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303" r:id="rId4"/>
    <p:sldId id="312" r:id="rId5"/>
    <p:sldId id="313" r:id="rId6"/>
    <p:sldId id="314" r:id="rId7"/>
    <p:sldId id="315" r:id="rId8"/>
    <p:sldId id="272" r:id="rId9"/>
    <p:sldId id="31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5CA"/>
    <a:srgbClr val="736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6"/>
    <p:restoredTop sz="94727"/>
  </p:normalViewPr>
  <p:slideViewPr>
    <p:cSldViewPr snapToGrid="0" snapToObjects="1">
      <p:cViewPr varScale="1">
        <p:scale>
          <a:sx n="89" d="100"/>
          <a:sy n="89" d="100"/>
        </p:scale>
        <p:origin x="8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606E-0A99-864A-8484-FC5D823E9CF7}" type="datetimeFigureOut">
              <a:rPr lang="en-US" smtClean="0"/>
              <a:t>6/21/19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5432D-372B-FD4D-9236-356C9CC0B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07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Starting Up…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Anticipating the needs of market; developing things that the market isn’t ready for. Talk about payment solution for teachers.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5432D-372B-FD4D-9236-356C9CC0BF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 Faced:</a:t>
            </a:r>
          </a:p>
          <a:p>
            <a:r>
              <a:rPr lang="en-US" dirty="0"/>
              <a:t>E-Commerce (Both on consumer end, and on setting up end) </a:t>
            </a:r>
          </a:p>
          <a:p>
            <a:r>
              <a:rPr lang="en-US" dirty="0"/>
              <a:t>Speak to digitization of cash, speak to temporary measures (access cards). </a:t>
            </a:r>
          </a:p>
          <a:p>
            <a:r>
              <a:rPr lang="en-US" dirty="0"/>
              <a:t>Access to the Internet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5432D-372B-FD4D-9236-356C9CC0BF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3391-A900-B041-9BC2-D79785B6FA60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2A4-0031-9A4D-91D5-CC31CDD4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3391-A900-B041-9BC2-D79785B6FA60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2A4-0031-9A4D-91D5-CC31CDD4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3391-A900-B041-9BC2-D79785B6FA60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2A4-0031-9A4D-91D5-CC31CDD4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2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3391-A900-B041-9BC2-D79785B6FA60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2A4-0031-9A4D-91D5-CC31CDD4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0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3391-A900-B041-9BC2-D79785B6FA60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2A4-0031-9A4D-91D5-CC31CDD4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3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3391-A900-B041-9BC2-D79785B6FA60}" type="datetimeFigureOut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2A4-0031-9A4D-91D5-CC31CDD4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3391-A900-B041-9BC2-D79785B6FA60}" type="datetimeFigureOut">
              <a:rPr lang="en-US" smtClean="0"/>
              <a:t>6/21/19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2A4-0031-9A4D-91D5-CC31CDD4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1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3391-A900-B041-9BC2-D79785B6FA60}" type="datetimeFigureOut">
              <a:rPr lang="en-US" smtClean="0"/>
              <a:t>6/21/19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2A4-0031-9A4D-91D5-CC31CDD4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9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3391-A900-B041-9BC2-D79785B6FA60}" type="datetimeFigureOut">
              <a:rPr lang="en-US" smtClean="0"/>
              <a:t>6/21/19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2A4-0031-9A4D-91D5-CC31CDD4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0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3391-A900-B041-9BC2-D79785B6FA60}" type="datetimeFigureOut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2A4-0031-9A4D-91D5-CC31CDD4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0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3391-A900-B041-9BC2-D79785B6FA60}" type="datetimeFigureOut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2A4-0031-9A4D-91D5-CC31CDD4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43391-A900-B041-9BC2-D79785B6FA60}" type="datetimeFigureOut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02A4-0031-9A4D-91D5-CC31CDD4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6"/>
            <a:ext cx="12192000" cy="68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7336" y="250204"/>
            <a:ext cx="593121" cy="767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4"/>
          <p:cNvGrpSpPr/>
          <p:nvPr/>
        </p:nvGrpSpPr>
        <p:grpSpPr>
          <a:xfrm>
            <a:off x="1031106" y="1598584"/>
            <a:ext cx="10336367" cy="4290918"/>
            <a:chOff x="3846" y="142032"/>
            <a:chExt cx="7754668" cy="3219182"/>
          </a:xfrm>
        </p:grpSpPr>
        <p:sp>
          <p:nvSpPr>
            <p:cNvPr id="95" name="Google Shape;95;p14"/>
            <p:cNvSpPr/>
            <p:nvPr/>
          </p:nvSpPr>
          <p:spPr>
            <a:xfrm>
              <a:off x="3846" y="175651"/>
              <a:ext cx="3614922" cy="1467571"/>
            </a:xfrm>
            <a:prstGeom prst="chevron">
              <a:avLst>
                <a:gd name="adj" fmla="val 50000"/>
              </a:avLst>
            </a:prstGeom>
            <a:solidFill>
              <a:srgbClr val="0089C4">
                <a:alpha val="89803"/>
              </a:srgbClr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737632" y="175651"/>
              <a:ext cx="2147351" cy="1467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712" tIns="33856" rIns="0" bIns="33856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4000"/>
              </a:pPr>
              <a:r>
                <a:rPr lang="en-US" sz="5332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Vision</a:t>
              </a:r>
              <a:endParaRPr sz="533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3141808" y="142032"/>
              <a:ext cx="4354590" cy="1534810"/>
            </a:xfrm>
            <a:prstGeom prst="chevron">
              <a:avLst>
                <a:gd name="adj" fmla="val 50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3909213" y="142032"/>
              <a:ext cx="2819780" cy="1534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58" tIns="13529" rIns="0" bIns="1352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600"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profoundly impact educational outcomes for all learners, with the goal to align educational interests with labour market needs, through the use of technology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3846" y="1887973"/>
              <a:ext cx="3668928" cy="1467571"/>
            </a:xfrm>
            <a:prstGeom prst="chevron">
              <a:avLst>
                <a:gd name="adj" fmla="val 50000"/>
              </a:avLst>
            </a:prstGeom>
            <a:solidFill>
              <a:srgbClr val="7364A9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737632" y="1887973"/>
              <a:ext cx="2201357" cy="1467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07" tIns="43153" rIns="0" bIns="43153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5100"/>
              </a:pPr>
              <a:r>
                <a:rPr lang="en-US" sz="6798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Mission</a:t>
              </a:r>
              <a:endParaRPr sz="2399"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3195814" y="1882302"/>
              <a:ext cx="4562700" cy="1478912"/>
            </a:xfrm>
            <a:prstGeom prst="chevron">
              <a:avLst>
                <a:gd name="adj" fmla="val 50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3935270" y="1882302"/>
              <a:ext cx="3083788" cy="147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58" tIns="13529" rIns="0" bIns="1352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600"/>
              </a:pPr>
              <a:r>
                <a:rPr lang="en-US" sz="21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make learning fun, compelling and engaging for learners, with the use of technology</a:t>
              </a:r>
              <a:endPara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4"/>
          <p:cNvSpPr txBox="1"/>
          <p:nvPr/>
        </p:nvSpPr>
        <p:spPr>
          <a:xfrm>
            <a:off x="1025979" y="601108"/>
            <a:ext cx="7788728" cy="59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noAutofit/>
          </a:bodyPr>
          <a:lstStyle/>
          <a:p>
            <a:r>
              <a:rPr lang="en-US" sz="3086" b="1">
                <a:solidFill>
                  <a:srgbClr val="0088C2"/>
                </a:solidFill>
                <a:latin typeface="Verdana"/>
                <a:ea typeface="Verdana"/>
                <a:cs typeface="Verdana"/>
                <a:sym typeface="Verdana"/>
              </a:rPr>
              <a:t>Company Overview</a:t>
            </a: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289982999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0"/>
            <a:ext cx="11756371" cy="6855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847" y="6244591"/>
            <a:ext cx="2792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93921-24B9-214E-B1CB-C124B0AE1994}"/>
              </a:ext>
            </a:extLst>
          </p:cNvPr>
          <p:cNvSpPr txBox="1"/>
          <p:nvPr/>
        </p:nvSpPr>
        <p:spPr>
          <a:xfrm>
            <a:off x="2094487" y="3893764"/>
            <a:ext cx="1682625" cy="9128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cs typeface="Al Bayan Plain" pitchFamily="2" charset="-78"/>
              </a:rPr>
              <a:t>Friendly and helpful tutorial videos that cover the entire PEP Math syllabus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63FE5-4134-4647-A854-BACA0AEDAEBE}"/>
              </a:ext>
            </a:extLst>
          </p:cNvPr>
          <p:cNvSpPr txBox="1"/>
          <p:nvPr/>
        </p:nvSpPr>
        <p:spPr>
          <a:xfrm>
            <a:off x="4035976" y="3898936"/>
            <a:ext cx="1952063" cy="9128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cs typeface="Al Bayan Plain" pitchFamily="2" charset="-78"/>
              </a:rPr>
              <a:t>Detailed study guides covering the full spectrum of the the Grades 4, 5 and 6 syllabi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B758A-C145-C648-9880-A285405CB8C8}"/>
              </a:ext>
            </a:extLst>
          </p:cNvPr>
          <p:cNvSpPr txBox="1"/>
          <p:nvPr/>
        </p:nvSpPr>
        <p:spPr>
          <a:xfrm>
            <a:off x="2094487" y="3893764"/>
            <a:ext cx="1682625" cy="9128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cs typeface="Al Bayan Plain" pitchFamily="2" charset="-78"/>
              </a:rPr>
              <a:t>Friendly and helpful tutorial videos that cover the entire PEP Math syllabus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AFB45-9B27-B64A-8D89-92677A67ECC0}"/>
              </a:ext>
            </a:extLst>
          </p:cNvPr>
          <p:cNvSpPr txBox="1"/>
          <p:nvPr/>
        </p:nvSpPr>
        <p:spPr>
          <a:xfrm>
            <a:off x="6246903" y="3893765"/>
            <a:ext cx="1887560" cy="7076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cs typeface="Al Bayan Plain" pitchFamily="2" charset="-78"/>
              </a:rPr>
              <a:t>Step-by-step solutions for PEP Math questions that students get wrong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AB44F-52EB-D744-9425-B9863A3492FF}"/>
              </a:ext>
            </a:extLst>
          </p:cNvPr>
          <p:cNvSpPr txBox="1"/>
          <p:nvPr/>
        </p:nvSpPr>
        <p:spPr>
          <a:xfrm>
            <a:off x="8457830" y="3893764"/>
            <a:ext cx="2038992" cy="9128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cs typeface="Al Bayan Plain" pitchFamily="2" charset="-78"/>
              </a:rPr>
              <a:t>EduFocal provides over 23,000 questions and answers to help you prepare for all your exams</a:t>
            </a:r>
          </a:p>
        </p:txBody>
      </p:sp>
    </p:spTree>
    <p:extLst>
      <p:ext uri="{BB962C8B-B14F-4D97-AF65-F5344CB8AC3E}">
        <p14:creationId xmlns:p14="http://schemas.microsoft.com/office/powerpoint/2010/main" val="13282553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0"/>
            <a:ext cx="11756371" cy="6855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444" y="6244591"/>
            <a:ext cx="37382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C6D35-02E0-1943-A281-BF70DE559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6"/>
            <a:ext cx="12192000" cy="7109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60387D-B51C-6E47-B90E-E1F1B173A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13" y="2084932"/>
            <a:ext cx="4669984" cy="36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947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993D3-7062-9247-A0DE-0E34C403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 concept to execution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EC9A835-A300-2640-8D6B-38C71B98DF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943" r="1" b="10013"/>
          <a:stretch/>
        </p:blipFill>
        <p:spPr>
          <a:xfrm>
            <a:off x="4777316" y="1103822"/>
            <a:ext cx="6780700" cy="46480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12500"/>
          </a:effectLst>
        </p:spPr>
      </p:pic>
      <p:pic>
        <p:nvPicPr>
          <p:cNvPr id="13" name="Google Shape;93;p14">
            <a:extLst>
              <a:ext uri="{FF2B5EF4-FFF2-40B4-BE49-F238E27FC236}">
                <a16:creationId xmlns:a16="http://schemas.microsoft.com/office/drawing/2014/main" id="{CFD8C6EB-BAA5-0948-8686-EE425E9B41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57336" y="250204"/>
            <a:ext cx="593121" cy="767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30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rack, road, track and field, sport&#10;&#10;Description automatically generated">
            <a:extLst>
              <a:ext uri="{FF2B5EF4-FFF2-40B4-BE49-F238E27FC236}">
                <a16:creationId xmlns:a16="http://schemas.microsoft.com/office/drawing/2014/main" id="{148D7C59-D64F-5C4E-BA28-2946C949A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993D3-7062-9247-A0DE-0E34C403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Innovation: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Overcoming Hurdles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oogle Shape;93;p14">
            <a:extLst>
              <a:ext uri="{FF2B5EF4-FFF2-40B4-BE49-F238E27FC236}">
                <a16:creationId xmlns:a16="http://schemas.microsoft.com/office/drawing/2014/main" id="{D9934641-6B6D-264A-ACF5-79DAD9CC783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57336" y="250204"/>
            <a:ext cx="593121" cy="767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7099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993D3-7062-9247-A0DE-0E34C403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Thinking about becoming an Entrepreneur?</a:t>
            </a: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E8E0088-C159-0B4E-9959-D4D84F781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3" r="-2" b="468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16" name="Google Shape;93;p14">
            <a:extLst>
              <a:ext uri="{FF2B5EF4-FFF2-40B4-BE49-F238E27FC236}">
                <a16:creationId xmlns:a16="http://schemas.microsoft.com/office/drawing/2014/main" id="{06788D84-E929-644C-8D1A-E939A7C430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7336" y="250204"/>
            <a:ext cx="593121" cy="767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43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C4572F-1F0A-3A48-8684-569AF9F3E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486" y="365551"/>
            <a:ext cx="7781027" cy="6492449"/>
          </a:xfrm>
          <a:prstGeom prst="rect">
            <a:avLst/>
          </a:prstGeom>
        </p:spPr>
      </p:pic>
      <p:pic>
        <p:nvPicPr>
          <p:cNvPr id="6" name="Google Shape;93;p14">
            <a:extLst>
              <a:ext uri="{FF2B5EF4-FFF2-40B4-BE49-F238E27FC236}">
                <a16:creationId xmlns:a16="http://schemas.microsoft.com/office/drawing/2014/main" id="{BCD17B0B-2A58-E549-9CB2-14BDB428C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7336" y="250204"/>
            <a:ext cx="593121" cy="767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4434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Twitter: @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gordonswaby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Instagram: @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gordonswaby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Email: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gordon@gordonswaby.com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Google Shape;93;p14">
            <a:extLst>
              <a:ext uri="{FF2B5EF4-FFF2-40B4-BE49-F238E27FC236}">
                <a16:creationId xmlns:a16="http://schemas.microsoft.com/office/drawing/2014/main" id="{F4E8C973-BAC8-0F48-8C1B-FADBEE6773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7336" y="250204"/>
            <a:ext cx="593121" cy="767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14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189</Words>
  <Application>Microsoft Macintosh PowerPoint</Application>
  <PresentationFormat>Widescreen</PresentationFormat>
  <Paragraphs>29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From concept to execution</vt:lpstr>
      <vt:lpstr>Innovation: Overcoming Hurdles</vt:lpstr>
      <vt:lpstr>Thinking about becoming an Entrepreneur?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Kemesha Kelly</dc:creator>
  <cp:lastModifiedBy>Kemesha Kelly</cp:lastModifiedBy>
  <cp:revision>3</cp:revision>
  <dcterms:created xsi:type="dcterms:W3CDTF">2019-06-22T05:13:37Z</dcterms:created>
  <dcterms:modified xsi:type="dcterms:W3CDTF">2019-06-22T05:17:31Z</dcterms:modified>
</cp:coreProperties>
</file>