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5.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6.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7.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8.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61" r:id="rId2"/>
    <p:sldMasterId id="2147483732" r:id="rId3"/>
    <p:sldMasterId id="2147483734" r:id="rId4"/>
    <p:sldMasterId id="2147483782" r:id="rId5"/>
    <p:sldMasterId id="2147483788" r:id="rId6"/>
    <p:sldMasterId id="2147483794" r:id="rId7"/>
    <p:sldMasterId id="2147483806" r:id="rId8"/>
    <p:sldMasterId id="2147483818" r:id="rId9"/>
    <p:sldMasterId id="2147483830" r:id="rId10"/>
    <p:sldMasterId id="2147483849" r:id="rId11"/>
    <p:sldMasterId id="2147483867" r:id="rId12"/>
    <p:sldMasterId id="2147483886" r:id="rId13"/>
    <p:sldMasterId id="2147483904" r:id="rId14"/>
    <p:sldMasterId id="2147483923" r:id="rId15"/>
    <p:sldMasterId id="2147483935" r:id="rId16"/>
    <p:sldMasterId id="2147483947" r:id="rId17"/>
    <p:sldMasterId id="2147483966" r:id="rId18"/>
    <p:sldMasterId id="2147483985" r:id="rId19"/>
  </p:sldMasterIdLst>
  <p:notesMasterIdLst>
    <p:notesMasterId r:id="rId42"/>
  </p:notesMasterIdLst>
  <p:handoutMasterIdLst>
    <p:handoutMasterId r:id="rId43"/>
  </p:handoutMasterIdLst>
  <p:sldIdLst>
    <p:sldId id="256" r:id="rId20"/>
    <p:sldId id="260" r:id="rId21"/>
    <p:sldId id="300" r:id="rId22"/>
    <p:sldId id="301" r:id="rId23"/>
    <p:sldId id="302" r:id="rId24"/>
    <p:sldId id="303" r:id="rId25"/>
    <p:sldId id="305" r:id="rId26"/>
    <p:sldId id="306" r:id="rId27"/>
    <p:sldId id="259" r:id="rId28"/>
    <p:sldId id="277" r:id="rId29"/>
    <p:sldId id="262" r:id="rId30"/>
    <p:sldId id="307" r:id="rId31"/>
    <p:sldId id="309" r:id="rId32"/>
    <p:sldId id="311" r:id="rId33"/>
    <p:sldId id="312" r:id="rId34"/>
    <p:sldId id="310" r:id="rId35"/>
    <p:sldId id="315" r:id="rId36"/>
    <p:sldId id="318" r:id="rId37"/>
    <p:sldId id="298" r:id="rId38"/>
    <p:sldId id="316" r:id="rId39"/>
    <p:sldId id="317" r:id="rId40"/>
    <p:sldId id="299" r:id="rId41"/>
  </p:sldIdLst>
  <p:sldSz cx="9144000" cy="5143500" type="screen16x9"/>
  <p:notesSz cx="6669088" cy="9872663"/>
  <p:defaultTextStyle>
    <a:defPPr>
      <a:defRPr lang="en-US"/>
    </a:defPPr>
    <a:lvl1pPr marL="0" algn="l" defTabSz="685494" rtl="0" eaLnBrk="1" latinLnBrk="0" hangingPunct="1">
      <a:defRPr sz="1400" kern="1200">
        <a:solidFill>
          <a:schemeClr val="tx1"/>
        </a:solidFill>
        <a:latin typeface="+mn-lt"/>
        <a:ea typeface="+mn-ea"/>
        <a:cs typeface="+mn-cs"/>
      </a:defRPr>
    </a:lvl1pPr>
    <a:lvl2pPr marL="342740" algn="l" defTabSz="685494" rtl="0" eaLnBrk="1" latinLnBrk="0" hangingPunct="1">
      <a:defRPr sz="1400" kern="1200">
        <a:solidFill>
          <a:schemeClr val="tx1"/>
        </a:solidFill>
        <a:latin typeface="+mn-lt"/>
        <a:ea typeface="+mn-ea"/>
        <a:cs typeface="+mn-cs"/>
      </a:defRPr>
    </a:lvl2pPr>
    <a:lvl3pPr marL="685494" algn="l" defTabSz="685494" rtl="0" eaLnBrk="1" latinLnBrk="0" hangingPunct="1">
      <a:defRPr sz="1400" kern="1200">
        <a:solidFill>
          <a:schemeClr val="tx1"/>
        </a:solidFill>
        <a:latin typeface="+mn-lt"/>
        <a:ea typeface="+mn-ea"/>
        <a:cs typeface="+mn-cs"/>
      </a:defRPr>
    </a:lvl3pPr>
    <a:lvl4pPr marL="1028241" algn="l" defTabSz="685494" rtl="0" eaLnBrk="1" latinLnBrk="0" hangingPunct="1">
      <a:defRPr sz="1400" kern="1200">
        <a:solidFill>
          <a:schemeClr val="tx1"/>
        </a:solidFill>
        <a:latin typeface="+mn-lt"/>
        <a:ea typeface="+mn-ea"/>
        <a:cs typeface="+mn-cs"/>
      </a:defRPr>
    </a:lvl4pPr>
    <a:lvl5pPr marL="1370988" algn="l" defTabSz="685494" rtl="0" eaLnBrk="1" latinLnBrk="0" hangingPunct="1">
      <a:defRPr sz="1400" kern="1200">
        <a:solidFill>
          <a:schemeClr val="tx1"/>
        </a:solidFill>
        <a:latin typeface="+mn-lt"/>
        <a:ea typeface="+mn-ea"/>
        <a:cs typeface="+mn-cs"/>
      </a:defRPr>
    </a:lvl5pPr>
    <a:lvl6pPr marL="1713743" algn="l" defTabSz="685494" rtl="0" eaLnBrk="1" latinLnBrk="0" hangingPunct="1">
      <a:defRPr sz="1400" kern="1200">
        <a:solidFill>
          <a:schemeClr val="tx1"/>
        </a:solidFill>
        <a:latin typeface="+mn-lt"/>
        <a:ea typeface="+mn-ea"/>
        <a:cs typeface="+mn-cs"/>
      </a:defRPr>
    </a:lvl6pPr>
    <a:lvl7pPr marL="2056481" algn="l" defTabSz="685494" rtl="0" eaLnBrk="1" latinLnBrk="0" hangingPunct="1">
      <a:defRPr sz="1400" kern="1200">
        <a:solidFill>
          <a:schemeClr val="tx1"/>
        </a:solidFill>
        <a:latin typeface="+mn-lt"/>
        <a:ea typeface="+mn-ea"/>
        <a:cs typeface="+mn-cs"/>
      </a:defRPr>
    </a:lvl7pPr>
    <a:lvl8pPr marL="2399220" algn="l" defTabSz="685494" rtl="0" eaLnBrk="1" latinLnBrk="0" hangingPunct="1">
      <a:defRPr sz="1400" kern="1200">
        <a:solidFill>
          <a:schemeClr val="tx1"/>
        </a:solidFill>
        <a:latin typeface="+mn-lt"/>
        <a:ea typeface="+mn-ea"/>
        <a:cs typeface="+mn-cs"/>
      </a:defRPr>
    </a:lvl8pPr>
    <a:lvl9pPr marL="2741960" algn="l" defTabSz="685494"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15:guide id="1" orient="horz" pos="3109">
          <p15:clr>
            <a:srgbClr val="A4A3A4"/>
          </p15:clr>
        </p15:guide>
        <p15:guide id="2" pos="21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 Metcalfe" initials="A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00"/>
    <a:srgbClr val="E60000"/>
    <a:srgbClr val="F8BCAE"/>
    <a:srgbClr val="2CD5C4"/>
    <a:srgbClr val="00A3E0"/>
    <a:srgbClr val="BEBEBE"/>
    <a:srgbClr val="888B8D"/>
    <a:srgbClr val="E8927C"/>
    <a:srgbClr val="E87722"/>
    <a:srgbClr val="6F2C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779" autoAdjust="0"/>
    <p:restoredTop sz="74067" autoAdjust="0"/>
  </p:normalViewPr>
  <p:slideViewPr>
    <p:cSldViewPr snapToGrid="0" showGuides="1">
      <p:cViewPr>
        <p:scale>
          <a:sx n="100" d="100"/>
          <a:sy n="100" d="100"/>
        </p:scale>
        <p:origin x="312" y="969"/>
      </p:cViewPr>
      <p:guideLst>
        <p:guide orient="horz" pos="1620"/>
        <p:guide pos="2880"/>
      </p:guideLst>
    </p:cSldViewPr>
  </p:slideViewPr>
  <p:outlineViewPr>
    <p:cViewPr>
      <p:scale>
        <a:sx n="33" d="100"/>
        <a:sy n="33" d="100"/>
      </p:scale>
      <p:origin x="0" y="10264"/>
    </p:cViewPr>
  </p:outlineViewPr>
  <p:notesTextViewPr>
    <p:cViewPr>
      <p:scale>
        <a:sx n="1" d="1"/>
        <a:sy n="1" d="1"/>
      </p:scale>
      <p:origin x="0" y="0"/>
    </p:cViewPr>
  </p:notesTextViewPr>
  <p:sorterViewPr>
    <p:cViewPr>
      <p:scale>
        <a:sx n="122" d="100"/>
        <a:sy n="122" d="100"/>
      </p:scale>
      <p:origin x="0" y="0"/>
    </p:cViewPr>
  </p:sorterViewPr>
  <p:notesViewPr>
    <p:cSldViewPr snapToGrid="0" showGuides="1">
      <p:cViewPr varScale="1">
        <p:scale>
          <a:sx n="114" d="100"/>
          <a:sy n="114" d="100"/>
        </p:scale>
        <p:origin x="4912" y="168"/>
      </p:cViewPr>
      <p:guideLst>
        <p:guide orient="horz" pos="3109"/>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2"/>
            <a:ext cx="2889938" cy="493633"/>
          </a:xfrm>
          <a:prstGeom prst="rect">
            <a:avLst/>
          </a:prstGeom>
        </p:spPr>
        <p:txBody>
          <a:bodyPr vert="horz" lIns="91440" tIns="45720" rIns="91440" bIns="45720" rtlCol="0"/>
          <a:lstStyle>
            <a:lvl1pPr algn="r">
              <a:defRPr sz="1200"/>
            </a:lvl1pPr>
          </a:lstStyle>
          <a:p>
            <a:fld id="{2453BEEE-7B4D-44C2-92A4-DE7BBA1D422A}" type="datetimeFigureOut">
              <a:rPr lang="en-GB" smtClean="0"/>
              <a:t>07/06/2019</a:t>
            </a:fld>
            <a:endParaRPr lang="en-GB"/>
          </a:p>
        </p:txBody>
      </p:sp>
      <p:sp>
        <p:nvSpPr>
          <p:cNvPr id="4" name="Footer Placeholder 3"/>
          <p:cNvSpPr>
            <a:spLocks noGrp="1"/>
          </p:cNvSpPr>
          <p:nvPr>
            <p:ph type="ftr" sz="quarter" idx="2"/>
          </p:nvPr>
        </p:nvSpPr>
        <p:spPr>
          <a:xfrm>
            <a:off x="0" y="9377318"/>
            <a:ext cx="2889938"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8"/>
            <a:ext cx="2889938" cy="493633"/>
          </a:xfrm>
          <a:prstGeom prst="rect">
            <a:avLst/>
          </a:prstGeom>
        </p:spPr>
        <p:txBody>
          <a:bodyPr vert="horz" lIns="91440" tIns="45720" rIns="91440" bIns="45720" rtlCol="0" anchor="b"/>
          <a:lstStyle>
            <a:lvl1pPr algn="r">
              <a:defRPr sz="1200"/>
            </a:lvl1pPr>
          </a:lstStyle>
          <a:p>
            <a:fld id="{463F6195-24C0-4E23-B48D-EE4ED56170FA}" type="slidenum">
              <a:rPr lang="en-GB" smtClean="0"/>
              <a:t>‹#›</a:t>
            </a:fld>
            <a:endParaRPr lang="en-GB"/>
          </a:p>
        </p:txBody>
      </p:sp>
    </p:spTree>
    <p:extLst>
      <p:ext uri="{BB962C8B-B14F-4D97-AF65-F5344CB8AC3E}">
        <p14:creationId xmlns:p14="http://schemas.microsoft.com/office/powerpoint/2010/main" val="2587421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atin typeface="Arial" panose="020B0604020202020204" pitchFamily="34" charset="0"/>
              </a:defRPr>
            </a:lvl1pPr>
          </a:lstStyle>
          <a:p>
            <a:fld id="{009FE923-1DF5-4102-BAE5-2EA887801C03}" type="datetimeFigureOut">
              <a:rPr lang="en-GB" smtClean="0"/>
              <a:pPr/>
              <a:t>07/06/2019</a:t>
            </a:fld>
            <a:endParaRPr lang="en-GB" dirty="0"/>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51221"/>
            <a:ext cx="5335270" cy="388736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377319"/>
            <a:ext cx="2889938" cy="49534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777607" y="9377319"/>
            <a:ext cx="2889938" cy="495347"/>
          </a:xfrm>
          <a:prstGeom prst="rect">
            <a:avLst/>
          </a:prstGeom>
        </p:spPr>
        <p:txBody>
          <a:bodyPr vert="horz" lIns="91440" tIns="45720" rIns="91440" bIns="45720" rtlCol="0" anchor="b"/>
          <a:lstStyle>
            <a:lvl1pPr algn="r">
              <a:defRPr sz="1200">
                <a:latin typeface="Arial" panose="020B0604020202020204" pitchFamily="34" charset="0"/>
              </a:defRPr>
            </a:lvl1pPr>
          </a:lstStyle>
          <a:p>
            <a:fld id="{176CCC25-78B5-4EAE-B720-38C7A2B81161}" type="slidenum">
              <a:rPr lang="en-GB" smtClean="0"/>
              <a:pPr/>
              <a:t>‹#›</a:t>
            </a:fld>
            <a:endParaRPr lang="en-GB" dirty="0"/>
          </a:p>
        </p:txBody>
      </p:sp>
    </p:spTree>
    <p:extLst>
      <p:ext uri="{BB962C8B-B14F-4D97-AF65-F5344CB8AC3E}">
        <p14:creationId xmlns:p14="http://schemas.microsoft.com/office/powerpoint/2010/main" val="1208599365"/>
      </p:ext>
    </p:extLst>
  </p:cSld>
  <p:clrMap bg1="lt1" tx1="dk1" bg2="lt2" tx2="dk2" accent1="accent1" accent2="accent2" accent3="accent3" accent4="accent4" accent5="accent5" accent6="accent6" hlink="hlink" folHlink="folHlink"/>
  <p:notesStyle>
    <a:lvl1pPr marL="0" algn="l" defTabSz="685494" rtl="0" eaLnBrk="1" latinLnBrk="0" hangingPunct="1">
      <a:defRPr sz="900" kern="1200">
        <a:solidFill>
          <a:schemeClr val="tx1"/>
        </a:solidFill>
        <a:latin typeface="Arial" panose="020B0604020202020204" pitchFamily="34" charset="0"/>
        <a:ea typeface="+mn-ea"/>
        <a:cs typeface="+mn-cs"/>
      </a:defRPr>
    </a:lvl1pPr>
    <a:lvl2pPr marL="342740" algn="l" defTabSz="685494" rtl="0" eaLnBrk="1" latinLnBrk="0" hangingPunct="1">
      <a:defRPr sz="900" kern="1200">
        <a:solidFill>
          <a:schemeClr val="tx1"/>
        </a:solidFill>
        <a:latin typeface="Arial" panose="020B0604020202020204" pitchFamily="34" charset="0"/>
        <a:ea typeface="+mn-ea"/>
        <a:cs typeface="+mn-cs"/>
      </a:defRPr>
    </a:lvl2pPr>
    <a:lvl3pPr marL="685494" algn="l" defTabSz="685494" rtl="0" eaLnBrk="1" latinLnBrk="0" hangingPunct="1">
      <a:defRPr sz="900" kern="1200">
        <a:solidFill>
          <a:schemeClr val="tx1"/>
        </a:solidFill>
        <a:latin typeface="Arial" panose="020B0604020202020204" pitchFamily="34" charset="0"/>
        <a:ea typeface="+mn-ea"/>
        <a:cs typeface="+mn-cs"/>
      </a:defRPr>
    </a:lvl3pPr>
    <a:lvl4pPr marL="1028241" algn="l" defTabSz="685494" rtl="0" eaLnBrk="1" latinLnBrk="0" hangingPunct="1">
      <a:defRPr sz="900" kern="1200">
        <a:solidFill>
          <a:schemeClr val="tx1"/>
        </a:solidFill>
        <a:latin typeface="Arial" panose="020B0604020202020204" pitchFamily="34" charset="0"/>
        <a:ea typeface="+mn-ea"/>
        <a:cs typeface="+mn-cs"/>
      </a:defRPr>
    </a:lvl4pPr>
    <a:lvl5pPr marL="1370988" algn="l" defTabSz="685494" rtl="0" eaLnBrk="1" latinLnBrk="0" hangingPunct="1">
      <a:defRPr sz="900" kern="1200">
        <a:solidFill>
          <a:schemeClr val="tx1"/>
        </a:solidFill>
        <a:latin typeface="Arial" panose="020B0604020202020204" pitchFamily="34" charset="0"/>
        <a:ea typeface="+mn-ea"/>
        <a:cs typeface="+mn-cs"/>
      </a:defRPr>
    </a:lvl5pPr>
    <a:lvl6pPr marL="1713743" algn="l" defTabSz="685494" rtl="0" eaLnBrk="1" latinLnBrk="0" hangingPunct="1">
      <a:defRPr sz="900" kern="1200">
        <a:solidFill>
          <a:schemeClr val="tx1"/>
        </a:solidFill>
        <a:latin typeface="+mn-lt"/>
        <a:ea typeface="+mn-ea"/>
        <a:cs typeface="+mn-cs"/>
      </a:defRPr>
    </a:lvl6pPr>
    <a:lvl7pPr marL="2056481" algn="l" defTabSz="685494" rtl="0" eaLnBrk="1" latinLnBrk="0" hangingPunct="1">
      <a:defRPr sz="900" kern="1200">
        <a:solidFill>
          <a:schemeClr val="tx1"/>
        </a:solidFill>
        <a:latin typeface="+mn-lt"/>
        <a:ea typeface="+mn-ea"/>
        <a:cs typeface="+mn-cs"/>
      </a:defRPr>
    </a:lvl7pPr>
    <a:lvl8pPr marL="2399220" algn="l" defTabSz="685494" rtl="0" eaLnBrk="1" latinLnBrk="0" hangingPunct="1">
      <a:defRPr sz="900" kern="1200">
        <a:solidFill>
          <a:schemeClr val="tx1"/>
        </a:solidFill>
        <a:latin typeface="+mn-lt"/>
        <a:ea typeface="+mn-ea"/>
        <a:cs typeface="+mn-cs"/>
      </a:defRPr>
    </a:lvl8pPr>
    <a:lvl9pPr marL="2741960" algn="l" defTabSz="68549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rbandictionary.com/define.php?term=Millennial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1</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Good morning.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I am Leo Lee, the past president of ACCA.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It’s a great pleasure to be here with you all in Kingston.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Thank you to </a:t>
            </a:r>
          </a:p>
          <a:p>
            <a:r>
              <a:rPr lang="en-GB" sz="900" kern="1200" dirty="0" smtClean="0">
                <a:solidFill>
                  <a:schemeClr val="tx1"/>
                </a:solidFill>
                <a:effectLst/>
                <a:latin typeface="Arial" panose="020B0604020202020204" pitchFamily="34" charset="0"/>
                <a:ea typeface="+mn-ea"/>
                <a:cs typeface="+mn-cs"/>
              </a:rPr>
              <a:t>Mrs. Pamela Monroe-Ellis - Secretary General CAROSAI </a:t>
            </a:r>
          </a:p>
          <a:p>
            <a:r>
              <a:rPr lang="en-GB" sz="900" kern="1200" dirty="0" smtClean="0">
                <a:solidFill>
                  <a:schemeClr val="tx1"/>
                </a:solidFill>
                <a:effectLst/>
                <a:latin typeface="Arial" panose="020B0604020202020204" pitchFamily="34" charset="0"/>
                <a:ea typeface="+mn-ea"/>
                <a:cs typeface="+mn-cs"/>
              </a:rPr>
              <a:t>Mrs. </a:t>
            </a:r>
            <a:r>
              <a:rPr lang="en-GB" sz="900" kern="1200" dirty="0" err="1" smtClean="0">
                <a:solidFill>
                  <a:schemeClr val="tx1"/>
                </a:solidFill>
                <a:effectLst/>
                <a:latin typeface="Arial" panose="020B0604020202020204" pitchFamily="34" charset="0"/>
                <a:ea typeface="+mn-ea"/>
                <a:cs typeface="+mn-cs"/>
              </a:rPr>
              <a:t>Charmain</a:t>
            </a:r>
            <a:r>
              <a:rPr lang="en-GB" sz="900" kern="1200" dirty="0" smtClean="0">
                <a:solidFill>
                  <a:schemeClr val="tx1"/>
                </a:solidFill>
                <a:effectLst/>
                <a:latin typeface="Arial" panose="020B0604020202020204" pitchFamily="34" charset="0"/>
                <a:ea typeface="+mn-ea"/>
                <a:cs typeface="+mn-cs"/>
              </a:rPr>
              <a:t> </a:t>
            </a:r>
            <a:r>
              <a:rPr lang="en-GB" sz="900" kern="1200" dirty="0" err="1" smtClean="0">
                <a:solidFill>
                  <a:schemeClr val="tx1"/>
                </a:solidFill>
                <a:effectLst/>
                <a:latin typeface="Arial" panose="020B0604020202020204" pitchFamily="34" charset="0"/>
                <a:ea typeface="+mn-ea"/>
                <a:cs typeface="+mn-cs"/>
              </a:rPr>
              <a:t>Felter</a:t>
            </a:r>
            <a:r>
              <a:rPr lang="en-GB" sz="900" kern="1200" dirty="0" smtClean="0">
                <a:solidFill>
                  <a:schemeClr val="tx1"/>
                </a:solidFill>
                <a:effectLst/>
                <a:latin typeface="Arial" panose="020B0604020202020204" pitchFamily="34" charset="0"/>
                <a:ea typeface="+mn-ea"/>
                <a:cs typeface="+mn-cs"/>
              </a:rPr>
              <a:t> – Chairperson of CAROSAI</a:t>
            </a:r>
          </a:p>
          <a:p>
            <a:r>
              <a:rPr lang="en-GB" sz="900" kern="1200" dirty="0" smtClean="0">
                <a:solidFill>
                  <a:schemeClr val="tx1"/>
                </a:solidFill>
                <a:effectLst/>
                <a:latin typeface="Arial" panose="020B0604020202020204" pitchFamily="34" charset="0"/>
                <a:ea typeface="+mn-ea"/>
                <a:cs typeface="+mn-cs"/>
              </a:rPr>
              <a:t>And Mr. </a:t>
            </a:r>
            <a:r>
              <a:rPr lang="en-GB" sz="900" kern="1200" dirty="0" err="1" smtClean="0">
                <a:solidFill>
                  <a:schemeClr val="tx1"/>
                </a:solidFill>
                <a:effectLst/>
                <a:latin typeface="Arial" panose="020B0604020202020204" pitchFamily="34" charset="0"/>
                <a:ea typeface="+mn-ea"/>
                <a:cs typeface="+mn-cs"/>
              </a:rPr>
              <a:t>Deodat</a:t>
            </a:r>
            <a:r>
              <a:rPr lang="en-GB" sz="900" kern="1200" dirty="0" smtClean="0">
                <a:solidFill>
                  <a:schemeClr val="tx1"/>
                </a:solidFill>
                <a:effectLst/>
                <a:latin typeface="Arial" panose="020B0604020202020204" pitchFamily="34" charset="0"/>
                <a:ea typeface="+mn-ea"/>
                <a:cs typeface="+mn-cs"/>
              </a:rPr>
              <a:t> Sharma - Auditor General, SAI Guyana for your kind invitation to be here today.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I am honoured to share with you ACCA’s thinking about a growing generation of our population and how we can manage and attract the employee and consumer of tomorrow.</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My presentation today is all about how we should plan to engage with Millennials and Generation Z - or Gen Z as it’s known.  </a:t>
            </a:r>
          </a:p>
          <a:p>
            <a:r>
              <a:rPr lang="en-GB" sz="900" b="1" u="none" strike="noStrike" kern="1200" dirty="0" smtClean="0">
                <a:solidFill>
                  <a:schemeClr val="tx1"/>
                </a:solidFill>
                <a:effectLst/>
                <a:latin typeface="Arial" panose="020B0604020202020204" pitchFamily="34" charset="0"/>
                <a:ea typeface="+mn-ea"/>
                <a:cs typeface="+mn-cs"/>
              </a:rPr>
              <a:t> </a:t>
            </a:r>
            <a:endParaRPr lang="en-GB" sz="900" kern="1200" dirty="0" smtClean="0">
              <a:solidFill>
                <a:schemeClr val="tx1"/>
              </a:solidFill>
              <a:effectLst/>
              <a:latin typeface="Arial" panose="020B0604020202020204" pitchFamily="34" charset="0"/>
              <a:ea typeface="+mn-ea"/>
              <a:cs typeface="+mn-cs"/>
            </a:endParaRPr>
          </a:p>
          <a:p>
            <a:r>
              <a:rPr lang="en-GB" sz="900" b="1" u="sng" kern="1200" dirty="0" smtClean="0">
                <a:solidFill>
                  <a:schemeClr val="tx1"/>
                </a:solidFill>
                <a:effectLst/>
                <a:latin typeface="Arial" panose="020B0604020202020204" pitchFamily="34" charset="0"/>
                <a:ea typeface="+mn-ea"/>
                <a:cs typeface="+mn-cs"/>
              </a:rPr>
              <a:t>CLICK</a:t>
            </a:r>
            <a:endParaRPr lang="en-GB" sz="900" kern="1200" dirty="0">
              <a:solidFill>
                <a:schemeClr val="tx1"/>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309353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10</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The data suggests that young professionals understand the value of finance career experience – with </a:t>
            </a:r>
            <a:r>
              <a:rPr lang="en-US" sz="900" kern="1200" dirty="0" smtClean="0">
                <a:solidFill>
                  <a:schemeClr val="tx1"/>
                </a:solidFill>
                <a:effectLst/>
                <a:latin typeface="Arial" panose="020B0604020202020204" pitchFamily="34" charset="0"/>
                <a:ea typeface="+mn-ea"/>
                <a:cs typeface="+mn-cs"/>
              </a:rPr>
              <a:t>85% of respondents agreeing that finance experience was valuable for future leaders in organisations - </a:t>
            </a:r>
            <a:r>
              <a:rPr lang="en-GB" sz="900" kern="1200" dirty="0" smtClean="0">
                <a:solidFill>
                  <a:schemeClr val="tx1"/>
                </a:solidFill>
                <a:effectLst/>
                <a:latin typeface="Arial" panose="020B0604020202020204" pitchFamily="34" charset="0"/>
                <a:ea typeface="+mn-ea"/>
                <a:cs typeface="+mn-cs"/>
              </a:rPr>
              <a:t>but it also suggests many of them do not see themselves staying in one job, or even sector or industry, for the majority of their careers. </a:t>
            </a:r>
          </a:p>
          <a:p>
            <a:r>
              <a:rPr lang="en-GB" sz="900" b="1" u="sng" kern="1200" dirty="0" smtClean="0">
                <a:solidFill>
                  <a:schemeClr val="tx1"/>
                </a:solidFill>
                <a:effectLst/>
                <a:latin typeface="Arial" panose="020B0604020202020204" pitchFamily="34" charset="0"/>
                <a:ea typeface="+mn-ea"/>
                <a:cs typeface="+mn-cs"/>
              </a:rPr>
              <a:t>CLICK</a:t>
            </a:r>
            <a:endParaRPr lang="en-GB" sz="900" kern="1200" dirty="0" smtClean="0">
              <a:solidFill>
                <a:schemeClr val="tx1"/>
              </a:solidFill>
              <a:effectLst/>
              <a:latin typeface="Arial" panose="020B0604020202020204" pitchFamily="34" charset="0"/>
              <a:ea typeface="+mn-ea"/>
              <a:cs typeface="+mn-cs"/>
            </a:endParaRPr>
          </a:p>
          <a:p>
            <a:endParaRPr lang="en-US" sz="900" dirty="0" smtClean="0"/>
          </a:p>
        </p:txBody>
      </p:sp>
      <p:sp>
        <p:nvSpPr>
          <p:cNvPr id="4" name="Slide Number Placeholder 3"/>
          <p:cNvSpPr>
            <a:spLocks noGrp="1"/>
          </p:cNvSpPr>
          <p:nvPr>
            <p:ph type="sldNum" sz="quarter" idx="10"/>
          </p:nvPr>
        </p:nvSpPr>
        <p:spPr/>
        <p:txBody>
          <a:bodyPr/>
          <a:lstStyle/>
          <a:p>
            <a:fld id="{176CCC25-78B5-4EAE-B720-38C7A2B81161}"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656282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373063" y="1233488"/>
            <a:ext cx="5922962" cy="3332162"/>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900" b="1" u="sng" kern="1200" dirty="0" smtClean="0">
                <a:solidFill>
                  <a:schemeClr val="tx1"/>
                </a:solidFill>
                <a:effectLst/>
                <a:latin typeface="Arial" panose="020B0604020202020204" pitchFamily="34" charset="0"/>
                <a:ea typeface="+mn-ea"/>
                <a:cs typeface="+mn-cs"/>
              </a:rPr>
              <a:t>Slide 11</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Instead, they are Generation Right Now when it comes to mobility aspiration. Generation Next is at ease with the idea of moving roles and employers quickly as they seek out new career progression opportunities.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They appear confident about changing jobs, and if their current organisation does not see them as ready for promotion, they are willing to move to an organisation willing to hire them for a bigger role. So employers need to think about new ways to retain young talent – and to do that, we need to understand what they are looking for in the workplace.</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The research showed that Generation Next is focused on developing their careers and attaining new capabilities. While many do have these ambitions to move quickly, they should also consider that spending time at organisations that provide opportunities to learn new skills, and have clear progression paths, may actually have great benefit early in their careers.</a:t>
            </a:r>
          </a:p>
          <a:p>
            <a:endParaRPr lang="en-GB" sz="900" kern="1200" dirty="0" smtClean="0">
              <a:solidFill>
                <a:schemeClr val="tx1"/>
              </a:solidFill>
              <a:effectLst/>
              <a:latin typeface="Arial" panose="020B0604020202020204" pitchFamily="34" charset="0"/>
              <a:ea typeface="+mn-ea"/>
              <a:cs typeface="+mn-cs"/>
            </a:endParaRPr>
          </a:p>
          <a:p>
            <a:r>
              <a:rPr lang="en-GB" sz="900" b="1" u="sng" kern="1200" dirty="0" smtClean="0">
                <a:solidFill>
                  <a:schemeClr val="tx1"/>
                </a:solidFill>
                <a:effectLst/>
                <a:latin typeface="Arial" panose="020B0604020202020204" pitchFamily="34" charset="0"/>
                <a:ea typeface="+mn-ea"/>
                <a:cs typeface="+mn-cs"/>
              </a:rPr>
              <a:t>CLICK</a:t>
            </a:r>
            <a:endParaRPr lang="en-GB" sz="900" kern="1200" dirty="0">
              <a:solidFill>
                <a:schemeClr val="tx1"/>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280700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12</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Our data suggests the factors that keep Generation Next remaining with a particular employer are broadly similar to those that attracted them in the first place. The opportunity to learn new skills is the highest-ranked factor – 95% of respondents rated it as an important factor in attracting them to a particular employer, and 89% said it was an important factor in keeping them with an employer. This is followed by career progression opportunities.</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Today’s junior finance professionals will look for an employer which takes into account the diversity of skills needed in today’s workplace, and gives them the opportunity to learn.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Employers should make sure that their career paths are transparent and well formed. In our study 87% of respondents indicated that they were more likely to stay with an employer if they offered a competitive financial remuneration package.</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Future finance leaders are happy to seize the initiative in the labour market to achieve professional satisfaction. They know that demand for their skills is high and if their employer isn’t delivering, they won’t wait around. The result of that is employers can’t attract, nurture or retain the finance leaders of tomorrow in the same way they did the leaders of today.</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So the challenge ahead for employers large and small is make sure they provide the sort of work environment and clear path for progression that the best of the next generation demand.</a:t>
            </a:r>
          </a:p>
          <a:p>
            <a:r>
              <a:rPr lang="en-US" sz="900" b="1" u="sng" kern="1200" dirty="0" smtClean="0">
                <a:solidFill>
                  <a:schemeClr val="tx1"/>
                </a:solidFill>
                <a:effectLst/>
                <a:latin typeface="Arial" panose="020B0604020202020204" pitchFamily="34" charset="0"/>
                <a:ea typeface="+mn-ea"/>
                <a:cs typeface="+mn-cs"/>
              </a:rPr>
              <a:t>CLICK</a:t>
            </a:r>
            <a:endParaRPr lang="en-GB" sz="900" kern="1200" dirty="0" smtClean="0">
              <a:solidFill>
                <a:schemeClr val="tx1"/>
              </a:solidFill>
              <a:effectLst/>
              <a:latin typeface="Arial" panose="020B0604020202020204" pitchFamily="34" charset="0"/>
              <a:ea typeface="+mn-ea"/>
              <a:cs typeface="+mn-cs"/>
            </a:endParaRPr>
          </a:p>
          <a:p>
            <a:endParaRPr lang="en-US" sz="900" b="1" u="sng" dirty="0" smtClean="0"/>
          </a:p>
        </p:txBody>
      </p:sp>
      <p:sp>
        <p:nvSpPr>
          <p:cNvPr id="4" name="Slide Number Placeholder 3"/>
          <p:cNvSpPr>
            <a:spLocks noGrp="1"/>
          </p:cNvSpPr>
          <p:nvPr>
            <p:ph type="sldNum" sz="quarter" idx="10"/>
          </p:nvPr>
        </p:nvSpPr>
        <p:spPr/>
        <p:txBody>
          <a:bodyPr/>
          <a:lstStyle/>
          <a:p>
            <a:fld id="{176CCC25-78B5-4EAE-B720-38C7A2B81161}"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1656282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13</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While Generation Next employees of both genders sought rapid career progression, female respondents were more likely to show loyalty to their current employer than their male counterparts.</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The research shows that women are more likely to be happy with their current remuneration - 36%, compared to 30% of men - and to expect to stay with their current employer in their next role - 42%, compared to 37% of men.</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And while men and women were equally likely to seek roles on the basis of the pay package and career progression, the research indicates that women are expecting to balance their job with family life. Women are more likely to accept a role on the basis of work life balance - 87%, compared to 69% of men- and flexible working arrangements.</a:t>
            </a:r>
          </a:p>
          <a:p>
            <a:r>
              <a:rPr lang="en-GB" sz="900" b="1" u="sng" kern="1200" dirty="0" smtClean="0">
                <a:solidFill>
                  <a:schemeClr val="tx1"/>
                </a:solidFill>
                <a:effectLst/>
                <a:latin typeface="Arial" panose="020B0604020202020204" pitchFamily="34" charset="0"/>
                <a:ea typeface="+mn-ea"/>
                <a:cs typeface="+mn-cs"/>
              </a:rPr>
              <a:t>CLICK </a:t>
            </a:r>
            <a:endParaRPr lang="en-GB" sz="9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862774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4" name="Slide Number Placeholder 3"/>
          <p:cNvSpPr>
            <a:spLocks noGrp="1"/>
          </p:cNvSpPr>
          <p:nvPr>
            <p:ph type="sldNum" sz="quarter" idx="10"/>
          </p:nvPr>
        </p:nvSpPr>
        <p:spPr/>
        <p:txBody>
          <a:bodyPr/>
          <a:lstStyle/>
          <a:p>
            <a:fld id="{176CCC25-78B5-4EAE-B720-38C7A2B81161}" type="slidenum">
              <a:rPr lang="en-GB" smtClean="0">
                <a:solidFill>
                  <a:prstClr val="black"/>
                </a:solidFill>
              </a:rPr>
              <a:pPr/>
              <a:t>14</a:t>
            </a:fld>
            <a:endParaRPr lang="en-GB" dirty="0">
              <a:solidFill>
                <a:prstClr val="black"/>
              </a:solidFill>
            </a:endParaRPr>
          </a:p>
        </p:txBody>
      </p:sp>
      <p:sp>
        <p:nvSpPr>
          <p:cNvPr id="5" name="Notes Placeholder 4"/>
          <p:cNvSpPr>
            <a:spLocks noGrp="1"/>
          </p:cNvSpPr>
          <p:nvPr>
            <p:ph type="body" sz="quarter" idx="11"/>
          </p:nvPr>
        </p:nvSpPr>
        <p:spPr/>
        <p:txBody>
          <a:bodyPr/>
          <a:lstStyle/>
          <a:p>
            <a:r>
              <a:rPr lang="en-GB" sz="900" b="1" u="sng" kern="1200" dirty="0" smtClean="0">
                <a:solidFill>
                  <a:schemeClr val="tx1"/>
                </a:solidFill>
                <a:effectLst/>
                <a:latin typeface="Arial" panose="020B0604020202020204" pitchFamily="34" charset="0"/>
                <a:ea typeface="+mn-ea"/>
                <a:cs typeface="+mn-cs"/>
              </a:rPr>
              <a:t>Slide 14</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While Generation Next is actively seeking skills from the workplace, they may also bring their own traits and skills that can be very useful to employers and organisations if harnessed well.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For example, 81% of respondents to our research said that they would wish to eventually start their own business, demonstrating entrepreneurial aspirations. Employers who encourage their staff to undertake employee-led initiatives can foster ‘</a:t>
            </a:r>
            <a:r>
              <a:rPr lang="en-GB" sz="900" i="1" kern="1200" dirty="0" err="1" smtClean="0">
                <a:solidFill>
                  <a:schemeClr val="tx1"/>
                </a:solidFill>
                <a:effectLst/>
                <a:latin typeface="Arial" panose="020B0604020202020204" pitchFamily="34" charset="0"/>
                <a:ea typeface="+mn-ea"/>
                <a:cs typeface="+mn-cs"/>
              </a:rPr>
              <a:t>intrapreneurs</a:t>
            </a:r>
            <a:r>
              <a:rPr lang="en-GB" sz="900" kern="1200" dirty="0" smtClean="0">
                <a:solidFill>
                  <a:schemeClr val="tx1"/>
                </a:solidFill>
                <a:effectLst/>
                <a:latin typeface="Arial" panose="020B0604020202020204" pitchFamily="34" charset="0"/>
                <a:ea typeface="+mn-ea"/>
                <a:cs typeface="+mn-cs"/>
              </a:rPr>
              <a:t>’ – those who do something new, innovative and creative within the confines of the business.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As I mentioned earlier,</a:t>
            </a:r>
            <a:r>
              <a:rPr lang="en-GB" sz="900" b="1" kern="1200" dirty="0" smtClean="0">
                <a:solidFill>
                  <a:schemeClr val="tx1"/>
                </a:solidFill>
                <a:effectLst/>
                <a:latin typeface="Arial" panose="020B0604020202020204" pitchFamily="34" charset="0"/>
                <a:ea typeface="+mn-ea"/>
                <a:cs typeface="+mn-cs"/>
              </a:rPr>
              <a:t> </a:t>
            </a:r>
            <a:r>
              <a:rPr lang="en-GB" sz="900" kern="1200" dirty="0" smtClean="0">
                <a:solidFill>
                  <a:schemeClr val="tx1"/>
                </a:solidFill>
                <a:effectLst/>
                <a:latin typeface="Arial" panose="020B0604020202020204" pitchFamily="34" charset="0"/>
                <a:ea typeface="+mn-ea"/>
                <a:cs typeface="+mn-cs"/>
              </a:rPr>
              <a:t>this generation are digital natives: they have grown up among rapidly developing technologies, and an overwhelming majority are excited – rather than scared – about the possibilities that technology trends like artificial intelligence, automation and machine learning can bring.</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This makes Millennials and Gen Z well-placed to drive innovation in a business, if senior management are alert to this possibility and are open to change.</a:t>
            </a:r>
          </a:p>
          <a:p>
            <a:r>
              <a:rPr lang="en-GB" sz="900" b="1" u="sng" kern="1200" dirty="0" smtClean="0">
                <a:solidFill>
                  <a:schemeClr val="tx1"/>
                </a:solidFill>
                <a:effectLst/>
                <a:latin typeface="Arial" panose="020B0604020202020204" pitchFamily="34" charset="0"/>
                <a:ea typeface="+mn-ea"/>
                <a:cs typeface="+mn-cs"/>
              </a:rPr>
              <a:t>CLICK</a:t>
            </a:r>
            <a:endParaRPr lang="en-GB" sz="900" kern="1200" dirty="0">
              <a:solidFill>
                <a:schemeClr val="tx1"/>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915173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normAutofit/>
          </a:bodyPr>
          <a:lstStyle/>
          <a:p>
            <a:r>
              <a:rPr lang="en-GB" sz="900" b="1" u="sng" kern="1200" dirty="0" smtClean="0">
                <a:solidFill>
                  <a:schemeClr val="tx1"/>
                </a:solidFill>
                <a:effectLst/>
                <a:latin typeface="Arial" panose="020B0604020202020204" pitchFamily="34" charset="0"/>
                <a:ea typeface="+mn-ea"/>
                <a:cs typeface="+mn-cs"/>
              </a:rPr>
              <a:t>Slide 15</a:t>
            </a:r>
            <a:endParaRPr lang="en-GB" sz="900" kern="1200" dirty="0" smtClean="0">
              <a:solidFill>
                <a:schemeClr val="tx1"/>
              </a:solidFill>
              <a:effectLst/>
              <a:latin typeface="Arial" panose="020B0604020202020204" pitchFamily="34" charset="0"/>
              <a:ea typeface="+mn-ea"/>
              <a:cs typeface="+mn-cs"/>
            </a:endParaRPr>
          </a:p>
          <a:p>
            <a:r>
              <a:rPr lang="en-GB" sz="900" b="1" kern="1200" dirty="0" smtClean="0">
                <a:solidFill>
                  <a:schemeClr val="tx1"/>
                </a:solidFill>
                <a:effectLst/>
                <a:latin typeface="Arial" panose="020B0604020202020204" pitchFamily="34" charset="0"/>
                <a:ea typeface="+mn-ea"/>
                <a:cs typeface="+mn-cs"/>
              </a:rPr>
              <a:t> </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Generation Next wants to learn, and according to the data in our research it’s on-the- job learning that is seen as most beneficial in supporting career development. Some of the most valuable skills that you learn throughout your career are those that can be attained in the workplace.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On-the-job learning ranks as the most widely used learning tool, and the one that is deemed most effective. But respondents to our survey also identified mentoring, job rotations and professional qualifications as relatively important too.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For decades the 70:20:10 rule has been a commonly accepted model for learning and development. It holds that individuals gain 70% of their knowledge from job related experiences, 20% from social learning with colleagues, and just 10% through formal learning such as classroom training or on line.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Gen Z may wish to consider proactively seeking ways to learn throughout their career. For example, personalised training interventions such as mentoring can bring a more focused individual approach to helping career development and supporting lifelong learning. Effective mentoring is a really powerful tool, and I would highly recommend that junior staff or recent graduates look for mentors and sponsors both within and outside their organisation to assist with professional development.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Employers can also support their employees by looking at their learning support and ensuring they are offering training which will be valuable - such as mentoring or coaching. They also need to think about developing specific training that allows for knowledge to be shared across the generations in the workforce - to ensure the business does not lose unspoken knowledge. </a:t>
            </a:r>
          </a:p>
          <a:p>
            <a:r>
              <a:rPr lang="en-GB" sz="900" b="1" u="sng" kern="1200" dirty="0" smtClean="0">
                <a:solidFill>
                  <a:schemeClr val="tx1"/>
                </a:solidFill>
                <a:effectLst/>
                <a:latin typeface="Arial" panose="020B0604020202020204" pitchFamily="34" charset="0"/>
                <a:ea typeface="+mn-ea"/>
                <a:cs typeface="+mn-cs"/>
              </a:rPr>
              <a:t>CLICK</a:t>
            </a:r>
            <a:endParaRPr lang="en-GB" sz="9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764034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a:xfrm>
            <a:off x="358680" y="4751223"/>
            <a:ext cx="5894818" cy="3887361"/>
          </a:xfrm>
        </p:spPr>
        <p:txBody>
          <a:bodyPr>
            <a:noAutofit/>
          </a:bodyPr>
          <a:lstStyle/>
          <a:p>
            <a:r>
              <a:rPr lang="en-GB" sz="900" b="1" u="sng" kern="1200" dirty="0" smtClean="0">
                <a:solidFill>
                  <a:schemeClr val="tx1"/>
                </a:solidFill>
                <a:effectLst/>
                <a:latin typeface="Arial" panose="020B0604020202020204" pitchFamily="34" charset="0"/>
                <a:ea typeface="+mn-ea"/>
                <a:cs typeface="+mn-cs"/>
              </a:rPr>
              <a:t>Slide 16</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Our research also shows that Generation Next respondents expect a global role – 80% say they want a role in a different country or region, and see finance and accountancy as a way to make this happen for them.</a:t>
            </a:r>
          </a:p>
          <a:p>
            <a:r>
              <a:rPr lang="en-GB" sz="900" b="1" u="sng" kern="1200" dirty="0" smtClean="0">
                <a:solidFill>
                  <a:schemeClr val="tx1"/>
                </a:solidFill>
                <a:effectLst/>
                <a:latin typeface="Arial" panose="020B0604020202020204" pitchFamily="34" charset="0"/>
                <a:ea typeface="+mn-ea"/>
                <a:cs typeface="+mn-cs"/>
              </a:rPr>
              <a:t>CLICK</a:t>
            </a:r>
            <a:endParaRPr lang="en-GB" sz="900" kern="1200" dirty="0" smtClean="0">
              <a:solidFill>
                <a:schemeClr val="tx1"/>
              </a:solidFill>
              <a:effectLst/>
              <a:latin typeface="Arial" panose="020B0604020202020204" pitchFamily="34" charset="0"/>
              <a:ea typeface="+mn-ea"/>
              <a:cs typeface="+mn-cs"/>
            </a:endParaRPr>
          </a:p>
          <a:p>
            <a:endParaRPr lang="en-GB" sz="900" b="0" dirty="0"/>
          </a:p>
        </p:txBody>
      </p:sp>
      <p:sp>
        <p:nvSpPr>
          <p:cNvPr id="4" name="Slide Number Placeholder 3"/>
          <p:cNvSpPr>
            <a:spLocks noGrp="1"/>
          </p:cNvSpPr>
          <p:nvPr>
            <p:ph type="sldNum" sz="quarter" idx="10"/>
          </p:nvPr>
        </p:nvSpPr>
        <p:spPr/>
        <p:txBody>
          <a:bodyPr/>
          <a:lstStyle/>
          <a:p>
            <a:fld id="{176CCC25-78B5-4EAE-B720-38C7A2B81161}"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76914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17</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So what do Gen Z and Millennials expect from the workplace?</a:t>
            </a:r>
            <a:r>
              <a:rPr lang="en-GB" sz="900" b="1" kern="1200" dirty="0" smtClean="0">
                <a:solidFill>
                  <a:schemeClr val="tx1"/>
                </a:solidFill>
                <a:effectLst/>
                <a:latin typeface="Arial" panose="020B0604020202020204" pitchFamily="34" charset="0"/>
                <a:ea typeface="+mn-ea"/>
                <a:cs typeface="+mn-cs"/>
              </a:rPr>
              <a:t> </a:t>
            </a:r>
            <a:r>
              <a:rPr lang="en-GB" sz="900" kern="1200" dirty="0" smtClean="0">
                <a:solidFill>
                  <a:schemeClr val="tx1"/>
                </a:solidFill>
                <a:effectLst/>
                <a:latin typeface="Arial" panose="020B0604020202020204" pitchFamily="34" charset="0"/>
                <a:ea typeface="+mn-ea"/>
                <a:cs typeface="+mn-cs"/>
              </a:rPr>
              <a:t>They expect:</a:t>
            </a:r>
          </a:p>
          <a:p>
            <a:r>
              <a:rPr lang="en-GB" sz="900" kern="1200" dirty="0" smtClean="0">
                <a:solidFill>
                  <a:schemeClr val="tx1"/>
                </a:solidFill>
                <a:effectLst/>
                <a:latin typeface="Arial" panose="020B0604020202020204" pitchFamily="34" charset="0"/>
                <a:ea typeface="+mn-ea"/>
                <a:cs typeface="+mn-cs"/>
              </a:rPr>
              <a:t> </a:t>
            </a:r>
          </a:p>
          <a:p>
            <a:pPr lvl="0"/>
            <a:r>
              <a:rPr lang="en-GB" sz="900" kern="1200" dirty="0" smtClean="0">
                <a:solidFill>
                  <a:schemeClr val="tx1"/>
                </a:solidFill>
                <a:effectLst/>
                <a:latin typeface="Arial" panose="020B0604020202020204" pitchFamily="34" charset="0"/>
                <a:ea typeface="+mn-ea"/>
                <a:cs typeface="+mn-cs"/>
              </a:rPr>
              <a:t>Career progression and mobility</a:t>
            </a:r>
          </a:p>
          <a:p>
            <a:pPr lvl="0"/>
            <a:r>
              <a:rPr lang="en-GB" sz="900" kern="1200" dirty="0" smtClean="0">
                <a:solidFill>
                  <a:schemeClr val="tx1"/>
                </a:solidFill>
                <a:effectLst/>
                <a:latin typeface="Arial" panose="020B0604020202020204" pitchFamily="34" charset="0"/>
                <a:ea typeface="+mn-ea"/>
                <a:cs typeface="+mn-cs"/>
              </a:rPr>
              <a:t>Employers that care for them and are part of a wellness ecosystem</a:t>
            </a:r>
          </a:p>
          <a:p>
            <a:pPr lvl="0"/>
            <a:r>
              <a:rPr lang="en-GB" sz="900" kern="1200" dirty="0" smtClean="0">
                <a:solidFill>
                  <a:schemeClr val="tx1"/>
                </a:solidFill>
                <a:effectLst/>
                <a:latin typeface="Arial" panose="020B0604020202020204" pitchFamily="34" charset="0"/>
                <a:ea typeface="+mn-ea"/>
                <a:cs typeface="+mn-cs"/>
              </a:rPr>
              <a:t>Gen Z are looking for</a:t>
            </a:r>
            <a:r>
              <a:rPr lang="en-GB" sz="900" b="1" kern="1200" dirty="0" smtClean="0">
                <a:solidFill>
                  <a:schemeClr val="tx1"/>
                </a:solidFill>
                <a:effectLst/>
                <a:latin typeface="Arial" panose="020B0604020202020204" pitchFamily="34" charset="0"/>
                <a:ea typeface="+mn-ea"/>
                <a:cs typeface="+mn-cs"/>
              </a:rPr>
              <a:t> </a:t>
            </a:r>
            <a:r>
              <a:rPr lang="en-GB" sz="900" kern="1200" dirty="0" smtClean="0">
                <a:solidFill>
                  <a:schemeClr val="tx1"/>
                </a:solidFill>
                <a:effectLst/>
                <a:latin typeface="Arial" panose="020B0604020202020204" pitchFamily="34" charset="0"/>
                <a:ea typeface="+mn-ea"/>
                <a:cs typeface="+mn-cs"/>
              </a:rPr>
              <a:t>positive values, relaxed and productive atmosphere, commitment to excellence, open and honest communication, cooperation, support, and empowerment, sense of humour, compassion, respect, and understanding and flexibility.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In today’s work environment, bringing a more diverse view to the workplace is increasingly relevant. Most businesses are affected by macro-economic global trends. This requires finance professionals to have a broad understanding of the world, and respect for cultural differences plus the benefits that diversity of experience can bring.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A great way to obtain this is to work in global teams, and seek international experience. This exposure to different geographic and cultural environments is also increasingly expected for leadership roles in larger organisations.</a:t>
            </a:r>
          </a:p>
          <a:p>
            <a:r>
              <a:rPr lang="en-GB" sz="900" kern="1200" dirty="0" smtClean="0">
                <a:solidFill>
                  <a:schemeClr val="tx1"/>
                </a:solidFill>
                <a:effectLst/>
                <a:latin typeface="Arial" panose="020B0604020202020204" pitchFamily="34" charset="0"/>
                <a:ea typeface="+mn-ea"/>
                <a:cs typeface="+mn-cs"/>
              </a:rPr>
              <a:t> </a:t>
            </a:r>
          </a:p>
          <a:p>
            <a:r>
              <a:rPr lang="en-GB" sz="900" b="1" u="sng" kern="1200" dirty="0" smtClean="0">
                <a:solidFill>
                  <a:schemeClr val="tx1"/>
                </a:solidFill>
                <a:effectLst/>
                <a:latin typeface="Arial" panose="020B0604020202020204" pitchFamily="34" charset="0"/>
                <a:ea typeface="+mn-ea"/>
                <a:cs typeface="+mn-cs"/>
              </a:rPr>
              <a:t>CLICK</a:t>
            </a:r>
            <a:endParaRPr lang="en-GB" sz="9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862774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18</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An ACCA research report titled </a:t>
            </a:r>
            <a:r>
              <a:rPr lang="en-GB" sz="900" i="1" kern="1200" dirty="0" smtClean="0">
                <a:solidFill>
                  <a:schemeClr val="tx1"/>
                </a:solidFill>
                <a:effectLst/>
                <a:latin typeface="Arial" panose="020B0604020202020204" pitchFamily="34" charset="0"/>
                <a:ea typeface="+mn-ea"/>
                <a:cs typeface="+mn-cs"/>
              </a:rPr>
              <a:t>Digital Darwinism: thriving in the face of technology change </a:t>
            </a:r>
            <a:r>
              <a:rPr lang="en-GB" sz="900" kern="1200" dirty="0" smtClean="0">
                <a:solidFill>
                  <a:schemeClr val="tx1"/>
                </a:solidFill>
                <a:effectLst/>
                <a:latin typeface="Arial" panose="020B0604020202020204" pitchFamily="34" charset="0"/>
                <a:ea typeface="+mn-ea"/>
                <a:cs typeface="+mn-cs"/>
              </a:rPr>
              <a:t>has previously identified 10 technology trends with the potential to reshape the business and accountancy landscape in the future.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These include mobile, artificial intelligence and robotics, cloud, cyber-security and social technologies amongst others. With the advent of the digital economy, this Millennials and Generation Z are well placed to drive innovation in the business.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With increasing attention on the application of “robotic” software across the profession, the data suggests this is a generation who broadly expect to see more automation taking place. They expect some displacement of more junior level roles across the profession, but also recognise that technology will enable finance professionals to focus on much higher value added activity.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So it’s time to get ready for Generation Now or Gen Z. How we build our future brands will determine whether we reach this generation successfully.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Brands and businesses need to move fast to be ready to serve Gen Z when this group reaches consumer dominance in the early 2020s.</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But employers also need to take the time to understand this group: they have an ultra-short attention span, but are hungry for authentic experiences and content; they are sceptical of financial institutions, yet want to save and be financially independent; they are immersed in social media, but also want to have a positive impact in the real world.</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The time to engage Gen Z is now. But only those companies that genuinely grasp gen Z’s particular behaviours, values and priorities are likely to meet with success.</a:t>
            </a:r>
          </a:p>
          <a:p>
            <a:r>
              <a:rPr lang="en-GB" sz="900" b="1" u="sng" kern="1200" dirty="0" smtClean="0">
                <a:solidFill>
                  <a:schemeClr val="tx1"/>
                </a:solidFill>
                <a:effectLst/>
                <a:latin typeface="Arial" panose="020B0604020202020204" pitchFamily="34" charset="0"/>
                <a:ea typeface="+mn-ea"/>
                <a:cs typeface="+mn-cs"/>
              </a:rPr>
              <a:t>CLICK</a:t>
            </a:r>
            <a:endParaRPr lang="en-GB" sz="900" kern="1200" dirty="0" smtClean="0">
              <a:solidFill>
                <a:schemeClr val="tx1"/>
              </a:solidFill>
              <a:effectLst/>
              <a:latin typeface="Arial" panose="020B0604020202020204" pitchFamily="34" charset="0"/>
              <a:ea typeface="+mn-ea"/>
              <a:cs typeface="+mn-cs"/>
            </a:endParaRPr>
          </a:p>
          <a:p>
            <a:endParaRPr lang="en-GB" b="1" u="sng" dirty="0"/>
          </a:p>
        </p:txBody>
      </p:sp>
      <p:sp>
        <p:nvSpPr>
          <p:cNvPr id="4" name="Slide Number Placeholder 3"/>
          <p:cNvSpPr>
            <a:spLocks noGrp="1"/>
          </p:cNvSpPr>
          <p:nvPr>
            <p:ph type="sldNum" sz="quarter" idx="10"/>
          </p:nvPr>
        </p:nvSpPr>
        <p:spPr/>
        <p:txBody>
          <a:bodyPr/>
          <a:lstStyle/>
          <a:p>
            <a:fld id="{176CCC25-78B5-4EAE-B720-38C7A2B81161}"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862774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4" name="Slide Number Placeholder 3"/>
          <p:cNvSpPr>
            <a:spLocks noGrp="1"/>
          </p:cNvSpPr>
          <p:nvPr>
            <p:ph type="sldNum" sz="quarter" idx="10"/>
          </p:nvPr>
        </p:nvSpPr>
        <p:spPr/>
        <p:txBody>
          <a:bodyPr/>
          <a:lstStyle/>
          <a:p>
            <a:fld id="{176CCC25-78B5-4EAE-B720-38C7A2B81161}" type="slidenum">
              <a:rPr lang="en-GB" smtClean="0">
                <a:solidFill>
                  <a:prstClr val="black"/>
                </a:solidFill>
              </a:rPr>
              <a:pPr/>
              <a:t>19</a:t>
            </a:fld>
            <a:endParaRPr lang="en-GB" dirty="0">
              <a:solidFill>
                <a:prstClr val="black"/>
              </a:solidFill>
            </a:endParaRPr>
          </a:p>
        </p:txBody>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19</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Finally,</a:t>
            </a:r>
            <a:r>
              <a:rPr lang="en-GB" sz="900" b="1" kern="1200" dirty="0" smtClean="0">
                <a:solidFill>
                  <a:schemeClr val="tx1"/>
                </a:solidFill>
                <a:effectLst/>
                <a:latin typeface="Arial" panose="020B0604020202020204" pitchFamily="34" charset="0"/>
                <a:ea typeface="+mn-ea"/>
                <a:cs typeface="+mn-cs"/>
              </a:rPr>
              <a:t> </a:t>
            </a:r>
            <a:r>
              <a:rPr lang="en-GB" sz="900" kern="1200" dirty="0" smtClean="0">
                <a:solidFill>
                  <a:schemeClr val="tx1"/>
                </a:solidFill>
                <a:effectLst/>
                <a:latin typeface="Arial" panose="020B0604020202020204" pitchFamily="34" charset="0"/>
                <a:ea typeface="+mn-ea"/>
                <a:cs typeface="+mn-cs"/>
              </a:rPr>
              <a:t>how do you attract millennials to your business, especially as employers or as a brand?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Here are nine ways from our Gen Z report to do just this. I can’t say which of these is the most important; we need to be able to flex each of these and then apply them where and when necessary. The most important thing is to be authentic in your approach.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Alongside these, to attract Gen Z, companies must emphasise corporate social responsibility (CSR).</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This tends to mean a shift in priorities in terms of developing and promoting a CSR strategy.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Recognising that this is very important, companies such as IBM, Google, Johnson &amp; Johnson, and Netflix have already focused proactively on their CSR programmes.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Google, for example, allows its workers to devote up to 20 hours of work time to volunteer efforts each year and awards $50 grants to non-profit organisations for every five hours that a </a:t>
            </a:r>
            <a:r>
              <a:rPr lang="en-GB" sz="900" kern="1200" dirty="0" err="1" smtClean="0">
                <a:solidFill>
                  <a:schemeClr val="tx1"/>
                </a:solidFill>
                <a:effectLst/>
                <a:latin typeface="Arial" panose="020B0604020202020204" pitchFamily="34" charset="0"/>
                <a:ea typeface="+mn-ea"/>
                <a:cs typeface="+mn-cs"/>
              </a:rPr>
              <a:t>Googler</a:t>
            </a:r>
            <a:r>
              <a:rPr lang="en-GB" sz="900" kern="1200" dirty="0" smtClean="0">
                <a:solidFill>
                  <a:schemeClr val="tx1"/>
                </a:solidFill>
                <a:effectLst/>
                <a:latin typeface="Arial" panose="020B0604020202020204" pitchFamily="34" charset="0"/>
                <a:ea typeface="+mn-ea"/>
                <a:cs typeface="+mn-cs"/>
              </a:rPr>
              <a:t> spends volunteering for a particular organisation.</a:t>
            </a:r>
          </a:p>
          <a:p>
            <a:r>
              <a:rPr lang="en-GB" sz="900" b="1" u="sng" kern="1200" dirty="0" smtClean="0">
                <a:solidFill>
                  <a:schemeClr val="tx1"/>
                </a:solidFill>
                <a:effectLst/>
                <a:latin typeface="Arial" panose="020B0604020202020204" pitchFamily="34" charset="0"/>
                <a:ea typeface="+mn-ea"/>
                <a:cs typeface="+mn-cs"/>
              </a:rPr>
              <a:t>CLICK</a:t>
            </a:r>
            <a:endParaRPr lang="en-GB" sz="900" kern="1200" dirty="0" smtClean="0">
              <a:solidFill>
                <a:schemeClr val="tx1"/>
              </a:solidFill>
              <a:effectLst/>
              <a:latin typeface="Arial" panose="020B0604020202020204" pitchFamily="34" charset="0"/>
              <a:ea typeface="+mn-ea"/>
              <a:cs typeface="+mn-cs"/>
            </a:endParaRPr>
          </a:p>
          <a:p>
            <a:endParaRPr lang="en-GB" b="1" u="sng" dirty="0"/>
          </a:p>
        </p:txBody>
      </p:sp>
    </p:spTree>
    <p:extLst>
      <p:ext uri="{BB962C8B-B14F-4D97-AF65-F5344CB8AC3E}">
        <p14:creationId xmlns:p14="http://schemas.microsoft.com/office/powerpoint/2010/main" val="1948976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2</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You’ve probably seen some of the headlines about these generations. And you probably know the definitions already, but as a reminder, millennials or Generation Y were born from 1981-1996, according to the </a:t>
            </a:r>
            <a:r>
              <a:rPr lang="en-GB" sz="900" i="1" kern="1200" dirty="0" smtClean="0">
                <a:solidFill>
                  <a:schemeClr val="tx1"/>
                </a:solidFill>
                <a:effectLst/>
                <a:latin typeface="Arial" panose="020B0604020202020204" pitchFamily="34" charset="0"/>
                <a:ea typeface="+mn-ea"/>
                <a:cs typeface="+mn-cs"/>
              </a:rPr>
              <a:t>Pew Research Centre</a:t>
            </a:r>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Gen Z are people born from the mid-90s until 2015.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And according to the </a:t>
            </a:r>
            <a:r>
              <a:rPr lang="en-GB" sz="900" i="1" kern="1200" dirty="0" smtClean="0">
                <a:solidFill>
                  <a:schemeClr val="tx1"/>
                </a:solidFill>
                <a:effectLst/>
                <a:latin typeface="Arial" panose="020B0604020202020204" pitchFamily="34" charset="0"/>
                <a:ea typeface="+mn-ea"/>
                <a:cs typeface="+mn-cs"/>
              </a:rPr>
              <a:t>Financial Times</a:t>
            </a:r>
            <a:r>
              <a:rPr lang="en-GB" sz="900" kern="1200" dirty="0" smtClean="0">
                <a:solidFill>
                  <a:schemeClr val="tx1"/>
                </a:solidFill>
                <a:effectLst/>
                <a:latin typeface="Arial" panose="020B0604020202020204" pitchFamily="34" charset="0"/>
                <a:ea typeface="+mn-ea"/>
                <a:cs typeface="+mn-cs"/>
              </a:rPr>
              <a:t>, millennials are big news and with good reason as they make up an exclusive club of 1.8billion people.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This is about a quarter of the world’s population.  By 2020, millennials are forecast to make up 35 per cent of the global workforce. They reached the same figure in the US two years ago, at the same time becoming the largest generation in the workforce.</a:t>
            </a:r>
          </a:p>
          <a:p>
            <a:r>
              <a:rPr lang="en-GB" sz="900" b="1" u="sng" kern="1200" dirty="0" smtClean="0">
                <a:solidFill>
                  <a:schemeClr val="tx1"/>
                </a:solidFill>
                <a:effectLst/>
                <a:latin typeface="Arial" panose="020B0604020202020204" pitchFamily="34" charset="0"/>
                <a:ea typeface="+mn-ea"/>
                <a:cs typeface="+mn-cs"/>
              </a:rPr>
              <a:t>CLICK</a:t>
            </a:r>
            <a:endParaRPr lang="en-GB" sz="900" kern="1200" dirty="0">
              <a:solidFill>
                <a:schemeClr val="tx1"/>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1278848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20</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So how do you keep these Generations engaged?</a:t>
            </a:r>
          </a:p>
          <a:p>
            <a:r>
              <a:rPr lang="en-GB" sz="900" b="1" kern="1200" dirty="0" smtClean="0">
                <a:solidFill>
                  <a:schemeClr val="tx1"/>
                </a:solidFill>
                <a:effectLst/>
                <a:latin typeface="Arial" panose="020B0604020202020204" pitchFamily="34" charset="0"/>
                <a:ea typeface="+mn-ea"/>
                <a:cs typeface="+mn-cs"/>
              </a:rPr>
              <a:t> </a:t>
            </a:r>
            <a:endParaRPr lang="en-GB" sz="900" kern="1200" dirty="0" smtClean="0">
              <a:solidFill>
                <a:schemeClr val="tx1"/>
              </a:solidFill>
              <a:effectLst/>
              <a:latin typeface="Arial" panose="020B0604020202020204" pitchFamily="34" charset="0"/>
              <a:ea typeface="+mn-ea"/>
              <a:cs typeface="+mn-cs"/>
            </a:endParaRPr>
          </a:p>
          <a:p>
            <a:pPr lvl="0"/>
            <a:r>
              <a:rPr lang="en-GB" sz="900" kern="1200" dirty="0" smtClean="0">
                <a:solidFill>
                  <a:schemeClr val="tx1"/>
                </a:solidFill>
                <a:effectLst/>
                <a:latin typeface="Arial" panose="020B0604020202020204" pitchFamily="34" charset="0"/>
                <a:ea typeface="+mn-ea"/>
                <a:cs typeface="+mn-cs"/>
              </a:rPr>
              <a:t>Keep them in the loop. Bring them in on the larger business goals and plans. </a:t>
            </a:r>
          </a:p>
          <a:p>
            <a:pPr lvl="0"/>
            <a:r>
              <a:rPr lang="en-GB" sz="900" kern="1200" dirty="0" smtClean="0">
                <a:solidFill>
                  <a:schemeClr val="tx1"/>
                </a:solidFill>
                <a:effectLst/>
                <a:latin typeface="Arial" panose="020B0604020202020204" pitchFamily="34" charset="0"/>
                <a:ea typeface="+mn-ea"/>
                <a:cs typeface="+mn-cs"/>
              </a:rPr>
              <a:t>Ask for their unique input.</a:t>
            </a:r>
          </a:p>
          <a:p>
            <a:pPr lvl="0"/>
            <a:r>
              <a:rPr lang="en-GB" sz="900" kern="1200" dirty="0" smtClean="0">
                <a:solidFill>
                  <a:schemeClr val="tx1"/>
                </a:solidFill>
                <a:effectLst/>
                <a:latin typeface="Arial" panose="020B0604020202020204" pitchFamily="34" charset="0"/>
                <a:ea typeface="+mn-ea"/>
                <a:cs typeface="+mn-cs"/>
              </a:rPr>
              <a:t>Involve them in the decision-making process</a:t>
            </a:r>
          </a:p>
          <a:p>
            <a:pPr lvl="0"/>
            <a:r>
              <a:rPr lang="en-GB" sz="900" kern="1200" dirty="0" smtClean="0">
                <a:solidFill>
                  <a:schemeClr val="tx1"/>
                </a:solidFill>
                <a:effectLst/>
                <a:latin typeface="Arial" panose="020B0604020202020204" pitchFamily="34" charset="0"/>
                <a:ea typeface="+mn-ea"/>
                <a:cs typeface="+mn-cs"/>
              </a:rPr>
              <a:t>Coach, don't manage</a:t>
            </a:r>
          </a:p>
          <a:p>
            <a:pPr lvl="0"/>
            <a:r>
              <a:rPr lang="en-GB" sz="900" kern="1200" dirty="0" smtClean="0">
                <a:solidFill>
                  <a:schemeClr val="tx1"/>
                </a:solidFill>
                <a:effectLst/>
                <a:latin typeface="Arial" panose="020B0604020202020204" pitchFamily="34" charset="0"/>
                <a:ea typeface="+mn-ea"/>
                <a:cs typeface="+mn-cs"/>
              </a:rPr>
              <a:t>Provide feedback</a:t>
            </a:r>
          </a:p>
          <a:p>
            <a:pPr lvl="0"/>
            <a:r>
              <a:rPr lang="en-GB" sz="900" kern="1200" dirty="0" smtClean="0">
                <a:solidFill>
                  <a:schemeClr val="tx1"/>
                </a:solidFill>
                <a:effectLst/>
                <a:latin typeface="Arial" panose="020B0604020202020204" pitchFamily="34" charset="0"/>
                <a:ea typeface="+mn-ea"/>
                <a:cs typeface="+mn-cs"/>
              </a:rPr>
              <a:t>Create regular training programs. </a:t>
            </a:r>
          </a:p>
          <a:p>
            <a:pPr lvl="0"/>
            <a:r>
              <a:rPr lang="en-GB" sz="900" kern="1200" dirty="0" smtClean="0">
                <a:solidFill>
                  <a:schemeClr val="tx1"/>
                </a:solidFill>
                <a:effectLst/>
                <a:latin typeface="Arial" panose="020B0604020202020204" pitchFamily="34" charset="0"/>
                <a:ea typeface="+mn-ea"/>
                <a:cs typeface="+mn-cs"/>
              </a:rPr>
              <a:t>Assure them that there is room for growth.</a:t>
            </a:r>
          </a:p>
          <a:p>
            <a:pPr lvl="0"/>
            <a:r>
              <a:rPr lang="en-GB" sz="900" kern="1200" dirty="0" smtClean="0">
                <a:solidFill>
                  <a:schemeClr val="tx1"/>
                </a:solidFill>
                <a:effectLst/>
                <a:latin typeface="Arial" panose="020B0604020202020204" pitchFamily="34" charset="0"/>
                <a:ea typeface="+mn-ea"/>
                <a:cs typeface="+mn-cs"/>
              </a:rPr>
              <a:t>Be transparent.</a:t>
            </a:r>
          </a:p>
          <a:p>
            <a:r>
              <a:rPr lang="en-GB" sz="900" kern="1200" dirty="0" smtClean="0">
                <a:solidFill>
                  <a:schemeClr val="tx1"/>
                </a:solidFill>
                <a:effectLst/>
                <a:latin typeface="Arial" panose="020B0604020202020204" pitchFamily="34" charset="0"/>
                <a:ea typeface="+mn-ea"/>
                <a:cs typeface="+mn-cs"/>
              </a:rPr>
              <a:t>Again, this list is not exhaustive and we need to flex these appropriately. </a:t>
            </a:r>
          </a:p>
          <a:p>
            <a:r>
              <a:rPr lang="en-GB" sz="900" b="1" u="sng" kern="1200" dirty="0" smtClean="0">
                <a:solidFill>
                  <a:schemeClr val="tx1"/>
                </a:solidFill>
                <a:effectLst/>
                <a:latin typeface="Arial" panose="020B0604020202020204" pitchFamily="34" charset="0"/>
                <a:ea typeface="+mn-ea"/>
                <a:cs typeface="+mn-cs"/>
              </a:rPr>
              <a:t>CLICK</a:t>
            </a:r>
            <a:endParaRPr lang="en-GB" sz="900" kern="1200" dirty="0" smtClean="0">
              <a:solidFill>
                <a:schemeClr val="tx1"/>
              </a:solidFill>
              <a:effectLst/>
              <a:latin typeface="Arial" panose="020B0604020202020204" pitchFamily="34" charset="0"/>
              <a:ea typeface="+mn-ea"/>
              <a:cs typeface="+mn-cs"/>
            </a:endParaRPr>
          </a:p>
          <a:p>
            <a:endParaRPr lang="en-GB" sz="900" b="1" u="sng" kern="1200" baseline="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862774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21</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This has been an overview of a detailed and fascinating piece of research, but I hope that I have covered how we can attract, retain and develop future talent, as well as some of the benefits that they may bring to the business as a whole.</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But it’s not just employers who need to learn and adapt to this new generation: professional bodies, qualifications and learning providers do too. That is why ACCA announced back in October 2016 landmark changes to our qualification. We compiled our conclusions about the future of the world, of businesses and of finance professionals and mapped out the corresponding skills and competencies that ACCA members will need to succeed.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The result was </a:t>
            </a:r>
            <a:r>
              <a:rPr lang="en-GB" sz="900" i="1" kern="1200" dirty="0" smtClean="0">
                <a:solidFill>
                  <a:schemeClr val="tx1"/>
                </a:solidFill>
                <a:effectLst/>
                <a:latin typeface="Arial" panose="020B0604020202020204" pitchFamily="34" charset="0"/>
                <a:ea typeface="+mn-ea"/>
                <a:cs typeface="+mn-cs"/>
              </a:rPr>
              <a:t>ACCA Qualification – the future </a:t>
            </a:r>
            <a:r>
              <a:rPr lang="en-GB" sz="900" kern="1200" dirty="0" smtClean="0">
                <a:solidFill>
                  <a:schemeClr val="tx1"/>
                </a:solidFill>
                <a:effectLst/>
                <a:latin typeface="Arial" panose="020B0604020202020204" pitchFamily="34" charset="0"/>
                <a:ea typeface="+mn-ea"/>
                <a:cs typeface="+mn-cs"/>
              </a:rPr>
              <a:t>- a series of changes to the Qualification to integrate skillsets such as strategic thinking, ethical integrity and broader business understanding through a range of real-life case studies and scenarios.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The Qualification now brings in these seven skills for success shown on this slide, and the Qualification addresses the learning needs of the new generation that I have discussed extensively today. The Qualification ensures that our graduates are ready to enter the workforce and add value to organisations.</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To achieve this, we introduced Strategic Professional – the final level of the ACCA Qualification – which includes a case study approach to being a strategic business leader; and we also developed our unique Ethics and Professional Skills module.</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The ACCA Qualification will continue to train finance talent who are forward thinking, with a global perspective and with real-world skills. These professionals may be Gen Z today, but they’re the leaders of tomorrow. </a:t>
            </a:r>
          </a:p>
          <a:p>
            <a:r>
              <a:rPr lang="en-GB" sz="900" b="1" u="sng" kern="1200" dirty="0" smtClean="0">
                <a:solidFill>
                  <a:schemeClr val="tx1"/>
                </a:solidFill>
                <a:effectLst/>
                <a:latin typeface="Arial" panose="020B0604020202020204" pitchFamily="34" charset="0"/>
                <a:ea typeface="+mn-ea"/>
                <a:cs typeface="+mn-cs"/>
              </a:rPr>
              <a:t>CLICK</a:t>
            </a:r>
            <a:endParaRPr lang="en-GB" sz="9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86267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22</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Thank you for taking time to be here.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I really hope that you will see the possibilities involved in engaging with a new, young workforce who might think very differently from my generation.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But these are the people who are already the consumers of today, with aspirations to be the leaders of the future, with hopes to shape tomorrow’s economies.</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Thank you.</a:t>
            </a:r>
          </a:p>
          <a:p>
            <a:r>
              <a:rPr lang="en-GB" sz="900" kern="1200" dirty="0" smtClean="0">
                <a:solidFill>
                  <a:schemeClr val="tx1"/>
                </a:solidFill>
                <a:effectLst/>
                <a:latin typeface="Arial" panose="020B0604020202020204" pitchFamily="34" charset="0"/>
                <a:ea typeface="+mn-ea"/>
                <a:cs typeface="+mn-cs"/>
              </a:rPr>
              <a:t> </a:t>
            </a:r>
          </a:p>
          <a:p>
            <a:r>
              <a:rPr lang="en-GB" sz="900" b="1" kern="1200" dirty="0" smtClean="0">
                <a:solidFill>
                  <a:schemeClr val="tx1"/>
                </a:solidFill>
                <a:effectLst/>
                <a:latin typeface="Arial" panose="020B0604020202020204" pitchFamily="34" charset="0"/>
                <a:ea typeface="+mn-ea"/>
                <a:cs typeface="+mn-cs"/>
              </a:rPr>
              <a:t>- Ends -</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 </a:t>
            </a:r>
            <a:endParaRPr lang="en-GB" sz="900" kern="1200" dirty="0">
              <a:solidFill>
                <a:schemeClr val="tx1"/>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650773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3</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Millennials are about to be overtaken by Gen Z.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Gen Z will comprise 32 per cent of the global</a:t>
            </a:r>
            <a:r>
              <a:rPr lang="en-GB" sz="900" b="1" kern="1200" dirty="0" smtClean="0">
                <a:solidFill>
                  <a:schemeClr val="tx1"/>
                </a:solidFill>
                <a:effectLst/>
                <a:latin typeface="Arial" panose="020B0604020202020204" pitchFamily="34" charset="0"/>
                <a:ea typeface="+mn-ea"/>
                <a:cs typeface="+mn-cs"/>
              </a:rPr>
              <a:t> </a:t>
            </a:r>
            <a:r>
              <a:rPr lang="en-GB" sz="900" kern="1200" dirty="0" smtClean="0">
                <a:solidFill>
                  <a:schemeClr val="tx1"/>
                </a:solidFill>
                <a:effectLst/>
                <a:latin typeface="Arial" panose="020B0604020202020204" pitchFamily="34" charset="0"/>
                <a:ea typeface="+mn-ea"/>
                <a:cs typeface="+mn-cs"/>
              </a:rPr>
              <a:t>population of 7.7 billion in 2019, ahead of millennials, who will account for a 31.5 percent share, based on Bloomberg analysis of United Nations data, and using 2000/2001 as the generational split.</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To give you some idea of the numbers in the US alone, there are 65 million Gen Z people and by 2020 Gen Z will account for 40 per cent of all consumers.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Are you seeing what I am seeing?  This is a huge demographic change to the working world and our economies, and while some might see this as disruptive, I would like to talk about how employers might cope or adjust.</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I’m sure you will be asking these questions; Gen Z and Millennials are here - so how will we manage?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Also what is the difference between Millennials and Gen Z?</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Perhaps confusingly, both Generation Y and Generation Z can be called "</a:t>
            </a:r>
            <a:r>
              <a:rPr lang="en-GB" sz="900" u="sng" kern="1200" dirty="0" smtClean="0">
                <a:solidFill>
                  <a:schemeClr val="tx1"/>
                </a:solidFill>
                <a:effectLst/>
                <a:latin typeface="Arial" panose="020B0604020202020204" pitchFamily="34" charset="0"/>
                <a:ea typeface="+mn-ea"/>
                <a:cs typeface="+mn-cs"/>
                <a:hlinkClick r:id="rId3"/>
              </a:rPr>
              <a:t>Millennials</a:t>
            </a:r>
            <a:r>
              <a:rPr lang="en-GB" sz="900" kern="1200" dirty="0" smtClean="0">
                <a:solidFill>
                  <a:schemeClr val="tx1"/>
                </a:solidFill>
                <a:effectLst/>
                <a:latin typeface="Arial" panose="020B0604020202020204" pitchFamily="34" charset="0"/>
                <a:ea typeface="+mn-ea"/>
                <a:cs typeface="+mn-cs"/>
              </a:rPr>
              <a:t>," with the primary difference between the two being technology, especially the developments in technology that have happened over the years and how they use it. </a:t>
            </a:r>
          </a:p>
          <a:p>
            <a:r>
              <a:rPr lang="en-GB" sz="900" b="1" u="sng" kern="1200" dirty="0" smtClean="0">
                <a:solidFill>
                  <a:schemeClr val="tx1"/>
                </a:solidFill>
                <a:effectLst/>
                <a:latin typeface="Arial" panose="020B0604020202020204" pitchFamily="34" charset="0"/>
                <a:ea typeface="+mn-ea"/>
                <a:cs typeface="+mn-cs"/>
              </a:rPr>
              <a:t>CLICK</a:t>
            </a:r>
            <a:endParaRPr lang="en-GB" sz="9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3</a:t>
            </a:fld>
            <a:endParaRPr lang="en-GB" dirty="0"/>
          </a:p>
        </p:txBody>
      </p:sp>
    </p:spTree>
    <p:extLst>
      <p:ext uri="{BB962C8B-B14F-4D97-AF65-F5344CB8AC3E}">
        <p14:creationId xmlns:p14="http://schemas.microsoft.com/office/powerpoint/2010/main" val="447420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4</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Generation Y grew-up on personal computers, cell phones, and video game systems, while Gen Z has grown up on tablets, smartphones, and apps. Yet, the common ground between both generations is that both have been changing communication and identity.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Millennials grew up with electronics, and in an increasingly online and socially-networked world. They have received the most marketing attention. As the most ethnically diverse generation, they tend to be tolerant of difference. Having been brought up with the mantra "follow your dreams" and often being told they were special, they tend to be confident.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They are often seen as more optimistic about the future than other generations - despite the fact that they are the first generation since the Silent Generation, those born between 1927 and 1946 who were brought up to be seen and not heard. Millennials and Gen Z are expected to be less economically successful than their parents.</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There have been reports that the result of Millennials’ optimism means they are entering into adulthood with unrealistic expectations, which sometimes leads to disillusion.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Many early Millennials went through post-secondary education only to find themselves employed in unrelated fields or underemployed. They are found to be changing jobs more frequently than previous generations. Their expectations may have resulted from the very encouraging, involved and almost ever-present group of parents that became known as “helicopter parents” – watching and hovering over their every move.</a:t>
            </a:r>
          </a:p>
          <a:p>
            <a:r>
              <a:rPr lang="en-GB" sz="900" b="1" u="sng" kern="1200" dirty="0" smtClean="0">
                <a:solidFill>
                  <a:schemeClr val="tx1"/>
                </a:solidFill>
                <a:effectLst/>
                <a:latin typeface="Arial" panose="020B0604020202020204" pitchFamily="34" charset="0"/>
                <a:ea typeface="+mn-ea"/>
                <a:cs typeface="+mn-cs"/>
              </a:rPr>
              <a:t>CLICK</a:t>
            </a:r>
            <a:endParaRPr lang="en-GB" sz="9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4</a:t>
            </a:fld>
            <a:endParaRPr lang="en-GB" dirty="0"/>
          </a:p>
        </p:txBody>
      </p:sp>
    </p:spTree>
    <p:extLst>
      <p:ext uri="{BB962C8B-B14F-4D97-AF65-F5344CB8AC3E}">
        <p14:creationId xmlns:p14="http://schemas.microsoft.com/office/powerpoint/2010/main" val="3397664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5</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Gen Z is the generation that never had to deal with the dial-up internet or brick-sized mobile phones.</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They have grown up with the knowledge that they can speak to anyone around the world at a moment’s notice, and through assorted social media networks, that’s what they’ve been doing for their entire lives.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For this generation, electronics that were a luxury to their parents and older siblings have always been a must-have for living in the modern world. This facility with technology has sometimes between used to describe the entire generation; they are the ‘neo-digital natives’.</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Gen Z is the first generation which finds the extraordinary technological advances of the last part of the 20th century and into this 21</a:t>
            </a:r>
            <a:r>
              <a:rPr lang="en-GB" sz="900" kern="1200" baseline="30000" dirty="0" smtClean="0">
                <a:solidFill>
                  <a:schemeClr val="tx1"/>
                </a:solidFill>
                <a:effectLst/>
                <a:latin typeface="Arial" panose="020B0604020202020204" pitchFamily="34" charset="0"/>
                <a:ea typeface="+mn-ea"/>
                <a:cs typeface="+mn-cs"/>
              </a:rPr>
              <a:t>st </a:t>
            </a:r>
            <a:r>
              <a:rPr lang="en-GB" sz="900" kern="1200" dirty="0" smtClean="0">
                <a:solidFill>
                  <a:schemeClr val="tx1"/>
                </a:solidFill>
                <a:effectLst/>
                <a:latin typeface="Arial" panose="020B0604020202020204" pitchFamily="34" charset="0"/>
                <a:ea typeface="+mn-ea"/>
                <a:cs typeface="+mn-cs"/>
              </a:rPr>
              <a:t>century to be just a normal part of life.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Undoubtedly they will see the same huge changes in technology in their adult lives as baby boomers, Gen X and millennials have done in theirs – but with their early experiences, Gen Z may well be better able to adapt and cope.</a:t>
            </a:r>
          </a:p>
          <a:p>
            <a:r>
              <a:rPr lang="en-GB" sz="900" b="1" u="sng" kern="1200" dirty="0" smtClean="0">
                <a:solidFill>
                  <a:schemeClr val="tx1"/>
                </a:solidFill>
                <a:effectLst/>
                <a:latin typeface="Arial" panose="020B0604020202020204" pitchFamily="34" charset="0"/>
                <a:ea typeface="+mn-ea"/>
                <a:cs typeface="+mn-cs"/>
              </a:rPr>
              <a:t>CLICK</a:t>
            </a:r>
            <a:endParaRPr lang="en-GB" sz="900" kern="1200" dirty="0" smtClean="0">
              <a:solidFill>
                <a:schemeClr val="tx1"/>
              </a:solidFill>
              <a:effectLst/>
              <a:latin typeface="Arial" panose="020B0604020202020204" pitchFamily="34" charset="0"/>
              <a:ea typeface="+mn-ea"/>
              <a:cs typeface="+mn-cs"/>
            </a:endParaRPr>
          </a:p>
          <a:p>
            <a:endParaRPr lang="en-GB" b="1" u="sng"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5</a:t>
            </a:fld>
            <a:endParaRPr lang="en-GB" dirty="0"/>
          </a:p>
        </p:txBody>
      </p:sp>
    </p:spTree>
    <p:extLst>
      <p:ext uri="{BB962C8B-B14F-4D97-AF65-F5344CB8AC3E}">
        <p14:creationId xmlns:p14="http://schemas.microsoft.com/office/powerpoint/2010/main" val="862774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6</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The second key question that separates Gen Z from the others is whether or not they remember the stormy news headlines while they grew up – especially around the financial crisis and its aftermath.</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Many were born during or just before the 2007 financial crisis and resulting recession. For the unlucky members of this generation, their earliest memories might well include houses being repossessed, family members losing their jobs, and other signs of massive international financial upheaval.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Contrast this with boomers and earlier millennials, who were both born in times of prosperity and typically didn’t have to face economic downturns and their consequences until they were well into their teens. No wonder that Gen Z has a reputation for frugality and caution in comparison with the generations that came before them.  These </a:t>
            </a:r>
            <a:r>
              <a:rPr lang="en-US" sz="900" kern="1200" dirty="0" smtClean="0">
                <a:solidFill>
                  <a:schemeClr val="tx1"/>
                </a:solidFill>
                <a:effectLst/>
                <a:latin typeface="Arial" panose="020B0604020202020204" pitchFamily="34" charset="0"/>
                <a:ea typeface="+mn-ea"/>
                <a:cs typeface="+mn-cs"/>
              </a:rPr>
              <a:t>new adults are responsible savers, not rash spenders.</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To be tolerant of differences has always been the default position of Gen Z – while their politics vary and can tend towards the economically conservative, they think that being socially liberal goes without saying. They can be often shocked that anyone could think otherwise. Partly this is motivated by the fact that Gen Z are themselves a very diverse generation; they’re the generation whose parents travelled more widely because of cheap flights and also met people via the internet. As a result, there are now more multi-racial young people and often they hold more than one nationality than those who came before.</a:t>
            </a:r>
          </a:p>
          <a:p>
            <a:r>
              <a:rPr lang="en-GB" sz="900" b="1" u="sng" kern="1200" dirty="0" smtClean="0">
                <a:solidFill>
                  <a:schemeClr val="tx1"/>
                </a:solidFill>
                <a:effectLst/>
                <a:latin typeface="Arial" panose="020B0604020202020204" pitchFamily="34" charset="0"/>
                <a:ea typeface="+mn-ea"/>
                <a:cs typeface="+mn-cs"/>
              </a:rPr>
              <a:t>CLICK</a:t>
            </a:r>
            <a:endParaRPr lang="en-GB" sz="900" kern="1200" dirty="0" smtClean="0">
              <a:solidFill>
                <a:schemeClr val="tx1"/>
              </a:solidFill>
              <a:effectLst/>
              <a:latin typeface="Arial" panose="020B060402020202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6</a:t>
            </a:fld>
            <a:endParaRPr lang="en-GB" dirty="0"/>
          </a:p>
        </p:txBody>
      </p:sp>
    </p:spTree>
    <p:extLst>
      <p:ext uri="{BB962C8B-B14F-4D97-AF65-F5344CB8AC3E}">
        <p14:creationId xmlns:p14="http://schemas.microsoft.com/office/powerpoint/2010/main" val="36286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7</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I’d like to move on to the digital world.</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As the number of politicians caught out by unwise social media comments, blog posts and Facebook discussions shows, earlier generations have frequently been embarrassed by bad management of their digital privacy – forgetting that on the internet, nothing ever really goes away, and that saying something on social media can be more like shouting it from the town square than whispering it to a friend.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This isn’t such a danger for Gen Z, who’ve grown up with a keen understanding of the line between public and private with online settings, and who guard their privacy carefully as a result. It’s one of the reasons that Gen Z now has little interest in Facebook, preferring social media where they can more easily keep their interactions restricted to their closest friends, or present a carefully edited image when they do post for a wider audience, such as on Instagram.</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That’s not to say that Gen Z are privacy-conscious at the expense of all else. They have, after all, grown up in a world where it’s usual for their favourite brands to gather extensive data on them in order to tailor marketing communications to their specific wants.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The difference is that unlike older generations, Gen Z doesn’t view this as an invasion of privacy, but instead an expected marketing technique of any company wanting to provide a good customer experience. It’s not a contradiction; it’s just that Gen Z expect to keep their communications private, but not their customer preferences. In fact, they’ll avoid brands that don’t offer them a sufficiently personalised experience.</a:t>
            </a:r>
          </a:p>
          <a:p>
            <a:r>
              <a:rPr lang="en-GB" sz="900" b="1" u="sng" kern="1200" dirty="0" smtClean="0">
                <a:solidFill>
                  <a:schemeClr val="tx1"/>
                </a:solidFill>
                <a:effectLst/>
                <a:latin typeface="Arial" panose="020B0604020202020204" pitchFamily="34" charset="0"/>
                <a:ea typeface="+mn-ea"/>
                <a:cs typeface="+mn-cs"/>
              </a:rPr>
              <a:t>CLICK</a:t>
            </a:r>
            <a:endParaRPr lang="en-GB" sz="9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86277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8</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Gen Z has grown up in a world that hasn’t always made them feel financially secure, and they’ve taken that on board in their plans for their future careers. While the millennial generation were encouraged to dream big and aim to find fulfilment and wealth in creative and exciting careers, Gen Z is more realistic.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They dream of becoming entrepreneurs, building up their own businesses and never needing to answer to a boss. With all the resources of the internet at their disposal, they know that running your own business can be very hard work, but they’re ready for it because they see it as a route to the financial security that they prioritise. And their goals are optimistic, but not impossible: they don’t plan on becoming billionaires before they’re 30, but they do dream of inventing an app that lets them graduate without debt.</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Gen Z have also grown up with the knowledge that they aren’t likely to have it so good, and they’ve made their plans to fit this. That’s not just reflected in their entrepreneurial streak, but also in their inclination to prioritise working towards a well-paid career over chasing a dream.</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The line between childhood and adulthood has moved a great deal over the past hundred years. The concept of being a ‘teenager’ is something separate and different from a child or an adult had only just arrived back in the 1950s.</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The line between childhood and adulthood is just as unclear for Gen Z as it was for their 1950s predecessors, but in a different way. Gen Z won’t leave education until they’re at least 18 and a large majority of them will go on to university after that. And as Gen Z have grown up in a world that feels unsafe, they’re unlikely to have enjoyed the freedom to roam by themselves that earlier generations took for granted; they’re also much less likely to own a car or know how to drive one. But in the other direction, Gen Z’s growing awareness of the internet and their privacy means that even as very young teenagers, they’re starting to think about what they’re saying and how they’re saying it, and even working towards establishing a personal brand online. The rise of the ‘online influencer’ is especially powerful to Gen Z.</a:t>
            </a:r>
          </a:p>
          <a:p>
            <a:r>
              <a:rPr lang="en-GB" sz="900" b="1" u="sng" kern="1200" dirty="0" smtClean="0">
                <a:solidFill>
                  <a:schemeClr val="tx1"/>
                </a:solidFill>
                <a:effectLst/>
                <a:latin typeface="Arial" panose="020B0604020202020204" pitchFamily="34" charset="0"/>
                <a:ea typeface="+mn-ea"/>
                <a:cs typeface="+mn-cs"/>
              </a:rPr>
              <a:t>CLICK</a:t>
            </a:r>
            <a:endParaRPr lang="en-GB" sz="900" kern="1200" dirty="0" smtClean="0">
              <a:solidFill>
                <a:schemeClr val="tx1"/>
              </a:solidFill>
              <a:effectLst/>
              <a:latin typeface="Arial" panose="020B0604020202020204" pitchFamily="34" charset="0"/>
              <a:ea typeface="+mn-ea"/>
              <a:cs typeface="+mn-cs"/>
            </a:endParaRPr>
          </a:p>
          <a:p>
            <a:endParaRPr lang="en-GB" sz="900" kern="120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862774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9</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Now I’ve set the scene, let me tell you about ACCA’s work on this generation.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ACCA is very interested in these developments and has produced important research about the next generation of finance talent: the skills they will need to succeed, and the ways in which ACCA has recently developed our Qualification to meet these future needs.</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In 2017, we published major research into the career aspirations, preferences and skills of what we call Generation Next – the age group of 18 – 36.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For this research, we surveyed more than 2,000 people under 36 and conducted more than 300 workshops across 21 cities –as a result it truly reflects the views and ambitions of Generation Next around the world.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ACCA firmly believes the opportunities for the accountancy profession have never been greater in helping to promote growth and prosperity in the global economy and to attract and retain this generation.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From this survey, the positive news for the accountancy profession is that Generation Next overwhelmingly realise that getting finance experience early on is a good platform for acquiring skills and for their career growth. </a:t>
            </a:r>
          </a:p>
          <a:p>
            <a:r>
              <a:rPr lang="en-GB" sz="900" b="1" u="sng" kern="1200" dirty="0" smtClean="0">
                <a:solidFill>
                  <a:schemeClr val="tx1"/>
                </a:solidFill>
                <a:effectLst/>
                <a:latin typeface="Arial" panose="020B0604020202020204" pitchFamily="34" charset="0"/>
                <a:ea typeface="+mn-ea"/>
                <a:cs typeface="+mn-cs"/>
              </a:rPr>
              <a:t>CLICK</a:t>
            </a:r>
            <a:endParaRPr lang="en-GB" sz="900" kern="1200" dirty="0" smtClean="0">
              <a:solidFill>
                <a:schemeClr val="tx1"/>
              </a:solidFill>
              <a:effectLst/>
              <a:latin typeface="Arial" panose="020B0604020202020204" pitchFamily="34" charset="0"/>
              <a:ea typeface="+mn-ea"/>
              <a:cs typeface="+mn-cs"/>
            </a:endParaRPr>
          </a:p>
          <a:p>
            <a:pPr algn="just"/>
            <a:endParaRPr lang="en-GB" sz="900" b="1" u="sng" dirty="0" smtClean="0"/>
          </a:p>
        </p:txBody>
      </p:sp>
      <p:sp>
        <p:nvSpPr>
          <p:cNvPr id="4" name="Slide Number Placeholder 3"/>
          <p:cNvSpPr>
            <a:spLocks noGrp="1"/>
          </p:cNvSpPr>
          <p:nvPr>
            <p:ph type="sldNum" sz="quarter" idx="10"/>
          </p:nvPr>
        </p:nvSpPr>
        <p:spPr/>
        <p:txBody>
          <a:bodyPr/>
          <a:lstStyle/>
          <a:p>
            <a:fld id="{176CCC25-78B5-4EAE-B720-38C7A2B81161}"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3745955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1.xml"/><Relationship Id="rId4" Type="http://schemas.openxmlformats.org/officeDocument/2006/relationships/image" Target="../media/image12.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11.xml"/><Relationship Id="rId4" Type="http://schemas.openxmlformats.org/officeDocument/2006/relationships/image" Target="../media/image21.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Master" Target="../slideMasters/slideMaster11.xml"/><Relationship Id="rId4" Type="http://schemas.openxmlformats.org/officeDocument/2006/relationships/image" Target="../media/image20.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2.xml"/><Relationship Id="rId4" Type="http://schemas.openxmlformats.org/officeDocument/2006/relationships/image" Target="../media/image13.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2.xml"/><Relationship Id="rId4" Type="http://schemas.openxmlformats.org/officeDocument/2006/relationships/image" Target="../media/image14.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Master" Target="../slideMasters/slideMaster12.xml"/><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3.xml"/><Relationship Id="rId4" Type="http://schemas.openxmlformats.org/officeDocument/2006/relationships/image" Target="../media/image16.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3.xml"/><Relationship Id="rId4" Type="http://schemas.openxmlformats.org/officeDocument/2006/relationships/image" Target="../media/image14.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Master" Target="../slideMasters/slideMaster13.xml"/><Relationship Id="rId4" Type="http://schemas.openxmlformats.org/officeDocument/2006/relationships/image" Target="../media/image16.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4.xml"/><Relationship Id="rId4" Type="http://schemas.openxmlformats.org/officeDocument/2006/relationships/image" Target="../media/image13.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4.xml"/><Relationship Id="rId4" Type="http://schemas.openxmlformats.org/officeDocument/2006/relationships/image" Target="../media/image14.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Master" Target="../slideMasters/slideMaster14.xml"/><Relationship Id="rId4" Type="http://schemas.openxmlformats.org/officeDocument/2006/relationships/image" Target="../media/image16.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7.xml"/><Relationship Id="rId4" Type="http://schemas.openxmlformats.org/officeDocument/2006/relationships/image" Target="../media/image13.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7.xml"/><Relationship Id="rId4" Type="http://schemas.openxmlformats.org/officeDocument/2006/relationships/image" Target="../media/image14.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Master" Target="../slideMasters/slideMaster17.xml"/><Relationship Id="rId4" Type="http://schemas.openxmlformats.org/officeDocument/2006/relationships/image" Target="../media/image16.png"/></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8.xml"/><Relationship Id="rId4" Type="http://schemas.openxmlformats.org/officeDocument/2006/relationships/image" Target="../media/image13.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8.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Master" Target="../slideMasters/slideMaster18.xml"/><Relationship Id="rId4" Type="http://schemas.openxmlformats.org/officeDocument/2006/relationships/image" Target="../media/image16.pn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0.xml"/><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0.xml"/><Relationship Id="rId4" Type="http://schemas.openxmlformats.org/officeDocument/2006/relationships/image" Target="../media/image1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Master" Target="../slideMasters/slideMaster10.xml"/><Relationship Id="rId4" Type="http://schemas.openxmlformats.org/officeDocument/2006/relationships/image" Target="../media/image16.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le Placeholder 1"/>
          <p:cNvSpPr>
            <a:spLocks noGrp="1"/>
          </p:cNvSpPr>
          <p:nvPr>
            <p:ph type="title" hasCustomPrompt="1"/>
          </p:nvPr>
        </p:nvSpPr>
        <p:spPr>
          <a:xfrm>
            <a:off x="998222" y="1301100"/>
            <a:ext cx="7277815" cy="268620"/>
          </a:xfrm>
          <a:prstGeom prst="rect">
            <a:avLst/>
          </a:prstGeom>
        </p:spPr>
        <p:txBody>
          <a:bodyPr vert="horz" lIns="0" tIns="0" rIns="0" bIns="0" rtlCol="0" anchor="t" anchorCtr="0">
            <a:normAutofit/>
          </a:bodyPr>
          <a:lstStyle>
            <a:lvl1pPr>
              <a:defRPr sz="1400" baseline="0">
                <a:solidFill>
                  <a:schemeClr val="tx2"/>
                </a:solidFill>
              </a:defRPr>
            </a:lvl1pPr>
          </a:lstStyle>
          <a:p>
            <a:r>
              <a:rPr lang="en-US" dirty="0" smtClean="0"/>
              <a:t>Click to edit first line Master title</a:t>
            </a:r>
            <a:endParaRPr lang="en-US" dirty="0"/>
          </a:p>
        </p:txBody>
      </p:sp>
      <p:sp>
        <p:nvSpPr>
          <p:cNvPr id="3" name="Text Placeholder 2"/>
          <p:cNvSpPr>
            <a:spLocks noGrp="1"/>
          </p:cNvSpPr>
          <p:nvPr>
            <p:ph type="body" sz="quarter" idx="10" hasCustomPrompt="1"/>
          </p:nvPr>
        </p:nvSpPr>
        <p:spPr>
          <a:xfrm>
            <a:off x="998222" y="1630681"/>
            <a:ext cx="7277815" cy="860822"/>
          </a:xfrm>
        </p:spPr>
        <p:txBody>
          <a:bodyPr>
            <a:normAutofit/>
          </a:bodyPr>
          <a:lstStyle>
            <a:lvl1pPr>
              <a:defRPr sz="2100">
                <a:latin typeface="Arial (Headings)"/>
                <a:cs typeface="Arial (Headings)"/>
              </a:defRPr>
            </a:lvl1pPr>
          </a:lstStyle>
          <a:p>
            <a:pPr lvl="0"/>
            <a:r>
              <a:rPr lang="en-GB" dirty="0" smtClean="0"/>
              <a:t>Click to edit second line Master title</a:t>
            </a:r>
          </a:p>
        </p:txBody>
      </p:sp>
      <p:sp>
        <p:nvSpPr>
          <p:cNvPr id="6" name="TextBox 5"/>
          <p:cNvSpPr txBox="1"/>
          <p:nvPr userDrawn="1"/>
        </p:nvSpPr>
        <p:spPr>
          <a:xfrm>
            <a:off x="346104" y="4864712"/>
            <a:ext cx="1774918" cy="92333"/>
          </a:xfrm>
          <a:prstGeom prst="rect">
            <a:avLst/>
          </a:prstGeom>
          <a:noFill/>
        </p:spPr>
        <p:txBody>
          <a:bodyPr wrap="square" lIns="0" tIns="0" rIns="0" bIns="0" rtlCol="0">
            <a:spAutoFit/>
          </a:bodyPr>
          <a:lstStyle/>
          <a:p>
            <a:r>
              <a:rPr lang="en-GB" sz="600" dirty="0" smtClean="0"/>
              <a:t>© ACCA      </a:t>
            </a:r>
            <a:r>
              <a:rPr lang="en-GB" sz="600" b="1" dirty="0" smtClean="0"/>
              <a:t>PUBLIC</a:t>
            </a:r>
            <a:endParaRPr lang="en-GB" sz="600" b="1" dirty="0"/>
          </a:p>
        </p:txBody>
      </p:sp>
    </p:spTree>
    <p:extLst>
      <p:ext uri="{BB962C8B-B14F-4D97-AF65-F5344CB8AC3E}">
        <p14:creationId xmlns:p14="http://schemas.microsoft.com/office/powerpoint/2010/main" val="383115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593"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0"/>
          </p:nvPr>
        </p:nvSpPr>
        <p:spPr>
          <a:xfrm>
            <a:off x="4732735" y="1295402"/>
            <a:ext cx="3543300" cy="32206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1" hasCustomPrompt="1"/>
          </p:nvPr>
        </p:nvSpPr>
        <p:spPr>
          <a:xfrm>
            <a:off x="994649" y="1295402"/>
            <a:ext cx="3543300" cy="3220641"/>
          </a:xfrm>
        </p:spPr>
        <p:txBody>
          <a:bodyPr/>
          <a:lstStyle/>
          <a:p>
            <a:pPr lvl="0"/>
            <a:r>
              <a:rPr lang="en-US" dirty="0" smtClean="0"/>
              <a:t>Chart</a:t>
            </a:r>
            <a:endParaRPr lang="en-US" dirty="0"/>
          </a:p>
        </p:txBody>
      </p:sp>
    </p:spTree>
    <p:extLst>
      <p:ext uri="{BB962C8B-B14F-4D97-AF65-F5344CB8AC3E}">
        <p14:creationId xmlns:p14="http://schemas.microsoft.com/office/powerpoint/2010/main" val="397642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Slide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9279" y="249776"/>
            <a:ext cx="2239615" cy="603539"/>
          </a:xfrm>
          <a:prstGeom prst="rect">
            <a:avLst/>
          </a:prstGeom>
        </p:spPr>
      </p:pic>
      <p:sp>
        <p:nvSpPr>
          <p:cNvPr id="3" name="Subtitle 2"/>
          <p:cNvSpPr>
            <a:spLocks noGrp="1" noChangeAspect="1"/>
          </p:cNvSpPr>
          <p:nvPr>
            <p:ph type="subTitle" idx="1"/>
          </p:nvPr>
        </p:nvSpPr>
        <p:spPr bwMode="ltGray">
          <a:xfrm>
            <a:off x="3146924" y="953100"/>
            <a:ext cx="2242800" cy="1682100"/>
          </a:xfrm>
          <a:solidFill>
            <a:schemeClr val="tx1"/>
          </a:solidFill>
        </p:spPr>
        <p:txBody>
          <a:bodyPr lIns="148445" tIns="121446" rIns="148445" bIns="269891">
            <a:normAutofit/>
          </a:bodyPr>
          <a:lstStyle>
            <a:lvl1pPr marL="0" indent="0" algn="l">
              <a:spcAft>
                <a:spcPts val="0"/>
              </a:spcAft>
              <a:buNone/>
              <a:defRPr sz="1400">
                <a:solidFill>
                  <a:schemeClr val="bg1"/>
                </a:solidFill>
              </a:defRPr>
            </a:lvl1pPr>
            <a:lvl2pPr marL="342740" indent="0" algn="ctr">
              <a:buNone/>
              <a:defRPr sz="1500"/>
            </a:lvl2pPr>
            <a:lvl3pPr marL="685494" indent="0" algn="ctr">
              <a:buNone/>
              <a:defRPr sz="1400"/>
            </a:lvl3pPr>
            <a:lvl4pPr marL="1028241" indent="0" algn="ctr">
              <a:buNone/>
              <a:defRPr sz="1200"/>
            </a:lvl4pPr>
            <a:lvl5pPr marL="1370988" indent="0" algn="ctr">
              <a:buNone/>
              <a:defRPr sz="1200"/>
            </a:lvl5pPr>
            <a:lvl6pPr marL="1713743" indent="0" algn="ctr">
              <a:buNone/>
              <a:defRPr sz="1200"/>
            </a:lvl6pPr>
            <a:lvl7pPr marL="2056481" indent="0" algn="ctr">
              <a:buNone/>
              <a:defRPr sz="1200"/>
            </a:lvl7pPr>
            <a:lvl8pPr marL="2399220" indent="0" algn="ctr">
              <a:buNone/>
              <a:defRPr sz="1200"/>
            </a:lvl8pPr>
            <a:lvl9pPr marL="2741960" indent="0" algn="ctr">
              <a:buNone/>
              <a:defRPr sz="1200"/>
            </a:lvl9pPr>
          </a:lstStyle>
          <a:p>
            <a:r>
              <a:rPr lang="en-US" dirty="0" smtClean="0"/>
              <a:t>Click to edit Master subtitle style</a:t>
            </a:r>
            <a:endParaRPr lang="en-US" dirty="0"/>
          </a:p>
        </p:txBody>
      </p:sp>
      <p:sp>
        <p:nvSpPr>
          <p:cNvPr id="2" name="Title 1"/>
          <p:cNvSpPr>
            <a:spLocks noGrp="1" noChangeAspect="1"/>
          </p:cNvSpPr>
          <p:nvPr>
            <p:ph type="ctrTitle"/>
          </p:nvPr>
        </p:nvSpPr>
        <p:spPr bwMode="invGray">
          <a:xfrm>
            <a:off x="481365" y="1925100"/>
            <a:ext cx="3600000" cy="2700000"/>
          </a:xfrm>
          <a:blipFill dpi="0" rotWithShape="1">
            <a:blip r:embed="rId4"/>
            <a:srcRect/>
            <a:stretch>
              <a:fillRect/>
            </a:stretch>
          </a:blipFill>
        </p:spPr>
        <p:txBody>
          <a:bodyPr lIns="175420" tIns="134946" rIns="134946" bIns="67473" anchor="t" anchorCtr="0">
            <a:normAutofit/>
          </a:bodyPr>
          <a:lstStyle>
            <a:lvl1pPr algn="l">
              <a:defRPr sz="24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5035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ctrTitle"/>
          </p:nvPr>
        </p:nvSpPr>
        <p:spPr bwMode="invGray">
          <a:xfrm>
            <a:off x="476783" y="1232081"/>
            <a:ext cx="3600000" cy="2700000"/>
          </a:xfrm>
          <a:blipFill dpi="0" rotWithShape="1">
            <a:blip r:embed="rId3"/>
            <a:srcRect/>
            <a:stretch>
              <a:fillRect/>
            </a:stretch>
          </a:blipFill>
        </p:spPr>
        <p:txBody>
          <a:bodyPr lIns="175420" tIns="134946" rIns="134946" bIns="67473" anchor="t" anchorCtr="0">
            <a:normAutofit/>
          </a:bodyPr>
          <a:lstStyle>
            <a:lvl1pPr algn="l">
              <a:defRPr sz="2400">
                <a:solidFill>
                  <a:schemeClr val="bg1"/>
                </a:solidFill>
              </a:defRPr>
            </a:lvl1pPr>
          </a:lstStyle>
          <a:p>
            <a:r>
              <a:rPr lang="en-US" smtClean="0"/>
              <a:t>Click to edit Master title style</a:t>
            </a:r>
            <a:endParaRPr lang="en-US" dirty="0"/>
          </a:p>
        </p:txBody>
      </p:sp>
      <p:sp>
        <p:nvSpPr>
          <p:cNvPr id="3" name="Subtitle 2"/>
          <p:cNvSpPr>
            <a:spLocks noGrp="1" noChangeAspect="1"/>
          </p:cNvSpPr>
          <p:nvPr>
            <p:ph type="subTitle" idx="1"/>
          </p:nvPr>
        </p:nvSpPr>
        <p:spPr bwMode="ltGray">
          <a:xfrm>
            <a:off x="3005803" y="3117593"/>
            <a:ext cx="2242800" cy="1682100"/>
          </a:xfrm>
          <a:solidFill>
            <a:schemeClr val="tx1"/>
          </a:solidFill>
        </p:spPr>
        <p:txBody>
          <a:bodyPr lIns="148445" tIns="121446" rIns="148445" bIns="269891">
            <a:normAutofit/>
          </a:bodyPr>
          <a:lstStyle>
            <a:lvl1pPr marL="0" indent="0" algn="l">
              <a:spcAft>
                <a:spcPts val="0"/>
              </a:spcAft>
              <a:buNone/>
              <a:defRPr sz="1400">
                <a:solidFill>
                  <a:schemeClr val="bg1"/>
                </a:solidFill>
              </a:defRPr>
            </a:lvl1pPr>
            <a:lvl2pPr marL="342740" indent="0" algn="ctr">
              <a:buNone/>
              <a:defRPr sz="1500"/>
            </a:lvl2pPr>
            <a:lvl3pPr marL="685494" indent="0" algn="ctr">
              <a:buNone/>
              <a:defRPr sz="1400"/>
            </a:lvl3pPr>
            <a:lvl4pPr marL="1028241" indent="0" algn="ctr">
              <a:buNone/>
              <a:defRPr sz="1200"/>
            </a:lvl4pPr>
            <a:lvl5pPr marL="1370988" indent="0" algn="ctr">
              <a:buNone/>
              <a:defRPr sz="1200"/>
            </a:lvl5pPr>
            <a:lvl6pPr marL="1713743" indent="0" algn="ctr">
              <a:buNone/>
              <a:defRPr sz="1200"/>
            </a:lvl6pPr>
            <a:lvl7pPr marL="2056481" indent="0" algn="ctr">
              <a:buNone/>
              <a:defRPr sz="1200"/>
            </a:lvl7pPr>
            <a:lvl8pPr marL="2399220" indent="0" algn="ctr">
              <a:buNone/>
              <a:defRPr sz="1200"/>
            </a:lvl8pPr>
            <a:lvl9pPr marL="2741960" indent="0" algn="ctr">
              <a:buNone/>
              <a:defRPr sz="1200"/>
            </a:lvl9pPr>
          </a:lstStyle>
          <a:p>
            <a:r>
              <a:rPr lang="en-US" dirty="0" smtClean="0"/>
              <a:t>Click to edit Master subtitle style</a:t>
            </a:r>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39260" y="249776"/>
            <a:ext cx="2239614" cy="603539"/>
          </a:xfrm>
          <a:prstGeom prst="rect">
            <a:avLst/>
          </a:prstGeom>
        </p:spPr>
      </p:pic>
    </p:spTree>
    <p:extLst>
      <p:ext uri="{BB962C8B-B14F-4D97-AF65-F5344CB8AC3E}">
        <p14:creationId xmlns:p14="http://schemas.microsoft.com/office/powerpoint/2010/main" val="72417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Slide 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ctrTitle"/>
          </p:nvPr>
        </p:nvSpPr>
        <p:spPr bwMode="invGray">
          <a:xfrm flipH="1">
            <a:off x="5190114" y="1232081"/>
            <a:ext cx="3600000" cy="2700000"/>
          </a:xfrm>
          <a:blipFill dpi="0" rotWithShape="0">
            <a:blip r:embed="rId3"/>
            <a:srcRect/>
            <a:stretch>
              <a:fillRect/>
            </a:stretch>
          </a:blipFill>
        </p:spPr>
        <p:txBody>
          <a:bodyPr lIns="404820" tIns="134946" rIns="175420" bIns="67473" anchor="t" anchorCtr="0">
            <a:normAutofit/>
          </a:bodyPr>
          <a:lstStyle>
            <a:lvl1pPr algn="r">
              <a:defRPr sz="2400">
                <a:solidFill>
                  <a:schemeClr val="bg1"/>
                </a:solidFill>
              </a:defRPr>
            </a:lvl1pPr>
          </a:lstStyle>
          <a:p>
            <a:r>
              <a:rPr lang="en-US" dirty="0" smtClean="0"/>
              <a:t>Click to edit Master title style</a:t>
            </a:r>
            <a:endParaRPr lang="en-US" dirty="0"/>
          </a:p>
        </p:txBody>
      </p:sp>
      <p:sp>
        <p:nvSpPr>
          <p:cNvPr id="3" name="Subtitle 2"/>
          <p:cNvSpPr>
            <a:spLocks noGrp="1" noChangeAspect="1"/>
          </p:cNvSpPr>
          <p:nvPr>
            <p:ph type="subTitle" idx="1"/>
          </p:nvPr>
        </p:nvSpPr>
        <p:spPr bwMode="ltGray">
          <a:xfrm>
            <a:off x="4017711" y="3118784"/>
            <a:ext cx="2242800" cy="1682100"/>
          </a:xfrm>
          <a:solidFill>
            <a:schemeClr val="tx1"/>
          </a:solidFill>
        </p:spPr>
        <p:txBody>
          <a:bodyPr lIns="148445" tIns="121446" rIns="148445" bIns="269891">
            <a:normAutofit/>
          </a:bodyPr>
          <a:lstStyle>
            <a:lvl1pPr marL="0" indent="0" algn="l">
              <a:spcAft>
                <a:spcPts val="0"/>
              </a:spcAft>
              <a:buNone/>
              <a:defRPr sz="1400">
                <a:solidFill>
                  <a:schemeClr val="bg1"/>
                </a:solidFill>
              </a:defRPr>
            </a:lvl1pPr>
            <a:lvl2pPr marL="342740" indent="0" algn="ctr">
              <a:buNone/>
              <a:defRPr sz="1500"/>
            </a:lvl2pPr>
            <a:lvl3pPr marL="685494" indent="0" algn="ctr">
              <a:buNone/>
              <a:defRPr sz="1400"/>
            </a:lvl3pPr>
            <a:lvl4pPr marL="1028241" indent="0" algn="ctr">
              <a:buNone/>
              <a:defRPr sz="1200"/>
            </a:lvl4pPr>
            <a:lvl5pPr marL="1370988" indent="0" algn="ctr">
              <a:buNone/>
              <a:defRPr sz="1200"/>
            </a:lvl5pPr>
            <a:lvl6pPr marL="1713743" indent="0" algn="ctr">
              <a:buNone/>
              <a:defRPr sz="1200"/>
            </a:lvl6pPr>
            <a:lvl7pPr marL="2056481" indent="0" algn="ctr">
              <a:buNone/>
              <a:defRPr sz="1200"/>
            </a:lvl7pPr>
            <a:lvl8pPr marL="2399220" indent="0" algn="ctr">
              <a:buNone/>
              <a:defRPr sz="1200"/>
            </a:lvl8pPr>
            <a:lvl9pPr marL="2741960" indent="0" algn="ctr">
              <a:buNone/>
              <a:defRPr sz="1200"/>
            </a:lvl9pPr>
          </a:lstStyle>
          <a:p>
            <a:r>
              <a:rPr lang="en-US" smtClean="0"/>
              <a:t>Click to edit Master subtitle style</a:t>
            </a:r>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39279" y="249776"/>
            <a:ext cx="2239615" cy="603539"/>
          </a:xfrm>
          <a:prstGeom prst="rect">
            <a:avLst/>
          </a:prstGeom>
        </p:spPr>
      </p:pic>
    </p:spTree>
    <p:extLst>
      <p:ext uri="{BB962C8B-B14F-4D97-AF65-F5344CB8AC3E}">
        <p14:creationId xmlns:p14="http://schemas.microsoft.com/office/powerpoint/2010/main" val="144875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solidFill>
                  <a:srgbClr val="000000"/>
                </a:solidFill>
              </a:rPr>
              <a:pPr/>
              <a:t>07/06/2019</a:t>
            </a:fld>
            <a:endParaRPr lang="en-GB">
              <a:solidFill>
                <a:srgbClr val="000000"/>
              </a:solidFill>
            </a:endParaRPr>
          </a:p>
        </p:txBody>
      </p:sp>
      <p:sp>
        <p:nvSpPr>
          <p:cNvPr id="5" name="Footer Placeholder 4"/>
          <p:cNvSpPr>
            <a:spLocks noGrp="1"/>
          </p:cNvSpPr>
          <p:nvPr>
            <p:ph type="ftr" sz="quarter" idx="11"/>
          </p:nvPr>
        </p:nvSpPr>
        <p:spPr/>
        <p:txBody>
          <a:bodyPr/>
          <a:lstStyle/>
          <a:p>
            <a:r>
              <a:rPr lang="en-GB" smtClean="0">
                <a:solidFill>
                  <a:srgbClr val="000000"/>
                </a:solidFill>
              </a:rPr>
              <a:t>Title of presentation - enter in the Header &amp; Footer field</a:t>
            </a:r>
            <a:endParaRPr lang="en-GB">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a:solidFill>
                <a:srgbClr val="000000"/>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Tree>
    <p:extLst>
      <p:ext uri="{BB962C8B-B14F-4D97-AF65-F5344CB8AC3E}">
        <p14:creationId xmlns:p14="http://schemas.microsoft.com/office/powerpoint/2010/main" val="125650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Statem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0500"/>
            <a:ext cx="8312400" cy="3375000"/>
          </a:xfrm>
        </p:spPr>
        <p:txBody>
          <a:bodyPr/>
          <a:lstStyle>
            <a:lvl1pPr>
              <a:spcBef>
                <a:spcPts val="600"/>
              </a:spcBef>
              <a:spcAft>
                <a:spcPts val="0"/>
              </a:spcAft>
              <a:defRPr sz="2100"/>
            </a:lvl1pPr>
            <a:lvl2pPr marL="230873" indent="-230873">
              <a:spcBef>
                <a:spcPts val="600"/>
              </a:spcBef>
              <a:spcAft>
                <a:spcPts val="0"/>
              </a:spcAft>
              <a:defRPr sz="2100"/>
            </a:lvl2pPr>
            <a:lvl3pPr marL="404633" indent="-173759">
              <a:spcBef>
                <a:spcPts val="600"/>
              </a:spcBef>
              <a:spcAft>
                <a:spcPts val="0"/>
              </a:spcAft>
              <a:defRPr sz="1700"/>
            </a:lvl3pPr>
            <a:lvl4pPr marL="584327" indent="-188037">
              <a:spcBef>
                <a:spcPts val="600"/>
              </a:spcBef>
              <a:spcAft>
                <a:spcPts val="0"/>
              </a:spcAft>
              <a:defRPr sz="1700"/>
            </a:lvl4pPr>
            <a:lvl5pPr marL="721195" indent="-136868">
              <a:spcBef>
                <a:spcPts val="600"/>
              </a:spcBef>
              <a:spcAft>
                <a:spcPts val="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solidFill>
                  <a:srgbClr val="000000"/>
                </a:solidFill>
              </a:rPr>
              <a:pPr/>
              <a:t>07/06/2019</a:t>
            </a:fld>
            <a:endParaRPr lang="en-GB">
              <a:solidFill>
                <a:srgbClr val="000000"/>
              </a:solidFill>
            </a:endParaRPr>
          </a:p>
        </p:txBody>
      </p:sp>
      <p:sp>
        <p:nvSpPr>
          <p:cNvPr id="5" name="Footer Placeholder 4"/>
          <p:cNvSpPr>
            <a:spLocks noGrp="1"/>
          </p:cNvSpPr>
          <p:nvPr>
            <p:ph type="ftr" sz="quarter" idx="11"/>
          </p:nvPr>
        </p:nvSpPr>
        <p:spPr/>
        <p:txBody>
          <a:bodyPr/>
          <a:lstStyle/>
          <a:p>
            <a:r>
              <a:rPr lang="en-GB" smtClean="0">
                <a:solidFill>
                  <a:srgbClr val="000000"/>
                </a:solidFill>
              </a:rPr>
              <a:t>Title of presentation - enter in the Header &amp; Footer field</a:t>
            </a:r>
            <a:endParaRPr lang="en-GB">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a:solidFill>
                <a:srgbClr val="000000"/>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Tree>
    <p:extLst>
      <p:ext uri="{BB962C8B-B14F-4D97-AF65-F5344CB8AC3E}">
        <p14:creationId xmlns:p14="http://schemas.microsoft.com/office/powerpoint/2010/main" val="138915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solidFill>
                  <a:srgbClr val="000000"/>
                </a:solidFill>
              </a:rPr>
              <a:pPr/>
              <a:t>07/06/2019</a:t>
            </a:fld>
            <a:endParaRPr lang="en-GB">
              <a:solidFill>
                <a:srgbClr val="000000"/>
              </a:solidFill>
            </a:endParaRPr>
          </a:p>
        </p:txBody>
      </p:sp>
      <p:sp>
        <p:nvSpPr>
          <p:cNvPr id="5" name="Footer Placeholder 4"/>
          <p:cNvSpPr>
            <a:spLocks noGrp="1"/>
          </p:cNvSpPr>
          <p:nvPr>
            <p:ph type="ftr" sz="quarter" idx="11"/>
          </p:nvPr>
        </p:nvSpPr>
        <p:spPr/>
        <p:txBody>
          <a:bodyPr/>
          <a:lstStyle/>
          <a:p>
            <a:r>
              <a:rPr lang="en-GB" smtClean="0">
                <a:solidFill>
                  <a:srgbClr val="000000"/>
                </a:solidFill>
              </a:rPr>
              <a:t>Title of presentation - enter in the Header &amp; Footer field</a:t>
            </a:r>
            <a:endParaRPr lang="en-GB">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a:solidFill>
                <a:srgbClr val="000000"/>
              </a:solidFill>
            </a:endParaRPr>
          </a:p>
        </p:txBody>
      </p:sp>
      <p:sp>
        <p:nvSpPr>
          <p:cNvPr id="9" name="Content Placeholder 2"/>
          <p:cNvSpPr>
            <a:spLocks noGrp="1"/>
          </p:cNvSpPr>
          <p:nvPr>
            <p:ph idx="13"/>
          </p:nvPr>
        </p:nvSpPr>
        <p:spPr>
          <a:xfrm>
            <a:off x="48096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Tree>
    <p:extLst>
      <p:ext uri="{BB962C8B-B14F-4D97-AF65-F5344CB8AC3E}">
        <p14:creationId xmlns:p14="http://schemas.microsoft.com/office/powerpoint/2010/main" val="368040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solidFill>
                  <a:srgbClr val="000000"/>
                </a:solidFill>
              </a:rPr>
              <a:pPr/>
              <a:t>07/06/2019</a:t>
            </a:fld>
            <a:endParaRPr lang="en-GB">
              <a:solidFill>
                <a:srgbClr val="000000"/>
              </a:solidFill>
            </a:endParaRPr>
          </a:p>
        </p:txBody>
      </p:sp>
      <p:sp>
        <p:nvSpPr>
          <p:cNvPr id="5" name="Footer Placeholder 4"/>
          <p:cNvSpPr>
            <a:spLocks noGrp="1"/>
          </p:cNvSpPr>
          <p:nvPr>
            <p:ph type="ftr" sz="quarter" idx="11"/>
          </p:nvPr>
        </p:nvSpPr>
        <p:spPr/>
        <p:txBody>
          <a:bodyPr/>
          <a:lstStyle/>
          <a:p>
            <a:r>
              <a:rPr lang="en-GB" smtClean="0">
                <a:solidFill>
                  <a:srgbClr val="000000"/>
                </a:solidFill>
              </a:rPr>
              <a:t>Title of presentation - enter in the Header &amp; Footer field</a:t>
            </a:r>
            <a:endParaRPr lang="en-GB">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a:solidFill>
                <a:srgbClr val="000000"/>
              </a:solidFill>
            </a:endParaRPr>
          </a:p>
        </p:txBody>
      </p:sp>
      <p:sp>
        <p:nvSpPr>
          <p:cNvPr id="11"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8" name="Picture Placeholder 7"/>
          <p:cNvSpPr>
            <a:spLocks noGrp="1"/>
          </p:cNvSpPr>
          <p:nvPr>
            <p:ph type="pic" sz="quarter" idx="14"/>
          </p:nvPr>
        </p:nvSpPr>
        <p:spPr>
          <a:xfrm>
            <a:off x="4809600" y="1169126"/>
            <a:ext cx="3960000" cy="3319842"/>
          </a:xfrm>
        </p:spPr>
        <p:txBody>
          <a:bodyPr/>
          <a:lstStyle/>
          <a:p>
            <a:endParaRPr lang="en-GB" dirty="0"/>
          </a:p>
        </p:txBody>
      </p:sp>
    </p:spTree>
    <p:extLst>
      <p:ext uri="{BB962C8B-B14F-4D97-AF65-F5344CB8AC3E}">
        <p14:creationId xmlns:p14="http://schemas.microsoft.com/office/powerpoint/2010/main" val="294185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wo Content (Red Block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noChangeAspect="1"/>
          </p:cNvSpPr>
          <p:nvPr>
            <p:ph idx="1"/>
          </p:nvPr>
        </p:nvSpPr>
        <p:spPr bwMode="ltGray">
          <a:xfrm>
            <a:off x="457200" y="1159691"/>
            <a:ext cx="3960000" cy="2970000"/>
          </a:xfrm>
          <a:solidFill>
            <a:schemeClr val="accent1"/>
          </a:solidFill>
        </p:spPr>
        <p:txBody>
          <a:bodyPr lIns="134946" tIns="134946" rIns="134946" bIns="269891"/>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solidFill>
                  <a:srgbClr val="000000"/>
                </a:solidFill>
              </a:rPr>
              <a:pPr/>
              <a:t>07/06/2019</a:t>
            </a:fld>
            <a:endParaRPr lang="en-GB">
              <a:solidFill>
                <a:srgbClr val="000000"/>
              </a:solidFill>
            </a:endParaRPr>
          </a:p>
        </p:txBody>
      </p:sp>
      <p:sp>
        <p:nvSpPr>
          <p:cNvPr id="5" name="Footer Placeholder 4"/>
          <p:cNvSpPr>
            <a:spLocks noGrp="1"/>
          </p:cNvSpPr>
          <p:nvPr>
            <p:ph type="ftr" sz="quarter" idx="11"/>
          </p:nvPr>
        </p:nvSpPr>
        <p:spPr/>
        <p:txBody>
          <a:bodyPr/>
          <a:lstStyle/>
          <a:p>
            <a:r>
              <a:rPr lang="en-GB" smtClean="0">
                <a:solidFill>
                  <a:srgbClr val="000000"/>
                </a:solidFill>
              </a:rPr>
              <a:t>Title of presentation - enter in the Header &amp; Footer field</a:t>
            </a:r>
            <a:endParaRPr lang="en-GB">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a:solidFill>
                <a:srgbClr val="000000"/>
              </a:solidFill>
            </a:endParaRPr>
          </a:p>
        </p:txBody>
      </p:sp>
      <p:sp>
        <p:nvSpPr>
          <p:cNvPr id="9" name="Content Placeholder 2"/>
          <p:cNvSpPr>
            <a:spLocks noGrp="1"/>
          </p:cNvSpPr>
          <p:nvPr>
            <p:ph idx="13"/>
          </p:nvPr>
        </p:nvSpPr>
        <p:spPr>
          <a:xfrm>
            <a:off x="48096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Tree>
    <p:extLst>
      <p:ext uri="{BB962C8B-B14F-4D97-AF65-F5344CB8AC3E}">
        <p14:creationId xmlns:p14="http://schemas.microsoft.com/office/powerpoint/2010/main" val="150519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vider (Black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07/06/2019</a:t>
            </a:fld>
            <a:endParaRPr lang="en-GB">
              <a:solidFill>
                <a:srgbClr val="000000"/>
              </a:solidFill>
            </a:endParaRPr>
          </a:p>
        </p:txBody>
      </p:sp>
      <p:sp>
        <p:nvSpPr>
          <p:cNvPr id="5" name="Footer Placeholder 4"/>
          <p:cNvSpPr>
            <a:spLocks noGrp="1"/>
          </p:cNvSpPr>
          <p:nvPr>
            <p:ph type="ftr" sz="quarter" idx="11"/>
          </p:nvPr>
        </p:nvSpPr>
        <p:spPr/>
        <p:txBody>
          <a:bodyPr/>
          <a:lstStyle/>
          <a:p>
            <a:r>
              <a:rPr lang="en-GB" smtClean="0">
                <a:solidFill>
                  <a:srgbClr val="000000"/>
                </a:solidFill>
              </a:rPr>
              <a:t>Title of presentation - enter in the Header &amp; Footer field</a:t>
            </a:r>
            <a:endParaRPr lang="en-GB">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a:solidFill>
                <a:srgbClr val="000000"/>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9" name="Title 1"/>
          <p:cNvSpPr>
            <a:spLocks noGrp="1" noChangeAspect="1"/>
          </p:cNvSpPr>
          <p:nvPr>
            <p:ph type="ctrTitle"/>
          </p:nvPr>
        </p:nvSpPr>
        <p:spPr bwMode="ltGray">
          <a:xfrm>
            <a:off x="2152042" y="502968"/>
            <a:ext cx="3600000" cy="2700000"/>
          </a:xfrm>
          <a:solidFill>
            <a:schemeClr val="accent4"/>
          </a:solidFill>
        </p:spPr>
        <p:txBody>
          <a:bodyPr lIns="175420" tIns="134946" rIns="134946" bIns="67473" anchor="t" anchorCtr="0">
            <a:normAutofit/>
          </a:bodyPr>
          <a:lstStyle>
            <a:lvl1pPr algn="l">
              <a:defRPr sz="2100">
                <a:solidFill>
                  <a:schemeClr val="bg1"/>
                </a:solidFill>
              </a:defRPr>
            </a:lvl1pPr>
          </a:lstStyle>
          <a:p>
            <a:r>
              <a:rPr lang="en-US" smtClean="0"/>
              <a:t>Click to edit Master title style</a:t>
            </a:r>
            <a:endParaRPr lang="en-US" dirty="0"/>
          </a:p>
        </p:txBody>
      </p:sp>
      <p:sp>
        <p:nvSpPr>
          <p:cNvPr id="10" name="Subtitle 2"/>
          <p:cNvSpPr>
            <a:spLocks noGrp="1" noChangeAspect="1"/>
          </p:cNvSpPr>
          <p:nvPr>
            <p:ph type="subTitle" idx="1"/>
          </p:nvPr>
        </p:nvSpPr>
        <p:spPr>
          <a:xfrm>
            <a:off x="481698" y="2534050"/>
            <a:ext cx="2521554" cy="1891166"/>
          </a:xfrm>
          <a:solidFill>
            <a:schemeClr val="bg1"/>
          </a:solidFill>
        </p:spPr>
        <p:txBody>
          <a:bodyPr lIns="148445" tIns="121446" rIns="148445" bIns="269891">
            <a:normAutofit/>
          </a:bodyPr>
          <a:lstStyle>
            <a:lvl1pPr marL="0" indent="0" algn="l">
              <a:spcAft>
                <a:spcPts val="0"/>
              </a:spcAft>
              <a:buNone/>
              <a:defRPr sz="1600"/>
            </a:lvl1pPr>
            <a:lvl2pPr marL="342740" indent="0" algn="ctr">
              <a:buNone/>
              <a:defRPr sz="1500"/>
            </a:lvl2pPr>
            <a:lvl3pPr marL="685494" indent="0" algn="ctr">
              <a:buNone/>
              <a:defRPr sz="1400"/>
            </a:lvl3pPr>
            <a:lvl4pPr marL="1028241" indent="0" algn="ctr">
              <a:buNone/>
              <a:defRPr sz="1200"/>
            </a:lvl4pPr>
            <a:lvl5pPr marL="1370988" indent="0" algn="ctr">
              <a:buNone/>
              <a:defRPr sz="1200"/>
            </a:lvl5pPr>
            <a:lvl6pPr marL="1713743" indent="0" algn="ctr">
              <a:buNone/>
              <a:defRPr sz="1200"/>
            </a:lvl6pPr>
            <a:lvl7pPr marL="2056481" indent="0" algn="ctr">
              <a:buNone/>
              <a:defRPr sz="1200"/>
            </a:lvl7pPr>
            <a:lvl8pPr marL="2399220" indent="0" algn="ctr">
              <a:buNone/>
              <a:defRPr sz="1200"/>
            </a:lvl8pPr>
            <a:lvl9pPr marL="2741960"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289472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ivider (White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13BFD295-1C6E-4174-9143-198319682686}" type="datetime1">
              <a:rPr lang="en-GB" smtClean="0">
                <a:solidFill>
                  <a:srgbClr val="FFFFFF"/>
                </a:solidFill>
              </a:rPr>
              <a:pPr/>
              <a:t>07/06/2019</a:t>
            </a:fld>
            <a:endParaRPr lang="en-GB">
              <a:solidFill>
                <a:srgbClr val="FFFFFF"/>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solidFill>
                  <a:srgbClr val="FFFFFF"/>
                </a:solidFill>
              </a:rPr>
              <a:t>Title of presentation - enter in the Header &amp; Footer field</a:t>
            </a:r>
            <a:endParaRPr lang="en-GB">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A4120B7-04C2-4AF0-9F3E-C6B24F93811D}" type="slidenum">
              <a:rPr lang="en-GB" smtClean="0">
                <a:solidFill>
                  <a:srgbClr val="FFFFFF"/>
                </a:solidFill>
              </a:rPr>
              <a:pPr/>
              <a:t>‹#›</a:t>
            </a:fld>
            <a:endParaRPr lang="en-GB">
              <a:solidFill>
                <a:srgbClr val="FFFFFF"/>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FFFFFF"/>
                </a:solidFill>
              </a:rPr>
              <a:t>©ACCA</a:t>
            </a:r>
          </a:p>
        </p:txBody>
      </p:sp>
      <p:sp>
        <p:nvSpPr>
          <p:cNvPr id="9" name="Title 1"/>
          <p:cNvSpPr>
            <a:spLocks noGrp="1" noChangeAspect="1"/>
          </p:cNvSpPr>
          <p:nvPr>
            <p:ph type="ctrTitle"/>
          </p:nvPr>
        </p:nvSpPr>
        <p:spPr bwMode="ltGray">
          <a:xfrm>
            <a:off x="2152042" y="502968"/>
            <a:ext cx="3600000" cy="2700000"/>
          </a:xfrm>
          <a:solidFill>
            <a:schemeClr val="accent4"/>
          </a:solidFill>
        </p:spPr>
        <p:txBody>
          <a:bodyPr lIns="175420" tIns="134946" rIns="134946" bIns="67473" anchor="t" anchorCtr="0">
            <a:normAutofit/>
          </a:bodyPr>
          <a:lstStyle>
            <a:lvl1pPr algn="l">
              <a:defRPr sz="2100">
                <a:solidFill>
                  <a:schemeClr val="bg1"/>
                </a:solidFill>
              </a:defRPr>
            </a:lvl1pPr>
          </a:lstStyle>
          <a:p>
            <a:r>
              <a:rPr lang="en-US" smtClean="0"/>
              <a:t>Click to edit Master title style</a:t>
            </a:r>
            <a:endParaRPr lang="en-US" dirty="0"/>
          </a:p>
        </p:txBody>
      </p:sp>
      <p:sp>
        <p:nvSpPr>
          <p:cNvPr id="10" name="Subtitle 2"/>
          <p:cNvSpPr>
            <a:spLocks noGrp="1" noChangeAspect="1"/>
          </p:cNvSpPr>
          <p:nvPr>
            <p:ph type="subTitle" idx="1"/>
          </p:nvPr>
        </p:nvSpPr>
        <p:spPr>
          <a:xfrm>
            <a:off x="481698" y="2534050"/>
            <a:ext cx="2521554" cy="1891166"/>
          </a:xfrm>
          <a:solidFill>
            <a:schemeClr val="bg1"/>
          </a:solidFill>
        </p:spPr>
        <p:txBody>
          <a:bodyPr lIns="148445" tIns="121446" rIns="148445" bIns="269891">
            <a:normAutofit/>
          </a:bodyPr>
          <a:lstStyle>
            <a:lvl1pPr marL="0" indent="0" algn="l">
              <a:spcAft>
                <a:spcPts val="0"/>
              </a:spcAft>
              <a:buNone/>
              <a:defRPr sz="1600"/>
            </a:lvl1pPr>
            <a:lvl2pPr marL="342740" indent="0" algn="ctr">
              <a:buNone/>
              <a:defRPr sz="1500"/>
            </a:lvl2pPr>
            <a:lvl3pPr marL="685494" indent="0" algn="ctr">
              <a:buNone/>
              <a:defRPr sz="1400"/>
            </a:lvl3pPr>
            <a:lvl4pPr marL="1028241" indent="0" algn="ctr">
              <a:buNone/>
              <a:defRPr sz="1200"/>
            </a:lvl4pPr>
            <a:lvl5pPr marL="1370988" indent="0" algn="ctr">
              <a:buNone/>
              <a:defRPr sz="1200"/>
            </a:lvl5pPr>
            <a:lvl6pPr marL="1713743" indent="0" algn="ctr">
              <a:buNone/>
              <a:defRPr sz="1200"/>
            </a:lvl6pPr>
            <a:lvl7pPr marL="2056481" indent="0" algn="ctr">
              <a:buNone/>
              <a:defRPr sz="1200"/>
            </a:lvl7pPr>
            <a:lvl8pPr marL="2399220" indent="0" algn="ctr">
              <a:buNone/>
              <a:defRPr sz="1200"/>
            </a:lvl8pPr>
            <a:lvl9pPr marL="2741960" indent="0" algn="ctr">
              <a:buNone/>
              <a:defRPr sz="1200"/>
            </a:lvl9pPr>
          </a:lstStyle>
          <a:p>
            <a:r>
              <a:rPr lang="en-US" smtClean="0"/>
              <a:t>Click to edit Master subtitle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2001" y="4649137"/>
            <a:ext cx="1155600" cy="311414"/>
          </a:xfrm>
          <a:prstGeom prst="rect">
            <a:avLst/>
          </a:prstGeom>
        </p:spPr>
      </p:pic>
    </p:spTree>
    <p:extLst>
      <p:ext uri="{BB962C8B-B14F-4D97-AF65-F5344CB8AC3E}">
        <p14:creationId xmlns:p14="http://schemas.microsoft.com/office/powerpoint/2010/main" val="85902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Media Placeholder 9"/>
          <p:cNvSpPr>
            <a:spLocks noGrp="1"/>
          </p:cNvSpPr>
          <p:nvPr>
            <p:ph type="media" sz="quarter" idx="13"/>
          </p:nvPr>
        </p:nvSpPr>
        <p:spPr>
          <a:xfrm>
            <a:off x="998220" y="1295402"/>
            <a:ext cx="7277100" cy="3220641"/>
          </a:xfrm>
        </p:spPr>
        <p:txBody>
          <a:bodyPr/>
          <a:lstStyle/>
          <a:p>
            <a:r>
              <a:rPr lang="en-US" smtClean="0"/>
              <a:t>Click icon to add media</a:t>
            </a:r>
            <a:endParaRPr lang="en-GB"/>
          </a:p>
        </p:txBody>
      </p:sp>
    </p:spTree>
    <p:extLst>
      <p:ext uri="{BB962C8B-B14F-4D97-AF65-F5344CB8AC3E}">
        <p14:creationId xmlns:p14="http://schemas.microsoft.com/office/powerpoint/2010/main" val="203421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58531C-CDA1-483C-B956-F5C58A332B20}" type="datetime1">
              <a:rPr lang="en-GB" smtClean="0">
                <a:solidFill>
                  <a:srgbClr val="000000"/>
                </a:solidFill>
              </a:rPr>
              <a:pPr/>
              <a:t>07/06/2019</a:t>
            </a:fld>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Title of presentation - enter in the Header &amp; Footer field</a:t>
            </a:r>
            <a:endParaRPr lang="en-GB">
              <a:solidFill>
                <a:srgbClr val="000000"/>
              </a:solidFill>
            </a:endParaRPr>
          </a:p>
        </p:txBody>
      </p:sp>
      <p:sp>
        <p:nvSpPr>
          <p:cNvPr id="5" name="Slide Number Placeholder 4"/>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a:solidFill>
                <a:srgbClr val="000000"/>
              </a:solidFill>
            </a:endParaRPr>
          </a:p>
        </p:txBody>
      </p:sp>
      <p:sp>
        <p:nvSpPr>
          <p:cNvPr id="7"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10" name="Media Placeholder 9"/>
          <p:cNvSpPr>
            <a:spLocks noGrp="1"/>
          </p:cNvSpPr>
          <p:nvPr>
            <p:ph type="media" sz="quarter" idx="13"/>
          </p:nvPr>
        </p:nvSpPr>
        <p:spPr>
          <a:xfrm>
            <a:off x="457218" y="1039502"/>
            <a:ext cx="7699375" cy="3457575"/>
          </a:xfrm>
        </p:spPr>
        <p:txBody>
          <a:bodyPr/>
          <a:lstStyle/>
          <a:p>
            <a:r>
              <a:rPr lang="en-US" smtClean="0"/>
              <a:t>Click icon to add media</a:t>
            </a:r>
            <a:endParaRPr lang="en-GB"/>
          </a:p>
        </p:txBody>
      </p:sp>
    </p:spTree>
    <p:extLst>
      <p:ext uri="{BB962C8B-B14F-4D97-AF65-F5344CB8AC3E}">
        <p14:creationId xmlns:p14="http://schemas.microsoft.com/office/powerpoint/2010/main" val="273465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58531C-CDA1-483C-B956-F5C58A332B20}" type="datetime1">
              <a:rPr lang="en-GB" smtClean="0">
                <a:solidFill>
                  <a:srgbClr val="000000"/>
                </a:solidFill>
              </a:rPr>
              <a:pPr/>
              <a:t>07/06/2019</a:t>
            </a:fld>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Title of presentation - enter in the Header &amp; Footer field</a:t>
            </a:r>
            <a:endParaRPr lang="en-GB">
              <a:solidFill>
                <a:srgbClr val="000000"/>
              </a:solidFill>
            </a:endParaRPr>
          </a:p>
        </p:txBody>
      </p:sp>
      <p:sp>
        <p:nvSpPr>
          <p:cNvPr id="5" name="Slide Number Placeholder 4"/>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a:solidFill>
                <a:srgbClr val="000000"/>
              </a:solidFill>
            </a:endParaRPr>
          </a:p>
        </p:txBody>
      </p:sp>
      <p:sp>
        <p:nvSpPr>
          <p:cNvPr id="7"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Tree>
    <p:extLst>
      <p:ext uri="{BB962C8B-B14F-4D97-AF65-F5344CB8AC3E}">
        <p14:creationId xmlns:p14="http://schemas.microsoft.com/office/powerpoint/2010/main" val="8173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Highlight Text Blu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07/06/2019</a:t>
            </a:fld>
            <a:endParaRPr lang="en-GB">
              <a:solidFill>
                <a:srgbClr val="000000"/>
              </a:solidFill>
            </a:endParaRPr>
          </a:p>
        </p:txBody>
      </p:sp>
      <p:sp>
        <p:nvSpPr>
          <p:cNvPr id="5" name="Footer Placeholder 4"/>
          <p:cNvSpPr>
            <a:spLocks noGrp="1"/>
          </p:cNvSpPr>
          <p:nvPr>
            <p:ph type="ftr" sz="quarter" idx="11"/>
          </p:nvPr>
        </p:nvSpPr>
        <p:spPr/>
        <p:txBody>
          <a:bodyPr/>
          <a:lstStyle/>
          <a:p>
            <a:r>
              <a:rPr lang="en-GB" smtClean="0">
                <a:solidFill>
                  <a:srgbClr val="000000"/>
                </a:solidFill>
              </a:rPr>
              <a:t>Title of presentation - enter in the Header &amp; Footer field</a:t>
            </a:r>
            <a:endParaRPr lang="en-GB">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a:solidFill>
                <a:srgbClr val="000000"/>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9" name="Title 1"/>
          <p:cNvSpPr>
            <a:spLocks noGrp="1" noChangeAspect="1"/>
          </p:cNvSpPr>
          <p:nvPr>
            <p:ph type="ctrTitle"/>
          </p:nvPr>
        </p:nvSpPr>
        <p:spPr bwMode="auto">
          <a:xfrm>
            <a:off x="492832" y="1460258"/>
            <a:ext cx="3600000" cy="2700000"/>
          </a:xfrm>
          <a:noFill/>
          <a:ln w="57150">
            <a:solidFill>
              <a:schemeClr val="accent2"/>
            </a:solidFill>
          </a:ln>
        </p:spPr>
        <p:txBody>
          <a:bodyPr lIns="175420" tIns="134946" rIns="134946" bIns="67473" anchor="b" anchorCtr="0">
            <a:normAutofit/>
          </a:bodyPr>
          <a:lstStyle>
            <a:lvl1pPr algn="l">
              <a:defRPr sz="1400">
                <a:solidFill>
                  <a:schemeClr val="accent2"/>
                </a:solidFill>
              </a:defRPr>
            </a:lvl1pPr>
          </a:lstStyle>
          <a:p>
            <a:r>
              <a:rPr lang="en-US" dirty="0" smtClean="0"/>
              <a:t>Click to edit Master title style</a:t>
            </a:r>
            <a:endParaRPr lang="en-US" dirty="0"/>
          </a:p>
        </p:txBody>
      </p:sp>
      <p:sp>
        <p:nvSpPr>
          <p:cNvPr id="10" name="Subtitle 2"/>
          <p:cNvSpPr>
            <a:spLocks noGrp="1" noChangeAspect="1"/>
          </p:cNvSpPr>
          <p:nvPr>
            <p:ph type="subTitle" idx="1"/>
          </p:nvPr>
        </p:nvSpPr>
        <p:spPr bwMode="hidden">
          <a:xfrm>
            <a:off x="3176841" y="250033"/>
            <a:ext cx="2521554" cy="1891166"/>
          </a:xfrm>
          <a:solidFill>
            <a:schemeClr val="accent3"/>
          </a:solidFill>
        </p:spPr>
        <p:txBody>
          <a:bodyPr lIns="148445" tIns="121446" rIns="148445" bIns="269891">
            <a:normAutofit/>
          </a:bodyPr>
          <a:lstStyle>
            <a:lvl1pPr marL="0" indent="0" algn="l">
              <a:spcAft>
                <a:spcPts val="0"/>
              </a:spcAft>
              <a:buNone/>
              <a:defRPr sz="1600"/>
            </a:lvl1pPr>
            <a:lvl2pPr marL="342740" indent="0" algn="ctr">
              <a:buNone/>
              <a:defRPr sz="1500"/>
            </a:lvl2pPr>
            <a:lvl3pPr marL="685494" indent="0" algn="ctr">
              <a:buNone/>
              <a:defRPr sz="1400"/>
            </a:lvl3pPr>
            <a:lvl4pPr marL="1028241" indent="0" algn="ctr">
              <a:buNone/>
              <a:defRPr sz="1200"/>
            </a:lvl4pPr>
            <a:lvl5pPr marL="1370988" indent="0" algn="ctr">
              <a:buNone/>
              <a:defRPr sz="1200"/>
            </a:lvl5pPr>
            <a:lvl6pPr marL="1713743" indent="0" algn="ctr">
              <a:buNone/>
              <a:defRPr sz="1200"/>
            </a:lvl6pPr>
            <a:lvl7pPr marL="2056481" indent="0" algn="ctr">
              <a:buNone/>
              <a:defRPr sz="1200"/>
            </a:lvl7pPr>
            <a:lvl8pPr marL="2399220" indent="0" algn="ctr">
              <a:buNone/>
              <a:defRPr sz="1200"/>
            </a:lvl8pPr>
            <a:lvl9pPr marL="274196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141643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Highlight Image Blu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07/06/2019</a:t>
            </a:fld>
            <a:endParaRPr lang="en-GB">
              <a:solidFill>
                <a:srgbClr val="000000"/>
              </a:solidFill>
            </a:endParaRPr>
          </a:p>
        </p:txBody>
      </p:sp>
      <p:sp>
        <p:nvSpPr>
          <p:cNvPr id="5" name="Footer Placeholder 4"/>
          <p:cNvSpPr>
            <a:spLocks noGrp="1"/>
          </p:cNvSpPr>
          <p:nvPr>
            <p:ph type="ftr" sz="quarter" idx="11"/>
          </p:nvPr>
        </p:nvSpPr>
        <p:spPr/>
        <p:txBody>
          <a:bodyPr/>
          <a:lstStyle/>
          <a:p>
            <a:r>
              <a:rPr lang="en-GB" smtClean="0">
                <a:solidFill>
                  <a:srgbClr val="000000"/>
                </a:solidFill>
              </a:rPr>
              <a:t>Title of presentation - enter in the Header &amp; Footer field</a:t>
            </a:r>
            <a:endParaRPr lang="en-GB">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a:solidFill>
                <a:srgbClr val="000000"/>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9" name="Title 1"/>
          <p:cNvSpPr>
            <a:spLocks noGrp="1" noChangeAspect="1"/>
          </p:cNvSpPr>
          <p:nvPr>
            <p:ph type="ctrTitle"/>
          </p:nvPr>
        </p:nvSpPr>
        <p:spPr bwMode="ltGray">
          <a:xfrm>
            <a:off x="4202223" y="250031"/>
            <a:ext cx="3600000" cy="2700000"/>
          </a:xfrm>
          <a:solidFill>
            <a:schemeClr val="accent2"/>
          </a:solidFill>
          <a:ln w="57150">
            <a:noFill/>
          </a:ln>
        </p:spPr>
        <p:txBody>
          <a:bodyPr lIns="175420" tIns="134946" rIns="134946" bIns="67473" anchor="t" anchorCtr="0">
            <a:normAutofit/>
          </a:bodyPr>
          <a:lstStyle>
            <a:lvl1pPr algn="l">
              <a:defRPr sz="1400">
                <a:solidFill>
                  <a:schemeClr val="bg1"/>
                </a:solidFill>
              </a:defRPr>
            </a:lvl1pPr>
          </a:lstStyle>
          <a:p>
            <a:r>
              <a:rPr lang="en-US" smtClean="0"/>
              <a:t>Click to edit Master title style</a:t>
            </a:r>
            <a:endParaRPr lang="en-US" dirty="0"/>
          </a:p>
        </p:txBody>
      </p:sp>
      <p:sp>
        <p:nvSpPr>
          <p:cNvPr id="11" name="Picture Placeholder 10"/>
          <p:cNvSpPr>
            <a:spLocks noGrp="1" noChangeAspect="1"/>
          </p:cNvSpPr>
          <p:nvPr>
            <p:ph type="pic" sz="quarter" idx="13"/>
          </p:nvPr>
        </p:nvSpPr>
        <p:spPr>
          <a:xfrm>
            <a:off x="2236771" y="2122305"/>
            <a:ext cx="3060000" cy="2295000"/>
          </a:xfrm>
        </p:spPr>
        <p:txBody>
          <a:bodyPr/>
          <a:lstStyle/>
          <a:p>
            <a:r>
              <a:rPr lang="en-US" dirty="0" smtClean="0"/>
              <a:t>Click icon to add picture</a:t>
            </a:r>
            <a:endParaRPr lang="en-GB" dirty="0"/>
          </a:p>
        </p:txBody>
      </p:sp>
    </p:spTree>
    <p:extLst>
      <p:ext uri="{BB962C8B-B14F-4D97-AF65-F5344CB8AC3E}">
        <p14:creationId xmlns:p14="http://schemas.microsoft.com/office/powerpoint/2010/main" val="352373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Highlight Text Grey">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07/06/2019</a:t>
            </a:fld>
            <a:endParaRPr lang="en-GB">
              <a:solidFill>
                <a:srgbClr val="000000"/>
              </a:solidFill>
            </a:endParaRPr>
          </a:p>
        </p:txBody>
      </p:sp>
      <p:sp>
        <p:nvSpPr>
          <p:cNvPr id="5" name="Footer Placeholder 4"/>
          <p:cNvSpPr>
            <a:spLocks noGrp="1"/>
          </p:cNvSpPr>
          <p:nvPr>
            <p:ph type="ftr" sz="quarter" idx="11"/>
          </p:nvPr>
        </p:nvSpPr>
        <p:spPr/>
        <p:txBody>
          <a:bodyPr/>
          <a:lstStyle/>
          <a:p>
            <a:r>
              <a:rPr lang="en-GB" smtClean="0">
                <a:solidFill>
                  <a:srgbClr val="000000"/>
                </a:solidFill>
              </a:rPr>
              <a:t>Title of presentation - enter in the Header &amp; Footer field</a:t>
            </a:r>
            <a:endParaRPr lang="en-GB">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a:solidFill>
                <a:srgbClr val="000000"/>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9" name="Title 1"/>
          <p:cNvSpPr>
            <a:spLocks noGrp="1" noChangeAspect="1"/>
          </p:cNvSpPr>
          <p:nvPr>
            <p:ph type="ctrTitle"/>
          </p:nvPr>
        </p:nvSpPr>
        <p:spPr>
          <a:xfrm>
            <a:off x="2667600" y="250031"/>
            <a:ext cx="4500000" cy="3375000"/>
          </a:xfrm>
          <a:solidFill>
            <a:schemeClr val="accent3"/>
          </a:solidFill>
          <a:ln w="57150">
            <a:noFill/>
          </a:ln>
        </p:spPr>
        <p:txBody>
          <a:bodyPr lIns="175420" tIns="134946" rIns="175420" bIns="67473" anchor="t" anchorCtr="0">
            <a:normAutofit/>
          </a:bodyPr>
          <a:lstStyle>
            <a:lvl1pPr algn="l">
              <a:defRPr sz="2900">
                <a:solidFill>
                  <a:schemeClr val="bg1"/>
                </a:solidFill>
              </a:defRPr>
            </a:lvl1pPr>
          </a:lstStyle>
          <a:p>
            <a:r>
              <a:rPr lang="en-US" smtClean="0"/>
              <a:t>Click to edit Master title style</a:t>
            </a:r>
            <a:endParaRPr lang="en-US" dirty="0"/>
          </a:p>
        </p:txBody>
      </p:sp>
      <p:sp>
        <p:nvSpPr>
          <p:cNvPr id="10" name="Subtitle 2"/>
          <p:cNvSpPr>
            <a:spLocks noGrp="1" noChangeAspect="1"/>
          </p:cNvSpPr>
          <p:nvPr>
            <p:ph type="subTitle" idx="1"/>
          </p:nvPr>
        </p:nvSpPr>
        <p:spPr>
          <a:xfrm>
            <a:off x="5783307" y="2593726"/>
            <a:ext cx="2521554" cy="1891166"/>
          </a:xfrm>
          <a:solidFill>
            <a:schemeClr val="bg1"/>
          </a:solidFill>
        </p:spPr>
        <p:txBody>
          <a:bodyPr lIns="148445" tIns="121446" rIns="148445" bIns="269891">
            <a:normAutofit/>
          </a:bodyPr>
          <a:lstStyle>
            <a:lvl1pPr marL="0" indent="0" algn="l">
              <a:spcAft>
                <a:spcPts val="0"/>
              </a:spcAft>
              <a:buNone/>
              <a:defRPr sz="1600"/>
            </a:lvl1pPr>
            <a:lvl2pPr marL="342740" indent="0" algn="ctr">
              <a:buNone/>
              <a:defRPr sz="1500"/>
            </a:lvl2pPr>
            <a:lvl3pPr marL="685494" indent="0" algn="ctr">
              <a:buNone/>
              <a:defRPr sz="1400"/>
            </a:lvl3pPr>
            <a:lvl4pPr marL="1028241" indent="0" algn="ctr">
              <a:buNone/>
              <a:defRPr sz="1200"/>
            </a:lvl4pPr>
            <a:lvl5pPr marL="1370988" indent="0" algn="ctr">
              <a:buNone/>
              <a:defRPr sz="1200"/>
            </a:lvl5pPr>
            <a:lvl6pPr marL="1713743" indent="0" algn="ctr">
              <a:buNone/>
              <a:defRPr sz="1200"/>
            </a:lvl6pPr>
            <a:lvl7pPr marL="2056481" indent="0" algn="ctr">
              <a:buNone/>
              <a:defRPr sz="1200"/>
            </a:lvl7pPr>
            <a:lvl8pPr marL="2399220" indent="0" algn="ctr">
              <a:buNone/>
              <a:defRPr sz="1200"/>
            </a:lvl8pPr>
            <a:lvl9pPr marL="2741960"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224246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orient="horz" pos="210" userDrawn="1">
          <p15:clr>
            <a:srgbClr val="FBAE40"/>
          </p15:clr>
        </p15:guide>
        <p15:guide id="4" orient="horz" pos="3770" userDrawn="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Highlight Image Grey">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07/06/2019</a:t>
            </a:fld>
            <a:endParaRPr lang="en-GB">
              <a:solidFill>
                <a:srgbClr val="000000"/>
              </a:solidFill>
            </a:endParaRPr>
          </a:p>
        </p:txBody>
      </p:sp>
      <p:sp>
        <p:nvSpPr>
          <p:cNvPr id="5" name="Footer Placeholder 4"/>
          <p:cNvSpPr>
            <a:spLocks noGrp="1"/>
          </p:cNvSpPr>
          <p:nvPr>
            <p:ph type="ftr" sz="quarter" idx="11"/>
          </p:nvPr>
        </p:nvSpPr>
        <p:spPr/>
        <p:txBody>
          <a:bodyPr/>
          <a:lstStyle/>
          <a:p>
            <a:r>
              <a:rPr lang="en-GB" smtClean="0">
                <a:solidFill>
                  <a:srgbClr val="000000"/>
                </a:solidFill>
              </a:rPr>
              <a:t>Title of presentation - enter in the Header &amp; Footer field</a:t>
            </a:r>
            <a:endParaRPr lang="en-GB">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a:solidFill>
                <a:srgbClr val="000000"/>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3" name="Picture Placeholder 2"/>
          <p:cNvSpPr>
            <a:spLocks noGrp="1" noChangeAspect="1"/>
          </p:cNvSpPr>
          <p:nvPr>
            <p:ph type="pic" sz="quarter" idx="13"/>
          </p:nvPr>
        </p:nvSpPr>
        <p:spPr>
          <a:xfrm>
            <a:off x="474618" y="250031"/>
            <a:ext cx="4500000" cy="3375000"/>
          </a:xfrm>
        </p:spPr>
        <p:txBody>
          <a:bodyPr/>
          <a:lstStyle/>
          <a:p>
            <a:r>
              <a:rPr lang="en-US" smtClean="0"/>
              <a:t>Click icon to add picture</a:t>
            </a:r>
            <a:endParaRPr lang="en-GB"/>
          </a:p>
        </p:txBody>
      </p:sp>
      <p:sp>
        <p:nvSpPr>
          <p:cNvPr id="10" name="Subtitle 2"/>
          <p:cNvSpPr>
            <a:spLocks noGrp="1" noChangeAspect="1"/>
          </p:cNvSpPr>
          <p:nvPr>
            <p:ph type="subTitle" idx="1"/>
          </p:nvPr>
        </p:nvSpPr>
        <p:spPr>
          <a:xfrm>
            <a:off x="3584535" y="2604043"/>
            <a:ext cx="2521554" cy="1891166"/>
          </a:xfrm>
          <a:solidFill>
            <a:schemeClr val="accent4"/>
          </a:solidFill>
        </p:spPr>
        <p:txBody>
          <a:bodyPr lIns="148445" tIns="121446" rIns="148445" bIns="269891">
            <a:normAutofit/>
          </a:bodyPr>
          <a:lstStyle>
            <a:lvl1pPr marL="0" indent="0" algn="l">
              <a:spcAft>
                <a:spcPts val="0"/>
              </a:spcAft>
              <a:buNone/>
              <a:defRPr sz="1600"/>
            </a:lvl1pPr>
            <a:lvl2pPr marL="342740" indent="0" algn="ctr">
              <a:buNone/>
              <a:defRPr sz="1500"/>
            </a:lvl2pPr>
            <a:lvl3pPr marL="685494" indent="0" algn="ctr">
              <a:buNone/>
              <a:defRPr sz="1400"/>
            </a:lvl3pPr>
            <a:lvl4pPr marL="1028241" indent="0" algn="ctr">
              <a:buNone/>
              <a:defRPr sz="1200"/>
            </a:lvl4pPr>
            <a:lvl5pPr marL="1370988" indent="0" algn="ctr">
              <a:buNone/>
              <a:defRPr sz="1200"/>
            </a:lvl5pPr>
            <a:lvl6pPr marL="1713743" indent="0" algn="ctr">
              <a:buNone/>
              <a:defRPr sz="1200"/>
            </a:lvl6pPr>
            <a:lvl7pPr marL="2056481" indent="0" algn="ctr">
              <a:buNone/>
              <a:defRPr sz="1200"/>
            </a:lvl7pPr>
            <a:lvl8pPr marL="2399220" indent="0" algn="ctr">
              <a:buNone/>
              <a:defRPr sz="1200"/>
            </a:lvl8pPr>
            <a:lvl9pPr marL="2741960"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362921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5D585-53FF-4B4D-95A0-B205DDCFD9D9}" type="datetime1">
              <a:rPr lang="en-GB" smtClean="0">
                <a:solidFill>
                  <a:srgbClr val="000000"/>
                </a:solidFill>
              </a:rPr>
              <a:pPr/>
              <a:t>07/06/2019</a:t>
            </a:fld>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Title of presentation - enter in the Header &amp; Footer field</a:t>
            </a:r>
            <a:endParaRPr lang="en-GB">
              <a:solidFill>
                <a:srgbClr val="000000"/>
              </a:solidFill>
            </a:endParaRPr>
          </a:p>
        </p:txBody>
      </p:sp>
      <p:sp>
        <p:nvSpPr>
          <p:cNvPr id="4" name="Slide Number Placeholder 3"/>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a:solidFill>
                <a:srgbClr val="000000"/>
              </a:solidFill>
            </a:endParaRPr>
          </a:p>
        </p:txBody>
      </p:sp>
      <p:sp>
        <p:nvSpPr>
          <p:cNvPr id="6"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Tree>
    <p:extLst>
      <p:ext uri="{BB962C8B-B14F-4D97-AF65-F5344CB8AC3E}">
        <p14:creationId xmlns:p14="http://schemas.microsoft.com/office/powerpoint/2010/main" val="271030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itle Slide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ltGray">
          <a:xfrm>
            <a:off x="2505850" y="953100"/>
            <a:ext cx="1682100" cy="1682100"/>
          </a:xfrm>
          <a:solidFill>
            <a:schemeClr val="tx1"/>
          </a:solidFill>
        </p:spPr>
        <p:txBody>
          <a:bodyPr lIns="148454" tIns="121455" rIns="148454" bIns="269909">
            <a:normAutofit/>
          </a:bodyPr>
          <a:lstStyle>
            <a:lvl1pPr marL="0" indent="0" algn="l">
              <a:spcAft>
                <a:spcPts val="0"/>
              </a:spcAft>
              <a:buNone/>
              <a:defRPr sz="1400">
                <a:solidFill>
                  <a:schemeClr val="bg1"/>
                </a:solidFill>
              </a:defRPr>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dirty="0" smtClean="0"/>
              <a:t>Click to edit Master subtitle style</a:t>
            </a:r>
            <a:endParaRPr lang="en-US" dirty="0"/>
          </a:p>
        </p:txBody>
      </p:sp>
      <p:sp>
        <p:nvSpPr>
          <p:cNvPr id="2" name="Title 1"/>
          <p:cNvSpPr>
            <a:spLocks noGrp="1"/>
          </p:cNvSpPr>
          <p:nvPr>
            <p:ph type="ctrTitle"/>
          </p:nvPr>
        </p:nvSpPr>
        <p:spPr bwMode="invGray">
          <a:xfrm>
            <a:off x="481365" y="1925100"/>
            <a:ext cx="2700000" cy="2700000"/>
          </a:xfrm>
          <a:blipFill dpi="0" rotWithShape="1">
            <a:blip r:embed="rId3"/>
            <a:srcRect/>
            <a:stretch>
              <a:fillRect/>
            </a:stretch>
          </a:blipFill>
        </p:spPr>
        <p:txBody>
          <a:bodyPr lIns="175433" tIns="134955" rIns="134955" bIns="67478" anchor="t" anchorCtr="0">
            <a:normAutofit/>
          </a:bodyPr>
          <a:lstStyle>
            <a:lvl1pPr algn="l">
              <a:defRPr sz="2400">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08466" y="136146"/>
            <a:ext cx="1891418" cy="829667"/>
          </a:xfrm>
          <a:prstGeom prst="rect">
            <a:avLst/>
          </a:prstGeom>
        </p:spPr>
      </p:pic>
    </p:spTree>
    <p:extLst>
      <p:ext uri="{BB962C8B-B14F-4D97-AF65-F5344CB8AC3E}">
        <p14:creationId xmlns:p14="http://schemas.microsoft.com/office/powerpoint/2010/main" val="340378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itle Slide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invGray">
          <a:xfrm>
            <a:off x="476783" y="1232081"/>
            <a:ext cx="2700000" cy="2700000"/>
          </a:xfrm>
          <a:blipFill dpi="0" rotWithShape="1">
            <a:blip r:embed="rId3"/>
            <a:srcRect/>
            <a:stretch>
              <a:fillRect/>
            </a:stretch>
          </a:blipFill>
        </p:spPr>
        <p:txBody>
          <a:bodyPr lIns="175433" tIns="134955" rIns="134955" bIns="67478" anchor="t" anchorCtr="0">
            <a:normAutofit/>
          </a:bodyPr>
          <a:lstStyle>
            <a:lvl1pPr algn="l">
              <a:defRPr sz="2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bwMode="ltGray">
          <a:xfrm>
            <a:off x="2386678" y="3117593"/>
            <a:ext cx="1682100" cy="1682100"/>
          </a:xfrm>
          <a:solidFill>
            <a:schemeClr val="tx1"/>
          </a:solidFill>
        </p:spPr>
        <p:txBody>
          <a:bodyPr lIns="148454" tIns="121455" rIns="148454" bIns="269909">
            <a:normAutofit/>
          </a:bodyPr>
          <a:lstStyle>
            <a:lvl1pPr marL="0" indent="0" algn="l">
              <a:spcAft>
                <a:spcPts val="0"/>
              </a:spcAft>
              <a:buNone/>
              <a:defRPr sz="1400">
                <a:solidFill>
                  <a:schemeClr val="bg1"/>
                </a:solidFill>
              </a:defRPr>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dirty="0" smtClean="0"/>
              <a:t>Click to edit Master subtitle style</a:t>
            </a:r>
            <a:endParaRPr lang="en-US"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18391" y="254197"/>
            <a:ext cx="1659779" cy="596376"/>
          </a:xfrm>
          <a:prstGeom prst="rect">
            <a:avLst/>
          </a:prstGeom>
        </p:spPr>
      </p:pic>
    </p:spTree>
    <p:extLst>
      <p:ext uri="{BB962C8B-B14F-4D97-AF65-F5344CB8AC3E}">
        <p14:creationId xmlns:p14="http://schemas.microsoft.com/office/powerpoint/2010/main" val="5569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Slide 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invGray">
          <a:xfrm flipH="1">
            <a:off x="6090114" y="1232081"/>
            <a:ext cx="2700000" cy="2700000"/>
          </a:xfrm>
          <a:blipFill dpi="0" rotWithShape="0">
            <a:blip r:embed="rId3"/>
            <a:srcRect/>
            <a:stretch>
              <a:fillRect/>
            </a:stretch>
          </a:blipFill>
        </p:spPr>
        <p:txBody>
          <a:bodyPr lIns="404850" tIns="134955" rIns="175433" bIns="67478" anchor="t" anchorCtr="0">
            <a:normAutofit/>
          </a:bodyPr>
          <a:lstStyle>
            <a:lvl1pPr algn="r">
              <a:defRPr sz="2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bwMode="ltGray">
          <a:xfrm>
            <a:off x="5174886" y="3118784"/>
            <a:ext cx="1682100" cy="1682100"/>
          </a:xfrm>
          <a:solidFill>
            <a:schemeClr val="tx1"/>
          </a:solidFill>
        </p:spPr>
        <p:txBody>
          <a:bodyPr lIns="148454" tIns="121455" rIns="148454" bIns="269909">
            <a:normAutofit/>
          </a:bodyPr>
          <a:lstStyle>
            <a:lvl1pPr marL="0" indent="0" algn="l">
              <a:spcAft>
                <a:spcPts val="0"/>
              </a:spcAft>
              <a:buNone/>
              <a:defRPr sz="1400">
                <a:solidFill>
                  <a:schemeClr val="bg1"/>
                </a:solidFill>
              </a:defRPr>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smtClean="0"/>
              <a:t>Click to edit Master subtitle style</a:t>
            </a:r>
            <a:endParaRPr lang="en-US"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18391" y="254215"/>
            <a:ext cx="1659779" cy="596377"/>
          </a:xfrm>
          <a:prstGeom prst="rect">
            <a:avLst/>
          </a:prstGeom>
        </p:spPr>
      </p:pic>
    </p:spTree>
    <p:extLst>
      <p:ext uri="{BB962C8B-B14F-4D97-AF65-F5344CB8AC3E}">
        <p14:creationId xmlns:p14="http://schemas.microsoft.com/office/powerpoint/2010/main" val="150964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guide id="4" pos="737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98220" y="1764044"/>
            <a:ext cx="7277100" cy="2751999"/>
          </a:xfrm>
        </p:spPr>
        <p:txBody>
          <a:bodyPr/>
          <a:lstStyle>
            <a:lvl1pPr>
              <a:spcBef>
                <a:spcPts val="600"/>
              </a:spcBef>
              <a:spcAft>
                <a:spcPts val="0"/>
              </a:spcAft>
              <a:defRPr sz="1600"/>
            </a:lvl1pPr>
            <a:lvl2pPr marL="230873" indent="-230873">
              <a:spcBef>
                <a:spcPts val="600"/>
              </a:spcBef>
              <a:spcAft>
                <a:spcPts val="0"/>
              </a:spcAft>
              <a:defRPr sz="1600"/>
            </a:lvl2pPr>
            <a:lvl3pPr marL="404633" indent="-173759">
              <a:spcBef>
                <a:spcPts val="600"/>
              </a:spcBef>
              <a:spcAft>
                <a:spcPts val="0"/>
              </a:spcAft>
              <a:defRPr sz="1400"/>
            </a:lvl3pPr>
            <a:lvl4pPr marL="584327" indent="-188037">
              <a:spcBef>
                <a:spcPts val="600"/>
              </a:spcBef>
              <a:spcAft>
                <a:spcPts val="0"/>
              </a:spcAft>
              <a:defRPr sz="1400"/>
            </a:lvl4pPr>
            <a:lvl5pPr marL="721195" indent="-136868">
              <a:spcBef>
                <a:spcPts val="600"/>
              </a:spcBef>
              <a:spcAft>
                <a:spcPts val="0"/>
              </a:spcAft>
              <a:defRPr sz="1400"/>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436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339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Statem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0500"/>
            <a:ext cx="8312400" cy="3375000"/>
          </a:xfrm>
        </p:spPr>
        <p:txBody>
          <a:bodyPr/>
          <a:lstStyle>
            <a:lvl1pPr>
              <a:spcBef>
                <a:spcPts val="600"/>
              </a:spcBef>
              <a:spcAft>
                <a:spcPts val="0"/>
              </a:spcAft>
              <a:defRPr sz="2100"/>
            </a:lvl1pPr>
            <a:lvl2pPr marL="230891" indent="-230891">
              <a:spcBef>
                <a:spcPts val="600"/>
              </a:spcBef>
              <a:spcAft>
                <a:spcPts val="0"/>
              </a:spcAft>
              <a:defRPr sz="2100"/>
            </a:lvl2pPr>
            <a:lvl3pPr marL="404663" indent="-173771">
              <a:spcBef>
                <a:spcPts val="600"/>
              </a:spcBef>
              <a:spcAft>
                <a:spcPts val="0"/>
              </a:spcAft>
              <a:defRPr sz="1700"/>
            </a:lvl3pPr>
            <a:lvl4pPr marL="584372" indent="-188051">
              <a:spcBef>
                <a:spcPts val="600"/>
              </a:spcBef>
              <a:spcAft>
                <a:spcPts val="0"/>
              </a:spcAft>
              <a:defRPr sz="1700"/>
            </a:lvl4pPr>
            <a:lvl5pPr marL="721249" indent="-136877">
              <a:spcBef>
                <a:spcPts val="600"/>
              </a:spcBef>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741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8096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239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4"/>
          </p:nvPr>
        </p:nvSpPr>
        <p:spPr>
          <a:xfrm>
            <a:off x="4809600" y="1169126"/>
            <a:ext cx="3960000" cy="3319842"/>
          </a:xfrm>
        </p:spPr>
        <p:txBody>
          <a:bodyPr/>
          <a:lstStyle/>
          <a:p>
            <a:endParaRPr lang="en-GB" dirty="0"/>
          </a:p>
        </p:txBody>
      </p:sp>
    </p:spTree>
    <p:extLst>
      <p:ext uri="{BB962C8B-B14F-4D97-AF65-F5344CB8AC3E}">
        <p14:creationId xmlns:p14="http://schemas.microsoft.com/office/powerpoint/2010/main" val="137117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wo Content (Red Block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ltGray">
          <a:xfrm>
            <a:off x="457200" y="1168127"/>
            <a:ext cx="3326400" cy="3327379"/>
          </a:xfrm>
          <a:solidFill>
            <a:schemeClr val="accent1"/>
          </a:solidFill>
        </p:spPr>
        <p:txBody>
          <a:bodyPr lIns="134955" tIns="134955" rIns="134955" bIns="269909"/>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p:nvPr>
        </p:nvSpPr>
        <p:spPr>
          <a:xfrm>
            <a:off x="4169362" y="1120500"/>
            <a:ext cx="4600238"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255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ivider (Black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bwMode="ltGray">
          <a:xfrm>
            <a:off x="1738647" y="502968"/>
            <a:ext cx="2700000" cy="2700000"/>
          </a:xfrm>
          <a:solidFill>
            <a:schemeClr val="accent4"/>
          </a:solidFill>
        </p:spPr>
        <p:txBody>
          <a:bodyPr lIns="175433" tIns="134955" rIns="134955" bIns="67478" anchor="t" anchorCtr="0">
            <a:normAutofit/>
          </a:bodyPr>
          <a:lstStyle>
            <a:lvl1pPr algn="l">
              <a:defRPr sz="21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481698" y="2534050"/>
            <a:ext cx="1890000" cy="1891166"/>
          </a:xfrm>
          <a:solidFill>
            <a:schemeClr val="bg1"/>
          </a:solidFill>
        </p:spPr>
        <p:txBody>
          <a:bodyPr lIns="148454" tIns="121455" rIns="148454" bIns="269909">
            <a:normAutofit/>
          </a:bodyPr>
          <a:lstStyle>
            <a:lvl1pPr marL="0" indent="0" algn="l">
              <a:spcAft>
                <a:spcPts val="0"/>
              </a:spcAft>
              <a:buNone/>
              <a:defRPr sz="1600"/>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370319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Divider (White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bwMode="ltGray">
          <a:xfrm>
            <a:off x="1738800" y="502968"/>
            <a:ext cx="2700000" cy="2700000"/>
          </a:xfrm>
          <a:solidFill>
            <a:schemeClr val="accent4"/>
          </a:solidFill>
        </p:spPr>
        <p:txBody>
          <a:bodyPr lIns="175433" tIns="134955" rIns="134955" bIns="67478" anchor="t" anchorCtr="0">
            <a:normAutofit/>
          </a:bodyPr>
          <a:lstStyle>
            <a:lvl1pPr algn="l">
              <a:defRPr sz="21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481698" y="2534050"/>
            <a:ext cx="1890000" cy="1891166"/>
          </a:xfrm>
          <a:solidFill>
            <a:schemeClr val="bg1"/>
          </a:solidFill>
        </p:spPr>
        <p:txBody>
          <a:bodyPr lIns="148454" tIns="121455" rIns="148454" bIns="269909">
            <a:normAutofit/>
          </a:bodyPr>
          <a:lstStyle>
            <a:lvl1pPr marL="0" indent="0" algn="l">
              <a:spcAft>
                <a:spcPts val="0"/>
              </a:spcAft>
              <a:buNone/>
              <a:defRPr sz="1600"/>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smtClean="0"/>
              <a:t>Click to edit Master subtitle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030" y="4641382"/>
            <a:ext cx="878402" cy="315620"/>
          </a:xfrm>
          <a:prstGeom prst="rect">
            <a:avLst/>
          </a:prstGeom>
        </p:spPr>
      </p:pic>
    </p:spTree>
    <p:extLst>
      <p:ext uri="{BB962C8B-B14F-4D97-AF65-F5344CB8AC3E}">
        <p14:creationId xmlns:p14="http://schemas.microsoft.com/office/powerpoint/2010/main" val="291915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Media Placeholder 9"/>
          <p:cNvSpPr>
            <a:spLocks noGrp="1"/>
          </p:cNvSpPr>
          <p:nvPr>
            <p:ph type="media" sz="quarter" idx="13"/>
          </p:nvPr>
        </p:nvSpPr>
        <p:spPr>
          <a:xfrm>
            <a:off x="457218" y="1039502"/>
            <a:ext cx="7699375" cy="3457575"/>
          </a:xfrm>
        </p:spPr>
        <p:txBody>
          <a:bodyPr/>
          <a:lstStyle/>
          <a:p>
            <a:r>
              <a:rPr lang="en-US" dirty="0" smtClean="0"/>
              <a:t>Click icon to add media</a:t>
            </a:r>
            <a:endParaRPr lang="en-GB" dirty="0"/>
          </a:p>
        </p:txBody>
      </p:sp>
    </p:spTree>
    <p:extLst>
      <p:ext uri="{BB962C8B-B14F-4D97-AF65-F5344CB8AC3E}">
        <p14:creationId xmlns:p14="http://schemas.microsoft.com/office/powerpoint/2010/main" val="119149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0269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Highlight Text Blu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bwMode="auto">
          <a:xfrm>
            <a:off x="492832" y="1460258"/>
            <a:ext cx="2700000" cy="2700000"/>
          </a:xfrm>
          <a:noFill/>
          <a:ln w="57150">
            <a:solidFill>
              <a:schemeClr val="accent2"/>
            </a:solidFill>
          </a:ln>
        </p:spPr>
        <p:txBody>
          <a:bodyPr lIns="175433" tIns="134955" rIns="134955" bIns="67478" anchor="b" anchorCtr="0">
            <a:normAutofit/>
          </a:bodyPr>
          <a:lstStyle>
            <a:lvl1pPr algn="l">
              <a:defRPr sz="1400">
                <a:solidFill>
                  <a:schemeClr val="accent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bwMode="hidden">
          <a:xfrm>
            <a:off x="2364317" y="250033"/>
            <a:ext cx="1890000" cy="1891166"/>
          </a:xfrm>
          <a:solidFill>
            <a:schemeClr val="accent3"/>
          </a:solidFill>
        </p:spPr>
        <p:txBody>
          <a:bodyPr lIns="148454" tIns="121455" rIns="148454" bIns="269909">
            <a:normAutofit/>
          </a:bodyPr>
          <a:lstStyle>
            <a:lvl1pPr marL="0" indent="0" algn="l">
              <a:spcAft>
                <a:spcPts val="0"/>
              </a:spcAft>
              <a:buNone/>
              <a:defRPr sz="1600"/>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229151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98220" y="1764044"/>
            <a:ext cx="3543300" cy="27519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0"/>
          </p:nvPr>
        </p:nvSpPr>
        <p:spPr>
          <a:xfrm>
            <a:off x="4732020" y="1764044"/>
            <a:ext cx="3543300" cy="2751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228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Highlight Image Blu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07/06/2019</a:t>
            </a:fld>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smtClean="0">
                <a:solidFill>
                  <a:srgbClr val="000000"/>
                </a:solidFill>
              </a:rPr>
              <a:t>Title of presentation - enter in the Header &amp; Footer field</a:t>
            </a:r>
            <a:endParaRPr lang="en-GB" dirty="0">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9" name="Title 1"/>
          <p:cNvSpPr>
            <a:spLocks noGrp="1"/>
          </p:cNvSpPr>
          <p:nvPr>
            <p:ph type="ctrTitle"/>
          </p:nvPr>
        </p:nvSpPr>
        <p:spPr bwMode="ltGray">
          <a:xfrm>
            <a:off x="5111691" y="250031"/>
            <a:ext cx="2700000" cy="2700000"/>
          </a:xfrm>
          <a:solidFill>
            <a:schemeClr val="accent2"/>
          </a:solidFill>
          <a:ln w="57150">
            <a:noFill/>
          </a:ln>
        </p:spPr>
        <p:txBody>
          <a:bodyPr lIns="175433" tIns="134955" rIns="134955" bIns="67478" anchor="t" anchorCtr="0">
            <a:normAutofit/>
          </a:bodyPr>
          <a:lstStyle>
            <a:lvl1pPr algn="l">
              <a:defRPr sz="1400">
                <a:solidFill>
                  <a:schemeClr val="bg1"/>
                </a:solidFill>
              </a:defRPr>
            </a:lvl1pPr>
          </a:lstStyle>
          <a:p>
            <a:r>
              <a:rPr lang="en-US" smtClean="0"/>
              <a:t>Click to edit Master title style</a:t>
            </a:r>
            <a:endParaRPr lang="en-US" dirty="0"/>
          </a:p>
        </p:txBody>
      </p:sp>
      <p:sp>
        <p:nvSpPr>
          <p:cNvPr id="11" name="Picture Placeholder 10"/>
          <p:cNvSpPr>
            <a:spLocks noGrp="1"/>
          </p:cNvSpPr>
          <p:nvPr>
            <p:ph type="pic" sz="quarter" idx="13"/>
          </p:nvPr>
        </p:nvSpPr>
        <p:spPr>
          <a:xfrm>
            <a:off x="3832038" y="2122305"/>
            <a:ext cx="2295000" cy="2295000"/>
          </a:xfrm>
        </p:spPr>
        <p:txBody>
          <a:bodyPr/>
          <a:lstStyle/>
          <a:p>
            <a:r>
              <a:rPr lang="en-US" dirty="0" smtClean="0"/>
              <a:t>Click icon to add picture</a:t>
            </a:r>
            <a:endParaRPr lang="en-GB" dirty="0"/>
          </a:p>
        </p:txBody>
      </p:sp>
    </p:spTree>
    <p:extLst>
      <p:ext uri="{BB962C8B-B14F-4D97-AF65-F5344CB8AC3E}">
        <p14:creationId xmlns:p14="http://schemas.microsoft.com/office/powerpoint/2010/main" val="195111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Highlight Text Grey">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07/06/2019</a:t>
            </a:fld>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smtClean="0">
                <a:solidFill>
                  <a:srgbClr val="000000"/>
                </a:solidFill>
              </a:rPr>
              <a:t>Title of presentation - enter in the Header &amp; Footer field</a:t>
            </a:r>
            <a:endParaRPr lang="en-GB" dirty="0">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9" name="Title 1"/>
          <p:cNvSpPr>
            <a:spLocks noGrp="1"/>
          </p:cNvSpPr>
          <p:nvPr>
            <p:ph type="ctrTitle"/>
          </p:nvPr>
        </p:nvSpPr>
        <p:spPr>
          <a:xfrm>
            <a:off x="4011147" y="250031"/>
            <a:ext cx="3375000" cy="3375000"/>
          </a:xfrm>
          <a:solidFill>
            <a:schemeClr val="accent3"/>
          </a:solidFill>
          <a:ln w="57150">
            <a:noFill/>
          </a:ln>
        </p:spPr>
        <p:txBody>
          <a:bodyPr lIns="175433" tIns="134955" rIns="175433" bIns="67478" anchor="t" anchorCtr="0">
            <a:normAutofit/>
          </a:bodyPr>
          <a:lstStyle>
            <a:lvl1pPr algn="l">
              <a:defRPr sz="290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6334928" y="2593726"/>
            <a:ext cx="1890000" cy="1891166"/>
          </a:xfrm>
          <a:solidFill>
            <a:schemeClr val="bg1"/>
          </a:solidFill>
        </p:spPr>
        <p:txBody>
          <a:bodyPr lIns="148454" tIns="121455" rIns="148454" bIns="269909">
            <a:normAutofit/>
          </a:bodyPr>
          <a:lstStyle>
            <a:lvl1pPr marL="0" indent="0" algn="l">
              <a:spcAft>
                <a:spcPts val="0"/>
              </a:spcAft>
              <a:buNone/>
              <a:defRPr sz="1600"/>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164134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guide id="4" orient="horz" pos="3770" userDrawn="1">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Highlight Image Grey">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07/06/2019</a:t>
            </a:fld>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smtClean="0">
                <a:solidFill>
                  <a:srgbClr val="000000"/>
                </a:solidFill>
              </a:rPr>
              <a:t>Title of presentation - enter in the Header &amp; Footer field</a:t>
            </a:r>
            <a:endParaRPr lang="en-GB" dirty="0">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3" name="Picture Placeholder 2"/>
          <p:cNvSpPr>
            <a:spLocks noGrp="1"/>
          </p:cNvSpPr>
          <p:nvPr>
            <p:ph type="pic" sz="quarter" idx="13"/>
          </p:nvPr>
        </p:nvSpPr>
        <p:spPr>
          <a:xfrm>
            <a:off x="474618" y="250031"/>
            <a:ext cx="3375000" cy="3375000"/>
          </a:xfrm>
        </p:spPr>
        <p:txBody>
          <a:bodyPr/>
          <a:lstStyle/>
          <a:p>
            <a:r>
              <a:rPr lang="en-US" dirty="0" smtClean="0"/>
              <a:t>Click icon to add picture</a:t>
            </a:r>
            <a:endParaRPr lang="en-GB" dirty="0"/>
          </a:p>
        </p:txBody>
      </p:sp>
      <p:sp>
        <p:nvSpPr>
          <p:cNvPr id="10" name="Subtitle 2"/>
          <p:cNvSpPr>
            <a:spLocks noGrp="1"/>
          </p:cNvSpPr>
          <p:nvPr>
            <p:ph type="subTitle" idx="1"/>
          </p:nvPr>
        </p:nvSpPr>
        <p:spPr>
          <a:xfrm>
            <a:off x="2777896" y="2604043"/>
            <a:ext cx="1890000" cy="1891166"/>
          </a:xfrm>
          <a:solidFill>
            <a:schemeClr val="accent4"/>
          </a:solidFill>
        </p:spPr>
        <p:txBody>
          <a:bodyPr lIns="148454" tIns="121455" rIns="148454" bIns="269909">
            <a:normAutofit/>
          </a:bodyPr>
          <a:lstStyle>
            <a:lvl1pPr marL="0" indent="0" algn="l">
              <a:spcAft>
                <a:spcPts val="0"/>
              </a:spcAft>
              <a:buNone/>
              <a:defRPr sz="1600"/>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130996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5D585-53FF-4B4D-95A0-B205DDCFD9D9}" type="datetime1">
              <a:rPr lang="en-GB" smtClean="0">
                <a:solidFill>
                  <a:srgbClr val="000000"/>
                </a:solidFill>
              </a:rPr>
              <a:pPr/>
              <a:t>07/06/2019</a:t>
            </a:fld>
            <a:endParaRPr lang="en-GB" dirty="0">
              <a:solidFill>
                <a:srgbClr val="000000"/>
              </a:solidFill>
            </a:endParaRPr>
          </a:p>
        </p:txBody>
      </p:sp>
      <p:sp>
        <p:nvSpPr>
          <p:cNvPr id="3" name="Footer Placeholder 2"/>
          <p:cNvSpPr>
            <a:spLocks noGrp="1"/>
          </p:cNvSpPr>
          <p:nvPr>
            <p:ph type="ftr" sz="quarter" idx="11"/>
          </p:nvPr>
        </p:nvSpPr>
        <p:spPr/>
        <p:txBody>
          <a:bodyPr/>
          <a:lstStyle/>
          <a:p>
            <a:r>
              <a:rPr lang="en-GB" dirty="0" smtClean="0">
                <a:solidFill>
                  <a:srgbClr val="000000"/>
                </a:solidFill>
              </a:rPr>
              <a:t>Title of presentation - enter in the Header &amp; Footer field</a:t>
            </a:r>
            <a:endParaRPr lang="en-GB" dirty="0">
              <a:solidFill>
                <a:srgbClr val="000000"/>
              </a:solidFill>
            </a:endParaRPr>
          </a:p>
        </p:txBody>
      </p:sp>
      <p:sp>
        <p:nvSpPr>
          <p:cNvPr id="4" name="Slide Number Placeholder 3"/>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6"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Tree>
    <p:extLst>
      <p:ext uri="{BB962C8B-B14F-4D97-AF65-F5344CB8AC3E}">
        <p14:creationId xmlns:p14="http://schemas.microsoft.com/office/powerpoint/2010/main" val="3647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Slide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ltGray">
          <a:xfrm>
            <a:off x="2505850" y="953100"/>
            <a:ext cx="1682100" cy="1682100"/>
          </a:xfrm>
          <a:solidFill>
            <a:schemeClr val="accent5"/>
          </a:solidFill>
        </p:spPr>
        <p:txBody>
          <a:bodyPr vert="horz" lIns="148451" tIns="121452" rIns="148451" bIns="269903" rtlCol="0" anchor="t" anchorCtr="0">
            <a:normAutofit/>
          </a:bodyPr>
          <a:lstStyle>
            <a:lvl1pPr>
              <a:defRPr lang="en-US" sz="1400" dirty="0"/>
            </a:lvl1pPr>
          </a:lstStyle>
          <a:p>
            <a:pPr lvl="0">
              <a:spcAft>
                <a:spcPts val="0"/>
              </a:spcAft>
            </a:pPr>
            <a:r>
              <a:rPr lang="en-US" dirty="0" smtClean="0"/>
              <a:t>Click to edit Master subtitle style</a:t>
            </a:r>
            <a:endParaRPr lang="en-US" dirty="0"/>
          </a:p>
        </p:txBody>
      </p:sp>
      <p:sp>
        <p:nvSpPr>
          <p:cNvPr id="2" name="Title 1"/>
          <p:cNvSpPr>
            <a:spLocks noGrp="1"/>
          </p:cNvSpPr>
          <p:nvPr>
            <p:ph type="ctrTitle"/>
          </p:nvPr>
        </p:nvSpPr>
        <p:spPr bwMode="invGray">
          <a:xfrm>
            <a:off x="481365" y="1925100"/>
            <a:ext cx="2700000" cy="2700000"/>
          </a:xfrm>
          <a:blipFill dpi="0" rotWithShape="1">
            <a:blip r:embed="rId3"/>
            <a:srcRect/>
            <a:stretch>
              <a:fillRect/>
            </a:stretch>
          </a:blipFill>
        </p:spPr>
        <p:txBody>
          <a:bodyPr lIns="175429" tIns="134952" rIns="134952" bIns="67476" anchor="t" anchorCtr="0">
            <a:normAutofit/>
          </a:bodyPr>
          <a:lstStyle>
            <a:lvl1pPr algn="l">
              <a:defRPr sz="2400">
                <a:solidFill>
                  <a:schemeClr val="bg1"/>
                </a:solidFill>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18392" y="254216"/>
            <a:ext cx="1659779" cy="596377"/>
          </a:xfrm>
          <a:prstGeom prst="rect">
            <a:avLst/>
          </a:prstGeom>
        </p:spPr>
      </p:pic>
    </p:spTree>
    <p:extLst>
      <p:ext uri="{BB962C8B-B14F-4D97-AF65-F5344CB8AC3E}">
        <p14:creationId xmlns:p14="http://schemas.microsoft.com/office/powerpoint/2010/main" val="340131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Slide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invGray">
          <a:xfrm>
            <a:off x="476783" y="1232081"/>
            <a:ext cx="2700000" cy="2700000"/>
          </a:xfrm>
          <a:blipFill dpi="0" rotWithShape="1">
            <a:blip r:embed="rId3"/>
            <a:srcRect/>
            <a:stretch>
              <a:fillRect/>
            </a:stretch>
          </a:blipFill>
        </p:spPr>
        <p:txBody>
          <a:bodyPr lIns="175429" tIns="134952" rIns="134952" bIns="67476" anchor="t" anchorCtr="0">
            <a:normAutofit/>
          </a:bodyPr>
          <a:lstStyle>
            <a:lvl1pPr algn="l">
              <a:defRPr sz="2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bwMode="ltGray">
          <a:xfrm>
            <a:off x="2386678" y="3117593"/>
            <a:ext cx="1682100" cy="1682100"/>
          </a:xfrm>
          <a:solidFill>
            <a:schemeClr val="accent5"/>
          </a:solidFill>
        </p:spPr>
        <p:txBody>
          <a:bodyPr vert="horz" lIns="148451" tIns="121452" rIns="148451" bIns="269903" rtlCol="0" anchor="t" anchorCtr="0">
            <a:normAutofit/>
          </a:bodyPr>
          <a:lstStyle>
            <a:lvl1pPr>
              <a:defRPr lang="en-US" sz="1400" dirty="0"/>
            </a:lvl1pPr>
          </a:lstStyle>
          <a:p>
            <a:pPr lvl="0">
              <a:spcAft>
                <a:spcPts val="0"/>
              </a:spcAft>
            </a:pPr>
            <a:r>
              <a:rPr lang="en-US" dirty="0" smtClean="0"/>
              <a:t>Click to edit Master subtitle style</a:t>
            </a:r>
            <a:endParaRPr lang="en-US"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18392" y="254197"/>
            <a:ext cx="1659779" cy="596376"/>
          </a:xfrm>
          <a:prstGeom prst="rect">
            <a:avLst/>
          </a:prstGeom>
        </p:spPr>
      </p:pic>
    </p:spTree>
    <p:extLst>
      <p:ext uri="{BB962C8B-B14F-4D97-AF65-F5344CB8AC3E}">
        <p14:creationId xmlns:p14="http://schemas.microsoft.com/office/powerpoint/2010/main" val="127066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21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itle Slide 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invGray">
          <a:xfrm flipH="1">
            <a:off x="6090114" y="1232081"/>
            <a:ext cx="2700000" cy="2700000"/>
          </a:xfrm>
          <a:blipFill dpi="0" rotWithShape="0">
            <a:blip r:embed="rId3"/>
            <a:srcRect/>
            <a:stretch>
              <a:fillRect/>
            </a:stretch>
          </a:blipFill>
        </p:spPr>
        <p:txBody>
          <a:bodyPr lIns="404840" tIns="134952" rIns="175429" bIns="67476" anchor="t" anchorCtr="0">
            <a:normAutofit/>
          </a:bodyPr>
          <a:lstStyle>
            <a:lvl1pPr algn="r">
              <a:defRPr sz="2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bwMode="ltGray">
          <a:xfrm>
            <a:off x="5174886" y="3118784"/>
            <a:ext cx="1682100" cy="1682100"/>
          </a:xfrm>
          <a:solidFill>
            <a:schemeClr val="accent5"/>
          </a:solidFill>
        </p:spPr>
        <p:txBody>
          <a:bodyPr vert="horz" lIns="148451" tIns="121452" rIns="148451" bIns="269903" rtlCol="0" anchor="t" anchorCtr="0">
            <a:normAutofit/>
          </a:bodyPr>
          <a:lstStyle>
            <a:lvl1pPr>
              <a:defRPr lang="en-US" sz="1400" dirty="0"/>
            </a:lvl1pPr>
          </a:lstStyle>
          <a:p>
            <a:pPr lvl="0">
              <a:spcAft>
                <a:spcPts val="0"/>
              </a:spcAft>
            </a:pPr>
            <a:r>
              <a:rPr lang="en-US" smtClean="0"/>
              <a:t>Click to edit Master subtitle style</a:t>
            </a:r>
            <a:endParaRPr lang="en-US"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18392" y="254216"/>
            <a:ext cx="1659779" cy="596377"/>
          </a:xfrm>
          <a:prstGeom prst="rect">
            <a:avLst/>
          </a:prstGeom>
        </p:spPr>
      </p:pic>
    </p:spTree>
    <p:extLst>
      <p:ext uri="{BB962C8B-B14F-4D97-AF65-F5344CB8AC3E}">
        <p14:creationId xmlns:p14="http://schemas.microsoft.com/office/powerpoint/2010/main" val="283936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210">
          <p15:clr>
            <a:srgbClr val="FBAE40"/>
          </p15:clr>
        </p15:guide>
        <p15:guide id="4" pos="7378">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608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Statem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0500"/>
            <a:ext cx="8312400" cy="3375000"/>
          </a:xfrm>
        </p:spPr>
        <p:txBody>
          <a:bodyPr/>
          <a:lstStyle>
            <a:lvl1pPr>
              <a:spcBef>
                <a:spcPts val="600"/>
              </a:spcBef>
              <a:spcAft>
                <a:spcPts val="0"/>
              </a:spcAft>
              <a:defRPr sz="2100"/>
            </a:lvl1pPr>
            <a:lvl2pPr marL="230885" indent="-230885">
              <a:spcBef>
                <a:spcPts val="600"/>
              </a:spcBef>
              <a:spcAft>
                <a:spcPts val="0"/>
              </a:spcAft>
              <a:defRPr sz="2100"/>
            </a:lvl2pPr>
            <a:lvl3pPr marL="404653" indent="-173767">
              <a:spcBef>
                <a:spcPts val="600"/>
              </a:spcBef>
              <a:spcAft>
                <a:spcPts val="0"/>
              </a:spcAft>
              <a:defRPr sz="1700"/>
            </a:lvl3pPr>
            <a:lvl4pPr marL="584357" indent="-188046">
              <a:spcBef>
                <a:spcPts val="600"/>
              </a:spcBef>
              <a:spcAft>
                <a:spcPts val="0"/>
              </a:spcAft>
              <a:defRPr sz="1700"/>
            </a:lvl4pPr>
            <a:lvl5pPr marL="721231" indent="-136874">
              <a:spcBef>
                <a:spcPts val="600"/>
              </a:spcBef>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101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8096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181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Picture Placeholder 7"/>
          <p:cNvSpPr>
            <a:spLocks noGrp="1"/>
          </p:cNvSpPr>
          <p:nvPr>
            <p:ph type="pic" sz="quarter" idx="14" hasCustomPrompt="1"/>
          </p:nvPr>
        </p:nvSpPr>
        <p:spPr>
          <a:xfrm>
            <a:off x="1007270" y="1762240"/>
            <a:ext cx="2753802" cy="2753802"/>
          </a:xfrm>
          <a:solidFill>
            <a:srgbClr val="BEBEBE"/>
          </a:solidFill>
        </p:spPr>
        <p:txBody>
          <a:bodyPr/>
          <a:lstStyle>
            <a:lvl1pPr>
              <a:defRPr baseline="0"/>
            </a:lvl1pPr>
          </a:lstStyle>
          <a:p>
            <a:r>
              <a:rPr lang="en-GB" dirty="0" smtClean="0"/>
              <a:t>Insert picture here</a:t>
            </a:r>
            <a:endParaRPr lang="en-GB" dirty="0"/>
          </a:p>
        </p:txBody>
      </p:sp>
      <p:sp>
        <p:nvSpPr>
          <p:cNvPr id="5" name="Content Placeholder 2"/>
          <p:cNvSpPr>
            <a:spLocks noGrp="1"/>
          </p:cNvSpPr>
          <p:nvPr>
            <p:ph idx="1"/>
          </p:nvPr>
        </p:nvSpPr>
        <p:spPr>
          <a:xfrm>
            <a:off x="4732020" y="1764044"/>
            <a:ext cx="3543300" cy="2751999"/>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685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4"/>
          </p:nvPr>
        </p:nvSpPr>
        <p:spPr>
          <a:xfrm>
            <a:off x="4809600" y="1169126"/>
            <a:ext cx="3960000" cy="3319842"/>
          </a:xfrm>
        </p:spPr>
        <p:txBody>
          <a:bodyPr/>
          <a:lstStyle/>
          <a:p>
            <a:endParaRPr lang="en-GB" dirty="0"/>
          </a:p>
        </p:txBody>
      </p:sp>
    </p:spTree>
    <p:extLst>
      <p:ext uri="{BB962C8B-B14F-4D97-AF65-F5344CB8AC3E}">
        <p14:creationId xmlns:p14="http://schemas.microsoft.com/office/powerpoint/2010/main" val="316787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wo Content (Red Block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noChangeAspect="1"/>
          </p:cNvSpPr>
          <p:nvPr>
            <p:ph idx="1"/>
          </p:nvPr>
        </p:nvSpPr>
        <p:spPr bwMode="ltGray">
          <a:xfrm>
            <a:off x="457200" y="1163906"/>
            <a:ext cx="3960000" cy="2970000"/>
          </a:xfrm>
          <a:solidFill>
            <a:schemeClr val="accent1"/>
          </a:solidFill>
        </p:spPr>
        <p:txBody>
          <a:bodyPr lIns="134952" tIns="134952" rIns="134952" bIns="269903"/>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p:nvPr>
        </p:nvSpPr>
        <p:spPr>
          <a:xfrm>
            <a:off x="48096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477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ivider (Black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3875" y="4752000"/>
            <a:ext cx="686918" cy="162000"/>
          </a:xfrm>
          <a:prstGeom prst="rect">
            <a:avLst/>
          </a:prstGeom>
        </p:spPr>
        <p:txBody>
          <a:bodyPr lIns="68556" tIns="34289" rIns="68556" bIns="34289"/>
          <a:lstStyle/>
          <a:p>
            <a:pPr defTabSz="685528"/>
            <a:fld id="{13BFD295-1C6E-4174-9143-198319682686}" type="datetime1">
              <a:rPr lang="en-GB" smtClean="0">
                <a:solidFill>
                  <a:srgbClr val="747678"/>
                </a:solidFill>
              </a:rPr>
              <a:pPr defTabSz="685528"/>
              <a:t>07/06/2019</a:t>
            </a:fld>
            <a:endParaRPr lang="en-GB" dirty="0">
              <a:solidFill>
                <a:srgbClr val="747678"/>
              </a:solidFill>
            </a:endParaRPr>
          </a:p>
        </p:txBody>
      </p:sp>
      <p:sp>
        <p:nvSpPr>
          <p:cNvPr id="5" name="Footer Placeholder 4"/>
          <p:cNvSpPr>
            <a:spLocks noGrp="1"/>
          </p:cNvSpPr>
          <p:nvPr>
            <p:ph type="ftr" sz="quarter" idx="11"/>
          </p:nvPr>
        </p:nvSpPr>
        <p:spPr>
          <a:xfrm>
            <a:off x="1738647" y="4624202"/>
            <a:ext cx="3960000" cy="162000"/>
          </a:xfrm>
          <a:prstGeom prst="rect">
            <a:avLst/>
          </a:prstGeom>
        </p:spPr>
        <p:txBody>
          <a:bodyPr lIns="68556" tIns="34289" rIns="68556" bIns="34289"/>
          <a:lstStyle/>
          <a:p>
            <a:pPr defTabSz="685528"/>
            <a:r>
              <a:rPr lang="en-GB" smtClean="0">
                <a:solidFill>
                  <a:srgbClr val="747678"/>
                </a:solidFill>
              </a:rPr>
              <a:t>Title of presentation - enter in the Header &amp; Footer field</a:t>
            </a:r>
            <a:endParaRPr lang="en-GB" dirty="0">
              <a:solidFill>
                <a:srgbClr val="747678"/>
              </a:solidFill>
            </a:endParaRPr>
          </a:p>
        </p:txBody>
      </p:sp>
      <p:sp>
        <p:nvSpPr>
          <p:cNvPr id="6" name="Slide Number Placeholder 5"/>
          <p:cNvSpPr>
            <a:spLocks noGrp="1"/>
          </p:cNvSpPr>
          <p:nvPr>
            <p:ph type="sldNum" sz="quarter" idx="12"/>
          </p:nvPr>
        </p:nvSpPr>
        <p:spPr>
          <a:xfrm>
            <a:off x="457219" y="4752000"/>
            <a:ext cx="360947" cy="162000"/>
          </a:xfrm>
          <a:prstGeom prst="rect">
            <a:avLst/>
          </a:prstGeom>
        </p:spPr>
        <p:txBody>
          <a:bodyPr lIns="68556" tIns="34289" rIns="68556" bIns="34289"/>
          <a:lstStyle/>
          <a:p>
            <a:pPr defTabSz="685528"/>
            <a:fld id="{2A4120B7-04C2-4AF0-9F3E-C6B24F93811D}" type="slidenum">
              <a:rPr lang="en-GB" smtClean="0">
                <a:solidFill>
                  <a:srgbClr val="747678"/>
                </a:solidFill>
              </a:rPr>
              <a:pPr defTabSz="685528"/>
              <a:t>‹#›</a:t>
            </a:fld>
            <a:endParaRPr lang="en-GB" dirty="0">
              <a:solidFill>
                <a:srgbClr val="747678"/>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9" name="Title 1"/>
          <p:cNvSpPr>
            <a:spLocks noGrp="1"/>
          </p:cNvSpPr>
          <p:nvPr>
            <p:ph type="ctrTitle"/>
          </p:nvPr>
        </p:nvSpPr>
        <p:spPr bwMode="ltGray">
          <a:xfrm>
            <a:off x="478208" y="760620"/>
            <a:ext cx="2700000" cy="2700000"/>
          </a:xfrm>
          <a:solidFill>
            <a:schemeClr val="accent6"/>
          </a:solidFill>
        </p:spPr>
        <p:txBody>
          <a:bodyPr lIns="175429" tIns="134952" rIns="134952" bIns="67476" anchor="t" anchorCtr="0">
            <a:normAutofit/>
          </a:bodyPr>
          <a:lstStyle>
            <a:lvl1pPr algn="l">
              <a:defRPr sz="210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bwMode="ltGray">
          <a:xfrm>
            <a:off x="2359931" y="2619841"/>
            <a:ext cx="1890000" cy="1891166"/>
          </a:xfrm>
          <a:solidFill>
            <a:schemeClr val="accent5"/>
          </a:solidFill>
        </p:spPr>
        <p:txBody>
          <a:bodyPr lIns="148451" tIns="121452" rIns="148451" bIns="269903">
            <a:normAutofit/>
          </a:bodyPr>
          <a:lstStyle>
            <a:lvl1pPr marL="0" indent="0" algn="l">
              <a:spcAft>
                <a:spcPts val="0"/>
              </a:spcAft>
              <a:buNone/>
              <a:defRPr sz="1600">
                <a:solidFill>
                  <a:schemeClr val="tx2"/>
                </a:solidFill>
              </a:defRPr>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384911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Divider (White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3875" y="4752000"/>
            <a:ext cx="686918" cy="162000"/>
          </a:xfrm>
          <a:prstGeom prst="rect">
            <a:avLst/>
          </a:prstGeom>
        </p:spPr>
        <p:txBody>
          <a:bodyPr lIns="68556" tIns="34289" rIns="68556" bIns="34289"/>
          <a:lstStyle>
            <a:lvl1pPr>
              <a:defRPr>
                <a:solidFill>
                  <a:schemeClr val="bg1"/>
                </a:solidFill>
              </a:defRPr>
            </a:lvl1pPr>
          </a:lstStyle>
          <a:p>
            <a:pPr defTabSz="685528"/>
            <a:fld id="{13BFD295-1C6E-4174-9143-198319682686}" type="datetime1">
              <a:rPr lang="en-GB" smtClean="0">
                <a:solidFill>
                  <a:srgbClr val="FFFFFF"/>
                </a:solidFill>
              </a:rPr>
              <a:pPr defTabSz="685528"/>
              <a:t>07/06/2019</a:t>
            </a:fld>
            <a:endParaRPr lang="en-GB" dirty="0">
              <a:solidFill>
                <a:srgbClr val="FFFFFF"/>
              </a:solidFill>
            </a:endParaRPr>
          </a:p>
        </p:txBody>
      </p:sp>
      <p:sp>
        <p:nvSpPr>
          <p:cNvPr id="5" name="Footer Placeholder 4"/>
          <p:cNvSpPr>
            <a:spLocks noGrp="1"/>
          </p:cNvSpPr>
          <p:nvPr>
            <p:ph type="ftr" sz="quarter" idx="11"/>
          </p:nvPr>
        </p:nvSpPr>
        <p:spPr>
          <a:xfrm>
            <a:off x="1738647" y="4624202"/>
            <a:ext cx="3960000" cy="162000"/>
          </a:xfrm>
          <a:prstGeom prst="rect">
            <a:avLst/>
          </a:prstGeom>
        </p:spPr>
        <p:txBody>
          <a:bodyPr lIns="68556" tIns="34289" rIns="68556" bIns="34289"/>
          <a:lstStyle>
            <a:lvl1pPr>
              <a:defRPr>
                <a:solidFill>
                  <a:schemeClr val="bg1"/>
                </a:solidFill>
              </a:defRPr>
            </a:lvl1pPr>
          </a:lstStyle>
          <a:p>
            <a:pPr defTabSz="685528"/>
            <a:r>
              <a:rPr lang="en-GB" smtClean="0">
                <a:solidFill>
                  <a:srgbClr val="FFFFFF"/>
                </a:solidFill>
              </a:rPr>
              <a:t>Title of presentation - enter in the Header &amp; Footer field</a:t>
            </a:r>
            <a:endParaRPr lang="en-GB" dirty="0">
              <a:solidFill>
                <a:srgbClr val="FFFFFF"/>
              </a:solidFill>
            </a:endParaRPr>
          </a:p>
        </p:txBody>
      </p:sp>
      <p:sp>
        <p:nvSpPr>
          <p:cNvPr id="6" name="Slide Number Placeholder 5"/>
          <p:cNvSpPr>
            <a:spLocks noGrp="1"/>
          </p:cNvSpPr>
          <p:nvPr>
            <p:ph type="sldNum" sz="quarter" idx="12"/>
          </p:nvPr>
        </p:nvSpPr>
        <p:spPr>
          <a:xfrm>
            <a:off x="457219" y="4752000"/>
            <a:ext cx="360947" cy="162000"/>
          </a:xfrm>
          <a:prstGeom prst="rect">
            <a:avLst/>
          </a:prstGeom>
        </p:spPr>
        <p:txBody>
          <a:bodyPr lIns="68556" tIns="34289" rIns="68556" bIns="34289"/>
          <a:lstStyle>
            <a:lvl1pPr>
              <a:defRPr>
                <a:solidFill>
                  <a:schemeClr val="bg1"/>
                </a:solidFill>
              </a:defRPr>
            </a:lvl1pPr>
          </a:lstStyle>
          <a:p>
            <a:pPr defTabSz="685528"/>
            <a:fld id="{2A4120B7-04C2-4AF0-9F3E-C6B24F93811D}" type="slidenum">
              <a:rPr lang="en-GB" smtClean="0">
                <a:solidFill>
                  <a:srgbClr val="FFFFFF"/>
                </a:solidFill>
              </a:rPr>
              <a:pPr defTabSz="685528"/>
              <a:t>‹#›</a:t>
            </a:fld>
            <a:endParaRPr lang="en-GB" dirty="0">
              <a:solidFill>
                <a:srgbClr val="FFFFFF"/>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FFFFFF"/>
                </a:solidFill>
              </a:rPr>
              <a:t>©ACCA</a:t>
            </a:r>
          </a:p>
        </p:txBody>
      </p:sp>
      <p:sp>
        <p:nvSpPr>
          <p:cNvPr id="9" name="Title 1"/>
          <p:cNvSpPr>
            <a:spLocks noGrp="1"/>
          </p:cNvSpPr>
          <p:nvPr>
            <p:ph type="ctrTitle"/>
          </p:nvPr>
        </p:nvSpPr>
        <p:spPr bwMode="ltGray">
          <a:xfrm>
            <a:off x="5077664" y="668709"/>
            <a:ext cx="2700000" cy="2700000"/>
          </a:xfrm>
          <a:solidFill>
            <a:schemeClr val="accent5"/>
          </a:solidFill>
        </p:spPr>
        <p:txBody>
          <a:bodyPr lIns="175429" tIns="134952" rIns="134952" bIns="67476" anchor="t" anchorCtr="0">
            <a:normAutofit/>
          </a:bodyPr>
          <a:lstStyle>
            <a:lvl1pPr algn="l">
              <a:defRPr sz="2100" baseline="0">
                <a:solidFill>
                  <a:schemeClr val="tx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bwMode="ltGray">
          <a:xfrm>
            <a:off x="3991034" y="2524921"/>
            <a:ext cx="1890000" cy="1891166"/>
          </a:xfrm>
          <a:solidFill>
            <a:schemeClr val="accent6"/>
          </a:solidFill>
        </p:spPr>
        <p:txBody>
          <a:bodyPr lIns="148451" tIns="121452" rIns="148451" bIns="269903">
            <a:normAutofit/>
          </a:bodyPr>
          <a:lstStyle>
            <a:lvl1pPr marL="0" indent="0" algn="l">
              <a:spcAft>
                <a:spcPts val="0"/>
              </a:spcAft>
              <a:buNone/>
              <a:defRPr sz="1600" baseline="0">
                <a:solidFill>
                  <a:schemeClr val="bg1"/>
                </a:solidFill>
              </a:defRPr>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030" y="4641382"/>
            <a:ext cx="878402" cy="315620"/>
          </a:xfrm>
          <a:prstGeom prst="rect">
            <a:avLst/>
          </a:prstGeom>
        </p:spPr>
      </p:pic>
    </p:spTree>
    <p:extLst>
      <p:ext uri="{BB962C8B-B14F-4D97-AF65-F5344CB8AC3E}">
        <p14:creationId xmlns:p14="http://schemas.microsoft.com/office/powerpoint/2010/main" val="77579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Media Placeholder 9"/>
          <p:cNvSpPr>
            <a:spLocks noGrp="1"/>
          </p:cNvSpPr>
          <p:nvPr>
            <p:ph type="media" sz="quarter" idx="13"/>
          </p:nvPr>
        </p:nvSpPr>
        <p:spPr>
          <a:xfrm>
            <a:off x="457219" y="1039502"/>
            <a:ext cx="7699375" cy="3457575"/>
          </a:xfrm>
        </p:spPr>
        <p:txBody>
          <a:bodyPr/>
          <a:lstStyle/>
          <a:p>
            <a:r>
              <a:rPr lang="en-US" dirty="0" smtClean="0"/>
              <a:t>Click icon to add media</a:t>
            </a:r>
            <a:endParaRPr lang="en-GB" dirty="0"/>
          </a:p>
        </p:txBody>
      </p:sp>
    </p:spTree>
    <p:extLst>
      <p:ext uri="{BB962C8B-B14F-4D97-AF65-F5344CB8AC3E}">
        <p14:creationId xmlns:p14="http://schemas.microsoft.com/office/powerpoint/2010/main" val="287353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911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Highlight Text Grey">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3875" y="4752000"/>
            <a:ext cx="686918" cy="162000"/>
          </a:xfrm>
          <a:prstGeom prst="rect">
            <a:avLst/>
          </a:prstGeom>
        </p:spPr>
        <p:txBody>
          <a:bodyPr lIns="68556" tIns="34289" rIns="68556" bIns="34289"/>
          <a:lstStyle/>
          <a:p>
            <a:pPr defTabSz="685528"/>
            <a:fld id="{13BFD295-1C6E-4174-9143-198319682686}" type="datetime1">
              <a:rPr lang="en-GB" smtClean="0">
                <a:solidFill>
                  <a:srgbClr val="747678"/>
                </a:solidFill>
              </a:rPr>
              <a:pPr defTabSz="685528"/>
              <a:t>07/06/2019</a:t>
            </a:fld>
            <a:endParaRPr lang="en-GB" dirty="0">
              <a:solidFill>
                <a:srgbClr val="747678"/>
              </a:solidFill>
            </a:endParaRPr>
          </a:p>
        </p:txBody>
      </p:sp>
      <p:sp>
        <p:nvSpPr>
          <p:cNvPr id="5" name="Footer Placeholder 4"/>
          <p:cNvSpPr>
            <a:spLocks noGrp="1"/>
          </p:cNvSpPr>
          <p:nvPr>
            <p:ph type="ftr" sz="quarter" idx="11"/>
          </p:nvPr>
        </p:nvSpPr>
        <p:spPr>
          <a:xfrm>
            <a:off x="1738647" y="4624202"/>
            <a:ext cx="3960000" cy="162000"/>
          </a:xfrm>
          <a:prstGeom prst="rect">
            <a:avLst/>
          </a:prstGeom>
        </p:spPr>
        <p:txBody>
          <a:bodyPr lIns="68556" tIns="34289" rIns="68556" bIns="34289"/>
          <a:lstStyle/>
          <a:p>
            <a:pPr defTabSz="685528"/>
            <a:r>
              <a:rPr lang="en-GB" smtClean="0">
                <a:solidFill>
                  <a:srgbClr val="747678"/>
                </a:solidFill>
              </a:rPr>
              <a:t>Title of presentation - enter in the Header &amp; Footer field</a:t>
            </a:r>
            <a:endParaRPr lang="en-GB" dirty="0">
              <a:solidFill>
                <a:srgbClr val="747678"/>
              </a:solidFill>
            </a:endParaRPr>
          </a:p>
        </p:txBody>
      </p:sp>
      <p:sp>
        <p:nvSpPr>
          <p:cNvPr id="6" name="Slide Number Placeholder 5"/>
          <p:cNvSpPr>
            <a:spLocks noGrp="1"/>
          </p:cNvSpPr>
          <p:nvPr>
            <p:ph type="sldNum" sz="quarter" idx="12"/>
          </p:nvPr>
        </p:nvSpPr>
        <p:spPr>
          <a:xfrm>
            <a:off x="457219" y="4752000"/>
            <a:ext cx="360947" cy="162000"/>
          </a:xfrm>
          <a:prstGeom prst="rect">
            <a:avLst/>
          </a:prstGeom>
        </p:spPr>
        <p:txBody>
          <a:bodyPr lIns="68556" tIns="34289" rIns="68556" bIns="34289"/>
          <a:lstStyle/>
          <a:p>
            <a:pPr defTabSz="685528"/>
            <a:fld id="{2A4120B7-04C2-4AF0-9F3E-C6B24F93811D}" type="slidenum">
              <a:rPr lang="en-GB" smtClean="0">
                <a:solidFill>
                  <a:srgbClr val="747678"/>
                </a:solidFill>
              </a:rPr>
              <a:pPr defTabSz="685528"/>
              <a:t>‹#›</a:t>
            </a:fld>
            <a:endParaRPr lang="en-GB" dirty="0">
              <a:solidFill>
                <a:srgbClr val="747678"/>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9" name="Title 1"/>
          <p:cNvSpPr>
            <a:spLocks noGrp="1"/>
          </p:cNvSpPr>
          <p:nvPr>
            <p:ph type="ctrTitle"/>
          </p:nvPr>
        </p:nvSpPr>
        <p:spPr bwMode="auto">
          <a:xfrm>
            <a:off x="493550" y="1097228"/>
            <a:ext cx="3375000" cy="3375000"/>
          </a:xfrm>
          <a:noFill/>
          <a:ln w="57150">
            <a:solidFill>
              <a:schemeClr val="accent5"/>
            </a:solidFill>
          </a:ln>
        </p:spPr>
        <p:txBody>
          <a:bodyPr lIns="175429" tIns="134952" rIns="134952" bIns="67476" anchor="b" anchorCtr="0">
            <a:normAutofit/>
          </a:bodyPr>
          <a:lstStyle>
            <a:lvl1pPr algn="l">
              <a:defRPr sz="1400">
                <a:solidFill>
                  <a:schemeClr val="accent5"/>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bwMode="hidden">
          <a:xfrm>
            <a:off x="2752100" y="250033"/>
            <a:ext cx="1890000" cy="1891166"/>
          </a:xfrm>
          <a:solidFill>
            <a:schemeClr val="tx1"/>
          </a:solidFill>
        </p:spPr>
        <p:txBody>
          <a:bodyPr lIns="148451" tIns="121452" rIns="148451" bIns="269903">
            <a:normAutofit/>
          </a:bodyPr>
          <a:lstStyle>
            <a:lvl1pPr marL="0" indent="0" algn="l">
              <a:spcAft>
                <a:spcPts val="0"/>
              </a:spcAft>
              <a:buNone/>
              <a:defRPr sz="1600">
                <a:solidFill>
                  <a:schemeClr val="bg1"/>
                </a:solidFill>
              </a:defRPr>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45304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21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Highlight Image Orange">
    <p:bg>
      <p:bgPr>
        <a:solidFill>
          <a:schemeClr val="accent5"/>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3875" y="4752000"/>
            <a:ext cx="686918" cy="162000"/>
          </a:xfrm>
          <a:prstGeom prst="rect">
            <a:avLst/>
          </a:prstGeom>
        </p:spPr>
        <p:txBody>
          <a:bodyPr lIns="68556" tIns="34289" rIns="68556" bIns="34289"/>
          <a:lstStyle/>
          <a:p>
            <a:pPr defTabSz="685528"/>
            <a:fld id="{13BFD295-1C6E-4174-9143-198319682686}" type="datetime1">
              <a:rPr lang="en-GB" smtClean="0">
                <a:solidFill>
                  <a:srgbClr val="747678"/>
                </a:solidFill>
              </a:rPr>
              <a:pPr defTabSz="685528"/>
              <a:t>07/06/2019</a:t>
            </a:fld>
            <a:endParaRPr lang="en-GB" dirty="0">
              <a:solidFill>
                <a:srgbClr val="747678"/>
              </a:solidFill>
            </a:endParaRPr>
          </a:p>
        </p:txBody>
      </p:sp>
      <p:sp>
        <p:nvSpPr>
          <p:cNvPr id="5" name="Footer Placeholder 4"/>
          <p:cNvSpPr>
            <a:spLocks noGrp="1"/>
          </p:cNvSpPr>
          <p:nvPr>
            <p:ph type="ftr" sz="quarter" idx="11"/>
          </p:nvPr>
        </p:nvSpPr>
        <p:spPr>
          <a:xfrm>
            <a:off x="1738647" y="4624202"/>
            <a:ext cx="3960000" cy="162000"/>
          </a:xfrm>
          <a:prstGeom prst="rect">
            <a:avLst/>
          </a:prstGeom>
        </p:spPr>
        <p:txBody>
          <a:bodyPr lIns="68556" tIns="34289" rIns="68556" bIns="34289"/>
          <a:lstStyle/>
          <a:p>
            <a:pPr defTabSz="685528"/>
            <a:r>
              <a:rPr lang="en-GB" smtClean="0">
                <a:solidFill>
                  <a:srgbClr val="747678"/>
                </a:solidFill>
              </a:rPr>
              <a:t>Title of presentation - enter in the Header &amp; Footer field</a:t>
            </a:r>
            <a:endParaRPr lang="en-GB" dirty="0">
              <a:solidFill>
                <a:srgbClr val="747678"/>
              </a:solidFill>
            </a:endParaRPr>
          </a:p>
        </p:txBody>
      </p:sp>
      <p:sp>
        <p:nvSpPr>
          <p:cNvPr id="6" name="Slide Number Placeholder 5"/>
          <p:cNvSpPr>
            <a:spLocks noGrp="1"/>
          </p:cNvSpPr>
          <p:nvPr>
            <p:ph type="sldNum" sz="quarter" idx="12"/>
          </p:nvPr>
        </p:nvSpPr>
        <p:spPr>
          <a:xfrm>
            <a:off x="457219" y="4752000"/>
            <a:ext cx="360947" cy="162000"/>
          </a:xfrm>
          <a:prstGeom prst="rect">
            <a:avLst/>
          </a:prstGeom>
        </p:spPr>
        <p:txBody>
          <a:bodyPr lIns="68556" tIns="34289" rIns="68556" bIns="34289"/>
          <a:lstStyle/>
          <a:p>
            <a:pPr defTabSz="685528"/>
            <a:fld id="{2A4120B7-04C2-4AF0-9F3E-C6B24F93811D}" type="slidenum">
              <a:rPr lang="en-GB" smtClean="0">
                <a:solidFill>
                  <a:srgbClr val="747678"/>
                </a:solidFill>
              </a:rPr>
              <a:pPr defTabSz="685528"/>
              <a:t>‹#›</a:t>
            </a:fld>
            <a:endParaRPr lang="en-GB" dirty="0">
              <a:solidFill>
                <a:srgbClr val="747678"/>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9" name="Title 1"/>
          <p:cNvSpPr>
            <a:spLocks noGrp="1"/>
          </p:cNvSpPr>
          <p:nvPr>
            <p:ph type="ctrTitle"/>
          </p:nvPr>
        </p:nvSpPr>
        <p:spPr bwMode="ltGray">
          <a:xfrm>
            <a:off x="4974535" y="250031"/>
            <a:ext cx="2700000" cy="2700000"/>
          </a:xfrm>
          <a:solidFill>
            <a:schemeClr val="accent6"/>
          </a:solidFill>
          <a:ln w="57150">
            <a:noFill/>
          </a:ln>
        </p:spPr>
        <p:txBody>
          <a:bodyPr lIns="175429" tIns="134952" rIns="134952" bIns="67476" anchor="t" anchorCtr="0">
            <a:normAutofit/>
          </a:bodyPr>
          <a:lstStyle>
            <a:lvl1pPr algn="l">
              <a:defRPr sz="1400">
                <a:solidFill>
                  <a:schemeClr val="bg1"/>
                </a:solidFill>
              </a:defRPr>
            </a:lvl1pPr>
          </a:lstStyle>
          <a:p>
            <a:r>
              <a:rPr lang="en-US" dirty="0" smtClean="0"/>
              <a:t>Click to edit Master title style</a:t>
            </a:r>
            <a:endParaRPr lang="en-US" dirty="0"/>
          </a:p>
        </p:txBody>
      </p:sp>
      <p:sp>
        <p:nvSpPr>
          <p:cNvPr id="11" name="Picture Placeholder 10"/>
          <p:cNvSpPr>
            <a:spLocks noGrp="1"/>
          </p:cNvSpPr>
          <p:nvPr>
            <p:ph type="pic" sz="quarter" idx="13"/>
          </p:nvPr>
        </p:nvSpPr>
        <p:spPr>
          <a:xfrm>
            <a:off x="3560473" y="2074278"/>
            <a:ext cx="2295000" cy="2295000"/>
          </a:xfrm>
          <a:ln>
            <a:solidFill>
              <a:srgbClr val="888B8D"/>
            </a:solidFill>
          </a:ln>
        </p:spPr>
        <p:txBody>
          <a:bodyPr/>
          <a:lstStyle/>
          <a:p>
            <a:endParaRPr lang="en-GB" dirty="0"/>
          </a:p>
        </p:txBody>
      </p:sp>
    </p:spTree>
    <p:extLst>
      <p:ext uri="{BB962C8B-B14F-4D97-AF65-F5344CB8AC3E}">
        <p14:creationId xmlns:p14="http://schemas.microsoft.com/office/powerpoint/2010/main" val="314309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21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Highlight Text Green">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3875" y="4752000"/>
            <a:ext cx="686918" cy="162000"/>
          </a:xfrm>
          <a:prstGeom prst="rect">
            <a:avLst/>
          </a:prstGeom>
        </p:spPr>
        <p:txBody>
          <a:bodyPr lIns="68556" tIns="34289" rIns="68556" bIns="34289"/>
          <a:lstStyle/>
          <a:p>
            <a:pPr defTabSz="685528"/>
            <a:fld id="{13BFD295-1C6E-4174-9143-198319682686}" type="datetime1">
              <a:rPr lang="en-GB" smtClean="0">
                <a:solidFill>
                  <a:srgbClr val="747678"/>
                </a:solidFill>
              </a:rPr>
              <a:pPr defTabSz="685528"/>
              <a:t>07/06/2019</a:t>
            </a:fld>
            <a:endParaRPr lang="en-GB" dirty="0">
              <a:solidFill>
                <a:srgbClr val="747678"/>
              </a:solidFill>
            </a:endParaRPr>
          </a:p>
        </p:txBody>
      </p:sp>
      <p:sp>
        <p:nvSpPr>
          <p:cNvPr id="5" name="Footer Placeholder 4"/>
          <p:cNvSpPr>
            <a:spLocks noGrp="1"/>
          </p:cNvSpPr>
          <p:nvPr>
            <p:ph type="ftr" sz="quarter" idx="11"/>
          </p:nvPr>
        </p:nvSpPr>
        <p:spPr>
          <a:xfrm>
            <a:off x="1738647" y="4624202"/>
            <a:ext cx="3960000" cy="162000"/>
          </a:xfrm>
          <a:prstGeom prst="rect">
            <a:avLst/>
          </a:prstGeom>
        </p:spPr>
        <p:txBody>
          <a:bodyPr lIns="68556" tIns="34289" rIns="68556" bIns="34289"/>
          <a:lstStyle/>
          <a:p>
            <a:pPr defTabSz="685528"/>
            <a:r>
              <a:rPr lang="en-GB" smtClean="0">
                <a:solidFill>
                  <a:srgbClr val="747678"/>
                </a:solidFill>
              </a:rPr>
              <a:t>Title of presentation - enter in the Header &amp; Footer field</a:t>
            </a:r>
            <a:endParaRPr lang="en-GB" dirty="0">
              <a:solidFill>
                <a:srgbClr val="747678"/>
              </a:solidFill>
            </a:endParaRPr>
          </a:p>
        </p:txBody>
      </p:sp>
      <p:sp>
        <p:nvSpPr>
          <p:cNvPr id="6" name="Slide Number Placeholder 5"/>
          <p:cNvSpPr>
            <a:spLocks noGrp="1"/>
          </p:cNvSpPr>
          <p:nvPr>
            <p:ph type="sldNum" sz="quarter" idx="12"/>
          </p:nvPr>
        </p:nvSpPr>
        <p:spPr>
          <a:xfrm>
            <a:off x="457219" y="4752000"/>
            <a:ext cx="360947" cy="162000"/>
          </a:xfrm>
          <a:prstGeom prst="rect">
            <a:avLst/>
          </a:prstGeom>
        </p:spPr>
        <p:txBody>
          <a:bodyPr lIns="68556" tIns="34289" rIns="68556" bIns="34289"/>
          <a:lstStyle/>
          <a:p>
            <a:pPr defTabSz="685528"/>
            <a:fld id="{2A4120B7-04C2-4AF0-9F3E-C6B24F93811D}" type="slidenum">
              <a:rPr lang="en-GB" smtClean="0">
                <a:solidFill>
                  <a:srgbClr val="747678"/>
                </a:solidFill>
              </a:rPr>
              <a:pPr defTabSz="685528"/>
              <a:t>‹#›</a:t>
            </a:fld>
            <a:endParaRPr lang="en-GB" dirty="0">
              <a:solidFill>
                <a:srgbClr val="747678"/>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9" name="Title 1"/>
          <p:cNvSpPr>
            <a:spLocks noGrp="1"/>
          </p:cNvSpPr>
          <p:nvPr>
            <p:ph type="ctrTitle"/>
          </p:nvPr>
        </p:nvSpPr>
        <p:spPr>
          <a:xfrm>
            <a:off x="3235964" y="250031"/>
            <a:ext cx="3375000" cy="3375000"/>
          </a:xfrm>
          <a:solidFill>
            <a:schemeClr val="accent5"/>
          </a:solidFill>
          <a:ln w="57150">
            <a:noFill/>
          </a:ln>
        </p:spPr>
        <p:txBody>
          <a:bodyPr lIns="175429" tIns="134952" rIns="175429" bIns="67476" anchor="t" anchorCtr="0">
            <a:normAutofit/>
          </a:bodyPr>
          <a:lstStyle>
            <a:lvl1pPr algn="l">
              <a:defRPr sz="290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5510137" y="2593726"/>
            <a:ext cx="1890000" cy="1891166"/>
          </a:xfrm>
          <a:solidFill>
            <a:schemeClr val="bg1"/>
          </a:solidFill>
        </p:spPr>
        <p:txBody>
          <a:bodyPr lIns="148451" tIns="121452" rIns="148451" bIns="269903">
            <a:normAutofit/>
          </a:bodyPr>
          <a:lstStyle>
            <a:lvl1pPr marL="0" indent="0" algn="l">
              <a:spcAft>
                <a:spcPts val="0"/>
              </a:spcAft>
              <a:buNone/>
              <a:defRPr sz="1600"/>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70264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210">
          <p15:clr>
            <a:srgbClr val="FBAE40"/>
          </p15:clr>
        </p15:guide>
        <p15:guide id="4" orient="horz" pos="377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Highlight Image Green">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3875" y="4752000"/>
            <a:ext cx="686918" cy="162000"/>
          </a:xfrm>
          <a:prstGeom prst="rect">
            <a:avLst/>
          </a:prstGeom>
        </p:spPr>
        <p:txBody>
          <a:bodyPr lIns="68556" tIns="34289" rIns="68556" bIns="34289"/>
          <a:lstStyle/>
          <a:p>
            <a:pPr defTabSz="685528"/>
            <a:fld id="{13BFD295-1C6E-4174-9143-198319682686}" type="datetime1">
              <a:rPr lang="en-GB" smtClean="0">
                <a:solidFill>
                  <a:srgbClr val="747678"/>
                </a:solidFill>
              </a:rPr>
              <a:pPr defTabSz="685528"/>
              <a:t>07/06/2019</a:t>
            </a:fld>
            <a:endParaRPr lang="en-GB" dirty="0">
              <a:solidFill>
                <a:srgbClr val="747678"/>
              </a:solidFill>
            </a:endParaRPr>
          </a:p>
        </p:txBody>
      </p:sp>
      <p:sp>
        <p:nvSpPr>
          <p:cNvPr id="5" name="Footer Placeholder 4"/>
          <p:cNvSpPr>
            <a:spLocks noGrp="1"/>
          </p:cNvSpPr>
          <p:nvPr>
            <p:ph type="ftr" sz="quarter" idx="11"/>
          </p:nvPr>
        </p:nvSpPr>
        <p:spPr>
          <a:xfrm>
            <a:off x="1738647" y="4624202"/>
            <a:ext cx="3960000" cy="162000"/>
          </a:xfrm>
          <a:prstGeom prst="rect">
            <a:avLst/>
          </a:prstGeom>
        </p:spPr>
        <p:txBody>
          <a:bodyPr lIns="68556" tIns="34289" rIns="68556" bIns="34289"/>
          <a:lstStyle/>
          <a:p>
            <a:pPr defTabSz="685528"/>
            <a:r>
              <a:rPr lang="en-GB" smtClean="0">
                <a:solidFill>
                  <a:srgbClr val="747678"/>
                </a:solidFill>
              </a:rPr>
              <a:t>Title of presentation - enter in the Header &amp; Footer field</a:t>
            </a:r>
            <a:endParaRPr lang="en-GB" dirty="0">
              <a:solidFill>
                <a:srgbClr val="747678"/>
              </a:solidFill>
            </a:endParaRPr>
          </a:p>
        </p:txBody>
      </p:sp>
      <p:sp>
        <p:nvSpPr>
          <p:cNvPr id="6" name="Slide Number Placeholder 5"/>
          <p:cNvSpPr>
            <a:spLocks noGrp="1"/>
          </p:cNvSpPr>
          <p:nvPr>
            <p:ph type="sldNum" sz="quarter" idx="12"/>
          </p:nvPr>
        </p:nvSpPr>
        <p:spPr>
          <a:xfrm>
            <a:off x="457219" y="4752000"/>
            <a:ext cx="360947" cy="162000"/>
          </a:xfrm>
          <a:prstGeom prst="rect">
            <a:avLst/>
          </a:prstGeom>
        </p:spPr>
        <p:txBody>
          <a:bodyPr lIns="68556" tIns="34289" rIns="68556" bIns="34289"/>
          <a:lstStyle/>
          <a:p>
            <a:pPr defTabSz="685528"/>
            <a:fld id="{2A4120B7-04C2-4AF0-9F3E-C6B24F93811D}" type="slidenum">
              <a:rPr lang="en-GB" smtClean="0">
                <a:solidFill>
                  <a:srgbClr val="747678"/>
                </a:solidFill>
              </a:rPr>
              <a:pPr defTabSz="685528"/>
              <a:t>‹#›</a:t>
            </a:fld>
            <a:endParaRPr lang="en-GB" dirty="0">
              <a:solidFill>
                <a:srgbClr val="747678"/>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3" name="Picture Placeholder 2"/>
          <p:cNvSpPr>
            <a:spLocks noGrp="1"/>
          </p:cNvSpPr>
          <p:nvPr>
            <p:ph type="pic" sz="quarter" idx="13"/>
          </p:nvPr>
        </p:nvSpPr>
        <p:spPr>
          <a:xfrm>
            <a:off x="474618" y="250031"/>
            <a:ext cx="3375000" cy="3375000"/>
          </a:xfrm>
        </p:spPr>
        <p:txBody>
          <a:bodyPr/>
          <a:lstStyle/>
          <a:p>
            <a:endParaRPr lang="en-GB" dirty="0"/>
          </a:p>
        </p:txBody>
      </p:sp>
      <p:sp>
        <p:nvSpPr>
          <p:cNvPr id="10" name="Subtitle 2"/>
          <p:cNvSpPr>
            <a:spLocks noGrp="1"/>
          </p:cNvSpPr>
          <p:nvPr>
            <p:ph type="subTitle" idx="1"/>
          </p:nvPr>
        </p:nvSpPr>
        <p:spPr>
          <a:xfrm>
            <a:off x="2773647" y="2604043"/>
            <a:ext cx="1890000" cy="1891166"/>
          </a:xfrm>
          <a:solidFill>
            <a:schemeClr val="accent5"/>
          </a:solidFill>
        </p:spPr>
        <p:txBody>
          <a:bodyPr lIns="148451" tIns="121452" rIns="148451" bIns="269903">
            <a:normAutofit/>
          </a:bodyPr>
          <a:lstStyle>
            <a:lvl1pPr marL="0" indent="0" algn="l">
              <a:spcAft>
                <a:spcPts val="0"/>
              </a:spcAft>
              <a:buNone/>
              <a:defRPr sz="1600"/>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297727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21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0"/>
          </p:nvPr>
        </p:nvSpPr>
        <p:spPr>
          <a:xfrm>
            <a:off x="4732735" y="1764044"/>
            <a:ext cx="3543300" cy="2751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1" hasCustomPrompt="1"/>
          </p:nvPr>
        </p:nvSpPr>
        <p:spPr>
          <a:xfrm>
            <a:off x="994649" y="1764044"/>
            <a:ext cx="3543300" cy="2751999"/>
          </a:xfrm>
        </p:spPr>
        <p:txBody>
          <a:bodyPr/>
          <a:lstStyle/>
          <a:p>
            <a:pPr lvl="0"/>
            <a:r>
              <a:rPr lang="en-US" dirty="0" smtClean="0"/>
              <a:t>Chart</a:t>
            </a:r>
            <a:endParaRPr lang="en-US" dirty="0"/>
          </a:p>
        </p:txBody>
      </p:sp>
    </p:spTree>
    <p:extLst>
      <p:ext uri="{BB962C8B-B14F-4D97-AF65-F5344CB8AC3E}">
        <p14:creationId xmlns:p14="http://schemas.microsoft.com/office/powerpoint/2010/main" val="72673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3875" y="4752000"/>
            <a:ext cx="686918" cy="162000"/>
          </a:xfrm>
          <a:prstGeom prst="rect">
            <a:avLst/>
          </a:prstGeom>
        </p:spPr>
        <p:txBody>
          <a:bodyPr lIns="68556" tIns="34289" rIns="68556" bIns="34289"/>
          <a:lstStyle/>
          <a:p>
            <a:pPr defTabSz="685528"/>
            <a:fld id="{2645D585-53FF-4B4D-95A0-B205DDCFD9D9}" type="datetime1">
              <a:rPr lang="en-GB" smtClean="0">
                <a:solidFill>
                  <a:srgbClr val="747678"/>
                </a:solidFill>
              </a:rPr>
              <a:pPr defTabSz="685528"/>
              <a:t>07/06/2019</a:t>
            </a:fld>
            <a:endParaRPr lang="en-GB" dirty="0">
              <a:solidFill>
                <a:srgbClr val="747678"/>
              </a:solidFill>
            </a:endParaRPr>
          </a:p>
        </p:txBody>
      </p:sp>
      <p:sp>
        <p:nvSpPr>
          <p:cNvPr id="3" name="Footer Placeholder 2"/>
          <p:cNvSpPr>
            <a:spLocks noGrp="1"/>
          </p:cNvSpPr>
          <p:nvPr>
            <p:ph type="ftr" sz="quarter" idx="11"/>
          </p:nvPr>
        </p:nvSpPr>
        <p:spPr>
          <a:xfrm>
            <a:off x="1738647" y="4624202"/>
            <a:ext cx="3960000" cy="162000"/>
          </a:xfrm>
          <a:prstGeom prst="rect">
            <a:avLst/>
          </a:prstGeom>
        </p:spPr>
        <p:txBody>
          <a:bodyPr lIns="68556" tIns="34289" rIns="68556" bIns="34289"/>
          <a:lstStyle/>
          <a:p>
            <a:pPr defTabSz="685528"/>
            <a:r>
              <a:rPr lang="en-GB" smtClean="0">
                <a:solidFill>
                  <a:srgbClr val="747678"/>
                </a:solidFill>
              </a:rPr>
              <a:t>Title of presentation - enter in the Header &amp; Footer field</a:t>
            </a:r>
            <a:endParaRPr lang="en-GB" dirty="0">
              <a:solidFill>
                <a:srgbClr val="747678"/>
              </a:solidFill>
            </a:endParaRPr>
          </a:p>
        </p:txBody>
      </p:sp>
      <p:sp>
        <p:nvSpPr>
          <p:cNvPr id="4" name="Slide Number Placeholder 3"/>
          <p:cNvSpPr>
            <a:spLocks noGrp="1"/>
          </p:cNvSpPr>
          <p:nvPr>
            <p:ph type="sldNum" sz="quarter" idx="12"/>
          </p:nvPr>
        </p:nvSpPr>
        <p:spPr>
          <a:xfrm>
            <a:off x="457219" y="4752000"/>
            <a:ext cx="360947" cy="162000"/>
          </a:xfrm>
          <a:prstGeom prst="rect">
            <a:avLst/>
          </a:prstGeom>
        </p:spPr>
        <p:txBody>
          <a:bodyPr lIns="68556" tIns="34289" rIns="68556" bIns="34289"/>
          <a:lstStyle/>
          <a:p>
            <a:pPr defTabSz="685528"/>
            <a:fld id="{2A4120B7-04C2-4AF0-9F3E-C6B24F93811D}" type="slidenum">
              <a:rPr lang="en-GB" smtClean="0">
                <a:solidFill>
                  <a:srgbClr val="747678"/>
                </a:solidFill>
              </a:rPr>
              <a:pPr defTabSz="685528"/>
              <a:t>‹#›</a:t>
            </a:fld>
            <a:endParaRPr lang="en-GB" dirty="0">
              <a:solidFill>
                <a:srgbClr val="747678"/>
              </a:solidFill>
            </a:endParaRPr>
          </a:p>
        </p:txBody>
      </p:sp>
      <p:sp>
        <p:nvSpPr>
          <p:cNvPr id="6"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Tree>
    <p:extLst>
      <p:ext uri="{BB962C8B-B14F-4D97-AF65-F5344CB8AC3E}">
        <p14:creationId xmlns:p14="http://schemas.microsoft.com/office/powerpoint/2010/main" val="182457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ltGray">
          <a:xfrm>
            <a:off x="2505850" y="953100"/>
            <a:ext cx="1682100" cy="1682100"/>
          </a:xfrm>
          <a:solidFill>
            <a:schemeClr val="tx1"/>
          </a:solidFill>
        </p:spPr>
        <p:txBody>
          <a:bodyPr lIns="148454" tIns="121455" rIns="148454" bIns="269909">
            <a:normAutofit/>
          </a:bodyPr>
          <a:lstStyle>
            <a:lvl1pPr marL="0" indent="0" algn="l">
              <a:spcAft>
                <a:spcPts val="0"/>
              </a:spcAft>
              <a:buNone/>
              <a:defRPr sz="1400">
                <a:solidFill>
                  <a:schemeClr val="bg1"/>
                </a:solidFill>
              </a:defRPr>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dirty="0" smtClean="0"/>
              <a:t>Click to edit Master subtitle style</a:t>
            </a:r>
            <a:endParaRPr lang="en-US" dirty="0"/>
          </a:p>
        </p:txBody>
      </p:sp>
      <p:sp>
        <p:nvSpPr>
          <p:cNvPr id="2" name="Title 1"/>
          <p:cNvSpPr>
            <a:spLocks noGrp="1"/>
          </p:cNvSpPr>
          <p:nvPr>
            <p:ph type="ctrTitle"/>
          </p:nvPr>
        </p:nvSpPr>
        <p:spPr bwMode="invGray">
          <a:xfrm>
            <a:off x="481365" y="1925100"/>
            <a:ext cx="2700000" cy="2700000"/>
          </a:xfrm>
          <a:blipFill dpi="0" rotWithShape="1">
            <a:blip r:embed="rId3"/>
            <a:srcRect/>
            <a:stretch>
              <a:fillRect/>
            </a:stretch>
          </a:blipFill>
        </p:spPr>
        <p:txBody>
          <a:bodyPr lIns="175433" tIns="134955" rIns="134955" bIns="67478" anchor="t" anchorCtr="0">
            <a:normAutofit/>
          </a:bodyPr>
          <a:lstStyle>
            <a:lvl1pPr algn="l">
              <a:defRPr sz="2400">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08466" y="136146"/>
            <a:ext cx="1891418" cy="829667"/>
          </a:xfrm>
          <a:prstGeom prst="rect">
            <a:avLst/>
          </a:prstGeom>
        </p:spPr>
      </p:pic>
    </p:spTree>
    <p:extLst>
      <p:ext uri="{BB962C8B-B14F-4D97-AF65-F5344CB8AC3E}">
        <p14:creationId xmlns:p14="http://schemas.microsoft.com/office/powerpoint/2010/main" val="271098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invGray">
          <a:xfrm>
            <a:off x="476783" y="1232081"/>
            <a:ext cx="2700000" cy="2700000"/>
          </a:xfrm>
          <a:blipFill dpi="0" rotWithShape="1">
            <a:blip r:embed="rId3"/>
            <a:srcRect/>
            <a:stretch>
              <a:fillRect/>
            </a:stretch>
          </a:blipFill>
        </p:spPr>
        <p:txBody>
          <a:bodyPr lIns="175433" tIns="134955" rIns="134955" bIns="67478" anchor="t" anchorCtr="0">
            <a:normAutofit/>
          </a:bodyPr>
          <a:lstStyle>
            <a:lvl1pPr algn="l">
              <a:defRPr sz="2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bwMode="ltGray">
          <a:xfrm>
            <a:off x="2386678" y="3117593"/>
            <a:ext cx="1682100" cy="1682100"/>
          </a:xfrm>
          <a:solidFill>
            <a:schemeClr val="tx1"/>
          </a:solidFill>
        </p:spPr>
        <p:txBody>
          <a:bodyPr lIns="148454" tIns="121455" rIns="148454" bIns="269909">
            <a:normAutofit/>
          </a:bodyPr>
          <a:lstStyle>
            <a:lvl1pPr marL="0" indent="0" algn="l">
              <a:spcAft>
                <a:spcPts val="0"/>
              </a:spcAft>
              <a:buNone/>
              <a:defRPr sz="1400">
                <a:solidFill>
                  <a:schemeClr val="bg1"/>
                </a:solidFill>
              </a:defRPr>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dirty="0" smtClean="0"/>
              <a:t>Click to edit Master subtitle style</a:t>
            </a:r>
            <a:endParaRPr lang="en-US"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18391" y="254197"/>
            <a:ext cx="1659779" cy="596376"/>
          </a:xfrm>
          <a:prstGeom prst="rect">
            <a:avLst/>
          </a:prstGeom>
        </p:spPr>
      </p:pic>
    </p:spTree>
    <p:extLst>
      <p:ext uri="{BB962C8B-B14F-4D97-AF65-F5344CB8AC3E}">
        <p14:creationId xmlns:p14="http://schemas.microsoft.com/office/powerpoint/2010/main" val="420080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invGray">
          <a:xfrm flipH="1">
            <a:off x="6090114" y="1232081"/>
            <a:ext cx="2700000" cy="2700000"/>
          </a:xfrm>
          <a:blipFill dpi="0" rotWithShape="0">
            <a:blip r:embed="rId3"/>
            <a:srcRect/>
            <a:stretch>
              <a:fillRect/>
            </a:stretch>
          </a:blipFill>
        </p:spPr>
        <p:txBody>
          <a:bodyPr lIns="404850" tIns="134955" rIns="175433" bIns="67478" anchor="t" anchorCtr="0">
            <a:normAutofit/>
          </a:bodyPr>
          <a:lstStyle>
            <a:lvl1pPr algn="r">
              <a:defRPr sz="2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bwMode="ltGray">
          <a:xfrm>
            <a:off x="5174886" y="3118784"/>
            <a:ext cx="1682100" cy="1682100"/>
          </a:xfrm>
          <a:solidFill>
            <a:schemeClr val="tx1"/>
          </a:solidFill>
        </p:spPr>
        <p:txBody>
          <a:bodyPr lIns="148454" tIns="121455" rIns="148454" bIns="269909">
            <a:normAutofit/>
          </a:bodyPr>
          <a:lstStyle>
            <a:lvl1pPr marL="0" indent="0" algn="l">
              <a:spcAft>
                <a:spcPts val="0"/>
              </a:spcAft>
              <a:buNone/>
              <a:defRPr sz="1400">
                <a:solidFill>
                  <a:schemeClr val="bg1"/>
                </a:solidFill>
              </a:defRPr>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smtClean="0"/>
              <a:t>Click to edit Master subtitle style</a:t>
            </a:r>
            <a:endParaRPr lang="en-US"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18391" y="254215"/>
            <a:ext cx="1659779" cy="596377"/>
          </a:xfrm>
          <a:prstGeom prst="rect">
            <a:avLst/>
          </a:prstGeom>
        </p:spPr>
      </p:pic>
    </p:spTree>
    <p:extLst>
      <p:ext uri="{BB962C8B-B14F-4D97-AF65-F5344CB8AC3E}">
        <p14:creationId xmlns:p14="http://schemas.microsoft.com/office/powerpoint/2010/main" val="7819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guide id="4" pos="7378" userDrawn="1">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272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Statem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0500"/>
            <a:ext cx="8312400" cy="3375000"/>
          </a:xfrm>
        </p:spPr>
        <p:txBody>
          <a:bodyPr/>
          <a:lstStyle>
            <a:lvl1pPr>
              <a:spcBef>
                <a:spcPts val="600"/>
              </a:spcBef>
              <a:spcAft>
                <a:spcPts val="0"/>
              </a:spcAft>
              <a:defRPr sz="2100"/>
            </a:lvl1pPr>
            <a:lvl2pPr marL="230891" indent="-230891">
              <a:spcBef>
                <a:spcPts val="600"/>
              </a:spcBef>
              <a:spcAft>
                <a:spcPts val="0"/>
              </a:spcAft>
              <a:defRPr sz="2100"/>
            </a:lvl2pPr>
            <a:lvl3pPr marL="404663" indent="-173771">
              <a:spcBef>
                <a:spcPts val="600"/>
              </a:spcBef>
              <a:spcAft>
                <a:spcPts val="0"/>
              </a:spcAft>
              <a:defRPr sz="1700"/>
            </a:lvl3pPr>
            <a:lvl4pPr marL="584372" indent="-188051">
              <a:spcBef>
                <a:spcPts val="600"/>
              </a:spcBef>
              <a:spcAft>
                <a:spcPts val="0"/>
              </a:spcAft>
              <a:defRPr sz="1700"/>
            </a:lvl4pPr>
            <a:lvl5pPr marL="721249" indent="-136877">
              <a:spcBef>
                <a:spcPts val="600"/>
              </a:spcBef>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024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8096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005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4"/>
          </p:nvPr>
        </p:nvSpPr>
        <p:spPr>
          <a:xfrm>
            <a:off x="4809600" y="1169126"/>
            <a:ext cx="3960000" cy="3319842"/>
          </a:xfrm>
        </p:spPr>
        <p:txBody>
          <a:bodyPr/>
          <a:lstStyle/>
          <a:p>
            <a:endParaRPr lang="en-GB" dirty="0"/>
          </a:p>
        </p:txBody>
      </p:sp>
    </p:spTree>
    <p:extLst>
      <p:ext uri="{BB962C8B-B14F-4D97-AF65-F5344CB8AC3E}">
        <p14:creationId xmlns:p14="http://schemas.microsoft.com/office/powerpoint/2010/main" val="422429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wo Content (Red Block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ltGray">
          <a:xfrm>
            <a:off x="457200" y="1168127"/>
            <a:ext cx="3326400" cy="3327379"/>
          </a:xfrm>
          <a:solidFill>
            <a:schemeClr val="accent1"/>
          </a:solidFill>
        </p:spPr>
        <p:txBody>
          <a:bodyPr lIns="134955" tIns="134955" rIns="134955" bIns="269909"/>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p:nvPr>
        </p:nvSpPr>
        <p:spPr>
          <a:xfrm>
            <a:off x="4169362" y="1120500"/>
            <a:ext cx="4600238"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532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Divider (Black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bwMode="ltGray">
          <a:xfrm>
            <a:off x="1738647" y="502968"/>
            <a:ext cx="2700000" cy="2700000"/>
          </a:xfrm>
          <a:solidFill>
            <a:schemeClr val="accent4"/>
          </a:solidFill>
        </p:spPr>
        <p:txBody>
          <a:bodyPr lIns="175433" tIns="134955" rIns="134955" bIns="67478" anchor="t" anchorCtr="0">
            <a:normAutofit/>
          </a:bodyPr>
          <a:lstStyle>
            <a:lvl1pPr algn="l">
              <a:defRPr sz="21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481698" y="2534050"/>
            <a:ext cx="1890000" cy="1891166"/>
          </a:xfrm>
          <a:solidFill>
            <a:schemeClr val="bg1"/>
          </a:solidFill>
        </p:spPr>
        <p:txBody>
          <a:bodyPr lIns="148454" tIns="121455" rIns="148454" bIns="269909">
            <a:normAutofit/>
          </a:bodyPr>
          <a:lstStyle>
            <a:lvl1pPr marL="0" indent="0" algn="l">
              <a:spcAft>
                <a:spcPts val="0"/>
              </a:spcAft>
              <a:buNone/>
              <a:defRPr sz="1600"/>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402397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0" name="Media Placeholder 9"/>
          <p:cNvSpPr>
            <a:spLocks noGrp="1"/>
          </p:cNvSpPr>
          <p:nvPr>
            <p:ph type="media" sz="quarter" idx="13"/>
          </p:nvPr>
        </p:nvSpPr>
        <p:spPr>
          <a:xfrm>
            <a:off x="998220" y="1764044"/>
            <a:ext cx="7277100" cy="2751999"/>
          </a:xfrm>
        </p:spPr>
        <p:txBody>
          <a:bodyPr/>
          <a:lstStyle/>
          <a:p>
            <a:r>
              <a:rPr lang="en-US" smtClean="0"/>
              <a:t>Click icon to add media</a:t>
            </a:r>
            <a:endParaRPr lang="en-GB"/>
          </a:p>
        </p:txBody>
      </p:sp>
    </p:spTree>
    <p:extLst>
      <p:ext uri="{BB962C8B-B14F-4D97-AF65-F5344CB8AC3E}">
        <p14:creationId xmlns:p14="http://schemas.microsoft.com/office/powerpoint/2010/main" val="110009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Divider (White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bwMode="ltGray">
          <a:xfrm>
            <a:off x="1738800" y="502968"/>
            <a:ext cx="2700000" cy="2700000"/>
          </a:xfrm>
          <a:solidFill>
            <a:schemeClr val="accent4"/>
          </a:solidFill>
        </p:spPr>
        <p:txBody>
          <a:bodyPr lIns="175433" tIns="134955" rIns="134955" bIns="67478" anchor="t" anchorCtr="0">
            <a:normAutofit/>
          </a:bodyPr>
          <a:lstStyle>
            <a:lvl1pPr algn="l">
              <a:defRPr sz="21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481698" y="2534050"/>
            <a:ext cx="1890000" cy="1891166"/>
          </a:xfrm>
          <a:solidFill>
            <a:schemeClr val="bg1"/>
          </a:solidFill>
        </p:spPr>
        <p:txBody>
          <a:bodyPr lIns="148454" tIns="121455" rIns="148454" bIns="269909">
            <a:normAutofit/>
          </a:bodyPr>
          <a:lstStyle>
            <a:lvl1pPr marL="0" indent="0" algn="l">
              <a:spcAft>
                <a:spcPts val="0"/>
              </a:spcAft>
              <a:buNone/>
              <a:defRPr sz="1600"/>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smtClean="0"/>
              <a:t>Click to edit Master subtitle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030" y="4641382"/>
            <a:ext cx="878402" cy="315620"/>
          </a:xfrm>
          <a:prstGeom prst="rect">
            <a:avLst/>
          </a:prstGeom>
        </p:spPr>
      </p:pic>
    </p:spTree>
    <p:extLst>
      <p:ext uri="{BB962C8B-B14F-4D97-AF65-F5344CB8AC3E}">
        <p14:creationId xmlns:p14="http://schemas.microsoft.com/office/powerpoint/2010/main" val="42222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Media Placeholder 9"/>
          <p:cNvSpPr>
            <a:spLocks noGrp="1"/>
          </p:cNvSpPr>
          <p:nvPr>
            <p:ph type="media" sz="quarter" idx="13"/>
          </p:nvPr>
        </p:nvSpPr>
        <p:spPr>
          <a:xfrm>
            <a:off x="457218" y="1039502"/>
            <a:ext cx="7699375" cy="3457575"/>
          </a:xfrm>
        </p:spPr>
        <p:txBody>
          <a:bodyPr/>
          <a:lstStyle/>
          <a:p>
            <a:r>
              <a:rPr lang="en-US" dirty="0" smtClean="0"/>
              <a:t>Click icon to add media</a:t>
            </a:r>
            <a:endParaRPr lang="en-GB" dirty="0"/>
          </a:p>
        </p:txBody>
      </p:sp>
    </p:spTree>
    <p:extLst>
      <p:ext uri="{BB962C8B-B14F-4D97-AF65-F5344CB8AC3E}">
        <p14:creationId xmlns:p14="http://schemas.microsoft.com/office/powerpoint/2010/main" val="227852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53023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Highlight Text Blu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bwMode="auto">
          <a:xfrm>
            <a:off x="492832" y="1460258"/>
            <a:ext cx="2700000" cy="2700000"/>
          </a:xfrm>
          <a:noFill/>
          <a:ln w="57150">
            <a:solidFill>
              <a:schemeClr val="accent2"/>
            </a:solidFill>
          </a:ln>
        </p:spPr>
        <p:txBody>
          <a:bodyPr lIns="175433" tIns="134955" rIns="134955" bIns="67478" anchor="b" anchorCtr="0">
            <a:normAutofit/>
          </a:bodyPr>
          <a:lstStyle>
            <a:lvl1pPr algn="l">
              <a:defRPr sz="1400">
                <a:solidFill>
                  <a:schemeClr val="accent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bwMode="hidden">
          <a:xfrm>
            <a:off x="2364317" y="250033"/>
            <a:ext cx="1890000" cy="1891166"/>
          </a:xfrm>
          <a:solidFill>
            <a:schemeClr val="accent3"/>
          </a:solidFill>
        </p:spPr>
        <p:txBody>
          <a:bodyPr lIns="148454" tIns="121455" rIns="148454" bIns="269909">
            <a:normAutofit/>
          </a:bodyPr>
          <a:lstStyle>
            <a:lvl1pPr marL="0" indent="0" algn="l">
              <a:spcAft>
                <a:spcPts val="0"/>
              </a:spcAft>
              <a:buNone/>
              <a:defRPr sz="1600"/>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41110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Highlight Image Blu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07/06/2019</a:t>
            </a:fld>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smtClean="0">
                <a:solidFill>
                  <a:srgbClr val="000000"/>
                </a:solidFill>
              </a:rPr>
              <a:t>Title of presentation - enter in the Header &amp; Footer field</a:t>
            </a:r>
            <a:endParaRPr lang="en-GB" dirty="0">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9" name="Title 1"/>
          <p:cNvSpPr>
            <a:spLocks noGrp="1"/>
          </p:cNvSpPr>
          <p:nvPr>
            <p:ph type="ctrTitle"/>
          </p:nvPr>
        </p:nvSpPr>
        <p:spPr bwMode="ltGray">
          <a:xfrm>
            <a:off x="5111691" y="250031"/>
            <a:ext cx="2700000" cy="2700000"/>
          </a:xfrm>
          <a:solidFill>
            <a:schemeClr val="accent2"/>
          </a:solidFill>
          <a:ln w="57150">
            <a:noFill/>
          </a:ln>
        </p:spPr>
        <p:txBody>
          <a:bodyPr lIns="175433" tIns="134955" rIns="134955" bIns="67478" anchor="t" anchorCtr="0">
            <a:normAutofit/>
          </a:bodyPr>
          <a:lstStyle>
            <a:lvl1pPr algn="l">
              <a:defRPr sz="1400">
                <a:solidFill>
                  <a:schemeClr val="bg1"/>
                </a:solidFill>
              </a:defRPr>
            </a:lvl1pPr>
          </a:lstStyle>
          <a:p>
            <a:r>
              <a:rPr lang="en-US" smtClean="0"/>
              <a:t>Click to edit Master title style</a:t>
            </a:r>
            <a:endParaRPr lang="en-US" dirty="0"/>
          </a:p>
        </p:txBody>
      </p:sp>
      <p:sp>
        <p:nvSpPr>
          <p:cNvPr id="11" name="Picture Placeholder 10"/>
          <p:cNvSpPr>
            <a:spLocks noGrp="1"/>
          </p:cNvSpPr>
          <p:nvPr>
            <p:ph type="pic" sz="quarter" idx="13"/>
          </p:nvPr>
        </p:nvSpPr>
        <p:spPr>
          <a:xfrm>
            <a:off x="3832038" y="2122305"/>
            <a:ext cx="2295000" cy="2295000"/>
          </a:xfrm>
        </p:spPr>
        <p:txBody>
          <a:bodyPr/>
          <a:lstStyle/>
          <a:p>
            <a:r>
              <a:rPr lang="en-US" dirty="0" smtClean="0"/>
              <a:t>Click icon to add picture</a:t>
            </a:r>
            <a:endParaRPr lang="en-GB" dirty="0"/>
          </a:p>
        </p:txBody>
      </p:sp>
    </p:spTree>
    <p:extLst>
      <p:ext uri="{BB962C8B-B14F-4D97-AF65-F5344CB8AC3E}">
        <p14:creationId xmlns:p14="http://schemas.microsoft.com/office/powerpoint/2010/main" val="186678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Highlight Text Grey">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07/06/2019</a:t>
            </a:fld>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smtClean="0">
                <a:solidFill>
                  <a:srgbClr val="000000"/>
                </a:solidFill>
              </a:rPr>
              <a:t>Title of presentation - enter in the Header &amp; Footer field</a:t>
            </a:r>
            <a:endParaRPr lang="en-GB" dirty="0">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9" name="Title 1"/>
          <p:cNvSpPr>
            <a:spLocks noGrp="1"/>
          </p:cNvSpPr>
          <p:nvPr>
            <p:ph type="ctrTitle"/>
          </p:nvPr>
        </p:nvSpPr>
        <p:spPr>
          <a:xfrm>
            <a:off x="4011147" y="250031"/>
            <a:ext cx="3375000" cy="3375000"/>
          </a:xfrm>
          <a:solidFill>
            <a:schemeClr val="accent3"/>
          </a:solidFill>
          <a:ln w="57150">
            <a:noFill/>
          </a:ln>
        </p:spPr>
        <p:txBody>
          <a:bodyPr lIns="175433" tIns="134955" rIns="175433" bIns="67478" anchor="t" anchorCtr="0">
            <a:normAutofit/>
          </a:bodyPr>
          <a:lstStyle>
            <a:lvl1pPr algn="l">
              <a:defRPr sz="290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6334928" y="2593726"/>
            <a:ext cx="1890000" cy="1891166"/>
          </a:xfrm>
          <a:solidFill>
            <a:schemeClr val="bg1"/>
          </a:solidFill>
        </p:spPr>
        <p:txBody>
          <a:bodyPr lIns="148454" tIns="121455" rIns="148454" bIns="269909">
            <a:normAutofit/>
          </a:bodyPr>
          <a:lstStyle>
            <a:lvl1pPr marL="0" indent="0" algn="l">
              <a:spcAft>
                <a:spcPts val="0"/>
              </a:spcAft>
              <a:buNone/>
              <a:defRPr sz="1600"/>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133790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guide id="4" orient="horz" pos="3770" userDrawn="1">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Highlight Image Grey">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07/06/2019</a:t>
            </a:fld>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smtClean="0">
                <a:solidFill>
                  <a:srgbClr val="000000"/>
                </a:solidFill>
              </a:rPr>
              <a:t>Title of presentation - enter in the Header &amp; Footer field</a:t>
            </a:r>
            <a:endParaRPr lang="en-GB" dirty="0">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3" name="Picture Placeholder 2"/>
          <p:cNvSpPr>
            <a:spLocks noGrp="1"/>
          </p:cNvSpPr>
          <p:nvPr>
            <p:ph type="pic" sz="quarter" idx="13"/>
          </p:nvPr>
        </p:nvSpPr>
        <p:spPr>
          <a:xfrm>
            <a:off x="474618" y="250031"/>
            <a:ext cx="3375000" cy="3375000"/>
          </a:xfrm>
        </p:spPr>
        <p:txBody>
          <a:bodyPr/>
          <a:lstStyle/>
          <a:p>
            <a:r>
              <a:rPr lang="en-US" dirty="0" smtClean="0"/>
              <a:t>Click icon to add picture</a:t>
            </a:r>
            <a:endParaRPr lang="en-GB" dirty="0"/>
          </a:p>
        </p:txBody>
      </p:sp>
      <p:sp>
        <p:nvSpPr>
          <p:cNvPr id="10" name="Subtitle 2"/>
          <p:cNvSpPr>
            <a:spLocks noGrp="1"/>
          </p:cNvSpPr>
          <p:nvPr>
            <p:ph type="subTitle" idx="1"/>
          </p:nvPr>
        </p:nvSpPr>
        <p:spPr>
          <a:xfrm>
            <a:off x="2777896" y="2604043"/>
            <a:ext cx="1890000" cy="1891166"/>
          </a:xfrm>
          <a:solidFill>
            <a:schemeClr val="accent4"/>
          </a:solidFill>
        </p:spPr>
        <p:txBody>
          <a:bodyPr lIns="148454" tIns="121455" rIns="148454" bIns="269909">
            <a:normAutofit/>
          </a:bodyPr>
          <a:lstStyle>
            <a:lvl1pPr marL="0" indent="0" algn="l">
              <a:spcAft>
                <a:spcPts val="0"/>
              </a:spcAft>
              <a:buNone/>
              <a:defRPr sz="1600"/>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30899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5D585-53FF-4B4D-95A0-B205DDCFD9D9}" type="datetime1">
              <a:rPr lang="en-GB" smtClean="0">
                <a:solidFill>
                  <a:srgbClr val="000000"/>
                </a:solidFill>
              </a:rPr>
              <a:pPr/>
              <a:t>07/06/2019</a:t>
            </a:fld>
            <a:endParaRPr lang="en-GB" dirty="0">
              <a:solidFill>
                <a:srgbClr val="000000"/>
              </a:solidFill>
            </a:endParaRPr>
          </a:p>
        </p:txBody>
      </p:sp>
      <p:sp>
        <p:nvSpPr>
          <p:cNvPr id="3" name="Footer Placeholder 2"/>
          <p:cNvSpPr>
            <a:spLocks noGrp="1"/>
          </p:cNvSpPr>
          <p:nvPr>
            <p:ph type="ftr" sz="quarter" idx="11"/>
          </p:nvPr>
        </p:nvSpPr>
        <p:spPr/>
        <p:txBody>
          <a:bodyPr/>
          <a:lstStyle/>
          <a:p>
            <a:r>
              <a:rPr lang="en-GB" dirty="0" smtClean="0">
                <a:solidFill>
                  <a:srgbClr val="000000"/>
                </a:solidFill>
              </a:rPr>
              <a:t>Title of presentation - enter in the Header &amp; Footer field</a:t>
            </a:r>
            <a:endParaRPr lang="en-GB" dirty="0">
              <a:solidFill>
                <a:srgbClr val="000000"/>
              </a:solidFill>
            </a:endParaRPr>
          </a:p>
        </p:txBody>
      </p:sp>
      <p:sp>
        <p:nvSpPr>
          <p:cNvPr id="4" name="Slide Number Placeholder 3"/>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6"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Tree>
    <p:extLst>
      <p:ext uri="{BB962C8B-B14F-4D97-AF65-F5344CB8AC3E}">
        <p14:creationId xmlns:p14="http://schemas.microsoft.com/office/powerpoint/2010/main" val="259335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Master Title (Red &amp; Black)">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98222" y="1301100"/>
            <a:ext cx="7277815" cy="268620"/>
          </a:xfrm>
          <a:prstGeom prst="rect">
            <a:avLst/>
          </a:prstGeom>
        </p:spPr>
        <p:txBody>
          <a:bodyPr vert="horz" lIns="0" tIns="0" rIns="0" bIns="0" rtlCol="0" anchor="t" anchorCtr="0">
            <a:normAutofit/>
          </a:bodyPr>
          <a:lstStyle>
            <a:lvl1pPr>
              <a:defRPr sz="1400" baseline="0">
                <a:solidFill>
                  <a:schemeClr val="tx2"/>
                </a:solidFill>
              </a:defRPr>
            </a:lvl1pPr>
          </a:lstStyle>
          <a:p>
            <a:r>
              <a:rPr lang="en-US" dirty="0"/>
              <a:t>Click to edit first line Master title</a:t>
            </a:r>
          </a:p>
        </p:txBody>
      </p:sp>
      <p:sp>
        <p:nvSpPr>
          <p:cNvPr id="3" name="Text Placeholder 2"/>
          <p:cNvSpPr>
            <a:spLocks noGrp="1"/>
          </p:cNvSpPr>
          <p:nvPr>
            <p:ph type="body" sz="quarter" idx="10" hasCustomPrompt="1"/>
          </p:nvPr>
        </p:nvSpPr>
        <p:spPr>
          <a:xfrm>
            <a:off x="998222" y="1630681"/>
            <a:ext cx="7277815" cy="860822"/>
          </a:xfrm>
        </p:spPr>
        <p:txBody>
          <a:bodyPr>
            <a:normAutofit/>
          </a:bodyPr>
          <a:lstStyle>
            <a:lvl1pPr>
              <a:defRPr sz="2100">
                <a:latin typeface="Arial (Headings)"/>
                <a:cs typeface="Arial (Headings)"/>
              </a:defRPr>
            </a:lvl1pPr>
          </a:lstStyle>
          <a:p>
            <a:pPr lvl="0"/>
            <a:r>
              <a:rPr lang="en-GB" dirty="0"/>
              <a:t>Click to edit second line Master title</a:t>
            </a:r>
          </a:p>
        </p:txBody>
      </p:sp>
      <p:sp>
        <p:nvSpPr>
          <p:cNvPr id="6" name="TextBox 5"/>
          <p:cNvSpPr txBox="1"/>
          <p:nvPr userDrawn="1"/>
        </p:nvSpPr>
        <p:spPr>
          <a:xfrm>
            <a:off x="346104" y="4864707"/>
            <a:ext cx="1774918" cy="92333"/>
          </a:xfrm>
          <a:prstGeom prst="rect">
            <a:avLst/>
          </a:prstGeom>
          <a:noFill/>
        </p:spPr>
        <p:txBody>
          <a:bodyPr wrap="square" lIns="0" tIns="0" rIns="0" bIns="0" rtlCol="0">
            <a:spAutoFit/>
          </a:bodyPr>
          <a:lstStyle/>
          <a:p>
            <a:pPr defTabSz="685579"/>
            <a:r>
              <a:rPr lang="en-GB" sz="600" dirty="0">
                <a:solidFill>
                  <a:srgbClr val="000000"/>
                </a:solidFill>
              </a:rPr>
              <a:t>© ACCA      </a:t>
            </a:r>
            <a:r>
              <a:rPr lang="en-GB" sz="600" b="1" dirty="0">
                <a:solidFill>
                  <a:srgbClr val="000000"/>
                </a:solidFill>
              </a:rPr>
              <a:t>PUBLIC</a:t>
            </a:r>
          </a:p>
        </p:txBody>
      </p:sp>
    </p:spTree>
    <p:extLst>
      <p:ext uri="{BB962C8B-B14F-4D97-AF65-F5344CB8AC3E}">
        <p14:creationId xmlns:p14="http://schemas.microsoft.com/office/powerpoint/2010/main" val="80775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593" userDrawn="1">
          <p15:clr>
            <a:srgbClr val="FBAE40"/>
          </p15:clr>
        </p15:guide>
        <p15:guide id="2" pos="3840" userDrawn="1">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Master Title (Red &amp; White)">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itle Placeholder 1"/>
          <p:cNvSpPr>
            <a:spLocks noGrp="1"/>
          </p:cNvSpPr>
          <p:nvPr>
            <p:ph type="title" hasCustomPrompt="1"/>
          </p:nvPr>
        </p:nvSpPr>
        <p:spPr>
          <a:xfrm>
            <a:off x="998222" y="1301100"/>
            <a:ext cx="7277815" cy="268620"/>
          </a:xfrm>
          <a:prstGeom prst="rect">
            <a:avLst/>
          </a:prstGeom>
        </p:spPr>
        <p:txBody>
          <a:bodyPr vert="horz" lIns="0" tIns="0" rIns="0" bIns="0" rtlCol="0" anchor="t" anchorCtr="0">
            <a:normAutofit/>
          </a:bodyPr>
          <a:lstStyle>
            <a:lvl1pPr>
              <a:defRPr sz="1400"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998222" y="1630681"/>
            <a:ext cx="7277815" cy="860822"/>
          </a:xfrm>
        </p:spPr>
        <p:txBody>
          <a:bodyPr>
            <a:normAutofit/>
          </a:bodyPr>
          <a:lstStyle>
            <a:lvl1pPr>
              <a:defRPr sz="2100">
                <a:latin typeface="Arial (Headings)"/>
                <a:cs typeface="Arial (Headings)"/>
              </a:defRPr>
            </a:lvl1pPr>
          </a:lstStyle>
          <a:p>
            <a:pPr lvl="0"/>
            <a:r>
              <a:rPr lang="en-GB" dirty="0"/>
              <a:t>Click to edit second line Master title</a:t>
            </a:r>
          </a:p>
        </p:txBody>
      </p:sp>
      <p:sp>
        <p:nvSpPr>
          <p:cNvPr id="5" name="TextBox 4"/>
          <p:cNvSpPr txBox="1"/>
          <p:nvPr userDrawn="1"/>
        </p:nvSpPr>
        <p:spPr>
          <a:xfrm>
            <a:off x="346115" y="4864707"/>
            <a:ext cx="1874653" cy="92333"/>
          </a:xfrm>
          <a:prstGeom prst="rect">
            <a:avLst/>
          </a:prstGeom>
          <a:noFill/>
        </p:spPr>
        <p:txBody>
          <a:bodyPr wrap="square" lIns="0" tIns="0" rIns="0" bIns="0" rtlCol="0">
            <a:spAutoFit/>
          </a:bodyPr>
          <a:lstStyle/>
          <a:p>
            <a:pPr defTabSz="685579"/>
            <a:r>
              <a:rPr lang="en-GB" sz="600" dirty="0">
                <a:solidFill>
                  <a:srgbClr val="FFFFFF"/>
                </a:solidFill>
              </a:rPr>
              <a:t>© ACCA      </a:t>
            </a:r>
            <a:r>
              <a:rPr lang="en-GB" sz="600" b="1" dirty="0">
                <a:solidFill>
                  <a:srgbClr val="FFFFFF"/>
                </a:solidFill>
              </a:rPr>
              <a:t>PUBLIC</a:t>
            </a:r>
          </a:p>
        </p:txBody>
      </p:sp>
    </p:spTree>
    <p:extLst>
      <p:ext uri="{BB962C8B-B14F-4D97-AF65-F5344CB8AC3E}">
        <p14:creationId xmlns:p14="http://schemas.microsoft.com/office/powerpoint/2010/main" val="345543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593"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1508761" y="1140219"/>
            <a:ext cx="3218422" cy="3218422"/>
          </a:xfrm>
          <a:prstGeom prst="rect">
            <a:avLst/>
          </a:prstGeom>
          <a:noFill/>
          <a:ln w="12700" cmpd="sng">
            <a:solidFill>
              <a:srgbClr val="C80000"/>
            </a:solidFill>
          </a:ln>
        </p:spPr>
        <p:txBody>
          <a:bodyPr lIns="175420" tIns="134946" rIns="134946" bIns="67473"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p>
        </p:txBody>
      </p:sp>
      <p:sp>
        <p:nvSpPr>
          <p:cNvPr id="4" name="Title Placeholder 1"/>
          <p:cNvSpPr>
            <a:spLocks noGrp="1"/>
          </p:cNvSpPr>
          <p:nvPr>
            <p:ph type="title" hasCustomPrompt="1"/>
          </p:nvPr>
        </p:nvSpPr>
        <p:spPr>
          <a:xfrm>
            <a:off x="1653543" y="2430780"/>
            <a:ext cx="2933699" cy="1737360"/>
          </a:xfrm>
          <a:prstGeom prst="rect">
            <a:avLst/>
          </a:prstGeom>
        </p:spPr>
        <p:txBody>
          <a:bodyPr vert="horz" lIns="0" tIns="0" rIns="0" bIns="0" rtlCol="0" anchor="t" anchorCtr="0">
            <a:normAutofit/>
          </a:bodyPr>
          <a:lstStyle>
            <a:lvl1pPr algn="l">
              <a:defRPr sz="1600" baseline="0">
                <a:solidFill>
                  <a:srgbClr val="C80000"/>
                </a:solidFill>
                <a:latin typeface="Arial (Headings)"/>
                <a:cs typeface="Arial (Headings)"/>
              </a:defRPr>
            </a:lvl1pPr>
          </a:lstStyle>
          <a:p>
            <a:r>
              <a:rPr lang="en-US" dirty="0" smtClean="0"/>
              <a:t>Click to edit Master </a:t>
            </a:r>
            <a:r>
              <a:rPr lang="en-US" dirty="0" err="1" smtClean="0"/>
              <a:t>infographic</a:t>
            </a:r>
            <a:r>
              <a:rPr lang="en-US" dirty="0" smtClean="0"/>
              <a:t> body copy</a:t>
            </a:r>
            <a:endParaRPr lang="en-US" dirty="0"/>
          </a:p>
        </p:txBody>
      </p:sp>
      <p:sp>
        <p:nvSpPr>
          <p:cNvPr id="5" name="Title Placeholder 1"/>
          <p:cNvSpPr txBox="1">
            <a:spLocks/>
          </p:cNvSpPr>
          <p:nvPr userDrawn="1"/>
        </p:nvSpPr>
        <p:spPr>
          <a:xfrm>
            <a:off x="1653543"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14" name="Text Placeholder 13"/>
          <p:cNvSpPr>
            <a:spLocks noGrp="1"/>
          </p:cNvSpPr>
          <p:nvPr>
            <p:ph type="body" sz="quarter" idx="10" hasCustomPrompt="1"/>
          </p:nvPr>
        </p:nvSpPr>
        <p:spPr>
          <a:xfrm>
            <a:off x="1576882" y="983457"/>
            <a:ext cx="3033713" cy="1439704"/>
          </a:xfrm>
          <a:prstGeom prst="rect">
            <a:avLst/>
          </a:prstGeom>
        </p:spPr>
        <p:txBody>
          <a:bodyPr vert="horz" lIns="68553" tIns="34289" rIns="68553" bIns="34289"/>
          <a:lstStyle>
            <a:lvl1pPr marL="0" indent="0">
              <a:buFontTx/>
              <a:buNone/>
              <a:defRPr sz="9000" b="1">
                <a:solidFill>
                  <a:srgbClr val="C80000"/>
                </a:solidFill>
                <a:latin typeface="Arial (Body)"/>
                <a:cs typeface="Arial (Body)"/>
              </a:defRPr>
            </a:lvl1pPr>
          </a:lstStyle>
          <a:p>
            <a:pPr lvl="0"/>
            <a:r>
              <a:rPr lang="en-GB" dirty="0" smtClean="0"/>
              <a:t>00%</a:t>
            </a:r>
            <a:endParaRPr lang="en-US" dirty="0"/>
          </a:p>
        </p:txBody>
      </p:sp>
    </p:spTree>
    <p:extLst>
      <p:ext uri="{BB962C8B-B14F-4D97-AF65-F5344CB8AC3E}">
        <p14:creationId xmlns:p14="http://schemas.microsoft.com/office/powerpoint/2010/main" val="758521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extLst mod="1">
    <p:ext uri="{DCECCB84-F9BA-43D5-87BE-67443E8EF086}">
      <p15:sldGuideLst xmlns="" xmlns:p15="http://schemas.microsoft.com/office/powerpoint/2012/main">
        <p15:guide id="2" pos="1277" userDrawn="1">
          <p15:clr>
            <a:srgbClr val="FBAE40"/>
          </p15:clr>
        </p15:guide>
        <p15:guide id="3" orient="horz" pos="210"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Master Title (All White)">
    <p:spTree>
      <p:nvGrpSpPr>
        <p:cNvPr id="1" name=""/>
        <p:cNvGrpSpPr/>
        <p:nvPr/>
      </p:nvGrpSpPr>
      <p:grpSpPr>
        <a:xfrm>
          <a:off x="0" y="0"/>
          <a:ext cx="0" cy="0"/>
          <a:chOff x="0" y="0"/>
          <a:chExt cx="0" cy="0"/>
        </a:xfrm>
      </p:grpSpPr>
      <p:pic>
        <p:nvPicPr>
          <p:cNvPr id="2" name="Picture 1" descr="ACCA Brand Frame (16x9)_3.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tle Placeholder 1"/>
          <p:cNvSpPr>
            <a:spLocks noGrp="1"/>
          </p:cNvSpPr>
          <p:nvPr>
            <p:ph type="title" hasCustomPrompt="1"/>
          </p:nvPr>
        </p:nvSpPr>
        <p:spPr>
          <a:xfrm>
            <a:off x="998222" y="1301100"/>
            <a:ext cx="7277815" cy="268620"/>
          </a:xfrm>
          <a:prstGeom prst="rect">
            <a:avLst/>
          </a:prstGeom>
        </p:spPr>
        <p:txBody>
          <a:bodyPr vert="horz" lIns="0" tIns="0" rIns="0" bIns="0" rtlCol="0" anchor="t" anchorCtr="0">
            <a:normAutofit/>
          </a:bodyPr>
          <a:lstStyle>
            <a:lvl1pPr>
              <a:defRPr sz="1400"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998222" y="1630681"/>
            <a:ext cx="7277815" cy="860822"/>
          </a:xfrm>
        </p:spPr>
        <p:txBody>
          <a:bodyPr>
            <a:normAutofit/>
          </a:bodyPr>
          <a:lstStyle>
            <a:lvl1pPr>
              <a:defRPr sz="2100" baseline="0">
                <a:latin typeface="Arial (Headings)"/>
                <a:cs typeface="Arial (Headings)"/>
              </a:defRPr>
            </a:lvl1pPr>
          </a:lstStyle>
          <a:p>
            <a:pPr lvl="0"/>
            <a:r>
              <a:rPr lang="en-GB" dirty="0"/>
              <a:t>Click to edit second line Master title</a:t>
            </a:r>
          </a:p>
        </p:txBody>
      </p:sp>
      <p:sp>
        <p:nvSpPr>
          <p:cNvPr id="5" name="TextBox 4"/>
          <p:cNvSpPr txBox="1"/>
          <p:nvPr userDrawn="1"/>
        </p:nvSpPr>
        <p:spPr>
          <a:xfrm>
            <a:off x="346105" y="4864707"/>
            <a:ext cx="1715078" cy="92333"/>
          </a:xfrm>
          <a:prstGeom prst="rect">
            <a:avLst/>
          </a:prstGeom>
          <a:noFill/>
        </p:spPr>
        <p:txBody>
          <a:bodyPr wrap="square" lIns="0" tIns="0" rIns="0" bIns="0" rtlCol="0">
            <a:spAutoFit/>
          </a:bodyPr>
          <a:lstStyle/>
          <a:p>
            <a:pPr defTabSz="685579"/>
            <a:r>
              <a:rPr lang="en-GB" sz="600" dirty="0">
                <a:solidFill>
                  <a:srgbClr val="FFFFFF"/>
                </a:solidFill>
              </a:rPr>
              <a:t>© ACCA      </a:t>
            </a:r>
            <a:r>
              <a:rPr lang="en-GB" sz="600" b="1" dirty="0">
                <a:solidFill>
                  <a:srgbClr val="FFFFFF"/>
                </a:solidFill>
              </a:rPr>
              <a:t>PUBLIC</a:t>
            </a:r>
          </a:p>
        </p:txBody>
      </p:sp>
    </p:spTree>
    <p:extLst>
      <p:ext uri="{BB962C8B-B14F-4D97-AF65-F5344CB8AC3E}">
        <p14:creationId xmlns:p14="http://schemas.microsoft.com/office/powerpoint/2010/main" val="216286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593" userDrawn="1">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Master Title 2 (Red &amp; Black)">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 Placeholder 2"/>
          <p:cNvSpPr>
            <a:spLocks noGrp="1"/>
          </p:cNvSpPr>
          <p:nvPr>
            <p:ph type="body" sz="quarter" idx="10" hasCustomPrompt="1"/>
          </p:nvPr>
        </p:nvSpPr>
        <p:spPr>
          <a:xfrm>
            <a:off x="998222" y="1303020"/>
            <a:ext cx="7277815" cy="2872740"/>
          </a:xfrm>
        </p:spPr>
        <p:txBody>
          <a:bodyPr>
            <a:normAutofit/>
          </a:bodyPr>
          <a:lstStyle>
            <a:lvl1pPr>
              <a:defRPr sz="2100">
                <a:latin typeface="Arial (Headings)"/>
                <a:cs typeface="Arial (Headings)"/>
              </a:defRPr>
            </a:lvl1pPr>
          </a:lstStyle>
          <a:p>
            <a:pPr lvl="0"/>
            <a:r>
              <a:rPr lang="en-GB" dirty="0"/>
              <a:t>Click to edit Master title one line</a:t>
            </a:r>
          </a:p>
        </p:txBody>
      </p:sp>
      <p:sp>
        <p:nvSpPr>
          <p:cNvPr id="4" name="TextBox 3"/>
          <p:cNvSpPr txBox="1"/>
          <p:nvPr userDrawn="1"/>
        </p:nvSpPr>
        <p:spPr>
          <a:xfrm>
            <a:off x="346104" y="4864707"/>
            <a:ext cx="1854706" cy="92333"/>
          </a:xfrm>
          <a:prstGeom prst="rect">
            <a:avLst/>
          </a:prstGeom>
          <a:noFill/>
        </p:spPr>
        <p:txBody>
          <a:bodyPr wrap="square" lIns="0" tIns="0" rIns="0" bIns="0" rtlCol="0">
            <a:spAutoFit/>
          </a:bodyPr>
          <a:lstStyle/>
          <a:p>
            <a:pPr defTabSz="685579"/>
            <a:r>
              <a:rPr lang="en-GB" sz="600" dirty="0">
                <a:solidFill>
                  <a:srgbClr val="000000"/>
                </a:solidFill>
              </a:rPr>
              <a:t>© ACCA      </a:t>
            </a:r>
            <a:r>
              <a:rPr lang="en-GB" sz="600" b="1" dirty="0">
                <a:solidFill>
                  <a:srgbClr val="000000"/>
                </a:solidFill>
              </a:rPr>
              <a:t>PUBLIC</a:t>
            </a:r>
          </a:p>
        </p:txBody>
      </p:sp>
    </p:spTree>
    <p:extLst>
      <p:ext uri="{BB962C8B-B14F-4D97-AF65-F5344CB8AC3E}">
        <p14:creationId xmlns:p14="http://schemas.microsoft.com/office/powerpoint/2010/main" val="228113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321" userDrawn="1">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Master Title 2 (Red &amp; White)">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 Placeholder 2"/>
          <p:cNvSpPr>
            <a:spLocks noGrp="1"/>
          </p:cNvSpPr>
          <p:nvPr>
            <p:ph type="body" sz="quarter" idx="10" hasCustomPrompt="1"/>
          </p:nvPr>
        </p:nvSpPr>
        <p:spPr>
          <a:xfrm>
            <a:off x="998222" y="1303020"/>
            <a:ext cx="7277815" cy="2872740"/>
          </a:xfrm>
        </p:spPr>
        <p:txBody>
          <a:bodyPr>
            <a:normAutofit/>
          </a:bodyPr>
          <a:lstStyle>
            <a:lvl1pPr>
              <a:defRPr sz="2100">
                <a:latin typeface="Arial (Headings)"/>
                <a:cs typeface="Arial (Headings)"/>
              </a:defRPr>
            </a:lvl1pPr>
          </a:lstStyle>
          <a:p>
            <a:pPr lvl="0"/>
            <a:r>
              <a:rPr lang="en-GB" dirty="0"/>
              <a:t>Click to edit Master title one line</a:t>
            </a:r>
          </a:p>
        </p:txBody>
      </p:sp>
      <p:sp>
        <p:nvSpPr>
          <p:cNvPr id="5" name="TextBox 4"/>
          <p:cNvSpPr txBox="1"/>
          <p:nvPr userDrawn="1"/>
        </p:nvSpPr>
        <p:spPr>
          <a:xfrm>
            <a:off x="346104" y="4864707"/>
            <a:ext cx="2114016" cy="92333"/>
          </a:xfrm>
          <a:prstGeom prst="rect">
            <a:avLst/>
          </a:prstGeom>
          <a:noFill/>
        </p:spPr>
        <p:txBody>
          <a:bodyPr wrap="square" lIns="0" tIns="0" rIns="0" bIns="0" rtlCol="0">
            <a:spAutoFit/>
          </a:bodyPr>
          <a:lstStyle/>
          <a:p>
            <a:pPr defTabSz="685579"/>
            <a:r>
              <a:rPr lang="en-GB" sz="600" dirty="0">
                <a:solidFill>
                  <a:srgbClr val="FFFFFF"/>
                </a:solidFill>
              </a:rPr>
              <a:t>© ACCA      </a:t>
            </a:r>
            <a:r>
              <a:rPr lang="en-GB" sz="600" b="1" dirty="0">
                <a:solidFill>
                  <a:srgbClr val="FFFFFF"/>
                </a:solidFill>
              </a:rPr>
              <a:t>PUBLIC</a:t>
            </a:r>
          </a:p>
        </p:txBody>
      </p:sp>
    </p:spTree>
    <p:extLst>
      <p:ext uri="{BB962C8B-B14F-4D97-AF65-F5344CB8AC3E}">
        <p14:creationId xmlns:p14="http://schemas.microsoft.com/office/powerpoint/2010/main" val="233458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321" userDrawn="1">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Master Title 2 (All White)">
    <p:spTree>
      <p:nvGrpSpPr>
        <p:cNvPr id="1" name=""/>
        <p:cNvGrpSpPr/>
        <p:nvPr/>
      </p:nvGrpSpPr>
      <p:grpSpPr>
        <a:xfrm>
          <a:off x="0" y="0"/>
          <a:ext cx="0" cy="0"/>
          <a:chOff x="0" y="0"/>
          <a:chExt cx="0" cy="0"/>
        </a:xfrm>
      </p:grpSpPr>
      <p:pic>
        <p:nvPicPr>
          <p:cNvPr id="3" name="Picture 2" descr="ACCA Brand Frame (16x9)_3.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Placeholder 2"/>
          <p:cNvSpPr>
            <a:spLocks noGrp="1"/>
          </p:cNvSpPr>
          <p:nvPr>
            <p:ph type="body" sz="quarter" idx="10" hasCustomPrompt="1"/>
          </p:nvPr>
        </p:nvSpPr>
        <p:spPr>
          <a:xfrm>
            <a:off x="998222" y="1303020"/>
            <a:ext cx="7277815" cy="2872740"/>
          </a:xfrm>
        </p:spPr>
        <p:txBody>
          <a:bodyPr>
            <a:normAutofit/>
          </a:bodyPr>
          <a:lstStyle>
            <a:lvl1pPr>
              <a:defRPr sz="2100">
                <a:latin typeface="Arial (Headings)"/>
                <a:cs typeface="Arial (Headings)"/>
              </a:defRPr>
            </a:lvl1pPr>
          </a:lstStyle>
          <a:p>
            <a:pPr lvl="0"/>
            <a:r>
              <a:rPr lang="en-GB" dirty="0"/>
              <a:t>Click to edit Master title one line</a:t>
            </a:r>
          </a:p>
        </p:txBody>
      </p:sp>
      <p:sp>
        <p:nvSpPr>
          <p:cNvPr id="4" name="TextBox 3"/>
          <p:cNvSpPr txBox="1"/>
          <p:nvPr userDrawn="1"/>
        </p:nvSpPr>
        <p:spPr>
          <a:xfrm>
            <a:off x="346117" y="4864707"/>
            <a:ext cx="1741673" cy="92333"/>
          </a:xfrm>
          <a:prstGeom prst="rect">
            <a:avLst/>
          </a:prstGeom>
          <a:noFill/>
        </p:spPr>
        <p:txBody>
          <a:bodyPr wrap="square" lIns="0" tIns="0" rIns="0" bIns="0" rtlCol="0">
            <a:spAutoFit/>
          </a:bodyPr>
          <a:lstStyle/>
          <a:p>
            <a:pPr defTabSz="685579"/>
            <a:r>
              <a:rPr lang="en-GB" sz="600" dirty="0">
                <a:solidFill>
                  <a:srgbClr val="FFFFFF"/>
                </a:solidFill>
              </a:rPr>
              <a:t>© ACCA      </a:t>
            </a:r>
            <a:r>
              <a:rPr lang="en-GB" sz="600" b="1" dirty="0">
                <a:solidFill>
                  <a:srgbClr val="FFFFFF"/>
                </a:solidFill>
              </a:rPr>
              <a:t>PUBLIC</a:t>
            </a:r>
          </a:p>
        </p:txBody>
      </p:sp>
    </p:spTree>
    <p:extLst>
      <p:ext uri="{BB962C8B-B14F-4D97-AF65-F5344CB8AC3E}">
        <p14:creationId xmlns:p14="http://schemas.microsoft.com/office/powerpoint/2010/main" val="135702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321" userDrawn="1">
          <p15:clr>
            <a:srgbClr val="FBAE40"/>
          </p15:clr>
        </p15:guide>
        <p15:guide id="3" orient="horz" pos="210" userDrawn="1">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98220" y="1295400"/>
            <a:ext cx="7277100" cy="3230880"/>
          </a:xfrm>
        </p:spPr>
        <p:txBody>
          <a:bodyPr/>
          <a:lstStyle>
            <a:lvl1pPr>
              <a:spcBef>
                <a:spcPts val="600"/>
              </a:spcBef>
              <a:spcAft>
                <a:spcPts val="0"/>
              </a:spcAft>
              <a:defRPr sz="1600"/>
            </a:lvl1pPr>
            <a:lvl2pPr marL="230903" indent="-230903">
              <a:spcBef>
                <a:spcPts val="600"/>
              </a:spcBef>
              <a:spcAft>
                <a:spcPts val="0"/>
              </a:spcAft>
              <a:defRPr sz="1600"/>
            </a:lvl2pPr>
            <a:lvl3pPr marL="404683" indent="-173779">
              <a:spcBef>
                <a:spcPts val="600"/>
              </a:spcBef>
              <a:spcAft>
                <a:spcPts val="0"/>
              </a:spcAft>
              <a:defRPr sz="1400"/>
            </a:lvl3pPr>
            <a:lvl4pPr marL="584402" indent="-188060">
              <a:spcBef>
                <a:spcPts val="600"/>
              </a:spcBef>
              <a:spcAft>
                <a:spcPts val="0"/>
              </a:spcAft>
              <a:defRPr sz="1400"/>
            </a:lvl4pPr>
            <a:lvl5pPr marL="721285" indent="-136883">
              <a:spcBef>
                <a:spcPts val="600"/>
              </a:spcBef>
              <a:spcAft>
                <a:spcPts val="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438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98220" y="1295402"/>
            <a:ext cx="3543300" cy="322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4732020" y="1295402"/>
            <a:ext cx="3543300" cy="322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627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7"/>
          <p:cNvSpPr>
            <a:spLocks noGrp="1"/>
          </p:cNvSpPr>
          <p:nvPr>
            <p:ph type="pic" sz="quarter" idx="14" hasCustomPrompt="1"/>
          </p:nvPr>
        </p:nvSpPr>
        <p:spPr>
          <a:xfrm>
            <a:off x="1007270" y="1295402"/>
            <a:ext cx="3220641" cy="3220641"/>
          </a:xfrm>
          <a:solidFill>
            <a:srgbClr val="BEBEBE"/>
          </a:solidFill>
        </p:spPr>
        <p:txBody>
          <a:bodyPr/>
          <a:lstStyle>
            <a:lvl1pPr>
              <a:defRPr baseline="0"/>
            </a:lvl1pPr>
          </a:lstStyle>
          <a:p>
            <a:r>
              <a:rPr lang="en-GB" dirty="0"/>
              <a:t>Insert picture here</a:t>
            </a:r>
          </a:p>
        </p:txBody>
      </p:sp>
      <p:sp>
        <p:nvSpPr>
          <p:cNvPr id="5" name="Content Placeholder 2"/>
          <p:cNvSpPr>
            <a:spLocks noGrp="1"/>
          </p:cNvSpPr>
          <p:nvPr>
            <p:ph idx="1"/>
          </p:nvPr>
        </p:nvSpPr>
        <p:spPr>
          <a:xfrm>
            <a:off x="4732020" y="1295402"/>
            <a:ext cx="3543300" cy="322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265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0"/>
          </p:nvPr>
        </p:nvSpPr>
        <p:spPr>
          <a:xfrm>
            <a:off x="4732735" y="1295402"/>
            <a:ext cx="3543300" cy="322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994649" y="1295402"/>
            <a:ext cx="3543300" cy="3220641"/>
          </a:xfrm>
        </p:spPr>
        <p:txBody>
          <a:bodyPr/>
          <a:lstStyle/>
          <a:p>
            <a:pPr lvl="0"/>
            <a:r>
              <a:rPr lang="en-US" dirty="0"/>
              <a:t>Chart</a:t>
            </a:r>
          </a:p>
        </p:txBody>
      </p:sp>
    </p:spTree>
    <p:extLst>
      <p:ext uri="{BB962C8B-B14F-4D97-AF65-F5344CB8AC3E}">
        <p14:creationId xmlns:p14="http://schemas.microsoft.com/office/powerpoint/2010/main" val="77783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Media Placeholder 9"/>
          <p:cNvSpPr>
            <a:spLocks noGrp="1"/>
          </p:cNvSpPr>
          <p:nvPr>
            <p:ph type="media" sz="quarter" idx="13"/>
          </p:nvPr>
        </p:nvSpPr>
        <p:spPr>
          <a:xfrm>
            <a:off x="998220" y="1295402"/>
            <a:ext cx="7277100" cy="3220641"/>
          </a:xfrm>
        </p:spPr>
        <p:txBody>
          <a:bodyPr/>
          <a:lstStyle/>
          <a:p>
            <a:r>
              <a:rPr lang="en-US"/>
              <a:t>Click icon to add media</a:t>
            </a:r>
            <a:endParaRPr lang="en-GB"/>
          </a:p>
        </p:txBody>
      </p:sp>
    </p:spTree>
    <p:extLst>
      <p:ext uri="{BB962C8B-B14F-4D97-AF65-F5344CB8AC3E}">
        <p14:creationId xmlns:p14="http://schemas.microsoft.com/office/powerpoint/2010/main" val="143689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Master Title (Red &amp; Black)">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98222" y="1301100"/>
            <a:ext cx="7277815" cy="268620"/>
          </a:xfrm>
          <a:prstGeom prst="rect">
            <a:avLst/>
          </a:prstGeom>
        </p:spPr>
        <p:txBody>
          <a:bodyPr vert="horz" lIns="0" tIns="0" rIns="0" bIns="0" rtlCol="0" anchor="t" anchorCtr="0">
            <a:normAutofit/>
          </a:bodyPr>
          <a:lstStyle>
            <a:lvl1pPr>
              <a:defRPr sz="1400" baseline="0">
                <a:solidFill>
                  <a:schemeClr val="tx2"/>
                </a:solidFill>
              </a:defRPr>
            </a:lvl1pPr>
          </a:lstStyle>
          <a:p>
            <a:r>
              <a:rPr lang="en-US" dirty="0"/>
              <a:t>Click to edit first line Master title</a:t>
            </a:r>
          </a:p>
        </p:txBody>
      </p:sp>
      <p:sp>
        <p:nvSpPr>
          <p:cNvPr id="3" name="Text Placeholder 2"/>
          <p:cNvSpPr>
            <a:spLocks noGrp="1"/>
          </p:cNvSpPr>
          <p:nvPr>
            <p:ph type="body" sz="quarter" idx="10" hasCustomPrompt="1"/>
          </p:nvPr>
        </p:nvSpPr>
        <p:spPr>
          <a:xfrm>
            <a:off x="998222" y="1630681"/>
            <a:ext cx="7277815" cy="860822"/>
          </a:xfrm>
        </p:spPr>
        <p:txBody>
          <a:bodyPr>
            <a:normAutofit/>
          </a:bodyPr>
          <a:lstStyle>
            <a:lvl1pPr>
              <a:defRPr sz="2100">
                <a:latin typeface="Arial (Headings)"/>
                <a:cs typeface="Arial (Headings)"/>
              </a:defRPr>
            </a:lvl1pPr>
          </a:lstStyle>
          <a:p>
            <a:pPr lvl="0"/>
            <a:r>
              <a:rPr lang="en-GB" dirty="0"/>
              <a:t>Click to edit second line Master title</a:t>
            </a:r>
          </a:p>
        </p:txBody>
      </p:sp>
      <p:sp>
        <p:nvSpPr>
          <p:cNvPr id="6" name="TextBox 5"/>
          <p:cNvSpPr txBox="1"/>
          <p:nvPr userDrawn="1"/>
        </p:nvSpPr>
        <p:spPr>
          <a:xfrm>
            <a:off x="346104" y="4864707"/>
            <a:ext cx="1774918" cy="92333"/>
          </a:xfrm>
          <a:prstGeom prst="rect">
            <a:avLst/>
          </a:prstGeom>
          <a:noFill/>
        </p:spPr>
        <p:txBody>
          <a:bodyPr wrap="square" lIns="0" tIns="0" rIns="0" bIns="0" rtlCol="0">
            <a:spAutoFit/>
          </a:bodyPr>
          <a:lstStyle/>
          <a:p>
            <a:pPr defTabSz="685579"/>
            <a:r>
              <a:rPr lang="en-GB" sz="600" dirty="0">
                <a:solidFill>
                  <a:srgbClr val="000000"/>
                </a:solidFill>
              </a:rPr>
              <a:t>© ACCA      </a:t>
            </a:r>
            <a:r>
              <a:rPr lang="en-GB" sz="600" b="1" dirty="0">
                <a:solidFill>
                  <a:srgbClr val="000000"/>
                </a:solidFill>
              </a:rPr>
              <a:t>PUBLIC</a:t>
            </a:r>
          </a:p>
        </p:txBody>
      </p:sp>
    </p:spTree>
    <p:extLst>
      <p:ext uri="{BB962C8B-B14F-4D97-AF65-F5344CB8AC3E}">
        <p14:creationId xmlns:p14="http://schemas.microsoft.com/office/powerpoint/2010/main" val="191573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593"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fographic Style (Black)">
    <p:spTree>
      <p:nvGrpSpPr>
        <p:cNvPr id="1" name=""/>
        <p:cNvGrpSpPr/>
        <p:nvPr/>
      </p:nvGrpSpPr>
      <p:grpSpPr>
        <a:xfrm>
          <a:off x="0" y="0"/>
          <a:ext cx="0" cy="0"/>
          <a:chOff x="0" y="0"/>
          <a:chExt cx="0" cy="0"/>
        </a:xfrm>
      </p:grpSpPr>
      <p:sp>
        <p:nvSpPr>
          <p:cNvPr id="7" name="Title 1"/>
          <p:cNvSpPr txBox="1">
            <a:spLocks/>
          </p:cNvSpPr>
          <p:nvPr userDrawn="1"/>
        </p:nvSpPr>
        <p:spPr bwMode="auto">
          <a:xfrm>
            <a:off x="1508761" y="1140219"/>
            <a:ext cx="3218422" cy="3218422"/>
          </a:xfrm>
          <a:prstGeom prst="rect">
            <a:avLst/>
          </a:prstGeom>
          <a:noFill/>
          <a:ln w="12700" cmpd="sng">
            <a:solidFill>
              <a:schemeClr val="tx1"/>
            </a:solidFill>
          </a:ln>
        </p:spPr>
        <p:txBody>
          <a:bodyPr lIns="175420" tIns="134946" rIns="134946" bIns="67473"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srgbClr val="000000"/>
              </a:solidFill>
            </a:endParaRPr>
          </a:p>
        </p:txBody>
      </p:sp>
      <p:sp>
        <p:nvSpPr>
          <p:cNvPr id="4" name="Title Placeholder 1"/>
          <p:cNvSpPr>
            <a:spLocks noGrp="1"/>
          </p:cNvSpPr>
          <p:nvPr>
            <p:ph type="title" hasCustomPrompt="1"/>
          </p:nvPr>
        </p:nvSpPr>
        <p:spPr>
          <a:xfrm>
            <a:off x="1653543" y="2430780"/>
            <a:ext cx="2933699" cy="1737360"/>
          </a:xfrm>
          <a:prstGeom prst="rect">
            <a:avLst/>
          </a:prstGeom>
        </p:spPr>
        <p:txBody>
          <a:bodyPr vert="horz" lIns="0" tIns="0" rIns="0" bIns="0" rtlCol="0" anchor="t" anchorCtr="0">
            <a:normAutofit/>
          </a:bodyPr>
          <a:lstStyle>
            <a:lvl1pPr algn="l">
              <a:defRPr sz="1600" baseline="0">
                <a:solidFill>
                  <a:srgbClr val="000000"/>
                </a:solidFill>
                <a:latin typeface="Arial (Headings)"/>
                <a:cs typeface="Arial (Headings)"/>
              </a:defRPr>
            </a:lvl1pPr>
          </a:lstStyle>
          <a:p>
            <a:r>
              <a:rPr lang="en-US" dirty="0" smtClean="0"/>
              <a:t>Click to edit Master </a:t>
            </a:r>
            <a:r>
              <a:rPr lang="en-US" dirty="0" err="1" smtClean="0"/>
              <a:t>infographic</a:t>
            </a:r>
            <a:r>
              <a:rPr lang="en-US" dirty="0" smtClean="0"/>
              <a:t> body copy</a:t>
            </a:r>
            <a:endParaRPr lang="en-US" dirty="0"/>
          </a:p>
        </p:txBody>
      </p:sp>
      <p:sp>
        <p:nvSpPr>
          <p:cNvPr id="5" name="Title Placeholder 1"/>
          <p:cNvSpPr txBox="1">
            <a:spLocks/>
          </p:cNvSpPr>
          <p:nvPr userDrawn="1"/>
        </p:nvSpPr>
        <p:spPr>
          <a:xfrm>
            <a:off x="1653543"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14" name="Text Placeholder 13"/>
          <p:cNvSpPr>
            <a:spLocks noGrp="1"/>
          </p:cNvSpPr>
          <p:nvPr>
            <p:ph type="body" sz="quarter" idx="10" hasCustomPrompt="1"/>
          </p:nvPr>
        </p:nvSpPr>
        <p:spPr>
          <a:xfrm>
            <a:off x="1576882" y="983457"/>
            <a:ext cx="3033713" cy="1439704"/>
          </a:xfrm>
          <a:prstGeom prst="rect">
            <a:avLst/>
          </a:prstGeom>
        </p:spPr>
        <p:txBody>
          <a:bodyPr vert="horz" lIns="68553" tIns="34289" rIns="68553" bIns="34289"/>
          <a:lstStyle>
            <a:lvl1pPr marL="0" indent="0">
              <a:buFontTx/>
              <a:buNone/>
              <a:defRPr sz="9000" b="1">
                <a:solidFill>
                  <a:schemeClr val="tx1"/>
                </a:solidFill>
                <a:latin typeface="Arial (Body)"/>
                <a:cs typeface="Arial (Body)"/>
              </a:defRPr>
            </a:lvl1pPr>
          </a:lstStyle>
          <a:p>
            <a:pPr lvl="0"/>
            <a:r>
              <a:rPr lang="en-GB" dirty="0" smtClean="0"/>
              <a:t>00%</a:t>
            </a:r>
            <a:endParaRPr lang="en-US" dirty="0"/>
          </a:p>
        </p:txBody>
      </p:sp>
    </p:spTree>
    <p:extLst>
      <p:ext uri="{BB962C8B-B14F-4D97-AF65-F5344CB8AC3E}">
        <p14:creationId xmlns:p14="http://schemas.microsoft.com/office/powerpoint/2010/main" val="161050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extLst mod="1">
    <p:ext uri="{DCECCB84-F9BA-43D5-87BE-67443E8EF086}">
      <p15:sldGuideLst xmlns="" xmlns:p15="http://schemas.microsoft.com/office/powerpoint/2012/main">
        <p15:guide id="2" pos="1255" userDrawn="1">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Master Title (Red &amp; White)">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itle Placeholder 1"/>
          <p:cNvSpPr>
            <a:spLocks noGrp="1"/>
          </p:cNvSpPr>
          <p:nvPr>
            <p:ph type="title" hasCustomPrompt="1"/>
          </p:nvPr>
        </p:nvSpPr>
        <p:spPr>
          <a:xfrm>
            <a:off x="998222" y="1301100"/>
            <a:ext cx="7277815" cy="268620"/>
          </a:xfrm>
          <a:prstGeom prst="rect">
            <a:avLst/>
          </a:prstGeom>
        </p:spPr>
        <p:txBody>
          <a:bodyPr vert="horz" lIns="0" tIns="0" rIns="0" bIns="0" rtlCol="0" anchor="t" anchorCtr="0">
            <a:normAutofit/>
          </a:bodyPr>
          <a:lstStyle>
            <a:lvl1pPr>
              <a:defRPr sz="1400"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998222" y="1630681"/>
            <a:ext cx="7277815" cy="860822"/>
          </a:xfrm>
        </p:spPr>
        <p:txBody>
          <a:bodyPr>
            <a:normAutofit/>
          </a:bodyPr>
          <a:lstStyle>
            <a:lvl1pPr>
              <a:defRPr sz="2100">
                <a:latin typeface="Arial (Headings)"/>
                <a:cs typeface="Arial (Headings)"/>
              </a:defRPr>
            </a:lvl1pPr>
          </a:lstStyle>
          <a:p>
            <a:pPr lvl="0"/>
            <a:r>
              <a:rPr lang="en-GB" dirty="0"/>
              <a:t>Click to edit second line Master title</a:t>
            </a:r>
          </a:p>
        </p:txBody>
      </p:sp>
      <p:sp>
        <p:nvSpPr>
          <p:cNvPr id="5" name="TextBox 4"/>
          <p:cNvSpPr txBox="1"/>
          <p:nvPr userDrawn="1"/>
        </p:nvSpPr>
        <p:spPr>
          <a:xfrm>
            <a:off x="346115" y="4864707"/>
            <a:ext cx="1874653" cy="92333"/>
          </a:xfrm>
          <a:prstGeom prst="rect">
            <a:avLst/>
          </a:prstGeom>
          <a:noFill/>
        </p:spPr>
        <p:txBody>
          <a:bodyPr wrap="square" lIns="0" tIns="0" rIns="0" bIns="0" rtlCol="0">
            <a:spAutoFit/>
          </a:bodyPr>
          <a:lstStyle/>
          <a:p>
            <a:pPr defTabSz="685579"/>
            <a:r>
              <a:rPr lang="en-GB" sz="600" dirty="0">
                <a:solidFill>
                  <a:srgbClr val="FFFFFF"/>
                </a:solidFill>
              </a:rPr>
              <a:t>© ACCA      </a:t>
            </a:r>
            <a:r>
              <a:rPr lang="en-GB" sz="600" b="1" dirty="0">
                <a:solidFill>
                  <a:srgbClr val="FFFFFF"/>
                </a:solidFill>
              </a:rPr>
              <a:t>PUBLIC</a:t>
            </a:r>
          </a:p>
        </p:txBody>
      </p:sp>
    </p:spTree>
    <p:extLst>
      <p:ext uri="{BB962C8B-B14F-4D97-AF65-F5344CB8AC3E}">
        <p14:creationId xmlns:p14="http://schemas.microsoft.com/office/powerpoint/2010/main" val="216697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593"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Master Title (All White)">
    <p:spTree>
      <p:nvGrpSpPr>
        <p:cNvPr id="1" name=""/>
        <p:cNvGrpSpPr/>
        <p:nvPr/>
      </p:nvGrpSpPr>
      <p:grpSpPr>
        <a:xfrm>
          <a:off x="0" y="0"/>
          <a:ext cx="0" cy="0"/>
          <a:chOff x="0" y="0"/>
          <a:chExt cx="0" cy="0"/>
        </a:xfrm>
      </p:grpSpPr>
      <p:pic>
        <p:nvPicPr>
          <p:cNvPr id="2" name="Picture 1" descr="ACCA Brand Frame (16x9)_3.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tle Placeholder 1"/>
          <p:cNvSpPr>
            <a:spLocks noGrp="1"/>
          </p:cNvSpPr>
          <p:nvPr>
            <p:ph type="title" hasCustomPrompt="1"/>
          </p:nvPr>
        </p:nvSpPr>
        <p:spPr>
          <a:xfrm>
            <a:off x="998222" y="1301100"/>
            <a:ext cx="7277815" cy="268620"/>
          </a:xfrm>
          <a:prstGeom prst="rect">
            <a:avLst/>
          </a:prstGeom>
        </p:spPr>
        <p:txBody>
          <a:bodyPr vert="horz" lIns="0" tIns="0" rIns="0" bIns="0" rtlCol="0" anchor="t" anchorCtr="0">
            <a:normAutofit/>
          </a:bodyPr>
          <a:lstStyle>
            <a:lvl1pPr>
              <a:defRPr sz="1400"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998222" y="1630681"/>
            <a:ext cx="7277815" cy="860822"/>
          </a:xfrm>
        </p:spPr>
        <p:txBody>
          <a:bodyPr>
            <a:normAutofit/>
          </a:bodyPr>
          <a:lstStyle>
            <a:lvl1pPr>
              <a:defRPr sz="2100" baseline="0">
                <a:latin typeface="Arial (Headings)"/>
                <a:cs typeface="Arial (Headings)"/>
              </a:defRPr>
            </a:lvl1pPr>
          </a:lstStyle>
          <a:p>
            <a:pPr lvl="0"/>
            <a:r>
              <a:rPr lang="en-GB" dirty="0"/>
              <a:t>Click to edit second line Master title</a:t>
            </a:r>
          </a:p>
        </p:txBody>
      </p:sp>
      <p:sp>
        <p:nvSpPr>
          <p:cNvPr id="5" name="TextBox 4"/>
          <p:cNvSpPr txBox="1"/>
          <p:nvPr userDrawn="1"/>
        </p:nvSpPr>
        <p:spPr>
          <a:xfrm>
            <a:off x="346105" y="4864707"/>
            <a:ext cx="1715078" cy="92333"/>
          </a:xfrm>
          <a:prstGeom prst="rect">
            <a:avLst/>
          </a:prstGeom>
          <a:noFill/>
        </p:spPr>
        <p:txBody>
          <a:bodyPr wrap="square" lIns="0" tIns="0" rIns="0" bIns="0" rtlCol="0">
            <a:spAutoFit/>
          </a:bodyPr>
          <a:lstStyle/>
          <a:p>
            <a:pPr defTabSz="685579"/>
            <a:r>
              <a:rPr lang="en-GB" sz="600" dirty="0">
                <a:solidFill>
                  <a:srgbClr val="FFFFFF"/>
                </a:solidFill>
              </a:rPr>
              <a:t>© ACCA      </a:t>
            </a:r>
            <a:r>
              <a:rPr lang="en-GB" sz="600" b="1" dirty="0">
                <a:solidFill>
                  <a:srgbClr val="FFFFFF"/>
                </a:solidFill>
              </a:rPr>
              <a:t>PUBLIC</a:t>
            </a:r>
          </a:p>
        </p:txBody>
      </p:sp>
    </p:spTree>
    <p:extLst>
      <p:ext uri="{BB962C8B-B14F-4D97-AF65-F5344CB8AC3E}">
        <p14:creationId xmlns:p14="http://schemas.microsoft.com/office/powerpoint/2010/main" val="120261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593" userDrawn="1">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Master Title 2 (Red &amp; Black)">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 Placeholder 2"/>
          <p:cNvSpPr>
            <a:spLocks noGrp="1"/>
          </p:cNvSpPr>
          <p:nvPr>
            <p:ph type="body" sz="quarter" idx="10" hasCustomPrompt="1"/>
          </p:nvPr>
        </p:nvSpPr>
        <p:spPr>
          <a:xfrm>
            <a:off x="998222" y="1303020"/>
            <a:ext cx="7277815" cy="2872740"/>
          </a:xfrm>
        </p:spPr>
        <p:txBody>
          <a:bodyPr>
            <a:normAutofit/>
          </a:bodyPr>
          <a:lstStyle>
            <a:lvl1pPr>
              <a:defRPr sz="2100">
                <a:latin typeface="Arial (Headings)"/>
                <a:cs typeface="Arial (Headings)"/>
              </a:defRPr>
            </a:lvl1pPr>
          </a:lstStyle>
          <a:p>
            <a:pPr lvl="0"/>
            <a:r>
              <a:rPr lang="en-GB" dirty="0"/>
              <a:t>Click to edit Master title one line</a:t>
            </a:r>
          </a:p>
        </p:txBody>
      </p:sp>
      <p:sp>
        <p:nvSpPr>
          <p:cNvPr id="4" name="TextBox 3"/>
          <p:cNvSpPr txBox="1"/>
          <p:nvPr userDrawn="1"/>
        </p:nvSpPr>
        <p:spPr>
          <a:xfrm>
            <a:off x="346104" y="4864707"/>
            <a:ext cx="1854706" cy="92333"/>
          </a:xfrm>
          <a:prstGeom prst="rect">
            <a:avLst/>
          </a:prstGeom>
          <a:noFill/>
        </p:spPr>
        <p:txBody>
          <a:bodyPr wrap="square" lIns="0" tIns="0" rIns="0" bIns="0" rtlCol="0">
            <a:spAutoFit/>
          </a:bodyPr>
          <a:lstStyle/>
          <a:p>
            <a:pPr defTabSz="685579"/>
            <a:r>
              <a:rPr lang="en-GB" sz="600" dirty="0">
                <a:solidFill>
                  <a:srgbClr val="000000"/>
                </a:solidFill>
              </a:rPr>
              <a:t>© ACCA      </a:t>
            </a:r>
            <a:r>
              <a:rPr lang="en-GB" sz="600" b="1" dirty="0">
                <a:solidFill>
                  <a:srgbClr val="000000"/>
                </a:solidFill>
              </a:rPr>
              <a:t>PUBLIC</a:t>
            </a:r>
          </a:p>
        </p:txBody>
      </p:sp>
    </p:spTree>
    <p:extLst>
      <p:ext uri="{BB962C8B-B14F-4D97-AF65-F5344CB8AC3E}">
        <p14:creationId xmlns:p14="http://schemas.microsoft.com/office/powerpoint/2010/main" val="413371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321" userDrawn="1">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Master Title 2 (Red &amp; White)">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 Placeholder 2"/>
          <p:cNvSpPr>
            <a:spLocks noGrp="1"/>
          </p:cNvSpPr>
          <p:nvPr>
            <p:ph type="body" sz="quarter" idx="10" hasCustomPrompt="1"/>
          </p:nvPr>
        </p:nvSpPr>
        <p:spPr>
          <a:xfrm>
            <a:off x="998222" y="1303020"/>
            <a:ext cx="7277815" cy="2872740"/>
          </a:xfrm>
        </p:spPr>
        <p:txBody>
          <a:bodyPr>
            <a:normAutofit/>
          </a:bodyPr>
          <a:lstStyle>
            <a:lvl1pPr>
              <a:defRPr sz="2100">
                <a:latin typeface="Arial (Headings)"/>
                <a:cs typeface="Arial (Headings)"/>
              </a:defRPr>
            </a:lvl1pPr>
          </a:lstStyle>
          <a:p>
            <a:pPr lvl="0"/>
            <a:r>
              <a:rPr lang="en-GB" dirty="0"/>
              <a:t>Click to edit Master title one line</a:t>
            </a:r>
          </a:p>
        </p:txBody>
      </p:sp>
      <p:sp>
        <p:nvSpPr>
          <p:cNvPr id="5" name="TextBox 4"/>
          <p:cNvSpPr txBox="1"/>
          <p:nvPr userDrawn="1"/>
        </p:nvSpPr>
        <p:spPr>
          <a:xfrm>
            <a:off x="346104" y="4864707"/>
            <a:ext cx="2114016" cy="92333"/>
          </a:xfrm>
          <a:prstGeom prst="rect">
            <a:avLst/>
          </a:prstGeom>
          <a:noFill/>
        </p:spPr>
        <p:txBody>
          <a:bodyPr wrap="square" lIns="0" tIns="0" rIns="0" bIns="0" rtlCol="0">
            <a:spAutoFit/>
          </a:bodyPr>
          <a:lstStyle/>
          <a:p>
            <a:pPr defTabSz="685579"/>
            <a:r>
              <a:rPr lang="en-GB" sz="600" dirty="0">
                <a:solidFill>
                  <a:srgbClr val="FFFFFF"/>
                </a:solidFill>
              </a:rPr>
              <a:t>© ACCA      </a:t>
            </a:r>
            <a:r>
              <a:rPr lang="en-GB" sz="600" b="1" dirty="0">
                <a:solidFill>
                  <a:srgbClr val="FFFFFF"/>
                </a:solidFill>
              </a:rPr>
              <a:t>PUBLIC</a:t>
            </a:r>
          </a:p>
        </p:txBody>
      </p:sp>
    </p:spTree>
    <p:extLst>
      <p:ext uri="{BB962C8B-B14F-4D97-AF65-F5344CB8AC3E}">
        <p14:creationId xmlns:p14="http://schemas.microsoft.com/office/powerpoint/2010/main" val="67959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321" userDrawn="1">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Master Title 2 (All White)">
    <p:spTree>
      <p:nvGrpSpPr>
        <p:cNvPr id="1" name=""/>
        <p:cNvGrpSpPr/>
        <p:nvPr/>
      </p:nvGrpSpPr>
      <p:grpSpPr>
        <a:xfrm>
          <a:off x="0" y="0"/>
          <a:ext cx="0" cy="0"/>
          <a:chOff x="0" y="0"/>
          <a:chExt cx="0" cy="0"/>
        </a:xfrm>
      </p:grpSpPr>
      <p:pic>
        <p:nvPicPr>
          <p:cNvPr id="3" name="Picture 2" descr="ACCA Brand Frame (16x9)_3.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Placeholder 2"/>
          <p:cNvSpPr>
            <a:spLocks noGrp="1"/>
          </p:cNvSpPr>
          <p:nvPr>
            <p:ph type="body" sz="quarter" idx="10" hasCustomPrompt="1"/>
          </p:nvPr>
        </p:nvSpPr>
        <p:spPr>
          <a:xfrm>
            <a:off x="998222" y="1303020"/>
            <a:ext cx="7277815" cy="2872740"/>
          </a:xfrm>
        </p:spPr>
        <p:txBody>
          <a:bodyPr>
            <a:normAutofit/>
          </a:bodyPr>
          <a:lstStyle>
            <a:lvl1pPr>
              <a:defRPr sz="2100">
                <a:latin typeface="Arial (Headings)"/>
                <a:cs typeface="Arial (Headings)"/>
              </a:defRPr>
            </a:lvl1pPr>
          </a:lstStyle>
          <a:p>
            <a:pPr lvl="0"/>
            <a:r>
              <a:rPr lang="en-GB" dirty="0"/>
              <a:t>Click to edit Master title one line</a:t>
            </a:r>
          </a:p>
        </p:txBody>
      </p:sp>
      <p:sp>
        <p:nvSpPr>
          <p:cNvPr id="4" name="TextBox 3"/>
          <p:cNvSpPr txBox="1"/>
          <p:nvPr userDrawn="1"/>
        </p:nvSpPr>
        <p:spPr>
          <a:xfrm>
            <a:off x="346117" y="4864707"/>
            <a:ext cx="1741673" cy="92333"/>
          </a:xfrm>
          <a:prstGeom prst="rect">
            <a:avLst/>
          </a:prstGeom>
          <a:noFill/>
        </p:spPr>
        <p:txBody>
          <a:bodyPr wrap="square" lIns="0" tIns="0" rIns="0" bIns="0" rtlCol="0">
            <a:spAutoFit/>
          </a:bodyPr>
          <a:lstStyle/>
          <a:p>
            <a:pPr defTabSz="685579"/>
            <a:r>
              <a:rPr lang="en-GB" sz="600" dirty="0">
                <a:solidFill>
                  <a:srgbClr val="FFFFFF"/>
                </a:solidFill>
              </a:rPr>
              <a:t>© ACCA      </a:t>
            </a:r>
            <a:r>
              <a:rPr lang="en-GB" sz="600" b="1" dirty="0">
                <a:solidFill>
                  <a:srgbClr val="FFFFFF"/>
                </a:solidFill>
              </a:rPr>
              <a:t>PUBLIC</a:t>
            </a:r>
          </a:p>
        </p:txBody>
      </p:sp>
    </p:spTree>
    <p:extLst>
      <p:ext uri="{BB962C8B-B14F-4D97-AF65-F5344CB8AC3E}">
        <p14:creationId xmlns:p14="http://schemas.microsoft.com/office/powerpoint/2010/main" val="267683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321" userDrawn="1">
          <p15:clr>
            <a:srgbClr val="FBAE40"/>
          </p15:clr>
        </p15:guide>
        <p15:guide id="3" orient="horz" pos="210" userDrawn="1">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98220" y="1295400"/>
            <a:ext cx="7277100" cy="3230880"/>
          </a:xfrm>
        </p:spPr>
        <p:txBody>
          <a:bodyPr/>
          <a:lstStyle>
            <a:lvl1pPr>
              <a:spcBef>
                <a:spcPts val="600"/>
              </a:spcBef>
              <a:spcAft>
                <a:spcPts val="0"/>
              </a:spcAft>
              <a:defRPr sz="1600"/>
            </a:lvl1pPr>
            <a:lvl2pPr marL="230903" indent="-230903">
              <a:spcBef>
                <a:spcPts val="600"/>
              </a:spcBef>
              <a:spcAft>
                <a:spcPts val="0"/>
              </a:spcAft>
              <a:defRPr sz="1600"/>
            </a:lvl2pPr>
            <a:lvl3pPr marL="404683" indent="-173779">
              <a:spcBef>
                <a:spcPts val="600"/>
              </a:spcBef>
              <a:spcAft>
                <a:spcPts val="0"/>
              </a:spcAft>
              <a:defRPr sz="1400"/>
            </a:lvl3pPr>
            <a:lvl4pPr marL="584402" indent="-188060">
              <a:spcBef>
                <a:spcPts val="600"/>
              </a:spcBef>
              <a:spcAft>
                <a:spcPts val="0"/>
              </a:spcAft>
              <a:defRPr sz="1400"/>
            </a:lvl4pPr>
            <a:lvl5pPr marL="721285" indent="-136883">
              <a:spcBef>
                <a:spcPts val="600"/>
              </a:spcBef>
              <a:spcAft>
                <a:spcPts val="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563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98220" y="1295402"/>
            <a:ext cx="3543300" cy="322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4732020" y="1295402"/>
            <a:ext cx="3543300" cy="322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502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7"/>
          <p:cNvSpPr>
            <a:spLocks noGrp="1"/>
          </p:cNvSpPr>
          <p:nvPr>
            <p:ph type="pic" sz="quarter" idx="14" hasCustomPrompt="1"/>
          </p:nvPr>
        </p:nvSpPr>
        <p:spPr>
          <a:xfrm>
            <a:off x="1007270" y="1295402"/>
            <a:ext cx="3220641" cy="3220641"/>
          </a:xfrm>
          <a:solidFill>
            <a:srgbClr val="BEBEBE"/>
          </a:solidFill>
        </p:spPr>
        <p:txBody>
          <a:bodyPr/>
          <a:lstStyle>
            <a:lvl1pPr>
              <a:defRPr baseline="0"/>
            </a:lvl1pPr>
          </a:lstStyle>
          <a:p>
            <a:r>
              <a:rPr lang="en-GB" dirty="0"/>
              <a:t>Insert picture here</a:t>
            </a:r>
          </a:p>
        </p:txBody>
      </p:sp>
      <p:sp>
        <p:nvSpPr>
          <p:cNvPr id="5" name="Content Placeholder 2"/>
          <p:cNvSpPr>
            <a:spLocks noGrp="1"/>
          </p:cNvSpPr>
          <p:nvPr>
            <p:ph idx="1"/>
          </p:nvPr>
        </p:nvSpPr>
        <p:spPr>
          <a:xfrm>
            <a:off x="4732020" y="1295402"/>
            <a:ext cx="3543300" cy="322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66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0"/>
          </p:nvPr>
        </p:nvSpPr>
        <p:spPr>
          <a:xfrm>
            <a:off x="4732735" y="1295402"/>
            <a:ext cx="3543300" cy="322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994649" y="1295402"/>
            <a:ext cx="3543300" cy="3220641"/>
          </a:xfrm>
        </p:spPr>
        <p:txBody>
          <a:bodyPr/>
          <a:lstStyle/>
          <a:p>
            <a:pPr lvl="0"/>
            <a:r>
              <a:rPr lang="en-US" dirty="0"/>
              <a:t>Chart</a:t>
            </a:r>
          </a:p>
        </p:txBody>
      </p:sp>
    </p:spTree>
    <p:extLst>
      <p:ext uri="{BB962C8B-B14F-4D97-AF65-F5344CB8AC3E}">
        <p14:creationId xmlns:p14="http://schemas.microsoft.com/office/powerpoint/2010/main" val="298003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Media Placeholder 9"/>
          <p:cNvSpPr>
            <a:spLocks noGrp="1"/>
          </p:cNvSpPr>
          <p:nvPr>
            <p:ph type="media" sz="quarter" idx="13"/>
          </p:nvPr>
        </p:nvSpPr>
        <p:spPr>
          <a:xfrm>
            <a:off x="998220" y="1295402"/>
            <a:ext cx="7277100" cy="3220641"/>
          </a:xfrm>
        </p:spPr>
        <p:txBody>
          <a:bodyPr/>
          <a:lstStyle/>
          <a:p>
            <a:r>
              <a:rPr lang="en-US"/>
              <a:t>Click icon to add media</a:t>
            </a:r>
            <a:endParaRPr lang="en-GB"/>
          </a:p>
        </p:txBody>
      </p:sp>
    </p:spTree>
    <p:extLst>
      <p:ext uri="{BB962C8B-B14F-4D97-AF65-F5344CB8AC3E}">
        <p14:creationId xmlns:p14="http://schemas.microsoft.com/office/powerpoint/2010/main" val="112114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fographic Style (White)">
    <p:spTree>
      <p:nvGrpSpPr>
        <p:cNvPr id="1" name=""/>
        <p:cNvGrpSpPr/>
        <p:nvPr/>
      </p:nvGrpSpPr>
      <p:grpSpPr>
        <a:xfrm>
          <a:off x="0" y="0"/>
          <a:ext cx="0" cy="0"/>
          <a:chOff x="0" y="0"/>
          <a:chExt cx="0" cy="0"/>
        </a:xfrm>
      </p:grpSpPr>
      <p:sp>
        <p:nvSpPr>
          <p:cNvPr id="7" name="Title 1"/>
          <p:cNvSpPr txBox="1">
            <a:spLocks/>
          </p:cNvSpPr>
          <p:nvPr userDrawn="1"/>
        </p:nvSpPr>
        <p:spPr bwMode="auto">
          <a:xfrm>
            <a:off x="1508761" y="1140219"/>
            <a:ext cx="3218422" cy="3218422"/>
          </a:xfrm>
          <a:prstGeom prst="rect">
            <a:avLst/>
          </a:prstGeom>
          <a:noFill/>
          <a:ln w="12700" cmpd="sng">
            <a:solidFill>
              <a:schemeClr val="bg1"/>
            </a:solidFill>
          </a:ln>
        </p:spPr>
        <p:txBody>
          <a:bodyPr lIns="175420" tIns="134946" rIns="134946" bIns="67473"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schemeClr val="bg1"/>
              </a:solidFill>
            </a:endParaRPr>
          </a:p>
        </p:txBody>
      </p:sp>
      <p:sp>
        <p:nvSpPr>
          <p:cNvPr id="4" name="Title Placeholder 1"/>
          <p:cNvSpPr>
            <a:spLocks noGrp="1"/>
          </p:cNvSpPr>
          <p:nvPr>
            <p:ph type="title" hasCustomPrompt="1"/>
          </p:nvPr>
        </p:nvSpPr>
        <p:spPr>
          <a:xfrm>
            <a:off x="1653543" y="2430780"/>
            <a:ext cx="2933699" cy="1737360"/>
          </a:xfrm>
          <a:prstGeom prst="rect">
            <a:avLst/>
          </a:prstGeom>
        </p:spPr>
        <p:txBody>
          <a:bodyPr vert="horz" lIns="0" tIns="0" rIns="0" bIns="0" rtlCol="0" anchor="t" anchorCtr="0">
            <a:normAutofit/>
          </a:bodyPr>
          <a:lstStyle>
            <a:lvl1pPr algn="l">
              <a:defRPr sz="1600" baseline="0">
                <a:solidFill>
                  <a:schemeClr val="bg1"/>
                </a:solidFill>
                <a:latin typeface="Arial (Headings)"/>
                <a:cs typeface="Arial (Headings)"/>
              </a:defRPr>
            </a:lvl1pPr>
          </a:lstStyle>
          <a:p>
            <a:r>
              <a:rPr lang="en-US" dirty="0" smtClean="0"/>
              <a:t>Click to edit Master </a:t>
            </a:r>
            <a:r>
              <a:rPr lang="en-US" dirty="0" err="1" smtClean="0"/>
              <a:t>infographic</a:t>
            </a:r>
            <a:r>
              <a:rPr lang="en-US" dirty="0" smtClean="0"/>
              <a:t> body copy</a:t>
            </a:r>
            <a:endParaRPr lang="en-US" dirty="0"/>
          </a:p>
        </p:txBody>
      </p:sp>
      <p:sp>
        <p:nvSpPr>
          <p:cNvPr id="5" name="Title Placeholder 1"/>
          <p:cNvSpPr txBox="1">
            <a:spLocks/>
          </p:cNvSpPr>
          <p:nvPr userDrawn="1"/>
        </p:nvSpPr>
        <p:spPr>
          <a:xfrm>
            <a:off x="1653543"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14" name="Text Placeholder 13"/>
          <p:cNvSpPr>
            <a:spLocks noGrp="1"/>
          </p:cNvSpPr>
          <p:nvPr>
            <p:ph type="body" sz="quarter" idx="10" hasCustomPrompt="1"/>
          </p:nvPr>
        </p:nvSpPr>
        <p:spPr>
          <a:xfrm>
            <a:off x="1576882" y="983457"/>
            <a:ext cx="3033713" cy="1439704"/>
          </a:xfrm>
          <a:prstGeom prst="rect">
            <a:avLst/>
          </a:prstGeom>
        </p:spPr>
        <p:txBody>
          <a:bodyPr vert="horz" lIns="68553" tIns="34289" rIns="68553" bIns="34289"/>
          <a:lstStyle>
            <a:lvl1pPr marL="0" indent="0">
              <a:buFontTx/>
              <a:buNone/>
              <a:defRPr sz="9000" b="1">
                <a:solidFill>
                  <a:schemeClr val="bg1"/>
                </a:solidFill>
                <a:latin typeface="Arial (Body)"/>
                <a:cs typeface="Arial (Body)"/>
              </a:defRPr>
            </a:lvl1pPr>
          </a:lstStyle>
          <a:p>
            <a:pPr lvl="0"/>
            <a:r>
              <a:rPr lang="en-GB" dirty="0" smtClean="0"/>
              <a:t>00%</a:t>
            </a:r>
            <a:endParaRPr lang="en-US" dirty="0"/>
          </a:p>
        </p:txBody>
      </p:sp>
    </p:spTree>
    <p:extLst>
      <p:ext uri="{BB962C8B-B14F-4D97-AF65-F5344CB8AC3E}">
        <p14:creationId xmlns:p14="http://schemas.microsoft.com/office/powerpoint/2010/main" val="1833511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extLst mod="1">
    <p:ext uri="{DCECCB84-F9BA-43D5-87BE-67443E8EF086}">
      <p15:sldGuideLst xmlns="" xmlns:p15="http://schemas.microsoft.com/office/powerpoint/2012/main">
        <p15:guide id="2" pos="1277" userDrawn="1">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Title Slide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ltGray">
          <a:xfrm>
            <a:off x="2505850" y="953100"/>
            <a:ext cx="1682100" cy="1682100"/>
          </a:xfrm>
          <a:solidFill>
            <a:schemeClr val="tx1"/>
          </a:solidFill>
        </p:spPr>
        <p:txBody>
          <a:bodyPr lIns="148475" tIns="121476" rIns="148475" bIns="269951">
            <a:normAutofit/>
          </a:bodyPr>
          <a:lstStyle>
            <a:lvl1pPr marL="0" indent="0" algn="l">
              <a:spcAft>
                <a:spcPts val="0"/>
              </a:spcAft>
              <a:buNone/>
              <a:defRPr sz="1400">
                <a:solidFill>
                  <a:schemeClr val="bg1"/>
                </a:solidFill>
              </a:defRPr>
            </a:lvl1pPr>
            <a:lvl2pPr marL="342830" indent="0" algn="ctr">
              <a:buNone/>
              <a:defRPr sz="1500"/>
            </a:lvl2pPr>
            <a:lvl3pPr marL="685664" indent="0" algn="ctr">
              <a:buNone/>
              <a:defRPr sz="1400"/>
            </a:lvl3pPr>
            <a:lvl4pPr marL="1028496" indent="0" algn="ctr">
              <a:buNone/>
              <a:defRPr sz="1200"/>
            </a:lvl4pPr>
            <a:lvl5pPr marL="1371328" indent="0" algn="ctr">
              <a:buNone/>
              <a:defRPr sz="1200"/>
            </a:lvl5pPr>
            <a:lvl6pPr marL="1714163" indent="0" algn="ctr">
              <a:buNone/>
              <a:defRPr sz="1200"/>
            </a:lvl6pPr>
            <a:lvl7pPr marL="2056991" indent="0" algn="ctr">
              <a:buNone/>
              <a:defRPr sz="1200"/>
            </a:lvl7pPr>
            <a:lvl8pPr marL="2399820" indent="0" algn="ctr">
              <a:buNone/>
              <a:defRPr sz="1200"/>
            </a:lvl8pPr>
            <a:lvl9pPr marL="2742650" indent="0" algn="ctr">
              <a:buNone/>
              <a:defRPr sz="1200"/>
            </a:lvl9pPr>
          </a:lstStyle>
          <a:p>
            <a:r>
              <a:rPr lang="en-US" dirty="0" smtClean="0"/>
              <a:t>Click to edit Master subtitle style</a:t>
            </a:r>
            <a:endParaRPr lang="en-US" dirty="0"/>
          </a:p>
        </p:txBody>
      </p:sp>
      <p:sp>
        <p:nvSpPr>
          <p:cNvPr id="2" name="Title 1"/>
          <p:cNvSpPr>
            <a:spLocks noGrp="1"/>
          </p:cNvSpPr>
          <p:nvPr>
            <p:ph type="ctrTitle"/>
          </p:nvPr>
        </p:nvSpPr>
        <p:spPr bwMode="invGray">
          <a:xfrm>
            <a:off x="481365" y="1925100"/>
            <a:ext cx="2700000" cy="2700000"/>
          </a:xfrm>
          <a:blipFill dpi="0" rotWithShape="1">
            <a:blip r:embed="rId3"/>
            <a:srcRect/>
            <a:stretch>
              <a:fillRect/>
            </a:stretch>
          </a:blipFill>
        </p:spPr>
        <p:txBody>
          <a:bodyPr lIns="175465" tIns="134976" rIns="134976" bIns="67488" anchor="t" anchorCtr="0">
            <a:normAutofit/>
          </a:bodyPr>
          <a:lstStyle>
            <a:lvl1pPr algn="l">
              <a:defRPr sz="2400">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08466" y="136142"/>
            <a:ext cx="1891418" cy="829667"/>
          </a:xfrm>
          <a:prstGeom prst="rect">
            <a:avLst/>
          </a:prstGeom>
        </p:spPr>
      </p:pic>
    </p:spTree>
    <p:extLst>
      <p:ext uri="{BB962C8B-B14F-4D97-AF65-F5344CB8AC3E}">
        <p14:creationId xmlns:p14="http://schemas.microsoft.com/office/powerpoint/2010/main" val="248204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invGray">
          <a:xfrm>
            <a:off x="476783" y="1232081"/>
            <a:ext cx="2700000" cy="2700000"/>
          </a:xfrm>
          <a:blipFill dpi="0" rotWithShape="1">
            <a:blip r:embed="rId3"/>
            <a:srcRect/>
            <a:stretch>
              <a:fillRect/>
            </a:stretch>
          </a:blipFill>
        </p:spPr>
        <p:txBody>
          <a:bodyPr lIns="175465" tIns="134976" rIns="134976" bIns="67488" anchor="t" anchorCtr="0">
            <a:normAutofit/>
          </a:bodyPr>
          <a:lstStyle>
            <a:lvl1pPr algn="l">
              <a:defRPr sz="2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bwMode="ltGray">
          <a:xfrm>
            <a:off x="2386678" y="3117593"/>
            <a:ext cx="1682100" cy="1682100"/>
          </a:xfrm>
          <a:solidFill>
            <a:schemeClr val="tx1"/>
          </a:solidFill>
        </p:spPr>
        <p:txBody>
          <a:bodyPr lIns="148475" tIns="121476" rIns="148475" bIns="269951">
            <a:normAutofit/>
          </a:bodyPr>
          <a:lstStyle>
            <a:lvl1pPr marL="0" indent="0" algn="l">
              <a:spcAft>
                <a:spcPts val="0"/>
              </a:spcAft>
              <a:buNone/>
              <a:defRPr sz="1400">
                <a:solidFill>
                  <a:schemeClr val="bg1"/>
                </a:solidFill>
              </a:defRPr>
            </a:lvl1pPr>
            <a:lvl2pPr marL="342830" indent="0" algn="ctr">
              <a:buNone/>
              <a:defRPr sz="1500"/>
            </a:lvl2pPr>
            <a:lvl3pPr marL="685664" indent="0" algn="ctr">
              <a:buNone/>
              <a:defRPr sz="1400"/>
            </a:lvl3pPr>
            <a:lvl4pPr marL="1028496" indent="0" algn="ctr">
              <a:buNone/>
              <a:defRPr sz="1200"/>
            </a:lvl4pPr>
            <a:lvl5pPr marL="1371328" indent="0" algn="ctr">
              <a:buNone/>
              <a:defRPr sz="1200"/>
            </a:lvl5pPr>
            <a:lvl6pPr marL="1714163" indent="0" algn="ctr">
              <a:buNone/>
              <a:defRPr sz="1200"/>
            </a:lvl6pPr>
            <a:lvl7pPr marL="2056991" indent="0" algn="ctr">
              <a:buNone/>
              <a:defRPr sz="1200"/>
            </a:lvl7pPr>
            <a:lvl8pPr marL="2399820" indent="0" algn="ctr">
              <a:buNone/>
              <a:defRPr sz="1200"/>
            </a:lvl8pPr>
            <a:lvl9pPr marL="2742650" indent="0" algn="ctr">
              <a:buNone/>
              <a:defRPr sz="1200"/>
            </a:lvl9pPr>
          </a:lstStyle>
          <a:p>
            <a:r>
              <a:rPr lang="en-US" dirty="0" smtClean="0"/>
              <a:t>Click to edit Master subtitle style</a:t>
            </a:r>
            <a:endParaRPr lang="en-US"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18384" y="254197"/>
            <a:ext cx="1659779" cy="596376"/>
          </a:xfrm>
          <a:prstGeom prst="rect">
            <a:avLst/>
          </a:prstGeom>
        </p:spPr>
      </p:pic>
    </p:spTree>
    <p:extLst>
      <p:ext uri="{BB962C8B-B14F-4D97-AF65-F5344CB8AC3E}">
        <p14:creationId xmlns:p14="http://schemas.microsoft.com/office/powerpoint/2010/main" val="16141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Title Slide 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invGray">
          <a:xfrm flipH="1">
            <a:off x="6090114" y="1232081"/>
            <a:ext cx="2700000" cy="2700000"/>
          </a:xfrm>
          <a:blipFill dpi="0" rotWithShape="0">
            <a:blip r:embed="rId3"/>
            <a:srcRect/>
            <a:stretch>
              <a:fillRect/>
            </a:stretch>
          </a:blipFill>
        </p:spPr>
        <p:txBody>
          <a:bodyPr lIns="404920" tIns="134976" rIns="175465" bIns="67488" anchor="t" anchorCtr="0">
            <a:normAutofit/>
          </a:bodyPr>
          <a:lstStyle>
            <a:lvl1pPr algn="r">
              <a:defRPr sz="2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bwMode="ltGray">
          <a:xfrm>
            <a:off x="5174886" y="3118784"/>
            <a:ext cx="1682100" cy="1682100"/>
          </a:xfrm>
          <a:solidFill>
            <a:schemeClr val="tx1"/>
          </a:solidFill>
        </p:spPr>
        <p:txBody>
          <a:bodyPr lIns="148475" tIns="121476" rIns="148475" bIns="269951">
            <a:normAutofit/>
          </a:bodyPr>
          <a:lstStyle>
            <a:lvl1pPr marL="0" indent="0" algn="l">
              <a:spcAft>
                <a:spcPts val="0"/>
              </a:spcAft>
              <a:buNone/>
              <a:defRPr sz="1400">
                <a:solidFill>
                  <a:schemeClr val="bg1"/>
                </a:solidFill>
              </a:defRPr>
            </a:lvl1pPr>
            <a:lvl2pPr marL="342830" indent="0" algn="ctr">
              <a:buNone/>
              <a:defRPr sz="1500"/>
            </a:lvl2pPr>
            <a:lvl3pPr marL="685664" indent="0" algn="ctr">
              <a:buNone/>
              <a:defRPr sz="1400"/>
            </a:lvl3pPr>
            <a:lvl4pPr marL="1028496" indent="0" algn="ctr">
              <a:buNone/>
              <a:defRPr sz="1200"/>
            </a:lvl4pPr>
            <a:lvl5pPr marL="1371328" indent="0" algn="ctr">
              <a:buNone/>
              <a:defRPr sz="1200"/>
            </a:lvl5pPr>
            <a:lvl6pPr marL="1714163" indent="0" algn="ctr">
              <a:buNone/>
              <a:defRPr sz="1200"/>
            </a:lvl6pPr>
            <a:lvl7pPr marL="2056991" indent="0" algn="ctr">
              <a:buNone/>
              <a:defRPr sz="1200"/>
            </a:lvl7pPr>
            <a:lvl8pPr marL="2399820" indent="0" algn="ctr">
              <a:buNone/>
              <a:defRPr sz="1200"/>
            </a:lvl8pPr>
            <a:lvl9pPr marL="2742650" indent="0" algn="ctr">
              <a:buNone/>
              <a:defRPr sz="1200"/>
            </a:lvl9pPr>
          </a:lstStyle>
          <a:p>
            <a:r>
              <a:rPr lang="en-US" smtClean="0"/>
              <a:t>Click to edit Master subtitle style</a:t>
            </a:r>
            <a:endParaRPr lang="en-US"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18384" y="254208"/>
            <a:ext cx="1659779" cy="596377"/>
          </a:xfrm>
          <a:prstGeom prst="rect">
            <a:avLst/>
          </a:prstGeom>
        </p:spPr>
      </p:pic>
    </p:spTree>
    <p:extLst>
      <p:ext uri="{BB962C8B-B14F-4D97-AF65-F5344CB8AC3E}">
        <p14:creationId xmlns:p14="http://schemas.microsoft.com/office/powerpoint/2010/main" val="91478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guide id="4" pos="7378" userDrawn="1">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952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Statem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0500"/>
            <a:ext cx="8312400" cy="3375000"/>
          </a:xfrm>
        </p:spPr>
        <p:txBody>
          <a:bodyPr/>
          <a:lstStyle>
            <a:lvl1pPr>
              <a:spcBef>
                <a:spcPts val="600"/>
              </a:spcBef>
              <a:spcAft>
                <a:spcPts val="0"/>
              </a:spcAft>
              <a:defRPr sz="2100"/>
            </a:lvl1pPr>
            <a:lvl2pPr marL="230933" indent="-230933">
              <a:spcBef>
                <a:spcPts val="600"/>
              </a:spcBef>
              <a:spcAft>
                <a:spcPts val="0"/>
              </a:spcAft>
              <a:defRPr sz="2100"/>
            </a:lvl2pPr>
            <a:lvl3pPr marL="404733" indent="-173799">
              <a:spcBef>
                <a:spcPts val="600"/>
              </a:spcBef>
              <a:spcAft>
                <a:spcPts val="0"/>
              </a:spcAft>
              <a:defRPr sz="1700"/>
            </a:lvl3pPr>
            <a:lvl4pPr marL="584477" indent="-188082">
              <a:spcBef>
                <a:spcPts val="600"/>
              </a:spcBef>
              <a:spcAft>
                <a:spcPts val="0"/>
              </a:spcAft>
              <a:defRPr sz="1700"/>
            </a:lvl4pPr>
            <a:lvl5pPr marL="721375" indent="-136898">
              <a:spcBef>
                <a:spcPts val="600"/>
              </a:spcBef>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033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8096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976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4"/>
          </p:nvPr>
        </p:nvSpPr>
        <p:spPr>
          <a:xfrm>
            <a:off x="4809600" y="1169126"/>
            <a:ext cx="3960000" cy="3319842"/>
          </a:xfrm>
        </p:spPr>
        <p:txBody>
          <a:bodyPr/>
          <a:lstStyle/>
          <a:p>
            <a:endParaRPr lang="en-GB" dirty="0"/>
          </a:p>
        </p:txBody>
      </p:sp>
    </p:spTree>
    <p:extLst>
      <p:ext uri="{BB962C8B-B14F-4D97-AF65-F5344CB8AC3E}">
        <p14:creationId xmlns:p14="http://schemas.microsoft.com/office/powerpoint/2010/main" val="141921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wo Content (Red Block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ltGray">
          <a:xfrm>
            <a:off x="457200" y="1168127"/>
            <a:ext cx="3326400" cy="3327379"/>
          </a:xfrm>
          <a:solidFill>
            <a:schemeClr val="accent1"/>
          </a:solidFill>
        </p:spPr>
        <p:txBody>
          <a:bodyPr lIns="134976" tIns="134976" rIns="134976" bIns="269951"/>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p:nvPr>
        </p:nvSpPr>
        <p:spPr>
          <a:xfrm>
            <a:off x="4169362" y="1120500"/>
            <a:ext cx="4600238"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125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Divider (Black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bwMode="ltGray">
          <a:xfrm>
            <a:off x="1738647" y="502968"/>
            <a:ext cx="2700000" cy="2700000"/>
          </a:xfrm>
          <a:solidFill>
            <a:schemeClr val="accent4"/>
          </a:solidFill>
        </p:spPr>
        <p:txBody>
          <a:bodyPr lIns="175465" tIns="134976" rIns="134976" bIns="67488" anchor="t" anchorCtr="0">
            <a:normAutofit/>
          </a:bodyPr>
          <a:lstStyle>
            <a:lvl1pPr algn="l">
              <a:defRPr sz="21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481698" y="2534050"/>
            <a:ext cx="1890000" cy="1891166"/>
          </a:xfrm>
          <a:solidFill>
            <a:schemeClr val="bg1"/>
          </a:solidFill>
        </p:spPr>
        <p:txBody>
          <a:bodyPr lIns="148475" tIns="121476" rIns="148475" bIns="269951">
            <a:normAutofit/>
          </a:bodyPr>
          <a:lstStyle>
            <a:lvl1pPr marL="0" indent="0" algn="l">
              <a:spcAft>
                <a:spcPts val="0"/>
              </a:spcAft>
              <a:buNone/>
              <a:defRPr sz="1600"/>
            </a:lvl1pPr>
            <a:lvl2pPr marL="342830" indent="0" algn="ctr">
              <a:buNone/>
              <a:defRPr sz="1500"/>
            </a:lvl2pPr>
            <a:lvl3pPr marL="685664" indent="0" algn="ctr">
              <a:buNone/>
              <a:defRPr sz="1400"/>
            </a:lvl3pPr>
            <a:lvl4pPr marL="1028496" indent="0" algn="ctr">
              <a:buNone/>
              <a:defRPr sz="1200"/>
            </a:lvl4pPr>
            <a:lvl5pPr marL="1371328" indent="0" algn="ctr">
              <a:buNone/>
              <a:defRPr sz="1200"/>
            </a:lvl5pPr>
            <a:lvl6pPr marL="1714163" indent="0" algn="ctr">
              <a:buNone/>
              <a:defRPr sz="1200"/>
            </a:lvl6pPr>
            <a:lvl7pPr marL="2056991" indent="0" algn="ctr">
              <a:buNone/>
              <a:defRPr sz="1200"/>
            </a:lvl7pPr>
            <a:lvl8pPr marL="2399820" indent="0" algn="ctr">
              <a:buNone/>
              <a:defRPr sz="1200"/>
            </a:lvl8pPr>
            <a:lvl9pPr marL="274265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123379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Divider (White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bwMode="ltGray">
          <a:xfrm>
            <a:off x="1738800" y="502968"/>
            <a:ext cx="2700000" cy="2700000"/>
          </a:xfrm>
          <a:solidFill>
            <a:schemeClr val="accent4"/>
          </a:solidFill>
        </p:spPr>
        <p:txBody>
          <a:bodyPr lIns="175465" tIns="134976" rIns="134976" bIns="67488" anchor="t" anchorCtr="0">
            <a:normAutofit/>
          </a:bodyPr>
          <a:lstStyle>
            <a:lvl1pPr algn="l">
              <a:defRPr sz="21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481698" y="2534050"/>
            <a:ext cx="1890000" cy="1891166"/>
          </a:xfrm>
          <a:solidFill>
            <a:schemeClr val="bg1"/>
          </a:solidFill>
        </p:spPr>
        <p:txBody>
          <a:bodyPr lIns="148475" tIns="121476" rIns="148475" bIns="269951">
            <a:normAutofit/>
          </a:bodyPr>
          <a:lstStyle>
            <a:lvl1pPr marL="0" indent="0" algn="l">
              <a:spcAft>
                <a:spcPts val="0"/>
              </a:spcAft>
              <a:buNone/>
              <a:defRPr sz="1600"/>
            </a:lvl1pPr>
            <a:lvl2pPr marL="342830" indent="0" algn="ctr">
              <a:buNone/>
              <a:defRPr sz="1500"/>
            </a:lvl2pPr>
            <a:lvl3pPr marL="685664" indent="0" algn="ctr">
              <a:buNone/>
              <a:defRPr sz="1400"/>
            </a:lvl3pPr>
            <a:lvl4pPr marL="1028496" indent="0" algn="ctr">
              <a:buNone/>
              <a:defRPr sz="1200"/>
            </a:lvl4pPr>
            <a:lvl5pPr marL="1371328" indent="0" algn="ctr">
              <a:buNone/>
              <a:defRPr sz="1200"/>
            </a:lvl5pPr>
            <a:lvl6pPr marL="1714163" indent="0" algn="ctr">
              <a:buNone/>
              <a:defRPr sz="1200"/>
            </a:lvl6pPr>
            <a:lvl7pPr marL="2056991" indent="0" algn="ctr">
              <a:buNone/>
              <a:defRPr sz="1200"/>
            </a:lvl7pPr>
            <a:lvl8pPr marL="2399820" indent="0" algn="ctr">
              <a:buNone/>
              <a:defRPr sz="1200"/>
            </a:lvl8pPr>
            <a:lvl9pPr marL="2742650" indent="0" algn="ctr">
              <a:buNone/>
              <a:defRPr sz="1200"/>
            </a:lvl9pPr>
          </a:lstStyle>
          <a:p>
            <a:r>
              <a:rPr lang="en-US" smtClean="0"/>
              <a:t>Click to edit Master subtitle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030" y="4641382"/>
            <a:ext cx="878402" cy="315620"/>
          </a:xfrm>
          <a:prstGeom prst="rect">
            <a:avLst/>
          </a:prstGeom>
        </p:spPr>
      </p:pic>
    </p:spTree>
    <p:extLst>
      <p:ext uri="{BB962C8B-B14F-4D97-AF65-F5344CB8AC3E}">
        <p14:creationId xmlns:p14="http://schemas.microsoft.com/office/powerpoint/2010/main" val="70907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itle Placeholder 1"/>
          <p:cNvSpPr>
            <a:spLocks noGrp="1"/>
          </p:cNvSpPr>
          <p:nvPr>
            <p:ph type="title" hasCustomPrompt="1"/>
          </p:nvPr>
        </p:nvSpPr>
        <p:spPr>
          <a:xfrm>
            <a:off x="998222" y="1301100"/>
            <a:ext cx="7277815" cy="268620"/>
          </a:xfrm>
          <a:prstGeom prst="rect">
            <a:avLst/>
          </a:prstGeom>
        </p:spPr>
        <p:txBody>
          <a:bodyPr vert="horz" lIns="0" tIns="0" rIns="0" bIns="0" rtlCol="0" anchor="t" anchorCtr="0">
            <a:normAutofit/>
          </a:bodyPr>
          <a:lstStyle>
            <a:lvl1pPr>
              <a:defRPr sz="1400" baseline="0">
                <a:solidFill>
                  <a:schemeClr val="tx2"/>
                </a:solidFill>
              </a:defRPr>
            </a:lvl1pPr>
          </a:lstStyle>
          <a:p>
            <a:r>
              <a:rPr lang="en-US" dirty="0" smtClean="0"/>
              <a:t>Click to edit first line Master title</a:t>
            </a:r>
            <a:endParaRPr lang="en-US" dirty="0"/>
          </a:p>
        </p:txBody>
      </p:sp>
      <p:sp>
        <p:nvSpPr>
          <p:cNvPr id="7" name="Text Placeholder 2"/>
          <p:cNvSpPr>
            <a:spLocks noGrp="1"/>
          </p:cNvSpPr>
          <p:nvPr>
            <p:ph type="body" sz="quarter" idx="10" hasCustomPrompt="1"/>
          </p:nvPr>
        </p:nvSpPr>
        <p:spPr>
          <a:xfrm>
            <a:off x="998222" y="1630681"/>
            <a:ext cx="7277815" cy="860822"/>
          </a:xfrm>
        </p:spPr>
        <p:txBody>
          <a:bodyPr>
            <a:normAutofit/>
          </a:bodyPr>
          <a:lstStyle>
            <a:lvl1pPr>
              <a:defRPr sz="2100">
                <a:latin typeface="Arial (Headings)"/>
                <a:cs typeface="Arial (Headings)"/>
              </a:defRPr>
            </a:lvl1pPr>
          </a:lstStyle>
          <a:p>
            <a:pPr lvl="0"/>
            <a:r>
              <a:rPr lang="en-GB" dirty="0" smtClean="0"/>
              <a:t>Click to edit second line Master title</a:t>
            </a:r>
          </a:p>
        </p:txBody>
      </p:sp>
      <p:sp>
        <p:nvSpPr>
          <p:cNvPr id="5" name="TextBox 4"/>
          <p:cNvSpPr txBox="1"/>
          <p:nvPr userDrawn="1"/>
        </p:nvSpPr>
        <p:spPr>
          <a:xfrm>
            <a:off x="346122" y="4864712"/>
            <a:ext cx="1874653" cy="92333"/>
          </a:xfrm>
          <a:prstGeom prst="rect">
            <a:avLst/>
          </a:prstGeom>
          <a:noFill/>
        </p:spPr>
        <p:txBody>
          <a:bodyPr wrap="square" lIns="0" tIns="0" rIns="0" bIns="0" rtlCol="0">
            <a:spAutoFit/>
          </a:bodyPr>
          <a:lstStyle/>
          <a:p>
            <a:r>
              <a:rPr lang="en-GB" sz="600" dirty="0" smtClean="0">
                <a:solidFill>
                  <a:schemeClr val="bg1"/>
                </a:solidFill>
              </a:rPr>
              <a:t>© ACCA      </a:t>
            </a:r>
            <a:r>
              <a:rPr lang="en-GB" sz="600" b="1" dirty="0" smtClean="0">
                <a:solidFill>
                  <a:schemeClr val="bg1"/>
                </a:solidFill>
              </a:rPr>
              <a:t>PUBLIC</a:t>
            </a:r>
            <a:endParaRPr lang="en-GB" sz="600" b="1" dirty="0">
              <a:solidFill>
                <a:schemeClr val="bg1"/>
              </a:solidFill>
            </a:endParaRPr>
          </a:p>
        </p:txBody>
      </p:sp>
    </p:spTree>
    <p:extLst>
      <p:ext uri="{BB962C8B-B14F-4D97-AF65-F5344CB8AC3E}">
        <p14:creationId xmlns:p14="http://schemas.microsoft.com/office/powerpoint/2010/main" val="18375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593"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4027636" y="1143001"/>
            <a:ext cx="2644496" cy="2644496"/>
          </a:xfrm>
          <a:prstGeom prst="rect">
            <a:avLst/>
          </a:prstGeom>
          <a:noFill/>
          <a:ln w="12700" cmpd="sng">
            <a:solidFill>
              <a:srgbClr val="C80000"/>
            </a:solidFill>
          </a:ln>
        </p:spPr>
        <p:txBody>
          <a:bodyPr lIns="175420" tIns="134946" rIns="134946" bIns="67473"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p>
        </p:txBody>
      </p:sp>
      <p:sp>
        <p:nvSpPr>
          <p:cNvPr id="4" name="Title Placeholder 1"/>
          <p:cNvSpPr>
            <a:spLocks noGrp="1"/>
          </p:cNvSpPr>
          <p:nvPr>
            <p:ph type="title" hasCustomPrompt="1"/>
          </p:nvPr>
        </p:nvSpPr>
        <p:spPr>
          <a:xfrm>
            <a:off x="4172414" y="1318335"/>
            <a:ext cx="2365119" cy="1645564"/>
          </a:xfrm>
          <a:prstGeom prst="rect">
            <a:avLst/>
          </a:prstGeom>
        </p:spPr>
        <p:txBody>
          <a:bodyPr vert="horz" lIns="0" tIns="0" rIns="0" bIns="0" rtlCol="0" anchor="t" anchorCtr="0">
            <a:normAutofit/>
          </a:bodyPr>
          <a:lstStyle>
            <a:lvl1pPr algn="l">
              <a:defRPr sz="2100" baseline="0">
                <a:solidFill>
                  <a:srgbClr val="C80000"/>
                </a:solidFill>
                <a:latin typeface="Arial (Headings)"/>
                <a:cs typeface="Arial (Headings)"/>
              </a:defRPr>
            </a:lvl1pPr>
          </a:lstStyle>
          <a:p>
            <a:r>
              <a:rPr lang="en-US" dirty="0" smtClean="0"/>
              <a:t>Click to edit </a:t>
            </a:r>
            <a:br>
              <a:rPr lang="en-US" dirty="0" smtClean="0"/>
            </a:br>
            <a:r>
              <a:rPr lang="en-US" dirty="0" smtClean="0"/>
              <a:t>Master infographic body copy</a:t>
            </a:r>
            <a:endParaRPr lang="en-US" dirty="0"/>
          </a:p>
        </p:txBody>
      </p:sp>
      <p:sp>
        <p:nvSpPr>
          <p:cNvPr id="5" name="Title Placeholder 1"/>
          <p:cNvSpPr txBox="1">
            <a:spLocks/>
          </p:cNvSpPr>
          <p:nvPr userDrawn="1"/>
        </p:nvSpPr>
        <p:spPr>
          <a:xfrm>
            <a:off x="1653543"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11" name="Text Placeholder 9"/>
          <p:cNvSpPr>
            <a:spLocks noGrp="1"/>
          </p:cNvSpPr>
          <p:nvPr>
            <p:ph type="body" sz="quarter" idx="10" hasCustomPrompt="1"/>
          </p:nvPr>
        </p:nvSpPr>
        <p:spPr>
          <a:xfrm>
            <a:off x="5999561" y="3119838"/>
            <a:ext cx="1484709" cy="1484710"/>
          </a:xfrm>
          <a:prstGeom prst="rect">
            <a:avLst/>
          </a:prstGeom>
          <a:solidFill>
            <a:schemeClr val="bg1"/>
          </a:solidFill>
        </p:spPr>
        <p:txBody>
          <a:bodyPr lIns="134946" tIns="107946" rIns="67473" bIns="35082"/>
          <a:lstStyle>
            <a:lvl1pPr marL="0" indent="0">
              <a:buNone/>
              <a:defRPr sz="1600" b="0" i="0" baseline="0">
                <a:latin typeface="Arial" charset="0"/>
                <a:ea typeface="Arial" charset="0"/>
                <a:cs typeface="Arial" charset="0"/>
              </a:defRPr>
            </a:lvl1pPr>
          </a:lstStyle>
          <a:p>
            <a:pPr lvl="0"/>
            <a:r>
              <a:rPr lang="en-GB" dirty="0" smtClean="0"/>
              <a:t>Click to edit body copy</a:t>
            </a:r>
            <a:endParaRPr lang="en-GB" dirty="0"/>
          </a:p>
        </p:txBody>
      </p:sp>
    </p:spTree>
    <p:extLst>
      <p:ext uri="{BB962C8B-B14F-4D97-AF65-F5344CB8AC3E}">
        <p14:creationId xmlns:p14="http://schemas.microsoft.com/office/powerpoint/2010/main" val="1370920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extLst mod="1">
    <p:ext uri="{DCECCB84-F9BA-43D5-87BE-67443E8EF086}">
      <p15:sldGuideLst xmlns="" xmlns:p15="http://schemas.microsoft.com/office/powerpoint/2012/main">
        <p15:guide id="2" pos="1277">
          <p15:clr>
            <a:srgbClr val="FBAE40"/>
          </p15:clr>
        </p15:guide>
        <p15:guide id="3" orient="horz" pos="210">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Media Placeholder 9"/>
          <p:cNvSpPr>
            <a:spLocks noGrp="1"/>
          </p:cNvSpPr>
          <p:nvPr>
            <p:ph type="media" sz="quarter" idx="13"/>
          </p:nvPr>
        </p:nvSpPr>
        <p:spPr>
          <a:xfrm>
            <a:off x="457208" y="1039502"/>
            <a:ext cx="7699375" cy="3457575"/>
          </a:xfrm>
        </p:spPr>
        <p:txBody>
          <a:bodyPr/>
          <a:lstStyle/>
          <a:p>
            <a:r>
              <a:rPr lang="en-US" dirty="0" smtClean="0"/>
              <a:t>Click icon to add media</a:t>
            </a:r>
            <a:endParaRPr lang="en-GB" dirty="0"/>
          </a:p>
        </p:txBody>
      </p:sp>
    </p:spTree>
    <p:extLst>
      <p:ext uri="{BB962C8B-B14F-4D97-AF65-F5344CB8AC3E}">
        <p14:creationId xmlns:p14="http://schemas.microsoft.com/office/powerpoint/2010/main" val="281441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2456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Highlight Text Blu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bwMode="auto">
          <a:xfrm>
            <a:off x="492832" y="1460258"/>
            <a:ext cx="2700000" cy="2700000"/>
          </a:xfrm>
          <a:noFill/>
          <a:ln w="57150">
            <a:solidFill>
              <a:schemeClr val="accent2"/>
            </a:solidFill>
          </a:ln>
        </p:spPr>
        <p:txBody>
          <a:bodyPr lIns="175465" tIns="134976" rIns="134976" bIns="67488" anchor="b" anchorCtr="0">
            <a:normAutofit/>
          </a:bodyPr>
          <a:lstStyle>
            <a:lvl1pPr algn="l">
              <a:defRPr sz="1400">
                <a:solidFill>
                  <a:schemeClr val="accent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bwMode="hidden">
          <a:xfrm>
            <a:off x="2364317" y="250033"/>
            <a:ext cx="1890000" cy="1891166"/>
          </a:xfrm>
          <a:solidFill>
            <a:schemeClr val="accent3"/>
          </a:solidFill>
        </p:spPr>
        <p:txBody>
          <a:bodyPr lIns="148475" tIns="121476" rIns="148475" bIns="269951">
            <a:normAutofit/>
          </a:bodyPr>
          <a:lstStyle>
            <a:lvl1pPr marL="0" indent="0" algn="l">
              <a:spcAft>
                <a:spcPts val="0"/>
              </a:spcAft>
              <a:buNone/>
              <a:defRPr sz="1600"/>
            </a:lvl1pPr>
            <a:lvl2pPr marL="342830" indent="0" algn="ctr">
              <a:buNone/>
              <a:defRPr sz="1500"/>
            </a:lvl2pPr>
            <a:lvl3pPr marL="685664" indent="0" algn="ctr">
              <a:buNone/>
              <a:defRPr sz="1400"/>
            </a:lvl3pPr>
            <a:lvl4pPr marL="1028496" indent="0" algn="ctr">
              <a:buNone/>
              <a:defRPr sz="1200"/>
            </a:lvl4pPr>
            <a:lvl5pPr marL="1371328" indent="0" algn="ctr">
              <a:buNone/>
              <a:defRPr sz="1200"/>
            </a:lvl5pPr>
            <a:lvl6pPr marL="1714163" indent="0" algn="ctr">
              <a:buNone/>
              <a:defRPr sz="1200"/>
            </a:lvl6pPr>
            <a:lvl7pPr marL="2056991" indent="0" algn="ctr">
              <a:buNone/>
              <a:defRPr sz="1200"/>
            </a:lvl7pPr>
            <a:lvl8pPr marL="2399820" indent="0" algn="ctr">
              <a:buNone/>
              <a:defRPr sz="1200"/>
            </a:lvl8pPr>
            <a:lvl9pPr marL="274265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251838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Highlight Image Blu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07/06/2019</a:t>
            </a:fld>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smtClean="0">
                <a:solidFill>
                  <a:srgbClr val="000000"/>
                </a:solidFill>
              </a:rPr>
              <a:t>Title of presentation - enter in the Header &amp; Footer field</a:t>
            </a:r>
            <a:endParaRPr lang="en-GB" dirty="0">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9" name="Title 1"/>
          <p:cNvSpPr>
            <a:spLocks noGrp="1"/>
          </p:cNvSpPr>
          <p:nvPr>
            <p:ph type="ctrTitle"/>
          </p:nvPr>
        </p:nvSpPr>
        <p:spPr bwMode="ltGray">
          <a:xfrm>
            <a:off x="5111691" y="250031"/>
            <a:ext cx="2700000" cy="2700000"/>
          </a:xfrm>
          <a:solidFill>
            <a:schemeClr val="accent2"/>
          </a:solidFill>
          <a:ln w="57150">
            <a:noFill/>
          </a:ln>
        </p:spPr>
        <p:txBody>
          <a:bodyPr lIns="175465" tIns="134976" rIns="134976" bIns="67488" anchor="t" anchorCtr="0">
            <a:normAutofit/>
          </a:bodyPr>
          <a:lstStyle>
            <a:lvl1pPr algn="l">
              <a:defRPr sz="1400">
                <a:solidFill>
                  <a:schemeClr val="bg1"/>
                </a:solidFill>
              </a:defRPr>
            </a:lvl1pPr>
          </a:lstStyle>
          <a:p>
            <a:r>
              <a:rPr lang="en-US" smtClean="0"/>
              <a:t>Click to edit Master title style</a:t>
            </a:r>
            <a:endParaRPr lang="en-US" dirty="0"/>
          </a:p>
        </p:txBody>
      </p:sp>
      <p:sp>
        <p:nvSpPr>
          <p:cNvPr id="11" name="Picture Placeholder 10"/>
          <p:cNvSpPr>
            <a:spLocks noGrp="1"/>
          </p:cNvSpPr>
          <p:nvPr>
            <p:ph type="pic" sz="quarter" idx="13"/>
          </p:nvPr>
        </p:nvSpPr>
        <p:spPr>
          <a:xfrm>
            <a:off x="3832038" y="2122305"/>
            <a:ext cx="2295000" cy="2295000"/>
          </a:xfrm>
        </p:spPr>
        <p:txBody>
          <a:bodyPr/>
          <a:lstStyle/>
          <a:p>
            <a:r>
              <a:rPr lang="en-US" dirty="0" smtClean="0"/>
              <a:t>Click icon to add picture</a:t>
            </a:r>
            <a:endParaRPr lang="en-GB" dirty="0"/>
          </a:p>
        </p:txBody>
      </p:sp>
    </p:spTree>
    <p:extLst>
      <p:ext uri="{BB962C8B-B14F-4D97-AF65-F5344CB8AC3E}">
        <p14:creationId xmlns:p14="http://schemas.microsoft.com/office/powerpoint/2010/main" val="187133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Highlight Text Grey">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07/06/2019</a:t>
            </a:fld>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smtClean="0">
                <a:solidFill>
                  <a:srgbClr val="000000"/>
                </a:solidFill>
              </a:rPr>
              <a:t>Title of presentation - enter in the Header &amp; Footer field</a:t>
            </a:r>
            <a:endParaRPr lang="en-GB" dirty="0">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9" name="Title 1"/>
          <p:cNvSpPr>
            <a:spLocks noGrp="1"/>
          </p:cNvSpPr>
          <p:nvPr>
            <p:ph type="ctrTitle"/>
          </p:nvPr>
        </p:nvSpPr>
        <p:spPr>
          <a:xfrm>
            <a:off x="4011147" y="250031"/>
            <a:ext cx="3375000" cy="3375000"/>
          </a:xfrm>
          <a:solidFill>
            <a:schemeClr val="accent3"/>
          </a:solidFill>
          <a:ln w="57150">
            <a:noFill/>
          </a:ln>
        </p:spPr>
        <p:txBody>
          <a:bodyPr lIns="175465" tIns="134976" rIns="175465" bIns="67488" anchor="t" anchorCtr="0">
            <a:normAutofit/>
          </a:bodyPr>
          <a:lstStyle>
            <a:lvl1pPr algn="l">
              <a:defRPr sz="290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6334928" y="2593726"/>
            <a:ext cx="1890000" cy="1891166"/>
          </a:xfrm>
          <a:solidFill>
            <a:schemeClr val="bg1"/>
          </a:solidFill>
        </p:spPr>
        <p:txBody>
          <a:bodyPr lIns="148475" tIns="121476" rIns="148475" bIns="269951">
            <a:normAutofit/>
          </a:bodyPr>
          <a:lstStyle>
            <a:lvl1pPr marL="0" indent="0" algn="l">
              <a:spcAft>
                <a:spcPts val="0"/>
              </a:spcAft>
              <a:buNone/>
              <a:defRPr sz="1600"/>
            </a:lvl1pPr>
            <a:lvl2pPr marL="342830" indent="0" algn="ctr">
              <a:buNone/>
              <a:defRPr sz="1500"/>
            </a:lvl2pPr>
            <a:lvl3pPr marL="685664" indent="0" algn="ctr">
              <a:buNone/>
              <a:defRPr sz="1400"/>
            </a:lvl3pPr>
            <a:lvl4pPr marL="1028496" indent="0" algn="ctr">
              <a:buNone/>
              <a:defRPr sz="1200"/>
            </a:lvl4pPr>
            <a:lvl5pPr marL="1371328" indent="0" algn="ctr">
              <a:buNone/>
              <a:defRPr sz="1200"/>
            </a:lvl5pPr>
            <a:lvl6pPr marL="1714163" indent="0" algn="ctr">
              <a:buNone/>
              <a:defRPr sz="1200"/>
            </a:lvl6pPr>
            <a:lvl7pPr marL="2056991" indent="0" algn="ctr">
              <a:buNone/>
              <a:defRPr sz="1200"/>
            </a:lvl7pPr>
            <a:lvl8pPr marL="2399820" indent="0" algn="ctr">
              <a:buNone/>
              <a:defRPr sz="1200"/>
            </a:lvl8pPr>
            <a:lvl9pPr marL="2742650"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368706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guide id="4" orient="horz" pos="3770" userDrawn="1">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Highlight Image Grey">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07/06/2019</a:t>
            </a:fld>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smtClean="0">
                <a:solidFill>
                  <a:srgbClr val="000000"/>
                </a:solidFill>
              </a:rPr>
              <a:t>Title of presentation - enter in the Header &amp; Footer field</a:t>
            </a:r>
            <a:endParaRPr lang="en-GB" dirty="0">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3" name="Picture Placeholder 2"/>
          <p:cNvSpPr>
            <a:spLocks noGrp="1"/>
          </p:cNvSpPr>
          <p:nvPr>
            <p:ph type="pic" sz="quarter" idx="13"/>
          </p:nvPr>
        </p:nvSpPr>
        <p:spPr>
          <a:xfrm>
            <a:off x="474618" y="250031"/>
            <a:ext cx="3375000" cy="3375000"/>
          </a:xfrm>
        </p:spPr>
        <p:txBody>
          <a:bodyPr/>
          <a:lstStyle/>
          <a:p>
            <a:r>
              <a:rPr lang="en-US" dirty="0" smtClean="0"/>
              <a:t>Click icon to add picture</a:t>
            </a:r>
            <a:endParaRPr lang="en-GB" dirty="0"/>
          </a:p>
        </p:txBody>
      </p:sp>
      <p:sp>
        <p:nvSpPr>
          <p:cNvPr id="10" name="Subtitle 2"/>
          <p:cNvSpPr>
            <a:spLocks noGrp="1"/>
          </p:cNvSpPr>
          <p:nvPr>
            <p:ph type="subTitle" idx="1"/>
          </p:nvPr>
        </p:nvSpPr>
        <p:spPr>
          <a:xfrm>
            <a:off x="2777896" y="2604043"/>
            <a:ext cx="1890000" cy="1891166"/>
          </a:xfrm>
          <a:solidFill>
            <a:schemeClr val="accent4"/>
          </a:solidFill>
        </p:spPr>
        <p:txBody>
          <a:bodyPr lIns="148475" tIns="121476" rIns="148475" bIns="269951">
            <a:normAutofit/>
          </a:bodyPr>
          <a:lstStyle>
            <a:lvl1pPr marL="0" indent="0" algn="l">
              <a:spcAft>
                <a:spcPts val="0"/>
              </a:spcAft>
              <a:buNone/>
              <a:defRPr sz="1600"/>
            </a:lvl1pPr>
            <a:lvl2pPr marL="342830" indent="0" algn="ctr">
              <a:buNone/>
              <a:defRPr sz="1500"/>
            </a:lvl2pPr>
            <a:lvl3pPr marL="685664" indent="0" algn="ctr">
              <a:buNone/>
              <a:defRPr sz="1400"/>
            </a:lvl3pPr>
            <a:lvl4pPr marL="1028496" indent="0" algn="ctr">
              <a:buNone/>
              <a:defRPr sz="1200"/>
            </a:lvl4pPr>
            <a:lvl5pPr marL="1371328" indent="0" algn="ctr">
              <a:buNone/>
              <a:defRPr sz="1200"/>
            </a:lvl5pPr>
            <a:lvl6pPr marL="1714163" indent="0" algn="ctr">
              <a:buNone/>
              <a:defRPr sz="1200"/>
            </a:lvl6pPr>
            <a:lvl7pPr marL="2056991" indent="0" algn="ctr">
              <a:buNone/>
              <a:defRPr sz="1200"/>
            </a:lvl7pPr>
            <a:lvl8pPr marL="2399820" indent="0" algn="ctr">
              <a:buNone/>
              <a:defRPr sz="1200"/>
            </a:lvl8pPr>
            <a:lvl9pPr marL="2742650"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316138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5D585-53FF-4B4D-95A0-B205DDCFD9D9}" type="datetime1">
              <a:rPr lang="en-GB" smtClean="0">
                <a:solidFill>
                  <a:srgbClr val="000000"/>
                </a:solidFill>
              </a:rPr>
              <a:pPr/>
              <a:t>07/06/2019</a:t>
            </a:fld>
            <a:endParaRPr lang="en-GB" dirty="0">
              <a:solidFill>
                <a:srgbClr val="000000"/>
              </a:solidFill>
            </a:endParaRPr>
          </a:p>
        </p:txBody>
      </p:sp>
      <p:sp>
        <p:nvSpPr>
          <p:cNvPr id="3" name="Footer Placeholder 2"/>
          <p:cNvSpPr>
            <a:spLocks noGrp="1"/>
          </p:cNvSpPr>
          <p:nvPr>
            <p:ph type="ftr" sz="quarter" idx="11"/>
          </p:nvPr>
        </p:nvSpPr>
        <p:spPr/>
        <p:txBody>
          <a:bodyPr/>
          <a:lstStyle/>
          <a:p>
            <a:r>
              <a:rPr lang="en-GB" dirty="0" smtClean="0">
                <a:solidFill>
                  <a:srgbClr val="000000"/>
                </a:solidFill>
              </a:rPr>
              <a:t>Title of presentation - enter in the Header &amp; Footer field</a:t>
            </a:r>
            <a:endParaRPr lang="en-GB" dirty="0">
              <a:solidFill>
                <a:srgbClr val="000000"/>
              </a:solidFill>
            </a:endParaRPr>
          </a:p>
        </p:txBody>
      </p:sp>
      <p:sp>
        <p:nvSpPr>
          <p:cNvPr id="4" name="Slide Number Placeholder 3"/>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6"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Tree>
    <p:extLst>
      <p:ext uri="{BB962C8B-B14F-4D97-AF65-F5344CB8AC3E}">
        <p14:creationId xmlns:p14="http://schemas.microsoft.com/office/powerpoint/2010/main" val="318884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8"/>
            <a:ext cx="7772400" cy="1102519"/>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830" indent="0" algn="ctr">
              <a:buNone/>
              <a:defRPr/>
            </a:lvl2pPr>
            <a:lvl3pPr marL="685664" indent="0" algn="ctr">
              <a:buNone/>
              <a:defRPr/>
            </a:lvl3pPr>
            <a:lvl4pPr marL="1028496" indent="0" algn="ctr">
              <a:buNone/>
              <a:defRPr/>
            </a:lvl4pPr>
            <a:lvl5pPr marL="1371328" indent="0" algn="ctr">
              <a:buNone/>
              <a:defRPr/>
            </a:lvl5pPr>
            <a:lvl6pPr marL="1714163" indent="0" algn="ctr">
              <a:buNone/>
              <a:defRPr/>
            </a:lvl6pPr>
            <a:lvl7pPr marL="2056991" indent="0" algn="ctr">
              <a:buNone/>
              <a:defRPr/>
            </a:lvl7pPr>
            <a:lvl8pPr marL="2399820" indent="0" algn="ctr">
              <a:buNone/>
              <a:defRPr/>
            </a:lvl8pPr>
            <a:lvl9pPr marL="2742650" indent="0" algn="ctr">
              <a:buNone/>
              <a:defRPr/>
            </a:lvl9pPr>
          </a:lstStyle>
          <a:p>
            <a:r>
              <a:rPr lang="en-US" smtClean="0"/>
              <a:t>Click to edit Master subtitle style</a:t>
            </a:r>
            <a:endParaRPr lang="en-MY"/>
          </a:p>
        </p:txBody>
      </p:sp>
    </p:spTree>
    <p:extLst>
      <p:ext uri="{BB962C8B-B14F-4D97-AF65-F5344CB8AC3E}">
        <p14:creationId xmlns:p14="http://schemas.microsoft.com/office/powerpoint/2010/main" val="4061914089"/>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Title Slide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ltGray">
          <a:xfrm>
            <a:off x="2505850" y="953100"/>
            <a:ext cx="1682100" cy="1682100"/>
          </a:xfrm>
          <a:solidFill>
            <a:schemeClr val="tx1"/>
          </a:solidFill>
        </p:spPr>
        <p:txBody>
          <a:bodyPr lIns="148490" tIns="121491" rIns="148490" bIns="269981">
            <a:normAutofit/>
          </a:bodyPr>
          <a:lstStyle>
            <a:lvl1pPr marL="0" indent="0" algn="l">
              <a:spcAft>
                <a:spcPts val="0"/>
              </a:spcAft>
              <a:buNone/>
              <a:defRPr sz="1400">
                <a:solidFill>
                  <a:schemeClr val="bg1"/>
                </a:solidFill>
              </a:defRPr>
            </a:lvl1pPr>
            <a:lvl2pPr marL="342875" indent="0" algn="ctr">
              <a:buNone/>
              <a:defRPr sz="1500"/>
            </a:lvl2pPr>
            <a:lvl3pPr marL="685749" indent="0" algn="ctr">
              <a:buNone/>
              <a:defRPr sz="140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smtClean="0"/>
              <a:t>Click to edit Master subtitle style</a:t>
            </a:r>
            <a:endParaRPr lang="en-US" dirty="0"/>
          </a:p>
        </p:txBody>
      </p:sp>
      <p:sp>
        <p:nvSpPr>
          <p:cNvPr id="2" name="Title 1"/>
          <p:cNvSpPr>
            <a:spLocks noGrp="1"/>
          </p:cNvSpPr>
          <p:nvPr>
            <p:ph type="ctrTitle"/>
          </p:nvPr>
        </p:nvSpPr>
        <p:spPr bwMode="invGray">
          <a:xfrm>
            <a:off x="481365" y="1925100"/>
            <a:ext cx="2700000" cy="2700000"/>
          </a:xfrm>
          <a:blipFill dpi="0" rotWithShape="1">
            <a:blip r:embed="rId3"/>
            <a:srcRect/>
            <a:stretch>
              <a:fillRect/>
            </a:stretch>
          </a:blipFill>
        </p:spPr>
        <p:txBody>
          <a:bodyPr lIns="175487" tIns="134991" rIns="134991" bIns="67496" anchor="t" anchorCtr="0">
            <a:normAutofit/>
          </a:bodyPr>
          <a:lstStyle>
            <a:lvl1pPr algn="l">
              <a:defRPr sz="2400">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08466" y="136134"/>
            <a:ext cx="1891418" cy="829667"/>
          </a:xfrm>
          <a:prstGeom prst="rect">
            <a:avLst/>
          </a:prstGeom>
        </p:spPr>
      </p:pic>
    </p:spTree>
    <p:extLst>
      <p:ext uri="{BB962C8B-B14F-4D97-AF65-F5344CB8AC3E}">
        <p14:creationId xmlns:p14="http://schemas.microsoft.com/office/powerpoint/2010/main" val="37506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Title Slide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invGray">
          <a:xfrm>
            <a:off x="476783" y="1232081"/>
            <a:ext cx="2700000" cy="2700000"/>
          </a:xfrm>
          <a:blipFill dpi="0" rotWithShape="1">
            <a:blip r:embed="rId3"/>
            <a:srcRect/>
            <a:stretch>
              <a:fillRect/>
            </a:stretch>
          </a:blipFill>
        </p:spPr>
        <p:txBody>
          <a:bodyPr lIns="175487" tIns="134991" rIns="134991" bIns="67496" anchor="t" anchorCtr="0">
            <a:normAutofit/>
          </a:bodyPr>
          <a:lstStyle>
            <a:lvl1pPr algn="l">
              <a:defRPr sz="2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bwMode="ltGray">
          <a:xfrm>
            <a:off x="2386678" y="3117593"/>
            <a:ext cx="1682100" cy="1682100"/>
          </a:xfrm>
          <a:solidFill>
            <a:schemeClr val="tx1"/>
          </a:solidFill>
        </p:spPr>
        <p:txBody>
          <a:bodyPr lIns="148490" tIns="121491" rIns="148490" bIns="269981">
            <a:normAutofit/>
          </a:bodyPr>
          <a:lstStyle>
            <a:lvl1pPr marL="0" indent="0" algn="l">
              <a:spcAft>
                <a:spcPts val="0"/>
              </a:spcAft>
              <a:buNone/>
              <a:defRPr sz="1400">
                <a:solidFill>
                  <a:schemeClr val="bg1"/>
                </a:solidFill>
              </a:defRPr>
            </a:lvl1pPr>
            <a:lvl2pPr marL="342875" indent="0" algn="ctr">
              <a:buNone/>
              <a:defRPr sz="1500"/>
            </a:lvl2pPr>
            <a:lvl3pPr marL="685749" indent="0" algn="ctr">
              <a:buNone/>
              <a:defRPr sz="140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smtClean="0"/>
              <a:t>Click to edit Master subtitle style</a:t>
            </a:r>
            <a:endParaRPr lang="en-US"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18379" y="254197"/>
            <a:ext cx="1659779" cy="596376"/>
          </a:xfrm>
          <a:prstGeom prst="rect">
            <a:avLst/>
          </a:prstGeom>
        </p:spPr>
      </p:pic>
    </p:spTree>
    <p:extLst>
      <p:ext uri="{BB962C8B-B14F-4D97-AF65-F5344CB8AC3E}">
        <p14:creationId xmlns:p14="http://schemas.microsoft.com/office/powerpoint/2010/main" val="134850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1520428" y="1954207"/>
            <a:ext cx="2644496" cy="2644496"/>
          </a:xfrm>
          <a:prstGeom prst="rect">
            <a:avLst/>
          </a:prstGeom>
          <a:noFill/>
          <a:ln w="12700" cmpd="sng">
            <a:solidFill>
              <a:srgbClr val="C80000"/>
            </a:solidFill>
          </a:ln>
        </p:spPr>
        <p:txBody>
          <a:bodyPr lIns="175420" tIns="134946" rIns="134946" bIns="67473"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p>
        </p:txBody>
      </p:sp>
      <p:sp>
        <p:nvSpPr>
          <p:cNvPr id="4" name="Title Placeholder 1"/>
          <p:cNvSpPr>
            <a:spLocks noGrp="1"/>
          </p:cNvSpPr>
          <p:nvPr>
            <p:ph type="title" hasCustomPrompt="1"/>
          </p:nvPr>
        </p:nvSpPr>
        <p:spPr>
          <a:xfrm>
            <a:off x="1665208" y="2129540"/>
            <a:ext cx="1648424" cy="2305728"/>
          </a:xfrm>
          <a:prstGeom prst="rect">
            <a:avLst/>
          </a:prstGeom>
        </p:spPr>
        <p:txBody>
          <a:bodyPr vert="horz" lIns="0" tIns="0" rIns="0" bIns="0" rtlCol="0" anchor="t" anchorCtr="0">
            <a:normAutofit/>
          </a:bodyPr>
          <a:lstStyle>
            <a:lvl1pPr algn="l">
              <a:defRPr sz="2100" baseline="0">
                <a:solidFill>
                  <a:srgbClr val="C80000"/>
                </a:solidFill>
                <a:latin typeface="Arial (Headings)"/>
                <a:cs typeface="Arial (Headings)"/>
              </a:defRPr>
            </a:lvl1pPr>
          </a:lstStyle>
          <a:p>
            <a:r>
              <a:rPr lang="en-US" dirty="0" smtClean="0"/>
              <a:t>Click to edit Master </a:t>
            </a:r>
            <a:r>
              <a:rPr lang="en-US" dirty="0" err="1" smtClean="0"/>
              <a:t>infographic</a:t>
            </a:r>
            <a:r>
              <a:rPr lang="en-US" dirty="0" smtClean="0"/>
              <a:t> body copy</a:t>
            </a:r>
            <a:endParaRPr lang="en-US" dirty="0"/>
          </a:p>
        </p:txBody>
      </p:sp>
      <p:sp>
        <p:nvSpPr>
          <p:cNvPr id="5" name="Title Placeholder 1"/>
          <p:cNvSpPr txBox="1">
            <a:spLocks/>
          </p:cNvSpPr>
          <p:nvPr userDrawn="1"/>
        </p:nvSpPr>
        <p:spPr>
          <a:xfrm>
            <a:off x="1653543"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8" name="Text Placeholder 9"/>
          <p:cNvSpPr>
            <a:spLocks noGrp="1"/>
          </p:cNvSpPr>
          <p:nvPr>
            <p:ph type="body" sz="quarter" idx="10" hasCustomPrompt="1"/>
          </p:nvPr>
        </p:nvSpPr>
        <p:spPr>
          <a:xfrm>
            <a:off x="3422570" y="1211850"/>
            <a:ext cx="1484709" cy="1484710"/>
          </a:xfrm>
          <a:prstGeom prst="rect">
            <a:avLst/>
          </a:prstGeom>
          <a:solidFill>
            <a:schemeClr val="bg1"/>
          </a:solidFill>
        </p:spPr>
        <p:txBody>
          <a:bodyPr lIns="134946" tIns="107946" rIns="67473" bIns="35082"/>
          <a:lstStyle>
            <a:lvl1pPr marL="0" indent="0">
              <a:buNone/>
              <a:defRPr sz="1600" b="0" i="0" baseline="0">
                <a:latin typeface="Arial" charset="0"/>
                <a:ea typeface="Arial" charset="0"/>
                <a:cs typeface="Arial" charset="0"/>
              </a:defRPr>
            </a:lvl1pPr>
          </a:lstStyle>
          <a:p>
            <a:pPr lvl="0"/>
            <a:r>
              <a:rPr lang="en-GB" dirty="0" smtClean="0"/>
              <a:t>Click to edit body copy</a:t>
            </a:r>
            <a:endParaRPr lang="en-GB" dirty="0"/>
          </a:p>
        </p:txBody>
      </p:sp>
    </p:spTree>
    <p:extLst>
      <p:ext uri="{BB962C8B-B14F-4D97-AF65-F5344CB8AC3E}">
        <p14:creationId xmlns:p14="http://schemas.microsoft.com/office/powerpoint/2010/main" val="6740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extLst mod="1">
    <p:ext uri="{DCECCB84-F9BA-43D5-87BE-67443E8EF086}">
      <p15:sldGuideLst xmlns="" xmlns:p15="http://schemas.microsoft.com/office/powerpoint/2012/main">
        <p15:guide id="2" pos="1277">
          <p15:clr>
            <a:srgbClr val="FBAE40"/>
          </p15:clr>
        </p15:guide>
        <p15:guide id="3" orient="horz" pos="210">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Title Slide 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invGray">
          <a:xfrm flipH="1">
            <a:off x="6090114" y="1232081"/>
            <a:ext cx="2700000" cy="2700000"/>
          </a:xfrm>
          <a:blipFill dpi="0" rotWithShape="0">
            <a:blip r:embed="rId3"/>
            <a:srcRect/>
            <a:stretch>
              <a:fillRect/>
            </a:stretch>
          </a:blipFill>
        </p:spPr>
        <p:txBody>
          <a:bodyPr lIns="404970" tIns="134991" rIns="175487" bIns="67496" anchor="t" anchorCtr="0">
            <a:normAutofit/>
          </a:bodyPr>
          <a:lstStyle>
            <a:lvl1pPr algn="r">
              <a:defRPr sz="2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bwMode="ltGray">
          <a:xfrm>
            <a:off x="5174886" y="3118784"/>
            <a:ext cx="1682100" cy="1682100"/>
          </a:xfrm>
          <a:solidFill>
            <a:schemeClr val="tx1"/>
          </a:solidFill>
        </p:spPr>
        <p:txBody>
          <a:bodyPr lIns="148490" tIns="121491" rIns="148490" bIns="269981">
            <a:normAutofit/>
          </a:bodyPr>
          <a:lstStyle>
            <a:lvl1pPr marL="0" indent="0" algn="l">
              <a:spcAft>
                <a:spcPts val="0"/>
              </a:spcAft>
              <a:buNone/>
              <a:defRPr sz="1400">
                <a:solidFill>
                  <a:schemeClr val="bg1"/>
                </a:solidFill>
              </a:defRPr>
            </a:lvl1pPr>
            <a:lvl2pPr marL="342875" indent="0" algn="ctr">
              <a:buNone/>
              <a:defRPr sz="1500"/>
            </a:lvl2pPr>
            <a:lvl3pPr marL="685749" indent="0" algn="ctr">
              <a:buNone/>
              <a:defRPr sz="140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smtClean="0"/>
              <a:t>Click to edit Master subtitle style</a:t>
            </a:r>
            <a:endParaRPr lang="en-US"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18379" y="254203"/>
            <a:ext cx="1659779" cy="596377"/>
          </a:xfrm>
          <a:prstGeom prst="rect">
            <a:avLst/>
          </a:prstGeom>
        </p:spPr>
      </p:pic>
    </p:spTree>
    <p:extLst>
      <p:ext uri="{BB962C8B-B14F-4D97-AF65-F5344CB8AC3E}">
        <p14:creationId xmlns:p14="http://schemas.microsoft.com/office/powerpoint/2010/main" val="193686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guide id="4" pos="7378" userDrawn="1">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522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Statem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0500"/>
            <a:ext cx="8312400" cy="3375000"/>
          </a:xfrm>
        </p:spPr>
        <p:txBody>
          <a:bodyPr/>
          <a:lstStyle>
            <a:lvl1pPr>
              <a:spcBef>
                <a:spcPts val="600"/>
              </a:spcBef>
              <a:spcAft>
                <a:spcPts val="0"/>
              </a:spcAft>
              <a:defRPr sz="2100"/>
            </a:lvl1pPr>
            <a:lvl2pPr marL="230963" indent="-230963">
              <a:spcBef>
                <a:spcPts val="600"/>
              </a:spcBef>
              <a:spcAft>
                <a:spcPts val="0"/>
              </a:spcAft>
              <a:defRPr sz="2100"/>
            </a:lvl2pPr>
            <a:lvl3pPr marL="404783" indent="-173819">
              <a:spcBef>
                <a:spcPts val="600"/>
              </a:spcBef>
              <a:spcAft>
                <a:spcPts val="0"/>
              </a:spcAft>
              <a:defRPr sz="1700"/>
            </a:lvl3pPr>
            <a:lvl4pPr marL="584552" indent="-188105">
              <a:spcBef>
                <a:spcPts val="600"/>
              </a:spcBef>
              <a:spcAft>
                <a:spcPts val="0"/>
              </a:spcAft>
              <a:defRPr sz="1700"/>
            </a:lvl4pPr>
            <a:lvl5pPr marL="721465" indent="-136913">
              <a:spcBef>
                <a:spcPts val="600"/>
              </a:spcBef>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429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8096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605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4"/>
          </p:nvPr>
        </p:nvSpPr>
        <p:spPr>
          <a:xfrm>
            <a:off x="4809600" y="1169126"/>
            <a:ext cx="3960000" cy="3319842"/>
          </a:xfrm>
        </p:spPr>
        <p:txBody>
          <a:bodyPr/>
          <a:lstStyle/>
          <a:p>
            <a:endParaRPr lang="en-GB" dirty="0"/>
          </a:p>
        </p:txBody>
      </p:sp>
    </p:spTree>
    <p:extLst>
      <p:ext uri="{BB962C8B-B14F-4D97-AF65-F5344CB8AC3E}">
        <p14:creationId xmlns:p14="http://schemas.microsoft.com/office/powerpoint/2010/main" val="370307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wo Content (Red Block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ltGray">
          <a:xfrm>
            <a:off x="457200" y="1168127"/>
            <a:ext cx="3326400" cy="3327379"/>
          </a:xfrm>
          <a:solidFill>
            <a:schemeClr val="accent1"/>
          </a:solidFill>
        </p:spPr>
        <p:txBody>
          <a:bodyPr lIns="134991" tIns="134991" rIns="134991" bIns="269981"/>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p:nvPr>
        </p:nvSpPr>
        <p:spPr>
          <a:xfrm>
            <a:off x="4169362" y="1120500"/>
            <a:ext cx="4600238"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785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Divider (Black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bwMode="ltGray">
          <a:xfrm>
            <a:off x="1738647" y="502968"/>
            <a:ext cx="2700000" cy="2700000"/>
          </a:xfrm>
          <a:solidFill>
            <a:schemeClr val="accent4"/>
          </a:solidFill>
        </p:spPr>
        <p:txBody>
          <a:bodyPr lIns="175487" tIns="134991" rIns="134991" bIns="67496" anchor="t" anchorCtr="0">
            <a:normAutofit/>
          </a:bodyPr>
          <a:lstStyle>
            <a:lvl1pPr algn="l">
              <a:defRPr sz="21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481698" y="2534050"/>
            <a:ext cx="1890000" cy="1891166"/>
          </a:xfrm>
          <a:solidFill>
            <a:schemeClr val="bg1"/>
          </a:solidFill>
        </p:spPr>
        <p:txBody>
          <a:bodyPr lIns="148490" tIns="121491" rIns="148490" bIns="269981">
            <a:normAutofit/>
          </a:bodyPr>
          <a:lstStyle>
            <a:lvl1pPr marL="0" indent="0" algn="l">
              <a:spcAft>
                <a:spcPts val="0"/>
              </a:spcAft>
              <a:buNone/>
              <a:defRPr sz="1600"/>
            </a:lvl1pPr>
            <a:lvl2pPr marL="342875" indent="0" algn="ctr">
              <a:buNone/>
              <a:defRPr sz="1500"/>
            </a:lvl2pPr>
            <a:lvl3pPr marL="685749" indent="0" algn="ctr">
              <a:buNone/>
              <a:defRPr sz="140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49460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Divider (White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bwMode="ltGray">
          <a:xfrm>
            <a:off x="1738800" y="502968"/>
            <a:ext cx="2700000" cy="2700000"/>
          </a:xfrm>
          <a:solidFill>
            <a:schemeClr val="accent4"/>
          </a:solidFill>
        </p:spPr>
        <p:txBody>
          <a:bodyPr lIns="175487" tIns="134991" rIns="134991" bIns="67496" anchor="t" anchorCtr="0">
            <a:normAutofit/>
          </a:bodyPr>
          <a:lstStyle>
            <a:lvl1pPr algn="l">
              <a:defRPr sz="21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481698" y="2534050"/>
            <a:ext cx="1890000" cy="1891166"/>
          </a:xfrm>
          <a:solidFill>
            <a:schemeClr val="bg1"/>
          </a:solidFill>
        </p:spPr>
        <p:txBody>
          <a:bodyPr lIns="148490" tIns="121491" rIns="148490" bIns="269981">
            <a:normAutofit/>
          </a:bodyPr>
          <a:lstStyle>
            <a:lvl1pPr marL="0" indent="0" algn="l">
              <a:spcAft>
                <a:spcPts val="0"/>
              </a:spcAft>
              <a:buNone/>
              <a:defRPr sz="1600"/>
            </a:lvl1pPr>
            <a:lvl2pPr marL="342875" indent="0" algn="ctr">
              <a:buNone/>
              <a:defRPr sz="1500"/>
            </a:lvl2pPr>
            <a:lvl3pPr marL="685749" indent="0" algn="ctr">
              <a:buNone/>
              <a:defRPr sz="140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smtClean="0"/>
              <a:t>Click to edit Master subtitle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030" y="4641382"/>
            <a:ext cx="878402" cy="315620"/>
          </a:xfrm>
          <a:prstGeom prst="rect">
            <a:avLst/>
          </a:prstGeom>
        </p:spPr>
      </p:pic>
    </p:spTree>
    <p:extLst>
      <p:ext uri="{BB962C8B-B14F-4D97-AF65-F5344CB8AC3E}">
        <p14:creationId xmlns:p14="http://schemas.microsoft.com/office/powerpoint/2010/main" val="30909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Media Placeholder 9"/>
          <p:cNvSpPr>
            <a:spLocks noGrp="1"/>
          </p:cNvSpPr>
          <p:nvPr>
            <p:ph type="media" sz="quarter" idx="13"/>
          </p:nvPr>
        </p:nvSpPr>
        <p:spPr>
          <a:xfrm>
            <a:off x="457206" y="1039502"/>
            <a:ext cx="7699375" cy="3457575"/>
          </a:xfrm>
        </p:spPr>
        <p:txBody>
          <a:bodyPr/>
          <a:lstStyle/>
          <a:p>
            <a:r>
              <a:rPr lang="en-US" dirty="0" smtClean="0"/>
              <a:t>Click icon to add media</a:t>
            </a:r>
            <a:endParaRPr lang="en-GB" dirty="0"/>
          </a:p>
        </p:txBody>
      </p:sp>
    </p:spTree>
    <p:extLst>
      <p:ext uri="{BB962C8B-B14F-4D97-AF65-F5344CB8AC3E}">
        <p14:creationId xmlns:p14="http://schemas.microsoft.com/office/powerpoint/2010/main" val="382065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4401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rand Frame)">
    <p:spTree>
      <p:nvGrpSpPr>
        <p:cNvPr id="1" name=""/>
        <p:cNvGrpSpPr/>
        <p:nvPr/>
      </p:nvGrpSpPr>
      <p:grpSpPr>
        <a:xfrm>
          <a:off x="0" y="0"/>
          <a:ext cx="0" cy="0"/>
          <a:chOff x="0" y="0"/>
          <a:chExt cx="0" cy="0"/>
        </a:xfrm>
      </p:grpSpPr>
      <p:sp>
        <p:nvSpPr>
          <p:cNvPr id="10" name="Title 1"/>
          <p:cNvSpPr txBox="1">
            <a:spLocks/>
          </p:cNvSpPr>
          <p:nvPr userDrawn="1"/>
        </p:nvSpPr>
        <p:spPr bwMode="auto">
          <a:xfrm>
            <a:off x="1508761" y="1140219"/>
            <a:ext cx="3218422" cy="3218422"/>
          </a:xfrm>
          <a:prstGeom prst="rect">
            <a:avLst/>
          </a:prstGeom>
          <a:solidFill>
            <a:schemeClr val="bg1">
              <a:alpha val="60000"/>
            </a:schemeClr>
          </a:solidFill>
          <a:ln w="12700" cmpd="sng">
            <a:solidFill>
              <a:srgbClr val="C80000"/>
            </a:solidFill>
          </a:ln>
        </p:spPr>
        <p:txBody>
          <a:bodyPr lIns="175420" tIns="134946" rIns="134946" bIns="67473"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p>
        </p:txBody>
      </p:sp>
      <p:sp>
        <p:nvSpPr>
          <p:cNvPr id="4" name="Title Placeholder 1"/>
          <p:cNvSpPr>
            <a:spLocks noGrp="1"/>
          </p:cNvSpPr>
          <p:nvPr>
            <p:ph type="title"/>
          </p:nvPr>
        </p:nvSpPr>
        <p:spPr>
          <a:xfrm>
            <a:off x="1653543" y="1232520"/>
            <a:ext cx="2933699" cy="2988960"/>
          </a:xfrm>
          <a:prstGeom prst="rect">
            <a:avLst/>
          </a:prstGeom>
        </p:spPr>
        <p:txBody>
          <a:bodyPr vert="horz" lIns="0" tIns="0" rIns="0" bIns="0" rtlCol="0" anchor="t" anchorCtr="0">
            <a:normAutofit/>
          </a:bodyPr>
          <a:lstStyle>
            <a:lvl1pPr algn="l">
              <a:defRPr sz="1600" baseline="0">
                <a:solidFill>
                  <a:schemeClr val="tx1"/>
                </a:solidFill>
                <a:latin typeface="Arial (Headings)"/>
                <a:cs typeface="Arial (Headings)"/>
              </a:defRPr>
            </a:lvl1pPr>
          </a:lstStyle>
          <a:p>
            <a:r>
              <a:rPr lang="en-US" dirty="0" smtClean="0"/>
              <a:t>Click to edit Master title</a:t>
            </a:r>
            <a:endParaRPr lang="en-US" dirty="0"/>
          </a:p>
        </p:txBody>
      </p:sp>
    </p:spTree>
    <p:extLst>
      <p:ext uri="{BB962C8B-B14F-4D97-AF65-F5344CB8AC3E}">
        <p14:creationId xmlns:p14="http://schemas.microsoft.com/office/powerpoint/2010/main" val="229562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extLst mod="1">
    <p:ext uri="{DCECCB84-F9BA-43D5-87BE-67443E8EF086}">
      <p15:sldGuideLst xmlns="" xmlns:p15="http://schemas.microsoft.com/office/powerpoint/2012/main">
        <p15:guide id="2" pos="1255" userDrawn="1">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Highlight Text Blu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bwMode="auto">
          <a:xfrm>
            <a:off x="492832" y="1460258"/>
            <a:ext cx="2700000" cy="2700000"/>
          </a:xfrm>
          <a:noFill/>
          <a:ln w="57150">
            <a:solidFill>
              <a:schemeClr val="accent2"/>
            </a:solidFill>
          </a:ln>
        </p:spPr>
        <p:txBody>
          <a:bodyPr lIns="175487" tIns="134991" rIns="134991" bIns="67496" anchor="b" anchorCtr="0">
            <a:normAutofit/>
          </a:bodyPr>
          <a:lstStyle>
            <a:lvl1pPr algn="l">
              <a:defRPr sz="1400">
                <a:solidFill>
                  <a:schemeClr val="accent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bwMode="hidden">
          <a:xfrm>
            <a:off x="2364317" y="250031"/>
            <a:ext cx="1890000" cy="1891166"/>
          </a:xfrm>
          <a:solidFill>
            <a:schemeClr val="accent3"/>
          </a:solidFill>
        </p:spPr>
        <p:txBody>
          <a:bodyPr lIns="148490" tIns="121491" rIns="148490" bIns="269981">
            <a:normAutofit/>
          </a:bodyPr>
          <a:lstStyle>
            <a:lvl1pPr marL="0" indent="0" algn="l">
              <a:spcAft>
                <a:spcPts val="0"/>
              </a:spcAft>
              <a:buNone/>
              <a:defRPr sz="1600"/>
            </a:lvl1pPr>
            <a:lvl2pPr marL="342875" indent="0" algn="ctr">
              <a:buNone/>
              <a:defRPr sz="1500"/>
            </a:lvl2pPr>
            <a:lvl3pPr marL="685749" indent="0" algn="ctr">
              <a:buNone/>
              <a:defRPr sz="140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117231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Highlight Image Blu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07/06/2019</a:t>
            </a:fld>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smtClean="0">
                <a:solidFill>
                  <a:srgbClr val="000000"/>
                </a:solidFill>
              </a:rPr>
              <a:t>Title of presentation - enter in the Header &amp; Footer field</a:t>
            </a:r>
            <a:endParaRPr lang="en-GB" dirty="0">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9" name="Title 1"/>
          <p:cNvSpPr>
            <a:spLocks noGrp="1"/>
          </p:cNvSpPr>
          <p:nvPr>
            <p:ph type="ctrTitle"/>
          </p:nvPr>
        </p:nvSpPr>
        <p:spPr bwMode="ltGray">
          <a:xfrm>
            <a:off x="5111691" y="250031"/>
            <a:ext cx="2700000" cy="2700000"/>
          </a:xfrm>
          <a:solidFill>
            <a:schemeClr val="accent2"/>
          </a:solidFill>
          <a:ln w="57150">
            <a:noFill/>
          </a:ln>
        </p:spPr>
        <p:txBody>
          <a:bodyPr lIns="175487" tIns="134991" rIns="134991" bIns="67496" anchor="t" anchorCtr="0">
            <a:normAutofit/>
          </a:bodyPr>
          <a:lstStyle>
            <a:lvl1pPr algn="l">
              <a:defRPr sz="1400">
                <a:solidFill>
                  <a:schemeClr val="bg1"/>
                </a:solidFill>
              </a:defRPr>
            </a:lvl1pPr>
          </a:lstStyle>
          <a:p>
            <a:r>
              <a:rPr lang="en-US" smtClean="0"/>
              <a:t>Click to edit Master title style</a:t>
            </a:r>
            <a:endParaRPr lang="en-US" dirty="0"/>
          </a:p>
        </p:txBody>
      </p:sp>
      <p:sp>
        <p:nvSpPr>
          <p:cNvPr id="11" name="Picture Placeholder 10"/>
          <p:cNvSpPr>
            <a:spLocks noGrp="1"/>
          </p:cNvSpPr>
          <p:nvPr>
            <p:ph type="pic" sz="quarter" idx="13"/>
          </p:nvPr>
        </p:nvSpPr>
        <p:spPr>
          <a:xfrm>
            <a:off x="3832038" y="2122305"/>
            <a:ext cx="2295000" cy="2295000"/>
          </a:xfrm>
        </p:spPr>
        <p:txBody>
          <a:bodyPr/>
          <a:lstStyle/>
          <a:p>
            <a:r>
              <a:rPr lang="en-US" dirty="0" smtClean="0"/>
              <a:t>Click icon to add picture</a:t>
            </a:r>
            <a:endParaRPr lang="en-GB" dirty="0"/>
          </a:p>
        </p:txBody>
      </p:sp>
    </p:spTree>
    <p:extLst>
      <p:ext uri="{BB962C8B-B14F-4D97-AF65-F5344CB8AC3E}">
        <p14:creationId xmlns:p14="http://schemas.microsoft.com/office/powerpoint/2010/main" val="342183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Highlight Text Grey">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07/06/2019</a:t>
            </a:fld>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smtClean="0">
                <a:solidFill>
                  <a:srgbClr val="000000"/>
                </a:solidFill>
              </a:rPr>
              <a:t>Title of presentation - enter in the Header &amp; Footer field</a:t>
            </a:r>
            <a:endParaRPr lang="en-GB" dirty="0">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9" name="Title 1"/>
          <p:cNvSpPr>
            <a:spLocks noGrp="1"/>
          </p:cNvSpPr>
          <p:nvPr>
            <p:ph type="ctrTitle"/>
          </p:nvPr>
        </p:nvSpPr>
        <p:spPr>
          <a:xfrm>
            <a:off x="4011147" y="250031"/>
            <a:ext cx="3375000" cy="3375000"/>
          </a:xfrm>
          <a:solidFill>
            <a:schemeClr val="accent3"/>
          </a:solidFill>
          <a:ln w="57150">
            <a:noFill/>
          </a:ln>
        </p:spPr>
        <p:txBody>
          <a:bodyPr lIns="175487" tIns="134991" rIns="175487" bIns="67496" anchor="t" anchorCtr="0">
            <a:normAutofit/>
          </a:bodyPr>
          <a:lstStyle>
            <a:lvl1pPr algn="l">
              <a:defRPr sz="290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6334928" y="2593726"/>
            <a:ext cx="1890000" cy="1891166"/>
          </a:xfrm>
          <a:solidFill>
            <a:schemeClr val="bg1"/>
          </a:solidFill>
        </p:spPr>
        <p:txBody>
          <a:bodyPr lIns="148490" tIns="121491" rIns="148490" bIns="269981">
            <a:normAutofit/>
          </a:bodyPr>
          <a:lstStyle>
            <a:lvl1pPr marL="0" indent="0" algn="l">
              <a:spcAft>
                <a:spcPts val="0"/>
              </a:spcAft>
              <a:buNone/>
              <a:defRPr sz="1600"/>
            </a:lvl1pPr>
            <a:lvl2pPr marL="342875" indent="0" algn="ctr">
              <a:buNone/>
              <a:defRPr sz="1500"/>
            </a:lvl2pPr>
            <a:lvl3pPr marL="685749" indent="0" algn="ctr">
              <a:buNone/>
              <a:defRPr sz="140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341236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guide id="4" orient="horz" pos="3770" userDrawn="1">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Highlight Image Grey">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07/06/2019</a:t>
            </a:fld>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smtClean="0">
                <a:solidFill>
                  <a:srgbClr val="000000"/>
                </a:solidFill>
              </a:rPr>
              <a:t>Title of presentation - enter in the Header &amp; Footer field</a:t>
            </a:r>
            <a:endParaRPr lang="en-GB" dirty="0">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3" name="Picture Placeholder 2"/>
          <p:cNvSpPr>
            <a:spLocks noGrp="1"/>
          </p:cNvSpPr>
          <p:nvPr>
            <p:ph type="pic" sz="quarter" idx="13"/>
          </p:nvPr>
        </p:nvSpPr>
        <p:spPr>
          <a:xfrm>
            <a:off x="474618" y="250031"/>
            <a:ext cx="3375000" cy="3375000"/>
          </a:xfrm>
        </p:spPr>
        <p:txBody>
          <a:bodyPr/>
          <a:lstStyle/>
          <a:p>
            <a:r>
              <a:rPr lang="en-US" dirty="0" smtClean="0"/>
              <a:t>Click icon to add picture</a:t>
            </a:r>
            <a:endParaRPr lang="en-GB" dirty="0"/>
          </a:p>
        </p:txBody>
      </p:sp>
      <p:sp>
        <p:nvSpPr>
          <p:cNvPr id="10" name="Subtitle 2"/>
          <p:cNvSpPr>
            <a:spLocks noGrp="1"/>
          </p:cNvSpPr>
          <p:nvPr>
            <p:ph type="subTitle" idx="1"/>
          </p:nvPr>
        </p:nvSpPr>
        <p:spPr>
          <a:xfrm>
            <a:off x="2777896" y="2604043"/>
            <a:ext cx="1890000" cy="1891166"/>
          </a:xfrm>
          <a:solidFill>
            <a:schemeClr val="accent4"/>
          </a:solidFill>
        </p:spPr>
        <p:txBody>
          <a:bodyPr lIns="148490" tIns="121491" rIns="148490" bIns="269981">
            <a:normAutofit/>
          </a:bodyPr>
          <a:lstStyle>
            <a:lvl1pPr marL="0" indent="0" algn="l">
              <a:spcAft>
                <a:spcPts val="0"/>
              </a:spcAft>
              <a:buNone/>
              <a:defRPr sz="1600"/>
            </a:lvl1pPr>
            <a:lvl2pPr marL="342875" indent="0" algn="ctr">
              <a:buNone/>
              <a:defRPr sz="1500"/>
            </a:lvl2pPr>
            <a:lvl3pPr marL="685749" indent="0" algn="ctr">
              <a:buNone/>
              <a:defRPr sz="140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130075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5D585-53FF-4B4D-95A0-B205DDCFD9D9}" type="datetime1">
              <a:rPr lang="en-GB" smtClean="0">
                <a:solidFill>
                  <a:srgbClr val="000000"/>
                </a:solidFill>
              </a:rPr>
              <a:pPr/>
              <a:t>07/06/2019</a:t>
            </a:fld>
            <a:endParaRPr lang="en-GB" dirty="0">
              <a:solidFill>
                <a:srgbClr val="000000"/>
              </a:solidFill>
            </a:endParaRPr>
          </a:p>
        </p:txBody>
      </p:sp>
      <p:sp>
        <p:nvSpPr>
          <p:cNvPr id="3" name="Footer Placeholder 2"/>
          <p:cNvSpPr>
            <a:spLocks noGrp="1"/>
          </p:cNvSpPr>
          <p:nvPr>
            <p:ph type="ftr" sz="quarter" idx="11"/>
          </p:nvPr>
        </p:nvSpPr>
        <p:spPr/>
        <p:txBody>
          <a:bodyPr/>
          <a:lstStyle/>
          <a:p>
            <a:r>
              <a:rPr lang="en-GB" dirty="0" smtClean="0">
                <a:solidFill>
                  <a:srgbClr val="000000"/>
                </a:solidFill>
              </a:rPr>
              <a:t>Title of presentation - enter in the Header &amp; Footer field</a:t>
            </a:r>
            <a:endParaRPr lang="en-GB" dirty="0">
              <a:solidFill>
                <a:srgbClr val="000000"/>
              </a:solidFill>
            </a:endParaRPr>
          </a:p>
        </p:txBody>
      </p:sp>
      <p:sp>
        <p:nvSpPr>
          <p:cNvPr id="4" name="Slide Number Placeholder 3"/>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6"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Tree>
    <p:extLst>
      <p:ext uri="{BB962C8B-B14F-4D97-AF65-F5344CB8AC3E}">
        <p14:creationId xmlns:p14="http://schemas.microsoft.com/office/powerpoint/2010/main" val="80079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875" indent="0" algn="ctr">
              <a:buNone/>
              <a:defRPr/>
            </a:lvl2pPr>
            <a:lvl3pPr marL="685749" indent="0" algn="ctr">
              <a:buNone/>
              <a:defRPr/>
            </a:lvl3pPr>
            <a:lvl4pPr marL="1028624" indent="0" algn="ctr">
              <a:buNone/>
              <a:defRPr/>
            </a:lvl4pPr>
            <a:lvl5pPr marL="1371498" indent="0" algn="ctr">
              <a:buNone/>
              <a:defRPr/>
            </a:lvl5pPr>
            <a:lvl6pPr marL="1714373" indent="0" algn="ctr">
              <a:buNone/>
              <a:defRPr/>
            </a:lvl6pPr>
            <a:lvl7pPr marL="2057246" indent="0" algn="ctr">
              <a:buNone/>
              <a:defRPr/>
            </a:lvl7pPr>
            <a:lvl8pPr marL="2400120" indent="0" algn="ctr">
              <a:buNone/>
              <a:defRPr/>
            </a:lvl8pPr>
            <a:lvl9pPr marL="2742995" indent="0" algn="ctr">
              <a:buNone/>
              <a:defRPr/>
            </a:lvl9pPr>
          </a:lstStyle>
          <a:p>
            <a:r>
              <a:rPr lang="en-US" smtClean="0"/>
              <a:t>Click to edit Master subtitle style</a:t>
            </a:r>
            <a:endParaRPr lang="en-MY"/>
          </a:p>
        </p:txBody>
      </p:sp>
    </p:spTree>
    <p:extLst>
      <p:ext uri="{BB962C8B-B14F-4D97-AF65-F5344CB8AC3E}">
        <p14:creationId xmlns:p14="http://schemas.microsoft.com/office/powerpoint/2010/main" val="1352252468"/>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le Placeholder 1"/>
          <p:cNvSpPr>
            <a:spLocks noGrp="1"/>
          </p:cNvSpPr>
          <p:nvPr>
            <p:ph type="title" hasCustomPrompt="1"/>
          </p:nvPr>
        </p:nvSpPr>
        <p:spPr>
          <a:xfrm>
            <a:off x="998220" y="1301100"/>
            <a:ext cx="7277815" cy="268620"/>
          </a:xfrm>
          <a:prstGeom prst="rect">
            <a:avLst/>
          </a:prstGeom>
        </p:spPr>
        <p:txBody>
          <a:bodyPr vert="horz" lIns="0" tIns="0" rIns="0" bIns="0" rtlCol="0" anchor="t" anchorCtr="0">
            <a:normAutofit/>
          </a:bodyPr>
          <a:lstStyle>
            <a:lvl1pPr>
              <a:defRPr sz="1400" baseline="0">
                <a:solidFill>
                  <a:schemeClr val="tx2"/>
                </a:solidFill>
              </a:defRPr>
            </a:lvl1pPr>
          </a:lstStyle>
          <a:p>
            <a:r>
              <a:rPr lang="en-US" dirty="0" smtClean="0"/>
              <a:t>Click to edit first line Master title</a:t>
            </a:r>
            <a:endParaRPr lang="en-US" dirty="0"/>
          </a:p>
        </p:txBody>
      </p:sp>
      <p:sp>
        <p:nvSpPr>
          <p:cNvPr id="3" name="Text Placeholder 2"/>
          <p:cNvSpPr>
            <a:spLocks noGrp="1"/>
          </p:cNvSpPr>
          <p:nvPr>
            <p:ph type="body" sz="quarter" idx="10" hasCustomPrompt="1"/>
          </p:nvPr>
        </p:nvSpPr>
        <p:spPr>
          <a:xfrm>
            <a:off x="998220" y="1630681"/>
            <a:ext cx="7277815" cy="860822"/>
          </a:xfrm>
        </p:spPr>
        <p:txBody>
          <a:bodyPr>
            <a:normAutofit/>
          </a:bodyPr>
          <a:lstStyle>
            <a:lvl1pPr>
              <a:defRPr sz="2100">
                <a:latin typeface="Arial (Headings)"/>
                <a:cs typeface="Arial (Headings)"/>
              </a:defRPr>
            </a:lvl1pPr>
          </a:lstStyle>
          <a:p>
            <a:pPr lvl="0"/>
            <a:r>
              <a:rPr lang="en-GB" dirty="0" smtClean="0"/>
              <a:t>Click to edit second line Master title</a:t>
            </a:r>
          </a:p>
        </p:txBody>
      </p:sp>
      <p:sp>
        <p:nvSpPr>
          <p:cNvPr id="6" name="TextBox 5"/>
          <p:cNvSpPr txBox="1"/>
          <p:nvPr userDrawn="1"/>
        </p:nvSpPr>
        <p:spPr>
          <a:xfrm>
            <a:off x="346104" y="4864694"/>
            <a:ext cx="346105" cy="92333"/>
          </a:xfrm>
          <a:prstGeom prst="rect">
            <a:avLst/>
          </a:prstGeom>
          <a:noFill/>
        </p:spPr>
        <p:txBody>
          <a:bodyPr wrap="square" lIns="0" tIns="0" rIns="0" bIns="0" rtlCol="0">
            <a:spAutoFit/>
          </a:bodyPr>
          <a:lstStyle/>
          <a:p>
            <a:pPr defTabSz="685800"/>
            <a:r>
              <a:rPr lang="en-GB" sz="600" dirty="0" smtClean="0">
                <a:solidFill>
                  <a:srgbClr val="000000"/>
                </a:solidFill>
              </a:rPr>
              <a:t>© ACCA</a:t>
            </a:r>
            <a:endParaRPr lang="en-GB" sz="600" dirty="0">
              <a:solidFill>
                <a:srgbClr val="000000"/>
              </a:solidFill>
            </a:endParaRPr>
          </a:p>
        </p:txBody>
      </p:sp>
    </p:spTree>
    <p:extLst>
      <p:ext uri="{BB962C8B-B14F-4D97-AF65-F5344CB8AC3E}">
        <p14:creationId xmlns:p14="http://schemas.microsoft.com/office/powerpoint/2010/main" val="242635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593" userDrawn="1">
          <p15:clr>
            <a:srgbClr val="FBAE40"/>
          </p15:clr>
        </p15:guide>
        <p15:guide id="2" pos="3840" userDrawn="1">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itle Placeholder 1"/>
          <p:cNvSpPr>
            <a:spLocks noGrp="1"/>
          </p:cNvSpPr>
          <p:nvPr>
            <p:ph type="title" hasCustomPrompt="1"/>
          </p:nvPr>
        </p:nvSpPr>
        <p:spPr>
          <a:xfrm>
            <a:off x="998220" y="1301100"/>
            <a:ext cx="7277815" cy="268620"/>
          </a:xfrm>
          <a:prstGeom prst="rect">
            <a:avLst/>
          </a:prstGeom>
        </p:spPr>
        <p:txBody>
          <a:bodyPr vert="horz" lIns="0" tIns="0" rIns="0" bIns="0" rtlCol="0" anchor="t" anchorCtr="0">
            <a:normAutofit/>
          </a:bodyPr>
          <a:lstStyle>
            <a:lvl1pPr>
              <a:defRPr sz="1400" baseline="0">
                <a:solidFill>
                  <a:schemeClr val="tx2"/>
                </a:solidFill>
              </a:defRPr>
            </a:lvl1pPr>
          </a:lstStyle>
          <a:p>
            <a:r>
              <a:rPr lang="en-US" dirty="0" smtClean="0"/>
              <a:t>Click to edit first line Master title</a:t>
            </a:r>
            <a:endParaRPr lang="en-US" dirty="0"/>
          </a:p>
        </p:txBody>
      </p:sp>
      <p:sp>
        <p:nvSpPr>
          <p:cNvPr id="7" name="Text Placeholder 2"/>
          <p:cNvSpPr>
            <a:spLocks noGrp="1"/>
          </p:cNvSpPr>
          <p:nvPr>
            <p:ph type="body" sz="quarter" idx="10" hasCustomPrompt="1"/>
          </p:nvPr>
        </p:nvSpPr>
        <p:spPr>
          <a:xfrm>
            <a:off x="998220" y="1630681"/>
            <a:ext cx="7277815" cy="860822"/>
          </a:xfrm>
        </p:spPr>
        <p:txBody>
          <a:bodyPr>
            <a:normAutofit/>
          </a:bodyPr>
          <a:lstStyle>
            <a:lvl1pPr>
              <a:defRPr sz="2100">
                <a:latin typeface="Arial (Headings)"/>
                <a:cs typeface="Arial (Headings)"/>
              </a:defRPr>
            </a:lvl1pPr>
          </a:lstStyle>
          <a:p>
            <a:pPr lvl="0"/>
            <a:r>
              <a:rPr lang="en-GB" dirty="0" smtClean="0"/>
              <a:t>Click to edit second line Master title</a:t>
            </a:r>
          </a:p>
        </p:txBody>
      </p:sp>
      <p:sp>
        <p:nvSpPr>
          <p:cNvPr id="5" name="TextBox 4"/>
          <p:cNvSpPr txBox="1"/>
          <p:nvPr userDrawn="1"/>
        </p:nvSpPr>
        <p:spPr>
          <a:xfrm>
            <a:off x="346104" y="4864694"/>
            <a:ext cx="346105" cy="92333"/>
          </a:xfrm>
          <a:prstGeom prst="rect">
            <a:avLst/>
          </a:prstGeom>
          <a:noFill/>
        </p:spPr>
        <p:txBody>
          <a:bodyPr wrap="square" lIns="0" tIns="0" rIns="0" bIns="0" rtlCol="0">
            <a:spAutoFit/>
          </a:bodyPr>
          <a:lstStyle/>
          <a:p>
            <a:pPr defTabSz="685800"/>
            <a:r>
              <a:rPr lang="en-GB" sz="600" dirty="0" smtClean="0">
                <a:solidFill>
                  <a:srgbClr val="FFFFFF"/>
                </a:solidFill>
              </a:rPr>
              <a:t>© ACCA</a:t>
            </a:r>
            <a:endParaRPr lang="en-GB" sz="600" dirty="0">
              <a:solidFill>
                <a:srgbClr val="FFFFFF"/>
              </a:solidFill>
            </a:endParaRPr>
          </a:p>
        </p:txBody>
      </p:sp>
    </p:spTree>
    <p:extLst>
      <p:ext uri="{BB962C8B-B14F-4D97-AF65-F5344CB8AC3E}">
        <p14:creationId xmlns:p14="http://schemas.microsoft.com/office/powerpoint/2010/main" val="345656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593"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Master Title (All White)">
    <p:bg bwMode="ltGray">
      <p:bgPr>
        <a:solidFill>
          <a:srgbClr val="BEBEBE"/>
        </a:solidFill>
        <a:effectLst/>
      </p:bgPr>
    </p:bg>
    <p:spTree>
      <p:nvGrpSpPr>
        <p:cNvPr id="1" name=""/>
        <p:cNvGrpSpPr/>
        <p:nvPr/>
      </p:nvGrpSpPr>
      <p:grpSpPr>
        <a:xfrm>
          <a:off x="0" y="0"/>
          <a:ext cx="0" cy="0"/>
          <a:chOff x="0" y="0"/>
          <a:chExt cx="0" cy="0"/>
        </a:xfrm>
      </p:grpSpPr>
      <p:pic>
        <p:nvPicPr>
          <p:cNvPr id="2" name="Picture 1" descr="ACCA Brand Frame (16x9)_3.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tle Placeholder 1"/>
          <p:cNvSpPr>
            <a:spLocks noGrp="1"/>
          </p:cNvSpPr>
          <p:nvPr>
            <p:ph type="title" hasCustomPrompt="1"/>
          </p:nvPr>
        </p:nvSpPr>
        <p:spPr>
          <a:xfrm>
            <a:off x="998220" y="1301100"/>
            <a:ext cx="7277815" cy="268620"/>
          </a:xfrm>
          <a:prstGeom prst="rect">
            <a:avLst/>
          </a:prstGeom>
        </p:spPr>
        <p:txBody>
          <a:bodyPr vert="horz" lIns="0" tIns="0" rIns="0" bIns="0" rtlCol="0" anchor="t" anchorCtr="0">
            <a:normAutofit/>
          </a:bodyPr>
          <a:lstStyle>
            <a:lvl1pPr>
              <a:defRPr sz="1400" baseline="0">
                <a:solidFill>
                  <a:schemeClr val="tx2"/>
                </a:solidFill>
              </a:defRPr>
            </a:lvl1pPr>
          </a:lstStyle>
          <a:p>
            <a:r>
              <a:rPr lang="en-US" dirty="0" smtClean="0"/>
              <a:t>Click to edit first line Master title</a:t>
            </a:r>
            <a:endParaRPr lang="en-US" dirty="0"/>
          </a:p>
        </p:txBody>
      </p:sp>
      <p:sp>
        <p:nvSpPr>
          <p:cNvPr id="7" name="Text Placeholder 2"/>
          <p:cNvSpPr>
            <a:spLocks noGrp="1"/>
          </p:cNvSpPr>
          <p:nvPr>
            <p:ph type="body" sz="quarter" idx="10" hasCustomPrompt="1"/>
          </p:nvPr>
        </p:nvSpPr>
        <p:spPr>
          <a:xfrm>
            <a:off x="998220" y="1630681"/>
            <a:ext cx="7277815" cy="860822"/>
          </a:xfrm>
        </p:spPr>
        <p:txBody>
          <a:bodyPr>
            <a:normAutofit/>
          </a:bodyPr>
          <a:lstStyle>
            <a:lvl1pPr>
              <a:defRPr sz="2100" baseline="0">
                <a:latin typeface="Arial (Headings)"/>
                <a:cs typeface="Arial (Headings)"/>
              </a:defRPr>
            </a:lvl1pPr>
          </a:lstStyle>
          <a:p>
            <a:pPr lvl="0"/>
            <a:r>
              <a:rPr lang="en-GB" dirty="0" smtClean="0"/>
              <a:t>Click to edit second line Master title</a:t>
            </a:r>
          </a:p>
        </p:txBody>
      </p:sp>
      <p:sp>
        <p:nvSpPr>
          <p:cNvPr id="5" name="TextBox 4"/>
          <p:cNvSpPr txBox="1"/>
          <p:nvPr userDrawn="1"/>
        </p:nvSpPr>
        <p:spPr>
          <a:xfrm>
            <a:off x="346104" y="4864694"/>
            <a:ext cx="346105" cy="92333"/>
          </a:xfrm>
          <a:prstGeom prst="rect">
            <a:avLst/>
          </a:prstGeom>
          <a:noFill/>
        </p:spPr>
        <p:txBody>
          <a:bodyPr wrap="square" lIns="0" tIns="0" rIns="0" bIns="0" rtlCol="0">
            <a:spAutoFit/>
          </a:bodyPr>
          <a:lstStyle/>
          <a:p>
            <a:pPr defTabSz="685800"/>
            <a:r>
              <a:rPr lang="en-GB" sz="600" dirty="0" smtClean="0">
                <a:solidFill>
                  <a:srgbClr val="FFFFFF"/>
                </a:solidFill>
              </a:rPr>
              <a:t>© ACCA</a:t>
            </a:r>
            <a:endParaRPr lang="en-GB" sz="600" dirty="0">
              <a:solidFill>
                <a:srgbClr val="FFFFFF"/>
              </a:solidFill>
            </a:endParaRPr>
          </a:p>
        </p:txBody>
      </p:sp>
    </p:spTree>
    <p:extLst>
      <p:ext uri="{BB962C8B-B14F-4D97-AF65-F5344CB8AC3E}">
        <p14:creationId xmlns:p14="http://schemas.microsoft.com/office/powerpoint/2010/main" val="263672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593" userDrawn="1">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 Placeholder 2"/>
          <p:cNvSpPr>
            <a:spLocks noGrp="1"/>
          </p:cNvSpPr>
          <p:nvPr>
            <p:ph type="body" sz="quarter" idx="10" hasCustomPrompt="1"/>
          </p:nvPr>
        </p:nvSpPr>
        <p:spPr>
          <a:xfrm>
            <a:off x="998220" y="1303020"/>
            <a:ext cx="7277815" cy="2872740"/>
          </a:xfrm>
        </p:spPr>
        <p:txBody>
          <a:bodyPr>
            <a:normAutofit/>
          </a:bodyPr>
          <a:lstStyle>
            <a:lvl1pPr>
              <a:defRPr sz="2100">
                <a:latin typeface="Arial (Headings)"/>
                <a:cs typeface="Arial (Headings)"/>
              </a:defRPr>
            </a:lvl1pPr>
          </a:lstStyle>
          <a:p>
            <a:pPr lvl="0"/>
            <a:r>
              <a:rPr lang="en-GB" dirty="0" smtClean="0"/>
              <a:t>Click to edit Master title one line</a:t>
            </a:r>
          </a:p>
        </p:txBody>
      </p:sp>
      <p:sp>
        <p:nvSpPr>
          <p:cNvPr id="4" name="TextBox 3"/>
          <p:cNvSpPr txBox="1"/>
          <p:nvPr userDrawn="1"/>
        </p:nvSpPr>
        <p:spPr>
          <a:xfrm>
            <a:off x="346104" y="4864694"/>
            <a:ext cx="346105" cy="92333"/>
          </a:xfrm>
          <a:prstGeom prst="rect">
            <a:avLst/>
          </a:prstGeom>
          <a:noFill/>
        </p:spPr>
        <p:txBody>
          <a:bodyPr wrap="square" lIns="0" tIns="0" rIns="0" bIns="0" rtlCol="0">
            <a:spAutoFit/>
          </a:bodyPr>
          <a:lstStyle/>
          <a:p>
            <a:pPr defTabSz="685800"/>
            <a:r>
              <a:rPr lang="en-GB" sz="600" dirty="0" smtClean="0">
                <a:solidFill>
                  <a:srgbClr val="000000"/>
                </a:solidFill>
              </a:rPr>
              <a:t>© ACCA</a:t>
            </a:r>
            <a:endParaRPr lang="en-GB" sz="600" dirty="0">
              <a:solidFill>
                <a:srgbClr val="000000"/>
              </a:solidFill>
            </a:endParaRPr>
          </a:p>
        </p:txBody>
      </p:sp>
    </p:spTree>
    <p:extLst>
      <p:ext uri="{BB962C8B-B14F-4D97-AF65-F5344CB8AC3E}">
        <p14:creationId xmlns:p14="http://schemas.microsoft.com/office/powerpoint/2010/main" val="227848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321"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Brand Frame)">
    <p:spTree>
      <p:nvGrpSpPr>
        <p:cNvPr id="1" name=""/>
        <p:cNvGrpSpPr/>
        <p:nvPr/>
      </p:nvGrpSpPr>
      <p:grpSpPr>
        <a:xfrm>
          <a:off x="0" y="0"/>
          <a:ext cx="0" cy="0"/>
          <a:chOff x="0" y="0"/>
          <a:chExt cx="0" cy="0"/>
        </a:xfrm>
      </p:grpSpPr>
      <p:sp>
        <p:nvSpPr>
          <p:cNvPr id="6" name="Content Placeholder 2"/>
          <p:cNvSpPr>
            <a:spLocks noGrp="1"/>
          </p:cNvSpPr>
          <p:nvPr>
            <p:ph idx="14"/>
          </p:nvPr>
        </p:nvSpPr>
        <p:spPr>
          <a:xfrm>
            <a:off x="4724401" y="1764042"/>
            <a:ext cx="3546872" cy="2970000"/>
          </a:xfrm>
          <a:prstGeom prst="rect">
            <a:avLst/>
          </a:prstGeom>
        </p:spPr>
        <p:txBody>
          <a:bodyPr lIns="68553" tIns="34289" rIns="68553" bIns="34289"/>
          <a:lstStyle>
            <a:lvl1pPr marL="257066" indent="-257066">
              <a:buClr>
                <a:srgbClr val="C80000"/>
              </a:buClr>
              <a:buFont typeface="Wingdings" charset="2"/>
              <a:buChar char="§"/>
              <a:defRPr sz="1600">
                <a:solidFill>
                  <a:srgbClr val="000000"/>
                </a:solidFill>
                <a:latin typeface="Arial (Body)"/>
                <a:cs typeface="Arial (Body)"/>
              </a:defRPr>
            </a:lvl1pPr>
            <a:lvl2pPr marL="556961" indent="-214223">
              <a:buClr>
                <a:srgbClr val="C80000"/>
              </a:buClr>
              <a:buFont typeface="Wingdings" charset="2"/>
              <a:buChar char="§"/>
              <a:defRPr sz="1600">
                <a:solidFill>
                  <a:srgbClr val="000000"/>
                </a:solidFill>
                <a:latin typeface="Arial (Body)"/>
                <a:cs typeface="Arial (Body)"/>
              </a:defRPr>
            </a:lvl2pPr>
            <a:lvl3pPr marL="856871" indent="-171378">
              <a:buClr>
                <a:srgbClr val="C80000"/>
              </a:buClr>
              <a:buFont typeface="Wingdings" charset="2"/>
              <a:buChar char="§"/>
              <a:defRPr sz="1400">
                <a:solidFill>
                  <a:srgbClr val="000000"/>
                </a:solidFill>
                <a:latin typeface="Arial (Body)"/>
                <a:cs typeface="Arial (Body)"/>
              </a:defRPr>
            </a:lvl3pPr>
            <a:lvl4pPr marL="1199610" indent="-171378">
              <a:buClr>
                <a:srgbClr val="C80000"/>
              </a:buClr>
              <a:buFont typeface="Wingdings" charset="2"/>
              <a:buChar char="§"/>
              <a:defRPr sz="1400">
                <a:solidFill>
                  <a:srgbClr val="000000"/>
                </a:solidFill>
                <a:latin typeface="Arial (Body)"/>
                <a:cs typeface="Arial (Body)"/>
              </a:defRPr>
            </a:lvl4pPr>
            <a:lvl5pPr marL="1542350" indent="-171378">
              <a:buClr>
                <a:srgbClr val="C80000"/>
              </a:buClr>
              <a:buFont typeface="Wingdings" charset="2"/>
              <a:buChar char="§"/>
              <a:defRPr sz="1400">
                <a:solidFill>
                  <a:srgbClr val="000000"/>
                </a:solidFill>
                <a:latin typeface="Arial (Body)"/>
                <a:cs typeface="Arial (Body)"/>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 hasCustomPrompt="1"/>
          </p:nvPr>
        </p:nvSpPr>
        <p:spPr bwMode="ltGray">
          <a:xfrm>
            <a:off x="999648" y="1764042"/>
            <a:ext cx="2970000" cy="2970000"/>
          </a:xfrm>
          <a:prstGeom prst="rect">
            <a:avLst/>
          </a:prstGeom>
          <a:noFill/>
          <a:ln w="12700">
            <a:solidFill>
              <a:srgbClr val="C80000"/>
            </a:solidFill>
          </a:ln>
        </p:spPr>
        <p:txBody>
          <a:bodyPr lIns="134946" tIns="134946" rIns="134946" bIns="269891"/>
          <a:lstStyle>
            <a:lvl1pPr marL="257066" indent="-257066">
              <a:buClr>
                <a:srgbClr val="C80000"/>
              </a:buClr>
              <a:buFont typeface="Wingdings" charset="2"/>
              <a:buChar char="§"/>
              <a:defRPr sz="1600" baseline="0">
                <a:solidFill>
                  <a:schemeClr val="tx1"/>
                </a:solidFill>
                <a:latin typeface="Arial (Body)"/>
                <a:cs typeface="Arial (Body)"/>
              </a:defRPr>
            </a:lvl1pPr>
            <a:lvl2pPr marL="556961" indent="-214223">
              <a:buClr>
                <a:srgbClr val="C80000"/>
              </a:buClr>
              <a:buFont typeface="Wingdings" charset="2"/>
              <a:buChar char="§"/>
              <a:defRPr sz="1600">
                <a:solidFill>
                  <a:srgbClr val="000000"/>
                </a:solidFill>
                <a:latin typeface="Arial (Body)"/>
                <a:cs typeface="Arial (Body)"/>
              </a:defRPr>
            </a:lvl2pPr>
            <a:lvl3pPr marL="856871" indent="-171378">
              <a:buClr>
                <a:srgbClr val="C80000"/>
              </a:buClr>
              <a:buFont typeface="Wingdings" charset="2"/>
              <a:buChar char="§"/>
              <a:defRPr sz="1400">
                <a:solidFill>
                  <a:srgbClr val="000000"/>
                </a:solidFill>
                <a:latin typeface="Arial (Body)"/>
                <a:cs typeface="Arial (Body)"/>
              </a:defRPr>
            </a:lvl3pPr>
            <a:lvl4pPr marL="1199610" indent="-171378">
              <a:buClr>
                <a:srgbClr val="C80000"/>
              </a:buClr>
              <a:buFont typeface="Wingdings" charset="2"/>
              <a:buChar char="§"/>
              <a:defRPr sz="1400">
                <a:solidFill>
                  <a:srgbClr val="000000"/>
                </a:solidFill>
                <a:latin typeface="Arial (Body)"/>
                <a:cs typeface="Arial (Body)"/>
              </a:defRPr>
            </a:lvl4pPr>
            <a:lvl5pPr marL="1542350" indent="-171378">
              <a:buClr>
                <a:srgbClr val="C80000"/>
              </a:buClr>
              <a:buFont typeface="Wingdings" charset="2"/>
              <a:buChar char="§"/>
              <a:defRPr sz="1200">
                <a:solidFill>
                  <a:srgbClr val="000000"/>
                </a:solidFill>
                <a:latin typeface="Arial (Body)"/>
                <a:cs typeface="Arial (Body)"/>
              </a:defRPr>
            </a:lvl5pPr>
          </a:lstStyle>
          <a:p>
            <a:pPr lvl="0"/>
            <a:r>
              <a:rPr lang="en-US" dirty="0" smtClean="0"/>
              <a:t>Remember the Brand square and Brand frame should never be used together</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itle 1"/>
          <p:cNvSpPr>
            <a:spLocks noGrp="1"/>
          </p:cNvSpPr>
          <p:nvPr>
            <p:ph type="title"/>
          </p:nvPr>
        </p:nvSpPr>
        <p:spPr>
          <a:xfrm>
            <a:off x="924793" y="929640"/>
            <a:ext cx="7346480" cy="796500"/>
          </a:xfrm>
          <a:prstGeom prst="rect">
            <a:avLst/>
          </a:prstGeom>
        </p:spPr>
        <p:txBody>
          <a:bodyPr lIns="68553" tIns="34289" rIns="68553" bIns="34289"/>
          <a:lstStyle>
            <a:lvl1pPr algn="l">
              <a:defRPr sz="2100">
                <a:solidFill>
                  <a:srgbClr val="C80000"/>
                </a:solidFill>
                <a:latin typeface="arial (Headings)"/>
                <a:cs typeface="arial (Heading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112567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 Placeholder 2"/>
          <p:cNvSpPr>
            <a:spLocks noGrp="1"/>
          </p:cNvSpPr>
          <p:nvPr>
            <p:ph type="body" sz="quarter" idx="10" hasCustomPrompt="1"/>
          </p:nvPr>
        </p:nvSpPr>
        <p:spPr>
          <a:xfrm>
            <a:off x="998220" y="1303020"/>
            <a:ext cx="7277815" cy="2872740"/>
          </a:xfrm>
        </p:spPr>
        <p:txBody>
          <a:bodyPr>
            <a:normAutofit/>
          </a:bodyPr>
          <a:lstStyle>
            <a:lvl1pPr>
              <a:defRPr sz="2100">
                <a:latin typeface="Arial (Headings)"/>
                <a:cs typeface="Arial (Headings)"/>
              </a:defRPr>
            </a:lvl1pPr>
          </a:lstStyle>
          <a:p>
            <a:pPr lvl="0"/>
            <a:r>
              <a:rPr lang="en-GB" dirty="0" smtClean="0"/>
              <a:t>Click to edit Master title one line</a:t>
            </a:r>
          </a:p>
        </p:txBody>
      </p:sp>
      <p:sp>
        <p:nvSpPr>
          <p:cNvPr id="5" name="TextBox 4"/>
          <p:cNvSpPr txBox="1"/>
          <p:nvPr userDrawn="1"/>
        </p:nvSpPr>
        <p:spPr>
          <a:xfrm>
            <a:off x="346104" y="4864694"/>
            <a:ext cx="346105" cy="92333"/>
          </a:xfrm>
          <a:prstGeom prst="rect">
            <a:avLst/>
          </a:prstGeom>
          <a:noFill/>
        </p:spPr>
        <p:txBody>
          <a:bodyPr wrap="square" lIns="0" tIns="0" rIns="0" bIns="0" rtlCol="0">
            <a:spAutoFit/>
          </a:bodyPr>
          <a:lstStyle/>
          <a:p>
            <a:pPr defTabSz="685800"/>
            <a:r>
              <a:rPr lang="en-GB" sz="600" dirty="0" smtClean="0">
                <a:solidFill>
                  <a:srgbClr val="FFFFFF"/>
                </a:solidFill>
              </a:rPr>
              <a:t>© ACCA</a:t>
            </a:r>
            <a:endParaRPr lang="en-GB" sz="600" dirty="0">
              <a:solidFill>
                <a:srgbClr val="FFFFFF"/>
              </a:solidFill>
            </a:endParaRPr>
          </a:p>
        </p:txBody>
      </p:sp>
    </p:spTree>
    <p:extLst>
      <p:ext uri="{BB962C8B-B14F-4D97-AF65-F5344CB8AC3E}">
        <p14:creationId xmlns:p14="http://schemas.microsoft.com/office/powerpoint/2010/main" val="189147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321" userDrawn="1">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Master Title 2 (All White)">
    <p:bg bwMode="ltGray">
      <p:bgPr>
        <a:solidFill>
          <a:srgbClr val="BEBEBE"/>
        </a:solidFill>
        <a:effectLst/>
      </p:bgPr>
    </p:bg>
    <p:spTree>
      <p:nvGrpSpPr>
        <p:cNvPr id="1" name=""/>
        <p:cNvGrpSpPr/>
        <p:nvPr/>
      </p:nvGrpSpPr>
      <p:grpSpPr>
        <a:xfrm>
          <a:off x="0" y="0"/>
          <a:ext cx="0" cy="0"/>
          <a:chOff x="0" y="0"/>
          <a:chExt cx="0" cy="0"/>
        </a:xfrm>
      </p:grpSpPr>
      <p:pic>
        <p:nvPicPr>
          <p:cNvPr id="3" name="Picture 2" descr="ACCA Brand Frame (16x9)_3.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Placeholder 2"/>
          <p:cNvSpPr>
            <a:spLocks noGrp="1"/>
          </p:cNvSpPr>
          <p:nvPr>
            <p:ph type="body" sz="quarter" idx="10" hasCustomPrompt="1"/>
          </p:nvPr>
        </p:nvSpPr>
        <p:spPr>
          <a:xfrm>
            <a:off x="998220" y="1303020"/>
            <a:ext cx="7277815" cy="2872740"/>
          </a:xfrm>
        </p:spPr>
        <p:txBody>
          <a:bodyPr>
            <a:normAutofit/>
          </a:bodyPr>
          <a:lstStyle>
            <a:lvl1pPr>
              <a:defRPr sz="2100">
                <a:latin typeface="Arial (Headings)"/>
                <a:cs typeface="Arial (Headings)"/>
              </a:defRPr>
            </a:lvl1pPr>
          </a:lstStyle>
          <a:p>
            <a:pPr lvl="0"/>
            <a:r>
              <a:rPr lang="en-GB" dirty="0" smtClean="0"/>
              <a:t>Click to edit Master title one line</a:t>
            </a:r>
          </a:p>
        </p:txBody>
      </p:sp>
      <p:sp>
        <p:nvSpPr>
          <p:cNvPr id="4" name="TextBox 3"/>
          <p:cNvSpPr txBox="1"/>
          <p:nvPr userDrawn="1"/>
        </p:nvSpPr>
        <p:spPr>
          <a:xfrm>
            <a:off x="346104" y="4864694"/>
            <a:ext cx="346105" cy="92333"/>
          </a:xfrm>
          <a:prstGeom prst="rect">
            <a:avLst/>
          </a:prstGeom>
          <a:noFill/>
        </p:spPr>
        <p:txBody>
          <a:bodyPr wrap="square" lIns="0" tIns="0" rIns="0" bIns="0" rtlCol="0">
            <a:spAutoFit/>
          </a:bodyPr>
          <a:lstStyle/>
          <a:p>
            <a:pPr defTabSz="685800"/>
            <a:r>
              <a:rPr lang="en-GB" sz="600" dirty="0" smtClean="0">
                <a:solidFill>
                  <a:srgbClr val="FFFFFF"/>
                </a:solidFill>
              </a:rPr>
              <a:t>© ACCA</a:t>
            </a:r>
            <a:endParaRPr lang="en-GB" sz="600" dirty="0">
              <a:solidFill>
                <a:srgbClr val="FFFFFF"/>
              </a:solidFill>
            </a:endParaRPr>
          </a:p>
        </p:txBody>
      </p:sp>
    </p:spTree>
    <p:extLst>
      <p:ext uri="{BB962C8B-B14F-4D97-AF65-F5344CB8AC3E}">
        <p14:creationId xmlns:p14="http://schemas.microsoft.com/office/powerpoint/2010/main" val="426762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321" userDrawn="1">
          <p15:clr>
            <a:srgbClr val="FBAE40"/>
          </p15:clr>
        </p15:guide>
        <p15:guide id="3" orient="horz" pos="210" userDrawn="1">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98220" y="1295400"/>
            <a:ext cx="7277100" cy="3230880"/>
          </a:xfrm>
        </p:spPr>
        <p:txBody>
          <a:bodyPr/>
          <a:lstStyle>
            <a:lvl1pPr>
              <a:spcBef>
                <a:spcPts val="600"/>
              </a:spcBef>
              <a:spcAft>
                <a:spcPts val="0"/>
              </a:spcAft>
              <a:defRPr sz="1600"/>
            </a:lvl1pPr>
            <a:lvl2pPr marL="230981" indent="-230981">
              <a:spcBef>
                <a:spcPts val="600"/>
              </a:spcBef>
              <a:spcAft>
                <a:spcPts val="0"/>
              </a:spcAft>
              <a:defRPr sz="1600"/>
            </a:lvl2pPr>
            <a:lvl3pPr marL="404813" indent="-173831">
              <a:spcBef>
                <a:spcPts val="600"/>
              </a:spcBef>
              <a:spcAft>
                <a:spcPts val="0"/>
              </a:spcAft>
              <a:defRPr sz="1400"/>
            </a:lvl3pPr>
            <a:lvl4pPr marL="584597" indent="-188119">
              <a:spcBef>
                <a:spcPts val="600"/>
              </a:spcBef>
              <a:spcAft>
                <a:spcPts val="0"/>
              </a:spcAft>
              <a:defRPr sz="1400"/>
            </a:lvl4pPr>
            <a:lvl5pPr marL="721519" indent="-136922">
              <a:spcBef>
                <a:spcPts val="600"/>
              </a:spcBef>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004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98220" y="1295400"/>
            <a:ext cx="3543300" cy="32206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732020" y="1295400"/>
            <a:ext cx="3543300" cy="32206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163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Picture Placeholder 7"/>
          <p:cNvSpPr>
            <a:spLocks noGrp="1"/>
          </p:cNvSpPr>
          <p:nvPr>
            <p:ph type="pic" sz="quarter" idx="14" hasCustomPrompt="1"/>
          </p:nvPr>
        </p:nvSpPr>
        <p:spPr>
          <a:xfrm>
            <a:off x="1007269" y="1295401"/>
            <a:ext cx="3220641" cy="3220641"/>
          </a:xfrm>
          <a:solidFill>
            <a:srgbClr val="BEBEBE"/>
          </a:solidFill>
        </p:spPr>
        <p:txBody>
          <a:bodyPr/>
          <a:lstStyle>
            <a:lvl1pPr>
              <a:defRPr baseline="0"/>
            </a:lvl1pPr>
          </a:lstStyle>
          <a:p>
            <a:r>
              <a:rPr lang="en-GB" dirty="0" smtClean="0"/>
              <a:t>Insert picture here</a:t>
            </a:r>
            <a:endParaRPr lang="en-GB" dirty="0"/>
          </a:p>
        </p:txBody>
      </p:sp>
      <p:sp>
        <p:nvSpPr>
          <p:cNvPr id="5" name="Content Placeholder 2"/>
          <p:cNvSpPr>
            <a:spLocks noGrp="1"/>
          </p:cNvSpPr>
          <p:nvPr>
            <p:ph idx="1"/>
          </p:nvPr>
        </p:nvSpPr>
        <p:spPr>
          <a:xfrm>
            <a:off x="4732020" y="1295400"/>
            <a:ext cx="3543300" cy="32206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238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0"/>
          </p:nvPr>
        </p:nvSpPr>
        <p:spPr>
          <a:xfrm>
            <a:off x="4732735" y="1295400"/>
            <a:ext cx="3543300" cy="32206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1" hasCustomPrompt="1"/>
          </p:nvPr>
        </p:nvSpPr>
        <p:spPr>
          <a:xfrm>
            <a:off x="994649" y="1295400"/>
            <a:ext cx="3543300" cy="3220641"/>
          </a:xfrm>
        </p:spPr>
        <p:txBody>
          <a:bodyPr/>
          <a:lstStyle/>
          <a:p>
            <a:pPr lvl="0"/>
            <a:r>
              <a:rPr lang="en-US" dirty="0" smtClean="0"/>
              <a:t>Chart</a:t>
            </a:r>
            <a:endParaRPr lang="en-US" dirty="0"/>
          </a:p>
        </p:txBody>
      </p:sp>
    </p:spTree>
    <p:extLst>
      <p:ext uri="{BB962C8B-B14F-4D97-AF65-F5344CB8AC3E}">
        <p14:creationId xmlns:p14="http://schemas.microsoft.com/office/powerpoint/2010/main" val="104188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Media Placeholder 9"/>
          <p:cNvSpPr>
            <a:spLocks noGrp="1"/>
          </p:cNvSpPr>
          <p:nvPr>
            <p:ph type="media" sz="quarter" idx="13"/>
          </p:nvPr>
        </p:nvSpPr>
        <p:spPr>
          <a:xfrm>
            <a:off x="998220" y="1295400"/>
            <a:ext cx="7277100" cy="3220641"/>
          </a:xfrm>
        </p:spPr>
        <p:txBody>
          <a:bodyPr/>
          <a:lstStyle/>
          <a:p>
            <a:r>
              <a:rPr lang="en-US" smtClean="0"/>
              <a:t>Click icon to add media</a:t>
            </a:r>
            <a:endParaRPr lang="en-GB"/>
          </a:p>
        </p:txBody>
      </p:sp>
    </p:spTree>
    <p:extLst>
      <p:ext uri="{BB962C8B-B14F-4D97-AF65-F5344CB8AC3E}">
        <p14:creationId xmlns:p14="http://schemas.microsoft.com/office/powerpoint/2010/main" val="326130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page (single, black logo)">
    <p:spTree>
      <p:nvGrpSpPr>
        <p:cNvPr id="1" name=""/>
        <p:cNvGrpSpPr/>
        <p:nvPr/>
      </p:nvGrpSpPr>
      <p:grpSpPr>
        <a:xfrm>
          <a:off x="0" y="0"/>
          <a:ext cx="0" cy="0"/>
          <a:chOff x="0" y="0"/>
          <a:chExt cx="0" cy="0"/>
        </a:xfrm>
      </p:grpSpPr>
      <p:pic>
        <p:nvPicPr>
          <p:cNvPr id="4" name="Picture 3" descr="ACCA Brand Square (1 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295" y="1834515"/>
            <a:ext cx="1466850" cy="1466850"/>
          </a:xfrm>
          <a:prstGeom prst="rect">
            <a:avLst/>
          </a:prstGeom>
        </p:spPr>
      </p:pic>
      <p:sp>
        <p:nvSpPr>
          <p:cNvPr id="6" name="Title Placeholder 1"/>
          <p:cNvSpPr>
            <a:spLocks noGrp="1"/>
          </p:cNvSpPr>
          <p:nvPr>
            <p:ph type="title" hasCustomPrompt="1"/>
          </p:nvPr>
        </p:nvSpPr>
        <p:spPr>
          <a:xfrm>
            <a:off x="1600202" y="2436480"/>
            <a:ext cx="2847885" cy="261000"/>
          </a:xfrm>
          <a:prstGeom prst="rect">
            <a:avLst/>
          </a:prstGeom>
        </p:spPr>
        <p:txBody>
          <a:bodyPr vert="horz" lIns="0" tIns="0" rIns="0" bIns="0" rtlCol="0" anchor="t" anchorCtr="0">
            <a:noAutofit/>
          </a:bodyPr>
          <a:lstStyle>
            <a:lvl1pPr algn="l">
              <a:defRPr sz="1600" b="1" baseline="0">
                <a:solidFill>
                  <a:schemeClr val="tx1"/>
                </a:solidFill>
                <a:latin typeface="Arial (Headings)"/>
                <a:cs typeface="Arial (Headings)"/>
              </a:defRPr>
            </a:lvl1pPr>
          </a:lstStyle>
          <a:p>
            <a:r>
              <a:rPr lang="en-US" dirty="0" smtClean="0"/>
              <a:t>Click to edit divider pages</a:t>
            </a:r>
            <a:endParaRPr lang="en-US" dirty="0"/>
          </a:p>
        </p:txBody>
      </p:sp>
    </p:spTree>
    <p:extLst>
      <p:ext uri="{BB962C8B-B14F-4D97-AF65-F5344CB8AC3E}">
        <p14:creationId xmlns:p14="http://schemas.microsoft.com/office/powerpoint/2010/main" val="163063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page (double, black logo)">
    <p:spTree>
      <p:nvGrpSpPr>
        <p:cNvPr id="1" name=""/>
        <p:cNvGrpSpPr/>
        <p:nvPr/>
      </p:nvGrpSpPr>
      <p:grpSpPr>
        <a:xfrm>
          <a:off x="0" y="0"/>
          <a:ext cx="0" cy="0"/>
          <a:chOff x="0" y="0"/>
          <a:chExt cx="0" cy="0"/>
        </a:xfrm>
      </p:grpSpPr>
      <p:pic>
        <p:nvPicPr>
          <p:cNvPr id="4" name="Picture 3" descr="ACCA Brand Square (2 line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295" y="1834515"/>
            <a:ext cx="1466850" cy="1466850"/>
          </a:xfrm>
          <a:prstGeom prst="rect">
            <a:avLst/>
          </a:prstGeom>
        </p:spPr>
      </p:pic>
      <p:sp>
        <p:nvSpPr>
          <p:cNvPr id="6" name="Title Placeholder 1"/>
          <p:cNvSpPr>
            <a:spLocks noGrp="1"/>
          </p:cNvSpPr>
          <p:nvPr>
            <p:ph type="title" hasCustomPrompt="1"/>
          </p:nvPr>
        </p:nvSpPr>
        <p:spPr>
          <a:xfrm>
            <a:off x="1600201" y="2316624"/>
            <a:ext cx="2217420" cy="451500"/>
          </a:xfrm>
          <a:prstGeom prst="rect">
            <a:avLst/>
          </a:prstGeom>
        </p:spPr>
        <p:txBody>
          <a:bodyPr vert="horz" lIns="0" tIns="0" rIns="0" bIns="0" rtlCol="0" anchor="t" anchorCtr="0">
            <a:noAutofit/>
          </a:bodyPr>
          <a:lstStyle>
            <a:lvl1pPr algn="l">
              <a:defRPr sz="1600" b="1" baseline="0">
                <a:solidFill>
                  <a:schemeClr val="tx1"/>
                </a:solidFill>
                <a:latin typeface="Arial (Headings)"/>
                <a:cs typeface="Arial (Headings)"/>
              </a:defRPr>
            </a:lvl1pPr>
          </a:lstStyle>
          <a:p>
            <a:r>
              <a:rPr lang="en-US" dirty="0" smtClean="0"/>
              <a:t>Click to edit divider pages with two lines</a:t>
            </a:r>
            <a:endParaRPr lang="en-US" dirty="0"/>
          </a:p>
        </p:txBody>
      </p:sp>
    </p:spTree>
    <p:extLst>
      <p:ext uri="{BB962C8B-B14F-4D97-AF65-F5344CB8AC3E}">
        <p14:creationId xmlns:p14="http://schemas.microsoft.com/office/powerpoint/2010/main" val="3454945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ivider page (sing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971944" y="2405713"/>
            <a:ext cx="3270903" cy="285998"/>
          </a:xfrm>
          <a:prstGeom prst="rect">
            <a:avLst/>
          </a:prstGeom>
        </p:spPr>
        <p:txBody>
          <a:bodyPr vert="horz" lIns="0" tIns="0" rIns="0" bIns="0" rtlCol="0" anchor="t" anchorCtr="0">
            <a:noAutofit/>
          </a:bodyPr>
          <a:lstStyle>
            <a:lvl1pPr algn="l">
              <a:defRPr sz="2100" b="1" baseline="0">
                <a:solidFill>
                  <a:schemeClr val="tx1"/>
                </a:solidFill>
                <a:latin typeface="Arial (Headings)"/>
                <a:cs typeface="Arial (Headings)"/>
              </a:defRPr>
            </a:lvl1pPr>
          </a:lstStyle>
          <a:p>
            <a:r>
              <a:rPr lang="en-US" dirty="0" smtClean="0"/>
              <a:t>Click to edit </a:t>
            </a:r>
            <a:r>
              <a:rPr lang="en-US" smtClean="0"/>
              <a:t>divider page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62" y="1371600"/>
            <a:ext cx="2391156" cy="2391156"/>
          </a:xfrm>
          <a:prstGeom prst="rect">
            <a:avLst/>
          </a:prstGeom>
        </p:spPr>
      </p:pic>
    </p:spTree>
    <p:extLst>
      <p:ext uri="{BB962C8B-B14F-4D97-AF65-F5344CB8AC3E}">
        <p14:creationId xmlns:p14="http://schemas.microsoft.com/office/powerpoint/2010/main" val="1450320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vider page (doub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971944" y="2226465"/>
            <a:ext cx="3270903" cy="682950"/>
          </a:xfrm>
          <a:prstGeom prst="rect">
            <a:avLst/>
          </a:prstGeom>
        </p:spPr>
        <p:txBody>
          <a:bodyPr vert="horz" lIns="0" tIns="0" rIns="0" bIns="0" rtlCol="0" anchor="t" anchorCtr="0">
            <a:noAutofit/>
          </a:bodyPr>
          <a:lstStyle>
            <a:lvl1pPr algn="l">
              <a:defRPr sz="2100" b="1" baseline="0">
                <a:solidFill>
                  <a:schemeClr val="tx1"/>
                </a:solidFill>
                <a:latin typeface="Arial (Headings)"/>
                <a:cs typeface="Arial (Headings)"/>
              </a:defRPr>
            </a:lvl1pPr>
          </a:lstStyle>
          <a:p>
            <a:r>
              <a:rPr lang="en-US" dirty="0" smtClean="0"/>
              <a:t>Click to edit divider pages with two lines</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62" y="1371600"/>
            <a:ext cx="2391156" cy="2391156"/>
          </a:xfrm>
          <a:prstGeom prst="rect">
            <a:avLst/>
          </a:prstGeom>
        </p:spPr>
      </p:pic>
    </p:spTree>
    <p:extLst>
      <p:ext uri="{BB962C8B-B14F-4D97-AF65-F5344CB8AC3E}">
        <p14:creationId xmlns:p14="http://schemas.microsoft.com/office/powerpoint/2010/main" val="6832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1508761" y="1140219"/>
            <a:ext cx="3218422" cy="3218422"/>
          </a:xfrm>
          <a:prstGeom prst="rect">
            <a:avLst/>
          </a:prstGeom>
          <a:noFill/>
          <a:ln w="12700" cmpd="sng">
            <a:solidFill>
              <a:srgbClr val="C80000"/>
            </a:solidFill>
          </a:ln>
        </p:spPr>
        <p:txBody>
          <a:bodyPr lIns="175420" tIns="134946" rIns="134946" bIns="67473"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p>
        </p:txBody>
      </p:sp>
      <p:sp>
        <p:nvSpPr>
          <p:cNvPr id="4" name="Title Placeholder 1"/>
          <p:cNvSpPr>
            <a:spLocks noGrp="1"/>
          </p:cNvSpPr>
          <p:nvPr>
            <p:ph type="title" hasCustomPrompt="1"/>
          </p:nvPr>
        </p:nvSpPr>
        <p:spPr>
          <a:xfrm>
            <a:off x="1653543" y="2430780"/>
            <a:ext cx="2933699" cy="1737360"/>
          </a:xfrm>
          <a:prstGeom prst="rect">
            <a:avLst/>
          </a:prstGeom>
        </p:spPr>
        <p:txBody>
          <a:bodyPr vert="horz" lIns="0" tIns="0" rIns="0" bIns="0" rtlCol="0" anchor="t" anchorCtr="0">
            <a:normAutofit/>
          </a:bodyPr>
          <a:lstStyle>
            <a:lvl1pPr algn="l">
              <a:defRPr sz="1600" baseline="0">
                <a:solidFill>
                  <a:srgbClr val="C80000"/>
                </a:solidFill>
                <a:latin typeface="Arial (Headings)"/>
                <a:cs typeface="Arial (Headings)"/>
              </a:defRPr>
            </a:lvl1pPr>
          </a:lstStyle>
          <a:p>
            <a:r>
              <a:rPr lang="en-US" dirty="0" smtClean="0"/>
              <a:t>Click to edit Master </a:t>
            </a:r>
            <a:r>
              <a:rPr lang="en-US" dirty="0" err="1" smtClean="0"/>
              <a:t>infographic</a:t>
            </a:r>
            <a:r>
              <a:rPr lang="en-US" dirty="0" smtClean="0"/>
              <a:t> body copy</a:t>
            </a:r>
            <a:endParaRPr lang="en-US" dirty="0"/>
          </a:p>
        </p:txBody>
      </p:sp>
      <p:sp>
        <p:nvSpPr>
          <p:cNvPr id="5" name="Title Placeholder 1"/>
          <p:cNvSpPr txBox="1">
            <a:spLocks/>
          </p:cNvSpPr>
          <p:nvPr userDrawn="1"/>
        </p:nvSpPr>
        <p:spPr>
          <a:xfrm>
            <a:off x="1653543"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14" name="Text Placeholder 13"/>
          <p:cNvSpPr>
            <a:spLocks noGrp="1"/>
          </p:cNvSpPr>
          <p:nvPr>
            <p:ph type="body" sz="quarter" idx="10" hasCustomPrompt="1"/>
          </p:nvPr>
        </p:nvSpPr>
        <p:spPr>
          <a:xfrm>
            <a:off x="1576882" y="983457"/>
            <a:ext cx="3033713" cy="1439704"/>
          </a:xfrm>
          <a:prstGeom prst="rect">
            <a:avLst/>
          </a:prstGeom>
        </p:spPr>
        <p:txBody>
          <a:bodyPr vert="horz" lIns="68553" tIns="34289" rIns="68553" bIns="34289"/>
          <a:lstStyle>
            <a:lvl1pPr marL="0" indent="0">
              <a:buFontTx/>
              <a:buNone/>
              <a:defRPr sz="9000" b="1">
                <a:solidFill>
                  <a:srgbClr val="C80000"/>
                </a:solidFill>
                <a:latin typeface="Arial (Body)"/>
                <a:cs typeface="Arial (Body)"/>
              </a:defRPr>
            </a:lvl1pPr>
          </a:lstStyle>
          <a:p>
            <a:pPr lvl="0"/>
            <a:r>
              <a:rPr lang="en-GB" dirty="0" smtClean="0"/>
              <a:t>00%</a:t>
            </a:r>
            <a:endParaRPr lang="en-US" dirty="0"/>
          </a:p>
        </p:txBody>
      </p:sp>
    </p:spTree>
    <p:extLst>
      <p:ext uri="{BB962C8B-B14F-4D97-AF65-F5344CB8AC3E}">
        <p14:creationId xmlns:p14="http://schemas.microsoft.com/office/powerpoint/2010/main" val="4236889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extLst mod="1">
    <p:ext uri="{DCECCB84-F9BA-43D5-87BE-67443E8EF086}">
      <p15:sldGuideLst xmlns="" xmlns:p15="http://schemas.microsoft.com/office/powerpoint/2012/main">
        <p15:guide id="2" pos="1255"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Style (Black)">
    <p:spTree>
      <p:nvGrpSpPr>
        <p:cNvPr id="1" name=""/>
        <p:cNvGrpSpPr/>
        <p:nvPr/>
      </p:nvGrpSpPr>
      <p:grpSpPr>
        <a:xfrm>
          <a:off x="0" y="0"/>
          <a:ext cx="0" cy="0"/>
          <a:chOff x="0" y="0"/>
          <a:chExt cx="0" cy="0"/>
        </a:xfrm>
      </p:grpSpPr>
      <p:sp>
        <p:nvSpPr>
          <p:cNvPr id="7" name="Title 1"/>
          <p:cNvSpPr txBox="1">
            <a:spLocks/>
          </p:cNvSpPr>
          <p:nvPr userDrawn="1"/>
        </p:nvSpPr>
        <p:spPr bwMode="auto">
          <a:xfrm>
            <a:off x="1508761" y="1140219"/>
            <a:ext cx="3218422" cy="3218422"/>
          </a:xfrm>
          <a:prstGeom prst="rect">
            <a:avLst/>
          </a:prstGeom>
          <a:noFill/>
          <a:ln w="12700" cmpd="sng">
            <a:solidFill>
              <a:schemeClr val="tx1"/>
            </a:solidFill>
          </a:ln>
        </p:spPr>
        <p:txBody>
          <a:bodyPr lIns="175420" tIns="134946" rIns="134946" bIns="67473"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srgbClr val="000000"/>
              </a:solidFill>
            </a:endParaRPr>
          </a:p>
        </p:txBody>
      </p:sp>
      <p:sp>
        <p:nvSpPr>
          <p:cNvPr id="4" name="Title Placeholder 1"/>
          <p:cNvSpPr>
            <a:spLocks noGrp="1"/>
          </p:cNvSpPr>
          <p:nvPr>
            <p:ph type="title" hasCustomPrompt="1"/>
          </p:nvPr>
        </p:nvSpPr>
        <p:spPr>
          <a:xfrm>
            <a:off x="1653543" y="2430780"/>
            <a:ext cx="2933699" cy="1737360"/>
          </a:xfrm>
          <a:prstGeom prst="rect">
            <a:avLst/>
          </a:prstGeom>
        </p:spPr>
        <p:txBody>
          <a:bodyPr vert="horz" lIns="0" tIns="0" rIns="0" bIns="0" rtlCol="0" anchor="t" anchorCtr="0">
            <a:normAutofit/>
          </a:bodyPr>
          <a:lstStyle>
            <a:lvl1pPr algn="l">
              <a:defRPr sz="1600" baseline="0">
                <a:solidFill>
                  <a:srgbClr val="000000"/>
                </a:solidFill>
                <a:latin typeface="Arial (Headings)"/>
                <a:cs typeface="Arial (Headings)"/>
              </a:defRPr>
            </a:lvl1pPr>
          </a:lstStyle>
          <a:p>
            <a:r>
              <a:rPr lang="en-US" dirty="0" smtClean="0"/>
              <a:t>Click to edit Master </a:t>
            </a:r>
            <a:r>
              <a:rPr lang="en-US" dirty="0" err="1" smtClean="0"/>
              <a:t>infographic</a:t>
            </a:r>
            <a:r>
              <a:rPr lang="en-US" dirty="0" smtClean="0"/>
              <a:t> body copy</a:t>
            </a:r>
            <a:endParaRPr lang="en-US" dirty="0"/>
          </a:p>
        </p:txBody>
      </p:sp>
      <p:sp>
        <p:nvSpPr>
          <p:cNvPr id="5" name="Title Placeholder 1"/>
          <p:cNvSpPr txBox="1">
            <a:spLocks/>
          </p:cNvSpPr>
          <p:nvPr userDrawn="1"/>
        </p:nvSpPr>
        <p:spPr>
          <a:xfrm>
            <a:off x="1653543"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14" name="Text Placeholder 13"/>
          <p:cNvSpPr>
            <a:spLocks noGrp="1"/>
          </p:cNvSpPr>
          <p:nvPr>
            <p:ph type="body" sz="quarter" idx="10" hasCustomPrompt="1"/>
          </p:nvPr>
        </p:nvSpPr>
        <p:spPr>
          <a:xfrm>
            <a:off x="1576882" y="983457"/>
            <a:ext cx="3033713" cy="1439704"/>
          </a:xfrm>
          <a:prstGeom prst="rect">
            <a:avLst/>
          </a:prstGeom>
        </p:spPr>
        <p:txBody>
          <a:bodyPr vert="horz" lIns="68553" tIns="34289" rIns="68553" bIns="34289"/>
          <a:lstStyle>
            <a:lvl1pPr marL="0" indent="0">
              <a:buFontTx/>
              <a:buNone/>
              <a:defRPr sz="9000" b="1">
                <a:solidFill>
                  <a:schemeClr val="tx1"/>
                </a:solidFill>
                <a:latin typeface="Arial (Body)"/>
                <a:cs typeface="Arial (Body)"/>
              </a:defRPr>
            </a:lvl1pPr>
          </a:lstStyle>
          <a:p>
            <a:pPr lvl="0"/>
            <a:r>
              <a:rPr lang="en-GB" dirty="0" smtClean="0"/>
              <a:t>00%</a:t>
            </a:r>
            <a:endParaRPr lang="en-US" dirty="0"/>
          </a:p>
        </p:txBody>
      </p:sp>
    </p:spTree>
    <p:extLst>
      <p:ext uri="{BB962C8B-B14F-4D97-AF65-F5344CB8AC3E}">
        <p14:creationId xmlns:p14="http://schemas.microsoft.com/office/powerpoint/2010/main" val="342201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extLst mod="1">
    <p:ext uri="{DCECCB84-F9BA-43D5-87BE-67443E8EF086}">
      <p15:sldGuideLst xmlns="" xmlns:p15="http://schemas.microsoft.com/office/powerpoint/2012/main">
        <p15:guide id="2" pos="125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ster Title (All White)">
    <p:bg bwMode="ltGray">
      <p:bgPr>
        <a:solidFill>
          <a:srgbClr val="BEBEBE"/>
        </a:solidFill>
        <a:effectLst/>
      </p:bgPr>
    </p:bg>
    <p:spTree>
      <p:nvGrpSpPr>
        <p:cNvPr id="1" name=""/>
        <p:cNvGrpSpPr/>
        <p:nvPr/>
      </p:nvGrpSpPr>
      <p:grpSpPr>
        <a:xfrm>
          <a:off x="0" y="0"/>
          <a:ext cx="0" cy="0"/>
          <a:chOff x="0" y="0"/>
          <a:chExt cx="0" cy="0"/>
        </a:xfrm>
      </p:grpSpPr>
      <p:pic>
        <p:nvPicPr>
          <p:cNvPr id="2" name="Picture 1" descr="ACCA Brand Frame (16x9)_3.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tle Placeholder 1"/>
          <p:cNvSpPr>
            <a:spLocks noGrp="1"/>
          </p:cNvSpPr>
          <p:nvPr>
            <p:ph type="title" hasCustomPrompt="1"/>
          </p:nvPr>
        </p:nvSpPr>
        <p:spPr>
          <a:xfrm>
            <a:off x="998222" y="1301100"/>
            <a:ext cx="7277815" cy="268620"/>
          </a:xfrm>
          <a:prstGeom prst="rect">
            <a:avLst/>
          </a:prstGeom>
        </p:spPr>
        <p:txBody>
          <a:bodyPr vert="horz" lIns="0" tIns="0" rIns="0" bIns="0" rtlCol="0" anchor="t" anchorCtr="0">
            <a:normAutofit/>
          </a:bodyPr>
          <a:lstStyle>
            <a:lvl1pPr>
              <a:defRPr sz="1400" baseline="0">
                <a:solidFill>
                  <a:schemeClr val="tx2"/>
                </a:solidFill>
              </a:defRPr>
            </a:lvl1pPr>
          </a:lstStyle>
          <a:p>
            <a:r>
              <a:rPr lang="en-US" dirty="0" smtClean="0"/>
              <a:t>Click to edit first line Master title</a:t>
            </a:r>
            <a:endParaRPr lang="en-US" dirty="0"/>
          </a:p>
        </p:txBody>
      </p:sp>
      <p:sp>
        <p:nvSpPr>
          <p:cNvPr id="7" name="Text Placeholder 2"/>
          <p:cNvSpPr>
            <a:spLocks noGrp="1"/>
          </p:cNvSpPr>
          <p:nvPr>
            <p:ph type="body" sz="quarter" idx="10" hasCustomPrompt="1"/>
          </p:nvPr>
        </p:nvSpPr>
        <p:spPr>
          <a:xfrm>
            <a:off x="998222" y="1630681"/>
            <a:ext cx="7277815" cy="860822"/>
          </a:xfrm>
        </p:spPr>
        <p:txBody>
          <a:bodyPr>
            <a:normAutofit/>
          </a:bodyPr>
          <a:lstStyle>
            <a:lvl1pPr>
              <a:defRPr sz="2100" baseline="0">
                <a:latin typeface="Arial (Headings)"/>
                <a:cs typeface="Arial (Headings)"/>
              </a:defRPr>
            </a:lvl1pPr>
          </a:lstStyle>
          <a:p>
            <a:pPr lvl="0"/>
            <a:r>
              <a:rPr lang="en-GB" dirty="0" smtClean="0"/>
              <a:t>Click to edit second line Master title</a:t>
            </a:r>
          </a:p>
        </p:txBody>
      </p:sp>
      <p:sp>
        <p:nvSpPr>
          <p:cNvPr id="5" name="TextBox 4"/>
          <p:cNvSpPr txBox="1"/>
          <p:nvPr userDrawn="1"/>
        </p:nvSpPr>
        <p:spPr>
          <a:xfrm>
            <a:off x="346105" y="4864712"/>
            <a:ext cx="1715078" cy="92333"/>
          </a:xfrm>
          <a:prstGeom prst="rect">
            <a:avLst/>
          </a:prstGeom>
          <a:noFill/>
        </p:spPr>
        <p:txBody>
          <a:bodyPr wrap="square" lIns="0" tIns="0" rIns="0" bIns="0" rtlCol="0">
            <a:spAutoFit/>
          </a:bodyPr>
          <a:lstStyle/>
          <a:p>
            <a:r>
              <a:rPr lang="en-GB" sz="600" dirty="0" smtClean="0">
                <a:solidFill>
                  <a:schemeClr val="bg1"/>
                </a:solidFill>
              </a:rPr>
              <a:t>© ACCA      </a:t>
            </a:r>
            <a:r>
              <a:rPr lang="en-GB" sz="600" b="1" dirty="0" smtClean="0">
                <a:solidFill>
                  <a:schemeClr val="bg1"/>
                </a:solidFill>
              </a:rPr>
              <a:t>PUBLIC</a:t>
            </a:r>
            <a:endParaRPr lang="en-GB" sz="600" b="1" dirty="0">
              <a:solidFill>
                <a:schemeClr val="bg1"/>
              </a:solidFill>
            </a:endParaRPr>
          </a:p>
        </p:txBody>
      </p:sp>
    </p:spTree>
    <p:extLst>
      <p:ext uri="{BB962C8B-B14F-4D97-AF65-F5344CB8AC3E}">
        <p14:creationId xmlns:p14="http://schemas.microsoft.com/office/powerpoint/2010/main" val="58401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59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Highlight Text Blue">
    <p:spTree>
      <p:nvGrpSpPr>
        <p:cNvPr id="1" name=""/>
        <p:cNvGrpSpPr/>
        <p:nvPr/>
      </p:nvGrpSpPr>
      <p:grpSpPr>
        <a:xfrm>
          <a:off x="0" y="0"/>
          <a:ext cx="0" cy="0"/>
          <a:chOff x="0" y="0"/>
          <a:chExt cx="0" cy="0"/>
        </a:xfrm>
      </p:grpSpPr>
      <p:sp>
        <p:nvSpPr>
          <p:cNvPr id="7" name="Title 1"/>
          <p:cNvSpPr txBox="1">
            <a:spLocks/>
          </p:cNvSpPr>
          <p:nvPr userDrawn="1"/>
        </p:nvSpPr>
        <p:spPr bwMode="auto">
          <a:xfrm>
            <a:off x="1508761" y="1140219"/>
            <a:ext cx="3218422" cy="3218422"/>
          </a:xfrm>
          <a:prstGeom prst="rect">
            <a:avLst/>
          </a:prstGeom>
          <a:noFill/>
          <a:ln w="12700" cmpd="sng">
            <a:solidFill>
              <a:schemeClr val="bg1"/>
            </a:solidFill>
          </a:ln>
        </p:spPr>
        <p:txBody>
          <a:bodyPr lIns="175420" tIns="134946" rIns="134946" bIns="67473"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schemeClr val="bg1"/>
              </a:solidFill>
            </a:endParaRPr>
          </a:p>
        </p:txBody>
      </p:sp>
      <p:sp>
        <p:nvSpPr>
          <p:cNvPr id="4" name="Title Placeholder 1"/>
          <p:cNvSpPr>
            <a:spLocks noGrp="1"/>
          </p:cNvSpPr>
          <p:nvPr>
            <p:ph type="title" hasCustomPrompt="1"/>
          </p:nvPr>
        </p:nvSpPr>
        <p:spPr>
          <a:xfrm>
            <a:off x="1653543" y="2430780"/>
            <a:ext cx="2933699" cy="1737360"/>
          </a:xfrm>
          <a:prstGeom prst="rect">
            <a:avLst/>
          </a:prstGeom>
        </p:spPr>
        <p:txBody>
          <a:bodyPr vert="horz" lIns="0" tIns="0" rIns="0" bIns="0" rtlCol="0" anchor="t" anchorCtr="0">
            <a:normAutofit/>
          </a:bodyPr>
          <a:lstStyle>
            <a:lvl1pPr algn="l">
              <a:defRPr sz="1600" baseline="0">
                <a:solidFill>
                  <a:schemeClr val="bg1"/>
                </a:solidFill>
                <a:latin typeface="Arial (Headings)"/>
                <a:cs typeface="Arial (Headings)"/>
              </a:defRPr>
            </a:lvl1pPr>
          </a:lstStyle>
          <a:p>
            <a:r>
              <a:rPr lang="en-US" dirty="0" smtClean="0"/>
              <a:t>Click to edit Master </a:t>
            </a:r>
            <a:r>
              <a:rPr lang="en-US" dirty="0" err="1" smtClean="0"/>
              <a:t>infographic</a:t>
            </a:r>
            <a:r>
              <a:rPr lang="en-US" dirty="0" smtClean="0"/>
              <a:t> body copy</a:t>
            </a:r>
            <a:endParaRPr lang="en-US" dirty="0"/>
          </a:p>
        </p:txBody>
      </p:sp>
      <p:sp>
        <p:nvSpPr>
          <p:cNvPr id="5" name="Title Placeholder 1"/>
          <p:cNvSpPr txBox="1">
            <a:spLocks/>
          </p:cNvSpPr>
          <p:nvPr userDrawn="1"/>
        </p:nvSpPr>
        <p:spPr>
          <a:xfrm>
            <a:off x="1653543"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14" name="Text Placeholder 13"/>
          <p:cNvSpPr>
            <a:spLocks noGrp="1"/>
          </p:cNvSpPr>
          <p:nvPr>
            <p:ph type="body" sz="quarter" idx="10" hasCustomPrompt="1"/>
          </p:nvPr>
        </p:nvSpPr>
        <p:spPr>
          <a:xfrm>
            <a:off x="1576882" y="983457"/>
            <a:ext cx="3033713" cy="1439704"/>
          </a:xfrm>
          <a:prstGeom prst="rect">
            <a:avLst/>
          </a:prstGeom>
        </p:spPr>
        <p:txBody>
          <a:bodyPr vert="horz" lIns="68553" tIns="34289" rIns="68553" bIns="34289"/>
          <a:lstStyle>
            <a:lvl1pPr marL="0" indent="0">
              <a:buFontTx/>
              <a:buNone/>
              <a:defRPr sz="9000" b="1">
                <a:solidFill>
                  <a:schemeClr val="bg1"/>
                </a:solidFill>
                <a:latin typeface="Arial (Body)"/>
                <a:cs typeface="Arial (Body)"/>
              </a:defRPr>
            </a:lvl1pPr>
          </a:lstStyle>
          <a:p>
            <a:pPr lvl="0"/>
            <a:r>
              <a:rPr lang="en-GB" dirty="0" smtClean="0"/>
              <a:t>00%</a:t>
            </a:r>
            <a:endParaRPr lang="en-US" dirty="0"/>
          </a:p>
        </p:txBody>
      </p:sp>
    </p:spTree>
    <p:extLst>
      <p:ext uri="{BB962C8B-B14F-4D97-AF65-F5344CB8AC3E}">
        <p14:creationId xmlns:p14="http://schemas.microsoft.com/office/powerpoint/2010/main" val="288505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extLst mod="1">
    <p:ext uri="{DCECCB84-F9BA-43D5-87BE-67443E8EF086}">
      <p15:sldGuideLst xmlns="" xmlns:p15="http://schemas.microsoft.com/office/powerpoint/2012/main">
        <p15:guide id="2" pos="1255"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Infographic Style (Red)">
    <p:spTree>
      <p:nvGrpSpPr>
        <p:cNvPr id="1" name=""/>
        <p:cNvGrpSpPr/>
        <p:nvPr/>
      </p:nvGrpSpPr>
      <p:grpSpPr>
        <a:xfrm>
          <a:off x="0" y="0"/>
          <a:ext cx="0" cy="0"/>
          <a:chOff x="0" y="0"/>
          <a:chExt cx="0" cy="0"/>
        </a:xfrm>
      </p:grpSpPr>
      <p:sp>
        <p:nvSpPr>
          <p:cNvPr id="5" name="Title Placeholder 1"/>
          <p:cNvSpPr txBox="1">
            <a:spLocks/>
          </p:cNvSpPr>
          <p:nvPr userDrawn="1"/>
        </p:nvSpPr>
        <p:spPr>
          <a:xfrm>
            <a:off x="1653543"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6" name="Title 1"/>
          <p:cNvSpPr txBox="1">
            <a:spLocks/>
          </p:cNvSpPr>
          <p:nvPr userDrawn="1"/>
        </p:nvSpPr>
        <p:spPr bwMode="auto">
          <a:xfrm>
            <a:off x="4027636" y="1143001"/>
            <a:ext cx="2644496" cy="2644496"/>
          </a:xfrm>
          <a:prstGeom prst="rect">
            <a:avLst/>
          </a:prstGeom>
          <a:noFill/>
          <a:ln w="12700" cmpd="sng">
            <a:solidFill>
              <a:srgbClr val="C80000"/>
            </a:solidFill>
          </a:ln>
        </p:spPr>
        <p:txBody>
          <a:bodyPr lIns="175420" tIns="134946" rIns="134946" bIns="67473"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p>
        </p:txBody>
      </p:sp>
      <p:sp>
        <p:nvSpPr>
          <p:cNvPr id="8" name="Title Placeholder 1"/>
          <p:cNvSpPr>
            <a:spLocks noGrp="1"/>
          </p:cNvSpPr>
          <p:nvPr>
            <p:ph type="title" hasCustomPrompt="1"/>
          </p:nvPr>
        </p:nvSpPr>
        <p:spPr>
          <a:xfrm>
            <a:off x="4172414" y="1318335"/>
            <a:ext cx="2365119" cy="1645564"/>
          </a:xfrm>
          <a:prstGeom prst="rect">
            <a:avLst/>
          </a:prstGeom>
        </p:spPr>
        <p:txBody>
          <a:bodyPr vert="horz" lIns="0" tIns="0" rIns="0" bIns="0" rtlCol="0" anchor="t" anchorCtr="0">
            <a:normAutofit/>
          </a:bodyPr>
          <a:lstStyle>
            <a:lvl1pPr algn="l">
              <a:defRPr sz="2100" baseline="0">
                <a:solidFill>
                  <a:srgbClr val="C80000"/>
                </a:solidFill>
                <a:latin typeface="Arial (Headings)"/>
                <a:cs typeface="Arial (Headings)"/>
              </a:defRPr>
            </a:lvl1pPr>
          </a:lstStyle>
          <a:p>
            <a:r>
              <a:rPr lang="en-US" dirty="0" smtClean="0"/>
              <a:t>Click to edit </a:t>
            </a:r>
            <a:br>
              <a:rPr lang="en-US" dirty="0" smtClean="0"/>
            </a:br>
            <a:r>
              <a:rPr lang="en-US" dirty="0" smtClean="0"/>
              <a:t>Master infographic body copy</a:t>
            </a:r>
            <a:endParaRPr lang="en-US" dirty="0"/>
          </a:p>
        </p:txBody>
      </p:sp>
      <p:sp>
        <p:nvSpPr>
          <p:cNvPr id="9" name="Text Placeholder 9"/>
          <p:cNvSpPr>
            <a:spLocks noGrp="1"/>
          </p:cNvSpPr>
          <p:nvPr>
            <p:ph type="body" sz="quarter" idx="10" hasCustomPrompt="1"/>
          </p:nvPr>
        </p:nvSpPr>
        <p:spPr>
          <a:xfrm>
            <a:off x="5999561" y="3119838"/>
            <a:ext cx="1484709" cy="1484710"/>
          </a:xfrm>
          <a:prstGeom prst="rect">
            <a:avLst/>
          </a:prstGeom>
          <a:solidFill>
            <a:schemeClr val="bg1"/>
          </a:solidFill>
        </p:spPr>
        <p:txBody>
          <a:bodyPr lIns="134946" tIns="107946" rIns="67473" bIns="35082"/>
          <a:lstStyle>
            <a:lvl1pPr marL="0" indent="0">
              <a:buNone/>
              <a:defRPr sz="1600" b="0" i="0" baseline="0">
                <a:latin typeface="Arial" charset="0"/>
                <a:ea typeface="Arial" charset="0"/>
                <a:cs typeface="Arial" charset="0"/>
              </a:defRPr>
            </a:lvl1pPr>
          </a:lstStyle>
          <a:p>
            <a:pPr lvl="0"/>
            <a:r>
              <a:rPr lang="en-GB" dirty="0" smtClean="0"/>
              <a:t>Click to edit body copy</a:t>
            </a:r>
            <a:endParaRPr lang="en-GB" dirty="0"/>
          </a:p>
        </p:txBody>
      </p:sp>
    </p:spTree>
    <p:extLst>
      <p:ext uri="{BB962C8B-B14F-4D97-AF65-F5344CB8AC3E}">
        <p14:creationId xmlns:p14="http://schemas.microsoft.com/office/powerpoint/2010/main" val="1298004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extLst mod="1">
    <p:ext uri="{DCECCB84-F9BA-43D5-87BE-67443E8EF086}">
      <p15:sldGuideLst xmlns="" xmlns:p15="http://schemas.microsoft.com/office/powerpoint/2012/main">
        <p15:guide id="2" pos="1277">
          <p15:clr>
            <a:srgbClr val="FBAE40"/>
          </p15:clr>
        </p15:guide>
        <p15:guide id="3" orient="horz" pos="21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Infographic Style (Red)">
    <p:spTree>
      <p:nvGrpSpPr>
        <p:cNvPr id="1" name=""/>
        <p:cNvGrpSpPr/>
        <p:nvPr/>
      </p:nvGrpSpPr>
      <p:grpSpPr>
        <a:xfrm>
          <a:off x="0" y="0"/>
          <a:ext cx="0" cy="0"/>
          <a:chOff x="0" y="0"/>
          <a:chExt cx="0" cy="0"/>
        </a:xfrm>
      </p:grpSpPr>
      <p:sp>
        <p:nvSpPr>
          <p:cNvPr id="5" name="Title Placeholder 1"/>
          <p:cNvSpPr txBox="1">
            <a:spLocks/>
          </p:cNvSpPr>
          <p:nvPr userDrawn="1"/>
        </p:nvSpPr>
        <p:spPr>
          <a:xfrm>
            <a:off x="1653543"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9" name="Title 1"/>
          <p:cNvSpPr txBox="1">
            <a:spLocks/>
          </p:cNvSpPr>
          <p:nvPr userDrawn="1"/>
        </p:nvSpPr>
        <p:spPr bwMode="auto">
          <a:xfrm>
            <a:off x="1520428" y="1954207"/>
            <a:ext cx="2644496" cy="2644496"/>
          </a:xfrm>
          <a:prstGeom prst="rect">
            <a:avLst/>
          </a:prstGeom>
          <a:noFill/>
          <a:ln w="12700" cmpd="sng">
            <a:solidFill>
              <a:srgbClr val="C80000"/>
            </a:solidFill>
          </a:ln>
        </p:spPr>
        <p:txBody>
          <a:bodyPr lIns="175420" tIns="134946" rIns="134946" bIns="67473"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p>
        </p:txBody>
      </p:sp>
      <p:sp>
        <p:nvSpPr>
          <p:cNvPr id="10" name="Title Placeholder 1"/>
          <p:cNvSpPr>
            <a:spLocks noGrp="1"/>
          </p:cNvSpPr>
          <p:nvPr>
            <p:ph type="title" hasCustomPrompt="1"/>
          </p:nvPr>
        </p:nvSpPr>
        <p:spPr>
          <a:xfrm>
            <a:off x="1665208" y="2129540"/>
            <a:ext cx="1648424" cy="2305728"/>
          </a:xfrm>
          <a:prstGeom prst="rect">
            <a:avLst/>
          </a:prstGeom>
        </p:spPr>
        <p:txBody>
          <a:bodyPr vert="horz" lIns="0" tIns="0" rIns="0" bIns="0" rtlCol="0" anchor="t" anchorCtr="0">
            <a:normAutofit/>
          </a:bodyPr>
          <a:lstStyle>
            <a:lvl1pPr algn="l">
              <a:defRPr sz="2100" baseline="0">
                <a:solidFill>
                  <a:srgbClr val="C80000"/>
                </a:solidFill>
                <a:latin typeface="Arial (Headings)"/>
                <a:cs typeface="Arial (Headings)"/>
              </a:defRPr>
            </a:lvl1pPr>
          </a:lstStyle>
          <a:p>
            <a:r>
              <a:rPr lang="en-US" dirty="0" smtClean="0"/>
              <a:t>Click to edit Master </a:t>
            </a:r>
            <a:r>
              <a:rPr lang="en-US" dirty="0" err="1" smtClean="0"/>
              <a:t>infographic</a:t>
            </a:r>
            <a:r>
              <a:rPr lang="en-US" dirty="0" smtClean="0"/>
              <a:t> body copy</a:t>
            </a:r>
            <a:endParaRPr lang="en-US" dirty="0"/>
          </a:p>
        </p:txBody>
      </p:sp>
      <p:sp>
        <p:nvSpPr>
          <p:cNvPr id="11" name="Text Placeholder 9"/>
          <p:cNvSpPr>
            <a:spLocks noGrp="1"/>
          </p:cNvSpPr>
          <p:nvPr>
            <p:ph type="body" sz="quarter" idx="10" hasCustomPrompt="1"/>
          </p:nvPr>
        </p:nvSpPr>
        <p:spPr>
          <a:xfrm>
            <a:off x="3422570" y="1211850"/>
            <a:ext cx="1484709" cy="1484710"/>
          </a:xfrm>
          <a:prstGeom prst="rect">
            <a:avLst/>
          </a:prstGeom>
          <a:solidFill>
            <a:schemeClr val="bg1"/>
          </a:solidFill>
        </p:spPr>
        <p:txBody>
          <a:bodyPr lIns="134946" tIns="107946" rIns="67473" bIns="35082"/>
          <a:lstStyle>
            <a:lvl1pPr marL="0" indent="0">
              <a:buNone/>
              <a:defRPr sz="1600" b="0" i="0" baseline="0">
                <a:latin typeface="Arial" charset="0"/>
                <a:ea typeface="Arial" charset="0"/>
                <a:cs typeface="Arial" charset="0"/>
              </a:defRPr>
            </a:lvl1pPr>
          </a:lstStyle>
          <a:p>
            <a:pPr lvl="0"/>
            <a:r>
              <a:rPr lang="en-GB" dirty="0" smtClean="0"/>
              <a:t>Click to edit body copy</a:t>
            </a:r>
            <a:endParaRPr lang="en-GB" dirty="0"/>
          </a:p>
        </p:txBody>
      </p:sp>
    </p:spTree>
    <p:extLst>
      <p:ext uri="{BB962C8B-B14F-4D97-AF65-F5344CB8AC3E}">
        <p14:creationId xmlns:p14="http://schemas.microsoft.com/office/powerpoint/2010/main" val="1919015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extLst mod="1">
    <p:ext uri="{DCECCB84-F9BA-43D5-87BE-67443E8EF086}">
      <p15:sldGuideLst xmlns="" xmlns:p15="http://schemas.microsoft.com/office/powerpoint/2012/main">
        <p15:guide id="2" pos="1277">
          <p15:clr>
            <a:srgbClr val="FBAE40"/>
          </p15:clr>
        </p15:guide>
        <p15:guide id="3" orient="horz" pos="21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Brand Frame)">
    <p:spTree>
      <p:nvGrpSpPr>
        <p:cNvPr id="1" name=""/>
        <p:cNvGrpSpPr/>
        <p:nvPr/>
      </p:nvGrpSpPr>
      <p:grpSpPr>
        <a:xfrm>
          <a:off x="0" y="0"/>
          <a:ext cx="0" cy="0"/>
          <a:chOff x="0" y="0"/>
          <a:chExt cx="0" cy="0"/>
        </a:xfrm>
      </p:grpSpPr>
      <p:sp>
        <p:nvSpPr>
          <p:cNvPr id="10" name="Title 1"/>
          <p:cNvSpPr txBox="1">
            <a:spLocks/>
          </p:cNvSpPr>
          <p:nvPr userDrawn="1"/>
        </p:nvSpPr>
        <p:spPr bwMode="auto">
          <a:xfrm>
            <a:off x="1508761" y="1140219"/>
            <a:ext cx="3218422" cy="3218422"/>
          </a:xfrm>
          <a:prstGeom prst="rect">
            <a:avLst/>
          </a:prstGeom>
          <a:solidFill>
            <a:schemeClr val="bg1">
              <a:alpha val="60000"/>
            </a:schemeClr>
          </a:solidFill>
          <a:ln w="12700" cmpd="sng">
            <a:solidFill>
              <a:srgbClr val="C80000"/>
            </a:solidFill>
          </a:ln>
        </p:spPr>
        <p:txBody>
          <a:bodyPr lIns="175420" tIns="134946" rIns="134946" bIns="67473"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p>
        </p:txBody>
      </p:sp>
      <p:sp>
        <p:nvSpPr>
          <p:cNvPr id="4" name="Title Placeholder 1"/>
          <p:cNvSpPr>
            <a:spLocks noGrp="1"/>
          </p:cNvSpPr>
          <p:nvPr>
            <p:ph type="title"/>
          </p:nvPr>
        </p:nvSpPr>
        <p:spPr>
          <a:xfrm>
            <a:off x="1653543" y="1232520"/>
            <a:ext cx="2933699" cy="2988960"/>
          </a:xfrm>
          <a:prstGeom prst="rect">
            <a:avLst/>
          </a:prstGeom>
        </p:spPr>
        <p:txBody>
          <a:bodyPr vert="horz" lIns="0" tIns="0" rIns="0" bIns="0" rtlCol="0" anchor="t" anchorCtr="0">
            <a:normAutofit/>
          </a:bodyPr>
          <a:lstStyle>
            <a:lvl1pPr algn="l">
              <a:defRPr sz="1600" baseline="0">
                <a:solidFill>
                  <a:schemeClr val="tx1"/>
                </a:solidFill>
                <a:latin typeface="Arial (Headings)"/>
                <a:cs typeface="Arial (Headings)"/>
              </a:defRPr>
            </a:lvl1pPr>
          </a:lstStyle>
          <a:p>
            <a:r>
              <a:rPr lang="en-US" dirty="0" smtClean="0"/>
              <a:t>Click to edit Master title</a:t>
            </a:r>
            <a:endParaRPr lang="en-US" dirty="0"/>
          </a:p>
        </p:txBody>
      </p:sp>
    </p:spTree>
    <p:extLst>
      <p:ext uri="{BB962C8B-B14F-4D97-AF65-F5344CB8AC3E}">
        <p14:creationId xmlns:p14="http://schemas.microsoft.com/office/powerpoint/2010/main" val="19996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extLst mod="1">
    <p:ext uri="{DCECCB84-F9BA-43D5-87BE-67443E8EF086}">
      <p15:sldGuideLst xmlns="" xmlns:p15="http://schemas.microsoft.com/office/powerpoint/2012/main">
        <p15:guide id="2" pos="125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Brand Frame)">
    <p:spTree>
      <p:nvGrpSpPr>
        <p:cNvPr id="1" name=""/>
        <p:cNvGrpSpPr/>
        <p:nvPr/>
      </p:nvGrpSpPr>
      <p:grpSpPr>
        <a:xfrm>
          <a:off x="0" y="0"/>
          <a:ext cx="0" cy="0"/>
          <a:chOff x="0" y="0"/>
          <a:chExt cx="0" cy="0"/>
        </a:xfrm>
      </p:grpSpPr>
      <p:sp>
        <p:nvSpPr>
          <p:cNvPr id="5" name="Content Placeholder 2"/>
          <p:cNvSpPr>
            <a:spLocks noGrp="1"/>
          </p:cNvSpPr>
          <p:nvPr>
            <p:ph idx="14"/>
          </p:nvPr>
        </p:nvSpPr>
        <p:spPr>
          <a:xfrm>
            <a:off x="4724401" y="1764042"/>
            <a:ext cx="3546872" cy="2970000"/>
          </a:xfrm>
          <a:prstGeom prst="rect">
            <a:avLst/>
          </a:prstGeom>
        </p:spPr>
        <p:txBody>
          <a:bodyPr lIns="68553" tIns="34289" rIns="68553" bIns="34289"/>
          <a:lstStyle>
            <a:lvl1pPr marL="257066" indent="-257066">
              <a:buClr>
                <a:srgbClr val="C80000"/>
              </a:buClr>
              <a:buFont typeface="Wingdings" charset="2"/>
              <a:buChar char="§"/>
              <a:defRPr sz="1600">
                <a:solidFill>
                  <a:srgbClr val="000000"/>
                </a:solidFill>
                <a:latin typeface="Arial (Body)"/>
                <a:cs typeface="Arial (Body)"/>
              </a:defRPr>
            </a:lvl1pPr>
            <a:lvl2pPr marL="556961" indent="-214223">
              <a:buClr>
                <a:srgbClr val="C80000"/>
              </a:buClr>
              <a:buFont typeface="Wingdings" charset="2"/>
              <a:buChar char="§"/>
              <a:defRPr sz="1600">
                <a:solidFill>
                  <a:srgbClr val="000000"/>
                </a:solidFill>
                <a:latin typeface="Arial (Body)"/>
                <a:cs typeface="Arial (Body)"/>
              </a:defRPr>
            </a:lvl2pPr>
            <a:lvl3pPr marL="856871" indent="-171378">
              <a:buClr>
                <a:srgbClr val="C80000"/>
              </a:buClr>
              <a:buFont typeface="Wingdings" charset="2"/>
              <a:buChar char="§"/>
              <a:defRPr sz="1400">
                <a:solidFill>
                  <a:srgbClr val="000000"/>
                </a:solidFill>
                <a:latin typeface="Arial (Body)"/>
                <a:cs typeface="Arial (Body)"/>
              </a:defRPr>
            </a:lvl3pPr>
            <a:lvl4pPr marL="1199610" indent="-171378">
              <a:buClr>
                <a:srgbClr val="C80000"/>
              </a:buClr>
              <a:buFont typeface="Wingdings" charset="2"/>
              <a:buChar char="§"/>
              <a:defRPr sz="1400">
                <a:solidFill>
                  <a:srgbClr val="000000"/>
                </a:solidFill>
                <a:latin typeface="Arial (Body)"/>
                <a:cs typeface="Arial (Body)"/>
              </a:defRPr>
            </a:lvl4pPr>
            <a:lvl5pPr marL="1542350" indent="-171378">
              <a:buClr>
                <a:srgbClr val="C80000"/>
              </a:buClr>
              <a:buFont typeface="Wingdings" charset="2"/>
              <a:buChar char="§"/>
              <a:defRPr sz="1400">
                <a:solidFill>
                  <a:srgbClr val="000000"/>
                </a:solidFill>
                <a:latin typeface="Arial (Body)"/>
                <a:cs typeface="Arial (Body)"/>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924793" y="929640"/>
            <a:ext cx="7346480" cy="796500"/>
          </a:xfrm>
          <a:prstGeom prst="rect">
            <a:avLst/>
          </a:prstGeom>
        </p:spPr>
        <p:txBody>
          <a:bodyPr lIns="68553" tIns="34289" rIns="68553" bIns="34289"/>
          <a:lstStyle>
            <a:lvl1pPr algn="l">
              <a:defRPr sz="2100">
                <a:solidFill>
                  <a:srgbClr val="C80000"/>
                </a:solidFill>
                <a:latin typeface="arial (Headings)"/>
                <a:cs typeface="arial (Headings)"/>
              </a:defRPr>
            </a:lvl1pPr>
          </a:lstStyle>
          <a:p>
            <a:r>
              <a:rPr lang="en-US" dirty="0" smtClean="0"/>
              <a:t>Click to edit Master title style</a:t>
            </a:r>
            <a:endParaRPr lang="en-US" dirty="0"/>
          </a:p>
        </p:txBody>
      </p:sp>
      <p:sp>
        <p:nvSpPr>
          <p:cNvPr id="11" name="Content Placeholder 2"/>
          <p:cNvSpPr>
            <a:spLocks noGrp="1"/>
          </p:cNvSpPr>
          <p:nvPr>
            <p:ph idx="1" hasCustomPrompt="1"/>
          </p:nvPr>
        </p:nvSpPr>
        <p:spPr bwMode="ltGray">
          <a:xfrm>
            <a:off x="999648" y="1764042"/>
            <a:ext cx="2970000" cy="2970000"/>
          </a:xfrm>
          <a:prstGeom prst="rect">
            <a:avLst/>
          </a:prstGeom>
          <a:noFill/>
          <a:ln w="12700">
            <a:solidFill>
              <a:srgbClr val="C80000"/>
            </a:solidFill>
          </a:ln>
        </p:spPr>
        <p:txBody>
          <a:bodyPr lIns="134946" tIns="134946" rIns="134946" bIns="269891"/>
          <a:lstStyle>
            <a:lvl1pPr marL="257066" indent="-257066">
              <a:buClr>
                <a:srgbClr val="C80000"/>
              </a:buClr>
              <a:buFont typeface="Wingdings" charset="2"/>
              <a:buChar char="§"/>
              <a:defRPr sz="1600" baseline="0">
                <a:solidFill>
                  <a:schemeClr val="tx1"/>
                </a:solidFill>
                <a:latin typeface="Arial (Body)"/>
                <a:cs typeface="Arial (Body)"/>
              </a:defRPr>
            </a:lvl1pPr>
            <a:lvl2pPr marL="556961" indent="-214223">
              <a:buClr>
                <a:srgbClr val="C80000"/>
              </a:buClr>
              <a:buFont typeface="Wingdings" charset="2"/>
              <a:buChar char="§"/>
              <a:defRPr sz="1600">
                <a:solidFill>
                  <a:srgbClr val="000000"/>
                </a:solidFill>
                <a:latin typeface="Arial (Body)"/>
                <a:cs typeface="Arial (Body)"/>
              </a:defRPr>
            </a:lvl2pPr>
            <a:lvl3pPr marL="856871" indent="-171378">
              <a:buClr>
                <a:srgbClr val="C80000"/>
              </a:buClr>
              <a:buFont typeface="Wingdings" charset="2"/>
              <a:buChar char="§"/>
              <a:defRPr sz="1400">
                <a:solidFill>
                  <a:srgbClr val="000000"/>
                </a:solidFill>
                <a:latin typeface="Arial (Body)"/>
                <a:cs typeface="Arial (Body)"/>
              </a:defRPr>
            </a:lvl3pPr>
            <a:lvl4pPr marL="1199610" indent="-171378">
              <a:buClr>
                <a:srgbClr val="C80000"/>
              </a:buClr>
              <a:buFont typeface="Wingdings" charset="2"/>
              <a:buChar char="§"/>
              <a:defRPr sz="1400">
                <a:solidFill>
                  <a:srgbClr val="000000"/>
                </a:solidFill>
                <a:latin typeface="Arial (Body)"/>
                <a:cs typeface="Arial (Body)"/>
              </a:defRPr>
            </a:lvl4pPr>
            <a:lvl5pPr marL="1542350" indent="-171378">
              <a:buClr>
                <a:srgbClr val="C80000"/>
              </a:buClr>
              <a:buFont typeface="Wingdings" charset="2"/>
              <a:buChar char="§"/>
              <a:defRPr sz="1200">
                <a:solidFill>
                  <a:srgbClr val="000000"/>
                </a:solidFill>
                <a:latin typeface="Arial (Body)"/>
                <a:cs typeface="Arial (Body)"/>
              </a:defRPr>
            </a:lvl5pPr>
          </a:lstStyle>
          <a:p>
            <a:pPr lvl="0"/>
            <a:r>
              <a:rPr lang="en-US" dirty="0" smtClean="0"/>
              <a:t>Remember the Brand square and Brand frame should never be used together</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72728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page (single, white logo)">
    <p:spTree>
      <p:nvGrpSpPr>
        <p:cNvPr id="1" name=""/>
        <p:cNvGrpSpPr/>
        <p:nvPr/>
      </p:nvGrpSpPr>
      <p:grpSpPr>
        <a:xfrm>
          <a:off x="0" y="0"/>
          <a:ext cx="0" cy="0"/>
          <a:chOff x="0" y="0"/>
          <a:chExt cx="0" cy="0"/>
        </a:xfrm>
      </p:grpSpPr>
      <p:pic>
        <p:nvPicPr>
          <p:cNvPr id="3" name="Picture 2" descr="ACCA Brand Square (1 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295" y="1834515"/>
            <a:ext cx="1466850" cy="1466850"/>
          </a:xfrm>
          <a:prstGeom prst="rect">
            <a:avLst/>
          </a:prstGeom>
        </p:spPr>
      </p:pic>
      <p:sp>
        <p:nvSpPr>
          <p:cNvPr id="4" name="Title Placeholder 1"/>
          <p:cNvSpPr>
            <a:spLocks noGrp="1"/>
          </p:cNvSpPr>
          <p:nvPr>
            <p:ph type="title" hasCustomPrompt="1"/>
          </p:nvPr>
        </p:nvSpPr>
        <p:spPr>
          <a:xfrm>
            <a:off x="1600202" y="2436480"/>
            <a:ext cx="2847885" cy="261000"/>
          </a:xfrm>
          <a:prstGeom prst="rect">
            <a:avLst/>
          </a:prstGeom>
        </p:spPr>
        <p:txBody>
          <a:bodyPr vert="horz" lIns="0" tIns="0" rIns="0" bIns="0" rtlCol="0" anchor="t" anchorCtr="0">
            <a:noAutofit/>
          </a:bodyPr>
          <a:lstStyle>
            <a:lvl1pPr algn="l">
              <a:defRPr sz="1600" b="1" baseline="0">
                <a:solidFill>
                  <a:schemeClr val="tx1"/>
                </a:solidFill>
                <a:latin typeface="Arial (Headings)"/>
                <a:cs typeface="Arial (Headings)"/>
              </a:defRPr>
            </a:lvl1pPr>
          </a:lstStyle>
          <a:p>
            <a:r>
              <a:rPr lang="en-US" dirty="0" smtClean="0"/>
              <a:t>Click to edit divider pages</a:t>
            </a:r>
            <a:endParaRPr lang="en-US" dirty="0"/>
          </a:p>
        </p:txBody>
      </p:sp>
    </p:spTree>
    <p:extLst>
      <p:ext uri="{BB962C8B-B14F-4D97-AF65-F5344CB8AC3E}">
        <p14:creationId xmlns:p14="http://schemas.microsoft.com/office/powerpoint/2010/main" val="592997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page (double, white logo)">
    <p:spTree>
      <p:nvGrpSpPr>
        <p:cNvPr id="1" name=""/>
        <p:cNvGrpSpPr/>
        <p:nvPr/>
      </p:nvGrpSpPr>
      <p:grpSpPr>
        <a:xfrm>
          <a:off x="0" y="0"/>
          <a:ext cx="0" cy="0"/>
          <a:chOff x="0" y="0"/>
          <a:chExt cx="0" cy="0"/>
        </a:xfrm>
      </p:grpSpPr>
      <p:pic>
        <p:nvPicPr>
          <p:cNvPr id="4" name="Picture 3" descr="ACCA Brand Square (2 line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295" y="1834515"/>
            <a:ext cx="1466850" cy="1466850"/>
          </a:xfrm>
          <a:prstGeom prst="rect">
            <a:avLst/>
          </a:prstGeom>
        </p:spPr>
      </p:pic>
      <p:sp>
        <p:nvSpPr>
          <p:cNvPr id="6" name="Title Placeholder 1"/>
          <p:cNvSpPr>
            <a:spLocks noGrp="1"/>
          </p:cNvSpPr>
          <p:nvPr>
            <p:ph type="title" hasCustomPrompt="1"/>
          </p:nvPr>
        </p:nvSpPr>
        <p:spPr>
          <a:xfrm>
            <a:off x="1600201" y="2316624"/>
            <a:ext cx="2217420" cy="451500"/>
          </a:xfrm>
          <a:prstGeom prst="rect">
            <a:avLst/>
          </a:prstGeom>
        </p:spPr>
        <p:txBody>
          <a:bodyPr vert="horz" lIns="0" tIns="0" rIns="0" bIns="0" rtlCol="0" anchor="t" anchorCtr="0">
            <a:noAutofit/>
          </a:bodyPr>
          <a:lstStyle>
            <a:lvl1pPr algn="l">
              <a:defRPr sz="1600" b="1" baseline="0">
                <a:solidFill>
                  <a:schemeClr val="tx1"/>
                </a:solidFill>
                <a:latin typeface="Arial (Headings)"/>
                <a:cs typeface="Arial (Headings)"/>
              </a:defRPr>
            </a:lvl1pPr>
          </a:lstStyle>
          <a:p>
            <a:r>
              <a:rPr lang="en-US" dirty="0" smtClean="0"/>
              <a:t>Click to edit divider pages with two lines</a:t>
            </a:r>
            <a:endParaRPr lang="en-US" dirty="0"/>
          </a:p>
        </p:txBody>
      </p:sp>
    </p:spTree>
    <p:extLst>
      <p:ext uri="{BB962C8B-B14F-4D97-AF65-F5344CB8AC3E}">
        <p14:creationId xmlns:p14="http://schemas.microsoft.com/office/powerpoint/2010/main" val="4077636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Divider page (sing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971944" y="2405713"/>
            <a:ext cx="3270903" cy="285998"/>
          </a:xfrm>
          <a:prstGeom prst="rect">
            <a:avLst/>
          </a:prstGeom>
        </p:spPr>
        <p:txBody>
          <a:bodyPr vert="horz" lIns="0" tIns="0" rIns="0" bIns="0" rtlCol="0" anchor="t" anchorCtr="0">
            <a:noAutofit/>
          </a:bodyPr>
          <a:lstStyle>
            <a:lvl1pPr algn="l">
              <a:defRPr sz="2100" b="1" baseline="0">
                <a:solidFill>
                  <a:schemeClr val="tx1"/>
                </a:solidFill>
                <a:latin typeface="Arial (Headings)"/>
                <a:cs typeface="Arial (Headings)"/>
              </a:defRPr>
            </a:lvl1pPr>
          </a:lstStyle>
          <a:p>
            <a:r>
              <a:rPr lang="en-US" dirty="0" smtClean="0"/>
              <a:t>Click to edit </a:t>
            </a:r>
            <a:r>
              <a:rPr lang="en-US" smtClean="0"/>
              <a:t>divider page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62" y="1371600"/>
            <a:ext cx="2391156" cy="2391156"/>
          </a:xfrm>
          <a:prstGeom prst="rect">
            <a:avLst/>
          </a:prstGeom>
        </p:spPr>
      </p:pic>
    </p:spTree>
    <p:extLst>
      <p:ext uri="{BB962C8B-B14F-4D97-AF65-F5344CB8AC3E}">
        <p14:creationId xmlns:p14="http://schemas.microsoft.com/office/powerpoint/2010/main" val="1528938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Divider page (doub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971944" y="2226465"/>
            <a:ext cx="3270903" cy="682950"/>
          </a:xfrm>
          <a:prstGeom prst="rect">
            <a:avLst/>
          </a:prstGeom>
        </p:spPr>
        <p:txBody>
          <a:bodyPr vert="horz" lIns="0" tIns="0" rIns="0" bIns="0" rtlCol="0" anchor="t" anchorCtr="0">
            <a:noAutofit/>
          </a:bodyPr>
          <a:lstStyle>
            <a:lvl1pPr algn="l">
              <a:defRPr sz="2100" b="1" baseline="0">
                <a:solidFill>
                  <a:schemeClr val="tx1"/>
                </a:solidFill>
                <a:latin typeface="Arial (Headings)"/>
                <a:cs typeface="Arial (Headings)"/>
              </a:defRPr>
            </a:lvl1pPr>
          </a:lstStyle>
          <a:p>
            <a:r>
              <a:rPr lang="en-US" dirty="0" smtClean="0"/>
              <a:t>Click to edit divider pages with two lines</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62" y="1371600"/>
            <a:ext cx="2391156" cy="2391156"/>
          </a:xfrm>
          <a:prstGeom prst="rect">
            <a:avLst/>
          </a:prstGeom>
        </p:spPr>
      </p:pic>
    </p:spTree>
    <p:extLst>
      <p:ext uri="{BB962C8B-B14F-4D97-AF65-F5344CB8AC3E}">
        <p14:creationId xmlns:p14="http://schemas.microsoft.com/office/powerpoint/2010/main" val="151809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98220" y="1764044"/>
            <a:ext cx="7277100" cy="2751999"/>
          </a:xfrm>
        </p:spPr>
        <p:txBody>
          <a:bodyPr/>
          <a:lstStyle>
            <a:lvl1pPr>
              <a:spcBef>
                <a:spcPts val="600"/>
              </a:spcBef>
              <a:spcAft>
                <a:spcPts val="0"/>
              </a:spcAft>
              <a:defRPr sz="1600"/>
            </a:lvl1pPr>
            <a:lvl2pPr marL="230873" indent="-230873">
              <a:spcBef>
                <a:spcPts val="600"/>
              </a:spcBef>
              <a:spcAft>
                <a:spcPts val="0"/>
              </a:spcAft>
              <a:defRPr sz="1600"/>
            </a:lvl2pPr>
            <a:lvl3pPr marL="404633" indent="-173759">
              <a:spcBef>
                <a:spcPts val="600"/>
              </a:spcBef>
              <a:spcAft>
                <a:spcPts val="0"/>
              </a:spcAft>
              <a:defRPr sz="1400"/>
            </a:lvl3pPr>
            <a:lvl4pPr marL="584327" indent="-188037">
              <a:spcBef>
                <a:spcPts val="600"/>
              </a:spcBef>
              <a:spcAft>
                <a:spcPts val="0"/>
              </a:spcAft>
              <a:defRPr sz="1400"/>
            </a:lvl4pPr>
            <a:lvl5pPr marL="721195" indent="-136868">
              <a:spcBef>
                <a:spcPts val="600"/>
              </a:spcBef>
              <a:spcAft>
                <a:spcPts val="0"/>
              </a:spcAft>
              <a:defRPr sz="1400"/>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158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 Placeholder 2"/>
          <p:cNvSpPr>
            <a:spLocks noGrp="1"/>
          </p:cNvSpPr>
          <p:nvPr>
            <p:ph type="body" sz="quarter" idx="10" hasCustomPrompt="1"/>
          </p:nvPr>
        </p:nvSpPr>
        <p:spPr>
          <a:xfrm>
            <a:off x="998222" y="1303020"/>
            <a:ext cx="7277815" cy="2872740"/>
          </a:xfrm>
        </p:spPr>
        <p:txBody>
          <a:bodyPr>
            <a:normAutofit/>
          </a:bodyPr>
          <a:lstStyle>
            <a:lvl1pPr>
              <a:defRPr sz="2100">
                <a:latin typeface="Arial (Headings)"/>
                <a:cs typeface="Arial (Headings)"/>
              </a:defRPr>
            </a:lvl1pPr>
          </a:lstStyle>
          <a:p>
            <a:pPr lvl="0"/>
            <a:r>
              <a:rPr lang="en-GB" dirty="0" smtClean="0"/>
              <a:t>Click to edit Master title one line</a:t>
            </a:r>
          </a:p>
        </p:txBody>
      </p:sp>
      <p:sp>
        <p:nvSpPr>
          <p:cNvPr id="4" name="TextBox 3"/>
          <p:cNvSpPr txBox="1"/>
          <p:nvPr userDrawn="1"/>
        </p:nvSpPr>
        <p:spPr>
          <a:xfrm>
            <a:off x="346104" y="4864712"/>
            <a:ext cx="1854706" cy="92333"/>
          </a:xfrm>
          <a:prstGeom prst="rect">
            <a:avLst/>
          </a:prstGeom>
          <a:noFill/>
        </p:spPr>
        <p:txBody>
          <a:bodyPr wrap="square" lIns="0" tIns="0" rIns="0" bIns="0" rtlCol="0">
            <a:spAutoFit/>
          </a:bodyPr>
          <a:lstStyle/>
          <a:p>
            <a:r>
              <a:rPr lang="en-GB" sz="600" dirty="0" smtClean="0"/>
              <a:t>© ACCA      </a:t>
            </a:r>
            <a:r>
              <a:rPr lang="en-GB" sz="600" b="1" dirty="0" smtClean="0"/>
              <a:t>PUBLIC</a:t>
            </a:r>
            <a:endParaRPr lang="en-GB" sz="600" b="1" dirty="0"/>
          </a:p>
        </p:txBody>
      </p:sp>
    </p:spTree>
    <p:extLst>
      <p:ext uri="{BB962C8B-B14F-4D97-AF65-F5344CB8AC3E}">
        <p14:creationId xmlns:p14="http://schemas.microsoft.com/office/powerpoint/2010/main" val="359575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321"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98220" y="1764044"/>
            <a:ext cx="3543300" cy="27519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0"/>
          </p:nvPr>
        </p:nvSpPr>
        <p:spPr>
          <a:xfrm>
            <a:off x="4732020" y="1764044"/>
            <a:ext cx="3543300" cy="2751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734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Picture Placeholder 7"/>
          <p:cNvSpPr>
            <a:spLocks noGrp="1"/>
          </p:cNvSpPr>
          <p:nvPr>
            <p:ph type="pic" sz="quarter" idx="14" hasCustomPrompt="1"/>
          </p:nvPr>
        </p:nvSpPr>
        <p:spPr>
          <a:xfrm>
            <a:off x="1007270" y="1762240"/>
            <a:ext cx="2753802" cy="2753802"/>
          </a:xfrm>
          <a:solidFill>
            <a:srgbClr val="BEBEBE"/>
          </a:solidFill>
        </p:spPr>
        <p:txBody>
          <a:bodyPr/>
          <a:lstStyle>
            <a:lvl1pPr>
              <a:defRPr baseline="0"/>
            </a:lvl1pPr>
          </a:lstStyle>
          <a:p>
            <a:r>
              <a:rPr lang="en-GB" dirty="0" smtClean="0"/>
              <a:t>Insert picture here</a:t>
            </a:r>
            <a:endParaRPr lang="en-GB" dirty="0"/>
          </a:p>
        </p:txBody>
      </p:sp>
      <p:sp>
        <p:nvSpPr>
          <p:cNvPr id="5" name="Content Placeholder 2"/>
          <p:cNvSpPr>
            <a:spLocks noGrp="1"/>
          </p:cNvSpPr>
          <p:nvPr>
            <p:ph idx="1"/>
          </p:nvPr>
        </p:nvSpPr>
        <p:spPr>
          <a:xfrm>
            <a:off x="4732020" y="1764044"/>
            <a:ext cx="3543300" cy="2751999"/>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161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0"/>
          </p:nvPr>
        </p:nvSpPr>
        <p:spPr>
          <a:xfrm>
            <a:off x="4732735" y="1764044"/>
            <a:ext cx="3543300" cy="2751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1" hasCustomPrompt="1"/>
          </p:nvPr>
        </p:nvSpPr>
        <p:spPr>
          <a:xfrm>
            <a:off x="994649" y="1764044"/>
            <a:ext cx="3543300" cy="2751999"/>
          </a:xfrm>
        </p:spPr>
        <p:txBody>
          <a:bodyPr/>
          <a:lstStyle/>
          <a:p>
            <a:pPr lvl="0"/>
            <a:r>
              <a:rPr lang="en-US" dirty="0" smtClean="0"/>
              <a:t>Chart</a:t>
            </a:r>
            <a:endParaRPr lang="en-US" dirty="0"/>
          </a:p>
        </p:txBody>
      </p:sp>
    </p:spTree>
    <p:extLst>
      <p:ext uri="{BB962C8B-B14F-4D97-AF65-F5344CB8AC3E}">
        <p14:creationId xmlns:p14="http://schemas.microsoft.com/office/powerpoint/2010/main" val="139495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0" name="Media Placeholder 9"/>
          <p:cNvSpPr>
            <a:spLocks noGrp="1"/>
          </p:cNvSpPr>
          <p:nvPr>
            <p:ph type="media" sz="quarter" idx="13"/>
          </p:nvPr>
        </p:nvSpPr>
        <p:spPr>
          <a:xfrm>
            <a:off x="998220" y="1764044"/>
            <a:ext cx="7277100" cy="2751999"/>
          </a:xfrm>
        </p:spPr>
        <p:txBody>
          <a:bodyPr/>
          <a:lstStyle/>
          <a:p>
            <a:r>
              <a:rPr lang="en-US" smtClean="0"/>
              <a:t>Click icon to add media</a:t>
            </a:r>
            <a:endParaRPr lang="en-GB"/>
          </a:p>
        </p:txBody>
      </p:sp>
    </p:spTree>
    <p:extLst>
      <p:ext uri="{BB962C8B-B14F-4D97-AF65-F5344CB8AC3E}">
        <p14:creationId xmlns:p14="http://schemas.microsoft.com/office/powerpoint/2010/main" val="370148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98220" y="1764044"/>
            <a:ext cx="7277100" cy="2751999"/>
          </a:xfrm>
        </p:spPr>
        <p:txBody>
          <a:bodyPr/>
          <a:lstStyle>
            <a:lvl1pPr>
              <a:spcBef>
                <a:spcPts val="600"/>
              </a:spcBef>
              <a:spcAft>
                <a:spcPts val="0"/>
              </a:spcAft>
              <a:defRPr sz="1600"/>
            </a:lvl1pPr>
            <a:lvl2pPr marL="230873" indent="-230873">
              <a:spcBef>
                <a:spcPts val="600"/>
              </a:spcBef>
              <a:spcAft>
                <a:spcPts val="0"/>
              </a:spcAft>
              <a:defRPr sz="1600"/>
            </a:lvl2pPr>
            <a:lvl3pPr marL="404633" indent="-173759">
              <a:spcBef>
                <a:spcPts val="600"/>
              </a:spcBef>
              <a:spcAft>
                <a:spcPts val="0"/>
              </a:spcAft>
              <a:defRPr sz="1400"/>
            </a:lvl3pPr>
            <a:lvl4pPr marL="584327" indent="-188037">
              <a:spcBef>
                <a:spcPts val="600"/>
              </a:spcBef>
              <a:spcAft>
                <a:spcPts val="0"/>
              </a:spcAft>
              <a:defRPr sz="1400"/>
            </a:lvl4pPr>
            <a:lvl5pPr marL="721195" indent="-136868">
              <a:spcBef>
                <a:spcPts val="600"/>
              </a:spcBef>
              <a:spcAft>
                <a:spcPts val="0"/>
              </a:spcAft>
              <a:defRPr sz="1400"/>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361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98220" y="1764044"/>
            <a:ext cx="3543300" cy="27519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0"/>
          </p:nvPr>
        </p:nvSpPr>
        <p:spPr>
          <a:xfrm>
            <a:off x="4732020" y="1764044"/>
            <a:ext cx="3543300" cy="2751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680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Picture Placeholder 7"/>
          <p:cNvSpPr>
            <a:spLocks noGrp="1"/>
          </p:cNvSpPr>
          <p:nvPr>
            <p:ph type="pic" sz="quarter" idx="14" hasCustomPrompt="1"/>
          </p:nvPr>
        </p:nvSpPr>
        <p:spPr>
          <a:xfrm>
            <a:off x="1007270" y="1762240"/>
            <a:ext cx="2753802" cy="2753802"/>
          </a:xfrm>
          <a:solidFill>
            <a:srgbClr val="BEBEBE"/>
          </a:solidFill>
        </p:spPr>
        <p:txBody>
          <a:bodyPr/>
          <a:lstStyle>
            <a:lvl1pPr>
              <a:defRPr baseline="0"/>
            </a:lvl1pPr>
          </a:lstStyle>
          <a:p>
            <a:r>
              <a:rPr lang="en-GB" dirty="0" smtClean="0"/>
              <a:t>Insert picture here</a:t>
            </a:r>
            <a:endParaRPr lang="en-GB" dirty="0"/>
          </a:p>
        </p:txBody>
      </p:sp>
      <p:sp>
        <p:nvSpPr>
          <p:cNvPr id="5" name="Content Placeholder 2"/>
          <p:cNvSpPr>
            <a:spLocks noGrp="1"/>
          </p:cNvSpPr>
          <p:nvPr>
            <p:ph idx="1"/>
          </p:nvPr>
        </p:nvSpPr>
        <p:spPr>
          <a:xfrm>
            <a:off x="4732020" y="1764044"/>
            <a:ext cx="3543300" cy="2751999"/>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431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0"/>
          </p:nvPr>
        </p:nvSpPr>
        <p:spPr>
          <a:xfrm>
            <a:off x="4732735" y="1764044"/>
            <a:ext cx="3543300" cy="2751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1" hasCustomPrompt="1"/>
          </p:nvPr>
        </p:nvSpPr>
        <p:spPr>
          <a:xfrm>
            <a:off x="994649" y="1764044"/>
            <a:ext cx="3543300" cy="2751999"/>
          </a:xfrm>
        </p:spPr>
        <p:txBody>
          <a:bodyPr/>
          <a:lstStyle/>
          <a:p>
            <a:pPr lvl="0"/>
            <a:r>
              <a:rPr lang="en-US" dirty="0" smtClean="0"/>
              <a:t>Chart</a:t>
            </a:r>
            <a:endParaRPr lang="en-US" dirty="0"/>
          </a:p>
        </p:txBody>
      </p:sp>
    </p:spTree>
    <p:extLst>
      <p:ext uri="{BB962C8B-B14F-4D97-AF65-F5344CB8AC3E}">
        <p14:creationId xmlns:p14="http://schemas.microsoft.com/office/powerpoint/2010/main" val="67178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0" name="Media Placeholder 9"/>
          <p:cNvSpPr>
            <a:spLocks noGrp="1"/>
          </p:cNvSpPr>
          <p:nvPr>
            <p:ph type="media" sz="quarter" idx="13"/>
          </p:nvPr>
        </p:nvSpPr>
        <p:spPr>
          <a:xfrm>
            <a:off x="998220" y="1764044"/>
            <a:ext cx="7277100" cy="2751999"/>
          </a:xfrm>
        </p:spPr>
        <p:txBody>
          <a:bodyPr/>
          <a:lstStyle/>
          <a:p>
            <a:r>
              <a:rPr lang="en-US" smtClean="0"/>
              <a:t>Click icon to add media</a:t>
            </a:r>
            <a:endParaRPr lang="en-GB"/>
          </a:p>
        </p:txBody>
      </p:sp>
    </p:spTree>
    <p:extLst>
      <p:ext uri="{BB962C8B-B14F-4D97-AF65-F5344CB8AC3E}">
        <p14:creationId xmlns:p14="http://schemas.microsoft.com/office/powerpoint/2010/main" val="411666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le Placeholder 1"/>
          <p:cNvSpPr>
            <a:spLocks noGrp="1"/>
          </p:cNvSpPr>
          <p:nvPr>
            <p:ph type="title" hasCustomPrompt="1"/>
          </p:nvPr>
        </p:nvSpPr>
        <p:spPr>
          <a:xfrm>
            <a:off x="998222" y="1301100"/>
            <a:ext cx="7277815" cy="268620"/>
          </a:xfrm>
          <a:prstGeom prst="rect">
            <a:avLst/>
          </a:prstGeom>
        </p:spPr>
        <p:txBody>
          <a:bodyPr vert="horz" lIns="0" tIns="0" rIns="0" bIns="0" rtlCol="0" anchor="t" anchorCtr="0">
            <a:normAutofit/>
          </a:bodyPr>
          <a:lstStyle>
            <a:lvl1pPr>
              <a:defRPr sz="1400" baseline="0">
                <a:solidFill>
                  <a:schemeClr val="tx2"/>
                </a:solidFill>
              </a:defRPr>
            </a:lvl1pPr>
          </a:lstStyle>
          <a:p>
            <a:r>
              <a:rPr lang="en-US" dirty="0"/>
              <a:t>Click to edit first line Master title</a:t>
            </a:r>
          </a:p>
        </p:txBody>
      </p:sp>
      <p:sp>
        <p:nvSpPr>
          <p:cNvPr id="3" name="Text Placeholder 2"/>
          <p:cNvSpPr>
            <a:spLocks noGrp="1"/>
          </p:cNvSpPr>
          <p:nvPr>
            <p:ph type="body" sz="quarter" idx="10" hasCustomPrompt="1"/>
          </p:nvPr>
        </p:nvSpPr>
        <p:spPr>
          <a:xfrm>
            <a:off x="998222" y="1630681"/>
            <a:ext cx="7277815" cy="860822"/>
          </a:xfrm>
        </p:spPr>
        <p:txBody>
          <a:bodyPr>
            <a:normAutofit/>
          </a:bodyPr>
          <a:lstStyle>
            <a:lvl1pPr>
              <a:defRPr sz="2100">
                <a:latin typeface="Arial (Headings)"/>
                <a:cs typeface="Arial (Headings)"/>
              </a:defRPr>
            </a:lvl1pPr>
          </a:lstStyle>
          <a:p>
            <a:pPr lvl="0"/>
            <a:r>
              <a:rPr lang="en-GB" dirty="0"/>
              <a:t>Click to edit second line Master title</a:t>
            </a:r>
          </a:p>
        </p:txBody>
      </p:sp>
      <p:sp>
        <p:nvSpPr>
          <p:cNvPr id="6" name="TextBox 5"/>
          <p:cNvSpPr txBox="1"/>
          <p:nvPr userDrawn="1"/>
        </p:nvSpPr>
        <p:spPr>
          <a:xfrm>
            <a:off x="346104" y="4864712"/>
            <a:ext cx="1774918" cy="92333"/>
          </a:xfrm>
          <a:prstGeom prst="rect">
            <a:avLst/>
          </a:prstGeom>
          <a:noFill/>
        </p:spPr>
        <p:txBody>
          <a:bodyPr wrap="square" lIns="0" tIns="0" rIns="0" bIns="0" rtlCol="0">
            <a:spAutoFit/>
          </a:bodyPr>
          <a:lstStyle/>
          <a:p>
            <a:r>
              <a:rPr lang="en-GB" sz="600" dirty="0">
                <a:solidFill>
                  <a:srgbClr val="000000"/>
                </a:solidFill>
              </a:rPr>
              <a:t>© ACCA      </a:t>
            </a:r>
            <a:r>
              <a:rPr lang="en-GB" sz="600" b="1" dirty="0">
                <a:solidFill>
                  <a:srgbClr val="000000"/>
                </a:solidFill>
              </a:rPr>
              <a:t>INTERNAL</a:t>
            </a:r>
          </a:p>
        </p:txBody>
      </p:sp>
    </p:spTree>
    <p:extLst>
      <p:ext uri="{BB962C8B-B14F-4D97-AF65-F5344CB8AC3E}">
        <p14:creationId xmlns:p14="http://schemas.microsoft.com/office/powerpoint/2010/main" val="317428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1593"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 Placeholder 2"/>
          <p:cNvSpPr>
            <a:spLocks noGrp="1"/>
          </p:cNvSpPr>
          <p:nvPr>
            <p:ph type="body" sz="quarter" idx="10" hasCustomPrompt="1"/>
          </p:nvPr>
        </p:nvSpPr>
        <p:spPr>
          <a:xfrm>
            <a:off x="998222" y="1303020"/>
            <a:ext cx="7277815" cy="2872740"/>
          </a:xfrm>
        </p:spPr>
        <p:txBody>
          <a:bodyPr>
            <a:normAutofit/>
          </a:bodyPr>
          <a:lstStyle>
            <a:lvl1pPr>
              <a:defRPr sz="2100">
                <a:latin typeface="Arial (Headings)"/>
                <a:cs typeface="Arial (Headings)"/>
              </a:defRPr>
            </a:lvl1pPr>
          </a:lstStyle>
          <a:p>
            <a:pPr lvl="0"/>
            <a:r>
              <a:rPr lang="en-GB" dirty="0" smtClean="0"/>
              <a:t>Click to edit Master title one line</a:t>
            </a:r>
          </a:p>
        </p:txBody>
      </p:sp>
      <p:sp>
        <p:nvSpPr>
          <p:cNvPr id="5" name="TextBox 4"/>
          <p:cNvSpPr txBox="1"/>
          <p:nvPr userDrawn="1"/>
        </p:nvSpPr>
        <p:spPr>
          <a:xfrm>
            <a:off x="346104" y="4864712"/>
            <a:ext cx="2114016" cy="92333"/>
          </a:xfrm>
          <a:prstGeom prst="rect">
            <a:avLst/>
          </a:prstGeom>
          <a:noFill/>
        </p:spPr>
        <p:txBody>
          <a:bodyPr wrap="square" lIns="0" tIns="0" rIns="0" bIns="0" rtlCol="0">
            <a:spAutoFit/>
          </a:bodyPr>
          <a:lstStyle/>
          <a:p>
            <a:r>
              <a:rPr lang="en-GB" sz="600" dirty="0" smtClean="0">
                <a:solidFill>
                  <a:schemeClr val="bg1"/>
                </a:solidFill>
              </a:rPr>
              <a:t>© ACCA      </a:t>
            </a:r>
            <a:r>
              <a:rPr lang="en-GB" sz="600" b="1" dirty="0" smtClean="0">
                <a:solidFill>
                  <a:schemeClr val="bg1"/>
                </a:solidFill>
              </a:rPr>
              <a:t>PUBLIC</a:t>
            </a:r>
            <a:endParaRPr lang="en-GB" sz="600" b="1" dirty="0">
              <a:solidFill>
                <a:schemeClr val="bg1"/>
              </a:solidFill>
            </a:endParaRPr>
          </a:p>
        </p:txBody>
      </p:sp>
    </p:spTree>
    <p:extLst>
      <p:ext uri="{BB962C8B-B14F-4D97-AF65-F5344CB8AC3E}">
        <p14:creationId xmlns:p14="http://schemas.microsoft.com/office/powerpoint/2010/main" val="159192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321"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itle Placeholder 1"/>
          <p:cNvSpPr>
            <a:spLocks noGrp="1"/>
          </p:cNvSpPr>
          <p:nvPr>
            <p:ph type="title" hasCustomPrompt="1"/>
          </p:nvPr>
        </p:nvSpPr>
        <p:spPr>
          <a:xfrm>
            <a:off x="998222" y="1301100"/>
            <a:ext cx="7277815" cy="268620"/>
          </a:xfrm>
          <a:prstGeom prst="rect">
            <a:avLst/>
          </a:prstGeom>
        </p:spPr>
        <p:txBody>
          <a:bodyPr vert="horz" lIns="0" tIns="0" rIns="0" bIns="0" rtlCol="0" anchor="t" anchorCtr="0">
            <a:normAutofit/>
          </a:bodyPr>
          <a:lstStyle>
            <a:lvl1pPr>
              <a:defRPr sz="1400"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998222" y="1630681"/>
            <a:ext cx="7277815" cy="860822"/>
          </a:xfrm>
        </p:spPr>
        <p:txBody>
          <a:bodyPr>
            <a:normAutofit/>
          </a:bodyPr>
          <a:lstStyle>
            <a:lvl1pPr>
              <a:defRPr sz="2100">
                <a:latin typeface="Arial (Headings)"/>
                <a:cs typeface="Arial (Headings)"/>
              </a:defRPr>
            </a:lvl1pPr>
          </a:lstStyle>
          <a:p>
            <a:pPr lvl="0"/>
            <a:r>
              <a:rPr lang="en-GB" dirty="0"/>
              <a:t>Click to edit second line Master title</a:t>
            </a:r>
          </a:p>
        </p:txBody>
      </p:sp>
      <p:sp>
        <p:nvSpPr>
          <p:cNvPr id="5" name="TextBox 4"/>
          <p:cNvSpPr txBox="1"/>
          <p:nvPr userDrawn="1"/>
        </p:nvSpPr>
        <p:spPr>
          <a:xfrm>
            <a:off x="346122" y="4864712"/>
            <a:ext cx="1874653" cy="92333"/>
          </a:xfrm>
          <a:prstGeom prst="rect">
            <a:avLst/>
          </a:prstGeom>
          <a:noFill/>
        </p:spPr>
        <p:txBody>
          <a:bodyPr wrap="square" lIns="0" tIns="0" rIns="0" bIns="0" rtlCol="0">
            <a:spAutoFit/>
          </a:bodyPr>
          <a:lstStyle/>
          <a:p>
            <a:r>
              <a:rPr lang="en-GB" sz="600" dirty="0">
                <a:solidFill>
                  <a:srgbClr val="FFFFFF"/>
                </a:solidFill>
              </a:rPr>
              <a:t>© ACCA      </a:t>
            </a:r>
            <a:r>
              <a:rPr lang="en-GB" sz="600" b="1" dirty="0">
                <a:solidFill>
                  <a:srgbClr val="FFFFFF"/>
                </a:solidFill>
              </a:rPr>
              <a:t>INTERNAL</a:t>
            </a:r>
          </a:p>
        </p:txBody>
      </p:sp>
    </p:spTree>
    <p:extLst>
      <p:ext uri="{BB962C8B-B14F-4D97-AF65-F5344CB8AC3E}">
        <p14:creationId xmlns:p14="http://schemas.microsoft.com/office/powerpoint/2010/main" val="296387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1593"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Master Title (All White)">
    <p:bg bwMode="ltGray">
      <p:bgPr>
        <a:solidFill>
          <a:srgbClr val="BEBEBE"/>
        </a:solidFill>
        <a:effectLst/>
      </p:bgPr>
    </p:bg>
    <p:spTree>
      <p:nvGrpSpPr>
        <p:cNvPr id="1" name=""/>
        <p:cNvGrpSpPr/>
        <p:nvPr/>
      </p:nvGrpSpPr>
      <p:grpSpPr>
        <a:xfrm>
          <a:off x="0" y="0"/>
          <a:ext cx="0" cy="0"/>
          <a:chOff x="0" y="0"/>
          <a:chExt cx="0" cy="0"/>
        </a:xfrm>
      </p:grpSpPr>
      <p:pic>
        <p:nvPicPr>
          <p:cNvPr id="2" name="Picture 1" descr="ACCA Brand Frame (16x9)_3.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tle Placeholder 1"/>
          <p:cNvSpPr>
            <a:spLocks noGrp="1"/>
          </p:cNvSpPr>
          <p:nvPr>
            <p:ph type="title" hasCustomPrompt="1"/>
          </p:nvPr>
        </p:nvSpPr>
        <p:spPr>
          <a:xfrm>
            <a:off x="998222" y="1301100"/>
            <a:ext cx="7277815" cy="268620"/>
          </a:xfrm>
          <a:prstGeom prst="rect">
            <a:avLst/>
          </a:prstGeom>
        </p:spPr>
        <p:txBody>
          <a:bodyPr vert="horz" lIns="0" tIns="0" rIns="0" bIns="0" rtlCol="0" anchor="t" anchorCtr="0">
            <a:normAutofit/>
          </a:bodyPr>
          <a:lstStyle>
            <a:lvl1pPr>
              <a:defRPr sz="1400"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998222" y="1630681"/>
            <a:ext cx="7277815" cy="860822"/>
          </a:xfrm>
        </p:spPr>
        <p:txBody>
          <a:bodyPr>
            <a:normAutofit/>
          </a:bodyPr>
          <a:lstStyle>
            <a:lvl1pPr>
              <a:defRPr sz="2100" baseline="0">
                <a:latin typeface="Arial (Headings)"/>
                <a:cs typeface="Arial (Headings)"/>
              </a:defRPr>
            </a:lvl1pPr>
          </a:lstStyle>
          <a:p>
            <a:pPr lvl="0"/>
            <a:r>
              <a:rPr lang="en-GB" dirty="0"/>
              <a:t>Click to edit second line Master title</a:t>
            </a:r>
          </a:p>
        </p:txBody>
      </p:sp>
      <p:sp>
        <p:nvSpPr>
          <p:cNvPr id="5" name="TextBox 4"/>
          <p:cNvSpPr txBox="1"/>
          <p:nvPr userDrawn="1"/>
        </p:nvSpPr>
        <p:spPr>
          <a:xfrm>
            <a:off x="346105" y="4864712"/>
            <a:ext cx="1715078" cy="92333"/>
          </a:xfrm>
          <a:prstGeom prst="rect">
            <a:avLst/>
          </a:prstGeom>
          <a:noFill/>
        </p:spPr>
        <p:txBody>
          <a:bodyPr wrap="square" lIns="0" tIns="0" rIns="0" bIns="0" rtlCol="0">
            <a:spAutoFit/>
          </a:bodyPr>
          <a:lstStyle/>
          <a:p>
            <a:r>
              <a:rPr lang="en-GB" sz="600" dirty="0">
                <a:solidFill>
                  <a:srgbClr val="FFFFFF"/>
                </a:solidFill>
              </a:rPr>
              <a:t>© ACCA      </a:t>
            </a:r>
            <a:r>
              <a:rPr lang="en-GB" sz="600" b="1" dirty="0">
                <a:solidFill>
                  <a:srgbClr val="FFFFFF"/>
                </a:solidFill>
              </a:rPr>
              <a:t>INTERNAL</a:t>
            </a:r>
          </a:p>
        </p:txBody>
      </p:sp>
    </p:spTree>
    <p:extLst>
      <p:ext uri="{BB962C8B-B14F-4D97-AF65-F5344CB8AC3E}">
        <p14:creationId xmlns:p14="http://schemas.microsoft.com/office/powerpoint/2010/main" val="392460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1593"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 Placeholder 2"/>
          <p:cNvSpPr>
            <a:spLocks noGrp="1"/>
          </p:cNvSpPr>
          <p:nvPr>
            <p:ph type="body" sz="quarter" idx="10" hasCustomPrompt="1"/>
          </p:nvPr>
        </p:nvSpPr>
        <p:spPr>
          <a:xfrm>
            <a:off x="998222" y="1303020"/>
            <a:ext cx="7277815" cy="2872740"/>
          </a:xfrm>
        </p:spPr>
        <p:txBody>
          <a:bodyPr>
            <a:normAutofit/>
          </a:bodyPr>
          <a:lstStyle>
            <a:lvl1pPr>
              <a:defRPr sz="2100">
                <a:latin typeface="Arial (Headings)"/>
                <a:cs typeface="Arial (Headings)"/>
              </a:defRPr>
            </a:lvl1pPr>
          </a:lstStyle>
          <a:p>
            <a:pPr lvl="0"/>
            <a:r>
              <a:rPr lang="en-GB" dirty="0"/>
              <a:t>Click to edit Master title one line</a:t>
            </a:r>
          </a:p>
        </p:txBody>
      </p:sp>
      <p:sp>
        <p:nvSpPr>
          <p:cNvPr id="4" name="TextBox 3"/>
          <p:cNvSpPr txBox="1"/>
          <p:nvPr userDrawn="1"/>
        </p:nvSpPr>
        <p:spPr>
          <a:xfrm>
            <a:off x="346104" y="4864712"/>
            <a:ext cx="1854706" cy="92333"/>
          </a:xfrm>
          <a:prstGeom prst="rect">
            <a:avLst/>
          </a:prstGeom>
          <a:noFill/>
        </p:spPr>
        <p:txBody>
          <a:bodyPr wrap="square" lIns="0" tIns="0" rIns="0" bIns="0" rtlCol="0">
            <a:spAutoFit/>
          </a:bodyPr>
          <a:lstStyle/>
          <a:p>
            <a:r>
              <a:rPr lang="en-GB" sz="600" dirty="0">
                <a:solidFill>
                  <a:srgbClr val="000000"/>
                </a:solidFill>
              </a:rPr>
              <a:t>© ACCA      </a:t>
            </a:r>
            <a:r>
              <a:rPr lang="en-GB" sz="600" b="1" dirty="0">
                <a:solidFill>
                  <a:srgbClr val="000000"/>
                </a:solidFill>
              </a:rPr>
              <a:t>INTERNAL</a:t>
            </a:r>
          </a:p>
        </p:txBody>
      </p:sp>
    </p:spTree>
    <p:extLst>
      <p:ext uri="{BB962C8B-B14F-4D97-AF65-F5344CB8AC3E}">
        <p14:creationId xmlns:p14="http://schemas.microsoft.com/office/powerpoint/2010/main" val="279207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1321"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 Placeholder 2"/>
          <p:cNvSpPr>
            <a:spLocks noGrp="1"/>
          </p:cNvSpPr>
          <p:nvPr>
            <p:ph type="body" sz="quarter" idx="10" hasCustomPrompt="1"/>
          </p:nvPr>
        </p:nvSpPr>
        <p:spPr>
          <a:xfrm>
            <a:off x="998222" y="1303020"/>
            <a:ext cx="7277815" cy="2872740"/>
          </a:xfrm>
        </p:spPr>
        <p:txBody>
          <a:bodyPr>
            <a:normAutofit/>
          </a:bodyPr>
          <a:lstStyle>
            <a:lvl1pPr>
              <a:defRPr sz="2100">
                <a:latin typeface="Arial (Headings)"/>
                <a:cs typeface="Arial (Headings)"/>
              </a:defRPr>
            </a:lvl1pPr>
          </a:lstStyle>
          <a:p>
            <a:pPr lvl="0"/>
            <a:r>
              <a:rPr lang="en-GB" dirty="0"/>
              <a:t>Click to edit Master title one line</a:t>
            </a:r>
          </a:p>
        </p:txBody>
      </p:sp>
      <p:sp>
        <p:nvSpPr>
          <p:cNvPr id="5" name="TextBox 4"/>
          <p:cNvSpPr txBox="1"/>
          <p:nvPr userDrawn="1"/>
        </p:nvSpPr>
        <p:spPr>
          <a:xfrm>
            <a:off x="346104" y="4864712"/>
            <a:ext cx="2114016" cy="92333"/>
          </a:xfrm>
          <a:prstGeom prst="rect">
            <a:avLst/>
          </a:prstGeom>
          <a:noFill/>
        </p:spPr>
        <p:txBody>
          <a:bodyPr wrap="square" lIns="0" tIns="0" rIns="0" bIns="0" rtlCol="0">
            <a:spAutoFit/>
          </a:bodyPr>
          <a:lstStyle/>
          <a:p>
            <a:r>
              <a:rPr lang="en-GB" sz="600" dirty="0">
                <a:solidFill>
                  <a:srgbClr val="FFFFFF"/>
                </a:solidFill>
              </a:rPr>
              <a:t>© ACCA      </a:t>
            </a:r>
            <a:r>
              <a:rPr lang="en-GB" sz="600" b="1" dirty="0">
                <a:solidFill>
                  <a:srgbClr val="FFFFFF"/>
                </a:solidFill>
              </a:rPr>
              <a:t>INTERNAL</a:t>
            </a:r>
          </a:p>
        </p:txBody>
      </p:sp>
    </p:spTree>
    <p:extLst>
      <p:ext uri="{BB962C8B-B14F-4D97-AF65-F5344CB8AC3E}">
        <p14:creationId xmlns:p14="http://schemas.microsoft.com/office/powerpoint/2010/main" val="299484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1321"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Master Title 2 (All White)">
    <p:bg bwMode="ltGray">
      <p:bgPr>
        <a:solidFill>
          <a:srgbClr val="BEBEBE"/>
        </a:solidFill>
        <a:effectLst/>
      </p:bgPr>
    </p:bg>
    <p:spTree>
      <p:nvGrpSpPr>
        <p:cNvPr id="1" name=""/>
        <p:cNvGrpSpPr/>
        <p:nvPr/>
      </p:nvGrpSpPr>
      <p:grpSpPr>
        <a:xfrm>
          <a:off x="0" y="0"/>
          <a:ext cx="0" cy="0"/>
          <a:chOff x="0" y="0"/>
          <a:chExt cx="0" cy="0"/>
        </a:xfrm>
      </p:grpSpPr>
      <p:pic>
        <p:nvPicPr>
          <p:cNvPr id="3" name="Picture 2" descr="ACCA Brand Frame (16x9)_3.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Placeholder 2"/>
          <p:cNvSpPr>
            <a:spLocks noGrp="1"/>
          </p:cNvSpPr>
          <p:nvPr>
            <p:ph type="body" sz="quarter" idx="10" hasCustomPrompt="1"/>
          </p:nvPr>
        </p:nvSpPr>
        <p:spPr>
          <a:xfrm>
            <a:off x="998222" y="1303020"/>
            <a:ext cx="7277815" cy="2872740"/>
          </a:xfrm>
        </p:spPr>
        <p:txBody>
          <a:bodyPr>
            <a:normAutofit/>
          </a:bodyPr>
          <a:lstStyle>
            <a:lvl1pPr>
              <a:defRPr sz="2100">
                <a:latin typeface="Arial (Headings)"/>
                <a:cs typeface="Arial (Headings)"/>
              </a:defRPr>
            </a:lvl1pPr>
          </a:lstStyle>
          <a:p>
            <a:pPr lvl="0"/>
            <a:r>
              <a:rPr lang="en-GB" dirty="0"/>
              <a:t>Click to edit Master title one line</a:t>
            </a:r>
          </a:p>
        </p:txBody>
      </p:sp>
      <p:sp>
        <p:nvSpPr>
          <p:cNvPr id="4" name="TextBox 3"/>
          <p:cNvSpPr txBox="1"/>
          <p:nvPr userDrawn="1"/>
        </p:nvSpPr>
        <p:spPr>
          <a:xfrm>
            <a:off x="346121" y="4864712"/>
            <a:ext cx="1741673" cy="92333"/>
          </a:xfrm>
          <a:prstGeom prst="rect">
            <a:avLst/>
          </a:prstGeom>
          <a:noFill/>
        </p:spPr>
        <p:txBody>
          <a:bodyPr wrap="square" lIns="0" tIns="0" rIns="0" bIns="0" rtlCol="0">
            <a:spAutoFit/>
          </a:bodyPr>
          <a:lstStyle/>
          <a:p>
            <a:r>
              <a:rPr lang="en-GB" sz="600" dirty="0">
                <a:solidFill>
                  <a:srgbClr val="FFFFFF"/>
                </a:solidFill>
              </a:rPr>
              <a:t>© ACCA      </a:t>
            </a:r>
            <a:r>
              <a:rPr lang="en-GB" sz="600" b="1" dirty="0">
                <a:solidFill>
                  <a:srgbClr val="FFFFFF"/>
                </a:solidFill>
              </a:rPr>
              <a:t>INTERNAL</a:t>
            </a:r>
          </a:p>
        </p:txBody>
      </p:sp>
    </p:spTree>
    <p:extLst>
      <p:ext uri="{BB962C8B-B14F-4D97-AF65-F5344CB8AC3E}">
        <p14:creationId xmlns:p14="http://schemas.microsoft.com/office/powerpoint/2010/main" val="342655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1321" userDrawn="1">
          <p15:clr>
            <a:srgbClr val="FBAE40"/>
          </p15:clr>
        </p15:guide>
        <p15:guide id="3" orient="horz" pos="21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98220" y="1295400"/>
            <a:ext cx="7277100" cy="3230880"/>
          </a:xfrm>
        </p:spPr>
        <p:txBody>
          <a:bodyPr/>
          <a:lstStyle>
            <a:lvl1pPr>
              <a:spcBef>
                <a:spcPts val="600"/>
              </a:spcBef>
              <a:spcAft>
                <a:spcPts val="0"/>
              </a:spcAft>
              <a:defRPr sz="1600"/>
            </a:lvl1pPr>
            <a:lvl2pPr marL="230873" indent="-230873">
              <a:spcBef>
                <a:spcPts val="600"/>
              </a:spcBef>
              <a:spcAft>
                <a:spcPts val="0"/>
              </a:spcAft>
              <a:defRPr sz="1600"/>
            </a:lvl2pPr>
            <a:lvl3pPr marL="404633" indent="-173759">
              <a:spcBef>
                <a:spcPts val="600"/>
              </a:spcBef>
              <a:spcAft>
                <a:spcPts val="0"/>
              </a:spcAft>
              <a:defRPr sz="1400"/>
            </a:lvl3pPr>
            <a:lvl4pPr marL="584327" indent="-188037">
              <a:spcBef>
                <a:spcPts val="600"/>
              </a:spcBef>
              <a:spcAft>
                <a:spcPts val="0"/>
              </a:spcAft>
              <a:defRPr sz="1400"/>
            </a:lvl4pPr>
            <a:lvl5pPr marL="721195" indent="-136868">
              <a:spcBef>
                <a:spcPts val="600"/>
              </a:spcBef>
              <a:spcAft>
                <a:spcPts val="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717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98220" y="1295402"/>
            <a:ext cx="3543300" cy="322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4732020" y="1295402"/>
            <a:ext cx="3543300" cy="322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422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7"/>
          <p:cNvSpPr>
            <a:spLocks noGrp="1"/>
          </p:cNvSpPr>
          <p:nvPr>
            <p:ph type="pic" sz="quarter" idx="14" hasCustomPrompt="1"/>
          </p:nvPr>
        </p:nvSpPr>
        <p:spPr>
          <a:xfrm>
            <a:off x="1007270" y="1295402"/>
            <a:ext cx="3220641" cy="3220641"/>
          </a:xfrm>
          <a:solidFill>
            <a:srgbClr val="BEBEBE"/>
          </a:solidFill>
        </p:spPr>
        <p:txBody>
          <a:bodyPr/>
          <a:lstStyle>
            <a:lvl1pPr>
              <a:defRPr baseline="0"/>
            </a:lvl1pPr>
          </a:lstStyle>
          <a:p>
            <a:r>
              <a:rPr lang="en-GB" dirty="0"/>
              <a:t>Insert picture here</a:t>
            </a:r>
          </a:p>
        </p:txBody>
      </p:sp>
      <p:sp>
        <p:nvSpPr>
          <p:cNvPr id="5" name="Content Placeholder 2"/>
          <p:cNvSpPr>
            <a:spLocks noGrp="1"/>
          </p:cNvSpPr>
          <p:nvPr>
            <p:ph idx="1"/>
          </p:nvPr>
        </p:nvSpPr>
        <p:spPr>
          <a:xfrm>
            <a:off x="4732020" y="1295402"/>
            <a:ext cx="3543300" cy="322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243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0"/>
          </p:nvPr>
        </p:nvSpPr>
        <p:spPr>
          <a:xfrm>
            <a:off x="4732735" y="1295402"/>
            <a:ext cx="3543300" cy="322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994649" y="1295402"/>
            <a:ext cx="3543300" cy="3220641"/>
          </a:xfrm>
        </p:spPr>
        <p:txBody>
          <a:bodyPr/>
          <a:lstStyle/>
          <a:p>
            <a:pPr lvl="0"/>
            <a:r>
              <a:rPr lang="en-US" dirty="0"/>
              <a:t>Chart</a:t>
            </a:r>
          </a:p>
        </p:txBody>
      </p:sp>
    </p:spTree>
    <p:extLst>
      <p:ext uri="{BB962C8B-B14F-4D97-AF65-F5344CB8AC3E}">
        <p14:creationId xmlns:p14="http://schemas.microsoft.com/office/powerpoint/2010/main" val="154266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Media Placeholder 9"/>
          <p:cNvSpPr>
            <a:spLocks noGrp="1"/>
          </p:cNvSpPr>
          <p:nvPr>
            <p:ph type="media" sz="quarter" idx="13"/>
          </p:nvPr>
        </p:nvSpPr>
        <p:spPr>
          <a:xfrm>
            <a:off x="998220" y="1295402"/>
            <a:ext cx="7277100" cy="3220641"/>
          </a:xfrm>
        </p:spPr>
        <p:txBody>
          <a:bodyPr/>
          <a:lstStyle/>
          <a:p>
            <a:r>
              <a:rPr lang="en-US"/>
              <a:t>Click icon to add media</a:t>
            </a:r>
            <a:endParaRPr lang="en-GB"/>
          </a:p>
        </p:txBody>
      </p:sp>
    </p:spTree>
    <p:extLst>
      <p:ext uri="{BB962C8B-B14F-4D97-AF65-F5344CB8AC3E}">
        <p14:creationId xmlns:p14="http://schemas.microsoft.com/office/powerpoint/2010/main" val="373589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Master Title 2 (All White)">
    <p:bg bwMode="ltGray">
      <p:bgPr>
        <a:solidFill>
          <a:srgbClr val="BEBEBE"/>
        </a:solidFill>
        <a:effectLst/>
      </p:bgPr>
    </p:bg>
    <p:spTree>
      <p:nvGrpSpPr>
        <p:cNvPr id="1" name=""/>
        <p:cNvGrpSpPr/>
        <p:nvPr/>
      </p:nvGrpSpPr>
      <p:grpSpPr>
        <a:xfrm>
          <a:off x="0" y="0"/>
          <a:ext cx="0" cy="0"/>
          <a:chOff x="0" y="0"/>
          <a:chExt cx="0" cy="0"/>
        </a:xfrm>
      </p:grpSpPr>
      <p:pic>
        <p:nvPicPr>
          <p:cNvPr id="3" name="Picture 2" descr="ACCA Brand Frame (16x9)_3.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Placeholder 2"/>
          <p:cNvSpPr>
            <a:spLocks noGrp="1"/>
          </p:cNvSpPr>
          <p:nvPr>
            <p:ph type="body" sz="quarter" idx="10" hasCustomPrompt="1"/>
          </p:nvPr>
        </p:nvSpPr>
        <p:spPr>
          <a:xfrm>
            <a:off x="998222" y="1303020"/>
            <a:ext cx="7277815" cy="2872740"/>
          </a:xfrm>
        </p:spPr>
        <p:txBody>
          <a:bodyPr>
            <a:normAutofit/>
          </a:bodyPr>
          <a:lstStyle>
            <a:lvl1pPr>
              <a:defRPr sz="2100">
                <a:latin typeface="Arial (Headings)"/>
                <a:cs typeface="Arial (Headings)"/>
              </a:defRPr>
            </a:lvl1pPr>
          </a:lstStyle>
          <a:p>
            <a:pPr lvl="0"/>
            <a:r>
              <a:rPr lang="en-GB" dirty="0" smtClean="0"/>
              <a:t>Click to edit Master title one line</a:t>
            </a:r>
          </a:p>
        </p:txBody>
      </p:sp>
      <p:sp>
        <p:nvSpPr>
          <p:cNvPr id="4" name="TextBox 3"/>
          <p:cNvSpPr txBox="1"/>
          <p:nvPr userDrawn="1"/>
        </p:nvSpPr>
        <p:spPr>
          <a:xfrm>
            <a:off x="346121" y="4864712"/>
            <a:ext cx="1741673" cy="92333"/>
          </a:xfrm>
          <a:prstGeom prst="rect">
            <a:avLst/>
          </a:prstGeom>
          <a:noFill/>
        </p:spPr>
        <p:txBody>
          <a:bodyPr wrap="square" lIns="0" tIns="0" rIns="0" bIns="0" rtlCol="0">
            <a:spAutoFit/>
          </a:bodyPr>
          <a:lstStyle/>
          <a:p>
            <a:r>
              <a:rPr lang="en-GB" sz="600" dirty="0" smtClean="0">
                <a:solidFill>
                  <a:schemeClr val="bg1"/>
                </a:solidFill>
              </a:rPr>
              <a:t>© ACCA      </a:t>
            </a:r>
            <a:r>
              <a:rPr lang="en-GB" sz="600" b="1" dirty="0" smtClean="0">
                <a:solidFill>
                  <a:schemeClr val="bg1"/>
                </a:solidFill>
              </a:rPr>
              <a:t>PUBLIC</a:t>
            </a:r>
            <a:endParaRPr lang="en-GB" sz="600" b="1" dirty="0">
              <a:solidFill>
                <a:schemeClr val="bg1"/>
              </a:solidFill>
            </a:endParaRPr>
          </a:p>
        </p:txBody>
      </p:sp>
    </p:spTree>
    <p:extLst>
      <p:ext uri="{BB962C8B-B14F-4D97-AF65-F5344CB8AC3E}">
        <p14:creationId xmlns:p14="http://schemas.microsoft.com/office/powerpoint/2010/main" val="8702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321" userDrawn="1">
          <p15:clr>
            <a:srgbClr val="FBAE40"/>
          </p15:clr>
        </p15:guide>
        <p15:guide id="3" orient="horz" pos="21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le Placeholder 1"/>
          <p:cNvSpPr>
            <a:spLocks noGrp="1"/>
          </p:cNvSpPr>
          <p:nvPr>
            <p:ph type="title" hasCustomPrompt="1"/>
          </p:nvPr>
        </p:nvSpPr>
        <p:spPr>
          <a:xfrm>
            <a:off x="998222" y="1301100"/>
            <a:ext cx="7277815" cy="268620"/>
          </a:xfrm>
          <a:prstGeom prst="rect">
            <a:avLst/>
          </a:prstGeom>
        </p:spPr>
        <p:txBody>
          <a:bodyPr vert="horz" lIns="0" tIns="0" rIns="0" bIns="0" rtlCol="0" anchor="t" anchorCtr="0">
            <a:normAutofit/>
          </a:bodyPr>
          <a:lstStyle>
            <a:lvl1pPr>
              <a:defRPr sz="1400" baseline="0">
                <a:solidFill>
                  <a:schemeClr val="tx2"/>
                </a:solidFill>
              </a:defRPr>
            </a:lvl1pPr>
          </a:lstStyle>
          <a:p>
            <a:r>
              <a:rPr lang="en-US" dirty="0"/>
              <a:t>Click to edit first line Master title</a:t>
            </a:r>
          </a:p>
        </p:txBody>
      </p:sp>
      <p:sp>
        <p:nvSpPr>
          <p:cNvPr id="3" name="Text Placeholder 2"/>
          <p:cNvSpPr>
            <a:spLocks noGrp="1"/>
          </p:cNvSpPr>
          <p:nvPr>
            <p:ph type="body" sz="quarter" idx="10" hasCustomPrompt="1"/>
          </p:nvPr>
        </p:nvSpPr>
        <p:spPr>
          <a:xfrm>
            <a:off x="998222" y="1630681"/>
            <a:ext cx="7277815" cy="860822"/>
          </a:xfrm>
        </p:spPr>
        <p:txBody>
          <a:bodyPr>
            <a:normAutofit/>
          </a:bodyPr>
          <a:lstStyle>
            <a:lvl1pPr>
              <a:defRPr sz="2100">
                <a:latin typeface="Arial (Headings)"/>
                <a:cs typeface="Arial (Headings)"/>
              </a:defRPr>
            </a:lvl1pPr>
          </a:lstStyle>
          <a:p>
            <a:pPr lvl="0"/>
            <a:r>
              <a:rPr lang="en-GB" dirty="0"/>
              <a:t>Click to edit second line Master title</a:t>
            </a:r>
          </a:p>
        </p:txBody>
      </p:sp>
      <p:sp>
        <p:nvSpPr>
          <p:cNvPr id="6" name="TextBox 5"/>
          <p:cNvSpPr txBox="1"/>
          <p:nvPr userDrawn="1"/>
        </p:nvSpPr>
        <p:spPr>
          <a:xfrm>
            <a:off x="346122" y="4864712"/>
            <a:ext cx="346105" cy="92333"/>
          </a:xfrm>
          <a:prstGeom prst="rect">
            <a:avLst/>
          </a:prstGeom>
          <a:noFill/>
        </p:spPr>
        <p:txBody>
          <a:bodyPr wrap="square" lIns="0" tIns="0" rIns="0" bIns="0" rtlCol="0">
            <a:spAutoFit/>
          </a:bodyPr>
          <a:lstStyle/>
          <a:p>
            <a:r>
              <a:rPr lang="en-GB" sz="600">
                <a:solidFill>
                  <a:srgbClr val="000000"/>
                </a:solidFill>
              </a:rPr>
              <a:t>© ACCA</a:t>
            </a:r>
          </a:p>
        </p:txBody>
      </p:sp>
    </p:spTree>
    <p:extLst>
      <p:ext uri="{BB962C8B-B14F-4D97-AF65-F5344CB8AC3E}">
        <p14:creationId xmlns:p14="http://schemas.microsoft.com/office/powerpoint/2010/main" val="374416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593" userDrawn="1">
          <p15:clr>
            <a:srgbClr val="FBAE40"/>
          </p15:clr>
        </p15:guide>
        <p15:guide id="2" pos="384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itle Placeholder 1"/>
          <p:cNvSpPr>
            <a:spLocks noGrp="1"/>
          </p:cNvSpPr>
          <p:nvPr>
            <p:ph type="title" hasCustomPrompt="1"/>
          </p:nvPr>
        </p:nvSpPr>
        <p:spPr>
          <a:xfrm>
            <a:off x="998222" y="1301100"/>
            <a:ext cx="7277815" cy="268620"/>
          </a:xfrm>
          <a:prstGeom prst="rect">
            <a:avLst/>
          </a:prstGeom>
        </p:spPr>
        <p:txBody>
          <a:bodyPr vert="horz" lIns="0" tIns="0" rIns="0" bIns="0" rtlCol="0" anchor="t" anchorCtr="0">
            <a:normAutofit/>
          </a:bodyPr>
          <a:lstStyle>
            <a:lvl1pPr>
              <a:defRPr sz="1400"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998222" y="1630681"/>
            <a:ext cx="7277815" cy="860822"/>
          </a:xfrm>
        </p:spPr>
        <p:txBody>
          <a:bodyPr>
            <a:normAutofit/>
          </a:bodyPr>
          <a:lstStyle>
            <a:lvl1pPr>
              <a:defRPr sz="2100">
                <a:latin typeface="Arial (Headings)"/>
                <a:cs typeface="Arial (Headings)"/>
              </a:defRPr>
            </a:lvl1pPr>
          </a:lstStyle>
          <a:p>
            <a:pPr lvl="0"/>
            <a:r>
              <a:rPr lang="en-GB" dirty="0"/>
              <a:t>Click to edit second line Master title</a:t>
            </a:r>
          </a:p>
        </p:txBody>
      </p:sp>
      <p:sp>
        <p:nvSpPr>
          <p:cNvPr id="5" name="TextBox 4"/>
          <p:cNvSpPr txBox="1"/>
          <p:nvPr userDrawn="1"/>
        </p:nvSpPr>
        <p:spPr>
          <a:xfrm>
            <a:off x="346122" y="4864712"/>
            <a:ext cx="346105" cy="92333"/>
          </a:xfrm>
          <a:prstGeom prst="rect">
            <a:avLst/>
          </a:prstGeom>
          <a:noFill/>
        </p:spPr>
        <p:txBody>
          <a:bodyPr wrap="square" lIns="0" tIns="0" rIns="0" bIns="0" rtlCol="0">
            <a:spAutoFit/>
          </a:bodyPr>
          <a:lstStyle/>
          <a:p>
            <a:r>
              <a:rPr lang="en-GB" sz="600">
                <a:solidFill>
                  <a:srgbClr val="FFFFFF"/>
                </a:solidFill>
              </a:rPr>
              <a:t>© ACCA</a:t>
            </a:r>
          </a:p>
        </p:txBody>
      </p:sp>
    </p:spTree>
    <p:extLst>
      <p:ext uri="{BB962C8B-B14F-4D97-AF65-F5344CB8AC3E}">
        <p14:creationId xmlns:p14="http://schemas.microsoft.com/office/powerpoint/2010/main" val="177660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593"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Master Title (All White)">
    <p:bg bwMode="ltGray">
      <p:bgPr>
        <a:solidFill>
          <a:srgbClr val="BEBEBE"/>
        </a:solidFill>
        <a:effectLst/>
      </p:bgPr>
    </p:bg>
    <p:spTree>
      <p:nvGrpSpPr>
        <p:cNvPr id="1" name=""/>
        <p:cNvGrpSpPr/>
        <p:nvPr/>
      </p:nvGrpSpPr>
      <p:grpSpPr>
        <a:xfrm>
          <a:off x="0" y="0"/>
          <a:ext cx="0" cy="0"/>
          <a:chOff x="0" y="0"/>
          <a:chExt cx="0" cy="0"/>
        </a:xfrm>
      </p:grpSpPr>
      <p:pic>
        <p:nvPicPr>
          <p:cNvPr id="2" name="Picture 1" descr="ACCA Brand Frame (16x9)_3.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tle Placeholder 1"/>
          <p:cNvSpPr>
            <a:spLocks noGrp="1"/>
          </p:cNvSpPr>
          <p:nvPr>
            <p:ph type="title" hasCustomPrompt="1"/>
          </p:nvPr>
        </p:nvSpPr>
        <p:spPr>
          <a:xfrm>
            <a:off x="998222" y="1301100"/>
            <a:ext cx="7277815" cy="268620"/>
          </a:xfrm>
          <a:prstGeom prst="rect">
            <a:avLst/>
          </a:prstGeom>
        </p:spPr>
        <p:txBody>
          <a:bodyPr vert="horz" lIns="0" tIns="0" rIns="0" bIns="0" rtlCol="0" anchor="t" anchorCtr="0">
            <a:normAutofit/>
          </a:bodyPr>
          <a:lstStyle>
            <a:lvl1pPr>
              <a:defRPr sz="1400"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998222" y="1630681"/>
            <a:ext cx="7277815" cy="860822"/>
          </a:xfrm>
        </p:spPr>
        <p:txBody>
          <a:bodyPr>
            <a:normAutofit/>
          </a:bodyPr>
          <a:lstStyle>
            <a:lvl1pPr>
              <a:defRPr sz="2100" baseline="0">
                <a:latin typeface="Arial (Headings)"/>
                <a:cs typeface="Arial (Headings)"/>
              </a:defRPr>
            </a:lvl1pPr>
          </a:lstStyle>
          <a:p>
            <a:pPr lvl="0"/>
            <a:r>
              <a:rPr lang="en-GB" dirty="0"/>
              <a:t>Click to edit second line Master title</a:t>
            </a:r>
          </a:p>
        </p:txBody>
      </p:sp>
      <p:sp>
        <p:nvSpPr>
          <p:cNvPr id="5" name="TextBox 4"/>
          <p:cNvSpPr txBox="1"/>
          <p:nvPr userDrawn="1"/>
        </p:nvSpPr>
        <p:spPr>
          <a:xfrm>
            <a:off x="346122" y="4864712"/>
            <a:ext cx="346105" cy="92333"/>
          </a:xfrm>
          <a:prstGeom prst="rect">
            <a:avLst/>
          </a:prstGeom>
          <a:noFill/>
        </p:spPr>
        <p:txBody>
          <a:bodyPr wrap="square" lIns="0" tIns="0" rIns="0" bIns="0" rtlCol="0">
            <a:spAutoFit/>
          </a:bodyPr>
          <a:lstStyle/>
          <a:p>
            <a:r>
              <a:rPr lang="en-GB" sz="600">
                <a:solidFill>
                  <a:srgbClr val="FFFFFF"/>
                </a:solidFill>
              </a:rPr>
              <a:t>© ACCA</a:t>
            </a:r>
          </a:p>
        </p:txBody>
      </p:sp>
    </p:spTree>
    <p:extLst>
      <p:ext uri="{BB962C8B-B14F-4D97-AF65-F5344CB8AC3E}">
        <p14:creationId xmlns:p14="http://schemas.microsoft.com/office/powerpoint/2010/main" val="145359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593"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 Placeholder 2"/>
          <p:cNvSpPr>
            <a:spLocks noGrp="1"/>
          </p:cNvSpPr>
          <p:nvPr>
            <p:ph type="body" sz="quarter" idx="10" hasCustomPrompt="1"/>
          </p:nvPr>
        </p:nvSpPr>
        <p:spPr>
          <a:xfrm>
            <a:off x="998222" y="1303020"/>
            <a:ext cx="7277815" cy="2872740"/>
          </a:xfrm>
        </p:spPr>
        <p:txBody>
          <a:bodyPr>
            <a:normAutofit/>
          </a:bodyPr>
          <a:lstStyle>
            <a:lvl1pPr>
              <a:defRPr sz="2100">
                <a:latin typeface="Arial (Headings)"/>
                <a:cs typeface="Arial (Headings)"/>
              </a:defRPr>
            </a:lvl1pPr>
          </a:lstStyle>
          <a:p>
            <a:pPr lvl="0"/>
            <a:r>
              <a:rPr lang="en-GB" dirty="0"/>
              <a:t>Click to edit Master title one line</a:t>
            </a:r>
          </a:p>
        </p:txBody>
      </p:sp>
      <p:sp>
        <p:nvSpPr>
          <p:cNvPr id="4" name="TextBox 3"/>
          <p:cNvSpPr txBox="1"/>
          <p:nvPr userDrawn="1"/>
        </p:nvSpPr>
        <p:spPr>
          <a:xfrm>
            <a:off x="346122" y="4864712"/>
            <a:ext cx="346105" cy="92333"/>
          </a:xfrm>
          <a:prstGeom prst="rect">
            <a:avLst/>
          </a:prstGeom>
          <a:noFill/>
        </p:spPr>
        <p:txBody>
          <a:bodyPr wrap="square" lIns="0" tIns="0" rIns="0" bIns="0" rtlCol="0">
            <a:spAutoFit/>
          </a:bodyPr>
          <a:lstStyle/>
          <a:p>
            <a:r>
              <a:rPr lang="en-GB" sz="600">
                <a:solidFill>
                  <a:srgbClr val="000000"/>
                </a:solidFill>
              </a:rPr>
              <a:t>© ACCA</a:t>
            </a:r>
          </a:p>
        </p:txBody>
      </p:sp>
    </p:spTree>
    <p:extLst>
      <p:ext uri="{BB962C8B-B14F-4D97-AF65-F5344CB8AC3E}">
        <p14:creationId xmlns:p14="http://schemas.microsoft.com/office/powerpoint/2010/main" val="336224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321"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 Placeholder 2"/>
          <p:cNvSpPr>
            <a:spLocks noGrp="1"/>
          </p:cNvSpPr>
          <p:nvPr>
            <p:ph type="body" sz="quarter" idx="10" hasCustomPrompt="1"/>
          </p:nvPr>
        </p:nvSpPr>
        <p:spPr>
          <a:xfrm>
            <a:off x="998222" y="1303020"/>
            <a:ext cx="7277815" cy="2872740"/>
          </a:xfrm>
        </p:spPr>
        <p:txBody>
          <a:bodyPr>
            <a:normAutofit/>
          </a:bodyPr>
          <a:lstStyle>
            <a:lvl1pPr>
              <a:defRPr sz="2100">
                <a:latin typeface="Arial (Headings)"/>
                <a:cs typeface="Arial (Headings)"/>
              </a:defRPr>
            </a:lvl1pPr>
          </a:lstStyle>
          <a:p>
            <a:pPr lvl="0"/>
            <a:r>
              <a:rPr lang="en-GB" dirty="0"/>
              <a:t>Click to edit Master title one line</a:t>
            </a:r>
          </a:p>
        </p:txBody>
      </p:sp>
      <p:sp>
        <p:nvSpPr>
          <p:cNvPr id="5" name="TextBox 4"/>
          <p:cNvSpPr txBox="1"/>
          <p:nvPr userDrawn="1"/>
        </p:nvSpPr>
        <p:spPr>
          <a:xfrm>
            <a:off x="346122" y="4864712"/>
            <a:ext cx="346105" cy="92333"/>
          </a:xfrm>
          <a:prstGeom prst="rect">
            <a:avLst/>
          </a:prstGeom>
          <a:noFill/>
        </p:spPr>
        <p:txBody>
          <a:bodyPr wrap="square" lIns="0" tIns="0" rIns="0" bIns="0" rtlCol="0">
            <a:spAutoFit/>
          </a:bodyPr>
          <a:lstStyle/>
          <a:p>
            <a:r>
              <a:rPr lang="en-GB" sz="600">
                <a:solidFill>
                  <a:srgbClr val="FFFFFF"/>
                </a:solidFill>
              </a:rPr>
              <a:t>© ACCA</a:t>
            </a:r>
          </a:p>
        </p:txBody>
      </p:sp>
    </p:spTree>
    <p:extLst>
      <p:ext uri="{BB962C8B-B14F-4D97-AF65-F5344CB8AC3E}">
        <p14:creationId xmlns:p14="http://schemas.microsoft.com/office/powerpoint/2010/main" val="347988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321"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Master Title 2 (All White)">
    <p:bg bwMode="ltGray">
      <p:bgPr>
        <a:solidFill>
          <a:srgbClr val="BEBEBE"/>
        </a:solidFill>
        <a:effectLst/>
      </p:bgPr>
    </p:bg>
    <p:spTree>
      <p:nvGrpSpPr>
        <p:cNvPr id="1" name=""/>
        <p:cNvGrpSpPr/>
        <p:nvPr/>
      </p:nvGrpSpPr>
      <p:grpSpPr>
        <a:xfrm>
          <a:off x="0" y="0"/>
          <a:ext cx="0" cy="0"/>
          <a:chOff x="0" y="0"/>
          <a:chExt cx="0" cy="0"/>
        </a:xfrm>
      </p:grpSpPr>
      <p:pic>
        <p:nvPicPr>
          <p:cNvPr id="3" name="Picture 2" descr="ACCA Brand Frame (16x9)_3.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Placeholder 2"/>
          <p:cNvSpPr>
            <a:spLocks noGrp="1"/>
          </p:cNvSpPr>
          <p:nvPr>
            <p:ph type="body" sz="quarter" idx="10" hasCustomPrompt="1"/>
          </p:nvPr>
        </p:nvSpPr>
        <p:spPr>
          <a:xfrm>
            <a:off x="998222" y="1303020"/>
            <a:ext cx="7277815" cy="2872740"/>
          </a:xfrm>
        </p:spPr>
        <p:txBody>
          <a:bodyPr>
            <a:normAutofit/>
          </a:bodyPr>
          <a:lstStyle>
            <a:lvl1pPr>
              <a:defRPr sz="2100">
                <a:latin typeface="Arial (Headings)"/>
                <a:cs typeface="Arial (Headings)"/>
              </a:defRPr>
            </a:lvl1pPr>
          </a:lstStyle>
          <a:p>
            <a:pPr lvl="0"/>
            <a:r>
              <a:rPr lang="en-GB" dirty="0"/>
              <a:t>Click to edit Master title one line</a:t>
            </a:r>
          </a:p>
        </p:txBody>
      </p:sp>
      <p:sp>
        <p:nvSpPr>
          <p:cNvPr id="4" name="TextBox 3"/>
          <p:cNvSpPr txBox="1"/>
          <p:nvPr userDrawn="1"/>
        </p:nvSpPr>
        <p:spPr>
          <a:xfrm>
            <a:off x="346122" y="4864712"/>
            <a:ext cx="346105" cy="92333"/>
          </a:xfrm>
          <a:prstGeom prst="rect">
            <a:avLst/>
          </a:prstGeom>
          <a:noFill/>
        </p:spPr>
        <p:txBody>
          <a:bodyPr wrap="square" lIns="0" tIns="0" rIns="0" bIns="0" rtlCol="0">
            <a:spAutoFit/>
          </a:bodyPr>
          <a:lstStyle/>
          <a:p>
            <a:r>
              <a:rPr lang="en-GB" sz="600">
                <a:solidFill>
                  <a:srgbClr val="FFFFFF"/>
                </a:solidFill>
              </a:rPr>
              <a:t>© ACCA</a:t>
            </a:r>
          </a:p>
        </p:txBody>
      </p:sp>
    </p:spTree>
    <p:extLst>
      <p:ext uri="{BB962C8B-B14F-4D97-AF65-F5344CB8AC3E}">
        <p14:creationId xmlns:p14="http://schemas.microsoft.com/office/powerpoint/2010/main" val="98434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1321" userDrawn="1">
          <p15:clr>
            <a:srgbClr val="FBAE40"/>
          </p15:clr>
        </p15:guide>
        <p15:guide id="3" orient="horz" pos="21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98220" y="1295400"/>
            <a:ext cx="7277100" cy="3230880"/>
          </a:xfrm>
        </p:spPr>
        <p:txBody>
          <a:bodyPr/>
          <a:lstStyle>
            <a:lvl1pPr>
              <a:spcBef>
                <a:spcPts val="600"/>
              </a:spcBef>
              <a:spcAft>
                <a:spcPts val="0"/>
              </a:spcAft>
              <a:defRPr sz="1600"/>
            </a:lvl1pPr>
            <a:lvl2pPr marL="230873" indent="-230873">
              <a:spcBef>
                <a:spcPts val="600"/>
              </a:spcBef>
              <a:spcAft>
                <a:spcPts val="0"/>
              </a:spcAft>
              <a:defRPr sz="1600"/>
            </a:lvl2pPr>
            <a:lvl3pPr marL="404633" indent="-173759">
              <a:spcBef>
                <a:spcPts val="600"/>
              </a:spcBef>
              <a:spcAft>
                <a:spcPts val="0"/>
              </a:spcAft>
              <a:defRPr sz="1400"/>
            </a:lvl3pPr>
            <a:lvl4pPr marL="584327" indent="-188037">
              <a:spcBef>
                <a:spcPts val="600"/>
              </a:spcBef>
              <a:spcAft>
                <a:spcPts val="0"/>
              </a:spcAft>
              <a:defRPr sz="1400"/>
            </a:lvl4pPr>
            <a:lvl5pPr marL="721195" indent="-136868">
              <a:spcBef>
                <a:spcPts val="600"/>
              </a:spcBef>
              <a:spcAft>
                <a:spcPts val="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938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98220" y="1295402"/>
            <a:ext cx="3543300" cy="3220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4732020" y="1295402"/>
            <a:ext cx="3543300" cy="3220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024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7"/>
          <p:cNvSpPr>
            <a:spLocks noGrp="1"/>
          </p:cNvSpPr>
          <p:nvPr>
            <p:ph type="pic" sz="quarter" idx="14" hasCustomPrompt="1"/>
          </p:nvPr>
        </p:nvSpPr>
        <p:spPr>
          <a:xfrm>
            <a:off x="1007270" y="1295402"/>
            <a:ext cx="3220641" cy="3220641"/>
          </a:xfrm>
          <a:solidFill>
            <a:srgbClr val="BEBEBE"/>
          </a:solidFill>
        </p:spPr>
        <p:txBody>
          <a:bodyPr/>
          <a:lstStyle>
            <a:lvl1pPr>
              <a:defRPr baseline="0"/>
            </a:lvl1pPr>
          </a:lstStyle>
          <a:p>
            <a:r>
              <a:rPr lang="en-GB"/>
              <a:t>Insert picture here</a:t>
            </a:r>
          </a:p>
        </p:txBody>
      </p:sp>
      <p:sp>
        <p:nvSpPr>
          <p:cNvPr id="5" name="Content Placeholder 2"/>
          <p:cNvSpPr>
            <a:spLocks noGrp="1"/>
          </p:cNvSpPr>
          <p:nvPr>
            <p:ph idx="1"/>
          </p:nvPr>
        </p:nvSpPr>
        <p:spPr>
          <a:xfrm>
            <a:off x="4732020" y="1295402"/>
            <a:ext cx="3543300" cy="3220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352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0"/>
          </p:nvPr>
        </p:nvSpPr>
        <p:spPr>
          <a:xfrm>
            <a:off x="4732735" y="1295402"/>
            <a:ext cx="3543300" cy="3220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994649" y="1295402"/>
            <a:ext cx="3543300" cy="3220641"/>
          </a:xfrm>
        </p:spPr>
        <p:txBody>
          <a:bodyPr/>
          <a:lstStyle/>
          <a:p>
            <a:pPr lvl="0"/>
            <a:r>
              <a:rPr lang="en-US" dirty="0"/>
              <a:t>Chart</a:t>
            </a:r>
          </a:p>
        </p:txBody>
      </p:sp>
    </p:spTree>
    <p:extLst>
      <p:ext uri="{BB962C8B-B14F-4D97-AF65-F5344CB8AC3E}">
        <p14:creationId xmlns:p14="http://schemas.microsoft.com/office/powerpoint/2010/main" val="222560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98220" y="1295400"/>
            <a:ext cx="7277100" cy="3230880"/>
          </a:xfrm>
        </p:spPr>
        <p:txBody>
          <a:bodyPr/>
          <a:lstStyle>
            <a:lvl1pPr>
              <a:spcBef>
                <a:spcPts val="600"/>
              </a:spcBef>
              <a:spcAft>
                <a:spcPts val="0"/>
              </a:spcAft>
              <a:defRPr sz="1600"/>
            </a:lvl1pPr>
            <a:lvl2pPr marL="230873" indent="-230873">
              <a:spcBef>
                <a:spcPts val="600"/>
              </a:spcBef>
              <a:spcAft>
                <a:spcPts val="0"/>
              </a:spcAft>
              <a:defRPr sz="1600"/>
            </a:lvl2pPr>
            <a:lvl3pPr marL="404633" indent="-173759">
              <a:spcBef>
                <a:spcPts val="600"/>
              </a:spcBef>
              <a:spcAft>
                <a:spcPts val="0"/>
              </a:spcAft>
              <a:defRPr sz="1400"/>
            </a:lvl3pPr>
            <a:lvl4pPr marL="584327" indent="-188037">
              <a:spcBef>
                <a:spcPts val="600"/>
              </a:spcBef>
              <a:spcAft>
                <a:spcPts val="0"/>
              </a:spcAft>
              <a:defRPr sz="1400"/>
            </a:lvl4pPr>
            <a:lvl5pPr marL="721195" indent="-136868">
              <a:spcBef>
                <a:spcPts val="600"/>
              </a:spcBef>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910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Media Placeholder 9"/>
          <p:cNvSpPr>
            <a:spLocks noGrp="1"/>
          </p:cNvSpPr>
          <p:nvPr>
            <p:ph type="media" sz="quarter" idx="13"/>
          </p:nvPr>
        </p:nvSpPr>
        <p:spPr>
          <a:xfrm>
            <a:off x="998220" y="1295402"/>
            <a:ext cx="7277100" cy="3220641"/>
          </a:xfrm>
        </p:spPr>
        <p:txBody>
          <a:bodyPr/>
          <a:lstStyle/>
          <a:p>
            <a:r>
              <a:rPr lang="en-US"/>
              <a:t>Click icon to add media</a:t>
            </a:r>
            <a:endParaRPr lang="en-GB"/>
          </a:p>
        </p:txBody>
      </p:sp>
    </p:spTree>
    <p:extLst>
      <p:ext uri="{BB962C8B-B14F-4D97-AF65-F5344CB8AC3E}">
        <p14:creationId xmlns:p14="http://schemas.microsoft.com/office/powerpoint/2010/main" val="85778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1508761" y="1140219"/>
            <a:ext cx="3218422" cy="3218422"/>
          </a:xfrm>
          <a:prstGeom prst="rect">
            <a:avLst/>
          </a:prstGeom>
          <a:noFill/>
          <a:ln w="12700" cmpd="sng">
            <a:solidFill>
              <a:srgbClr val="C80000"/>
            </a:solidFill>
          </a:ln>
        </p:spPr>
        <p:txBody>
          <a:bodyPr lIns="175172" tIns="134781" rIns="134781" bIns="67391"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hasCustomPrompt="1"/>
          </p:nvPr>
        </p:nvSpPr>
        <p:spPr>
          <a:xfrm>
            <a:off x="1653543" y="2430780"/>
            <a:ext cx="2933699" cy="1737360"/>
          </a:xfrm>
          <a:prstGeom prst="rect">
            <a:avLst/>
          </a:prstGeom>
        </p:spPr>
        <p:txBody>
          <a:bodyPr vert="horz" lIns="0" tIns="0" rIns="0" bIns="0" rtlCol="0" anchor="t" anchorCtr="0">
            <a:normAutofit/>
          </a:bodyPr>
          <a:lstStyle>
            <a:lvl1pPr algn="l">
              <a:defRPr sz="1600" baseline="0">
                <a:solidFill>
                  <a:srgbClr val="C8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1653543"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solidFill>
                <a:prstClr val="black"/>
              </a:solidFill>
            </a:endParaRPr>
          </a:p>
        </p:txBody>
      </p:sp>
      <p:sp>
        <p:nvSpPr>
          <p:cNvPr id="14" name="Text Placeholder 13"/>
          <p:cNvSpPr>
            <a:spLocks noGrp="1"/>
          </p:cNvSpPr>
          <p:nvPr>
            <p:ph type="body" sz="quarter" idx="10" hasCustomPrompt="1"/>
          </p:nvPr>
        </p:nvSpPr>
        <p:spPr>
          <a:xfrm>
            <a:off x="1576917" y="983457"/>
            <a:ext cx="3033713" cy="1439704"/>
          </a:xfrm>
          <a:prstGeom prst="rect">
            <a:avLst/>
          </a:prstGeom>
        </p:spPr>
        <p:txBody>
          <a:bodyPr vert="horz" lIns="68471" tIns="34289" rIns="68471" bIns="34289"/>
          <a:lstStyle>
            <a:lvl1pPr marL="0" indent="0">
              <a:buFontTx/>
              <a:buNone/>
              <a:defRPr sz="9000" b="1">
                <a:solidFill>
                  <a:srgbClr val="C80000"/>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1642228849"/>
      </p:ext>
    </p:extLst>
  </p:cSld>
  <p:clrMapOvr>
    <a:masterClrMapping/>
  </p:clrMapOvr>
  <p:extLst mod="1">
    <p:ext uri="{DCECCB84-F9BA-43D5-87BE-67443E8EF086}">
      <p15:sldGuideLst xmlns:p15="http://schemas.microsoft.com/office/powerpoint/2012/main" xmlns="">
        <p15:guide id="2" pos="1277" userDrawn="1">
          <p15:clr>
            <a:srgbClr val="FBAE40"/>
          </p15:clr>
        </p15:guide>
        <p15:guide id="3" orient="horz" pos="21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nfographic Style (Black)">
    <p:spTree>
      <p:nvGrpSpPr>
        <p:cNvPr id="1" name=""/>
        <p:cNvGrpSpPr/>
        <p:nvPr/>
      </p:nvGrpSpPr>
      <p:grpSpPr>
        <a:xfrm>
          <a:off x="0" y="0"/>
          <a:ext cx="0" cy="0"/>
          <a:chOff x="0" y="0"/>
          <a:chExt cx="0" cy="0"/>
        </a:xfrm>
      </p:grpSpPr>
      <p:sp>
        <p:nvSpPr>
          <p:cNvPr id="7" name="Title 1"/>
          <p:cNvSpPr txBox="1">
            <a:spLocks/>
          </p:cNvSpPr>
          <p:nvPr userDrawn="1"/>
        </p:nvSpPr>
        <p:spPr bwMode="auto">
          <a:xfrm>
            <a:off x="1508761" y="1140219"/>
            <a:ext cx="3218422" cy="3218422"/>
          </a:xfrm>
          <a:prstGeom prst="rect">
            <a:avLst/>
          </a:prstGeom>
          <a:noFill/>
          <a:ln w="12700" cmpd="sng">
            <a:solidFill>
              <a:schemeClr val="tx1"/>
            </a:solidFill>
          </a:ln>
        </p:spPr>
        <p:txBody>
          <a:bodyPr lIns="175172" tIns="134781" rIns="134781" bIns="67391"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srgbClr val="000000"/>
              </a:solidFill>
            </a:endParaRPr>
          </a:p>
        </p:txBody>
      </p:sp>
      <p:sp>
        <p:nvSpPr>
          <p:cNvPr id="4" name="Title Placeholder 1"/>
          <p:cNvSpPr>
            <a:spLocks noGrp="1"/>
          </p:cNvSpPr>
          <p:nvPr>
            <p:ph type="title" hasCustomPrompt="1"/>
          </p:nvPr>
        </p:nvSpPr>
        <p:spPr>
          <a:xfrm>
            <a:off x="1653543" y="2430780"/>
            <a:ext cx="2933699" cy="1737360"/>
          </a:xfrm>
          <a:prstGeom prst="rect">
            <a:avLst/>
          </a:prstGeom>
        </p:spPr>
        <p:txBody>
          <a:bodyPr vert="horz" lIns="0" tIns="0" rIns="0" bIns="0" rtlCol="0" anchor="t" anchorCtr="0">
            <a:normAutofit/>
          </a:bodyPr>
          <a:lstStyle>
            <a:lvl1pPr algn="l">
              <a:defRPr sz="1600" baseline="0">
                <a:solidFill>
                  <a:srgbClr val="00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1653543"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solidFill>
                <a:prstClr val="black"/>
              </a:solidFill>
            </a:endParaRPr>
          </a:p>
        </p:txBody>
      </p:sp>
      <p:sp>
        <p:nvSpPr>
          <p:cNvPr id="14" name="Text Placeholder 13"/>
          <p:cNvSpPr>
            <a:spLocks noGrp="1"/>
          </p:cNvSpPr>
          <p:nvPr>
            <p:ph type="body" sz="quarter" idx="10" hasCustomPrompt="1"/>
          </p:nvPr>
        </p:nvSpPr>
        <p:spPr>
          <a:xfrm>
            <a:off x="1576917" y="983457"/>
            <a:ext cx="3033713" cy="1439704"/>
          </a:xfrm>
          <a:prstGeom prst="rect">
            <a:avLst/>
          </a:prstGeom>
        </p:spPr>
        <p:txBody>
          <a:bodyPr vert="horz" lIns="68471" tIns="34289" rIns="68471" bIns="34289"/>
          <a:lstStyle>
            <a:lvl1pPr marL="0" indent="0">
              <a:buFontTx/>
              <a:buNone/>
              <a:defRPr sz="9000" b="1">
                <a:solidFill>
                  <a:schemeClr val="tx1"/>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1686992922"/>
      </p:ext>
    </p:extLst>
  </p:cSld>
  <p:clrMapOvr>
    <a:masterClrMapping/>
  </p:clrMapOvr>
  <p:extLst mod="1">
    <p:ext uri="{DCECCB84-F9BA-43D5-87BE-67443E8EF086}">
      <p15:sldGuideLst xmlns:p15="http://schemas.microsoft.com/office/powerpoint/2012/main" xmlns="">
        <p15:guide id="2" pos="1255"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fographic Style (White)">
    <p:spTree>
      <p:nvGrpSpPr>
        <p:cNvPr id="1" name=""/>
        <p:cNvGrpSpPr/>
        <p:nvPr/>
      </p:nvGrpSpPr>
      <p:grpSpPr>
        <a:xfrm>
          <a:off x="0" y="0"/>
          <a:ext cx="0" cy="0"/>
          <a:chOff x="0" y="0"/>
          <a:chExt cx="0" cy="0"/>
        </a:xfrm>
      </p:grpSpPr>
      <p:sp>
        <p:nvSpPr>
          <p:cNvPr id="7" name="Title 1"/>
          <p:cNvSpPr txBox="1">
            <a:spLocks/>
          </p:cNvSpPr>
          <p:nvPr userDrawn="1"/>
        </p:nvSpPr>
        <p:spPr bwMode="auto">
          <a:xfrm>
            <a:off x="1508761" y="1140219"/>
            <a:ext cx="3218422" cy="3218422"/>
          </a:xfrm>
          <a:prstGeom prst="rect">
            <a:avLst/>
          </a:prstGeom>
          <a:noFill/>
          <a:ln w="12700" cmpd="sng">
            <a:solidFill>
              <a:schemeClr val="bg1"/>
            </a:solidFill>
          </a:ln>
        </p:spPr>
        <p:txBody>
          <a:bodyPr lIns="175172" tIns="134781" rIns="134781" bIns="67391"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white"/>
              </a:solidFill>
            </a:endParaRPr>
          </a:p>
        </p:txBody>
      </p:sp>
      <p:sp>
        <p:nvSpPr>
          <p:cNvPr id="4" name="Title Placeholder 1"/>
          <p:cNvSpPr>
            <a:spLocks noGrp="1"/>
          </p:cNvSpPr>
          <p:nvPr>
            <p:ph type="title" hasCustomPrompt="1"/>
          </p:nvPr>
        </p:nvSpPr>
        <p:spPr>
          <a:xfrm>
            <a:off x="1653543" y="2430780"/>
            <a:ext cx="2933699" cy="1737360"/>
          </a:xfrm>
          <a:prstGeom prst="rect">
            <a:avLst/>
          </a:prstGeom>
        </p:spPr>
        <p:txBody>
          <a:bodyPr vert="horz" lIns="0" tIns="0" rIns="0" bIns="0" rtlCol="0" anchor="t" anchorCtr="0">
            <a:normAutofit/>
          </a:bodyPr>
          <a:lstStyle>
            <a:lvl1pPr algn="l">
              <a:defRPr sz="1600" baseline="0">
                <a:solidFill>
                  <a:schemeClr val="bg1"/>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1653543"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solidFill>
                <a:prstClr val="black"/>
              </a:solidFill>
            </a:endParaRPr>
          </a:p>
        </p:txBody>
      </p:sp>
      <p:sp>
        <p:nvSpPr>
          <p:cNvPr id="14" name="Text Placeholder 13"/>
          <p:cNvSpPr>
            <a:spLocks noGrp="1"/>
          </p:cNvSpPr>
          <p:nvPr>
            <p:ph type="body" sz="quarter" idx="10" hasCustomPrompt="1"/>
          </p:nvPr>
        </p:nvSpPr>
        <p:spPr>
          <a:xfrm>
            <a:off x="1576917" y="983457"/>
            <a:ext cx="3033713" cy="1439704"/>
          </a:xfrm>
          <a:prstGeom prst="rect">
            <a:avLst/>
          </a:prstGeom>
        </p:spPr>
        <p:txBody>
          <a:bodyPr vert="horz" lIns="68471" tIns="34289" rIns="68471" bIns="34289"/>
          <a:lstStyle>
            <a:lvl1pPr marL="0" indent="0">
              <a:buFontTx/>
              <a:buNone/>
              <a:defRPr sz="9000" b="1">
                <a:solidFill>
                  <a:schemeClr val="bg1"/>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327732046"/>
      </p:ext>
    </p:extLst>
  </p:cSld>
  <p:clrMapOvr>
    <a:masterClrMapping/>
  </p:clrMapOvr>
  <p:extLst mod="1">
    <p:ext uri="{DCECCB84-F9BA-43D5-87BE-67443E8EF086}">
      <p15:sldGuideLst xmlns:p15="http://schemas.microsoft.com/office/powerpoint/2012/main" xmlns="">
        <p15:guide id="2" pos="1277"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4027636" y="1143001"/>
            <a:ext cx="2644496" cy="2644496"/>
          </a:xfrm>
          <a:prstGeom prst="rect">
            <a:avLst/>
          </a:prstGeom>
          <a:noFill/>
          <a:ln w="12700" cmpd="sng">
            <a:solidFill>
              <a:srgbClr val="C80000"/>
            </a:solidFill>
          </a:ln>
        </p:spPr>
        <p:txBody>
          <a:bodyPr lIns="175172" tIns="134781" rIns="134781" bIns="67391"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hasCustomPrompt="1"/>
          </p:nvPr>
        </p:nvSpPr>
        <p:spPr>
          <a:xfrm>
            <a:off x="4172414" y="1318338"/>
            <a:ext cx="2365119" cy="1645564"/>
          </a:xfrm>
          <a:prstGeom prst="rect">
            <a:avLst/>
          </a:prstGeom>
        </p:spPr>
        <p:txBody>
          <a:bodyPr vert="horz" lIns="0" tIns="0" rIns="0" bIns="0" rtlCol="0" anchor="t" anchorCtr="0">
            <a:normAutofit/>
          </a:bodyPr>
          <a:lstStyle>
            <a:lvl1pPr algn="l">
              <a:defRPr sz="2100" baseline="0">
                <a:solidFill>
                  <a:srgbClr val="C80000"/>
                </a:solidFill>
                <a:latin typeface="Arial (Headings)"/>
                <a:cs typeface="Arial (Headings)"/>
              </a:defRPr>
            </a:lvl1pPr>
          </a:lstStyle>
          <a:p>
            <a:r>
              <a:rPr lang="en-US" dirty="0"/>
              <a:t>Click to edit </a:t>
            </a:r>
            <a:br>
              <a:rPr lang="en-US" dirty="0"/>
            </a:br>
            <a:r>
              <a:rPr lang="en-US" dirty="0"/>
              <a:t>Master infographic body copy</a:t>
            </a:r>
          </a:p>
        </p:txBody>
      </p:sp>
      <p:sp>
        <p:nvSpPr>
          <p:cNvPr id="5" name="Title Placeholder 1"/>
          <p:cNvSpPr txBox="1">
            <a:spLocks/>
          </p:cNvSpPr>
          <p:nvPr userDrawn="1"/>
        </p:nvSpPr>
        <p:spPr>
          <a:xfrm>
            <a:off x="1653543"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solidFill>
                <a:prstClr val="black"/>
              </a:solidFill>
            </a:endParaRPr>
          </a:p>
        </p:txBody>
      </p:sp>
      <p:sp>
        <p:nvSpPr>
          <p:cNvPr id="11" name="Text Placeholder 9"/>
          <p:cNvSpPr>
            <a:spLocks noGrp="1"/>
          </p:cNvSpPr>
          <p:nvPr>
            <p:ph type="body" sz="quarter" idx="10" hasCustomPrompt="1"/>
          </p:nvPr>
        </p:nvSpPr>
        <p:spPr>
          <a:xfrm>
            <a:off x="5999564" y="3119841"/>
            <a:ext cx="1484709" cy="1484710"/>
          </a:xfrm>
          <a:prstGeom prst="rect">
            <a:avLst/>
          </a:prstGeom>
          <a:solidFill>
            <a:schemeClr val="bg1"/>
          </a:solidFill>
        </p:spPr>
        <p:txBody>
          <a:bodyPr lIns="134781" tIns="107781" rIns="67391" bIns="35027"/>
          <a:lstStyle>
            <a:lvl1pPr marL="0" indent="0">
              <a:buNone/>
              <a:defRPr sz="1600" b="0" i="0" baseline="0">
                <a:latin typeface="Arial" charset="0"/>
                <a:ea typeface="Arial" charset="0"/>
                <a:cs typeface="Arial" charset="0"/>
              </a:defRPr>
            </a:lvl1pPr>
          </a:lstStyle>
          <a:p>
            <a:pPr lvl="0"/>
            <a:r>
              <a:rPr lang="en-GB" dirty="0"/>
              <a:t>Click to edit body copy</a:t>
            </a:r>
          </a:p>
        </p:txBody>
      </p:sp>
    </p:spTree>
    <p:extLst>
      <p:ext uri="{BB962C8B-B14F-4D97-AF65-F5344CB8AC3E}">
        <p14:creationId xmlns:p14="http://schemas.microsoft.com/office/powerpoint/2010/main" val="214946654"/>
      </p:ext>
    </p:extLst>
  </p:cSld>
  <p:clrMapOvr>
    <a:masterClrMapping/>
  </p:clrMapOvr>
  <p:extLst mod="1">
    <p:ext uri="{DCECCB84-F9BA-43D5-87BE-67443E8EF086}">
      <p15:sldGuideLst xmlns:p15="http://schemas.microsoft.com/office/powerpoint/2012/main" xmlns="">
        <p15:guide id="2" pos="1277">
          <p15:clr>
            <a:srgbClr val="FBAE40"/>
          </p15:clr>
        </p15:guide>
        <p15:guide id="3" orient="horz" pos="21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1520428" y="1954209"/>
            <a:ext cx="2644496" cy="2644496"/>
          </a:xfrm>
          <a:prstGeom prst="rect">
            <a:avLst/>
          </a:prstGeom>
          <a:noFill/>
          <a:ln w="12700" cmpd="sng">
            <a:solidFill>
              <a:srgbClr val="C80000"/>
            </a:solidFill>
          </a:ln>
        </p:spPr>
        <p:txBody>
          <a:bodyPr lIns="175172" tIns="134781" rIns="134781" bIns="67391"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hasCustomPrompt="1"/>
          </p:nvPr>
        </p:nvSpPr>
        <p:spPr>
          <a:xfrm>
            <a:off x="1665208" y="2129540"/>
            <a:ext cx="1648424" cy="2305728"/>
          </a:xfrm>
          <a:prstGeom prst="rect">
            <a:avLst/>
          </a:prstGeom>
        </p:spPr>
        <p:txBody>
          <a:bodyPr vert="horz" lIns="0" tIns="0" rIns="0" bIns="0" rtlCol="0" anchor="t" anchorCtr="0">
            <a:normAutofit/>
          </a:bodyPr>
          <a:lstStyle>
            <a:lvl1pPr algn="l">
              <a:defRPr sz="2100" baseline="0">
                <a:solidFill>
                  <a:srgbClr val="C8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1653543"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solidFill>
                <a:prstClr val="black"/>
              </a:solidFill>
            </a:endParaRPr>
          </a:p>
        </p:txBody>
      </p:sp>
      <p:sp>
        <p:nvSpPr>
          <p:cNvPr id="8" name="Text Placeholder 9"/>
          <p:cNvSpPr>
            <a:spLocks noGrp="1"/>
          </p:cNvSpPr>
          <p:nvPr>
            <p:ph type="body" sz="quarter" idx="10" hasCustomPrompt="1"/>
          </p:nvPr>
        </p:nvSpPr>
        <p:spPr>
          <a:xfrm>
            <a:off x="3422573" y="1211853"/>
            <a:ext cx="1484709" cy="1484710"/>
          </a:xfrm>
          <a:prstGeom prst="rect">
            <a:avLst/>
          </a:prstGeom>
          <a:solidFill>
            <a:schemeClr val="bg1"/>
          </a:solidFill>
        </p:spPr>
        <p:txBody>
          <a:bodyPr lIns="134781" tIns="107781" rIns="67391" bIns="35027"/>
          <a:lstStyle>
            <a:lvl1pPr marL="0" indent="0">
              <a:buNone/>
              <a:defRPr sz="1600" b="0" i="0" baseline="0">
                <a:latin typeface="Arial" charset="0"/>
                <a:ea typeface="Arial" charset="0"/>
                <a:cs typeface="Arial" charset="0"/>
              </a:defRPr>
            </a:lvl1pPr>
          </a:lstStyle>
          <a:p>
            <a:pPr lvl="0"/>
            <a:r>
              <a:rPr lang="en-GB" dirty="0"/>
              <a:t>Click to edit body copy</a:t>
            </a:r>
          </a:p>
        </p:txBody>
      </p:sp>
    </p:spTree>
    <p:extLst>
      <p:ext uri="{BB962C8B-B14F-4D97-AF65-F5344CB8AC3E}">
        <p14:creationId xmlns:p14="http://schemas.microsoft.com/office/powerpoint/2010/main" val="3310674081"/>
      </p:ext>
    </p:extLst>
  </p:cSld>
  <p:clrMapOvr>
    <a:masterClrMapping/>
  </p:clrMapOvr>
  <p:extLst mod="1">
    <p:ext uri="{DCECCB84-F9BA-43D5-87BE-67443E8EF086}">
      <p15:sldGuideLst xmlns:p15="http://schemas.microsoft.com/office/powerpoint/2012/main" xmlns="">
        <p15:guide id="2" pos="1277">
          <p15:clr>
            <a:srgbClr val="FBAE40"/>
          </p15:clr>
        </p15:guide>
        <p15:guide id="3" orient="horz" pos="21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Brand Frame)">
    <p:spTree>
      <p:nvGrpSpPr>
        <p:cNvPr id="1" name=""/>
        <p:cNvGrpSpPr/>
        <p:nvPr/>
      </p:nvGrpSpPr>
      <p:grpSpPr>
        <a:xfrm>
          <a:off x="0" y="0"/>
          <a:ext cx="0" cy="0"/>
          <a:chOff x="0" y="0"/>
          <a:chExt cx="0" cy="0"/>
        </a:xfrm>
      </p:grpSpPr>
      <p:sp>
        <p:nvSpPr>
          <p:cNvPr id="10" name="Title 1"/>
          <p:cNvSpPr txBox="1">
            <a:spLocks/>
          </p:cNvSpPr>
          <p:nvPr userDrawn="1"/>
        </p:nvSpPr>
        <p:spPr bwMode="auto">
          <a:xfrm>
            <a:off x="1508761" y="1140219"/>
            <a:ext cx="3218422" cy="3218422"/>
          </a:xfrm>
          <a:prstGeom prst="rect">
            <a:avLst/>
          </a:prstGeom>
          <a:solidFill>
            <a:schemeClr val="bg1">
              <a:alpha val="60000"/>
            </a:schemeClr>
          </a:solidFill>
          <a:ln w="12700" cmpd="sng">
            <a:solidFill>
              <a:srgbClr val="C80000"/>
            </a:solidFill>
          </a:ln>
        </p:spPr>
        <p:txBody>
          <a:bodyPr lIns="175172" tIns="134781" rIns="134781" bIns="67391"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p:nvPr>
        </p:nvSpPr>
        <p:spPr>
          <a:xfrm>
            <a:off x="1653543" y="1232520"/>
            <a:ext cx="2933699" cy="2988960"/>
          </a:xfrm>
          <a:prstGeom prst="rect">
            <a:avLst/>
          </a:prstGeom>
        </p:spPr>
        <p:txBody>
          <a:bodyPr vert="horz" lIns="0" tIns="0" rIns="0" bIns="0" rtlCol="0" anchor="t" anchorCtr="0">
            <a:normAutofit/>
          </a:bodyPr>
          <a:lstStyle>
            <a:lvl1pPr algn="l">
              <a:defRPr sz="1600" baseline="0">
                <a:solidFill>
                  <a:schemeClr val="tx1"/>
                </a:solidFill>
                <a:latin typeface="Arial (Headings)"/>
                <a:cs typeface="Arial (Headings)"/>
              </a:defRPr>
            </a:lvl1pPr>
          </a:lstStyle>
          <a:p>
            <a:r>
              <a:rPr lang="en-US" dirty="0"/>
              <a:t>Click to edit Master title</a:t>
            </a:r>
          </a:p>
        </p:txBody>
      </p:sp>
    </p:spTree>
    <p:extLst>
      <p:ext uri="{BB962C8B-B14F-4D97-AF65-F5344CB8AC3E}">
        <p14:creationId xmlns:p14="http://schemas.microsoft.com/office/powerpoint/2010/main" val="316934758"/>
      </p:ext>
    </p:extLst>
  </p:cSld>
  <p:clrMapOvr>
    <a:masterClrMapping/>
  </p:clrMapOvr>
  <p:extLst mod="1">
    <p:ext uri="{DCECCB84-F9BA-43D5-87BE-67443E8EF086}">
      <p15:sldGuideLst xmlns:p15="http://schemas.microsoft.com/office/powerpoint/2012/main" xmlns="">
        <p15:guide id="2" pos="1255"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columns (Brand Frame)">
    <p:spTree>
      <p:nvGrpSpPr>
        <p:cNvPr id="1" name=""/>
        <p:cNvGrpSpPr/>
        <p:nvPr/>
      </p:nvGrpSpPr>
      <p:grpSpPr>
        <a:xfrm>
          <a:off x="0" y="0"/>
          <a:ext cx="0" cy="0"/>
          <a:chOff x="0" y="0"/>
          <a:chExt cx="0" cy="0"/>
        </a:xfrm>
      </p:grpSpPr>
      <p:sp>
        <p:nvSpPr>
          <p:cNvPr id="6" name="Content Placeholder 2"/>
          <p:cNvSpPr>
            <a:spLocks noGrp="1"/>
          </p:cNvSpPr>
          <p:nvPr>
            <p:ph idx="14"/>
          </p:nvPr>
        </p:nvSpPr>
        <p:spPr>
          <a:xfrm>
            <a:off x="4724401" y="1764042"/>
            <a:ext cx="3546872" cy="2970000"/>
          </a:xfrm>
          <a:prstGeom prst="rect">
            <a:avLst/>
          </a:prstGeom>
        </p:spPr>
        <p:txBody>
          <a:bodyPr lIns="68471" tIns="34289" rIns="68471" bIns="34289"/>
          <a:lstStyle>
            <a:lvl1pPr marL="256736" indent="-256736">
              <a:buClr>
                <a:srgbClr val="C80000"/>
              </a:buClr>
              <a:buFont typeface="Wingdings" charset="2"/>
              <a:buChar char="§"/>
              <a:defRPr sz="1600">
                <a:solidFill>
                  <a:srgbClr val="000000"/>
                </a:solidFill>
                <a:latin typeface="Arial (Body)"/>
                <a:cs typeface="Arial (Body)"/>
              </a:defRPr>
            </a:lvl1pPr>
            <a:lvl2pPr marL="556191" indent="-213948">
              <a:buClr>
                <a:srgbClr val="C80000"/>
              </a:buClr>
              <a:buFont typeface="Wingdings" charset="2"/>
              <a:buChar char="§"/>
              <a:defRPr sz="1600">
                <a:solidFill>
                  <a:srgbClr val="000000"/>
                </a:solidFill>
                <a:latin typeface="Arial (Body)"/>
                <a:cs typeface="Arial (Body)"/>
              </a:defRPr>
            </a:lvl2pPr>
            <a:lvl3pPr marL="855716" indent="-171158">
              <a:buClr>
                <a:srgbClr val="C80000"/>
              </a:buClr>
              <a:buFont typeface="Wingdings" charset="2"/>
              <a:buChar char="§"/>
              <a:defRPr sz="1400">
                <a:solidFill>
                  <a:srgbClr val="000000"/>
                </a:solidFill>
                <a:latin typeface="Arial (Body)"/>
                <a:cs typeface="Arial (Body)"/>
              </a:defRPr>
            </a:lvl3pPr>
            <a:lvl4pPr marL="1197960" indent="-171158">
              <a:buClr>
                <a:srgbClr val="C80000"/>
              </a:buClr>
              <a:buFont typeface="Wingdings" charset="2"/>
              <a:buChar char="§"/>
              <a:defRPr sz="1400">
                <a:solidFill>
                  <a:srgbClr val="000000"/>
                </a:solidFill>
                <a:latin typeface="Arial (Body)"/>
                <a:cs typeface="Arial (Body)"/>
              </a:defRPr>
            </a:lvl4pPr>
            <a:lvl5pPr marL="1540205" indent="-171158">
              <a:buClr>
                <a:srgbClr val="C80000"/>
              </a:buClr>
              <a:buFont typeface="Wingdings" charset="2"/>
              <a:buChar char="§"/>
              <a:defRPr sz="1400">
                <a:solidFill>
                  <a:srgbClr val="000000"/>
                </a:solidFill>
                <a:latin typeface="Arial (Body)"/>
                <a:cs typeface="Arial (Body)"/>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 hasCustomPrompt="1"/>
          </p:nvPr>
        </p:nvSpPr>
        <p:spPr bwMode="ltGray">
          <a:xfrm>
            <a:off x="999648" y="1764042"/>
            <a:ext cx="2970000" cy="2970000"/>
          </a:xfrm>
          <a:prstGeom prst="rect">
            <a:avLst/>
          </a:prstGeom>
          <a:noFill/>
          <a:ln w="12700">
            <a:solidFill>
              <a:srgbClr val="C80000"/>
            </a:solidFill>
          </a:ln>
        </p:spPr>
        <p:txBody>
          <a:bodyPr lIns="134781" tIns="134781" rIns="134781" bIns="269561"/>
          <a:lstStyle>
            <a:lvl1pPr marL="256736" indent="-256736">
              <a:buClr>
                <a:srgbClr val="C80000"/>
              </a:buClr>
              <a:buFont typeface="Wingdings" charset="2"/>
              <a:buChar char="§"/>
              <a:defRPr sz="1600" baseline="0">
                <a:solidFill>
                  <a:schemeClr val="tx1"/>
                </a:solidFill>
                <a:latin typeface="Arial (Body)"/>
                <a:cs typeface="Arial (Body)"/>
              </a:defRPr>
            </a:lvl1pPr>
            <a:lvl2pPr marL="556191" indent="-213948">
              <a:buClr>
                <a:srgbClr val="C80000"/>
              </a:buClr>
              <a:buFont typeface="Wingdings" charset="2"/>
              <a:buChar char="§"/>
              <a:defRPr sz="1600">
                <a:solidFill>
                  <a:srgbClr val="000000"/>
                </a:solidFill>
                <a:latin typeface="Arial (Body)"/>
                <a:cs typeface="Arial (Body)"/>
              </a:defRPr>
            </a:lvl2pPr>
            <a:lvl3pPr marL="855716" indent="-171158">
              <a:buClr>
                <a:srgbClr val="C80000"/>
              </a:buClr>
              <a:buFont typeface="Wingdings" charset="2"/>
              <a:buChar char="§"/>
              <a:defRPr sz="1400">
                <a:solidFill>
                  <a:srgbClr val="000000"/>
                </a:solidFill>
                <a:latin typeface="Arial (Body)"/>
                <a:cs typeface="Arial (Body)"/>
              </a:defRPr>
            </a:lvl3pPr>
            <a:lvl4pPr marL="1197960" indent="-171158">
              <a:buClr>
                <a:srgbClr val="C80000"/>
              </a:buClr>
              <a:buFont typeface="Wingdings" charset="2"/>
              <a:buChar char="§"/>
              <a:defRPr sz="1400">
                <a:solidFill>
                  <a:srgbClr val="000000"/>
                </a:solidFill>
                <a:latin typeface="Arial (Body)"/>
                <a:cs typeface="Arial (Body)"/>
              </a:defRPr>
            </a:lvl4pPr>
            <a:lvl5pPr marL="1540205" indent="-171158">
              <a:buClr>
                <a:srgbClr val="C80000"/>
              </a:buClr>
              <a:buFont typeface="Wingdings" charset="2"/>
              <a:buChar char="§"/>
              <a:defRPr sz="1200">
                <a:solidFill>
                  <a:srgbClr val="000000"/>
                </a:solidFill>
                <a:latin typeface="Arial (Body)"/>
                <a:cs typeface="Arial (Body)"/>
              </a:defRPr>
            </a:lvl5pPr>
          </a:lstStyle>
          <a:p>
            <a:pPr lvl="0"/>
            <a:r>
              <a:rPr lang="en-US" dirty="0"/>
              <a:t>Remember the Brand square and Brand frame should never be used together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p:cNvSpPr>
            <a:spLocks noGrp="1"/>
          </p:cNvSpPr>
          <p:nvPr>
            <p:ph type="title"/>
          </p:nvPr>
        </p:nvSpPr>
        <p:spPr>
          <a:xfrm>
            <a:off x="924793" y="929640"/>
            <a:ext cx="7346480" cy="796500"/>
          </a:xfrm>
          <a:prstGeom prst="rect">
            <a:avLst/>
          </a:prstGeom>
        </p:spPr>
        <p:txBody>
          <a:bodyPr lIns="68471" tIns="34289" rIns="68471" bIns="34289"/>
          <a:lstStyle>
            <a:lvl1pPr algn="l">
              <a:defRPr sz="2100">
                <a:solidFill>
                  <a:srgbClr val="C80000"/>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429898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page (single, black logo)">
    <p:spTree>
      <p:nvGrpSpPr>
        <p:cNvPr id="1" name=""/>
        <p:cNvGrpSpPr/>
        <p:nvPr/>
      </p:nvGrpSpPr>
      <p:grpSpPr>
        <a:xfrm>
          <a:off x="0" y="0"/>
          <a:ext cx="0" cy="0"/>
          <a:chOff x="0" y="0"/>
          <a:chExt cx="0" cy="0"/>
        </a:xfrm>
      </p:grpSpPr>
      <p:pic>
        <p:nvPicPr>
          <p:cNvPr id="4" name="Picture 3" descr="ACCA Brand Square (1 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295" y="1834515"/>
            <a:ext cx="1466850" cy="1466850"/>
          </a:xfrm>
          <a:prstGeom prst="rect">
            <a:avLst/>
          </a:prstGeom>
        </p:spPr>
      </p:pic>
      <p:sp>
        <p:nvSpPr>
          <p:cNvPr id="6" name="Title Placeholder 1"/>
          <p:cNvSpPr>
            <a:spLocks noGrp="1"/>
          </p:cNvSpPr>
          <p:nvPr>
            <p:ph type="title" hasCustomPrompt="1"/>
          </p:nvPr>
        </p:nvSpPr>
        <p:spPr>
          <a:xfrm>
            <a:off x="1600205" y="2436480"/>
            <a:ext cx="2847885" cy="261000"/>
          </a:xfrm>
          <a:prstGeom prst="rect">
            <a:avLst/>
          </a:prstGeom>
        </p:spPr>
        <p:txBody>
          <a:bodyPr vert="horz" lIns="0" tIns="0" rIns="0" bIns="0" rtlCol="0" anchor="t" anchorCtr="0">
            <a:noAutofit/>
          </a:bodyPr>
          <a:lstStyle>
            <a:lvl1pPr algn="l">
              <a:defRPr sz="1600" b="1" baseline="0">
                <a:solidFill>
                  <a:schemeClr val="tx1"/>
                </a:solidFill>
                <a:latin typeface="Arial (Headings)"/>
                <a:cs typeface="Arial (Headings)"/>
              </a:defRPr>
            </a:lvl1pPr>
          </a:lstStyle>
          <a:p>
            <a:r>
              <a:rPr lang="en-US" dirty="0"/>
              <a:t>Click to edit divider pages</a:t>
            </a:r>
          </a:p>
        </p:txBody>
      </p:sp>
    </p:spTree>
    <p:extLst>
      <p:ext uri="{BB962C8B-B14F-4D97-AF65-F5344CB8AC3E}">
        <p14:creationId xmlns:p14="http://schemas.microsoft.com/office/powerpoint/2010/main" val="32726807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vider page (double, black logo)">
    <p:spTree>
      <p:nvGrpSpPr>
        <p:cNvPr id="1" name=""/>
        <p:cNvGrpSpPr/>
        <p:nvPr/>
      </p:nvGrpSpPr>
      <p:grpSpPr>
        <a:xfrm>
          <a:off x="0" y="0"/>
          <a:ext cx="0" cy="0"/>
          <a:chOff x="0" y="0"/>
          <a:chExt cx="0" cy="0"/>
        </a:xfrm>
      </p:grpSpPr>
      <p:pic>
        <p:nvPicPr>
          <p:cNvPr id="4" name="Picture 3" descr="ACCA Brand Square (2 line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295" y="1834515"/>
            <a:ext cx="1466850" cy="1466850"/>
          </a:xfrm>
          <a:prstGeom prst="rect">
            <a:avLst/>
          </a:prstGeom>
        </p:spPr>
      </p:pic>
      <p:sp>
        <p:nvSpPr>
          <p:cNvPr id="6" name="Title Placeholder 1"/>
          <p:cNvSpPr>
            <a:spLocks noGrp="1"/>
          </p:cNvSpPr>
          <p:nvPr>
            <p:ph type="title" hasCustomPrompt="1"/>
          </p:nvPr>
        </p:nvSpPr>
        <p:spPr>
          <a:xfrm>
            <a:off x="1600201" y="2316624"/>
            <a:ext cx="2217420" cy="451500"/>
          </a:xfrm>
          <a:prstGeom prst="rect">
            <a:avLst/>
          </a:prstGeom>
        </p:spPr>
        <p:txBody>
          <a:bodyPr vert="horz" lIns="0" tIns="0" rIns="0" bIns="0" rtlCol="0" anchor="t" anchorCtr="0">
            <a:noAutofit/>
          </a:bodyPr>
          <a:lstStyle>
            <a:lvl1pPr algn="l">
              <a:defRPr sz="1600" b="1" baseline="0">
                <a:solidFill>
                  <a:schemeClr val="tx1"/>
                </a:solidFill>
                <a:latin typeface="Arial (Headings)"/>
                <a:cs typeface="Arial (Headings)"/>
              </a:defRPr>
            </a:lvl1pPr>
          </a:lstStyle>
          <a:p>
            <a:r>
              <a:rPr lang="en-US" dirty="0"/>
              <a:t>Click to edit divider pages with two lines</a:t>
            </a:r>
          </a:p>
        </p:txBody>
      </p:sp>
    </p:spTree>
    <p:extLst>
      <p:ext uri="{BB962C8B-B14F-4D97-AF65-F5344CB8AC3E}">
        <p14:creationId xmlns:p14="http://schemas.microsoft.com/office/powerpoint/2010/main" val="2358200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98220" y="1295402"/>
            <a:ext cx="3543300" cy="32206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732020" y="1295402"/>
            <a:ext cx="3543300" cy="32206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353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Divider page (sing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971947" y="2405728"/>
            <a:ext cx="3270903" cy="285998"/>
          </a:xfrm>
          <a:prstGeom prst="rect">
            <a:avLst/>
          </a:prstGeom>
        </p:spPr>
        <p:txBody>
          <a:bodyPr vert="horz" lIns="0" tIns="0" rIns="0" bIns="0" rtlCol="0" anchor="t" anchorCtr="0">
            <a:noAutofit/>
          </a:bodyPr>
          <a:lstStyle>
            <a:lvl1pPr algn="l">
              <a:defRPr sz="2100" b="1" baseline="0">
                <a:solidFill>
                  <a:schemeClr val="tx1"/>
                </a:solidFill>
                <a:latin typeface="Arial (Headings)"/>
                <a:cs typeface="Arial (Headings)"/>
              </a:defRPr>
            </a:lvl1pPr>
          </a:lstStyle>
          <a:p>
            <a:r>
              <a:rPr lang="en-US" dirty="0"/>
              <a:t>Click to edit </a:t>
            </a:r>
            <a:r>
              <a:rPr lang="en-US"/>
              <a:t>divider page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62" y="1371600"/>
            <a:ext cx="2391156" cy="2391156"/>
          </a:xfrm>
          <a:prstGeom prst="rect">
            <a:avLst/>
          </a:prstGeom>
        </p:spPr>
      </p:pic>
    </p:spTree>
    <p:extLst>
      <p:ext uri="{BB962C8B-B14F-4D97-AF65-F5344CB8AC3E}">
        <p14:creationId xmlns:p14="http://schemas.microsoft.com/office/powerpoint/2010/main" val="35487872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Divider page (doub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971947" y="2226465"/>
            <a:ext cx="3270903" cy="682950"/>
          </a:xfrm>
          <a:prstGeom prst="rect">
            <a:avLst/>
          </a:prstGeom>
        </p:spPr>
        <p:txBody>
          <a:bodyPr vert="horz" lIns="0" tIns="0" rIns="0" bIns="0" rtlCol="0" anchor="t" anchorCtr="0">
            <a:noAutofit/>
          </a:bodyPr>
          <a:lstStyle>
            <a:lvl1pPr algn="l">
              <a:defRPr sz="2100" b="1" baseline="0">
                <a:solidFill>
                  <a:schemeClr val="tx1"/>
                </a:solidFill>
                <a:latin typeface="Arial (Headings)"/>
                <a:cs typeface="Arial (Headings)"/>
              </a:defRPr>
            </a:lvl1pPr>
          </a:lstStyle>
          <a:p>
            <a:r>
              <a:rPr lang="en-US" dirty="0"/>
              <a:t>Click to edit divider pages with two lines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62" y="1371600"/>
            <a:ext cx="2391156" cy="2391156"/>
          </a:xfrm>
          <a:prstGeom prst="rect">
            <a:avLst/>
          </a:prstGeom>
        </p:spPr>
      </p:pic>
    </p:spTree>
    <p:extLst>
      <p:ext uri="{BB962C8B-B14F-4D97-AF65-F5344CB8AC3E}">
        <p14:creationId xmlns:p14="http://schemas.microsoft.com/office/powerpoint/2010/main" val="36010429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ltGray">
          <a:xfrm>
            <a:off x="2505850" y="953100"/>
            <a:ext cx="1682100" cy="1682100"/>
          </a:xfrm>
          <a:solidFill>
            <a:schemeClr val="tx1"/>
          </a:solidFill>
        </p:spPr>
        <p:txBody>
          <a:bodyPr lIns="148445" tIns="121446" rIns="148445" bIns="269891">
            <a:normAutofit/>
          </a:bodyPr>
          <a:lstStyle>
            <a:lvl1pPr marL="0" indent="0" algn="l">
              <a:spcAft>
                <a:spcPts val="0"/>
              </a:spcAft>
              <a:buNone/>
              <a:defRPr sz="1400">
                <a:solidFill>
                  <a:schemeClr val="bg1"/>
                </a:solidFill>
              </a:defRPr>
            </a:lvl1pPr>
            <a:lvl2pPr marL="342740" indent="0" algn="ctr">
              <a:buNone/>
              <a:defRPr sz="1500"/>
            </a:lvl2pPr>
            <a:lvl3pPr marL="685494" indent="0" algn="ctr">
              <a:buNone/>
              <a:defRPr sz="1400"/>
            </a:lvl3pPr>
            <a:lvl4pPr marL="1028241" indent="0" algn="ctr">
              <a:buNone/>
              <a:defRPr sz="1200"/>
            </a:lvl4pPr>
            <a:lvl5pPr marL="1370988" indent="0" algn="ctr">
              <a:buNone/>
              <a:defRPr sz="1200"/>
            </a:lvl5pPr>
            <a:lvl6pPr marL="1713743" indent="0" algn="ctr">
              <a:buNone/>
              <a:defRPr sz="1200"/>
            </a:lvl6pPr>
            <a:lvl7pPr marL="2056481" indent="0" algn="ctr">
              <a:buNone/>
              <a:defRPr sz="1200"/>
            </a:lvl7pPr>
            <a:lvl8pPr marL="2399220" indent="0" algn="ctr">
              <a:buNone/>
              <a:defRPr sz="1200"/>
            </a:lvl8pPr>
            <a:lvl9pPr marL="2741960" indent="0" algn="ctr">
              <a:buNone/>
              <a:defRPr sz="1200"/>
            </a:lvl9pPr>
          </a:lstStyle>
          <a:p>
            <a:r>
              <a:rPr lang="en-US" dirty="0" smtClean="0"/>
              <a:t>Click to edit Master subtitle style</a:t>
            </a:r>
            <a:endParaRPr lang="en-US" dirty="0"/>
          </a:p>
        </p:txBody>
      </p:sp>
      <p:sp>
        <p:nvSpPr>
          <p:cNvPr id="2" name="Title 1"/>
          <p:cNvSpPr>
            <a:spLocks noGrp="1"/>
          </p:cNvSpPr>
          <p:nvPr>
            <p:ph type="ctrTitle"/>
          </p:nvPr>
        </p:nvSpPr>
        <p:spPr bwMode="invGray">
          <a:xfrm>
            <a:off x="481365" y="1925100"/>
            <a:ext cx="2700000" cy="2700000"/>
          </a:xfrm>
          <a:blipFill dpi="0" rotWithShape="1">
            <a:blip r:embed="rId3"/>
            <a:srcRect/>
            <a:stretch>
              <a:fillRect/>
            </a:stretch>
          </a:blipFill>
        </p:spPr>
        <p:txBody>
          <a:bodyPr lIns="175420" tIns="134946" rIns="134946" bIns="67473" anchor="t" anchorCtr="0">
            <a:normAutofit/>
          </a:bodyPr>
          <a:lstStyle>
            <a:lvl1pPr algn="l">
              <a:defRPr sz="2400">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08466" y="136149"/>
            <a:ext cx="1891418" cy="829667"/>
          </a:xfrm>
          <a:prstGeom prst="rect">
            <a:avLst/>
          </a:prstGeom>
        </p:spPr>
      </p:pic>
    </p:spTree>
    <p:extLst>
      <p:ext uri="{BB962C8B-B14F-4D97-AF65-F5344CB8AC3E}">
        <p14:creationId xmlns:p14="http://schemas.microsoft.com/office/powerpoint/2010/main" val="391979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invGray">
          <a:xfrm>
            <a:off x="476783" y="1232081"/>
            <a:ext cx="2700000" cy="2700000"/>
          </a:xfrm>
          <a:blipFill dpi="0" rotWithShape="1">
            <a:blip r:embed="rId3"/>
            <a:srcRect/>
            <a:stretch>
              <a:fillRect/>
            </a:stretch>
          </a:blipFill>
        </p:spPr>
        <p:txBody>
          <a:bodyPr lIns="175420" tIns="134946" rIns="134946" bIns="67473" anchor="t" anchorCtr="0">
            <a:normAutofit/>
          </a:bodyPr>
          <a:lstStyle>
            <a:lvl1pPr algn="l">
              <a:defRPr sz="2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bwMode="ltGray">
          <a:xfrm>
            <a:off x="2386678" y="3117593"/>
            <a:ext cx="1682100" cy="1682100"/>
          </a:xfrm>
          <a:solidFill>
            <a:schemeClr val="tx1"/>
          </a:solidFill>
        </p:spPr>
        <p:txBody>
          <a:bodyPr lIns="148445" tIns="121446" rIns="148445" bIns="269891">
            <a:normAutofit/>
          </a:bodyPr>
          <a:lstStyle>
            <a:lvl1pPr marL="0" indent="0" algn="l">
              <a:spcAft>
                <a:spcPts val="0"/>
              </a:spcAft>
              <a:buNone/>
              <a:defRPr sz="1400">
                <a:solidFill>
                  <a:schemeClr val="bg1"/>
                </a:solidFill>
              </a:defRPr>
            </a:lvl1pPr>
            <a:lvl2pPr marL="342740" indent="0" algn="ctr">
              <a:buNone/>
              <a:defRPr sz="1500"/>
            </a:lvl2pPr>
            <a:lvl3pPr marL="685494" indent="0" algn="ctr">
              <a:buNone/>
              <a:defRPr sz="1400"/>
            </a:lvl3pPr>
            <a:lvl4pPr marL="1028241" indent="0" algn="ctr">
              <a:buNone/>
              <a:defRPr sz="1200"/>
            </a:lvl4pPr>
            <a:lvl5pPr marL="1370988" indent="0" algn="ctr">
              <a:buNone/>
              <a:defRPr sz="1200"/>
            </a:lvl5pPr>
            <a:lvl6pPr marL="1713743" indent="0" algn="ctr">
              <a:buNone/>
              <a:defRPr sz="1200"/>
            </a:lvl6pPr>
            <a:lvl7pPr marL="2056481" indent="0" algn="ctr">
              <a:buNone/>
              <a:defRPr sz="1200"/>
            </a:lvl7pPr>
            <a:lvl8pPr marL="2399220" indent="0" algn="ctr">
              <a:buNone/>
              <a:defRPr sz="1200"/>
            </a:lvl8pPr>
            <a:lvl9pPr marL="2741960" indent="0" algn="ctr">
              <a:buNone/>
              <a:defRPr sz="1200"/>
            </a:lvl9pPr>
          </a:lstStyle>
          <a:p>
            <a:r>
              <a:rPr lang="en-US" dirty="0" smtClean="0"/>
              <a:t>Click to edit Master subtitle style</a:t>
            </a:r>
            <a:endParaRPr lang="en-US"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18399" y="254197"/>
            <a:ext cx="1659779" cy="596376"/>
          </a:xfrm>
          <a:prstGeom prst="rect">
            <a:avLst/>
          </a:prstGeom>
        </p:spPr>
      </p:pic>
    </p:spTree>
    <p:extLst>
      <p:ext uri="{BB962C8B-B14F-4D97-AF65-F5344CB8AC3E}">
        <p14:creationId xmlns:p14="http://schemas.microsoft.com/office/powerpoint/2010/main" val="218175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invGray">
          <a:xfrm flipH="1">
            <a:off x="6090114" y="1232081"/>
            <a:ext cx="2700000" cy="2700000"/>
          </a:xfrm>
          <a:blipFill dpi="0" rotWithShape="0">
            <a:blip r:embed="rId3"/>
            <a:srcRect/>
            <a:stretch>
              <a:fillRect/>
            </a:stretch>
          </a:blipFill>
        </p:spPr>
        <p:txBody>
          <a:bodyPr lIns="404820" tIns="134946" rIns="175420" bIns="67473" anchor="t" anchorCtr="0">
            <a:normAutofit/>
          </a:bodyPr>
          <a:lstStyle>
            <a:lvl1pPr algn="r">
              <a:defRPr sz="2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bwMode="ltGray">
          <a:xfrm>
            <a:off x="5174886" y="3118784"/>
            <a:ext cx="1682100" cy="1682100"/>
          </a:xfrm>
          <a:solidFill>
            <a:schemeClr val="tx1"/>
          </a:solidFill>
        </p:spPr>
        <p:txBody>
          <a:bodyPr lIns="148445" tIns="121446" rIns="148445" bIns="269891">
            <a:normAutofit/>
          </a:bodyPr>
          <a:lstStyle>
            <a:lvl1pPr marL="0" indent="0" algn="l">
              <a:spcAft>
                <a:spcPts val="0"/>
              </a:spcAft>
              <a:buNone/>
              <a:defRPr sz="1400">
                <a:solidFill>
                  <a:schemeClr val="bg1"/>
                </a:solidFill>
              </a:defRPr>
            </a:lvl1pPr>
            <a:lvl2pPr marL="342740" indent="0" algn="ctr">
              <a:buNone/>
              <a:defRPr sz="1500"/>
            </a:lvl2pPr>
            <a:lvl3pPr marL="685494" indent="0" algn="ctr">
              <a:buNone/>
              <a:defRPr sz="1400"/>
            </a:lvl3pPr>
            <a:lvl4pPr marL="1028241" indent="0" algn="ctr">
              <a:buNone/>
              <a:defRPr sz="1200"/>
            </a:lvl4pPr>
            <a:lvl5pPr marL="1370988" indent="0" algn="ctr">
              <a:buNone/>
              <a:defRPr sz="1200"/>
            </a:lvl5pPr>
            <a:lvl6pPr marL="1713743" indent="0" algn="ctr">
              <a:buNone/>
              <a:defRPr sz="1200"/>
            </a:lvl6pPr>
            <a:lvl7pPr marL="2056481" indent="0" algn="ctr">
              <a:buNone/>
              <a:defRPr sz="1200"/>
            </a:lvl7pPr>
            <a:lvl8pPr marL="2399220" indent="0" algn="ctr">
              <a:buNone/>
              <a:defRPr sz="1200"/>
            </a:lvl8pPr>
            <a:lvl9pPr marL="2741960" indent="0" algn="ctr">
              <a:buNone/>
              <a:defRPr sz="1200"/>
            </a:lvl9pPr>
          </a:lstStyle>
          <a:p>
            <a:r>
              <a:rPr lang="en-US" smtClean="0"/>
              <a:t>Click to edit Master subtitle style</a:t>
            </a:r>
            <a:endParaRPr lang="en-US"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18399" y="254221"/>
            <a:ext cx="1659779" cy="596377"/>
          </a:xfrm>
          <a:prstGeom prst="rect">
            <a:avLst/>
          </a:prstGeom>
        </p:spPr>
      </p:pic>
    </p:spTree>
    <p:extLst>
      <p:ext uri="{BB962C8B-B14F-4D97-AF65-F5344CB8AC3E}">
        <p14:creationId xmlns:p14="http://schemas.microsoft.com/office/powerpoint/2010/main" val="265538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guide id="4" pos="7378"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836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Statem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0500"/>
            <a:ext cx="8312400" cy="3375000"/>
          </a:xfrm>
        </p:spPr>
        <p:txBody>
          <a:bodyPr/>
          <a:lstStyle>
            <a:lvl1pPr>
              <a:spcBef>
                <a:spcPts val="600"/>
              </a:spcBef>
              <a:spcAft>
                <a:spcPts val="0"/>
              </a:spcAft>
              <a:defRPr sz="2100"/>
            </a:lvl1pPr>
            <a:lvl2pPr marL="230873" indent="-230873">
              <a:spcBef>
                <a:spcPts val="600"/>
              </a:spcBef>
              <a:spcAft>
                <a:spcPts val="0"/>
              </a:spcAft>
              <a:defRPr sz="2100"/>
            </a:lvl2pPr>
            <a:lvl3pPr marL="404633" indent="-173759">
              <a:spcBef>
                <a:spcPts val="600"/>
              </a:spcBef>
              <a:spcAft>
                <a:spcPts val="0"/>
              </a:spcAft>
              <a:defRPr sz="1700"/>
            </a:lvl3pPr>
            <a:lvl4pPr marL="584327" indent="-188037">
              <a:spcBef>
                <a:spcPts val="600"/>
              </a:spcBef>
              <a:spcAft>
                <a:spcPts val="0"/>
              </a:spcAft>
              <a:defRPr sz="1700"/>
            </a:lvl4pPr>
            <a:lvl5pPr marL="721195" indent="-136868">
              <a:spcBef>
                <a:spcPts val="600"/>
              </a:spcBef>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886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8096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336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0500"/>
            <a:ext cx="3960000"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4"/>
          </p:nvPr>
        </p:nvSpPr>
        <p:spPr>
          <a:xfrm>
            <a:off x="4809600" y="1169126"/>
            <a:ext cx="3960000" cy="3319842"/>
          </a:xfrm>
        </p:spPr>
        <p:txBody>
          <a:bodyPr/>
          <a:lstStyle/>
          <a:p>
            <a:endParaRPr lang="en-GB" dirty="0"/>
          </a:p>
        </p:txBody>
      </p:sp>
    </p:spTree>
    <p:extLst>
      <p:ext uri="{BB962C8B-B14F-4D97-AF65-F5344CB8AC3E}">
        <p14:creationId xmlns:p14="http://schemas.microsoft.com/office/powerpoint/2010/main" val="410143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wo Content (Red Block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ltGray">
          <a:xfrm>
            <a:off x="457200" y="1168127"/>
            <a:ext cx="3326400" cy="3327379"/>
          </a:xfrm>
          <a:solidFill>
            <a:schemeClr val="accent1"/>
          </a:solidFill>
        </p:spPr>
        <p:txBody>
          <a:bodyPr lIns="134946" tIns="134946" rIns="134946" bIns="269891"/>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p:nvPr>
        </p:nvSpPr>
        <p:spPr>
          <a:xfrm>
            <a:off x="4169362" y="1120500"/>
            <a:ext cx="4600238" cy="33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58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Picture Placeholder 7"/>
          <p:cNvSpPr>
            <a:spLocks noGrp="1"/>
          </p:cNvSpPr>
          <p:nvPr>
            <p:ph type="pic" sz="quarter" idx="14" hasCustomPrompt="1"/>
          </p:nvPr>
        </p:nvSpPr>
        <p:spPr>
          <a:xfrm>
            <a:off x="1007270" y="1295402"/>
            <a:ext cx="3220641" cy="3220641"/>
          </a:xfrm>
          <a:solidFill>
            <a:srgbClr val="BEBEBE"/>
          </a:solidFill>
        </p:spPr>
        <p:txBody>
          <a:bodyPr/>
          <a:lstStyle>
            <a:lvl1pPr>
              <a:defRPr baseline="0"/>
            </a:lvl1pPr>
          </a:lstStyle>
          <a:p>
            <a:r>
              <a:rPr lang="en-GB" dirty="0" smtClean="0"/>
              <a:t>Insert picture here</a:t>
            </a:r>
            <a:endParaRPr lang="en-GB" dirty="0"/>
          </a:p>
        </p:txBody>
      </p:sp>
      <p:sp>
        <p:nvSpPr>
          <p:cNvPr id="5" name="Content Placeholder 2"/>
          <p:cNvSpPr>
            <a:spLocks noGrp="1"/>
          </p:cNvSpPr>
          <p:nvPr>
            <p:ph idx="1"/>
          </p:nvPr>
        </p:nvSpPr>
        <p:spPr>
          <a:xfrm>
            <a:off x="4732020" y="1295402"/>
            <a:ext cx="3543300" cy="32206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935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ivider (Black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bwMode="ltGray">
          <a:xfrm>
            <a:off x="1738647" y="502968"/>
            <a:ext cx="2700000" cy="2700000"/>
          </a:xfrm>
          <a:solidFill>
            <a:schemeClr val="accent4"/>
          </a:solidFill>
        </p:spPr>
        <p:txBody>
          <a:bodyPr lIns="175420" tIns="134946" rIns="134946" bIns="67473" anchor="t" anchorCtr="0">
            <a:normAutofit/>
          </a:bodyPr>
          <a:lstStyle>
            <a:lvl1pPr algn="l">
              <a:defRPr sz="21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481698" y="2534050"/>
            <a:ext cx="1890000" cy="1891166"/>
          </a:xfrm>
          <a:solidFill>
            <a:schemeClr val="bg1"/>
          </a:solidFill>
        </p:spPr>
        <p:txBody>
          <a:bodyPr lIns="148445" tIns="121446" rIns="148445" bIns="269891">
            <a:normAutofit/>
          </a:bodyPr>
          <a:lstStyle>
            <a:lvl1pPr marL="0" indent="0" algn="l">
              <a:spcAft>
                <a:spcPts val="0"/>
              </a:spcAft>
              <a:buNone/>
              <a:defRPr sz="1600"/>
            </a:lvl1pPr>
            <a:lvl2pPr marL="342740" indent="0" algn="ctr">
              <a:buNone/>
              <a:defRPr sz="1500"/>
            </a:lvl2pPr>
            <a:lvl3pPr marL="685494" indent="0" algn="ctr">
              <a:buNone/>
              <a:defRPr sz="1400"/>
            </a:lvl3pPr>
            <a:lvl4pPr marL="1028241" indent="0" algn="ctr">
              <a:buNone/>
              <a:defRPr sz="1200"/>
            </a:lvl4pPr>
            <a:lvl5pPr marL="1370988" indent="0" algn="ctr">
              <a:buNone/>
              <a:defRPr sz="1200"/>
            </a:lvl5pPr>
            <a:lvl6pPr marL="1713743" indent="0" algn="ctr">
              <a:buNone/>
              <a:defRPr sz="1200"/>
            </a:lvl6pPr>
            <a:lvl7pPr marL="2056481" indent="0" algn="ctr">
              <a:buNone/>
              <a:defRPr sz="1200"/>
            </a:lvl7pPr>
            <a:lvl8pPr marL="2399220" indent="0" algn="ctr">
              <a:buNone/>
              <a:defRPr sz="1200"/>
            </a:lvl8pPr>
            <a:lvl9pPr marL="274196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400500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ivider (White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bwMode="ltGray">
          <a:xfrm>
            <a:off x="1738800" y="502968"/>
            <a:ext cx="2700000" cy="2700000"/>
          </a:xfrm>
          <a:solidFill>
            <a:schemeClr val="accent4"/>
          </a:solidFill>
        </p:spPr>
        <p:txBody>
          <a:bodyPr lIns="175420" tIns="134946" rIns="134946" bIns="67473" anchor="t" anchorCtr="0">
            <a:normAutofit/>
          </a:bodyPr>
          <a:lstStyle>
            <a:lvl1pPr algn="l">
              <a:defRPr sz="21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481698" y="2534050"/>
            <a:ext cx="1890000" cy="1891166"/>
          </a:xfrm>
          <a:solidFill>
            <a:schemeClr val="bg1"/>
          </a:solidFill>
        </p:spPr>
        <p:txBody>
          <a:bodyPr lIns="148445" tIns="121446" rIns="148445" bIns="269891">
            <a:normAutofit/>
          </a:bodyPr>
          <a:lstStyle>
            <a:lvl1pPr marL="0" indent="0" algn="l">
              <a:spcAft>
                <a:spcPts val="0"/>
              </a:spcAft>
              <a:buNone/>
              <a:defRPr sz="1600"/>
            </a:lvl1pPr>
            <a:lvl2pPr marL="342740" indent="0" algn="ctr">
              <a:buNone/>
              <a:defRPr sz="1500"/>
            </a:lvl2pPr>
            <a:lvl3pPr marL="685494" indent="0" algn="ctr">
              <a:buNone/>
              <a:defRPr sz="1400"/>
            </a:lvl3pPr>
            <a:lvl4pPr marL="1028241" indent="0" algn="ctr">
              <a:buNone/>
              <a:defRPr sz="1200"/>
            </a:lvl4pPr>
            <a:lvl5pPr marL="1370988" indent="0" algn="ctr">
              <a:buNone/>
              <a:defRPr sz="1200"/>
            </a:lvl5pPr>
            <a:lvl6pPr marL="1713743" indent="0" algn="ctr">
              <a:buNone/>
              <a:defRPr sz="1200"/>
            </a:lvl6pPr>
            <a:lvl7pPr marL="2056481" indent="0" algn="ctr">
              <a:buNone/>
              <a:defRPr sz="1200"/>
            </a:lvl7pPr>
            <a:lvl8pPr marL="2399220" indent="0" algn="ctr">
              <a:buNone/>
              <a:defRPr sz="1200"/>
            </a:lvl8pPr>
            <a:lvl9pPr marL="2741960" indent="0" algn="ctr">
              <a:buNone/>
              <a:defRPr sz="1200"/>
            </a:lvl9pPr>
          </a:lstStyle>
          <a:p>
            <a:r>
              <a:rPr lang="en-US" smtClean="0"/>
              <a:t>Click to edit Master subtitle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030" y="4641382"/>
            <a:ext cx="878402" cy="315620"/>
          </a:xfrm>
          <a:prstGeom prst="rect">
            <a:avLst/>
          </a:prstGeom>
        </p:spPr>
      </p:pic>
    </p:spTree>
    <p:extLst>
      <p:ext uri="{BB962C8B-B14F-4D97-AF65-F5344CB8AC3E}">
        <p14:creationId xmlns:p14="http://schemas.microsoft.com/office/powerpoint/2010/main" val="250234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Media Placeholder 9"/>
          <p:cNvSpPr>
            <a:spLocks noGrp="1"/>
          </p:cNvSpPr>
          <p:nvPr>
            <p:ph type="media" sz="quarter" idx="13"/>
          </p:nvPr>
        </p:nvSpPr>
        <p:spPr>
          <a:xfrm>
            <a:off x="457225" y="1039502"/>
            <a:ext cx="7699375" cy="3457575"/>
          </a:xfrm>
        </p:spPr>
        <p:txBody>
          <a:bodyPr/>
          <a:lstStyle/>
          <a:p>
            <a:r>
              <a:rPr lang="en-US" smtClean="0"/>
              <a:t>Click icon to add media</a:t>
            </a:r>
            <a:endParaRPr lang="en-GB"/>
          </a:p>
        </p:txBody>
      </p:sp>
    </p:spTree>
    <p:extLst>
      <p:ext uri="{BB962C8B-B14F-4D97-AF65-F5344CB8AC3E}">
        <p14:creationId xmlns:p14="http://schemas.microsoft.com/office/powerpoint/2010/main" val="33735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05463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Highlight Text Blu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bwMode="auto">
          <a:xfrm>
            <a:off x="492832" y="1460258"/>
            <a:ext cx="2700000" cy="2700000"/>
          </a:xfrm>
          <a:noFill/>
          <a:ln w="57150">
            <a:solidFill>
              <a:schemeClr val="accent2"/>
            </a:solidFill>
          </a:ln>
        </p:spPr>
        <p:txBody>
          <a:bodyPr lIns="175420" tIns="134946" rIns="134946" bIns="67473" anchor="b" anchorCtr="0">
            <a:normAutofit/>
          </a:bodyPr>
          <a:lstStyle>
            <a:lvl1pPr algn="l">
              <a:defRPr sz="1400">
                <a:solidFill>
                  <a:schemeClr val="accent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bwMode="hidden">
          <a:xfrm>
            <a:off x="2364317" y="250033"/>
            <a:ext cx="1890000" cy="1891166"/>
          </a:xfrm>
          <a:solidFill>
            <a:schemeClr val="accent3"/>
          </a:solidFill>
        </p:spPr>
        <p:txBody>
          <a:bodyPr lIns="148445" tIns="121446" rIns="148445" bIns="269891">
            <a:normAutofit/>
          </a:bodyPr>
          <a:lstStyle>
            <a:lvl1pPr marL="0" indent="0" algn="l">
              <a:spcAft>
                <a:spcPts val="0"/>
              </a:spcAft>
              <a:buNone/>
              <a:defRPr sz="1600"/>
            </a:lvl1pPr>
            <a:lvl2pPr marL="342740" indent="0" algn="ctr">
              <a:buNone/>
              <a:defRPr sz="1500"/>
            </a:lvl2pPr>
            <a:lvl3pPr marL="685494" indent="0" algn="ctr">
              <a:buNone/>
              <a:defRPr sz="1400"/>
            </a:lvl3pPr>
            <a:lvl4pPr marL="1028241" indent="0" algn="ctr">
              <a:buNone/>
              <a:defRPr sz="1200"/>
            </a:lvl4pPr>
            <a:lvl5pPr marL="1370988" indent="0" algn="ctr">
              <a:buNone/>
              <a:defRPr sz="1200"/>
            </a:lvl5pPr>
            <a:lvl6pPr marL="1713743" indent="0" algn="ctr">
              <a:buNone/>
              <a:defRPr sz="1200"/>
            </a:lvl6pPr>
            <a:lvl7pPr marL="2056481" indent="0" algn="ctr">
              <a:buNone/>
              <a:defRPr sz="1200"/>
            </a:lvl7pPr>
            <a:lvl8pPr marL="2399220" indent="0" algn="ctr">
              <a:buNone/>
              <a:defRPr sz="1200"/>
            </a:lvl8pPr>
            <a:lvl9pPr marL="274196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336529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Highlight Image Blu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07/06/2019</a:t>
            </a:fld>
            <a:endParaRPr lang="en-GB">
              <a:solidFill>
                <a:srgbClr val="000000"/>
              </a:solidFill>
            </a:endParaRPr>
          </a:p>
        </p:txBody>
      </p:sp>
      <p:sp>
        <p:nvSpPr>
          <p:cNvPr id="5" name="Footer Placeholder 4"/>
          <p:cNvSpPr>
            <a:spLocks noGrp="1"/>
          </p:cNvSpPr>
          <p:nvPr>
            <p:ph type="ftr" sz="quarter" idx="11"/>
          </p:nvPr>
        </p:nvSpPr>
        <p:spPr/>
        <p:txBody>
          <a:bodyPr/>
          <a:lstStyle/>
          <a:p>
            <a:r>
              <a:rPr lang="en-GB" smtClean="0">
                <a:solidFill>
                  <a:srgbClr val="000000"/>
                </a:solidFill>
              </a:rPr>
              <a:t>Title of presentation - enter in the Header &amp; Footer field</a:t>
            </a:r>
            <a:endParaRPr lang="en-GB">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a:solidFill>
                <a:srgbClr val="000000"/>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9" name="Title 1"/>
          <p:cNvSpPr>
            <a:spLocks noGrp="1"/>
          </p:cNvSpPr>
          <p:nvPr>
            <p:ph type="ctrTitle"/>
          </p:nvPr>
        </p:nvSpPr>
        <p:spPr bwMode="ltGray">
          <a:xfrm>
            <a:off x="5111691" y="250031"/>
            <a:ext cx="2700000" cy="2700000"/>
          </a:xfrm>
          <a:solidFill>
            <a:schemeClr val="accent2"/>
          </a:solidFill>
          <a:ln w="57150">
            <a:noFill/>
          </a:ln>
        </p:spPr>
        <p:txBody>
          <a:bodyPr lIns="175420" tIns="134946" rIns="134946" bIns="67473" anchor="t" anchorCtr="0">
            <a:normAutofit/>
          </a:bodyPr>
          <a:lstStyle>
            <a:lvl1pPr algn="l">
              <a:defRPr sz="1400">
                <a:solidFill>
                  <a:schemeClr val="bg1"/>
                </a:solidFill>
              </a:defRPr>
            </a:lvl1pPr>
          </a:lstStyle>
          <a:p>
            <a:r>
              <a:rPr lang="en-US" smtClean="0"/>
              <a:t>Click to edit Master title style</a:t>
            </a:r>
            <a:endParaRPr lang="en-US" dirty="0"/>
          </a:p>
        </p:txBody>
      </p:sp>
      <p:sp>
        <p:nvSpPr>
          <p:cNvPr id="11" name="Picture Placeholder 10"/>
          <p:cNvSpPr>
            <a:spLocks noGrp="1"/>
          </p:cNvSpPr>
          <p:nvPr>
            <p:ph type="pic" sz="quarter" idx="13"/>
          </p:nvPr>
        </p:nvSpPr>
        <p:spPr>
          <a:xfrm>
            <a:off x="3832038" y="2122305"/>
            <a:ext cx="2295000" cy="2295000"/>
          </a:xfrm>
        </p:spPr>
        <p:txBody>
          <a:bodyPr/>
          <a:lstStyle/>
          <a:p>
            <a:r>
              <a:rPr lang="en-US" smtClean="0"/>
              <a:t>Click icon to add picture</a:t>
            </a:r>
            <a:endParaRPr lang="en-GB"/>
          </a:p>
        </p:txBody>
      </p:sp>
    </p:spTree>
    <p:extLst>
      <p:ext uri="{BB962C8B-B14F-4D97-AF65-F5344CB8AC3E}">
        <p14:creationId xmlns:p14="http://schemas.microsoft.com/office/powerpoint/2010/main" val="316101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Highlight Text Grey">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07/06/2019</a:t>
            </a:fld>
            <a:endParaRPr lang="en-GB">
              <a:solidFill>
                <a:srgbClr val="000000"/>
              </a:solidFill>
            </a:endParaRPr>
          </a:p>
        </p:txBody>
      </p:sp>
      <p:sp>
        <p:nvSpPr>
          <p:cNvPr id="5" name="Footer Placeholder 4"/>
          <p:cNvSpPr>
            <a:spLocks noGrp="1"/>
          </p:cNvSpPr>
          <p:nvPr>
            <p:ph type="ftr" sz="quarter" idx="11"/>
          </p:nvPr>
        </p:nvSpPr>
        <p:spPr/>
        <p:txBody>
          <a:bodyPr/>
          <a:lstStyle/>
          <a:p>
            <a:r>
              <a:rPr lang="en-GB" smtClean="0">
                <a:solidFill>
                  <a:srgbClr val="000000"/>
                </a:solidFill>
              </a:rPr>
              <a:t>Title of presentation - enter in the Header &amp; Footer field</a:t>
            </a:r>
            <a:endParaRPr lang="en-GB">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a:solidFill>
                <a:srgbClr val="000000"/>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9" name="Title 1"/>
          <p:cNvSpPr>
            <a:spLocks noGrp="1"/>
          </p:cNvSpPr>
          <p:nvPr>
            <p:ph type="ctrTitle"/>
          </p:nvPr>
        </p:nvSpPr>
        <p:spPr>
          <a:xfrm>
            <a:off x="4011147" y="250031"/>
            <a:ext cx="3375000" cy="3375000"/>
          </a:xfrm>
          <a:solidFill>
            <a:schemeClr val="accent3"/>
          </a:solidFill>
          <a:ln w="57150">
            <a:noFill/>
          </a:ln>
        </p:spPr>
        <p:txBody>
          <a:bodyPr lIns="175420" tIns="134946" rIns="175420" bIns="67473" anchor="t" anchorCtr="0">
            <a:normAutofit/>
          </a:bodyPr>
          <a:lstStyle>
            <a:lvl1pPr algn="l">
              <a:defRPr sz="290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6334928" y="2593726"/>
            <a:ext cx="1890000" cy="1891166"/>
          </a:xfrm>
          <a:solidFill>
            <a:schemeClr val="bg1"/>
          </a:solidFill>
        </p:spPr>
        <p:txBody>
          <a:bodyPr lIns="148445" tIns="121446" rIns="148445" bIns="269891">
            <a:normAutofit/>
          </a:bodyPr>
          <a:lstStyle>
            <a:lvl1pPr marL="0" indent="0" algn="l">
              <a:spcAft>
                <a:spcPts val="0"/>
              </a:spcAft>
              <a:buNone/>
              <a:defRPr sz="1600"/>
            </a:lvl1pPr>
            <a:lvl2pPr marL="342740" indent="0" algn="ctr">
              <a:buNone/>
              <a:defRPr sz="1500"/>
            </a:lvl2pPr>
            <a:lvl3pPr marL="685494" indent="0" algn="ctr">
              <a:buNone/>
              <a:defRPr sz="1400"/>
            </a:lvl3pPr>
            <a:lvl4pPr marL="1028241" indent="0" algn="ctr">
              <a:buNone/>
              <a:defRPr sz="1200"/>
            </a:lvl4pPr>
            <a:lvl5pPr marL="1370988" indent="0" algn="ctr">
              <a:buNone/>
              <a:defRPr sz="1200"/>
            </a:lvl5pPr>
            <a:lvl6pPr marL="1713743" indent="0" algn="ctr">
              <a:buNone/>
              <a:defRPr sz="1200"/>
            </a:lvl6pPr>
            <a:lvl7pPr marL="2056481" indent="0" algn="ctr">
              <a:buNone/>
              <a:defRPr sz="1200"/>
            </a:lvl7pPr>
            <a:lvl8pPr marL="2399220" indent="0" algn="ctr">
              <a:buNone/>
              <a:defRPr sz="1200"/>
            </a:lvl8pPr>
            <a:lvl9pPr marL="2741960"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370958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guide id="4" orient="horz" pos="3770"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Highlight Image Grey">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07/06/2019</a:t>
            </a:fld>
            <a:endParaRPr lang="en-GB">
              <a:solidFill>
                <a:srgbClr val="000000"/>
              </a:solidFill>
            </a:endParaRPr>
          </a:p>
        </p:txBody>
      </p:sp>
      <p:sp>
        <p:nvSpPr>
          <p:cNvPr id="5" name="Footer Placeholder 4"/>
          <p:cNvSpPr>
            <a:spLocks noGrp="1"/>
          </p:cNvSpPr>
          <p:nvPr>
            <p:ph type="ftr" sz="quarter" idx="11"/>
          </p:nvPr>
        </p:nvSpPr>
        <p:spPr/>
        <p:txBody>
          <a:bodyPr/>
          <a:lstStyle/>
          <a:p>
            <a:r>
              <a:rPr lang="en-GB" smtClean="0">
                <a:solidFill>
                  <a:srgbClr val="000000"/>
                </a:solidFill>
              </a:rPr>
              <a:t>Title of presentation - enter in the Header &amp; Footer field</a:t>
            </a:r>
            <a:endParaRPr lang="en-GB">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a:solidFill>
                <a:srgbClr val="000000"/>
              </a:solidFill>
            </a:endParaRPr>
          </a:p>
        </p:txBody>
      </p:sp>
      <p:sp>
        <p:nvSpPr>
          <p:cNvPr id="8"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
        <p:nvSpPr>
          <p:cNvPr id="3" name="Picture Placeholder 2"/>
          <p:cNvSpPr>
            <a:spLocks noGrp="1"/>
          </p:cNvSpPr>
          <p:nvPr>
            <p:ph type="pic" sz="quarter" idx="13"/>
          </p:nvPr>
        </p:nvSpPr>
        <p:spPr>
          <a:xfrm>
            <a:off x="474618" y="250031"/>
            <a:ext cx="3375000" cy="3375000"/>
          </a:xfrm>
        </p:spPr>
        <p:txBody>
          <a:bodyPr/>
          <a:lstStyle/>
          <a:p>
            <a:r>
              <a:rPr lang="en-US" smtClean="0"/>
              <a:t>Click icon to add picture</a:t>
            </a:r>
            <a:endParaRPr lang="en-GB"/>
          </a:p>
        </p:txBody>
      </p:sp>
      <p:sp>
        <p:nvSpPr>
          <p:cNvPr id="10" name="Subtitle 2"/>
          <p:cNvSpPr>
            <a:spLocks noGrp="1"/>
          </p:cNvSpPr>
          <p:nvPr>
            <p:ph type="subTitle" idx="1"/>
          </p:nvPr>
        </p:nvSpPr>
        <p:spPr>
          <a:xfrm>
            <a:off x="2777896" y="2604043"/>
            <a:ext cx="1890000" cy="1891166"/>
          </a:xfrm>
          <a:solidFill>
            <a:schemeClr val="accent4"/>
          </a:solidFill>
        </p:spPr>
        <p:txBody>
          <a:bodyPr lIns="148445" tIns="121446" rIns="148445" bIns="269891">
            <a:normAutofit/>
          </a:bodyPr>
          <a:lstStyle>
            <a:lvl1pPr marL="0" indent="0" algn="l">
              <a:spcAft>
                <a:spcPts val="0"/>
              </a:spcAft>
              <a:buNone/>
              <a:defRPr sz="1600"/>
            </a:lvl1pPr>
            <a:lvl2pPr marL="342740" indent="0" algn="ctr">
              <a:buNone/>
              <a:defRPr sz="1500"/>
            </a:lvl2pPr>
            <a:lvl3pPr marL="685494" indent="0" algn="ctr">
              <a:buNone/>
              <a:defRPr sz="1400"/>
            </a:lvl3pPr>
            <a:lvl4pPr marL="1028241" indent="0" algn="ctr">
              <a:buNone/>
              <a:defRPr sz="1200"/>
            </a:lvl4pPr>
            <a:lvl5pPr marL="1370988" indent="0" algn="ctr">
              <a:buNone/>
              <a:defRPr sz="1200"/>
            </a:lvl5pPr>
            <a:lvl6pPr marL="1713743" indent="0" algn="ctr">
              <a:buNone/>
              <a:defRPr sz="1200"/>
            </a:lvl6pPr>
            <a:lvl7pPr marL="2056481" indent="0" algn="ctr">
              <a:buNone/>
              <a:defRPr sz="1200"/>
            </a:lvl7pPr>
            <a:lvl8pPr marL="2399220" indent="0" algn="ctr">
              <a:buNone/>
              <a:defRPr sz="1200"/>
            </a:lvl8pPr>
            <a:lvl9pPr marL="2741960"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237487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5D585-53FF-4B4D-95A0-B205DDCFD9D9}" type="datetime1">
              <a:rPr lang="en-GB" smtClean="0">
                <a:solidFill>
                  <a:srgbClr val="000000"/>
                </a:solidFill>
              </a:rPr>
              <a:pPr/>
              <a:t>07/06/2019</a:t>
            </a:fld>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Title of presentation - enter in the Header &amp; Footer field</a:t>
            </a:r>
            <a:endParaRPr lang="en-GB">
              <a:solidFill>
                <a:srgbClr val="000000"/>
              </a:solidFill>
            </a:endParaRPr>
          </a:p>
        </p:txBody>
      </p:sp>
      <p:sp>
        <p:nvSpPr>
          <p:cNvPr id="4" name="Slide Number Placeholder 3"/>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a:solidFill>
                <a:srgbClr val="000000"/>
              </a:solidFill>
            </a:endParaRPr>
          </a:p>
        </p:txBody>
      </p:sp>
      <p:sp>
        <p:nvSpPr>
          <p:cNvPr id="6" name="Date Placeholder 3"/>
          <p:cNvSpPr txBox="1">
            <a:spLocks/>
          </p:cNvSpPr>
          <p:nvPr userDrawn="1"/>
        </p:nvSpPr>
        <p:spPr>
          <a:xfrm>
            <a:off x="6050770"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smtClean="0">
                <a:solidFill>
                  <a:srgbClr val="000000"/>
                </a:solidFill>
              </a:rPr>
              <a:t>©ACCA</a:t>
            </a:r>
          </a:p>
        </p:txBody>
      </p:sp>
    </p:spTree>
    <p:extLst>
      <p:ext uri="{BB962C8B-B14F-4D97-AF65-F5344CB8AC3E}">
        <p14:creationId xmlns:p14="http://schemas.microsoft.com/office/powerpoint/2010/main" val="389179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5"/>
            <a:ext cx="7772400" cy="1102519"/>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740" indent="0" algn="ctr">
              <a:buNone/>
              <a:defRPr/>
            </a:lvl2pPr>
            <a:lvl3pPr marL="685494" indent="0" algn="ctr">
              <a:buNone/>
              <a:defRPr/>
            </a:lvl3pPr>
            <a:lvl4pPr marL="1028241" indent="0" algn="ctr">
              <a:buNone/>
              <a:defRPr/>
            </a:lvl4pPr>
            <a:lvl5pPr marL="1370988" indent="0" algn="ctr">
              <a:buNone/>
              <a:defRPr/>
            </a:lvl5pPr>
            <a:lvl6pPr marL="1713743" indent="0" algn="ctr">
              <a:buNone/>
              <a:defRPr/>
            </a:lvl6pPr>
            <a:lvl7pPr marL="2056481" indent="0" algn="ctr">
              <a:buNone/>
              <a:defRPr/>
            </a:lvl7pPr>
            <a:lvl8pPr marL="2399220" indent="0" algn="ctr">
              <a:buNone/>
              <a:defRPr/>
            </a:lvl8pPr>
            <a:lvl9pPr marL="2741960" indent="0" algn="ctr">
              <a:buNone/>
              <a:defRPr/>
            </a:lvl9pPr>
          </a:lstStyle>
          <a:p>
            <a:r>
              <a:rPr lang="en-US" smtClean="0"/>
              <a:t>Click to edit Master subtitle style</a:t>
            </a:r>
            <a:endParaRPr lang="en-MY"/>
          </a:p>
        </p:txBody>
      </p:sp>
    </p:spTree>
    <p:extLst>
      <p:ext uri="{BB962C8B-B14F-4D97-AF65-F5344CB8AC3E}">
        <p14:creationId xmlns:p14="http://schemas.microsoft.com/office/powerpoint/2010/main" val="6793879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theme" Target="../theme/theme11.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19" Type="http://schemas.openxmlformats.org/officeDocument/2006/relationships/image" Target="../media/image18.pn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theme" Target="../theme/theme12.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theme" Target="../theme/theme13.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image" Target="../media/image23.png"/><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theme" Target="../theme/theme14.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1.emf"/><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5.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image" Target="../media/image1.emf"/><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6.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slideLayout" Target="../slideLayouts/slideLayout20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10" Type="http://schemas.openxmlformats.org/officeDocument/2006/relationships/slideLayout" Target="../slideLayouts/slideLayout199.xml"/><Relationship Id="rId19" Type="http://schemas.openxmlformats.org/officeDocument/2006/relationships/theme" Target="../theme/theme17.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slideLayout" Target="../slideLayouts/slideLayout220.xml"/><Relationship Id="rId18" Type="http://schemas.openxmlformats.org/officeDocument/2006/relationships/slideLayout" Target="../slideLayouts/slideLayout225.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17" Type="http://schemas.openxmlformats.org/officeDocument/2006/relationships/slideLayout" Target="../slideLayouts/slideLayout224.xml"/><Relationship Id="rId2" Type="http://schemas.openxmlformats.org/officeDocument/2006/relationships/slideLayout" Target="../slideLayouts/slideLayout209.xml"/><Relationship Id="rId16" Type="http://schemas.openxmlformats.org/officeDocument/2006/relationships/slideLayout" Target="../slideLayouts/slideLayout223.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5" Type="http://schemas.openxmlformats.org/officeDocument/2006/relationships/slideLayout" Target="../slideLayouts/slideLayout222.xml"/><Relationship Id="rId10" Type="http://schemas.openxmlformats.org/officeDocument/2006/relationships/slideLayout" Target="../slideLayouts/slideLayout217.xml"/><Relationship Id="rId19" Type="http://schemas.openxmlformats.org/officeDocument/2006/relationships/theme" Target="../theme/theme18.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slideLayout" Target="../slideLayouts/slideLayout22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image" Target="../media/image1.emf"/><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theme" Target="../theme/theme19.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5.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0.emf"/><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5.emf"/><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5.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5.emf"/><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6.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emf"/><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8.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5.emf"/><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9.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CA Brand Frame (16x9)_1.ep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998222" y="502920"/>
            <a:ext cx="7277815" cy="79248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98220" y="1303382"/>
            <a:ext cx="7277100" cy="3212661"/>
          </a:xfrm>
          <a:prstGeom prst="rect">
            <a:avLst/>
          </a:prstGeom>
        </p:spPr>
        <p:txBody>
          <a:bodyPr vert="horz" lIns="0" tIns="0" rIns="0" bIns="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p:nvSpPr>
        <p:spPr>
          <a:xfrm>
            <a:off x="346122" y="4864712"/>
            <a:ext cx="1628641" cy="92333"/>
          </a:xfrm>
          <a:prstGeom prst="rect">
            <a:avLst/>
          </a:prstGeom>
          <a:noFill/>
        </p:spPr>
        <p:txBody>
          <a:bodyPr wrap="square" lIns="0" tIns="0" rIns="0" bIns="0" rtlCol="0">
            <a:spAutoFit/>
          </a:bodyPr>
          <a:lstStyle/>
          <a:p>
            <a:r>
              <a:rPr lang="en-GB" sz="600" dirty="0" smtClean="0"/>
              <a:t>© ACCA      </a:t>
            </a:r>
            <a:r>
              <a:rPr lang="en-GB" sz="600" b="1" dirty="0" smtClean="0"/>
              <a:t>PUBLIC</a:t>
            </a:r>
            <a:endParaRPr lang="en-GB" sz="600" b="1" dirty="0"/>
          </a:p>
        </p:txBody>
      </p:sp>
    </p:spTree>
    <p:extLst>
      <p:ext uri="{BB962C8B-B14F-4D97-AF65-F5344CB8AC3E}">
        <p14:creationId xmlns:p14="http://schemas.microsoft.com/office/powerpoint/2010/main" val="27357541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721" r:id="rId3"/>
    <p:sldLayoutId id="2147483751" r:id="rId4"/>
    <p:sldLayoutId id="2147483752" r:id="rId5"/>
    <p:sldLayoutId id="2147483753" r:id="rId6"/>
    <p:sldLayoutId id="2147483760" r:id="rId7"/>
    <p:sldLayoutId id="2147483669" r:id="rId8"/>
    <p:sldLayoutId id="2147483719" r:id="rId9"/>
    <p:sldLayoutId id="2147483759" r:id="rId10"/>
    <p:sldLayoutId id="214748367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685494" rtl="0" eaLnBrk="1" latinLnBrk="0" hangingPunct="1">
        <a:lnSpc>
          <a:spcPct val="95000"/>
        </a:lnSpc>
        <a:spcBef>
          <a:spcPct val="0"/>
        </a:spcBef>
        <a:buNone/>
        <a:defRPr sz="2100" kern="1200">
          <a:solidFill>
            <a:schemeClr val="accent1"/>
          </a:solidFill>
          <a:latin typeface="+mj-lt"/>
          <a:ea typeface="+mj-ea"/>
          <a:cs typeface="+mj-cs"/>
        </a:defRPr>
      </a:lvl1pPr>
    </p:titleStyle>
    <p:bodyStyle>
      <a:lvl1pPr marL="0" indent="0" algn="l" defTabSz="685494" rtl="0" eaLnBrk="1" latinLnBrk="0" hangingPunct="1">
        <a:lnSpc>
          <a:spcPct val="100000"/>
        </a:lnSpc>
        <a:spcBef>
          <a:spcPts val="0"/>
        </a:spcBef>
        <a:spcAft>
          <a:spcPts val="788"/>
        </a:spcAft>
        <a:buFontTx/>
        <a:buNone/>
        <a:defRPr sz="1600" kern="1200">
          <a:solidFill>
            <a:schemeClr val="tx2"/>
          </a:solidFill>
          <a:latin typeface="+mn-lt"/>
          <a:ea typeface="+mn-ea"/>
          <a:cs typeface="+mn-cs"/>
        </a:defRPr>
      </a:lvl1pPr>
      <a:lvl2pPr marL="161928" indent="-161928"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296332" indent="-134487"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433199" indent="-144011"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555770" indent="-129725"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200" kern="1200">
          <a:solidFill>
            <a:schemeClr val="tx2"/>
          </a:solidFill>
          <a:latin typeface="+mn-lt"/>
          <a:ea typeface="+mn-ea"/>
          <a:cs typeface="+mn-cs"/>
        </a:defRPr>
      </a:lvl5pPr>
      <a:lvl6pPr marL="1885104"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851"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598"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353"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94" rtl="0" eaLnBrk="1" latinLnBrk="0" hangingPunct="1">
        <a:defRPr sz="1400" kern="1200">
          <a:solidFill>
            <a:schemeClr val="tx1"/>
          </a:solidFill>
          <a:latin typeface="+mn-lt"/>
          <a:ea typeface="+mn-ea"/>
          <a:cs typeface="+mn-cs"/>
        </a:defRPr>
      </a:lvl1pPr>
      <a:lvl2pPr marL="342740" algn="l" defTabSz="685494" rtl="0" eaLnBrk="1" latinLnBrk="0" hangingPunct="1">
        <a:defRPr sz="1400" kern="1200">
          <a:solidFill>
            <a:schemeClr val="tx1"/>
          </a:solidFill>
          <a:latin typeface="+mn-lt"/>
          <a:ea typeface="+mn-ea"/>
          <a:cs typeface="+mn-cs"/>
        </a:defRPr>
      </a:lvl2pPr>
      <a:lvl3pPr marL="685494" algn="l" defTabSz="685494" rtl="0" eaLnBrk="1" latinLnBrk="0" hangingPunct="1">
        <a:defRPr sz="1400" kern="1200">
          <a:solidFill>
            <a:schemeClr val="tx1"/>
          </a:solidFill>
          <a:latin typeface="+mn-lt"/>
          <a:ea typeface="+mn-ea"/>
          <a:cs typeface="+mn-cs"/>
        </a:defRPr>
      </a:lvl3pPr>
      <a:lvl4pPr marL="1028241" algn="l" defTabSz="685494" rtl="0" eaLnBrk="1" latinLnBrk="0" hangingPunct="1">
        <a:defRPr sz="1400" kern="1200">
          <a:solidFill>
            <a:schemeClr val="tx1"/>
          </a:solidFill>
          <a:latin typeface="+mn-lt"/>
          <a:ea typeface="+mn-ea"/>
          <a:cs typeface="+mn-cs"/>
        </a:defRPr>
      </a:lvl4pPr>
      <a:lvl5pPr marL="1370988" algn="l" defTabSz="685494" rtl="0" eaLnBrk="1" latinLnBrk="0" hangingPunct="1">
        <a:defRPr sz="1400" kern="1200">
          <a:solidFill>
            <a:schemeClr val="tx1"/>
          </a:solidFill>
          <a:latin typeface="+mn-lt"/>
          <a:ea typeface="+mn-ea"/>
          <a:cs typeface="+mn-cs"/>
        </a:defRPr>
      </a:lvl5pPr>
      <a:lvl6pPr marL="1713743" algn="l" defTabSz="685494" rtl="0" eaLnBrk="1" latinLnBrk="0" hangingPunct="1">
        <a:defRPr sz="1400" kern="1200">
          <a:solidFill>
            <a:schemeClr val="tx1"/>
          </a:solidFill>
          <a:latin typeface="+mn-lt"/>
          <a:ea typeface="+mn-ea"/>
          <a:cs typeface="+mn-cs"/>
        </a:defRPr>
      </a:lvl6pPr>
      <a:lvl7pPr marL="2056481" algn="l" defTabSz="685494" rtl="0" eaLnBrk="1" latinLnBrk="0" hangingPunct="1">
        <a:defRPr sz="1400" kern="1200">
          <a:solidFill>
            <a:schemeClr val="tx1"/>
          </a:solidFill>
          <a:latin typeface="+mn-lt"/>
          <a:ea typeface="+mn-ea"/>
          <a:cs typeface="+mn-cs"/>
        </a:defRPr>
      </a:lvl7pPr>
      <a:lvl8pPr marL="2399220" algn="l" defTabSz="685494" rtl="0" eaLnBrk="1" latinLnBrk="0" hangingPunct="1">
        <a:defRPr sz="1400" kern="1200">
          <a:solidFill>
            <a:schemeClr val="tx1"/>
          </a:solidFill>
          <a:latin typeface="+mn-lt"/>
          <a:ea typeface="+mn-ea"/>
          <a:cs typeface="+mn-cs"/>
        </a:defRPr>
      </a:lvl8pPr>
      <a:lvl9pPr marL="2741960" algn="l" defTabSz="685494"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793" userDrawn="1">
          <p15:clr>
            <a:srgbClr val="F26B43"/>
          </p15:clr>
        </p15:guide>
        <p15:guide id="2" pos="6947" userDrawn="1">
          <p15:clr>
            <a:srgbClr val="F26B43"/>
          </p15:clr>
        </p15:guide>
        <p15:guide id="3" pos="846" userDrawn="1">
          <p15:clr>
            <a:srgbClr val="F26B43"/>
          </p15:clr>
        </p15:guide>
        <p15:guide id="4" orient="horz" pos="414"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0500"/>
            <a:ext cx="8312400" cy="7290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20500"/>
            <a:ext cx="7380000" cy="3375000"/>
          </a:xfrm>
          <a:prstGeom prst="rect">
            <a:avLst/>
          </a:prstGeom>
        </p:spPr>
        <p:txBody>
          <a:bodyPr vert="horz" lIns="0" tIns="0" rIns="0" bIns="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3875" y="4752000"/>
            <a:ext cx="686918" cy="162000"/>
          </a:xfrm>
          <a:prstGeom prst="rect">
            <a:avLst/>
          </a:prstGeom>
        </p:spPr>
        <p:txBody>
          <a:bodyPr vert="horz" lIns="0" tIns="0" rIns="0" bIns="0" rtlCol="0" anchor="t" anchorCtr="0"/>
          <a:lstStyle>
            <a:lvl1pPr algn="l">
              <a:defRPr sz="800">
                <a:solidFill>
                  <a:schemeClr val="tx2"/>
                </a:solidFill>
              </a:defRPr>
            </a:lvl1pPr>
          </a:lstStyle>
          <a:p>
            <a:fld id="{12A1F234-D2DD-4BFD-BE9F-B79735316A9D}" type="datetime1">
              <a:rPr lang="en-GB" smtClean="0">
                <a:solidFill>
                  <a:srgbClr val="000000"/>
                </a:solidFill>
              </a:rPr>
              <a:pPr/>
              <a:t>07/06/2019</a:t>
            </a:fld>
            <a:endParaRPr lang="en-GB" dirty="0">
              <a:solidFill>
                <a:srgbClr val="000000"/>
              </a:solidFill>
            </a:endParaRPr>
          </a:p>
        </p:txBody>
      </p:sp>
      <p:sp>
        <p:nvSpPr>
          <p:cNvPr id="5" name="Footer Placeholder 4"/>
          <p:cNvSpPr>
            <a:spLocks noGrp="1"/>
          </p:cNvSpPr>
          <p:nvPr>
            <p:ph type="ftr" sz="quarter" idx="3"/>
          </p:nvPr>
        </p:nvSpPr>
        <p:spPr>
          <a:xfrm>
            <a:off x="1738647" y="4752000"/>
            <a:ext cx="3960000" cy="162000"/>
          </a:xfrm>
          <a:prstGeom prst="rect">
            <a:avLst/>
          </a:prstGeom>
        </p:spPr>
        <p:txBody>
          <a:bodyPr vert="horz" lIns="0" tIns="0" rIns="0" bIns="0" rtlCol="0" anchor="t" anchorCtr="0"/>
          <a:lstStyle>
            <a:lvl1pPr algn="l">
              <a:defRPr sz="800" b="1">
                <a:solidFill>
                  <a:schemeClr val="tx2"/>
                </a:solidFill>
              </a:defRPr>
            </a:lvl1pPr>
          </a:lstStyle>
          <a:p>
            <a:r>
              <a:rPr lang="en-GB" smtClean="0">
                <a:solidFill>
                  <a:srgbClr val="000000"/>
                </a:solidFill>
              </a:rPr>
              <a:t>Title of presentation - enter in the Header &amp; Footer field</a:t>
            </a:r>
            <a:endParaRPr lang="en-GB" dirty="0">
              <a:solidFill>
                <a:srgbClr val="000000"/>
              </a:solidFill>
            </a:endParaRPr>
          </a:p>
        </p:txBody>
      </p:sp>
      <p:sp>
        <p:nvSpPr>
          <p:cNvPr id="6" name="Slide Number Placeholder 5"/>
          <p:cNvSpPr>
            <a:spLocks noGrp="1"/>
          </p:cNvSpPr>
          <p:nvPr>
            <p:ph type="sldNum" sz="quarter" idx="4"/>
          </p:nvPr>
        </p:nvSpPr>
        <p:spPr>
          <a:xfrm>
            <a:off x="457226" y="4752000"/>
            <a:ext cx="360947" cy="162000"/>
          </a:xfrm>
          <a:prstGeom prst="rect">
            <a:avLst/>
          </a:prstGeom>
        </p:spPr>
        <p:txBody>
          <a:bodyPr vert="horz" lIns="0" tIns="0" rIns="0" bIns="0" rtlCol="0" anchor="t" anchorCtr="0"/>
          <a:lstStyle>
            <a:lvl1pPr algn="l">
              <a:defRPr sz="800" b="1">
                <a:solidFill>
                  <a:schemeClr val="tx2"/>
                </a:solidFill>
              </a:defRPr>
            </a:lvl1pPr>
          </a:lstStyle>
          <a:p>
            <a:fld id="{2A4120B7-04C2-4AF0-9F3E-C6B24F93811D}"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7784218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685494" rtl="0" eaLnBrk="1" latinLnBrk="0" hangingPunct="1">
        <a:lnSpc>
          <a:spcPct val="95000"/>
        </a:lnSpc>
        <a:spcBef>
          <a:spcPct val="0"/>
        </a:spcBef>
        <a:buNone/>
        <a:defRPr sz="2100" kern="1200">
          <a:solidFill>
            <a:schemeClr val="accent1"/>
          </a:solidFill>
          <a:latin typeface="+mj-lt"/>
          <a:ea typeface="+mj-ea"/>
          <a:cs typeface="+mj-cs"/>
        </a:defRPr>
      </a:lvl1pPr>
    </p:titleStyle>
    <p:bodyStyle>
      <a:lvl1pPr marL="0" indent="0" algn="l" defTabSz="685494" rtl="0" eaLnBrk="1" latinLnBrk="0" hangingPunct="1">
        <a:lnSpc>
          <a:spcPct val="100000"/>
        </a:lnSpc>
        <a:spcBef>
          <a:spcPts val="0"/>
        </a:spcBef>
        <a:spcAft>
          <a:spcPts val="788"/>
        </a:spcAft>
        <a:buFontTx/>
        <a:buNone/>
        <a:defRPr sz="1600" kern="1200">
          <a:solidFill>
            <a:schemeClr val="tx2"/>
          </a:solidFill>
          <a:latin typeface="+mn-lt"/>
          <a:ea typeface="+mn-ea"/>
          <a:cs typeface="+mn-cs"/>
        </a:defRPr>
      </a:lvl1pPr>
      <a:lvl2pPr marL="161928" indent="-161928"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296332" indent="-134487"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433199" indent="-144011"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555770" indent="-129725"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200" kern="1200">
          <a:solidFill>
            <a:schemeClr val="tx2"/>
          </a:solidFill>
          <a:latin typeface="+mn-lt"/>
          <a:ea typeface="+mn-ea"/>
          <a:cs typeface="+mn-cs"/>
        </a:defRPr>
      </a:lvl5pPr>
      <a:lvl6pPr marL="1885104"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851"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598"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353"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94" rtl="0" eaLnBrk="1" latinLnBrk="0" hangingPunct="1">
        <a:defRPr sz="1400" kern="1200">
          <a:solidFill>
            <a:schemeClr val="tx1"/>
          </a:solidFill>
          <a:latin typeface="+mn-lt"/>
          <a:ea typeface="+mn-ea"/>
          <a:cs typeface="+mn-cs"/>
        </a:defRPr>
      </a:lvl1pPr>
      <a:lvl2pPr marL="342740" algn="l" defTabSz="685494" rtl="0" eaLnBrk="1" latinLnBrk="0" hangingPunct="1">
        <a:defRPr sz="1400" kern="1200">
          <a:solidFill>
            <a:schemeClr val="tx1"/>
          </a:solidFill>
          <a:latin typeface="+mn-lt"/>
          <a:ea typeface="+mn-ea"/>
          <a:cs typeface="+mn-cs"/>
        </a:defRPr>
      </a:lvl2pPr>
      <a:lvl3pPr marL="685494" algn="l" defTabSz="685494" rtl="0" eaLnBrk="1" latinLnBrk="0" hangingPunct="1">
        <a:defRPr sz="1400" kern="1200">
          <a:solidFill>
            <a:schemeClr val="tx1"/>
          </a:solidFill>
          <a:latin typeface="+mn-lt"/>
          <a:ea typeface="+mn-ea"/>
          <a:cs typeface="+mn-cs"/>
        </a:defRPr>
      </a:lvl3pPr>
      <a:lvl4pPr marL="1028241" algn="l" defTabSz="685494" rtl="0" eaLnBrk="1" latinLnBrk="0" hangingPunct="1">
        <a:defRPr sz="1400" kern="1200">
          <a:solidFill>
            <a:schemeClr val="tx1"/>
          </a:solidFill>
          <a:latin typeface="+mn-lt"/>
          <a:ea typeface="+mn-ea"/>
          <a:cs typeface="+mn-cs"/>
        </a:defRPr>
      </a:lvl4pPr>
      <a:lvl5pPr marL="1370988" algn="l" defTabSz="685494" rtl="0" eaLnBrk="1" latinLnBrk="0" hangingPunct="1">
        <a:defRPr sz="1400" kern="1200">
          <a:solidFill>
            <a:schemeClr val="tx1"/>
          </a:solidFill>
          <a:latin typeface="+mn-lt"/>
          <a:ea typeface="+mn-ea"/>
          <a:cs typeface="+mn-cs"/>
        </a:defRPr>
      </a:lvl5pPr>
      <a:lvl6pPr marL="1713743" algn="l" defTabSz="685494" rtl="0" eaLnBrk="1" latinLnBrk="0" hangingPunct="1">
        <a:defRPr sz="1400" kern="1200">
          <a:solidFill>
            <a:schemeClr val="tx1"/>
          </a:solidFill>
          <a:latin typeface="+mn-lt"/>
          <a:ea typeface="+mn-ea"/>
          <a:cs typeface="+mn-cs"/>
        </a:defRPr>
      </a:lvl6pPr>
      <a:lvl7pPr marL="2056481" algn="l" defTabSz="685494" rtl="0" eaLnBrk="1" latinLnBrk="0" hangingPunct="1">
        <a:defRPr sz="1400" kern="1200">
          <a:solidFill>
            <a:schemeClr val="tx1"/>
          </a:solidFill>
          <a:latin typeface="+mn-lt"/>
          <a:ea typeface="+mn-ea"/>
          <a:cs typeface="+mn-cs"/>
        </a:defRPr>
      </a:lvl7pPr>
      <a:lvl8pPr marL="2399220" algn="l" defTabSz="685494" rtl="0" eaLnBrk="1" latinLnBrk="0" hangingPunct="1">
        <a:defRPr sz="1400" kern="1200">
          <a:solidFill>
            <a:schemeClr val="tx1"/>
          </a:solidFill>
          <a:latin typeface="+mn-lt"/>
          <a:ea typeface="+mn-ea"/>
          <a:cs typeface="+mn-cs"/>
        </a:defRPr>
      </a:lvl8pPr>
      <a:lvl9pPr marL="2741960" algn="l" defTabSz="685494"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guide id="3" pos="393" userDrawn="1">
          <p15:clr>
            <a:srgbClr val="F26B43"/>
          </p15:clr>
        </p15:guide>
        <p15:guide id="4" orient="horz" pos="210" userDrawn="1">
          <p15:clr>
            <a:srgbClr val="F26B43"/>
          </p15:clr>
        </p15:guide>
        <p15:guide id="5" pos="7378"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0500"/>
            <a:ext cx="8312400" cy="7290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20500"/>
            <a:ext cx="7380000" cy="3375000"/>
          </a:xfrm>
          <a:prstGeom prst="rect">
            <a:avLst/>
          </a:prstGeom>
        </p:spPr>
        <p:txBody>
          <a:bodyPr vert="horz" lIns="0" tIns="0" rIns="0" bIns="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3875" y="4752000"/>
            <a:ext cx="686918" cy="162000"/>
          </a:xfrm>
          <a:prstGeom prst="rect">
            <a:avLst/>
          </a:prstGeom>
        </p:spPr>
        <p:txBody>
          <a:bodyPr vert="horz" lIns="0" tIns="0" rIns="0" bIns="0" rtlCol="0" anchor="t" anchorCtr="0"/>
          <a:lstStyle>
            <a:lvl1pPr algn="l">
              <a:defRPr sz="800">
                <a:solidFill>
                  <a:schemeClr val="tx2"/>
                </a:solidFill>
              </a:defRPr>
            </a:lvl1pPr>
          </a:lstStyle>
          <a:p>
            <a:fld id="{12A1F234-D2DD-4BFD-BE9F-B79735316A9D}" type="datetime1">
              <a:rPr lang="en-GB" smtClean="0">
                <a:solidFill>
                  <a:srgbClr val="000000"/>
                </a:solidFill>
              </a:rPr>
              <a:pPr/>
              <a:t>07/06/2019</a:t>
            </a:fld>
            <a:endParaRPr lang="en-GB" dirty="0">
              <a:solidFill>
                <a:srgbClr val="000000"/>
              </a:solidFill>
            </a:endParaRPr>
          </a:p>
        </p:txBody>
      </p:sp>
      <p:sp>
        <p:nvSpPr>
          <p:cNvPr id="5" name="Footer Placeholder 4"/>
          <p:cNvSpPr>
            <a:spLocks noGrp="1"/>
          </p:cNvSpPr>
          <p:nvPr>
            <p:ph type="ftr" sz="quarter" idx="3"/>
          </p:nvPr>
        </p:nvSpPr>
        <p:spPr>
          <a:xfrm>
            <a:off x="1738647" y="4752000"/>
            <a:ext cx="3960000" cy="162000"/>
          </a:xfrm>
          <a:prstGeom prst="rect">
            <a:avLst/>
          </a:prstGeom>
        </p:spPr>
        <p:txBody>
          <a:bodyPr vert="horz" lIns="0" tIns="0" rIns="0" bIns="0" rtlCol="0" anchor="t" anchorCtr="0"/>
          <a:lstStyle>
            <a:lvl1pPr algn="l">
              <a:defRPr sz="800" b="1">
                <a:solidFill>
                  <a:schemeClr val="tx2"/>
                </a:solidFill>
              </a:defRPr>
            </a:lvl1pPr>
          </a:lstStyle>
          <a:p>
            <a:r>
              <a:rPr lang="en-GB" smtClean="0">
                <a:solidFill>
                  <a:srgbClr val="000000"/>
                </a:solidFill>
              </a:rPr>
              <a:t>Title of presentation - enter in the Header &amp; Footer field</a:t>
            </a:r>
            <a:endParaRPr lang="en-GB" dirty="0">
              <a:solidFill>
                <a:srgbClr val="000000"/>
              </a:solidFill>
            </a:endParaRPr>
          </a:p>
        </p:txBody>
      </p:sp>
      <p:sp>
        <p:nvSpPr>
          <p:cNvPr id="6" name="Slide Number Placeholder 5"/>
          <p:cNvSpPr>
            <a:spLocks noGrp="1"/>
          </p:cNvSpPr>
          <p:nvPr>
            <p:ph type="sldNum" sz="quarter" idx="4"/>
          </p:nvPr>
        </p:nvSpPr>
        <p:spPr>
          <a:xfrm>
            <a:off x="457217" y="4752000"/>
            <a:ext cx="360947" cy="162000"/>
          </a:xfrm>
          <a:prstGeom prst="rect">
            <a:avLst/>
          </a:prstGeom>
        </p:spPr>
        <p:txBody>
          <a:bodyPr vert="horz" lIns="0" tIns="0" rIns="0" bIns="0" rtlCol="0" anchor="t" anchorCtr="0"/>
          <a:lstStyle>
            <a:lvl1pPr algn="l">
              <a:defRPr sz="800" b="1">
                <a:solidFill>
                  <a:schemeClr val="tx2"/>
                </a:solidFill>
              </a:defRPr>
            </a:lvl1pPr>
          </a:lstStyle>
          <a:p>
            <a:fld id="{2A4120B7-04C2-4AF0-9F3E-C6B24F93811D}" type="slidenum">
              <a:rPr lang="en-GB" smtClean="0">
                <a:solidFill>
                  <a:srgbClr val="000000"/>
                </a:solidFill>
              </a:rPr>
              <a:pPr/>
              <a:t>‹#›</a:t>
            </a:fld>
            <a:endParaRPr lang="en-GB" dirty="0">
              <a:solidFill>
                <a:srgbClr val="000000"/>
              </a:solidFill>
            </a:endParaRPr>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632001" y="4649138"/>
            <a:ext cx="1155600" cy="311415"/>
          </a:xfrm>
          <a:prstGeom prst="rect">
            <a:avLst/>
          </a:prstGeom>
        </p:spPr>
      </p:pic>
    </p:spTree>
    <p:extLst>
      <p:ext uri="{BB962C8B-B14F-4D97-AF65-F5344CB8AC3E}">
        <p14:creationId xmlns:p14="http://schemas.microsoft.com/office/powerpoint/2010/main" val="4247199319"/>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685494" rtl="0" eaLnBrk="1" latinLnBrk="0" hangingPunct="1">
        <a:lnSpc>
          <a:spcPct val="95000"/>
        </a:lnSpc>
        <a:spcBef>
          <a:spcPct val="0"/>
        </a:spcBef>
        <a:buNone/>
        <a:defRPr sz="2100" kern="1200">
          <a:solidFill>
            <a:schemeClr val="accent1"/>
          </a:solidFill>
          <a:latin typeface="+mj-lt"/>
          <a:ea typeface="+mj-ea"/>
          <a:cs typeface="+mj-cs"/>
        </a:defRPr>
      </a:lvl1pPr>
    </p:titleStyle>
    <p:bodyStyle>
      <a:lvl1pPr marL="0" indent="0" algn="l" defTabSz="685494" rtl="0" eaLnBrk="1" latinLnBrk="0" hangingPunct="1">
        <a:lnSpc>
          <a:spcPct val="100000"/>
        </a:lnSpc>
        <a:spcBef>
          <a:spcPts val="0"/>
        </a:spcBef>
        <a:spcAft>
          <a:spcPts val="788"/>
        </a:spcAft>
        <a:buFontTx/>
        <a:buNone/>
        <a:defRPr sz="1600" kern="1200">
          <a:solidFill>
            <a:schemeClr val="tx2"/>
          </a:solidFill>
          <a:latin typeface="+mn-lt"/>
          <a:ea typeface="+mn-ea"/>
          <a:cs typeface="+mn-cs"/>
        </a:defRPr>
      </a:lvl1pPr>
      <a:lvl2pPr marL="161928" indent="-161928"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296332" indent="-134487"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433199" indent="-144011"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555770" indent="-129725"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200" kern="1200">
          <a:solidFill>
            <a:schemeClr val="tx2"/>
          </a:solidFill>
          <a:latin typeface="+mn-lt"/>
          <a:ea typeface="+mn-ea"/>
          <a:cs typeface="+mn-cs"/>
        </a:defRPr>
      </a:lvl5pPr>
      <a:lvl6pPr marL="1885104"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851"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598"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353"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94" rtl="0" eaLnBrk="1" latinLnBrk="0" hangingPunct="1">
        <a:defRPr sz="1400" kern="1200">
          <a:solidFill>
            <a:schemeClr val="tx1"/>
          </a:solidFill>
          <a:latin typeface="+mn-lt"/>
          <a:ea typeface="+mn-ea"/>
          <a:cs typeface="+mn-cs"/>
        </a:defRPr>
      </a:lvl1pPr>
      <a:lvl2pPr marL="342740" algn="l" defTabSz="685494" rtl="0" eaLnBrk="1" latinLnBrk="0" hangingPunct="1">
        <a:defRPr sz="1400" kern="1200">
          <a:solidFill>
            <a:schemeClr val="tx1"/>
          </a:solidFill>
          <a:latin typeface="+mn-lt"/>
          <a:ea typeface="+mn-ea"/>
          <a:cs typeface="+mn-cs"/>
        </a:defRPr>
      </a:lvl2pPr>
      <a:lvl3pPr marL="685494" algn="l" defTabSz="685494" rtl="0" eaLnBrk="1" latinLnBrk="0" hangingPunct="1">
        <a:defRPr sz="1400" kern="1200">
          <a:solidFill>
            <a:schemeClr val="tx1"/>
          </a:solidFill>
          <a:latin typeface="+mn-lt"/>
          <a:ea typeface="+mn-ea"/>
          <a:cs typeface="+mn-cs"/>
        </a:defRPr>
      </a:lvl3pPr>
      <a:lvl4pPr marL="1028241" algn="l" defTabSz="685494" rtl="0" eaLnBrk="1" latinLnBrk="0" hangingPunct="1">
        <a:defRPr sz="1400" kern="1200">
          <a:solidFill>
            <a:schemeClr val="tx1"/>
          </a:solidFill>
          <a:latin typeface="+mn-lt"/>
          <a:ea typeface="+mn-ea"/>
          <a:cs typeface="+mn-cs"/>
        </a:defRPr>
      </a:lvl4pPr>
      <a:lvl5pPr marL="1370988" algn="l" defTabSz="685494" rtl="0" eaLnBrk="1" latinLnBrk="0" hangingPunct="1">
        <a:defRPr sz="1400" kern="1200">
          <a:solidFill>
            <a:schemeClr val="tx1"/>
          </a:solidFill>
          <a:latin typeface="+mn-lt"/>
          <a:ea typeface="+mn-ea"/>
          <a:cs typeface="+mn-cs"/>
        </a:defRPr>
      </a:lvl5pPr>
      <a:lvl6pPr marL="1713743" algn="l" defTabSz="685494" rtl="0" eaLnBrk="1" latinLnBrk="0" hangingPunct="1">
        <a:defRPr sz="1400" kern="1200">
          <a:solidFill>
            <a:schemeClr val="tx1"/>
          </a:solidFill>
          <a:latin typeface="+mn-lt"/>
          <a:ea typeface="+mn-ea"/>
          <a:cs typeface="+mn-cs"/>
        </a:defRPr>
      </a:lvl6pPr>
      <a:lvl7pPr marL="2056481" algn="l" defTabSz="685494" rtl="0" eaLnBrk="1" latinLnBrk="0" hangingPunct="1">
        <a:defRPr sz="1400" kern="1200">
          <a:solidFill>
            <a:schemeClr val="tx1"/>
          </a:solidFill>
          <a:latin typeface="+mn-lt"/>
          <a:ea typeface="+mn-ea"/>
          <a:cs typeface="+mn-cs"/>
        </a:defRPr>
      </a:lvl7pPr>
      <a:lvl8pPr marL="2399220" algn="l" defTabSz="685494" rtl="0" eaLnBrk="1" latinLnBrk="0" hangingPunct="1">
        <a:defRPr sz="1400" kern="1200">
          <a:solidFill>
            <a:schemeClr val="tx1"/>
          </a:solidFill>
          <a:latin typeface="+mn-lt"/>
          <a:ea typeface="+mn-ea"/>
          <a:cs typeface="+mn-cs"/>
        </a:defRPr>
      </a:lvl8pPr>
      <a:lvl9pPr marL="2741960" algn="l" defTabSz="685494"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3" pos="295"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0500"/>
            <a:ext cx="8312400" cy="7290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20500"/>
            <a:ext cx="7380000" cy="3375000"/>
          </a:xfrm>
          <a:prstGeom prst="rect">
            <a:avLst/>
          </a:prstGeom>
        </p:spPr>
        <p:txBody>
          <a:bodyPr vert="horz" lIns="0" tIns="0" rIns="0" bIns="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3875" y="4752000"/>
            <a:ext cx="686918" cy="162000"/>
          </a:xfrm>
          <a:prstGeom prst="rect">
            <a:avLst/>
          </a:prstGeom>
        </p:spPr>
        <p:txBody>
          <a:bodyPr vert="horz" lIns="0" tIns="0" rIns="0" bIns="0" rtlCol="0" anchor="t" anchorCtr="0"/>
          <a:lstStyle>
            <a:lvl1pPr algn="l">
              <a:defRPr sz="800">
                <a:solidFill>
                  <a:schemeClr val="tx2"/>
                </a:solidFill>
              </a:defRPr>
            </a:lvl1pPr>
          </a:lstStyle>
          <a:p>
            <a:pPr defTabSz="685545"/>
            <a:fld id="{12A1F234-D2DD-4BFD-BE9F-B79735316A9D}" type="datetime1">
              <a:rPr lang="en-GB" smtClean="0">
                <a:solidFill>
                  <a:srgbClr val="000000"/>
                </a:solidFill>
              </a:rPr>
              <a:pPr defTabSz="685545"/>
              <a:t>07/06/2019</a:t>
            </a:fld>
            <a:endParaRPr lang="en-GB" dirty="0">
              <a:solidFill>
                <a:srgbClr val="000000"/>
              </a:solidFill>
            </a:endParaRPr>
          </a:p>
        </p:txBody>
      </p:sp>
      <p:sp>
        <p:nvSpPr>
          <p:cNvPr id="5" name="Footer Placeholder 4"/>
          <p:cNvSpPr>
            <a:spLocks noGrp="1"/>
          </p:cNvSpPr>
          <p:nvPr>
            <p:ph type="ftr" sz="quarter" idx="3"/>
          </p:nvPr>
        </p:nvSpPr>
        <p:spPr>
          <a:xfrm>
            <a:off x="1738647" y="4752000"/>
            <a:ext cx="3960000" cy="162000"/>
          </a:xfrm>
          <a:prstGeom prst="rect">
            <a:avLst/>
          </a:prstGeom>
        </p:spPr>
        <p:txBody>
          <a:bodyPr vert="horz" lIns="0" tIns="0" rIns="0" bIns="0" rtlCol="0" anchor="t" anchorCtr="0"/>
          <a:lstStyle>
            <a:lvl1pPr algn="l">
              <a:defRPr sz="800" b="1">
                <a:solidFill>
                  <a:schemeClr val="tx2"/>
                </a:solidFill>
              </a:defRPr>
            </a:lvl1pPr>
          </a:lstStyle>
          <a:p>
            <a:pPr defTabSz="685545"/>
            <a:r>
              <a:rPr lang="en-GB" smtClean="0">
                <a:solidFill>
                  <a:srgbClr val="000000"/>
                </a:solidFill>
              </a:rPr>
              <a:t>Title of presentation - enter in the Header &amp; Footer field</a:t>
            </a:r>
            <a:endParaRPr lang="en-GB" dirty="0">
              <a:solidFill>
                <a:srgbClr val="000000"/>
              </a:solidFill>
            </a:endParaRPr>
          </a:p>
        </p:txBody>
      </p:sp>
      <p:sp>
        <p:nvSpPr>
          <p:cNvPr id="6" name="Slide Number Placeholder 5"/>
          <p:cNvSpPr>
            <a:spLocks noGrp="1"/>
          </p:cNvSpPr>
          <p:nvPr>
            <p:ph type="sldNum" sz="quarter" idx="4"/>
          </p:nvPr>
        </p:nvSpPr>
        <p:spPr>
          <a:xfrm>
            <a:off x="457218" y="4752000"/>
            <a:ext cx="360947" cy="162000"/>
          </a:xfrm>
          <a:prstGeom prst="rect">
            <a:avLst/>
          </a:prstGeom>
        </p:spPr>
        <p:txBody>
          <a:bodyPr vert="horz" lIns="0" tIns="0" rIns="0" bIns="0" rtlCol="0" anchor="t" anchorCtr="0"/>
          <a:lstStyle>
            <a:lvl1pPr algn="l">
              <a:defRPr sz="800" b="1">
                <a:solidFill>
                  <a:schemeClr val="tx2"/>
                </a:solidFill>
              </a:defRPr>
            </a:lvl1pPr>
          </a:lstStyle>
          <a:p>
            <a:pPr defTabSz="685545"/>
            <a:fld id="{2A4120B7-04C2-4AF0-9F3E-C6B24F93811D}" type="slidenum">
              <a:rPr lang="en-GB" smtClean="0">
                <a:solidFill>
                  <a:srgbClr val="000000"/>
                </a:solidFill>
              </a:rPr>
              <a:pPr defTabSz="685545"/>
              <a:t>‹#›</a:t>
            </a:fld>
            <a:endParaRPr lang="en-GB" dirty="0">
              <a:solidFill>
                <a:srgbClr val="000000"/>
              </a:solidFill>
            </a:endParaRPr>
          </a:p>
        </p:txBody>
      </p:sp>
    </p:spTree>
    <p:extLst>
      <p:ext uri="{BB962C8B-B14F-4D97-AF65-F5344CB8AC3E}">
        <p14:creationId xmlns:p14="http://schemas.microsoft.com/office/powerpoint/2010/main" val="302963692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685545" rtl="0" eaLnBrk="1" latinLnBrk="0" hangingPunct="1">
        <a:lnSpc>
          <a:spcPct val="95000"/>
        </a:lnSpc>
        <a:spcBef>
          <a:spcPct val="0"/>
        </a:spcBef>
        <a:buNone/>
        <a:defRPr sz="2100" kern="1200">
          <a:solidFill>
            <a:schemeClr val="accent1"/>
          </a:solidFill>
          <a:latin typeface="+mj-lt"/>
          <a:ea typeface="+mj-ea"/>
          <a:cs typeface="+mj-cs"/>
        </a:defRPr>
      </a:lvl1pPr>
    </p:titleStyle>
    <p:bodyStyle>
      <a:lvl1pPr marL="0" indent="0" algn="l" defTabSz="685545" rtl="0" eaLnBrk="1" latinLnBrk="0" hangingPunct="1">
        <a:lnSpc>
          <a:spcPct val="100000"/>
        </a:lnSpc>
        <a:spcBef>
          <a:spcPts val="0"/>
        </a:spcBef>
        <a:spcAft>
          <a:spcPts val="788"/>
        </a:spcAft>
        <a:buFontTx/>
        <a:buNone/>
        <a:defRPr sz="1600" kern="1200">
          <a:solidFill>
            <a:schemeClr val="tx2"/>
          </a:solidFill>
          <a:latin typeface="+mn-lt"/>
          <a:ea typeface="+mn-ea"/>
          <a:cs typeface="+mn-cs"/>
        </a:defRPr>
      </a:lvl1pPr>
      <a:lvl2pPr marL="161940" indent="-161940" algn="l" defTabSz="685545" rtl="0" eaLnBrk="1" latinLnBrk="0" hangingPunct="1">
        <a:lnSpc>
          <a:spcPct val="100000"/>
        </a:lnSpc>
        <a:spcBef>
          <a:spcPts val="0"/>
        </a:spcBef>
        <a:spcAft>
          <a:spcPts val="788"/>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296354" indent="-134496" algn="l" defTabSz="685545"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433230" indent="-144020" algn="l" defTabSz="685545"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555812" indent="-129734" algn="l" defTabSz="685545" rtl="0" eaLnBrk="1" latinLnBrk="0" hangingPunct="1">
        <a:lnSpc>
          <a:spcPct val="100000"/>
        </a:lnSpc>
        <a:spcBef>
          <a:spcPts val="0"/>
        </a:spcBef>
        <a:spcAft>
          <a:spcPts val="788"/>
        </a:spcAft>
        <a:buClr>
          <a:schemeClr val="accent1"/>
        </a:buClr>
        <a:buFont typeface="Wingdings" panose="05000000000000000000" pitchFamily="2" charset="2"/>
        <a:buChar char="§"/>
        <a:defRPr sz="1200" kern="1200">
          <a:solidFill>
            <a:schemeClr val="tx2"/>
          </a:solidFill>
          <a:latin typeface="+mn-lt"/>
          <a:ea typeface="+mn-ea"/>
          <a:cs typeface="+mn-cs"/>
        </a:defRPr>
      </a:lvl5pPr>
      <a:lvl6pPr marL="1885245"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018"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90"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569"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45" rtl="0" eaLnBrk="1" latinLnBrk="0" hangingPunct="1">
        <a:defRPr sz="1400" kern="1200">
          <a:solidFill>
            <a:schemeClr val="tx1"/>
          </a:solidFill>
          <a:latin typeface="+mn-lt"/>
          <a:ea typeface="+mn-ea"/>
          <a:cs typeface="+mn-cs"/>
        </a:defRPr>
      </a:lvl1pPr>
      <a:lvl2pPr marL="342767" algn="l" defTabSz="685545" rtl="0" eaLnBrk="1" latinLnBrk="0" hangingPunct="1">
        <a:defRPr sz="1400" kern="1200">
          <a:solidFill>
            <a:schemeClr val="tx1"/>
          </a:solidFill>
          <a:latin typeface="+mn-lt"/>
          <a:ea typeface="+mn-ea"/>
          <a:cs typeface="+mn-cs"/>
        </a:defRPr>
      </a:lvl2pPr>
      <a:lvl3pPr marL="685545" algn="l" defTabSz="685545" rtl="0" eaLnBrk="1" latinLnBrk="0" hangingPunct="1">
        <a:defRPr sz="1400" kern="1200">
          <a:solidFill>
            <a:schemeClr val="tx1"/>
          </a:solidFill>
          <a:latin typeface="+mn-lt"/>
          <a:ea typeface="+mn-ea"/>
          <a:cs typeface="+mn-cs"/>
        </a:defRPr>
      </a:lvl3pPr>
      <a:lvl4pPr marL="1028318" algn="l" defTabSz="685545" rtl="0" eaLnBrk="1" latinLnBrk="0" hangingPunct="1">
        <a:defRPr sz="1400" kern="1200">
          <a:solidFill>
            <a:schemeClr val="tx1"/>
          </a:solidFill>
          <a:latin typeface="+mn-lt"/>
          <a:ea typeface="+mn-ea"/>
          <a:cs typeface="+mn-cs"/>
        </a:defRPr>
      </a:lvl4pPr>
      <a:lvl5pPr marL="1371090" algn="l" defTabSz="685545" rtl="0" eaLnBrk="1" latinLnBrk="0" hangingPunct="1">
        <a:defRPr sz="1400" kern="1200">
          <a:solidFill>
            <a:schemeClr val="tx1"/>
          </a:solidFill>
          <a:latin typeface="+mn-lt"/>
          <a:ea typeface="+mn-ea"/>
          <a:cs typeface="+mn-cs"/>
        </a:defRPr>
      </a:lvl5pPr>
      <a:lvl6pPr marL="1713869" algn="l" defTabSz="685545" rtl="0" eaLnBrk="1" latinLnBrk="0" hangingPunct="1">
        <a:defRPr sz="1400" kern="1200">
          <a:solidFill>
            <a:schemeClr val="tx1"/>
          </a:solidFill>
          <a:latin typeface="+mn-lt"/>
          <a:ea typeface="+mn-ea"/>
          <a:cs typeface="+mn-cs"/>
        </a:defRPr>
      </a:lvl6pPr>
      <a:lvl7pPr marL="2056634" algn="l" defTabSz="685545" rtl="0" eaLnBrk="1" latinLnBrk="0" hangingPunct="1">
        <a:defRPr sz="1400" kern="1200">
          <a:solidFill>
            <a:schemeClr val="tx1"/>
          </a:solidFill>
          <a:latin typeface="+mn-lt"/>
          <a:ea typeface="+mn-ea"/>
          <a:cs typeface="+mn-cs"/>
        </a:defRPr>
      </a:lvl7pPr>
      <a:lvl8pPr marL="2399400" algn="l" defTabSz="685545" rtl="0" eaLnBrk="1" latinLnBrk="0" hangingPunct="1">
        <a:defRPr sz="1400" kern="1200">
          <a:solidFill>
            <a:schemeClr val="tx1"/>
          </a:solidFill>
          <a:latin typeface="+mn-lt"/>
          <a:ea typeface="+mn-ea"/>
          <a:cs typeface="+mn-cs"/>
        </a:defRPr>
      </a:lvl8pPr>
      <a:lvl9pPr marL="2742167" algn="l" defTabSz="685545"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guide id="3" pos="393" userDrawn="1">
          <p15:clr>
            <a:srgbClr val="F26B43"/>
          </p15:clr>
        </p15:guide>
        <p15:guide id="4" orient="horz" pos="210" userDrawn="1">
          <p15:clr>
            <a:srgbClr val="F26B43"/>
          </p15:clr>
        </p15:guide>
        <p15:guide id="5" pos="7378" userDrawn="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0500"/>
            <a:ext cx="8312400" cy="72900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20500"/>
            <a:ext cx="7380000" cy="3375000"/>
          </a:xfrm>
          <a:prstGeom prst="rect">
            <a:avLst/>
          </a:prstGeom>
        </p:spPr>
        <p:txBody>
          <a:bodyPr vert="horz" lIns="0" tIns="0" rIns="0" bIns="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906028" y="4641382"/>
            <a:ext cx="878403" cy="315620"/>
          </a:xfrm>
          <a:prstGeom prst="rect">
            <a:avLst/>
          </a:prstGeom>
        </p:spPr>
      </p:pic>
    </p:spTree>
    <p:extLst>
      <p:ext uri="{BB962C8B-B14F-4D97-AF65-F5344CB8AC3E}">
        <p14:creationId xmlns:p14="http://schemas.microsoft.com/office/powerpoint/2010/main" val="659878332"/>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685528" rtl="0" eaLnBrk="1" latinLnBrk="0" hangingPunct="1">
        <a:lnSpc>
          <a:spcPct val="95000"/>
        </a:lnSpc>
        <a:spcBef>
          <a:spcPct val="0"/>
        </a:spcBef>
        <a:buNone/>
        <a:defRPr sz="2100" kern="1200">
          <a:solidFill>
            <a:schemeClr val="accent1"/>
          </a:solidFill>
          <a:latin typeface="+mj-lt"/>
          <a:ea typeface="+mj-ea"/>
          <a:cs typeface="+mj-cs"/>
        </a:defRPr>
      </a:lvl1pPr>
    </p:titleStyle>
    <p:bodyStyle>
      <a:lvl1pPr marL="0" indent="0" algn="l" defTabSz="685528" rtl="0" eaLnBrk="1" latinLnBrk="0" hangingPunct="1">
        <a:lnSpc>
          <a:spcPct val="100000"/>
        </a:lnSpc>
        <a:spcBef>
          <a:spcPts val="0"/>
        </a:spcBef>
        <a:spcAft>
          <a:spcPts val="788"/>
        </a:spcAft>
        <a:buFontTx/>
        <a:buNone/>
        <a:defRPr sz="1600" kern="1200">
          <a:solidFill>
            <a:schemeClr val="tx2"/>
          </a:solidFill>
          <a:latin typeface="+mn-lt"/>
          <a:ea typeface="+mn-ea"/>
          <a:cs typeface="+mn-cs"/>
        </a:defRPr>
      </a:lvl1pPr>
      <a:lvl2pPr marL="161936" indent="-161936" algn="l" defTabSz="685528" rtl="0" eaLnBrk="1" latinLnBrk="0" hangingPunct="1">
        <a:lnSpc>
          <a:spcPct val="100000"/>
        </a:lnSpc>
        <a:spcBef>
          <a:spcPts val="0"/>
        </a:spcBef>
        <a:spcAft>
          <a:spcPts val="788"/>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296347" indent="-134493" algn="l" defTabSz="685528"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433220" indent="-144017" algn="l" defTabSz="685528"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555798" indent="-129731" algn="l" defTabSz="685528" rtl="0" eaLnBrk="1" latinLnBrk="0" hangingPunct="1">
        <a:lnSpc>
          <a:spcPct val="100000"/>
        </a:lnSpc>
        <a:spcBef>
          <a:spcPts val="0"/>
        </a:spcBef>
        <a:spcAft>
          <a:spcPts val="788"/>
        </a:spcAft>
        <a:buClr>
          <a:schemeClr val="accent1"/>
        </a:buClr>
        <a:buFont typeface="Wingdings" panose="05000000000000000000" pitchFamily="2" charset="2"/>
        <a:buChar char="§"/>
        <a:defRPr sz="1200" kern="1200">
          <a:solidFill>
            <a:schemeClr val="tx2"/>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guide id="3" pos="393">
          <p15:clr>
            <a:srgbClr val="F26B43"/>
          </p15:clr>
        </p15:guide>
        <p15:guide id="4" orient="horz" pos="210">
          <p15:clr>
            <a:srgbClr val="F26B43"/>
          </p15:clr>
        </p15:guide>
        <p15:guide id="5" pos="737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0500"/>
            <a:ext cx="8312400" cy="7290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20500"/>
            <a:ext cx="7380000" cy="3375000"/>
          </a:xfrm>
          <a:prstGeom prst="rect">
            <a:avLst/>
          </a:prstGeom>
        </p:spPr>
        <p:txBody>
          <a:bodyPr vert="horz" lIns="0" tIns="0" rIns="0" bIns="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3875" y="4752000"/>
            <a:ext cx="686918" cy="162000"/>
          </a:xfrm>
          <a:prstGeom prst="rect">
            <a:avLst/>
          </a:prstGeom>
        </p:spPr>
        <p:txBody>
          <a:bodyPr vert="horz" lIns="0" tIns="0" rIns="0" bIns="0" rtlCol="0" anchor="t" anchorCtr="0"/>
          <a:lstStyle>
            <a:lvl1pPr algn="l">
              <a:defRPr sz="800">
                <a:solidFill>
                  <a:schemeClr val="tx2"/>
                </a:solidFill>
              </a:defRPr>
            </a:lvl1pPr>
          </a:lstStyle>
          <a:p>
            <a:pPr defTabSz="685545"/>
            <a:fld id="{12A1F234-D2DD-4BFD-BE9F-B79735316A9D}" type="datetime1">
              <a:rPr lang="en-GB" smtClean="0">
                <a:solidFill>
                  <a:srgbClr val="000000"/>
                </a:solidFill>
              </a:rPr>
              <a:pPr defTabSz="685545"/>
              <a:t>07/06/2019</a:t>
            </a:fld>
            <a:endParaRPr lang="en-GB" dirty="0">
              <a:solidFill>
                <a:srgbClr val="000000"/>
              </a:solidFill>
            </a:endParaRPr>
          </a:p>
        </p:txBody>
      </p:sp>
      <p:sp>
        <p:nvSpPr>
          <p:cNvPr id="5" name="Footer Placeholder 4"/>
          <p:cNvSpPr>
            <a:spLocks noGrp="1"/>
          </p:cNvSpPr>
          <p:nvPr>
            <p:ph type="ftr" sz="quarter" idx="3"/>
          </p:nvPr>
        </p:nvSpPr>
        <p:spPr>
          <a:xfrm>
            <a:off x="1738647" y="4752000"/>
            <a:ext cx="3960000" cy="162000"/>
          </a:xfrm>
          <a:prstGeom prst="rect">
            <a:avLst/>
          </a:prstGeom>
        </p:spPr>
        <p:txBody>
          <a:bodyPr vert="horz" lIns="0" tIns="0" rIns="0" bIns="0" rtlCol="0" anchor="t" anchorCtr="0"/>
          <a:lstStyle>
            <a:lvl1pPr algn="l">
              <a:defRPr sz="800" b="1">
                <a:solidFill>
                  <a:schemeClr val="tx2"/>
                </a:solidFill>
              </a:defRPr>
            </a:lvl1pPr>
          </a:lstStyle>
          <a:p>
            <a:pPr defTabSz="685545"/>
            <a:r>
              <a:rPr lang="en-GB" smtClean="0">
                <a:solidFill>
                  <a:srgbClr val="000000"/>
                </a:solidFill>
              </a:rPr>
              <a:t>Title of presentation - enter in the Header &amp; Footer field</a:t>
            </a:r>
            <a:endParaRPr lang="en-GB" dirty="0">
              <a:solidFill>
                <a:srgbClr val="000000"/>
              </a:solidFill>
            </a:endParaRPr>
          </a:p>
        </p:txBody>
      </p:sp>
      <p:sp>
        <p:nvSpPr>
          <p:cNvPr id="6" name="Slide Number Placeholder 5"/>
          <p:cNvSpPr>
            <a:spLocks noGrp="1"/>
          </p:cNvSpPr>
          <p:nvPr>
            <p:ph type="sldNum" sz="quarter" idx="4"/>
          </p:nvPr>
        </p:nvSpPr>
        <p:spPr>
          <a:xfrm>
            <a:off x="457218" y="4752000"/>
            <a:ext cx="360947" cy="162000"/>
          </a:xfrm>
          <a:prstGeom prst="rect">
            <a:avLst/>
          </a:prstGeom>
        </p:spPr>
        <p:txBody>
          <a:bodyPr vert="horz" lIns="0" tIns="0" rIns="0" bIns="0" rtlCol="0" anchor="t" anchorCtr="0"/>
          <a:lstStyle>
            <a:lvl1pPr algn="l">
              <a:defRPr sz="800" b="1">
                <a:solidFill>
                  <a:schemeClr val="tx2"/>
                </a:solidFill>
              </a:defRPr>
            </a:lvl1pPr>
          </a:lstStyle>
          <a:p>
            <a:pPr defTabSz="685545"/>
            <a:fld id="{2A4120B7-04C2-4AF0-9F3E-C6B24F93811D}" type="slidenum">
              <a:rPr lang="en-GB" smtClean="0">
                <a:solidFill>
                  <a:srgbClr val="000000"/>
                </a:solidFill>
              </a:rPr>
              <a:pPr defTabSz="685545"/>
              <a:t>‹#›</a:t>
            </a:fld>
            <a:endParaRPr lang="en-GB" dirty="0">
              <a:solidFill>
                <a:srgbClr val="000000"/>
              </a:solidFill>
            </a:endParaRPr>
          </a:p>
        </p:txBody>
      </p:sp>
    </p:spTree>
    <p:extLst>
      <p:ext uri="{BB962C8B-B14F-4D97-AF65-F5344CB8AC3E}">
        <p14:creationId xmlns:p14="http://schemas.microsoft.com/office/powerpoint/2010/main" val="1227502753"/>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685545" rtl="0" eaLnBrk="1" latinLnBrk="0" hangingPunct="1">
        <a:lnSpc>
          <a:spcPct val="95000"/>
        </a:lnSpc>
        <a:spcBef>
          <a:spcPct val="0"/>
        </a:spcBef>
        <a:buNone/>
        <a:defRPr sz="2100" kern="1200">
          <a:solidFill>
            <a:schemeClr val="accent1"/>
          </a:solidFill>
          <a:latin typeface="+mj-lt"/>
          <a:ea typeface="+mj-ea"/>
          <a:cs typeface="+mj-cs"/>
        </a:defRPr>
      </a:lvl1pPr>
    </p:titleStyle>
    <p:bodyStyle>
      <a:lvl1pPr marL="0" indent="0" algn="l" defTabSz="685545" rtl="0" eaLnBrk="1" latinLnBrk="0" hangingPunct="1">
        <a:lnSpc>
          <a:spcPct val="100000"/>
        </a:lnSpc>
        <a:spcBef>
          <a:spcPts val="0"/>
        </a:spcBef>
        <a:spcAft>
          <a:spcPts val="788"/>
        </a:spcAft>
        <a:buFontTx/>
        <a:buNone/>
        <a:defRPr sz="1600" kern="1200">
          <a:solidFill>
            <a:schemeClr val="tx2"/>
          </a:solidFill>
          <a:latin typeface="+mn-lt"/>
          <a:ea typeface="+mn-ea"/>
          <a:cs typeface="+mn-cs"/>
        </a:defRPr>
      </a:lvl1pPr>
      <a:lvl2pPr marL="161940" indent="-161940" algn="l" defTabSz="685545" rtl="0" eaLnBrk="1" latinLnBrk="0" hangingPunct="1">
        <a:lnSpc>
          <a:spcPct val="100000"/>
        </a:lnSpc>
        <a:spcBef>
          <a:spcPts val="0"/>
        </a:spcBef>
        <a:spcAft>
          <a:spcPts val="788"/>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296354" indent="-134496" algn="l" defTabSz="685545"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433230" indent="-144020" algn="l" defTabSz="685545"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555812" indent="-129734" algn="l" defTabSz="685545" rtl="0" eaLnBrk="1" latinLnBrk="0" hangingPunct="1">
        <a:lnSpc>
          <a:spcPct val="100000"/>
        </a:lnSpc>
        <a:spcBef>
          <a:spcPts val="0"/>
        </a:spcBef>
        <a:spcAft>
          <a:spcPts val="788"/>
        </a:spcAft>
        <a:buClr>
          <a:schemeClr val="accent1"/>
        </a:buClr>
        <a:buFont typeface="Wingdings" panose="05000000000000000000" pitchFamily="2" charset="2"/>
        <a:buChar char="§"/>
        <a:defRPr sz="1200" kern="1200">
          <a:solidFill>
            <a:schemeClr val="tx2"/>
          </a:solidFill>
          <a:latin typeface="+mn-lt"/>
          <a:ea typeface="+mn-ea"/>
          <a:cs typeface="+mn-cs"/>
        </a:defRPr>
      </a:lvl5pPr>
      <a:lvl6pPr marL="1885245"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018"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90"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569"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45" rtl="0" eaLnBrk="1" latinLnBrk="0" hangingPunct="1">
        <a:defRPr sz="1400" kern="1200">
          <a:solidFill>
            <a:schemeClr val="tx1"/>
          </a:solidFill>
          <a:latin typeface="+mn-lt"/>
          <a:ea typeface="+mn-ea"/>
          <a:cs typeface="+mn-cs"/>
        </a:defRPr>
      </a:lvl1pPr>
      <a:lvl2pPr marL="342767" algn="l" defTabSz="685545" rtl="0" eaLnBrk="1" latinLnBrk="0" hangingPunct="1">
        <a:defRPr sz="1400" kern="1200">
          <a:solidFill>
            <a:schemeClr val="tx1"/>
          </a:solidFill>
          <a:latin typeface="+mn-lt"/>
          <a:ea typeface="+mn-ea"/>
          <a:cs typeface="+mn-cs"/>
        </a:defRPr>
      </a:lvl2pPr>
      <a:lvl3pPr marL="685545" algn="l" defTabSz="685545" rtl="0" eaLnBrk="1" latinLnBrk="0" hangingPunct="1">
        <a:defRPr sz="1400" kern="1200">
          <a:solidFill>
            <a:schemeClr val="tx1"/>
          </a:solidFill>
          <a:latin typeface="+mn-lt"/>
          <a:ea typeface="+mn-ea"/>
          <a:cs typeface="+mn-cs"/>
        </a:defRPr>
      </a:lvl3pPr>
      <a:lvl4pPr marL="1028318" algn="l" defTabSz="685545" rtl="0" eaLnBrk="1" latinLnBrk="0" hangingPunct="1">
        <a:defRPr sz="1400" kern="1200">
          <a:solidFill>
            <a:schemeClr val="tx1"/>
          </a:solidFill>
          <a:latin typeface="+mn-lt"/>
          <a:ea typeface="+mn-ea"/>
          <a:cs typeface="+mn-cs"/>
        </a:defRPr>
      </a:lvl4pPr>
      <a:lvl5pPr marL="1371090" algn="l" defTabSz="685545" rtl="0" eaLnBrk="1" latinLnBrk="0" hangingPunct="1">
        <a:defRPr sz="1400" kern="1200">
          <a:solidFill>
            <a:schemeClr val="tx1"/>
          </a:solidFill>
          <a:latin typeface="+mn-lt"/>
          <a:ea typeface="+mn-ea"/>
          <a:cs typeface="+mn-cs"/>
        </a:defRPr>
      </a:lvl5pPr>
      <a:lvl6pPr marL="1713869" algn="l" defTabSz="685545" rtl="0" eaLnBrk="1" latinLnBrk="0" hangingPunct="1">
        <a:defRPr sz="1400" kern="1200">
          <a:solidFill>
            <a:schemeClr val="tx1"/>
          </a:solidFill>
          <a:latin typeface="+mn-lt"/>
          <a:ea typeface="+mn-ea"/>
          <a:cs typeface="+mn-cs"/>
        </a:defRPr>
      </a:lvl6pPr>
      <a:lvl7pPr marL="2056634" algn="l" defTabSz="685545" rtl="0" eaLnBrk="1" latinLnBrk="0" hangingPunct="1">
        <a:defRPr sz="1400" kern="1200">
          <a:solidFill>
            <a:schemeClr val="tx1"/>
          </a:solidFill>
          <a:latin typeface="+mn-lt"/>
          <a:ea typeface="+mn-ea"/>
          <a:cs typeface="+mn-cs"/>
        </a:defRPr>
      </a:lvl7pPr>
      <a:lvl8pPr marL="2399400" algn="l" defTabSz="685545" rtl="0" eaLnBrk="1" latinLnBrk="0" hangingPunct="1">
        <a:defRPr sz="1400" kern="1200">
          <a:solidFill>
            <a:schemeClr val="tx1"/>
          </a:solidFill>
          <a:latin typeface="+mn-lt"/>
          <a:ea typeface="+mn-ea"/>
          <a:cs typeface="+mn-cs"/>
        </a:defRPr>
      </a:lvl8pPr>
      <a:lvl9pPr marL="2742167" algn="l" defTabSz="685545"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guide id="3" pos="393" userDrawn="1">
          <p15:clr>
            <a:srgbClr val="F26B43"/>
          </p15:clr>
        </p15:guide>
        <p15:guide id="4" orient="horz" pos="210" userDrawn="1">
          <p15:clr>
            <a:srgbClr val="F26B43"/>
          </p15:clr>
        </p15:guide>
        <p15:guide id="5" pos="7378" userDrawn="1">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CA Brand Frame (16x9)_1.ep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998222" y="502920"/>
            <a:ext cx="7277815" cy="79248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998220" y="1303382"/>
            <a:ext cx="7277100" cy="3212661"/>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p:nvSpPr>
        <p:spPr>
          <a:xfrm>
            <a:off x="346115" y="4864707"/>
            <a:ext cx="1628641" cy="92333"/>
          </a:xfrm>
          <a:prstGeom prst="rect">
            <a:avLst/>
          </a:prstGeom>
          <a:noFill/>
        </p:spPr>
        <p:txBody>
          <a:bodyPr wrap="square" lIns="0" tIns="0" rIns="0" bIns="0" rtlCol="0">
            <a:spAutoFit/>
          </a:bodyPr>
          <a:lstStyle/>
          <a:p>
            <a:pPr defTabSz="685579"/>
            <a:r>
              <a:rPr lang="en-GB" sz="600" dirty="0">
                <a:solidFill>
                  <a:srgbClr val="000000"/>
                </a:solidFill>
              </a:rPr>
              <a:t>© ACCA      </a:t>
            </a:r>
            <a:r>
              <a:rPr lang="en-GB" sz="600" b="1" dirty="0">
                <a:solidFill>
                  <a:srgbClr val="000000"/>
                </a:solidFill>
              </a:rPr>
              <a:t>PUBLIC</a:t>
            </a:r>
          </a:p>
        </p:txBody>
      </p:sp>
    </p:spTree>
    <p:extLst>
      <p:ext uri="{BB962C8B-B14F-4D97-AF65-F5344CB8AC3E}">
        <p14:creationId xmlns:p14="http://schemas.microsoft.com/office/powerpoint/2010/main" val="4151248487"/>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579" rtl="0" eaLnBrk="1" latinLnBrk="0" hangingPunct="1">
        <a:lnSpc>
          <a:spcPct val="95000"/>
        </a:lnSpc>
        <a:spcBef>
          <a:spcPct val="0"/>
        </a:spcBef>
        <a:buNone/>
        <a:defRPr sz="2100" kern="1200">
          <a:solidFill>
            <a:schemeClr val="accent1"/>
          </a:solidFill>
          <a:latin typeface="+mj-lt"/>
          <a:ea typeface="+mj-ea"/>
          <a:cs typeface="+mj-cs"/>
        </a:defRPr>
      </a:lvl1pPr>
    </p:titleStyle>
    <p:bodyStyle>
      <a:lvl1pPr marL="0" indent="0" algn="l" defTabSz="685579" rtl="0" eaLnBrk="1" latinLnBrk="0" hangingPunct="1">
        <a:lnSpc>
          <a:spcPct val="100000"/>
        </a:lnSpc>
        <a:spcBef>
          <a:spcPts val="0"/>
        </a:spcBef>
        <a:spcAft>
          <a:spcPts val="788"/>
        </a:spcAft>
        <a:buFontTx/>
        <a:buNone/>
        <a:defRPr sz="1600" kern="1200">
          <a:solidFill>
            <a:schemeClr val="tx2"/>
          </a:solidFill>
          <a:latin typeface="+mn-lt"/>
          <a:ea typeface="+mn-ea"/>
          <a:cs typeface="+mn-cs"/>
        </a:defRPr>
      </a:lvl1pPr>
      <a:lvl2pPr marL="161948" indent="-161948" algn="l" defTabSz="685579" rtl="0" eaLnBrk="1" latinLnBrk="0" hangingPunct="1">
        <a:lnSpc>
          <a:spcPct val="100000"/>
        </a:lnSpc>
        <a:spcBef>
          <a:spcPts val="0"/>
        </a:spcBef>
        <a:spcAft>
          <a:spcPts val="788"/>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296369" indent="-134502" algn="l" defTabSz="685579"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433251" indent="-144026" algn="l" defTabSz="685579"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555840" indent="-129740" algn="l" defTabSz="685579" rtl="0" eaLnBrk="1" latinLnBrk="0" hangingPunct="1">
        <a:lnSpc>
          <a:spcPct val="100000"/>
        </a:lnSpc>
        <a:spcBef>
          <a:spcPts val="0"/>
        </a:spcBef>
        <a:spcAft>
          <a:spcPts val="788"/>
        </a:spcAft>
        <a:buClr>
          <a:schemeClr val="accent1"/>
        </a:buClr>
        <a:buFont typeface="Wingdings" panose="05000000000000000000" pitchFamily="2" charset="2"/>
        <a:buChar char="§"/>
        <a:defRPr sz="1200" kern="1200">
          <a:solidFill>
            <a:schemeClr val="tx2"/>
          </a:solidFill>
          <a:latin typeface="+mn-lt"/>
          <a:ea typeface="+mn-ea"/>
          <a:cs typeface="+mn-cs"/>
        </a:defRPr>
      </a:lvl5pPr>
      <a:lvl6pPr marL="1885339" indent="-171398" algn="l" defTabSz="6855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129" indent="-171398" algn="l" defTabSz="6855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918" indent="-171398" algn="l" defTabSz="6855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713" indent="-171398" algn="l" defTabSz="6855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79" rtl="0" eaLnBrk="1" latinLnBrk="0" hangingPunct="1">
        <a:defRPr sz="1400" kern="1200">
          <a:solidFill>
            <a:schemeClr val="tx1"/>
          </a:solidFill>
          <a:latin typeface="+mn-lt"/>
          <a:ea typeface="+mn-ea"/>
          <a:cs typeface="+mn-cs"/>
        </a:defRPr>
      </a:lvl1pPr>
      <a:lvl2pPr marL="342785" algn="l" defTabSz="685579" rtl="0" eaLnBrk="1" latinLnBrk="0" hangingPunct="1">
        <a:defRPr sz="1400" kern="1200">
          <a:solidFill>
            <a:schemeClr val="tx1"/>
          </a:solidFill>
          <a:latin typeface="+mn-lt"/>
          <a:ea typeface="+mn-ea"/>
          <a:cs typeface="+mn-cs"/>
        </a:defRPr>
      </a:lvl2pPr>
      <a:lvl3pPr marL="685579" algn="l" defTabSz="685579" rtl="0" eaLnBrk="1" latinLnBrk="0" hangingPunct="1">
        <a:defRPr sz="1400" kern="1200">
          <a:solidFill>
            <a:schemeClr val="tx1"/>
          </a:solidFill>
          <a:latin typeface="+mn-lt"/>
          <a:ea typeface="+mn-ea"/>
          <a:cs typeface="+mn-cs"/>
        </a:defRPr>
      </a:lvl3pPr>
      <a:lvl4pPr marL="1028369" algn="l" defTabSz="685579" rtl="0" eaLnBrk="1" latinLnBrk="0" hangingPunct="1">
        <a:defRPr sz="1400" kern="1200">
          <a:solidFill>
            <a:schemeClr val="tx1"/>
          </a:solidFill>
          <a:latin typeface="+mn-lt"/>
          <a:ea typeface="+mn-ea"/>
          <a:cs typeface="+mn-cs"/>
        </a:defRPr>
      </a:lvl4pPr>
      <a:lvl5pPr marL="1371158" algn="l" defTabSz="685579" rtl="0" eaLnBrk="1" latinLnBrk="0" hangingPunct="1">
        <a:defRPr sz="1400" kern="1200">
          <a:solidFill>
            <a:schemeClr val="tx1"/>
          </a:solidFill>
          <a:latin typeface="+mn-lt"/>
          <a:ea typeface="+mn-ea"/>
          <a:cs typeface="+mn-cs"/>
        </a:defRPr>
      </a:lvl5pPr>
      <a:lvl6pPr marL="1713953" algn="l" defTabSz="685579" rtl="0" eaLnBrk="1" latinLnBrk="0" hangingPunct="1">
        <a:defRPr sz="1400" kern="1200">
          <a:solidFill>
            <a:schemeClr val="tx1"/>
          </a:solidFill>
          <a:latin typeface="+mn-lt"/>
          <a:ea typeface="+mn-ea"/>
          <a:cs typeface="+mn-cs"/>
        </a:defRPr>
      </a:lvl6pPr>
      <a:lvl7pPr marL="2056736" algn="l" defTabSz="685579" rtl="0" eaLnBrk="1" latinLnBrk="0" hangingPunct="1">
        <a:defRPr sz="1400" kern="1200">
          <a:solidFill>
            <a:schemeClr val="tx1"/>
          </a:solidFill>
          <a:latin typeface="+mn-lt"/>
          <a:ea typeface="+mn-ea"/>
          <a:cs typeface="+mn-cs"/>
        </a:defRPr>
      </a:lvl7pPr>
      <a:lvl8pPr marL="2399520" algn="l" defTabSz="685579" rtl="0" eaLnBrk="1" latinLnBrk="0" hangingPunct="1">
        <a:defRPr sz="1400" kern="1200">
          <a:solidFill>
            <a:schemeClr val="tx1"/>
          </a:solidFill>
          <a:latin typeface="+mn-lt"/>
          <a:ea typeface="+mn-ea"/>
          <a:cs typeface="+mn-cs"/>
        </a:defRPr>
      </a:lvl8pPr>
      <a:lvl9pPr marL="2742305" algn="l" defTabSz="685579"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793" userDrawn="1">
          <p15:clr>
            <a:srgbClr val="F26B43"/>
          </p15:clr>
        </p15:guide>
        <p15:guide id="2" pos="6947" userDrawn="1">
          <p15:clr>
            <a:srgbClr val="F26B43"/>
          </p15:clr>
        </p15:guide>
        <p15:guide id="3" pos="846" userDrawn="1">
          <p15:clr>
            <a:srgbClr val="F26B43"/>
          </p15:clr>
        </p15:guide>
        <p15:guide id="4" orient="horz" pos="414" userDrawn="1">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CA Brand Frame (16x9)_1.ep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998222" y="502920"/>
            <a:ext cx="7277815" cy="79248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998220" y="1303382"/>
            <a:ext cx="7277100" cy="3212661"/>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p:nvSpPr>
        <p:spPr>
          <a:xfrm>
            <a:off x="346115" y="4864707"/>
            <a:ext cx="1628641" cy="92333"/>
          </a:xfrm>
          <a:prstGeom prst="rect">
            <a:avLst/>
          </a:prstGeom>
          <a:noFill/>
        </p:spPr>
        <p:txBody>
          <a:bodyPr wrap="square" lIns="0" tIns="0" rIns="0" bIns="0" rtlCol="0">
            <a:spAutoFit/>
          </a:bodyPr>
          <a:lstStyle/>
          <a:p>
            <a:pPr defTabSz="685579"/>
            <a:r>
              <a:rPr lang="en-GB" sz="600" dirty="0">
                <a:solidFill>
                  <a:srgbClr val="000000"/>
                </a:solidFill>
              </a:rPr>
              <a:t>© ACCA      </a:t>
            </a:r>
            <a:r>
              <a:rPr lang="en-GB" sz="600" b="1" dirty="0">
                <a:solidFill>
                  <a:srgbClr val="000000"/>
                </a:solidFill>
              </a:rPr>
              <a:t>PUBLIC</a:t>
            </a:r>
          </a:p>
        </p:txBody>
      </p:sp>
    </p:spTree>
    <p:extLst>
      <p:ext uri="{BB962C8B-B14F-4D97-AF65-F5344CB8AC3E}">
        <p14:creationId xmlns:p14="http://schemas.microsoft.com/office/powerpoint/2010/main" val="302793329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579" rtl="0" eaLnBrk="1" latinLnBrk="0" hangingPunct="1">
        <a:lnSpc>
          <a:spcPct val="95000"/>
        </a:lnSpc>
        <a:spcBef>
          <a:spcPct val="0"/>
        </a:spcBef>
        <a:buNone/>
        <a:defRPr sz="2100" kern="1200">
          <a:solidFill>
            <a:schemeClr val="accent1"/>
          </a:solidFill>
          <a:latin typeface="+mj-lt"/>
          <a:ea typeface="+mj-ea"/>
          <a:cs typeface="+mj-cs"/>
        </a:defRPr>
      </a:lvl1pPr>
    </p:titleStyle>
    <p:bodyStyle>
      <a:lvl1pPr marL="0" indent="0" algn="l" defTabSz="685579" rtl="0" eaLnBrk="1" latinLnBrk="0" hangingPunct="1">
        <a:lnSpc>
          <a:spcPct val="100000"/>
        </a:lnSpc>
        <a:spcBef>
          <a:spcPts val="0"/>
        </a:spcBef>
        <a:spcAft>
          <a:spcPts val="788"/>
        </a:spcAft>
        <a:buFontTx/>
        <a:buNone/>
        <a:defRPr sz="1600" kern="1200">
          <a:solidFill>
            <a:schemeClr val="tx2"/>
          </a:solidFill>
          <a:latin typeface="+mn-lt"/>
          <a:ea typeface="+mn-ea"/>
          <a:cs typeface="+mn-cs"/>
        </a:defRPr>
      </a:lvl1pPr>
      <a:lvl2pPr marL="161948" indent="-161948" algn="l" defTabSz="685579" rtl="0" eaLnBrk="1" latinLnBrk="0" hangingPunct="1">
        <a:lnSpc>
          <a:spcPct val="100000"/>
        </a:lnSpc>
        <a:spcBef>
          <a:spcPts val="0"/>
        </a:spcBef>
        <a:spcAft>
          <a:spcPts val="788"/>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296369" indent="-134502" algn="l" defTabSz="685579"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433251" indent="-144026" algn="l" defTabSz="685579"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555840" indent="-129740" algn="l" defTabSz="685579" rtl="0" eaLnBrk="1" latinLnBrk="0" hangingPunct="1">
        <a:lnSpc>
          <a:spcPct val="100000"/>
        </a:lnSpc>
        <a:spcBef>
          <a:spcPts val="0"/>
        </a:spcBef>
        <a:spcAft>
          <a:spcPts val="788"/>
        </a:spcAft>
        <a:buClr>
          <a:schemeClr val="accent1"/>
        </a:buClr>
        <a:buFont typeface="Wingdings" panose="05000000000000000000" pitchFamily="2" charset="2"/>
        <a:buChar char="§"/>
        <a:defRPr sz="1200" kern="1200">
          <a:solidFill>
            <a:schemeClr val="tx2"/>
          </a:solidFill>
          <a:latin typeface="+mn-lt"/>
          <a:ea typeface="+mn-ea"/>
          <a:cs typeface="+mn-cs"/>
        </a:defRPr>
      </a:lvl5pPr>
      <a:lvl6pPr marL="1885339" indent="-171398" algn="l" defTabSz="6855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129" indent="-171398" algn="l" defTabSz="6855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918" indent="-171398" algn="l" defTabSz="6855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713" indent="-171398" algn="l" defTabSz="6855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79" rtl="0" eaLnBrk="1" latinLnBrk="0" hangingPunct="1">
        <a:defRPr sz="1400" kern="1200">
          <a:solidFill>
            <a:schemeClr val="tx1"/>
          </a:solidFill>
          <a:latin typeface="+mn-lt"/>
          <a:ea typeface="+mn-ea"/>
          <a:cs typeface="+mn-cs"/>
        </a:defRPr>
      </a:lvl1pPr>
      <a:lvl2pPr marL="342785" algn="l" defTabSz="685579" rtl="0" eaLnBrk="1" latinLnBrk="0" hangingPunct="1">
        <a:defRPr sz="1400" kern="1200">
          <a:solidFill>
            <a:schemeClr val="tx1"/>
          </a:solidFill>
          <a:latin typeface="+mn-lt"/>
          <a:ea typeface="+mn-ea"/>
          <a:cs typeface="+mn-cs"/>
        </a:defRPr>
      </a:lvl2pPr>
      <a:lvl3pPr marL="685579" algn="l" defTabSz="685579" rtl="0" eaLnBrk="1" latinLnBrk="0" hangingPunct="1">
        <a:defRPr sz="1400" kern="1200">
          <a:solidFill>
            <a:schemeClr val="tx1"/>
          </a:solidFill>
          <a:latin typeface="+mn-lt"/>
          <a:ea typeface="+mn-ea"/>
          <a:cs typeface="+mn-cs"/>
        </a:defRPr>
      </a:lvl3pPr>
      <a:lvl4pPr marL="1028369" algn="l" defTabSz="685579" rtl="0" eaLnBrk="1" latinLnBrk="0" hangingPunct="1">
        <a:defRPr sz="1400" kern="1200">
          <a:solidFill>
            <a:schemeClr val="tx1"/>
          </a:solidFill>
          <a:latin typeface="+mn-lt"/>
          <a:ea typeface="+mn-ea"/>
          <a:cs typeface="+mn-cs"/>
        </a:defRPr>
      </a:lvl4pPr>
      <a:lvl5pPr marL="1371158" algn="l" defTabSz="685579" rtl="0" eaLnBrk="1" latinLnBrk="0" hangingPunct="1">
        <a:defRPr sz="1400" kern="1200">
          <a:solidFill>
            <a:schemeClr val="tx1"/>
          </a:solidFill>
          <a:latin typeface="+mn-lt"/>
          <a:ea typeface="+mn-ea"/>
          <a:cs typeface="+mn-cs"/>
        </a:defRPr>
      </a:lvl5pPr>
      <a:lvl6pPr marL="1713953" algn="l" defTabSz="685579" rtl="0" eaLnBrk="1" latinLnBrk="0" hangingPunct="1">
        <a:defRPr sz="1400" kern="1200">
          <a:solidFill>
            <a:schemeClr val="tx1"/>
          </a:solidFill>
          <a:latin typeface="+mn-lt"/>
          <a:ea typeface="+mn-ea"/>
          <a:cs typeface="+mn-cs"/>
        </a:defRPr>
      </a:lvl6pPr>
      <a:lvl7pPr marL="2056736" algn="l" defTabSz="685579" rtl="0" eaLnBrk="1" latinLnBrk="0" hangingPunct="1">
        <a:defRPr sz="1400" kern="1200">
          <a:solidFill>
            <a:schemeClr val="tx1"/>
          </a:solidFill>
          <a:latin typeface="+mn-lt"/>
          <a:ea typeface="+mn-ea"/>
          <a:cs typeface="+mn-cs"/>
        </a:defRPr>
      </a:lvl7pPr>
      <a:lvl8pPr marL="2399520" algn="l" defTabSz="685579" rtl="0" eaLnBrk="1" latinLnBrk="0" hangingPunct="1">
        <a:defRPr sz="1400" kern="1200">
          <a:solidFill>
            <a:schemeClr val="tx1"/>
          </a:solidFill>
          <a:latin typeface="+mn-lt"/>
          <a:ea typeface="+mn-ea"/>
          <a:cs typeface="+mn-cs"/>
        </a:defRPr>
      </a:lvl8pPr>
      <a:lvl9pPr marL="2742305" algn="l" defTabSz="685579"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793" userDrawn="1">
          <p15:clr>
            <a:srgbClr val="F26B43"/>
          </p15:clr>
        </p15:guide>
        <p15:guide id="2" pos="6947" userDrawn="1">
          <p15:clr>
            <a:srgbClr val="F26B43"/>
          </p15:clr>
        </p15:guide>
        <p15:guide id="3" pos="846" userDrawn="1">
          <p15:clr>
            <a:srgbClr val="F26B43"/>
          </p15:clr>
        </p15:guide>
        <p15:guide id="4" orient="horz" pos="414" userDrawn="1">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0500"/>
            <a:ext cx="8312400" cy="7290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20500"/>
            <a:ext cx="7380000" cy="3375000"/>
          </a:xfrm>
          <a:prstGeom prst="rect">
            <a:avLst/>
          </a:prstGeom>
        </p:spPr>
        <p:txBody>
          <a:bodyPr vert="horz" lIns="0" tIns="0" rIns="0" bIns="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3875" y="4752000"/>
            <a:ext cx="686918" cy="162000"/>
          </a:xfrm>
          <a:prstGeom prst="rect">
            <a:avLst/>
          </a:prstGeom>
        </p:spPr>
        <p:txBody>
          <a:bodyPr vert="horz" lIns="0" tIns="0" rIns="0" bIns="0" rtlCol="0" anchor="t" anchorCtr="0"/>
          <a:lstStyle>
            <a:lvl1pPr algn="l">
              <a:defRPr sz="800">
                <a:solidFill>
                  <a:schemeClr val="tx2"/>
                </a:solidFill>
              </a:defRPr>
            </a:lvl1pPr>
          </a:lstStyle>
          <a:p>
            <a:pPr defTabSz="685664"/>
            <a:fld id="{12A1F234-D2DD-4BFD-BE9F-B79735316A9D}" type="datetime1">
              <a:rPr lang="en-GB" smtClean="0">
                <a:solidFill>
                  <a:srgbClr val="000000"/>
                </a:solidFill>
              </a:rPr>
              <a:pPr defTabSz="685664"/>
              <a:t>07/06/2019</a:t>
            </a:fld>
            <a:endParaRPr lang="en-GB" dirty="0">
              <a:solidFill>
                <a:srgbClr val="000000"/>
              </a:solidFill>
            </a:endParaRPr>
          </a:p>
        </p:txBody>
      </p:sp>
      <p:sp>
        <p:nvSpPr>
          <p:cNvPr id="5" name="Footer Placeholder 4"/>
          <p:cNvSpPr>
            <a:spLocks noGrp="1"/>
          </p:cNvSpPr>
          <p:nvPr>
            <p:ph type="ftr" sz="quarter" idx="3"/>
          </p:nvPr>
        </p:nvSpPr>
        <p:spPr>
          <a:xfrm>
            <a:off x="1738647" y="4752000"/>
            <a:ext cx="3960000" cy="162000"/>
          </a:xfrm>
          <a:prstGeom prst="rect">
            <a:avLst/>
          </a:prstGeom>
        </p:spPr>
        <p:txBody>
          <a:bodyPr vert="horz" lIns="0" tIns="0" rIns="0" bIns="0" rtlCol="0" anchor="t" anchorCtr="0"/>
          <a:lstStyle>
            <a:lvl1pPr algn="l">
              <a:defRPr sz="800" b="1">
                <a:solidFill>
                  <a:schemeClr val="tx2"/>
                </a:solidFill>
              </a:defRPr>
            </a:lvl1pPr>
          </a:lstStyle>
          <a:p>
            <a:pPr defTabSz="685664"/>
            <a:r>
              <a:rPr lang="en-GB" smtClean="0">
                <a:solidFill>
                  <a:srgbClr val="000000"/>
                </a:solidFill>
              </a:rPr>
              <a:t>Title of presentation - enter in the Header &amp; Footer field</a:t>
            </a:r>
            <a:endParaRPr lang="en-GB" dirty="0">
              <a:solidFill>
                <a:srgbClr val="000000"/>
              </a:solidFill>
            </a:endParaRPr>
          </a:p>
        </p:txBody>
      </p:sp>
      <p:sp>
        <p:nvSpPr>
          <p:cNvPr id="6" name="Slide Number Placeholder 5"/>
          <p:cNvSpPr>
            <a:spLocks noGrp="1"/>
          </p:cNvSpPr>
          <p:nvPr>
            <p:ph type="sldNum" sz="quarter" idx="4"/>
          </p:nvPr>
        </p:nvSpPr>
        <p:spPr>
          <a:xfrm>
            <a:off x="457211" y="4752000"/>
            <a:ext cx="360947" cy="162000"/>
          </a:xfrm>
          <a:prstGeom prst="rect">
            <a:avLst/>
          </a:prstGeom>
        </p:spPr>
        <p:txBody>
          <a:bodyPr vert="horz" lIns="0" tIns="0" rIns="0" bIns="0" rtlCol="0" anchor="t" anchorCtr="0"/>
          <a:lstStyle>
            <a:lvl1pPr algn="l">
              <a:defRPr sz="800" b="1">
                <a:solidFill>
                  <a:schemeClr val="tx2"/>
                </a:solidFill>
              </a:defRPr>
            </a:lvl1pPr>
          </a:lstStyle>
          <a:p>
            <a:pPr defTabSz="685664"/>
            <a:fld id="{2A4120B7-04C2-4AF0-9F3E-C6B24F93811D}" type="slidenum">
              <a:rPr lang="en-GB" smtClean="0">
                <a:solidFill>
                  <a:srgbClr val="000000"/>
                </a:solidFill>
              </a:rPr>
              <a:pPr defTabSz="685664"/>
              <a:t>‹#›</a:t>
            </a:fld>
            <a:endParaRPr lang="en-GB" dirty="0">
              <a:solidFill>
                <a:srgbClr val="000000"/>
              </a:solidFill>
            </a:endParaRPr>
          </a:p>
        </p:txBody>
      </p:sp>
    </p:spTree>
    <p:extLst>
      <p:ext uri="{BB962C8B-B14F-4D97-AF65-F5344CB8AC3E}">
        <p14:creationId xmlns:p14="http://schemas.microsoft.com/office/powerpoint/2010/main" val="222491456"/>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 id="2147483964" r:id="rId17"/>
    <p:sldLayoutId id="2147483965"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685664" rtl="0" eaLnBrk="1" latinLnBrk="0" hangingPunct="1">
        <a:lnSpc>
          <a:spcPct val="95000"/>
        </a:lnSpc>
        <a:spcBef>
          <a:spcPct val="0"/>
        </a:spcBef>
        <a:buNone/>
        <a:defRPr sz="2100" kern="1200">
          <a:solidFill>
            <a:schemeClr val="accent1"/>
          </a:solidFill>
          <a:latin typeface="+mj-lt"/>
          <a:ea typeface="+mj-ea"/>
          <a:cs typeface="+mj-cs"/>
        </a:defRPr>
      </a:lvl1pPr>
    </p:titleStyle>
    <p:bodyStyle>
      <a:lvl1pPr marL="0" indent="0" algn="l" defTabSz="685664" rtl="0" eaLnBrk="1" latinLnBrk="0" hangingPunct="1">
        <a:lnSpc>
          <a:spcPct val="100000"/>
        </a:lnSpc>
        <a:spcBef>
          <a:spcPts val="0"/>
        </a:spcBef>
        <a:spcAft>
          <a:spcPts val="788"/>
        </a:spcAft>
        <a:buFontTx/>
        <a:buNone/>
        <a:defRPr sz="1600" kern="1200">
          <a:solidFill>
            <a:schemeClr val="tx2"/>
          </a:solidFill>
          <a:latin typeface="+mn-lt"/>
          <a:ea typeface="+mn-ea"/>
          <a:cs typeface="+mn-cs"/>
        </a:defRPr>
      </a:lvl1pPr>
      <a:lvl2pPr marL="161968" indent="-161968" algn="l" defTabSz="685664" rtl="0" eaLnBrk="1" latinLnBrk="0" hangingPunct="1">
        <a:lnSpc>
          <a:spcPct val="100000"/>
        </a:lnSpc>
        <a:spcBef>
          <a:spcPts val="0"/>
        </a:spcBef>
        <a:spcAft>
          <a:spcPts val="788"/>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296407" indent="-134517" algn="l" defTabSz="685664"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433304" indent="-144041" algn="l" defTabSz="685664"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555910" indent="-129755" algn="l" defTabSz="685664" rtl="0" eaLnBrk="1" latinLnBrk="0" hangingPunct="1">
        <a:lnSpc>
          <a:spcPct val="100000"/>
        </a:lnSpc>
        <a:spcBef>
          <a:spcPts val="0"/>
        </a:spcBef>
        <a:spcAft>
          <a:spcPts val="788"/>
        </a:spcAft>
        <a:buClr>
          <a:schemeClr val="accent1"/>
        </a:buClr>
        <a:buFont typeface="Wingdings" panose="05000000000000000000" pitchFamily="2" charset="2"/>
        <a:buChar char="§"/>
        <a:defRPr sz="1200" kern="1200">
          <a:solidFill>
            <a:schemeClr val="tx2"/>
          </a:solidFill>
          <a:latin typeface="+mn-lt"/>
          <a:ea typeface="+mn-ea"/>
          <a:cs typeface="+mn-cs"/>
        </a:defRPr>
      </a:lvl5pPr>
      <a:lvl6pPr marL="1885574" indent="-171418" algn="l" defTabSz="68566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406" indent="-171418" algn="l" defTabSz="68566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238" indent="-171418" algn="l" defTabSz="68566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073" indent="-171418" algn="l" defTabSz="68566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64" rtl="0" eaLnBrk="1" latinLnBrk="0" hangingPunct="1">
        <a:defRPr sz="1400" kern="1200">
          <a:solidFill>
            <a:schemeClr val="tx1"/>
          </a:solidFill>
          <a:latin typeface="+mn-lt"/>
          <a:ea typeface="+mn-ea"/>
          <a:cs typeface="+mn-cs"/>
        </a:defRPr>
      </a:lvl1pPr>
      <a:lvl2pPr marL="342830" algn="l" defTabSz="685664" rtl="0" eaLnBrk="1" latinLnBrk="0" hangingPunct="1">
        <a:defRPr sz="1400" kern="1200">
          <a:solidFill>
            <a:schemeClr val="tx1"/>
          </a:solidFill>
          <a:latin typeface="+mn-lt"/>
          <a:ea typeface="+mn-ea"/>
          <a:cs typeface="+mn-cs"/>
        </a:defRPr>
      </a:lvl2pPr>
      <a:lvl3pPr marL="685664" algn="l" defTabSz="685664" rtl="0" eaLnBrk="1" latinLnBrk="0" hangingPunct="1">
        <a:defRPr sz="1400" kern="1200">
          <a:solidFill>
            <a:schemeClr val="tx1"/>
          </a:solidFill>
          <a:latin typeface="+mn-lt"/>
          <a:ea typeface="+mn-ea"/>
          <a:cs typeface="+mn-cs"/>
        </a:defRPr>
      </a:lvl3pPr>
      <a:lvl4pPr marL="1028496" algn="l" defTabSz="685664" rtl="0" eaLnBrk="1" latinLnBrk="0" hangingPunct="1">
        <a:defRPr sz="1400" kern="1200">
          <a:solidFill>
            <a:schemeClr val="tx1"/>
          </a:solidFill>
          <a:latin typeface="+mn-lt"/>
          <a:ea typeface="+mn-ea"/>
          <a:cs typeface="+mn-cs"/>
        </a:defRPr>
      </a:lvl4pPr>
      <a:lvl5pPr marL="1371328" algn="l" defTabSz="685664" rtl="0" eaLnBrk="1" latinLnBrk="0" hangingPunct="1">
        <a:defRPr sz="1400" kern="1200">
          <a:solidFill>
            <a:schemeClr val="tx1"/>
          </a:solidFill>
          <a:latin typeface="+mn-lt"/>
          <a:ea typeface="+mn-ea"/>
          <a:cs typeface="+mn-cs"/>
        </a:defRPr>
      </a:lvl5pPr>
      <a:lvl6pPr marL="1714163" algn="l" defTabSz="685664" rtl="0" eaLnBrk="1" latinLnBrk="0" hangingPunct="1">
        <a:defRPr sz="1400" kern="1200">
          <a:solidFill>
            <a:schemeClr val="tx1"/>
          </a:solidFill>
          <a:latin typeface="+mn-lt"/>
          <a:ea typeface="+mn-ea"/>
          <a:cs typeface="+mn-cs"/>
        </a:defRPr>
      </a:lvl6pPr>
      <a:lvl7pPr marL="2056991" algn="l" defTabSz="685664" rtl="0" eaLnBrk="1" latinLnBrk="0" hangingPunct="1">
        <a:defRPr sz="1400" kern="1200">
          <a:solidFill>
            <a:schemeClr val="tx1"/>
          </a:solidFill>
          <a:latin typeface="+mn-lt"/>
          <a:ea typeface="+mn-ea"/>
          <a:cs typeface="+mn-cs"/>
        </a:defRPr>
      </a:lvl7pPr>
      <a:lvl8pPr marL="2399820" algn="l" defTabSz="685664" rtl="0" eaLnBrk="1" latinLnBrk="0" hangingPunct="1">
        <a:defRPr sz="1400" kern="1200">
          <a:solidFill>
            <a:schemeClr val="tx1"/>
          </a:solidFill>
          <a:latin typeface="+mn-lt"/>
          <a:ea typeface="+mn-ea"/>
          <a:cs typeface="+mn-cs"/>
        </a:defRPr>
      </a:lvl8pPr>
      <a:lvl9pPr marL="2742650" algn="l" defTabSz="685664"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guide id="3" pos="393" userDrawn="1">
          <p15:clr>
            <a:srgbClr val="F26B43"/>
          </p15:clr>
        </p15:guide>
        <p15:guide id="4" orient="horz" pos="210" userDrawn="1">
          <p15:clr>
            <a:srgbClr val="F26B43"/>
          </p15:clr>
        </p15:guide>
        <p15:guide id="5" pos="7378" userDrawn="1">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0500"/>
            <a:ext cx="8312400" cy="7290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20500"/>
            <a:ext cx="7380000" cy="3375000"/>
          </a:xfrm>
          <a:prstGeom prst="rect">
            <a:avLst/>
          </a:prstGeom>
        </p:spPr>
        <p:txBody>
          <a:bodyPr vert="horz" lIns="0" tIns="0" rIns="0" bIns="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3875" y="4752000"/>
            <a:ext cx="686918" cy="162000"/>
          </a:xfrm>
          <a:prstGeom prst="rect">
            <a:avLst/>
          </a:prstGeom>
        </p:spPr>
        <p:txBody>
          <a:bodyPr vert="horz" lIns="0" tIns="0" rIns="0" bIns="0" rtlCol="0" anchor="t" anchorCtr="0"/>
          <a:lstStyle>
            <a:lvl1pPr algn="l">
              <a:defRPr sz="800">
                <a:solidFill>
                  <a:schemeClr val="tx2"/>
                </a:solidFill>
              </a:defRPr>
            </a:lvl1pPr>
          </a:lstStyle>
          <a:p>
            <a:pPr defTabSz="685749"/>
            <a:fld id="{12A1F234-D2DD-4BFD-BE9F-B79735316A9D}" type="datetime1">
              <a:rPr lang="en-GB" smtClean="0">
                <a:solidFill>
                  <a:srgbClr val="000000"/>
                </a:solidFill>
              </a:rPr>
              <a:pPr defTabSz="685749"/>
              <a:t>07/06/2019</a:t>
            </a:fld>
            <a:endParaRPr lang="en-GB" dirty="0">
              <a:solidFill>
                <a:srgbClr val="000000"/>
              </a:solidFill>
            </a:endParaRPr>
          </a:p>
        </p:txBody>
      </p:sp>
      <p:sp>
        <p:nvSpPr>
          <p:cNvPr id="5" name="Footer Placeholder 4"/>
          <p:cNvSpPr>
            <a:spLocks noGrp="1"/>
          </p:cNvSpPr>
          <p:nvPr>
            <p:ph type="ftr" sz="quarter" idx="3"/>
          </p:nvPr>
        </p:nvSpPr>
        <p:spPr>
          <a:xfrm>
            <a:off x="1738647" y="4752000"/>
            <a:ext cx="3960000" cy="162000"/>
          </a:xfrm>
          <a:prstGeom prst="rect">
            <a:avLst/>
          </a:prstGeom>
        </p:spPr>
        <p:txBody>
          <a:bodyPr vert="horz" lIns="0" tIns="0" rIns="0" bIns="0" rtlCol="0" anchor="t" anchorCtr="0"/>
          <a:lstStyle>
            <a:lvl1pPr algn="l">
              <a:defRPr sz="800" b="1">
                <a:solidFill>
                  <a:schemeClr val="tx2"/>
                </a:solidFill>
              </a:defRPr>
            </a:lvl1pPr>
          </a:lstStyle>
          <a:p>
            <a:pPr defTabSz="685749"/>
            <a:r>
              <a:rPr lang="en-GB" smtClean="0">
                <a:solidFill>
                  <a:srgbClr val="000000"/>
                </a:solidFill>
              </a:rPr>
              <a:t>Title of presentation - enter in the Header &amp; Footer field</a:t>
            </a:r>
            <a:endParaRPr lang="en-GB" dirty="0">
              <a:solidFill>
                <a:srgbClr val="000000"/>
              </a:solidFill>
            </a:endParaRPr>
          </a:p>
        </p:txBody>
      </p:sp>
      <p:sp>
        <p:nvSpPr>
          <p:cNvPr id="6" name="Slide Number Placeholder 5"/>
          <p:cNvSpPr>
            <a:spLocks noGrp="1"/>
          </p:cNvSpPr>
          <p:nvPr>
            <p:ph type="sldNum" sz="quarter" idx="4"/>
          </p:nvPr>
        </p:nvSpPr>
        <p:spPr>
          <a:xfrm>
            <a:off x="457206" y="4752000"/>
            <a:ext cx="360947" cy="162000"/>
          </a:xfrm>
          <a:prstGeom prst="rect">
            <a:avLst/>
          </a:prstGeom>
        </p:spPr>
        <p:txBody>
          <a:bodyPr vert="horz" lIns="0" tIns="0" rIns="0" bIns="0" rtlCol="0" anchor="t" anchorCtr="0"/>
          <a:lstStyle>
            <a:lvl1pPr algn="l">
              <a:defRPr sz="800" b="1">
                <a:solidFill>
                  <a:schemeClr val="tx2"/>
                </a:solidFill>
              </a:defRPr>
            </a:lvl1pPr>
          </a:lstStyle>
          <a:p>
            <a:pPr defTabSz="685749"/>
            <a:fld id="{2A4120B7-04C2-4AF0-9F3E-C6B24F93811D}" type="slidenum">
              <a:rPr lang="en-GB" smtClean="0">
                <a:solidFill>
                  <a:srgbClr val="000000"/>
                </a:solidFill>
              </a:rPr>
              <a:pPr defTabSz="685749"/>
              <a:t>‹#›</a:t>
            </a:fld>
            <a:endParaRPr lang="en-GB" dirty="0">
              <a:solidFill>
                <a:srgbClr val="000000"/>
              </a:solidFill>
            </a:endParaRPr>
          </a:p>
        </p:txBody>
      </p:sp>
    </p:spTree>
    <p:extLst>
      <p:ext uri="{BB962C8B-B14F-4D97-AF65-F5344CB8AC3E}">
        <p14:creationId xmlns:p14="http://schemas.microsoft.com/office/powerpoint/2010/main" val="762832995"/>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 id="2147483984"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685749" rtl="0" eaLnBrk="1" latinLnBrk="0" hangingPunct="1">
        <a:lnSpc>
          <a:spcPct val="95000"/>
        </a:lnSpc>
        <a:spcBef>
          <a:spcPct val="0"/>
        </a:spcBef>
        <a:buNone/>
        <a:defRPr sz="2100" kern="1200">
          <a:solidFill>
            <a:schemeClr val="accent1"/>
          </a:solidFill>
          <a:latin typeface="+mj-lt"/>
          <a:ea typeface="+mj-ea"/>
          <a:cs typeface="+mj-cs"/>
        </a:defRPr>
      </a:lvl1pPr>
    </p:titleStyle>
    <p:bodyStyle>
      <a:lvl1pPr marL="0" indent="0" algn="l" defTabSz="685749" rtl="0" eaLnBrk="1" latinLnBrk="0" hangingPunct="1">
        <a:lnSpc>
          <a:spcPct val="100000"/>
        </a:lnSpc>
        <a:spcBef>
          <a:spcPts val="0"/>
        </a:spcBef>
        <a:spcAft>
          <a:spcPts val="788"/>
        </a:spcAft>
        <a:buFontTx/>
        <a:buNone/>
        <a:defRPr sz="1600" kern="1200">
          <a:solidFill>
            <a:schemeClr val="tx2"/>
          </a:solidFill>
          <a:latin typeface="+mn-lt"/>
          <a:ea typeface="+mn-ea"/>
          <a:cs typeface="+mn-cs"/>
        </a:defRPr>
      </a:lvl1pPr>
      <a:lvl2pPr marL="161988" indent="-161988" algn="l" defTabSz="685749" rtl="0" eaLnBrk="1" latinLnBrk="0" hangingPunct="1">
        <a:lnSpc>
          <a:spcPct val="100000"/>
        </a:lnSpc>
        <a:spcBef>
          <a:spcPts val="0"/>
        </a:spcBef>
        <a:spcAft>
          <a:spcPts val="788"/>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296444" indent="-134532" algn="l" defTabSz="685749"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433356" indent="-144056" algn="l" defTabSz="685749"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555980" indent="-129770" algn="l" defTabSz="685749" rtl="0" eaLnBrk="1" latinLnBrk="0" hangingPunct="1">
        <a:lnSpc>
          <a:spcPct val="100000"/>
        </a:lnSpc>
        <a:spcBef>
          <a:spcPts val="0"/>
        </a:spcBef>
        <a:spcAft>
          <a:spcPts val="788"/>
        </a:spcAft>
        <a:buClr>
          <a:schemeClr val="accent1"/>
        </a:buClr>
        <a:buFont typeface="Wingdings" panose="05000000000000000000" pitchFamily="2" charset="2"/>
        <a:buChar char="§"/>
        <a:defRPr sz="1200" kern="1200">
          <a:solidFill>
            <a:schemeClr val="tx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49" rtl="0" eaLnBrk="1" latinLnBrk="0" hangingPunct="1">
        <a:defRPr sz="1400" kern="1200">
          <a:solidFill>
            <a:schemeClr val="tx1"/>
          </a:solidFill>
          <a:latin typeface="+mn-lt"/>
          <a:ea typeface="+mn-ea"/>
          <a:cs typeface="+mn-cs"/>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guide id="3" pos="393" userDrawn="1">
          <p15:clr>
            <a:srgbClr val="F26B43"/>
          </p15:clr>
        </p15:guide>
        <p15:guide id="4" orient="horz" pos="210" userDrawn="1">
          <p15:clr>
            <a:srgbClr val="F26B43"/>
          </p15:clr>
        </p15:guide>
        <p15:guide id="5" pos="7378" userDrawn="1">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CA Brand Frame (16x9)_1.eps"/>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998220" y="502920"/>
            <a:ext cx="7277815" cy="79248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98220" y="1303380"/>
            <a:ext cx="7277100" cy="3212661"/>
          </a:xfrm>
          <a:prstGeom prst="rect">
            <a:avLst/>
          </a:prstGeom>
        </p:spPr>
        <p:txBody>
          <a:bodyPr vert="horz" lIns="0" tIns="0" rIns="0" bIns="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346104" y="4864694"/>
            <a:ext cx="346105" cy="92333"/>
          </a:xfrm>
          <a:prstGeom prst="rect">
            <a:avLst/>
          </a:prstGeom>
          <a:noFill/>
        </p:spPr>
        <p:txBody>
          <a:bodyPr wrap="square" lIns="0" tIns="0" rIns="0" bIns="0" rtlCol="0">
            <a:spAutoFit/>
          </a:bodyPr>
          <a:lstStyle/>
          <a:p>
            <a:pPr defTabSz="685800"/>
            <a:r>
              <a:rPr lang="en-GB" sz="600" dirty="0" smtClean="0">
                <a:solidFill>
                  <a:srgbClr val="000000"/>
                </a:solidFill>
              </a:rPr>
              <a:t>© ACCA</a:t>
            </a:r>
            <a:endParaRPr lang="en-GB" sz="600" dirty="0">
              <a:solidFill>
                <a:srgbClr val="000000"/>
              </a:solidFill>
            </a:endParaRPr>
          </a:p>
        </p:txBody>
      </p:sp>
    </p:spTree>
    <p:extLst>
      <p:ext uri="{BB962C8B-B14F-4D97-AF65-F5344CB8AC3E}">
        <p14:creationId xmlns:p14="http://schemas.microsoft.com/office/powerpoint/2010/main" val="445306735"/>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685800" rtl="0" eaLnBrk="1" latinLnBrk="0" hangingPunct="1">
        <a:lnSpc>
          <a:spcPct val="95000"/>
        </a:lnSpc>
        <a:spcBef>
          <a:spcPct val="0"/>
        </a:spcBef>
        <a:buNone/>
        <a:defRPr sz="2100"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0"/>
        </a:spcBef>
        <a:spcAft>
          <a:spcPts val="788"/>
        </a:spcAft>
        <a:buFontTx/>
        <a:buNone/>
        <a:defRPr sz="1600" kern="1200">
          <a:solidFill>
            <a:schemeClr val="tx2"/>
          </a:solidFill>
          <a:latin typeface="+mn-lt"/>
          <a:ea typeface="+mn-ea"/>
          <a:cs typeface="+mn-cs"/>
        </a:defRPr>
      </a:lvl1pPr>
      <a:lvl2pPr marL="162000" indent="-162000" algn="l" defTabSz="685800" rtl="0" eaLnBrk="1" latinLnBrk="0" hangingPunct="1">
        <a:lnSpc>
          <a:spcPct val="100000"/>
        </a:lnSpc>
        <a:spcBef>
          <a:spcPts val="0"/>
        </a:spcBef>
        <a:spcAft>
          <a:spcPts val="788"/>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296466" indent="-134541" algn="l" defTabSz="685800"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433388" indent="-144066" algn="l" defTabSz="685800"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556022" indent="-129779" algn="l" defTabSz="685800" rtl="0" eaLnBrk="1" latinLnBrk="0" hangingPunct="1">
        <a:lnSpc>
          <a:spcPct val="100000"/>
        </a:lnSpc>
        <a:spcBef>
          <a:spcPts val="0"/>
        </a:spcBef>
        <a:spcAft>
          <a:spcPts val="788"/>
        </a:spcAft>
        <a:buClr>
          <a:schemeClr val="accent1"/>
        </a:buClr>
        <a:buFont typeface="Wingdings" panose="05000000000000000000" pitchFamily="2" charset="2"/>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793" userDrawn="1">
          <p15:clr>
            <a:srgbClr val="F26B43"/>
          </p15:clr>
        </p15:guide>
        <p15:guide id="2" pos="6947" userDrawn="1">
          <p15:clr>
            <a:srgbClr val="F26B43"/>
          </p15:clr>
        </p15:guide>
        <p15:guide id="3" pos="846" userDrawn="1">
          <p15:clr>
            <a:srgbClr val="F26B43"/>
          </p15:clr>
        </p15:guide>
        <p15:guide id="4" orient="horz" pos="41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CCA Brand Frame (16x9)_4.ep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993475" y="971562"/>
            <a:ext cx="7277815" cy="79248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93458" y="1772022"/>
            <a:ext cx="7277100" cy="2585202"/>
          </a:xfrm>
          <a:prstGeom prst="rect">
            <a:avLst/>
          </a:prstGeom>
        </p:spPr>
        <p:txBody>
          <a:bodyPr vert="horz" lIns="0" tIns="0" rIns="0" bIns="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p:nvSpPr>
        <p:spPr>
          <a:xfrm>
            <a:off x="346105" y="4864712"/>
            <a:ext cx="2167208" cy="92333"/>
          </a:xfrm>
          <a:prstGeom prst="rect">
            <a:avLst/>
          </a:prstGeom>
          <a:noFill/>
        </p:spPr>
        <p:txBody>
          <a:bodyPr wrap="square" lIns="0" tIns="0" rIns="0" bIns="0" rtlCol="0">
            <a:spAutoFit/>
          </a:bodyPr>
          <a:lstStyle/>
          <a:p>
            <a:r>
              <a:rPr lang="en-GB" sz="600" dirty="0" smtClean="0"/>
              <a:t>© ACCA      </a:t>
            </a:r>
            <a:r>
              <a:rPr lang="en-GB" sz="600" b="1" dirty="0" smtClean="0"/>
              <a:t>PUBLIC</a:t>
            </a:r>
            <a:endParaRPr lang="en-GB" sz="600" b="1" dirty="0"/>
          </a:p>
        </p:txBody>
      </p:sp>
    </p:spTree>
    <p:extLst>
      <p:ext uri="{BB962C8B-B14F-4D97-AF65-F5344CB8AC3E}">
        <p14:creationId xmlns:p14="http://schemas.microsoft.com/office/powerpoint/2010/main" val="86543069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685494" rtl="0" eaLnBrk="1" latinLnBrk="0" hangingPunct="1">
        <a:lnSpc>
          <a:spcPct val="95000"/>
        </a:lnSpc>
        <a:spcBef>
          <a:spcPct val="0"/>
        </a:spcBef>
        <a:buNone/>
        <a:defRPr sz="2100" kern="1200">
          <a:solidFill>
            <a:schemeClr val="accent1"/>
          </a:solidFill>
          <a:latin typeface="+mj-lt"/>
          <a:ea typeface="+mj-ea"/>
          <a:cs typeface="+mj-cs"/>
        </a:defRPr>
      </a:lvl1pPr>
    </p:titleStyle>
    <p:bodyStyle>
      <a:lvl1pPr marL="0" indent="0" algn="l" defTabSz="685494" rtl="0" eaLnBrk="1" latinLnBrk="0" hangingPunct="1">
        <a:lnSpc>
          <a:spcPct val="100000"/>
        </a:lnSpc>
        <a:spcBef>
          <a:spcPts val="0"/>
        </a:spcBef>
        <a:spcAft>
          <a:spcPts val="788"/>
        </a:spcAft>
        <a:buFontTx/>
        <a:buNone/>
        <a:defRPr sz="1600" kern="1200">
          <a:solidFill>
            <a:schemeClr val="tx2"/>
          </a:solidFill>
          <a:latin typeface="+mn-lt"/>
          <a:ea typeface="+mn-ea"/>
          <a:cs typeface="+mn-cs"/>
        </a:defRPr>
      </a:lvl1pPr>
      <a:lvl2pPr marL="161928" indent="-161928"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296332" indent="-134487"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433199" indent="-144011"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555770" indent="-129725"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200" kern="1200">
          <a:solidFill>
            <a:schemeClr val="tx2"/>
          </a:solidFill>
          <a:latin typeface="+mn-lt"/>
          <a:ea typeface="+mn-ea"/>
          <a:cs typeface="+mn-cs"/>
        </a:defRPr>
      </a:lvl5pPr>
      <a:lvl6pPr marL="1885104"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851"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598"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353"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94" rtl="0" eaLnBrk="1" latinLnBrk="0" hangingPunct="1">
        <a:defRPr sz="1400" kern="1200">
          <a:solidFill>
            <a:schemeClr val="tx1"/>
          </a:solidFill>
          <a:latin typeface="+mn-lt"/>
          <a:ea typeface="+mn-ea"/>
          <a:cs typeface="+mn-cs"/>
        </a:defRPr>
      </a:lvl1pPr>
      <a:lvl2pPr marL="342740" algn="l" defTabSz="685494" rtl="0" eaLnBrk="1" latinLnBrk="0" hangingPunct="1">
        <a:defRPr sz="1400" kern="1200">
          <a:solidFill>
            <a:schemeClr val="tx1"/>
          </a:solidFill>
          <a:latin typeface="+mn-lt"/>
          <a:ea typeface="+mn-ea"/>
          <a:cs typeface="+mn-cs"/>
        </a:defRPr>
      </a:lvl2pPr>
      <a:lvl3pPr marL="685494" algn="l" defTabSz="685494" rtl="0" eaLnBrk="1" latinLnBrk="0" hangingPunct="1">
        <a:defRPr sz="1400" kern="1200">
          <a:solidFill>
            <a:schemeClr val="tx1"/>
          </a:solidFill>
          <a:latin typeface="+mn-lt"/>
          <a:ea typeface="+mn-ea"/>
          <a:cs typeface="+mn-cs"/>
        </a:defRPr>
      </a:lvl3pPr>
      <a:lvl4pPr marL="1028241" algn="l" defTabSz="685494" rtl="0" eaLnBrk="1" latinLnBrk="0" hangingPunct="1">
        <a:defRPr sz="1400" kern="1200">
          <a:solidFill>
            <a:schemeClr val="tx1"/>
          </a:solidFill>
          <a:latin typeface="+mn-lt"/>
          <a:ea typeface="+mn-ea"/>
          <a:cs typeface="+mn-cs"/>
        </a:defRPr>
      </a:lvl4pPr>
      <a:lvl5pPr marL="1370988" algn="l" defTabSz="685494" rtl="0" eaLnBrk="1" latinLnBrk="0" hangingPunct="1">
        <a:defRPr sz="1400" kern="1200">
          <a:solidFill>
            <a:schemeClr val="tx1"/>
          </a:solidFill>
          <a:latin typeface="+mn-lt"/>
          <a:ea typeface="+mn-ea"/>
          <a:cs typeface="+mn-cs"/>
        </a:defRPr>
      </a:lvl5pPr>
      <a:lvl6pPr marL="1713743" algn="l" defTabSz="685494" rtl="0" eaLnBrk="1" latinLnBrk="0" hangingPunct="1">
        <a:defRPr sz="1400" kern="1200">
          <a:solidFill>
            <a:schemeClr val="tx1"/>
          </a:solidFill>
          <a:latin typeface="+mn-lt"/>
          <a:ea typeface="+mn-ea"/>
          <a:cs typeface="+mn-cs"/>
        </a:defRPr>
      </a:lvl6pPr>
      <a:lvl7pPr marL="2056481" algn="l" defTabSz="685494" rtl="0" eaLnBrk="1" latinLnBrk="0" hangingPunct="1">
        <a:defRPr sz="1400" kern="1200">
          <a:solidFill>
            <a:schemeClr val="tx1"/>
          </a:solidFill>
          <a:latin typeface="+mn-lt"/>
          <a:ea typeface="+mn-ea"/>
          <a:cs typeface="+mn-cs"/>
        </a:defRPr>
      </a:lvl7pPr>
      <a:lvl8pPr marL="2399220" algn="l" defTabSz="685494" rtl="0" eaLnBrk="1" latinLnBrk="0" hangingPunct="1">
        <a:defRPr sz="1400" kern="1200">
          <a:solidFill>
            <a:schemeClr val="tx1"/>
          </a:solidFill>
          <a:latin typeface="+mn-lt"/>
          <a:ea typeface="+mn-ea"/>
          <a:cs typeface="+mn-cs"/>
        </a:defRPr>
      </a:lvl8pPr>
      <a:lvl9pPr marL="2741960" algn="l" defTabSz="685494"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793">
          <p15:clr>
            <a:srgbClr val="F26B43"/>
          </p15:clr>
        </p15:guide>
        <p15:guide id="2" pos="6947">
          <p15:clr>
            <a:srgbClr val="F26B43"/>
          </p15:clr>
        </p15:guide>
        <p15:guide id="3" pos="846">
          <p15:clr>
            <a:srgbClr val="F26B43"/>
          </p15:clr>
        </p15:guide>
        <p15:guide id="4" orient="horz" pos="41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EBEBE"/>
        </a:solidFill>
        <a:effectLst/>
      </p:bgPr>
    </p:bg>
    <p:spTree>
      <p:nvGrpSpPr>
        <p:cNvPr id="1" name=""/>
        <p:cNvGrpSpPr/>
        <p:nvPr/>
      </p:nvGrpSpPr>
      <p:grpSpPr>
        <a:xfrm>
          <a:off x="0" y="0"/>
          <a:ext cx="0" cy="0"/>
          <a:chOff x="0" y="0"/>
          <a:chExt cx="0" cy="0"/>
        </a:xfrm>
      </p:grpSpPr>
      <p:pic>
        <p:nvPicPr>
          <p:cNvPr id="7" name="Picture 6" descr="ACCA Brand Frame (16x9)_4.ep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346104" y="4864712"/>
            <a:ext cx="2180506" cy="92333"/>
          </a:xfrm>
          <a:prstGeom prst="rect">
            <a:avLst/>
          </a:prstGeom>
          <a:noFill/>
        </p:spPr>
        <p:txBody>
          <a:bodyPr wrap="square" lIns="0" tIns="0" rIns="0" bIns="0" rtlCol="0">
            <a:spAutoFit/>
          </a:bodyPr>
          <a:lstStyle/>
          <a:p>
            <a:r>
              <a:rPr lang="en-GB" sz="600" dirty="0" smtClean="0">
                <a:latin typeface="Arial"/>
                <a:cs typeface="Arial"/>
              </a:rPr>
              <a:t>© ACCA      </a:t>
            </a:r>
            <a:r>
              <a:rPr lang="en-GB" sz="600" b="1" dirty="0" smtClean="0">
                <a:latin typeface="Arial"/>
                <a:cs typeface="Arial"/>
              </a:rPr>
              <a:t>PUBLIC</a:t>
            </a:r>
            <a:endParaRPr lang="en-GB" sz="600" b="1" dirty="0">
              <a:latin typeface="Arial"/>
              <a:cs typeface="Arial"/>
            </a:endParaRPr>
          </a:p>
        </p:txBody>
      </p:sp>
    </p:spTree>
    <p:extLst>
      <p:ext uri="{BB962C8B-B14F-4D97-AF65-F5344CB8AC3E}">
        <p14:creationId xmlns:p14="http://schemas.microsoft.com/office/powerpoint/2010/main" val="3124864781"/>
      </p:ext>
    </p:extLst>
  </p:cSld>
  <p:clrMap bg1="lt1" tx1="dk1" bg2="lt2" tx2="dk2" accent1="accent1" accent2="accent2" accent3="accent3" accent4="accent4" accent5="accent5" accent6="accent6" hlink="hlink" folHlink="folHlink"/>
  <p:sldLayoutIdLst>
    <p:sldLayoutId id="2147483672" r:id="rId1"/>
    <p:sldLayoutId id="2147483754" r:id="rId2"/>
    <p:sldLayoutId id="2147483758" r:id="rId3"/>
    <p:sldLayoutId id="2147483773" r:id="rId4"/>
    <p:sldLayoutId id="2147483774" r:id="rId5"/>
    <p:sldLayoutId id="2147483749" r:id="rId6"/>
    <p:sldLayoutId id="2147483733" r:id="rId7"/>
    <p:sldLayoutId id="2147483744" r:id="rId8"/>
    <p:sldLayoutId id="2147483745" r:id="rId9"/>
    <p:sldLayoutId id="2147483780" r:id="rId10"/>
    <p:sldLayoutId id="2147483781" r:id="rId11"/>
  </p:sldLayoutIdLst>
  <p:txStyles>
    <p:titleStyle>
      <a:lvl1pPr algn="ctr" defTabSz="342740" rtl="0" eaLnBrk="1" latinLnBrk="0" hangingPunct="1">
        <a:spcBef>
          <a:spcPct val="0"/>
        </a:spcBef>
        <a:buNone/>
        <a:defRPr sz="3300" kern="1200">
          <a:solidFill>
            <a:schemeClr val="tx1"/>
          </a:solidFill>
          <a:latin typeface="+mj-lt"/>
          <a:ea typeface="+mj-ea"/>
          <a:cs typeface="+mj-cs"/>
        </a:defRPr>
      </a:lvl1pPr>
    </p:titleStyle>
    <p:bodyStyle>
      <a:lvl1pPr marL="257066" indent="-257066" algn="l" defTabSz="342740" rtl="0" eaLnBrk="1" latinLnBrk="0" hangingPunct="1">
        <a:spcBef>
          <a:spcPct val="20000"/>
        </a:spcBef>
        <a:buFont typeface="Arial"/>
        <a:buChar char="•"/>
        <a:defRPr sz="2400" kern="1200">
          <a:solidFill>
            <a:schemeClr val="tx1"/>
          </a:solidFill>
          <a:latin typeface="+mn-lt"/>
          <a:ea typeface="+mn-ea"/>
          <a:cs typeface="+mn-cs"/>
        </a:defRPr>
      </a:lvl1pPr>
      <a:lvl2pPr marL="556961" indent="-214223" algn="l" defTabSz="342740" rtl="0" eaLnBrk="1" latinLnBrk="0" hangingPunct="1">
        <a:spcBef>
          <a:spcPct val="20000"/>
        </a:spcBef>
        <a:buFont typeface="Arial"/>
        <a:buChar char="–"/>
        <a:defRPr sz="2100" kern="1200">
          <a:solidFill>
            <a:schemeClr val="tx1"/>
          </a:solidFill>
          <a:latin typeface="+mn-lt"/>
          <a:ea typeface="+mn-ea"/>
          <a:cs typeface="+mn-cs"/>
        </a:defRPr>
      </a:lvl2pPr>
      <a:lvl3pPr marL="856871" indent="-171378" algn="l" defTabSz="342740" rtl="0" eaLnBrk="1" latinLnBrk="0" hangingPunct="1">
        <a:spcBef>
          <a:spcPct val="20000"/>
        </a:spcBef>
        <a:buFont typeface="Arial"/>
        <a:buChar char="•"/>
        <a:defRPr sz="1800" kern="1200">
          <a:solidFill>
            <a:schemeClr val="tx1"/>
          </a:solidFill>
          <a:latin typeface="+mn-lt"/>
          <a:ea typeface="+mn-ea"/>
          <a:cs typeface="+mn-cs"/>
        </a:defRPr>
      </a:lvl3pPr>
      <a:lvl4pPr marL="1199610" indent="-171378" algn="l" defTabSz="342740" rtl="0" eaLnBrk="1" latinLnBrk="0" hangingPunct="1">
        <a:spcBef>
          <a:spcPct val="20000"/>
        </a:spcBef>
        <a:buFont typeface="Arial"/>
        <a:buChar char="–"/>
        <a:defRPr sz="1500" kern="1200">
          <a:solidFill>
            <a:schemeClr val="tx1"/>
          </a:solidFill>
          <a:latin typeface="+mn-lt"/>
          <a:ea typeface="+mn-ea"/>
          <a:cs typeface="+mn-cs"/>
        </a:defRPr>
      </a:lvl4pPr>
      <a:lvl5pPr marL="1542350" indent="-171378" algn="l" defTabSz="342740" rtl="0" eaLnBrk="1" latinLnBrk="0" hangingPunct="1">
        <a:spcBef>
          <a:spcPct val="20000"/>
        </a:spcBef>
        <a:buFont typeface="Arial"/>
        <a:buChar char="»"/>
        <a:defRPr sz="1500" kern="1200">
          <a:solidFill>
            <a:schemeClr val="tx1"/>
          </a:solidFill>
          <a:latin typeface="+mn-lt"/>
          <a:ea typeface="+mn-ea"/>
          <a:cs typeface="+mn-cs"/>
        </a:defRPr>
      </a:lvl5pPr>
      <a:lvl6pPr marL="1885104" indent="-171378" algn="l" defTabSz="342740" rtl="0" eaLnBrk="1" latinLnBrk="0" hangingPunct="1">
        <a:spcBef>
          <a:spcPct val="20000"/>
        </a:spcBef>
        <a:buFont typeface="Arial"/>
        <a:buChar char="•"/>
        <a:defRPr sz="1500" kern="1200">
          <a:solidFill>
            <a:schemeClr val="tx1"/>
          </a:solidFill>
          <a:latin typeface="+mn-lt"/>
          <a:ea typeface="+mn-ea"/>
          <a:cs typeface="+mn-cs"/>
        </a:defRPr>
      </a:lvl6pPr>
      <a:lvl7pPr marL="2227851" indent="-171378" algn="l" defTabSz="342740" rtl="0" eaLnBrk="1" latinLnBrk="0" hangingPunct="1">
        <a:spcBef>
          <a:spcPct val="20000"/>
        </a:spcBef>
        <a:buFont typeface="Arial"/>
        <a:buChar char="•"/>
        <a:defRPr sz="1500" kern="1200">
          <a:solidFill>
            <a:schemeClr val="tx1"/>
          </a:solidFill>
          <a:latin typeface="+mn-lt"/>
          <a:ea typeface="+mn-ea"/>
          <a:cs typeface="+mn-cs"/>
        </a:defRPr>
      </a:lvl7pPr>
      <a:lvl8pPr marL="2570598" indent="-171378" algn="l" defTabSz="342740" rtl="0" eaLnBrk="1" latinLnBrk="0" hangingPunct="1">
        <a:spcBef>
          <a:spcPct val="20000"/>
        </a:spcBef>
        <a:buFont typeface="Arial"/>
        <a:buChar char="•"/>
        <a:defRPr sz="1500" kern="1200">
          <a:solidFill>
            <a:schemeClr val="tx1"/>
          </a:solidFill>
          <a:latin typeface="+mn-lt"/>
          <a:ea typeface="+mn-ea"/>
          <a:cs typeface="+mn-cs"/>
        </a:defRPr>
      </a:lvl8pPr>
      <a:lvl9pPr marL="2913353" indent="-171378" algn="l" defTabSz="34274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740" rtl="0" eaLnBrk="1" latinLnBrk="0" hangingPunct="1">
        <a:defRPr sz="1400" kern="1200">
          <a:solidFill>
            <a:schemeClr val="tx1"/>
          </a:solidFill>
          <a:latin typeface="+mn-lt"/>
          <a:ea typeface="+mn-ea"/>
          <a:cs typeface="+mn-cs"/>
        </a:defRPr>
      </a:lvl1pPr>
      <a:lvl2pPr marL="342740" algn="l" defTabSz="342740" rtl="0" eaLnBrk="1" latinLnBrk="0" hangingPunct="1">
        <a:defRPr sz="1400" kern="1200">
          <a:solidFill>
            <a:schemeClr val="tx1"/>
          </a:solidFill>
          <a:latin typeface="+mn-lt"/>
          <a:ea typeface="+mn-ea"/>
          <a:cs typeface="+mn-cs"/>
        </a:defRPr>
      </a:lvl2pPr>
      <a:lvl3pPr marL="685494" algn="l" defTabSz="342740" rtl="0" eaLnBrk="1" latinLnBrk="0" hangingPunct="1">
        <a:defRPr sz="1400" kern="1200">
          <a:solidFill>
            <a:schemeClr val="tx1"/>
          </a:solidFill>
          <a:latin typeface="+mn-lt"/>
          <a:ea typeface="+mn-ea"/>
          <a:cs typeface="+mn-cs"/>
        </a:defRPr>
      </a:lvl3pPr>
      <a:lvl4pPr marL="1028241" algn="l" defTabSz="342740" rtl="0" eaLnBrk="1" latinLnBrk="0" hangingPunct="1">
        <a:defRPr sz="1400" kern="1200">
          <a:solidFill>
            <a:schemeClr val="tx1"/>
          </a:solidFill>
          <a:latin typeface="+mn-lt"/>
          <a:ea typeface="+mn-ea"/>
          <a:cs typeface="+mn-cs"/>
        </a:defRPr>
      </a:lvl4pPr>
      <a:lvl5pPr marL="1370988" algn="l" defTabSz="342740" rtl="0" eaLnBrk="1" latinLnBrk="0" hangingPunct="1">
        <a:defRPr sz="1400" kern="1200">
          <a:solidFill>
            <a:schemeClr val="tx1"/>
          </a:solidFill>
          <a:latin typeface="+mn-lt"/>
          <a:ea typeface="+mn-ea"/>
          <a:cs typeface="+mn-cs"/>
        </a:defRPr>
      </a:lvl5pPr>
      <a:lvl6pPr marL="1713743" algn="l" defTabSz="342740" rtl="0" eaLnBrk="1" latinLnBrk="0" hangingPunct="1">
        <a:defRPr sz="1400" kern="1200">
          <a:solidFill>
            <a:schemeClr val="tx1"/>
          </a:solidFill>
          <a:latin typeface="+mn-lt"/>
          <a:ea typeface="+mn-ea"/>
          <a:cs typeface="+mn-cs"/>
        </a:defRPr>
      </a:lvl6pPr>
      <a:lvl7pPr marL="2056481" algn="l" defTabSz="342740" rtl="0" eaLnBrk="1" latinLnBrk="0" hangingPunct="1">
        <a:defRPr sz="1400" kern="1200">
          <a:solidFill>
            <a:schemeClr val="tx1"/>
          </a:solidFill>
          <a:latin typeface="+mn-lt"/>
          <a:ea typeface="+mn-ea"/>
          <a:cs typeface="+mn-cs"/>
        </a:defRPr>
      </a:lvl7pPr>
      <a:lvl8pPr marL="2399220" algn="l" defTabSz="342740" rtl="0" eaLnBrk="1" latinLnBrk="0" hangingPunct="1">
        <a:defRPr sz="1400" kern="1200">
          <a:solidFill>
            <a:schemeClr val="tx1"/>
          </a:solidFill>
          <a:latin typeface="+mn-lt"/>
          <a:ea typeface="+mn-ea"/>
          <a:cs typeface="+mn-cs"/>
        </a:defRPr>
      </a:lvl8pPr>
      <a:lvl9pPr marL="2741960" algn="l" defTabSz="34274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BEBEBE"/>
        </a:solidFill>
        <a:effectLst/>
      </p:bgPr>
    </p:bg>
    <p:spTree>
      <p:nvGrpSpPr>
        <p:cNvPr id="1" name=""/>
        <p:cNvGrpSpPr/>
        <p:nvPr/>
      </p:nvGrpSpPr>
      <p:grpSpPr>
        <a:xfrm>
          <a:off x="0" y="0"/>
          <a:ext cx="0" cy="0"/>
          <a:chOff x="0" y="0"/>
          <a:chExt cx="0" cy="0"/>
        </a:xfrm>
      </p:grpSpPr>
      <p:pic>
        <p:nvPicPr>
          <p:cNvPr id="2" name="Picture 1" descr="ACCA Brand Frame (16x9)_5.ep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346122" y="4864712"/>
            <a:ext cx="2246995" cy="92333"/>
          </a:xfrm>
          <a:prstGeom prst="rect">
            <a:avLst/>
          </a:prstGeom>
          <a:noFill/>
        </p:spPr>
        <p:txBody>
          <a:bodyPr wrap="square" lIns="0" tIns="0" rIns="0" bIns="0" rtlCol="0">
            <a:spAutoFit/>
          </a:bodyPr>
          <a:lstStyle/>
          <a:p>
            <a:r>
              <a:rPr lang="en-GB" sz="600" dirty="0" smtClean="0">
                <a:solidFill>
                  <a:schemeClr val="bg1"/>
                </a:solidFill>
                <a:latin typeface="Arial"/>
                <a:cs typeface="Arial"/>
              </a:rPr>
              <a:t>© ACCA      </a:t>
            </a:r>
            <a:r>
              <a:rPr lang="en-GB" sz="600" b="1" dirty="0" smtClean="0">
                <a:solidFill>
                  <a:schemeClr val="bg1"/>
                </a:solidFill>
                <a:latin typeface="Arial"/>
                <a:cs typeface="Arial"/>
              </a:rPr>
              <a:t>PUBLIC</a:t>
            </a:r>
            <a:endParaRPr lang="en-GB" sz="600" b="1" dirty="0">
              <a:solidFill>
                <a:schemeClr val="bg1"/>
              </a:solidFill>
              <a:latin typeface="Arial"/>
              <a:cs typeface="Arial"/>
            </a:endParaRPr>
          </a:p>
        </p:txBody>
      </p:sp>
    </p:spTree>
    <p:extLst>
      <p:ext uri="{BB962C8B-B14F-4D97-AF65-F5344CB8AC3E}">
        <p14:creationId xmlns:p14="http://schemas.microsoft.com/office/powerpoint/2010/main" val="123370077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5" r:id="rId3"/>
    <p:sldLayoutId id="2147483776" r:id="rId4"/>
    <p:sldLayoutId id="2147483775" r:id="rId5"/>
    <p:sldLayoutId id="2147483777" r:id="rId6"/>
    <p:sldLayoutId id="2147483735" r:id="rId7"/>
    <p:sldLayoutId id="2147483746" r:id="rId8"/>
    <p:sldLayoutId id="2147483747" r:id="rId9"/>
    <p:sldLayoutId id="2147483778" r:id="rId10"/>
    <p:sldLayoutId id="2147483779" r:id="rId11"/>
  </p:sldLayoutIdLst>
  <p:txStyles>
    <p:titleStyle>
      <a:lvl1pPr algn="ctr" defTabSz="342740" rtl="0" eaLnBrk="1" latinLnBrk="0" hangingPunct="1">
        <a:spcBef>
          <a:spcPct val="0"/>
        </a:spcBef>
        <a:buNone/>
        <a:defRPr sz="3300" kern="1200">
          <a:solidFill>
            <a:schemeClr val="tx1"/>
          </a:solidFill>
          <a:latin typeface="+mj-lt"/>
          <a:ea typeface="+mj-ea"/>
          <a:cs typeface="+mj-cs"/>
        </a:defRPr>
      </a:lvl1pPr>
    </p:titleStyle>
    <p:bodyStyle>
      <a:lvl1pPr marL="257066" indent="-257066" algn="l" defTabSz="342740" rtl="0" eaLnBrk="1" latinLnBrk="0" hangingPunct="1">
        <a:spcBef>
          <a:spcPct val="20000"/>
        </a:spcBef>
        <a:buFont typeface="Arial"/>
        <a:buChar char="•"/>
        <a:defRPr sz="2400" kern="1200">
          <a:solidFill>
            <a:schemeClr val="tx1"/>
          </a:solidFill>
          <a:latin typeface="+mn-lt"/>
          <a:ea typeface="+mn-ea"/>
          <a:cs typeface="+mn-cs"/>
        </a:defRPr>
      </a:lvl1pPr>
      <a:lvl2pPr marL="556961" indent="-214223" algn="l" defTabSz="342740" rtl="0" eaLnBrk="1" latinLnBrk="0" hangingPunct="1">
        <a:spcBef>
          <a:spcPct val="20000"/>
        </a:spcBef>
        <a:buFont typeface="Arial"/>
        <a:buChar char="–"/>
        <a:defRPr sz="2100" kern="1200">
          <a:solidFill>
            <a:schemeClr val="tx1"/>
          </a:solidFill>
          <a:latin typeface="+mn-lt"/>
          <a:ea typeface="+mn-ea"/>
          <a:cs typeface="+mn-cs"/>
        </a:defRPr>
      </a:lvl2pPr>
      <a:lvl3pPr marL="856871" indent="-171378" algn="l" defTabSz="342740" rtl="0" eaLnBrk="1" latinLnBrk="0" hangingPunct="1">
        <a:spcBef>
          <a:spcPct val="20000"/>
        </a:spcBef>
        <a:buFont typeface="Arial"/>
        <a:buChar char="•"/>
        <a:defRPr sz="1800" kern="1200">
          <a:solidFill>
            <a:schemeClr val="tx1"/>
          </a:solidFill>
          <a:latin typeface="+mn-lt"/>
          <a:ea typeface="+mn-ea"/>
          <a:cs typeface="+mn-cs"/>
        </a:defRPr>
      </a:lvl3pPr>
      <a:lvl4pPr marL="1199610" indent="-171378" algn="l" defTabSz="342740" rtl="0" eaLnBrk="1" latinLnBrk="0" hangingPunct="1">
        <a:spcBef>
          <a:spcPct val="20000"/>
        </a:spcBef>
        <a:buFont typeface="Arial"/>
        <a:buChar char="–"/>
        <a:defRPr sz="1500" kern="1200">
          <a:solidFill>
            <a:schemeClr val="tx1"/>
          </a:solidFill>
          <a:latin typeface="+mn-lt"/>
          <a:ea typeface="+mn-ea"/>
          <a:cs typeface="+mn-cs"/>
        </a:defRPr>
      </a:lvl4pPr>
      <a:lvl5pPr marL="1542350" indent="-171378" algn="l" defTabSz="342740" rtl="0" eaLnBrk="1" latinLnBrk="0" hangingPunct="1">
        <a:spcBef>
          <a:spcPct val="20000"/>
        </a:spcBef>
        <a:buFont typeface="Arial"/>
        <a:buChar char="»"/>
        <a:defRPr sz="1500" kern="1200">
          <a:solidFill>
            <a:schemeClr val="tx1"/>
          </a:solidFill>
          <a:latin typeface="+mn-lt"/>
          <a:ea typeface="+mn-ea"/>
          <a:cs typeface="+mn-cs"/>
        </a:defRPr>
      </a:lvl5pPr>
      <a:lvl6pPr marL="1885104" indent="-171378" algn="l" defTabSz="342740" rtl="0" eaLnBrk="1" latinLnBrk="0" hangingPunct="1">
        <a:spcBef>
          <a:spcPct val="20000"/>
        </a:spcBef>
        <a:buFont typeface="Arial"/>
        <a:buChar char="•"/>
        <a:defRPr sz="1500" kern="1200">
          <a:solidFill>
            <a:schemeClr val="tx1"/>
          </a:solidFill>
          <a:latin typeface="+mn-lt"/>
          <a:ea typeface="+mn-ea"/>
          <a:cs typeface="+mn-cs"/>
        </a:defRPr>
      </a:lvl6pPr>
      <a:lvl7pPr marL="2227851" indent="-171378" algn="l" defTabSz="342740" rtl="0" eaLnBrk="1" latinLnBrk="0" hangingPunct="1">
        <a:spcBef>
          <a:spcPct val="20000"/>
        </a:spcBef>
        <a:buFont typeface="Arial"/>
        <a:buChar char="•"/>
        <a:defRPr sz="1500" kern="1200">
          <a:solidFill>
            <a:schemeClr val="tx1"/>
          </a:solidFill>
          <a:latin typeface="+mn-lt"/>
          <a:ea typeface="+mn-ea"/>
          <a:cs typeface="+mn-cs"/>
        </a:defRPr>
      </a:lvl7pPr>
      <a:lvl8pPr marL="2570598" indent="-171378" algn="l" defTabSz="342740" rtl="0" eaLnBrk="1" latinLnBrk="0" hangingPunct="1">
        <a:spcBef>
          <a:spcPct val="20000"/>
        </a:spcBef>
        <a:buFont typeface="Arial"/>
        <a:buChar char="•"/>
        <a:defRPr sz="1500" kern="1200">
          <a:solidFill>
            <a:schemeClr val="tx1"/>
          </a:solidFill>
          <a:latin typeface="+mn-lt"/>
          <a:ea typeface="+mn-ea"/>
          <a:cs typeface="+mn-cs"/>
        </a:defRPr>
      </a:lvl8pPr>
      <a:lvl9pPr marL="2913353" indent="-171378" algn="l" defTabSz="34274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740" rtl="0" eaLnBrk="1" latinLnBrk="0" hangingPunct="1">
        <a:defRPr sz="1400" kern="1200">
          <a:solidFill>
            <a:schemeClr val="tx1"/>
          </a:solidFill>
          <a:latin typeface="+mn-lt"/>
          <a:ea typeface="+mn-ea"/>
          <a:cs typeface="+mn-cs"/>
        </a:defRPr>
      </a:lvl1pPr>
      <a:lvl2pPr marL="342740" algn="l" defTabSz="342740" rtl="0" eaLnBrk="1" latinLnBrk="0" hangingPunct="1">
        <a:defRPr sz="1400" kern="1200">
          <a:solidFill>
            <a:schemeClr val="tx1"/>
          </a:solidFill>
          <a:latin typeface="+mn-lt"/>
          <a:ea typeface="+mn-ea"/>
          <a:cs typeface="+mn-cs"/>
        </a:defRPr>
      </a:lvl2pPr>
      <a:lvl3pPr marL="685494" algn="l" defTabSz="342740" rtl="0" eaLnBrk="1" latinLnBrk="0" hangingPunct="1">
        <a:defRPr sz="1400" kern="1200">
          <a:solidFill>
            <a:schemeClr val="tx1"/>
          </a:solidFill>
          <a:latin typeface="+mn-lt"/>
          <a:ea typeface="+mn-ea"/>
          <a:cs typeface="+mn-cs"/>
        </a:defRPr>
      </a:lvl3pPr>
      <a:lvl4pPr marL="1028241" algn="l" defTabSz="342740" rtl="0" eaLnBrk="1" latinLnBrk="0" hangingPunct="1">
        <a:defRPr sz="1400" kern="1200">
          <a:solidFill>
            <a:schemeClr val="tx1"/>
          </a:solidFill>
          <a:latin typeface="+mn-lt"/>
          <a:ea typeface="+mn-ea"/>
          <a:cs typeface="+mn-cs"/>
        </a:defRPr>
      </a:lvl4pPr>
      <a:lvl5pPr marL="1370988" algn="l" defTabSz="342740" rtl="0" eaLnBrk="1" latinLnBrk="0" hangingPunct="1">
        <a:defRPr sz="1400" kern="1200">
          <a:solidFill>
            <a:schemeClr val="tx1"/>
          </a:solidFill>
          <a:latin typeface="+mn-lt"/>
          <a:ea typeface="+mn-ea"/>
          <a:cs typeface="+mn-cs"/>
        </a:defRPr>
      </a:lvl5pPr>
      <a:lvl6pPr marL="1713743" algn="l" defTabSz="342740" rtl="0" eaLnBrk="1" latinLnBrk="0" hangingPunct="1">
        <a:defRPr sz="1400" kern="1200">
          <a:solidFill>
            <a:schemeClr val="tx1"/>
          </a:solidFill>
          <a:latin typeface="+mn-lt"/>
          <a:ea typeface="+mn-ea"/>
          <a:cs typeface="+mn-cs"/>
        </a:defRPr>
      </a:lvl6pPr>
      <a:lvl7pPr marL="2056481" algn="l" defTabSz="342740" rtl="0" eaLnBrk="1" latinLnBrk="0" hangingPunct="1">
        <a:defRPr sz="1400" kern="1200">
          <a:solidFill>
            <a:schemeClr val="tx1"/>
          </a:solidFill>
          <a:latin typeface="+mn-lt"/>
          <a:ea typeface="+mn-ea"/>
          <a:cs typeface="+mn-cs"/>
        </a:defRPr>
      </a:lvl7pPr>
      <a:lvl8pPr marL="2399220" algn="l" defTabSz="342740" rtl="0" eaLnBrk="1" latinLnBrk="0" hangingPunct="1">
        <a:defRPr sz="1400" kern="1200">
          <a:solidFill>
            <a:schemeClr val="tx1"/>
          </a:solidFill>
          <a:latin typeface="+mn-lt"/>
          <a:ea typeface="+mn-ea"/>
          <a:cs typeface="+mn-cs"/>
        </a:defRPr>
      </a:lvl8pPr>
      <a:lvl9pPr marL="2741960" algn="l" defTabSz="34274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CCA Brand Frame (16x9)_4.ep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993475" y="971562"/>
            <a:ext cx="7277815" cy="79248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93458" y="1772022"/>
            <a:ext cx="7277100" cy="2585202"/>
          </a:xfrm>
          <a:prstGeom prst="rect">
            <a:avLst/>
          </a:prstGeom>
        </p:spPr>
        <p:txBody>
          <a:bodyPr vert="horz" lIns="0" tIns="0" rIns="0" bIns="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p:nvSpPr>
        <p:spPr>
          <a:xfrm>
            <a:off x="346105" y="4864712"/>
            <a:ext cx="2167208" cy="92333"/>
          </a:xfrm>
          <a:prstGeom prst="rect">
            <a:avLst/>
          </a:prstGeom>
          <a:noFill/>
        </p:spPr>
        <p:txBody>
          <a:bodyPr wrap="square" lIns="0" tIns="0" rIns="0" bIns="0" rtlCol="0">
            <a:spAutoFit/>
          </a:bodyPr>
          <a:lstStyle/>
          <a:p>
            <a:r>
              <a:rPr lang="en-GB" sz="600" dirty="0" smtClean="0">
                <a:solidFill>
                  <a:srgbClr val="000000"/>
                </a:solidFill>
              </a:rPr>
              <a:t>© ACCA      </a:t>
            </a:r>
            <a:r>
              <a:rPr lang="en-GB" sz="600" b="1" dirty="0" smtClean="0">
                <a:solidFill>
                  <a:srgbClr val="000000"/>
                </a:solidFill>
              </a:rPr>
              <a:t>PUBLIC</a:t>
            </a:r>
            <a:endParaRPr lang="en-GB" sz="600" b="1" dirty="0">
              <a:solidFill>
                <a:srgbClr val="000000"/>
              </a:solidFill>
            </a:endParaRPr>
          </a:p>
        </p:txBody>
      </p:sp>
    </p:spTree>
    <p:extLst>
      <p:ext uri="{BB962C8B-B14F-4D97-AF65-F5344CB8AC3E}">
        <p14:creationId xmlns:p14="http://schemas.microsoft.com/office/powerpoint/2010/main" val="263806480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685494" rtl="0" eaLnBrk="1" latinLnBrk="0" hangingPunct="1">
        <a:lnSpc>
          <a:spcPct val="95000"/>
        </a:lnSpc>
        <a:spcBef>
          <a:spcPct val="0"/>
        </a:spcBef>
        <a:buNone/>
        <a:defRPr sz="2100" kern="1200">
          <a:solidFill>
            <a:schemeClr val="accent1"/>
          </a:solidFill>
          <a:latin typeface="+mj-lt"/>
          <a:ea typeface="+mj-ea"/>
          <a:cs typeface="+mj-cs"/>
        </a:defRPr>
      </a:lvl1pPr>
    </p:titleStyle>
    <p:bodyStyle>
      <a:lvl1pPr marL="0" indent="0" algn="l" defTabSz="685494" rtl="0" eaLnBrk="1" latinLnBrk="0" hangingPunct="1">
        <a:lnSpc>
          <a:spcPct val="100000"/>
        </a:lnSpc>
        <a:spcBef>
          <a:spcPts val="0"/>
        </a:spcBef>
        <a:spcAft>
          <a:spcPts val="788"/>
        </a:spcAft>
        <a:buFontTx/>
        <a:buNone/>
        <a:defRPr sz="1600" kern="1200">
          <a:solidFill>
            <a:schemeClr val="tx2"/>
          </a:solidFill>
          <a:latin typeface="+mn-lt"/>
          <a:ea typeface="+mn-ea"/>
          <a:cs typeface="+mn-cs"/>
        </a:defRPr>
      </a:lvl1pPr>
      <a:lvl2pPr marL="161928" indent="-161928"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296332" indent="-134487"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433199" indent="-144011"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555770" indent="-129725"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200" kern="1200">
          <a:solidFill>
            <a:schemeClr val="tx2"/>
          </a:solidFill>
          <a:latin typeface="+mn-lt"/>
          <a:ea typeface="+mn-ea"/>
          <a:cs typeface="+mn-cs"/>
        </a:defRPr>
      </a:lvl5pPr>
      <a:lvl6pPr marL="1885104"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851"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598"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353"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94" rtl="0" eaLnBrk="1" latinLnBrk="0" hangingPunct="1">
        <a:defRPr sz="1400" kern="1200">
          <a:solidFill>
            <a:schemeClr val="tx1"/>
          </a:solidFill>
          <a:latin typeface="+mn-lt"/>
          <a:ea typeface="+mn-ea"/>
          <a:cs typeface="+mn-cs"/>
        </a:defRPr>
      </a:lvl1pPr>
      <a:lvl2pPr marL="342740" algn="l" defTabSz="685494" rtl="0" eaLnBrk="1" latinLnBrk="0" hangingPunct="1">
        <a:defRPr sz="1400" kern="1200">
          <a:solidFill>
            <a:schemeClr val="tx1"/>
          </a:solidFill>
          <a:latin typeface="+mn-lt"/>
          <a:ea typeface="+mn-ea"/>
          <a:cs typeface="+mn-cs"/>
        </a:defRPr>
      </a:lvl2pPr>
      <a:lvl3pPr marL="685494" algn="l" defTabSz="685494" rtl="0" eaLnBrk="1" latinLnBrk="0" hangingPunct="1">
        <a:defRPr sz="1400" kern="1200">
          <a:solidFill>
            <a:schemeClr val="tx1"/>
          </a:solidFill>
          <a:latin typeface="+mn-lt"/>
          <a:ea typeface="+mn-ea"/>
          <a:cs typeface="+mn-cs"/>
        </a:defRPr>
      </a:lvl3pPr>
      <a:lvl4pPr marL="1028241" algn="l" defTabSz="685494" rtl="0" eaLnBrk="1" latinLnBrk="0" hangingPunct="1">
        <a:defRPr sz="1400" kern="1200">
          <a:solidFill>
            <a:schemeClr val="tx1"/>
          </a:solidFill>
          <a:latin typeface="+mn-lt"/>
          <a:ea typeface="+mn-ea"/>
          <a:cs typeface="+mn-cs"/>
        </a:defRPr>
      </a:lvl4pPr>
      <a:lvl5pPr marL="1370988" algn="l" defTabSz="685494" rtl="0" eaLnBrk="1" latinLnBrk="0" hangingPunct="1">
        <a:defRPr sz="1400" kern="1200">
          <a:solidFill>
            <a:schemeClr val="tx1"/>
          </a:solidFill>
          <a:latin typeface="+mn-lt"/>
          <a:ea typeface="+mn-ea"/>
          <a:cs typeface="+mn-cs"/>
        </a:defRPr>
      </a:lvl5pPr>
      <a:lvl6pPr marL="1713743" algn="l" defTabSz="685494" rtl="0" eaLnBrk="1" latinLnBrk="0" hangingPunct="1">
        <a:defRPr sz="1400" kern="1200">
          <a:solidFill>
            <a:schemeClr val="tx1"/>
          </a:solidFill>
          <a:latin typeface="+mn-lt"/>
          <a:ea typeface="+mn-ea"/>
          <a:cs typeface="+mn-cs"/>
        </a:defRPr>
      </a:lvl6pPr>
      <a:lvl7pPr marL="2056481" algn="l" defTabSz="685494" rtl="0" eaLnBrk="1" latinLnBrk="0" hangingPunct="1">
        <a:defRPr sz="1400" kern="1200">
          <a:solidFill>
            <a:schemeClr val="tx1"/>
          </a:solidFill>
          <a:latin typeface="+mn-lt"/>
          <a:ea typeface="+mn-ea"/>
          <a:cs typeface="+mn-cs"/>
        </a:defRPr>
      </a:lvl7pPr>
      <a:lvl8pPr marL="2399220" algn="l" defTabSz="685494" rtl="0" eaLnBrk="1" latinLnBrk="0" hangingPunct="1">
        <a:defRPr sz="1400" kern="1200">
          <a:solidFill>
            <a:schemeClr val="tx1"/>
          </a:solidFill>
          <a:latin typeface="+mn-lt"/>
          <a:ea typeface="+mn-ea"/>
          <a:cs typeface="+mn-cs"/>
        </a:defRPr>
      </a:lvl8pPr>
      <a:lvl9pPr marL="2741960" algn="l" defTabSz="685494"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793">
          <p15:clr>
            <a:srgbClr val="F26B43"/>
          </p15:clr>
        </p15:guide>
        <p15:guide id="2" pos="6947">
          <p15:clr>
            <a:srgbClr val="F26B43"/>
          </p15:clr>
        </p15:guide>
        <p15:guide id="3" pos="846">
          <p15:clr>
            <a:srgbClr val="F26B43"/>
          </p15:clr>
        </p15:guide>
        <p15:guide id="4" orient="horz" pos="41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CCA Brand Frame (16x9)_4.ep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993475" y="971562"/>
            <a:ext cx="7277815" cy="79248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93458" y="1772022"/>
            <a:ext cx="7277100" cy="2585202"/>
          </a:xfrm>
          <a:prstGeom prst="rect">
            <a:avLst/>
          </a:prstGeom>
        </p:spPr>
        <p:txBody>
          <a:bodyPr vert="horz" lIns="0" tIns="0" rIns="0" bIns="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p:nvSpPr>
        <p:spPr>
          <a:xfrm>
            <a:off x="346105" y="4864712"/>
            <a:ext cx="2167208" cy="92333"/>
          </a:xfrm>
          <a:prstGeom prst="rect">
            <a:avLst/>
          </a:prstGeom>
          <a:noFill/>
        </p:spPr>
        <p:txBody>
          <a:bodyPr wrap="square" lIns="0" tIns="0" rIns="0" bIns="0" rtlCol="0">
            <a:spAutoFit/>
          </a:bodyPr>
          <a:lstStyle/>
          <a:p>
            <a:r>
              <a:rPr lang="en-GB" sz="600" dirty="0" smtClean="0">
                <a:solidFill>
                  <a:srgbClr val="000000"/>
                </a:solidFill>
              </a:rPr>
              <a:t>© ACCA      </a:t>
            </a:r>
            <a:r>
              <a:rPr lang="en-GB" sz="600" b="1" dirty="0" smtClean="0">
                <a:solidFill>
                  <a:srgbClr val="000000"/>
                </a:solidFill>
              </a:rPr>
              <a:t>PUBLIC</a:t>
            </a:r>
            <a:endParaRPr lang="en-GB" sz="600" b="1" dirty="0">
              <a:solidFill>
                <a:srgbClr val="000000"/>
              </a:solidFill>
            </a:endParaRPr>
          </a:p>
        </p:txBody>
      </p:sp>
    </p:spTree>
    <p:extLst>
      <p:ext uri="{BB962C8B-B14F-4D97-AF65-F5344CB8AC3E}">
        <p14:creationId xmlns:p14="http://schemas.microsoft.com/office/powerpoint/2010/main" val="200450990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685494" rtl="0" eaLnBrk="1" latinLnBrk="0" hangingPunct="1">
        <a:lnSpc>
          <a:spcPct val="95000"/>
        </a:lnSpc>
        <a:spcBef>
          <a:spcPct val="0"/>
        </a:spcBef>
        <a:buNone/>
        <a:defRPr sz="2100" kern="1200">
          <a:solidFill>
            <a:schemeClr val="accent1"/>
          </a:solidFill>
          <a:latin typeface="+mj-lt"/>
          <a:ea typeface="+mj-ea"/>
          <a:cs typeface="+mj-cs"/>
        </a:defRPr>
      </a:lvl1pPr>
    </p:titleStyle>
    <p:bodyStyle>
      <a:lvl1pPr marL="0" indent="0" algn="l" defTabSz="685494" rtl="0" eaLnBrk="1" latinLnBrk="0" hangingPunct="1">
        <a:lnSpc>
          <a:spcPct val="100000"/>
        </a:lnSpc>
        <a:spcBef>
          <a:spcPts val="0"/>
        </a:spcBef>
        <a:spcAft>
          <a:spcPts val="788"/>
        </a:spcAft>
        <a:buFontTx/>
        <a:buNone/>
        <a:defRPr sz="1600" kern="1200">
          <a:solidFill>
            <a:schemeClr val="tx2"/>
          </a:solidFill>
          <a:latin typeface="+mn-lt"/>
          <a:ea typeface="+mn-ea"/>
          <a:cs typeface="+mn-cs"/>
        </a:defRPr>
      </a:lvl1pPr>
      <a:lvl2pPr marL="161928" indent="-161928"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296332" indent="-134487"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433199" indent="-144011"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555770" indent="-129725"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200" kern="1200">
          <a:solidFill>
            <a:schemeClr val="tx2"/>
          </a:solidFill>
          <a:latin typeface="+mn-lt"/>
          <a:ea typeface="+mn-ea"/>
          <a:cs typeface="+mn-cs"/>
        </a:defRPr>
      </a:lvl5pPr>
      <a:lvl6pPr marL="1885104"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851"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598"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353"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94" rtl="0" eaLnBrk="1" latinLnBrk="0" hangingPunct="1">
        <a:defRPr sz="1400" kern="1200">
          <a:solidFill>
            <a:schemeClr val="tx1"/>
          </a:solidFill>
          <a:latin typeface="+mn-lt"/>
          <a:ea typeface="+mn-ea"/>
          <a:cs typeface="+mn-cs"/>
        </a:defRPr>
      </a:lvl1pPr>
      <a:lvl2pPr marL="342740" algn="l" defTabSz="685494" rtl="0" eaLnBrk="1" latinLnBrk="0" hangingPunct="1">
        <a:defRPr sz="1400" kern="1200">
          <a:solidFill>
            <a:schemeClr val="tx1"/>
          </a:solidFill>
          <a:latin typeface="+mn-lt"/>
          <a:ea typeface="+mn-ea"/>
          <a:cs typeface="+mn-cs"/>
        </a:defRPr>
      </a:lvl2pPr>
      <a:lvl3pPr marL="685494" algn="l" defTabSz="685494" rtl="0" eaLnBrk="1" latinLnBrk="0" hangingPunct="1">
        <a:defRPr sz="1400" kern="1200">
          <a:solidFill>
            <a:schemeClr val="tx1"/>
          </a:solidFill>
          <a:latin typeface="+mn-lt"/>
          <a:ea typeface="+mn-ea"/>
          <a:cs typeface="+mn-cs"/>
        </a:defRPr>
      </a:lvl3pPr>
      <a:lvl4pPr marL="1028241" algn="l" defTabSz="685494" rtl="0" eaLnBrk="1" latinLnBrk="0" hangingPunct="1">
        <a:defRPr sz="1400" kern="1200">
          <a:solidFill>
            <a:schemeClr val="tx1"/>
          </a:solidFill>
          <a:latin typeface="+mn-lt"/>
          <a:ea typeface="+mn-ea"/>
          <a:cs typeface="+mn-cs"/>
        </a:defRPr>
      </a:lvl4pPr>
      <a:lvl5pPr marL="1370988" algn="l" defTabSz="685494" rtl="0" eaLnBrk="1" latinLnBrk="0" hangingPunct="1">
        <a:defRPr sz="1400" kern="1200">
          <a:solidFill>
            <a:schemeClr val="tx1"/>
          </a:solidFill>
          <a:latin typeface="+mn-lt"/>
          <a:ea typeface="+mn-ea"/>
          <a:cs typeface="+mn-cs"/>
        </a:defRPr>
      </a:lvl5pPr>
      <a:lvl6pPr marL="1713743" algn="l" defTabSz="685494" rtl="0" eaLnBrk="1" latinLnBrk="0" hangingPunct="1">
        <a:defRPr sz="1400" kern="1200">
          <a:solidFill>
            <a:schemeClr val="tx1"/>
          </a:solidFill>
          <a:latin typeface="+mn-lt"/>
          <a:ea typeface="+mn-ea"/>
          <a:cs typeface="+mn-cs"/>
        </a:defRPr>
      </a:lvl6pPr>
      <a:lvl7pPr marL="2056481" algn="l" defTabSz="685494" rtl="0" eaLnBrk="1" latinLnBrk="0" hangingPunct="1">
        <a:defRPr sz="1400" kern="1200">
          <a:solidFill>
            <a:schemeClr val="tx1"/>
          </a:solidFill>
          <a:latin typeface="+mn-lt"/>
          <a:ea typeface="+mn-ea"/>
          <a:cs typeface="+mn-cs"/>
        </a:defRPr>
      </a:lvl7pPr>
      <a:lvl8pPr marL="2399220" algn="l" defTabSz="685494" rtl="0" eaLnBrk="1" latinLnBrk="0" hangingPunct="1">
        <a:defRPr sz="1400" kern="1200">
          <a:solidFill>
            <a:schemeClr val="tx1"/>
          </a:solidFill>
          <a:latin typeface="+mn-lt"/>
          <a:ea typeface="+mn-ea"/>
          <a:cs typeface="+mn-cs"/>
        </a:defRPr>
      </a:lvl8pPr>
      <a:lvl9pPr marL="2741960" algn="l" defTabSz="685494"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793">
          <p15:clr>
            <a:srgbClr val="F26B43"/>
          </p15:clr>
        </p15:guide>
        <p15:guide id="2" pos="6947">
          <p15:clr>
            <a:srgbClr val="F26B43"/>
          </p15:clr>
        </p15:guide>
        <p15:guide id="3" pos="846">
          <p15:clr>
            <a:srgbClr val="F26B43"/>
          </p15:clr>
        </p15:guide>
        <p15:guide id="4" orient="horz" pos="41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CA Brand Frame (16x9)_1.ep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998222" y="502920"/>
            <a:ext cx="7277815" cy="79248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998220" y="1303382"/>
            <a:ext cx="7277100" cy="3212661"/>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p:nvSpPr>
        <p:spPr>
          <a:xfrm>
            <a:off x="346122" y="4864712"/>
            <a:ext cx="1628641" cy="92333"/>
          </a:xfrm>
          <a:prstGeom prst="rect">
            <a:avLst/>
          </a:prstGeom>
          <a:noFill/>
        </p:spPr>
        <p:txBody>
          <a:bodyPr wrap="square" lIns="0" tIns="0" rIns="0" bIns="0" rtlCol="0">
            <a:spAutoFit/>
          </a:bodyPr>
          <a:lstStyle/>
          <a:p>
            <a:r>
              <a:rPr lang="en-GB" sz="600" dirty="0">
                <a:solidFill>
                  <a:srgbClr val="000000"/>
                </a:solidFill>
              </a:rPr>
              <a:t>© ACCA      </a:t>
            </a:r>
            <a:r>
              <a:rPr lang="en-GB" sz="600" b="1" dirty="0">
                <a:solidFill>
                  <a:srgbClr val="000000"/>
                </a:solidFill>
              </a:rPr>
              <a:t>INTERNAL</a:t>
            </a:r>
          </a:p>
        </p:txBody>
      </p:sp>
    </p:spTree>
    <p:extLst>
      <p:ext uri="{BB962C8B-B14F-4D97-AF65-F5344CB8AC3E}">
        <p14:creationId xmlns:p14="http://schemas.microsoft.com/office/powerpoint/2010/main" val="426990459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494" rtl="0" eaLnBrk="1" latinLnBrk="0" hangingPunct="1">
        <a:lnSpc>
          <a:spcPct val="95000"/>
        </a:lnSpc>
        <a:spcBef>
          <a:spcPct val="0"/>
        </a:spcBef>
        <a:buNone/>
        <a:defRPr sz="2100" kern="1200">
          <a:solidFill>
            <a:schemeClr val="accent1"/>
          </a:solidFill>
          <a:latin typeface="+mj-lt"/>
          <a:ea typeface="+mj-ea"/>
          <a:cs typeface="+mj-cs"/>
        </a:defRPr>
      </a:lvl1pPr>
    </p:titleStyle>
    <p:bodyStyle>
      <a:lvl1pPr marL="0" indent="0" algn="l" defTabSz="685494" rtl="0" eaLnBrk="1" latinLnBrk="0" hangingPunct="1">
        <a:lnSpc>
          <a:spcPct val="100000"/>
        </a:lnSpc>
        <a:spcBef>
          <a:spcPts val="0"/>
        </a:spcBef>
        <a:spcAft>
          <a:spcPts val="788"/>
        </a:spcAft>
        <a:buFontTx/>
        <a:buNone/>
        <a:defRPr sz="1600" kern="1200">
          <a:solidFill>
            <a:schemeClr val="tx2"/>
          </a:solidFill>
          <a:latin typeface="+mn-lt"/>
          <a:ea typeface="+mn-ea"/>
          <a:cs typeface="+mn-cs"/>
        </a:defRPr>
      </a:lvl1pPr>
      <a:lvl2pPr marL="161928" indent="-161928"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296332" indent="-134487"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433199" indent="-144011"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555770" indent="-129725"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200" kern="1200">
          <a:solidFill>
            <a:schemeClr val="tx2"/>
          </a:solidFill>
          <a:latin typeface="+mn-lt"/>
          <a:ea typeface="+mn-ea"/>
          <a:cs typeface="+mn-cs"/>
        </a:defRPr>
      </a:lvl5pPr>
      <a:lvl6pPr marL="1885104"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851"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598"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353"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94" rtl="0" eaLnBrk="1" latinLnBrk="0" hangingPunct="1">
        <a:defRPr sz="1400" kern="1200">
          <a:solidFill>
            <a:schemeClr val="tx1"/>
          </a:solidFill>
          <a:latin typeface="+mn-lt"/>
          <a:ea typeface="+mn-ea"/>
          <a:cs typeface="+mn-cs"/>
        </a:defRPr>
      </a:lvl1pPr>
      <a:lvl2pPr marL="342740" algn="l" defTabSz="685494" rtl="0" eaLnBrk="1" latinLnBrk="0" hangingPunct="1">
        <a:defRPr sz="1400" kern="1200">
          <a:solidFill>
            <a:schemeClr val="tx1"/>
          </a:solidFill>
          <a:latin typeface="+mn-lt"/>
          <a:ea typeface="+mn-ea"/>
          <a:cs typeface="+mn-cs"/>
        </a:defRPr>
      </a:lvl2pPr>
      <a:lvl3pPr marL="685494" algn="l" defTabSz="685494" rtl="0" eaLnBrk="1" latinLnBrk="0" hangingPunct="1">
        <a:defRPr sz="1400" kern="1200">
          <a:solidFill>
            <a:schemeClr val="tx1"/>
          </a:solidFill>
          <a:latin typeface="+mn-lt"/>
          <a:ea typeface="+mn-ea"/>
          <a:cs typeface="+mn-cs"/>
        </a:defRPr>
      </a:lvl3pPr>
      <a:lvl4pPr marL="1028241" algn="l" defTabSz="685494" rtl="0" eaLnBrk="1" latinLnBrk="0" hangingPunct="1">
        <a:defRPr sz="1400" kern="1200">
          <a:solidFill>
            <a:schemeClr val="tx1"/>
          </a:solidFill>
          <a:latin typeface="+mn-lt"/>
          <a:ea typeface="+mn-ea"/>
          <a:cs typeface="+mn-cs"/>
        </a:defRPr>
      </a:lvl4pPr>
      <a:lvl5pPr marL="1370988" algn="l" defTabSz="685494" rtl="0" eaLnBrk="1" latinLnBrk="0" hangingPunct="1">
        <a:defRPr sz="1400" kern="1200">
          <a:solidFill>
            <a:schemeClr val="tx1"/>
          </a:solidFill>
          <a:latin typeface="+mn-lt"/>
          <a:ea typeface="+mn-ea"/>
          <a:cs typeface="+mn-cs"/>
        </a:defRPr>
      </a:lvl5pPr>
      <a:lvl6pPr marL="1713743" algn="l" defTabSz="685494" rtl="0" eaLnBrk="1" latinLnBrk="0" hangingPunct="1">
        <a:defRPr sz="1400" kern="1200">
          <a:solidFill>
            <a:schemeClr val="tx1"/>
          </a:solidFill>
          <a:latin typeface="+mn-lt"/>
          <a:ea typeface="+mn-ea"/>
          <a:cs typeface="+mn-cs"/>
        </a:defRPr>
      </a:lvl6pPr>
      <a:lvl7pPr marL="2056481" algn="l" defTabSz="685494" rtl="0" eaLnBrk="1" latinLnBrk="0" hangingPunct="1">
        <a:defRPr sz="1400" kern="1200">
          <a:solidFill>
            <a:schemeClr val="tx1"/>
          </a:solidFill>
          <a:latin typeface="+mn-lt"/>
          <a:ea typeface="+mn-ea"/>
          <a:cs typeface="+mn-cs"/>
        </a:defRPr>
      </a:lvl7pPr>
      <a:lvl8pPr marL="2399220" algn="l" defTabSz="685494" rtl="0" eaLnBrk="1" latinLnBrk="0" hangingPunct="1">
        <a:defRPr sz="1400" kern="1200">
          <a:solidFill>
            <a:schemeClr val="tx1"/>
          </a:solidFill>
          <a:latin typeface="+mn-lt"/>
          <a:ea typeface="+mn-ea"/>
          <a:cs typeface="+mn-cs"/>
        </a:defRPr>
      </a:lvl8pPr>
      <a:lvl9pPr marL="2741960" algn="l" defTabSz="685494"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793" userDrawn="1">
          <p15:clr>
            <a:srgbClr val="F26B43"/>
          </p15:clr>
        </p15:guide>
        <p15:guide id="2" pos="6947" userDrawn="1">
          <p15:clr>
            <a:srgbClr val="F26B43"/>
          </p15:clr>
        </p15:guide>
        <p15:guide id="3" pos="846" userDrawn="1">
          <p15:clr>
            <a:srgbClr val="F26B43"/>
          </p15:clr>
        </p15:guide>
        <p15:guide id="4" orient="horz" pos="414"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CA Brand Frame (16x9)_1.ep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998222" y="502920"/>
            <a:ext cx="7277815" cy="79248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998220" y="1303382"/>
            <a:ext cx="7277100" cy="3212661"/>
          </a:xfrm>
          <a:prstGeom prst="rect">
            <a:avLst/>
          </a:prstGeom>
        </p:spPr>
        <p:txBody>
          <a:bodyPr vert="horz" lIns="0" tIns="0" rIns="0" bIns="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p:nvSpPr>
        <p:spPr>
          <a:xfrm>
            <a:off x="346122" y="4864712"/>
            <a:ext cx="346105" cy="92333"/>
          </a:xfrm>
          <a:prstGeom prst="rect">
            <a:avLst/>
          </a:prstGeom>
          <a:noFill/>
        </p:spPr>
        <p:txBody>
          <a:bodyPr wrap="square" lIns="0" tIns="0" rIns="0" bIns="0" rtlCol="0">
            <a:spAutoFit/>
          </a:bodyPr>
          <a:lstStyle/>
          <a:p>
            <a:r>
              <a:rPr lang="en-GB" sz="600">
                <a:solidFill>
                  <a:srgbClr val="000000"/>
                </a:solidFill>
              </a:rPr>
              <a:t>© ACCA</a:t>
            </a:r>
          </a:p>
        </p:txBody>
      </p:sp>
    </p:spTree>
    <p:extLst>
      <p:ext uri="{BB962C8B-B14F-4D97-AF65-F5344CB8AC3E}">
        <p14:creationId xmlns:p14="http://schemas.microsoft.com/office/powerpoint/2010/main" val="405743476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494" rtl="0" eaLnBrk="1" latinLnBrk="0" hangingPunct="1">
        <a:lnSpc>
          <a:spcPct val="95000"/>
        </a:lnSpc>
        <a:spcBef>
          <a:spcPct val="0"/>
        </a:spcBef>
        <a:buNone/>
        <a:defRPr sz="2100" kern="1200">
          <a:solidFill>
            <a:schemeClr val="accent1"/>
          </a:solidFill>
          <a:latin typeface="+mj-lt"/>
          <a:ea typeface="+mj-ea"/>
          <a:cs typeface="+mj-cs"/>
        </a:defRPr>
      </a:lvl1pPr>
    </p:titleStyle>
    <p:bodyStyle>
      <a:lvl1pPr marL="0" indent="0" algn="l" defTabSz="685494" rtl="0" eaLnBrk="1" latinLnBrk="0" hangingPunct="1">
        <a:lnSpc>
          <a:spcPct val="100000"/>
        </a:lnSpc>
        <a:spcBef>
          <a:spcPts val="0"/>
        </a:spcBef>
        <a:spcAft>
          <a:spcPts val="788"/>
        </a:spcAft>
        <a:buFontTx/>
        <a:buNone/>
        <a:defRPr sz="1600" kern="1200">
          <a:solidFill>
            <a:schemeClr val="tx2"/>
          </a:solidFill>
          <a:latin typeface="+mn-lt"/>
          <a:ea typeface="+mn-ea"/>
          <a:cs typeface="+mn-cs"/>
        </a:defRPr>
      </a:lvl1pPr>
      <a:lvl2pPr marL="161928" indent="-161928"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296332" indent="-134487"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433199" indent="-144011"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555770" indent="-129725" algn="l" defTabSz="685494" rtl="0" eaLnBrk="1" latinLnBrk="0" hangingPunct="1">
        <a:lnSpc>
          <a:spcPct val="100000"/>
        </a:lnSpc>
        <a:spcBef>
          <a:spcPts val="0"/>
        </a:spcBef>
        <a:spcAft>
          <a:spcPts val="788"/>
        </a:spcAft>
        <a:buClr>
          <a:schemeClr val="accent1"/>
        </a:buClr>
        <a:buFont typeface="Wingdings" panose="05000000000000000000" pitchFamily="2" charset="2"/>
        <a:buChar char="§"/>
        <a:defRPr sz="1200" kern="1200">
          <a:solidFill>
            <a:schemeClr val="tx2"/>
          </a:solidFill>
          <a:latin typeface="+mn-lt"/>
          <a:ea typeface="+mn-ea"/>
          <a:cs typeface="+mn-cs"/>
        </a:defRPr>
      </a:lvl5pPr>
      <a:lvl6pPr marL="1885104"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851"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598"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353"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94" rtl="0" eaLnBrk="1" latinLnBrk="0" hangingPunct="1">
        <a:defRPr sz="1400" kern="1200">
          <a:solidFill>
            <a:schemeClr val="tx1"/>
          </a:solidFill>
          <a:latin typeface="+mn-lt"/>
          <a:ea typeface="+mn-ea"/>
          <a:cs typeface="+mn-cs"/>
        </a:defRPr>
      </a:lvl1pPr>
      <a:lvl2pPr marL="342740" algn="l" defTabSz="685494" rtl="0" eaLnBrk="1" latinLnBrk="0" hangingPunct="1">
        <a:defRPr sz="1400" kern="1200">
          <a:solidFill>
            <a:schemeClr val="tx1"/>
          </a:solidFill>
          <a:latin typeface="+mn-lt"/>
          <a:ea typeface="+mn-ea"/>
          <a:cs typeface="+mn-cs"/>
        </a:defRPr>
      </a:lvl2pPr>
      <a:lvl3pPr marL="685494" algn="l" defTabSz="685494" rtl="0" eaLnBrk="1" latinLnBrk="0" hangingPunct="1">
        <a:defRPr sz="1400" kern="1200">
          <a:solidFill>
            <a:schemeClr val="tx1"/>
          </a:solidFill>
          <a:latin typeface="+mn-lt"/>
          <a:ea typeface="+mn-ea"/>
          <a:cs typeface="+mn-cs"/>
        </a:defRPr>
      </a:lvl3pPr>
      <a:lvl4pPr marL="1028241" algn="l" defTabSz="685494" rtl="0" eaLnBrk="1" latinLnBrk="0" hangingPunct="1">
        <a:defRPr sz="1400" kern="1200">
          <a:solidFill>
            <a:schemeClr val="tx1"/>
          </a:solidFill>
          <a:latin typeface="+mn-lt"/>
          <a:ea typeface="+mn-ea"/>
          <a:cs typeface="+mn-cs"/>
        </a:defRPr>
      </a:lvl4pPr>
      <a:lvl5pPr marL="1370988" algn="l" defTabSz="685494" rtl="0" eaLnBrk="1" latinLnBrk="0" hangingPunct="1">
        <a:defRPr sz="1400" kern="1200">
          <a:solidFill>
            <a:schemeClr val="tx1"/>
          </a:solidFill>
          <a:latin typeface="+mn-lt"/>
          <a:ea typeface="+mn-ea"/>
          <a:cs typeface="+mn-cs"/>
        </a:defRPr>
      </a:lvl5pPr>
      <a:lvl6pPr marL="1713743" algn="l" defTabSz="685494" rtl="0" eaLnBrk="1" latinLnBrk="0" hangingPunct="1">
        <a:defRPr sz="1400" kern="1200">
          <a:solidFill>
            <a:schemeClr val="tx1"/>
          </a:solidFill>
          <a:latin typeface="+mn-lt"/>
          <a:ea typeface="+mn-ea"/>
          <a:cs typeface="+mn-cs"/>
        </a:defRPr>
      </a:lvl6pPr>
      <a:lvl7pPr marL="2056481" algn="l" defTabSz="685494" rtl="0" eaLnBrk="1" latinLnBrk="0" hangingPunct="1">
        <a:defRPr sz="1400" kern="1200">
          <a:solidFill>
            <a:schemeClr val="tx1"/>
          </a:solidFill>
          <a:latin typeface="+mn-lt"/>
          <a:ea typeface="+mn-ea"/>
          <a:cs typeface="+mn-cs"/>
        </a:defRPr>
      </a:lvl7pPr>
      <a:lvl8pPr marL="2399220" algn="l" defTabSz="685494" rtl="0" eaLnBrk="1" latinLnBrk="0" hangingPunct="1">
        <a:defRPr sz="1400" kern="1200">
          <a:solidFill>
            <a:schemeClr val="tx1"/>
          </a:solidFill>
          <a:latin typeface="+mn-lt"/>
          <a:ea typeface="+mn-ea"/>
          <a:cs typeface="+mn-cs"/>
        </a:defRPr>
      </a:lvl8pPr>
      <a:lvl9pPr marL="2741960" algn="l" defTabSz="685494"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793" userDrawn="1">
          <p15:clr>
            <a:srgbClr val="F26B43"/>
          </p15:clr>
        </p15:guide>
        <p15:guide id="2" pos="6947" userDrawn="1">
          <p15:clr>
            <a:srgbClr val="F26B43"/>
          </p15:clr>
        </p15:guide>
        <p15:guide id="3" pos="846" userDrawn="1">
          <p15:clr>
            <a:srgbClr val="F26B43"/>
          </p15:clr>
        </p15:guide>
        <p15:guide id="4" orient="horz" pos="414"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BEBEBE"/>
        </a:solidFill>
        <a:effectLst/>
      </p:bgPr>
    </p:bg>
    <p:spTree>
      <p:nvGrpSpPr>
        <p:cNvPr id="1" name=""/>
        <p:cNvGrpSpPr/>
        <p:nvPr/>
      </p:nvGrpSpPr>
      <p:grpSpPr>
        <a:xfrm>
          <a:off x="0" y="0"/>
          <a:ext cx="0" cy="0"/>
          <a:chOff x="0" y="0"/>
          <a:chExt cx="0" cy="0"/>
        </a:xfrm>
      </p:grpSpPr>
      <p:pic>
        <p:nvPicPr>
          <p:cNvPr id="7" name="Picture 6" descr="ACCA Brand Frame (16x9)_4.ep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346188" y="4864781"/>
            <a:ext cx="346105" cy="92333"/>
          </a:xfrm>
          <a:prstGeom prst="rect">
            <a:avLst/>
          </a:prstGeom>
          <a:noFill/>
        </p:spPr>
        <p:txBody>
          <a:bodyPr wrap="square" lIns="0" tIns="0" rIns="0" bIns="0" rtlCol="0">
            <a:spAutoFit/>
          </a:bodyPr>
          <a:lstStyle/>
          <a:p>
            <a:pPr defTabSz="684559"/>
            <a:r>
              <a:rPr lang="en-GB" sz="600" dirty="0">
                <a:solidFill>
                  <a:prstClr val="black"/>
                </a:solidFill>
              </a:rPr>
              <a:t>© ACCA</a:t>
            </a:r>
          </a:p>
        </p:txBody>
      </p:sp>
    </p:spTree>
    <p:extLst>
      <p:ext uri="{BB962C8B-B14F-4D97-AF65-F5344CB8AC3E}">
        <p14:creationId xmlns:p14="http://schemas.microsoft.com/office/powerpoint/2010/main" val="162555102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defTabSz="342245" rtl="0" eaLnBrk="1" latinLnBrk="0" hangingPunct="1">
        <a:spcBef>
          <a:spcPct val="0"/>
        </a:spcBef>
        <a:buNone/>
        <a:defRPr sz="3300" kern="1200">
          <a:solidFill>
            <a:schemeClr val="tx1"/>
          </a:solidFill>
          <a:latin typeface="+mj-lt"/>
          <a:ea typeface="+mj-ea"/>
          <a:cs typeface="+mj-cs"/>
        </a:defRPr>
      </a:lvl1pPr>
    </p:titleStyle>
    <p:bodyStyle>
      <a:lvl1pPr marL="256736" indent="-256736" algn="l" defTabSz="342245" rtl="0" eaLnBrk="1" latinLnBrk="0" hangingPunct="1">
        <a:spcBef>
          <a:spcPct val="20000"/>
        </a:spcBef>
        <a:buFont typeface="Arial"/>
        <a:buChar char="•"/>
        <a:defRPr sz="2400" kern="1200">
          <a:solidFill>
            <a:schemeClr val="tx1"/>
          </a:solidFill>
          <a:latin typeface="+mn-lt"/>
          <a:ea typeface="+mn-ea"/>
          <a:cs typeface="+mn-cs"/>
        </a:defRPr>
      </a:lvl1pPr>
      <a:lvl2pPr marL="556191" indent="-213948" algn="l" defTabSz="342245" rtl="0" eaLnBrk="1" latinLnBrk="0" hangingPunct="1">
        <a:spcBef>
          <a:spcPct val="20000"/>
        </a:spcBef>
        <a:buFont typeface="Arial"/>
        <a:buChar char="–"/>
        <a:defRPr sz="2100" kern="1200">
          <a:solidFill>
            <a:schemeClr val="tx1"/>
          </a:solidFill>
          <a:latin typeface="+mn-lt"/>
          <a:ea typeface="+mn-ea"/>
          <a:cs typeface="+mn-cs"/>
        </a:defRPr>
      </a:lvl2pPr>
      <a:lvl3pPr marL="855716" indent="-171158" algn="l" defTabSz="342245" rtl="0" eaLnBrk="1" latinLnBrk="0" hangingPunct="1">
        <a:spcBef>
          <a:spcPct val="20000"/>
        </a:spcBef>
        <a:buFont typeface="Arial"/>
        <a:buChar char="•"/>
        <a:defRPr sz="1800" kern="1200">
          <a:solidFill>
            <a:schemeClr val="tx1"/>
          </a:solidFill>
          <a:latin typeface="+mn-lt"/>
          <a:ea typeface="+mn-ea"/>
          <a:cs typeface="+mn-cs"/>
        </a:defRPr>
      </a:lvl3pPr>
      <a:lvl4pPr marL="1197960" indent="-171158" algn="l" defTabSz="342245" rtl="0" eaLnBrk="1" latinLnBrk="0" hangingPunct="1">
        <a:spcBef>
          <a:spcPct val="20000"/>
        </a:spcBef>
        <a:buFont typeface="Arial"/>
        <a:buChar char="–"/>
        <a:defRPr sz="1500" kern="1200">
          <a:solidFill>
            <a:schemeClr val="tx1"/>
          </a:solidFill>
          <a:latin typeface="+mn-lt"/>
          <a:ea typeface="+mn-ea"/>
          <a:cs typeface="+mn-cs"/>
        </a:defRPr>
      </a:lvl4pPr>
      <a:lvl5pPr marL="1540205" indent="-171158" algn="l" defTabSz="342245" rtl="0" eaLnBrk="1" latinLnBrk="0" hangingPunct="1">
        <a:spcBef>
          <a:spcPct val="20000"/>
        </a:spcBef>
        <a:buFont typeface="Arial"/>
        <a:buChar char="»"/>
        <a:defRPr sz="1500" kern="1200">
          <a:solidFill>
            <a:schemeClr val="tx1"/>
          </a:solidFill>
          <a:latin typeface="+mn-lt"/>
          <a:ea typeface="+mn-ea"/>
          <a:cs typeface="+mn-cs"/>
        </a:defRPr>
      </a:lvl5pPr>
      <a:lvl6pPr marL="1882519" indent="-171158" algn="l" defTabSz="342245" rtl="0" eaLnBrk="1" latinLnBrk="0" hangingPunct="1">
        <a:spcBef>
          <a:spcPct val="20000"/>
        </a:spcBef>
        <a:buFont typeface="Arial"/>
        <a:buChar char="•"/>
        <a:defRPr sz="1500" kern="1200">
          <a:solidFill>
            <a:schemeClr val="tx1"/>
          </a:solidFill>
          <a:latin typeface="+mn-lt"/>
          <a:ea typeface="+mn-ea"/>
          <a:cs typeface="+mn-cs"/>
        </a:defRPr>
      </a:lvl6pPr>
      <a:lvl7pPr marL="2224799" indent="-171158" algn="l" defTabSz="342245" rtl="0" eaLnBrk="1" latinLnBrk="0" hangingPunct="1">
        <a:spcBef>
          <a:spcPct val="20000"/>
        </a:spcBef>
        <a:buFont typeface="Arial"/>
        <a:buChar char="•"/>
        <a:defRPr sz="1500" kern="1200">
          <a:solidFill>
            <a:schemeClr val="tx1"/>
          </a:solidFill>
          <a:latin typeface="+mn-lt"/>
          <a:ea typeface="+mn-ea"/>
          <a:cs typeface="+mn-cs"/>
        </a:defRPr>
      </a:lvl7pPr>
      <a:lvl8pPr marL="2567078" indent="-171158" algn="l" defTabSz="342245" rtl="0" eaLnBrk="1" latinLnBrk="0" hangingPunct="1">
        <a:spcBef>
          <a:spcPct val="20000"/>
        </a:spcBef>
        <a:buFont typeface="Arial"/>
        <a:buChar char="•"/>
        <a:defRPr sz="1500" kern="1200">
          <a:solidFill>
            <a:schemeClr val="tx1"/>
          </a:solidFill>
          <a:latin typeface="+mn-lt"/>
          <a:ea typeface="+mn-ea"/>
          <a:cs typeface="+mn-cs"/>
        </a:defRPr>
      </a:lvl8pPr>
      <a:lvl9pPr marL="2909393" indent="-171158" algn="l" defTabSz="342245"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245" rtl="0" eaLnBrk="1" latinLnBrk="0" hangingPunct="1">
        <a:defRPr sz="1400" kern="1200">
          <a:solidFill>
            <a:schemeClr val="tx1"/>
          </a:solidFill>
          <a:latin typeface="+mn-lt"/>
          <a:ea typeface="+mn-ea"/>
          <a:cs typeface="+mn-cs"/>
        </a:defRPr>
      </a:lvl1pPr>
      <a:lvl2pPr marL="342245" algn="l" defTabSz="342245" rtl="0" eaLnBrk="1" latinLnBrk="0" hangingPunct="1">
        <a:defRPr sz="1400" kern="1200">
          <a:solidFill>
            <a:schemeClr val="tx1"/>
          </a:solidFill>
          <a:latin typeface="+mn-lt"/>
          <a:ea typeface="+mn-ea"/>
          <a:cs typeface="+mn-cs"/>
        </a:defRPr>
      </a:lvl2pPr>
      <a:lvl3pPr marL="684559" algn="l" defTabSz="342245" rtl="0" eaLnBrk="1" latinLnBrk="0" hangingPunct="1">
        <a:defRPr sz="1400" kern="1200">
          <a:solidFill>
            <a:schemeClr val="tx1"/>
          </a:solidFill>
          <a:latin typeface="+mn-lt"/>
          <a:ea typeface="+mn-ea"/>
          <a:cs typeface="+mn-cs"/>
        </a:defRPr>
      </a:lvl3pPr>
      <a:lvl4pPr marL="1026839" algn="l" defTabSz="342245" rtl="0" eaLnBrk="1" latinLnBrk="0" hangingPunct="1">
        <a:defRPr sz="1400" kern="1200">
          <a:solidFill>
            <a:schemeClr val="tx1"/>
          </a:solidFill>
          <a:latin typeface="+mn-lt"/>
          <a:ea typeface="+mn-ea"/>
          <a:cs typeface="+mn-cs"/>
        </a:defRPr>
      </a:lvl4pPr>
      <a:lvl5pPr marL="1369118" algn="l" defTabSz="342245" rtl="0" eaLnBrk="1" latinLnBrk="0" hangingPunct="1">
        <a:defRPr sz="1400" kern="1200">
          <a:solidFill>
            <a:schemeClr val="tx1"/>
          </a:solidFill>
          <a:latin typeface="+mn-lt"/>
          <a:ea typeface="+mn-ea"/>
          <a:cs typeface="+mn-cs"/>
        </a:defRPr>
      </a:lvl5pPr>
      <a:lvl6pPr marL="1711433" algn="l" defTabSz="342245" rtl="0" eaLnBrk="1" latinLnBrk="0" hangingPunct="1">
        <a:defRPr sz="1400" kern="1200">
          <a:solidFill>
            <a:schemeClr val="tx1"/>
          </a:solidFill>
          <a:latin typeface="+mn-lt"/>
          <a:ea typeface="+mn-ea"/>
          <a:cs typeface="+mn-cs"/>
        </a:defRPr>
      </a:lvl6pPr>
      <a:lvl7pPr marL="2053676" algn="l" defTabSz="342245" rtl="0" eaLnBrk="1" latinLnBrk="0" hangingPunct="1">
        <a:defRPr sz="1400" kern="1200">
          <a:solidFill>
            <a:schemeClr val="tx1"/>
          </a:solidFill>
          <a:latin typeface="+mn-lt"/>
          <a:ea typeface="+mn-ea"/>
          <a:cs typeface="+mn-cs"/>
        </a:defRPr>
      </a:lvl7pPr>
      <a:lvl8pPr marL="2395920" algn="l" defTabSz="342245" rtl="0" eaLnBrk="1" latinLnBrk="0" hangingPunct="1">
        <a:defRPr sz="1400" kern="1200">
          <a:solidFill>
            <a:schemeClr val="tx1"/>
          </a:solidFill>
          <a:latin typeface="+mn-lt"/>
          <a:ea typeface="+mn-ea"/>
          <a:cs typeface="+mn-cs"/>
        </a:defRPr>
      </a:lvl8pPr>
      <a:lvl9pPr marL="2738165" algn="l" defTabSz="34224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82.xml"/><Relationship Id="rId5" Type="http://schemas.openxmlformats.org/officeDocument/2006/relationships/image" Target="../media/image26.png"/><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3.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24.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1.xml"/><Relationship Id="rId1" Type="http://schemas.openxmlformats.org/officeDocument/2006/relationships/slideLayout" Target="../slideLayouts/slideLayout99.xml"/><Relationship Id="rId5" Type="http://schemas.openxmlformats.org/officeDocument/2006/relationships/image" Target="../media/image17.png"/><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4.xml"/><Relationship Id="rId5" Type="http://schemas.microsoft.com/office/2007/relationships/hdphoto" Target="../media/hdphoto1.wdp"/><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3.xml"/><Relationship Id="rId1" Type="http://schemas.openxmlformats.org/officeDocument/2006/relationships/slideLayout" Target="../slideLayouts/slideLayout174.xml"/></Relationships>
</file>

<file path=ppt/slides/_rels/slide1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jpeg"/><Relationship Id="rId7"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194.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23.png"/><Relationship Id="rId9" Type="http://schemas.openxmlformats.org/officeDocument/2006/relationships/image" Target="../media/image67.png"/></Relationships>
</file>

<file path=ppt/slides/_rels/slide1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23.png"/><Relationship Id="rId7"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212.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1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6.xml"/><Relationship Id="rId1" Type="http://schemas.openxmlformats.org/officeDocument/2006/relationships/slideLayout" Target="../slideLayouts/slideLayout194.xml"/><Relationship Id="rId6" Type="http://schemas.openxmlformats.org/officeDocument/2006/relationships/image" Target="../media/image23.png"/><Relationship Id="rId5" Type="http://schemas.openxmlformats.org/officeDocument/2006/relationships/image" Target="../media/image78.png"/><Relationship Id="rId4" Type="http://schemas.openxmlformats.org/officeDocument/2006/relationships/image" Target="../media/image77.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7.xml"/><Relationship Id="rId1" Type="http://schemas.openxmlformats.org/officeDocument/2006/relationships/slideLayout" Target="../slideLayouts/slideLayout174.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174.xml"/></Relationships>
</file>

<file path=ppt/slides/_rels/slide1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jpg"/><Relationship Id="rId7" Type="http://schemas.openxmlformats.org/officeDocument/2006/relationships/image" Target="../media/image83.png"/><Relationship Id="rId12"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1.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17.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2.xml"/><Relationship Id="rId16" Type="http://schemas.openxmlformats.org/officeDocument/2006/relationships/image" Target="../media/image38.png"/><Relationship Id="rId1" Type="http://schemas.openxmlformats.org/officeDocument/2006/relationships/slideLayout" Target="../slideLayouts/slideLayout9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3.png"/><Relationship Id="rId9" Type="http://schemas.openxmlformats.org/officeDocument/2006/relationships/image" Target="../media/image31.png"/><Relationship Id="rId14" Type="http://schemas.openxmlformats.org/officeDocument/2006/relationships/image" Target="../media/image3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4.xml"/></Relationships>
</file>

<file path=ppt/slides/_rels/slide2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1.xml"/><Relationship Id="rId1" Type="http://schemas.openxmlformats.org/officeDocument/2006/relationships/slideLayout" Target="../slideLayouts/slideLayout232.xml"/><Relationship Id="rId4" Type="http://schemas.openxmlformats.org/officeDocument/2006/relationships/image" Target="../media/image89.emf"/></Relationships>
</file>

<file path=ppt/slides/_rels/slide22.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22.xml"/><Relationship Id="rId1" Type="http://schemas.openxmlformats.org/officeDocument/2006/relationships/slideLayout" Target="../slideLayouts/slideLayout117.xml"/><Relationship Id="rId4" Type="http://schemas.openxmlformats.org/officeDocument/2006/relationships/image" Target="../media/image91.png"/></Relationships>
</file>

<file path=ppt/slides/_rels/slide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174.xml"/><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xml"/><Relationship Id="rId1" Type="http://schemas.openxmlformats.org/officeDocument/2006/relationships/slideLayout" Target="../slideLayouts/slideLayout174.xml"/></Relationships>
</file>

<file path=ppt/slides/_rels/slide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xml"/><Relationship Id="rId1" Type="http://schemas.openxmlformats.org/officeDocument/2006/relationships/slideLayout" Target="../slideLayouts/slideLayout185.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85.xml"/></Relationships>
</file>

<file path=ppt/slides/_rels/slide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7.xml"/><Relationship Id="rId1" Type="http://schemas.openxmlformats.org/officeDocument/2006/relationships/slideLayout" Target="../slideLayouts/slideLayout185.xml"/></Relationships>
</file>

<file path=ppt/slides/_rels/slide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xml"/><Relationship Id="rId1" Type="http://schemas.openxmlformats.org/officeDocument/2006/relationships/slideLayout" Target="../slideLayouts/slideLayout185.xml"/></Relationships>
</file>

<file path=ppt/slides/_rels/slide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9.xml"/><Relationship Id="rId1" Type="http://schemas.openxmlformats.org/officeDocument/2006/relationships/slideLayout" Target="../slideLayouts/slideLayout9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000" cy="634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ubtitle 1"/>
          <p:cNvSpPr>
            <a:spLocks noGrp="1"/>
          </p:cNvSpPr>
          <p:nvPr>
            <p:ph type="subTitle" idx="1"/>
          </p:nvPr>
        </p:nvSpPr>
        <p:spPr>
          <a:xfrm>
            <a:off x="2720162" y="929152"/>
            <a:ext cx="1682100" cy="1682100"/>
          </a:xfrm>
          <a:solidFill>
            <a:schemeClr val="tx1">
              <a:alpha val="78000"/>
            </a:schemeClr>
          </a:solidFill>
        </p:spPr>
        <p:txBody>
          <a:bodyPr/>
          <a:lstStyle/>
          <a:p>
            <a:r>
              <a:rPr lang="en-GB" dirty="0" smtClean="0">
                <a:latin typeface="Avenir Book" charset="0"/>
                <a:ea typeface="Avenir Book" charset="0"/>
                <a:cs typeface="Avenir Book" charset="0"/>
              </a:rPr>
              <a:t>Leo Lee – past president, ACCA</a:t>
            </a:r>
          </a:p>
          <a:p>
            <a:r>
              <a:rPr lang="en-GB" dirty="0" smtClean="0">
                <a:latin typeface="Avenir Book" charset="0"/>
                <a:ea typeface="Avenir Book" charset="0"/>
                <a:cs typeface="Avenir Book" charset="0"/>
              </a:rPr>
              <a:t>June 2019</a:t>
            </a:r>
            <a:endParaRPr lang="en-GB" dirty="0">
              <a:latin typeface="Avenir Book" charset="0"/>
              <a:ea typeface="Avenir Book" charset="0"/>
              <a:cs typeface="Avenir Book" charset="0"/>
            </a:endParaRPr>
          </a:p>
        </p:txBody>
      </p:sp>
      <p:sp>
        <p:nvSpPr>
          <p:cNvPr id="4" name="Title 2"/>
          <p:cNvSpPr>
            <a:spLocks noGrp="1"/>
          </p:cNvSpPr>
          <p:nvPr>
            <p:ph type="ctrTitle"/>
          </p:nvPr>
        </p:nvSpPr>
        <p:spPr>
          <a:xfrm>
            <a:off x="449582" y="1891117"/>
            <a:ext cx="3122379" cy="3134847"/>
          </a:xfrm>
        </p:spPr>
        <p:txBody>
          <a:bodyPr/>
          <a:lstStyle/>
          <a:p>
            <a:r>
              <a:rPr lang="en-GB" sz="1800" dirty="0" smtClean="0"/>
              <a:t>ICAC Conference 2019</a:t>
            </a:r>
            <a:br>
              <a:rPr lang="en-GB" sz="1800" dirty="0" smtClean="0"/>
            </a:br>
            <a:r>
              <a:rPr lang="en-GB" sz="1800" dirty="0"/>
              <a:t/>
            </a:r>
            <a:br>
              <a:rPr lang="en-GB" sz="1800" dirty="0"/>
            </a:br>
            <a:r>
              <a:rPr lang="en-GB" sz="1800" dirty="0" smtClean="0"/>
              <a:t/>
            </a:r>
            <a:br>
              <a:rPr lang="en-GB" sz="1800" dirty="0" smtClean="0"/>
            </a:br>
            <a:r>
              <a:rPr lang="en-GB" sz="1800" dirty="0" smtClean="0"/>
              <a:t>Engaging millennials and generation Z – are you ready for the employee and consumer of tomorrow?</a:t>
            </a:r>
            <a:endParaRPr lang="en-GB" sz="1800" dirty="0"/>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41538" y="536235"/>
            <a:ext cx="1155600" cy="415220"/>
          </a:xfrm>
          <a:prstGeom prst="rect">
            <a:avLst/>
          </a:prstGeom>
        </p:spPr>
      </p:pic>
    </p:spTree>
    <p:extLst>
      <p:ext uri="{BB962C8B-B14F-4D97-AF65-F5344CB8AC3E}">
        <p14:creationId xmlns:p14="http://schemas.microsoft.com/office/powerpoint/2010/main" val="342672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028" y="4641382"/>
            <a:ext cx="878403" cy="31562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483" y="426294"/>
            <a:ext cx="1421788" cy="12161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0286" y="646286"/>
            <a:ext cx="2241671" cy="143651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2396" y="839084"/>
            <a:ext cx="4396332" cy="78848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480" y="2820278"/>
            <a:ext cx="2322003" cy="1319939"/>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6615" y="2302951"/>
            <a:ext cx="767702" cy="2319267"/>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29982" y="2293967"/>
            <a:ext cx="773762" cy="2319267"/>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78352" y="2294978"/>
            <a:ext cx="767702" cy="2319267"/>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90651" y="2294978"/>
            <a:ext cx="779823" cy="2319267"/>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38327" y="2293967"/>
            <a:ext cx="767702" cy="2319267"/>
          </a:xfrm>
          <a:prstGeom prst="rect">
            <a:avLst/>
          </a:prstGeom>
        </p:spPr>
      </p:pic>
    </p:spTree>
    <p:extLst>
      <p:ext uri="{BB962C8B-B14F-4D97-AF65-F5344CB8AC3E}">
        <p14:creationId xmlns:p14="http://schemas.microsoft.com/office/powerpoint/2010/main" val="268633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000" cy="6357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6030" y="4641382"/>
            <a:ext cx="878402" cy="315620"/>
          </a:xfrm>
          <a:prstGeom prst="rect">
            <a:avLst/>
          </a:prstGeom>
        </p:spPr>
      </p:pic>
      <p:sp>
        <p:nvSpPr>
          <p:cNvPr id="5" name="Title 2"/>
          <p:cNvSpPr>
            <a:spLocks noGrp="1"/>
          </p:cNvSpPr>
          <p:nvPr>
            <p:ph type="ctrTitle"/>
          </p:nvPr>
        </p:nvSpPr>
        <p:spPr>
          <a:xfrm>
            <a:off x="449582" y="1891117"/>
            <a:ext cx="3122379" cy="3134847"/>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pPr marL="266621"/>
            <a:r>
              <a:rPr lang="en-GB" smtClean="0">
                <a:solidFill>
                  <a:schemeClr val="bg1"/>
                </a:solidFill>
              </a:rPr>
              <a:t/>
            </a:r>
            <a:br>
              <a:rPr lang="en-GB" smtClean="0">
                <a:solidFill>
                  <a:schemeClr val="bg1"/>
                </a:solidFill>
              </a:rPr>
            </a:br>
            <a:r>
              <a:rPr lang="en-GB" smtClean="0">
                <a:solidFill>
                  <a:schemeClr val="bg1"/>
                </a:solidFill>
              </a:rPr>
              <a:t>This is generation </a:t>
            </a:r>
            <a:br>
              <a:rPr lang="en-GB" smtClean="0">
                <a:solidFill>
                  <a:schemeClr val="bg1"/>
                </a:solidFill>
              </a:rPr>
            </a:br>
            <a:r>
              <a:rPr lang="en-GB" i="1" smtClean="0">
                <a:solidFill>
                  <a:schemeClr val="bg1"/>
                </a:solidFill>
              </a:rPr>
              <a:t>NOW </a:t>
            </a:r>
            <a:r>
              <a:rPr lang="en-GB" smtClean="0">
                <a:solidFill>
                  <a:schemeClr val="bg1"/>
                </a:solidFill>
              </a:rPr>
              <a:t>when it comes </a:t>
            </a:r>
            <a:br>
              <a:rPr lang="en-GB" smtClean="0">
                <a:solidFill>
                  <a:schemeClr val="bg1"/>
                </a:solidFill>
              </a:rPr>
            </a:br>
            <a:r>
              <a:rPr lang="en-GB" smtClean="0">
                <a:solidFill>
                  <a:schemeClr val="bg1"/>
                </a:solidFill>
              </a:rPr>
              <a:t>to mobility </a:t>
            </a:r>
            <a:endParaRPr lang="en-GB" dirty="0">
              <a:solidFill>
                <a:schemeClr val="bg1"/>
              </a:solidFill>
            </a:endParaRPr>
          </a:p>
        </p:txBody>
      </p:sp>
    </p:spTree>
    <p:extLst>
      <p:ext uri="{BB962C8B-B14F-4D97-AF65-F5344CB8AC3E}">
        <p14:creationId xmlns:p14="http://schemas.microsoft.com/office/powerpoint/2010/main" val="426191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028" y="4641382"/>
            <a:ext cx="878403" cy="315620"/>
          </a:xfrm>
          <a:prstGeom prst="rect">
            <a:avLst/>
          </a:prstGeom>
        </p:spPr>
      </p:pic>
      <p:sp>
        <p:nvSpPr>
          <p:cNvPr id="2" name="TextBox 1"/>
          <p:cNvSpPr txBox="1"/>
          <p:nvPr/>
        </p:nvSpPr>
        <p:spPr>
          <a:xfrm>
            <a:off x="2287495" y="1712924"/>
            <a:ext cx="1988820" cy="1107996"/>
          </a:xfrm>
          <a:prstGeom prst="rect">
            <a:avLst/>
          </a:prstGeom>
          <a:noFill/>
        </p:spPr>
        <p:txBody>
          <a:bodyPr wrap="square" lIns="91414" tIns="45707" rIns="91414" bIns="45707" rtlCol="0">
            <a:spAutoFit/>
          </a:bodyPr>
          <a:lstStyle/>
          <a:p>
            <a:r>
              <a:rPr lang="en-GB" sz="6600" b="1" dirty="0">
                <a:solidFill>
                  <a:srgbClr val="E60000"/>
                </a:solidFill>
              </a:rPr>
              <a:t>95%</a:t>
            </a:r>
          </a:p>
        </p:txBody>
      </p:sp>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tretch>
            <a:fillRect/>
          </a:stretch>
        </p:blipFill>
        <p:spPr>
          <a:xfrm>
            <a:off x="553287" y="1280900"/>
            <a:ext cx="1421788" cy="1216168"/>
          </a:xfrm>
          <a:prstGeom prst="rect">
            <a:avLst/>
          </a:prstGeom>
        </p:spPr>
      </p:pic>
      <p:sp>
        <p:nvSpPr>
          <p:cNvPr id="3" name="TextBox 2"/>
          <p:cNvSpPr txBox="1"/>
          <p:nvPr/>
        </p:nvSpPr>
        <p:spPr>
          <a:xfrm>
            <a:off x="4572000" y="1698063"/>
            <a:ext cx="4023360" cy="923330"/>
          </a:xfrm>
          <a:prstGeom prst="rect">
            <a:avLst/>
          </a:prstGeom>
          <a:noFill/>
        </p:spPr>
        <p:txBody>
          <a:bodyPr wrap="square" lIns="91414" tIns="45707" rIns="91414" bIns="45707" rtlCol="0">
            <a:spAutoFit/>
          </a:bodyPr>
          <a:lstStyle/>
          <a:p>
            <a:r>
              <a:rPr lang="en-GB" sz="1800" dirty="0"/>
              <a:t>Learning </a:t>
            </a:r>
            <a:r>
              <a:rPr lang="en-GB" sz="1800" dirty="0">
                <a:solidFill>
                  <a:srgbClr val="E60000"/>
                </a:solidFill>
              </a:rPr>
              <a:t>new skills </a:t>
            </a:r>
            <a:r>
              <a:rPr lang="en-GB" sz="1800" dirty="0"/>
              <a:t>is an important factor in keeping them with an employer </a:t>
            </a:r>
          </a:p>
        </p:txBody>
      </p:sp>
      <p:pic>
        <p:nvPicPr>
          <p:cNvPr id="20" name="Picture 19"/>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tretch>
            <a:fillRect/>
          </a:stretch>
        </p:blipFill>
        <p:spPr>
          <a:xfrm>
            <a:off x="553287" y="2820920"/>
            <a:ext cx="1421788" cy="1216168"/>
          </a:xfrm>
          <a:prstGeom prst="rect">
            <a:avLst/>
          </a:prstGeom>
        </p:spPr>
      </p:pic>
      <p:sp>
        <p:nvSpPr>
          <p:cNvPr id="22" name="TextBox 21"/>
          <p:cNvSpPr txBox="1"/>
          <p:nvPr/>
        </p:nvSpPr>
        <p:spPr>
          <a:xfrm>
            <a:off x="2295113" y="3136376"/>
            <a:ext cx="1988820" cy="1107996"/>
          </a:xfrm>
          <a:prstGeom prst="rect">
            <a:avLst/>
          </a:prstGeom>
          <a:noFill/>
        </p:spPr>
        <p:txBody>
          <a:bodyPr wrap="square" lIns="91414" tIns="45707" rIns="91414" bIns="45707" rtlCol="0">
            <a:spAutoFit/>
          </a:bodyPr>
          <a:lstStyle/>
          <a:p>
            <a:r>
              <a:rPr lang="en-GB" sz="6600" b="1" dirty="0">
                <a:solidFill>
                  <a:srgbClr val="E60000"/>
                </a:solidFill>
              </a:rPr>
              <a:t>87%</a:t>
            </a:r>
          </a:p>
        </p:txBody>
      </p:sp>
      <p:sp>
        <p:nvSpPr>
          <p:cNvPr id="23" name="TextBox 22"/>
          <p:cNvSpPr txBox="1"/>
          <p:nvPr/>
        </p:nvSpPr>
        <p:spPr>
          <a:xfrm>
            <a:off x="4572000" y="3190609"/>
            <a:ext cx="4023360" cy="923330"/>
          </a:xfrm>
          <a:prstGeom prst="rect">
            <a:avLst/>
          </a:prstGeom>
          <a:noFill/>
        </p:spPr>
        <p:txBody>
          <a:bodyPr wrap="square" lIns="91414" tIns="45707" rIns="91414" bIns="45707" rtlCol="0">
            <a:spAutoFit/>
          </a:bodyPr>
          <a:lstStyle/>
          <a:p>
            <a:r>
              <a:rPr lang="en-GB" sz="1800" dirty="0"/>
              <a:t>More likely to stay with an employer if they offered a competitive </a:t>
            </a:r>
            <a:r>
              <a:rPr lang="en-GB" sz="1800" dirty="0">
                <a:solidFill>
                  <a:srgbClr val="E60000"/>
                </a:solidFill>
              </a:rPr>
              <a:t>financial package </a:t>
            </a:r>
          </a:p>
        </p:txBody>
      </p:sp>
      <p:sp>
        <p:nvSpPr>
          <p:cNvPr id="4" name="TextBox 3"/>
          <p:cNvSpPr txBox="1"/>
          <p:nvPr/>
        </p:nvSpPr>
        <p:spPr>
          <a:xfrm>
            <a:off x="552838" y="285863"/>
            <a:ext cx="3749040" cy="1046440"/>
          </a:xfrm>
          <a:prstGeom prst="rect">
            <a:avLst/>
          </a:prstGeom>
          <a:noFill/>
        </p:spPr>
        <p:txBody>
          <a:bodyPr wrap="square" lIns="91414" tIns="45707" rIns="91414" bIns="45707" rtlCol="0">
            <a:spAutoFit/>
          </a:bodyPr>
          <a:lstStyle/>
          <a:p>
            <a:r>
              <a:rPr lang="en-GB" sz="2400" dirty="0"/>
              <a:t>WHAT </a:t>
            </a:r>
            <a:r>
              <a:rPr lang="en-GB" sz="2400" dirty="0">
                <a:solidFill>
                  <a:srgbClr val="E60000"/>
                </a:solidFill>
              </a:rPr>
              <a:t>KEEPS</a:t>
            </a:r>
            <a:r>
              <a:rPr lang="en-GB" sz="2400" dirty="0"/>
              <a:t> YOU WITH AN EMPLOYER</a:t>
            </a:r>
          </a:p>
          <a:p>
            <a:endParaRPr lang="en-GB" dirty="0"/>
          </a:p>
        </p:txBody>
      </p:sp>
    </p:spTree>
    <p:extLst>
      <p:ext uri="{BB962C8B-B14F-4D97-AF65-F5344CB8AC3E}">
        <p14:creationId xmlns:p14="http://schemas.microsoft.com/office/powerpoint/2010/main" val="348234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05840" y="472440"/>
            <a:ext cx="7558428" cy="792480"/>
          </a:xfrm>
          <a:prstGeom prst="rect">
            <a:avLst/>
          </a:prstGeom>
        </p:spPr>
        <p:txBody>
          <a:bodyPr/>
          <a:lstStyle/>
          <a:p>
            <a:r>
              <a:rPr lang="en-GB" dirty="0" smtClean="0"/>
              <a:t>Gender differences </a:t>
            </a:r>
            <a:endParaRPr lang="en-GB" noProof="0" dirty="0"/>
          </a:p>
        </p:txBody>
      </p:sp>
      <p:sp>
        <p:nvSpPr>
          <p:cNvPr id="8" name="Content Placeholder 20">
            <a:extLst>
              <a:ext uri="{FF2B5EF4-FFF2-40B4-BE49-F238E27FC236}">
                <a16:creationId xmlns="" xmlns:a16="http://schemas.microsoft.com/office/drawing/2014/main" id="{1F66EF6F-5B73-D843-8114-2E9439DD6B7E}"/>
              </a:ext>
            </a:extLst>
          </p:cNvPr>
          <p:cNvSpPr>
            <a:spLocks noGrp="1"/>
          </p:cNvSpPr>
          <p:nvPr>
            <p:ph idx="1"/>
          </p:nvPr>
        </p:nvSpPr>
        <p:spPr>
          <a:xfrm>
            <a:off x="1008225" y="1109401"/>
            <a:ext cx="3131839" cy="3131839"/>
          </a:xfrm>
        </p:spPr>
        <p:txBody>
          <a:bodyPr/>
          <a:lstStyle/>
          <a:p>
            <a:pPr marL="285659" indent="-285659">
              <a:buClr>
                <a:srgbClr val="C00000"/>
              </a:buClr>
              <a:buFont typeface="Wingdings" panose="05000000000000000000" pitchFamily="2" charset="2"/>
              <a:buChar char="§"/>
            </a:pPr>
            <a:r>
              <a:rPr lang="en-GB" sz="1400" dirty="0">
                <a:solidFill>
                  <a:schemeClr val="tx1"/>
                </a:solidFill>
                <a:latin typeface="Arial" panose="020B0604020202020204" pitchFamily="34" charset="0"/>
              </a:rPr>
              <a:t>Women more loyal than men to their current employer</a:t>
            </a:r>
          </a:p>
          <a:p>
            <a:pPr>
              <a:buClr>
                <a:srgbClr val="C00000"/>
              </a:buClr>
            </a:pPr>
            <a:endParaRPr lang="en-GB" sz="1400" dirty="0">
              <a:solidFill>
                <a:schemeClr val="tx1"/>
              </a:solidFill>
              <a:latin typeface="Arial" panose="020B0604020202020204" pitchFamily="34" charset="0"/>
            </a:endParaRPr>
          </a:p>
          <a:p>
            <a:pPr marL="285659" indent="-285659">
              <a:buClr>
                <a:srgbClr val="C00000"/>
              </a:buClr>
              <a:buFont typeface="Wingdings" panose="05000000000000000000" pitchFamily="2" charset="2"/>
              <a:buChar char="§"/>
            </a:pPr>
            <a:r>
              <a:rPr lang="en-GB" sz="1400" dirty="0">
                <a:solidFill>
                  <a:schemeClr val="tx1"/>
                </a:solidFill>
                <a:latin typeface="Arial" panose="020B0604020202020204" pitchFamily="34" charset="0"/>
              </a:rPr>
              <a:t>Women happier with their pay – 36% compared to 30% of men</a:t>
            </a:r>
          </a:p>
          <a:p>
            <a:pPr>
              <a:buClr>
                <a:srgbClr val="C00000"/>
              </a:buClr>
            </a:pPr>
            <a:endParaRPr lang="en-GB" sz="1400" dirty="0">
              <a:solidFill>
                <a:schemeClr val="tx1"/>
              </a:solidFill>
              <a:latin typeface="Arial" panose="020B0604020202020204" pitchFamily="34" charset="0"/>
            </a:endParaRPr>
          </a:p>
          <a:p>
            <a:pPr marL="285659" indent="-285659">
              <a:buClr>
                <a:srgbClr val="C00000"/>
              </a:buClr>
              <a:buFont typeface="Wingdings" panose="05000000000000000000" pitchFamily="2" charset="2"/>
              <a:buChar char="§"/>
            </a:pPr>
            <a:r>
              <a:rPr lang="en-GB" sz="1400" dirty="0">
                <a:solidFill>
                  <a:schemeClr val="tx1"/>
                </a:solidFill>
                <a:latin typeface="Arial" panose="020B0604020202020204" pitchFamily="34" charset="0"/>
              </a:rPr>
              <a:t>Women - 87% - expect to balance their home and work life more than men at 69%</a:t>
            </a:r>
          </a:p>
          <a:p>
            <a:pPr>
              <a:buClr>
                <a:srgbClr val="C00000"/>
              </a:buClr>
            </a:pPr>
            <a:endParaRPr lang="en-GB" sz="1300" dirty="0"/>
          </a:p>
          <a:p>
            <a:endParaRPr lang="en-GB" sz="1300" dirty="0"/>
          </a:p>
          <a:p>
            <a:endParaRPr lang="en-GB" sz="1300" dirty="0"/>
          </a:p>
          <a:p>
            <a:endParaRPr lang="en-GB" sz="1300" dirty="0"/>
          </a:p>
          <a:p>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5174" t="-2939" r="18560" b="2939"/>
          <a:stretch/>
        </p:blipFill>
        <p:spPr>
          <a:xfrm>
            <a:off x="4895170" y="1082040"/>
            <a:ext cx="3174410" cy="3174410"/>
          </a:xfrm>
          <a:prstGeom prst="rect">
            <a:avLst/>
          </a:prstGeom>
        </p:spPr>
      </p:pic>
    </p:spTree>
    <p:extLst>
      <p:ext uri="{BB962C8B-B14F-4D97-AF65-F5344CB8AC3E}">
        <p14:creationId xmlns:p14="http://schemas.microsoft.com/office/powerpoint/2010/main" val="6562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004" y="3243850"/>
            <a:ext cx="2291986" cy="1859492"/>
          </a:xfrm>
          <a:prstGeom prst="rect">
            <a:avLst/>
          </a:prstGeom>
        </p:spPr>
      </p:pic>
      <p:sp>
        <p:nvSpPr>
          <p:cNvPr id="4" name="Rectangle 2"/>
          <p:cNvSpPr>
            <a:spLocks noChangeArrowheads="1"/>
          </p:cNvSpPr>
          <p:nvPr/>
        </p:nvSpPr>
        <p:spPr bwMode="auto">
          <a:xfrm>
            <a:off x="15" y="-144270"/>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6" tIns="34289" rIns="68556" bIns="34289" numCol="1" anchor="ctr" anchorCtr="0" compatLnSpc="1">
            <a:prstTxWarp prst="textNoShape">
              <a:avLst/>
            </a:prstTxWarp>
            <a:spAutoFit/>
          </a:bodyPr>
          <a:lstStyle/>
          <a:p>
            <a:pPr defTabSz="685528"/>
            <a:endParaRPr lang="en-GB" dirty="0">
              <a:solidFill>
                <a:srgbClr val="747678"/>
              </a:solidFill>
            </a:endParaRPr>
          </a:p>
        </p:txBody>
      </p:sp>
      <p:sp>
        <p:nvSpPr>
          <p:cNvPr id="6" name="Rectangle 3"/>
          <p:cNvSpPr>
            <a:spLocks noChangeArrowheads="1"/>
          </p:cNvSpPr>
          <p:nvPr/>
        </p:nvSpPr>
        <p:spPr bwMode="auto">
          <a:xfrm>
            <a:off x="15" y="2181434"/>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6" tIns="34289" rIns="68556" bIns="34289" numCol="1" anchor="ctr" anchorCtr="0" compatLnSpc="1">
            <a:prstTxWarp prst="textNoShape">
              <a:avLst/>
            </a:prstTxWarp>
            <a:spAutoFit/>
          </a:bodyPr>
          <a:lstStyle/>
          <a:p>
            <a:pPr defTabSz="685528"/>
            <a:endParaRPr lang="en-GB" dirty="0">
              <a:solidFill>
                <a:srgbClr val="747678"/>
              </a:solidFill>
            </a:endParaRPr>
          </a:p>
        </p:txBody>
      </p:sp>
      <p:sp>
        <p:nvSpPr>
          <p:cNvPr id="9" name="Rectangle 6"/>
          <p:cNvSpPr>
            <a:spLocks noChangeArrowheads="1"/>
          </p:cNvSpPr>
          <p:nvPr/>
        </p:nvSpPr>
        <p:spPr bwMode="auto">
          <a:xfrm>
            <a:off x="15" y="-144270"/>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6" tIns="34289" rIns="68556" bIns="34289" numCol="1" anchor="ctr" anchorCtr="0" compatLnSpc="1">
            <a:prstTxWarp prst="textNoShape">
              <a:avLst/>
            </a:prstTxWarp>
            <a:spAutoFit/>
          </a:bodyPr>
          <a:lstStyle/>
          <a:p>
            <a:pPr defTabSz="685528"/>
            <a:endParaRPr lang="en-GB" dirty="0">
              <a:solidFill>
                <a:srgbClr val="747678"/>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6028" y="4641382"/>
            <a:ext cx="878403" cy="31562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7946" y="47463"/>
            <a:ext cx="618668" cy="56515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321" y="2292163"/>
            <a:ext cx="2664965" cy="904784"/>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909" y="1081523"/>
            <a:ext cx="2178910" cy="1447527"/>
          </a:xfrm>
          <a:prstGeom prst="rect">
            <a:avLst/>
          </a:prstGeom>
        </p:spPr>
      </p:pic>
      <p:cxnSp>
        <p:nvCxnSpPr>
          <p:cNvPr id="15" name="Straight Connector 14"/>
          <p:cNvCxnSpPr/>
          <p:nvPr/>
        </p:nvCxnSpPr>
        <p:spPr>
          <a:xfrm flipV="1">
            <a:off x="836227" y="3400634"/>
            <a:ext cx="444500" cy="480341"/>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98830" y="3392508"/>
            <a:ext cx="820766" cy="440304"/>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19611" y="3243851"/>
            <a:ext cx="766025" cy="588963"/>
          </a:xfrm>
          <a:prstGeom prst="line">
            <a:avLst/>
          </a:prstGeom>
          <a:ln w="63500" cap="rnd">
            <a:solidFill>
              <a:schemeClr val="tx2"/>
            </a:solidFill>
            <a:tailEnd type="arrow" w="med" len="sm"/>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6962" y="330004"/>
            <a:ext cx="6896174" cy="565214"/>
          </a:xfrm>
          <a:prstGeom prst="rect">
            <a:avLst/>
          </a:prstGeom>
        </p:spPr>
      </p:pic>
      <p:pic>
        <p:nvPicPr>
          <p:cNvPr id="21" name="Picture 20"/>
          <p:cNvPicPr>
            <a:picLocks noChangeAspect="1"/>
          </p:cNvPicPr>
          <p:nvPr/>
        </p:nvPicPr>
        <p:blipFill rotWithShape="1">
          <a:blip r:embed="rId9" cstate="print">
            <a:extLst>
              <a:ext uri="{28A0092B-C50C-407E-A947-70E740481C1C}">
                <a14:useLocalDpi xmlns:a14="http://schemas.microsoft.com/office/drawing/2010/main" val="0"/>
              </a:ext>
            </a:extLst>
          </a:blip>
          <a:srcRect l="65744" t="11723" r="15710" b="2883"/>
          <a:stretch/>
        </p:blipFill>
        <p:spPr>
          <a:xfrm>
            <a:off x="5651353" y="1569166"/>
            <a:ext cx="1240376" cy="3259027"/>
          </a:xfrm>
          <a:prstGeom prst="rect">
            <a:avLst/>
          </a:prstGeom>
        </p:spPr>
      </p:pic>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l="84835" t="1526"/>
          <a:stretch/>
        </p:blipFill>
        <p:spPr>
          <a:xfrm>
            <a:off x="6891727" y="1198818"/>
            <a:ext cx="1014302" cy="3758184"/>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55574" y="1710426"/>
            <a:ext cx="1536926" cy="763600"/>
          </a:xfrm>
          <a:prstGeom prst="rect">
            <a:avLst/>
          </a:prstGeom>
        </p:spPr>
      </p:pic>
    </p:spTree>
    <p:extLst>
      <p:ext uri="{BB962C8B-B14F-4D97-AF65-F5344CB8AC3E}">
        <p14:creationId xmlns:p14="http://schemas.microsoft.com/office/powerpoint/2010/main" val="3537383702"/>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 y="-144270"/>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4" tIns="34289" rIns="68574" bIns="34289" numCol="1" anchor="ctr" anchorCtr="0" compatLnSpc="1">
            <a:prstTxWarp prst="textNoShape">
              <a:avLst/>
            </a:prstTxWarp>
            <a:spAutoFit/>
          </a:bodyPr>
          <a:lstStyle/>
          <a:p>
            <a:pPr defTabSz="685732"/>
            <a:endParaRPr lang="en-GB" dirty="0">
              <a:solidFill>
                <a:srgbClr val="747678"/>
              </a:solidFill>
            </a:endParaRPr>
          </a:p>
        </p:txBody>
      </p:sp>
      <p:sp>
        <p:nvSpPr>
          <p:cNvPr id="6" name="Rectangle 3"/>
          <p:cNvSpPr>
            <a:spLocks noChangeArrowheads="1"/>
          </p:cNvSpPr>
          <p:nvPr/>
        </p:nvSpPr>
        <p:spPr bwMode="auto">
          <a:xfrm>
            <a:off x="6" y="2384622"/>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4" tIns="34289" rIns="68574" bIns="34289" numCol="1" anchor="ctr" anchorCtr="0" compatLnSpc="1">
            <a:prstTxWarp prst="textNoShape">
              <a:avLst/>
            </a:prstTxWarp>
            <a:spAutoFit/>
          </a:bodyPr>
          <a:lstStyle/>
          <a:p>
            <a:pPr defTabSz="685732"/>
            <a:endParaRPr lang="en-GB" dirty="0">
              <a:solidFill>
                <a:srgbClr val="747678"/>
              </a:solidFill>
            </a:endParaRPr>
          </a:p>
        </p:txBody>
      </p:sp>
      <p:sp>
        <p:nvSpPr>
          <p:cNvPr id="9" name="Rectangle 6"/>
          <p:cNvSpPr>
            <a:spLocks noChangeArrowheads="1"/>
          </p:cNvSpPr>
          <p:nvPr/>
        </p:nvSpPr>
        <p:spPr bwMode="auto">
          <a:xfrm>
            <a:off x="6" y="-144270"/>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4" tIns="34289" rIns="68574" bIns="34289" numCol="1" anchor="ctr" anchorCtr="0" compatLnSpc="1">
            <a:prstTxWarp prst="textNoShape">
              <a:avLst/>
            </a:prstTxWarp>
            <a:spAutoFit/>
          </a:bodyPr>
          <a:lstStyle/>
          <a:p>
            <a:pPr defTabSz="685732"/>
            <a:endParaRPr lang="en-GB" dirty="0">
              <a:solidFill>
                <a:srgbClr val="747678"/>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028" y="4641382"/>
            <a:ext cx="878403" cy="31562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7944" y="133641"/>
            <a:ext cx="607518" cy="5823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103" y="391888"/>
            <a:ext cx="4218504" cy="96246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961" y="1756367"/>
            <a:ext cx="8042252" cy="2132501"/>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395" y="3746575"/>
            <a:ext cx="8428123" cy="775219"/>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7367" y="2173488"/>
            <a:ext cx="7543800" cy="168058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78665" y="2757275"/>
            <a:ext cx="2486025" cy="138113"/>
          </a:xfrm>
          <a:prstGeom prst="rect">
            <a:avLst/>
          </a:prstGeom>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32195" y="1437840"/>
            <a:ext cx="2869510" cy="817517"/>
          </a:xfrm>
          <a:prstGeom prst="rect">
            <a:avLst/>
          </a:prstGeom>
        </p:spPr>
      </p:pic>
    </p:spTree>
    <p:extLst>
      <p:ext uri="{BB962C8B-B14F-4D97-AF65-F5344CB8AC3E}">
        <p14:creationId xmlns:p14="http://schemas.microsoft.com/office/powerpoint/2010/main" val="20019684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2" presetClass="entr" presetSubtype="8" fill="hold" nodeType="with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4000"/>
                                        <p:tgtEl>
                                          <p:spTgt spid="12"/>
                                        </p:tgtEl>
                                      </p:cBhvr>
                                    </p:animEffect>
                                  </p:childTnLst>
                                </p:cTn>
                              </p:par>
                              <p:par>
                                <p:cTn id="18" presetID="22" presetClass="entr" presetSubtype="8" fill="hold" nodeType="with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4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808" y="2078752"/>
            <a:ext cx="5825505" cy="900287"/>
          </a:xfrm>
          <a:prstGeom prst="rect">
            <a:avLst/>
          </a:prstGeom>
        </p:spPr>
      </p:pic>
      <p:sp>
        <p:nvSpPr>
          <p:cNvPr id="4" name="Rectangle 2"/>
          <p:cNvSpPr>
            <a:spLocks noChangeArrowheads="1"/>
          </p:cNvSpPr>
          <p:nvPr/>
        </p:nvSpPr>
        <p:spPr bwMode="auto">
          <a:xfrm>
            <a:off x="11" y="-144270"/>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67" tIns="34289" rIns="68567" bIns="34289" numCol="1" anchor="ctr" anchorCtr="0" compatLnSpc="1">
            <a:prstTxWarp prst="textNoShape">
              <a:avLst/>
            </a:prstTxWarp>
            <a:spAutoFit/>
          </a:bodyPr>
          <a:lstStyle/>
          <a:p>
            <a:pPr defTabSz="685647"/>
            <a:endParaRPr lang="en-GB" dirty="0">
              <a:solidFill>
                <a:srgbClr val="747678"/>
              </a:solidFill>
            </a:endParaRPr>
          </a:p>
        </p:txBody>
      </p:sp>
      <p:sp>
        <p:nvSpPr>
          <p:cNvPr id="6" name="Rectangle 3"/>
          <p:cNvSpPr>
            <a:spLocks noChangeArrowheads="1"/>
          </p:cNvSpPr>
          <p:nvPr/>
        </p:nvSpPr>
        <p:spPr bwMode="auto">
          <a:xfrm>
            <a:off x="11" y="2384627"/>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67" tIns="34289" rIns="68567" bIns="34289" numCol="1" anchor="ctr" anchorCtr="0" compatLnSpc="1">
            <a:prstTxWarp prst="textNoShape">
              <a:avLst/>
            </a:prstTxWarp>
            <a:spAutoFit/>
          </a:bodyPr>
          <a:lstStyle/>
          <a:p>
            <a:pPr defTabSz="685647"/>
            <a:endParaRPr lang="en-GB" dirty="0">
              <a:solidFill>
                <a:srgbClr val="747678"/>
              </a:solidFill>
            </a:endParaRPr>
          </a:p>
        </p:txBody>
      </p:sp>
      <p:sp>
        <p:nvSpPr>
          <p:cNvPr id="9" name="Rectangle 6"/>
          <p:cNvSpPr>
            <a:spLocks noChangeArrowheads="1"/>
          </p:cNvSpPr>
          <p:nvPr/>
        </p:nvSpPr>
        <p:spPr bwMode="auto">
          <a:xfrm>
            <a:off x="11" y="-144270"/>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67" tIns="34289" rIns="68567" bIns="34289" numCol="1" anchor="ctr" anchorCtr="0" compatLnSpc="1">
            <a:prstTxWarp prst="textNoShape">
              <a:avLst/>
            </a:prstTxWarp>
            <a:spAutoFit/>
          </a:bodyPr>
          <a:lstStyle/>
          <a:p>
            <a:pPr defTabSz="685647"/>
            <a:endParaRPr lang="en-GB" dirty="0">
              <a:solidFill>
                <a:srgbClr val="747678"/>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8" y="1549177"/>
            <a:ext cx="1323720" cy="1702334"/>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1751" y="1205336"/>
            <a:ext cx="2088221" cy="239003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6028" y="4641382"/>
            <a:ext cx="878403" cy="315620"/>
          </a:xfrm>
          <a:prstGeom prst="rect">
            <a:avLst/>
          </a:prstGeom>
        </p:spPr>
      </p:pic>
    </p:spTree>
    <p:extLst>
      <p:ext uri="{BB962C8B-B14F-4D97-AF65-F5344CB8AC3E}">
        <p14:creationId xmlns:p14="http://schemas.microsoft.com/office/powerpoint/2010/main" val="122843874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05840" y="472440"/>
            <a:ext cx="7558428" cy="792480"/>
          </a:xfrm>
          <a:prstGeom prst="rect">
            <a:avLst/>
          </a:prstGeom>
        </p:spPr>
        <p:txBody>
          <a:bodyPr/>
          <a:lstStyle/>
          <a:p>
            <a:r>
              <a:rPr lang="en-GB" dirty="0" smtClean="0"/>
              <a:t>What do they expect from the workplace?</a:t>
            </a:r>
            <a:endParaRPr lang="en-GB" noProof="0" dirty="0"/>
          </a:p>
        </p:txBody>
      </p:sp>
      <p:sp>
        <p:nvSpPr>
          <p:cNvPr id="2" name="Rectangle 1"/>
          <p:cNvSpPr/>
          <p:nvPr/>
        </p:nvSpPr>
        <p:spPr>
          <a:xfrm>
            <a:off x="967740" y="1198991"/>
            <a:ext cx="3139440" cy="3108537"/>
          </a:xfrm>
          <a:prstGeom prst="rect">
            <a:avLst/>
          </a:prstGeom>
        </p:spPr>
        <p:txBody>
          <a:bodyPr wrap="square" lIns="91434" tIns="45717" rIns="91434" bIns="45717">
            <a:spAutoFit/>
          </a:bodyPr>
          <a:lstStyle/>
          <a:p>
            <a:pPr marL="285729" indent="-285729">
              <a:buClr>
                <a:srgbClr val="C00000"/>
              </a:buClr>
              <a:buFont typeface="Arial" panose="020B0604020202020204" pitchFamily="34" charset="0"/>
              <a:buChar char="•"/>
            </a:pPr>
            <a:r>
              <a:rPr lang="en-GB" dirty="0"/>
              <a:t>Career progression and mobility</a:t>
            </a:r>
          </a:p>
          <a:p>
            <a:pPr>
              <a:buClr>
                <a:srgbClr val="C00000"/>
              </a:buClr>
            </a:pPr>
            <a:endParaRPr lang="en-GB" dirty="0" smtClean="0"/>
          </a:p>
          <a:p>
            <a:pPr marL="285729" indent="-285729">
              <a:buClr>
                <a:srgbClr val="C00000"/>
              </a:buClr>
              <a:buFont typeface="Arial" panose="020B0604020202020204" pitchFamily="34" charset="0"/>
              <a:buChar char="•"/>
            </a:pPr>
            <a:r>
              <a:rPr lang="en-GB" dirty="0" smtClean="0"/>
              <a:t>Employers </a:t>
            </a:r>
            <a:r>
              <a:rPr lang="en-GB" dirty="0"/>
              <a:t>that care for them and are </a:t>
            </a:r>
            <a:r>
              <a:rPr lang="en-GB" dirty="0" smtClean="0"/>
              <a:t>part of </a:t>
            </a:r>
            <a:r>
              <a:rPr lang="en-GB" dirty="0"/>
              <a:t>a wellness ecosystem</a:t>
            </a:r>
          </a:p>
          <a:p>
            <a:pPr marL="285729" indent="-285729">
              <a:buClr>
                <a:srgbClr val="C00000"/>
              </a:buClr>
              <a:buFont typeface="Arial" panose="020B0604020202020204" pitchFamily="34" charset="0"/>
              <a:buChar char="•"/>
            </a:pPr>
            <a:endParaRPr lang="en-GB" dirty="0" smtClean="0"/>
          </a:p>
          <a:p>
            <a:pPr marL="285729" indent="-285729">
              <a:buClr>
                <a:srgbClr val="C00000"/>
              </a:buClr>
              <a:buFont typeface="Arial" panose="020B0604020202020204" pitchFamily="34" charset="0"/>
              <a:buChar char="•"/>
            </a:pPr>
            <a:r>
              <a:rPr lang="en-GB" dirty="0" smtClean="0"/>
              <a:t>Gen </a:t>
            </a:r>
            <a:r>
              <a:rPr lang="en-GB" dirty="0"/>
              <a:t>Z are looking for</a:t>
            </a:r>
            <a:r>
              <a:rPr lang="en-GB" b="1" dirty="0"/>
              <a:t> </a:t>
            </a:r>
            <a:r>
              <a:rPr lang="en-GB" dirty="0"/>
              <a:t>positive values, relaxed and productive atmosphere, commitment to excellence, open and honest communication, cooperation, support, and empowerment, sense of humour, compassion, respect, and understanding and flexibility.   </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39863" y="1198988"/>
            <a:ext cx="3254991" cy="325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05840" y="472440"/>
            <a:ext cx="7558428" cy="457200"/>
          </a:xfrm>
          <a:prstGeom prst="rect">
            <a:avLst/>
          </a:prstGeom>
        </p:spPr>
        <p:txBody>
          <a:bodyPr/>
          <a:lstStyle/>
          <a:p>
            <a:r>
              <a:rPr lang="en-GB" dirty="0" smtClean="0"/>
              <a:t>Digital Darwinism?</a:t>
            </a:r>
            <a:endParaRPr lang="en-GB" noProof="0" dirty="0"/>
          </a:p>
        </p:txBody>
      </p:sp>
      <p:sp>
        <p:nvSpPr>
          <p:cNvPr id="2" name="Rectangle 1"/>
          <p:cNvSpPr/>
          <p:nvPr/>
        </p:nvSpPr>
        <p:spPr>
          <a:xfrm>
            <a:off x="967740" y="1198991"/>
            <a:ext cx="3139440" cy="2677650"/>
          </a:xfrm>
          <a:prstGeom prst="rect">
            <a:avLst/>
          </a:prstGeom>
        </p:spPr>
        <p:txBody>
          <a:bodyPr wrap="square" lIns="91434" tIns="45717" rIns="91434" bIns="45717">
            <a:spAutoFit/>
          </a:bodyPr>
          <a:lstStyle/>
          <a:p>
            <a:pPr marL="285750" indent="-285750">
              <a:buClr>
                <a:srgbClr val="C00000"/>
              </a:buClr>
              <a:buFont typeface="Wingdings" panose="05000000000000000000" pitchFamily="2" charset="2"/>
              <a:buChar char="§"/>
            </a:pPr>
            <a:r>
              <a:rPr lang="en-GB" dirty="0" smtClean="0"/>
              <a:t>Mobile</a:t>
            </a:r>
          </a:p>
          <a:p>
            <a:pPr marL="285750" indent="-285750">
              <a:buClr>
                <a:srgbClr val="C00000"/>
              </a:buClr>
              <a:buFont typeface="Wingdings" panose="05000000000000000000" pitchFamily="2" charset="2"/>
              <a:buChar char="§"/>
            </a:pPr>
            <a:r>
              <a:rPr lang="en-GB" dirty="0" smtClean="0"/>
              <a:t>AI</a:t>
            </a:r>
          </a:p>
          <a:p>
            <a:pPr marL="285750" indent="-285750">
              <a:buClr>
                <a:srgbClr val="C00000"/>
              </a:buClr>
              <a:buFont typeface="Wingdings" panose="05000000000000000000" pitchFamily="2" charset="2"/>
              <a:buChar char="§"/>
            </a:pPr>
            <a:r>
              <a:rPr lang="en-GB" dirty="0" smtClean="0"/>
              <a:t>Robotics </a:t>
            </a:r>
          </a:p>
          <a:p>
            <a:pPr marL="285750" indent="-285750">
              <a:buClr>
                <a:srgbClr val="C00000"/>
              </a:buClr>
              <a:buFont typeface="Wingdings" panose="05000000000000000000" pitchFamily="2" charset="2"/>
              <a:buChar char="§"/>
            </a:pPr>
            <a:r>
              <a:rPr lang="en-GB" dirty="0" smtClean="0"/>
              <a:t>Cloud</a:t>
            </a:r>
          </a:p>
          <a:p>
            <a:pPr marL="285750" indent="-285750">
              <a:buClr>
                <a:srgbClr val="C00000"/>
              </a:buClr>
              <a:buFont typeface="Wingdings" panose="05000000000000000000" pitchFamily="2" charset="2"/>
              <a:buChar char="§"/>
            </a:pPr>
            <a:r>
              <a:rPr lang="en-GB" dirty="0" smtClean="0"/>
              <a:t>Cyber security</a:t>
            </a:r>
          </a:p>
          <a:p>
            <a:pPr marL="285750" indent="-285750">
              <a:buClr>
                <a:srgbClr val="C00000"/>
              </a:buClr>
              <a:buFont typeface="Wingdings" panose="05000000000000000000" pitchFamily="2" charset="2"/>
              <a:buChar char="§"/>
            </a:pPr>
            <a:r>
              <a:rPr lang="en-GB" dirty="0" smtClean="0"/>
              <a:t>Social technologies and others </a:t>
            </a:r>
          </a:p>
          <a:p>
            <a:pPr marL="285750" indent="-285750">
              <a:buClr>
                <a:srgbClr val="C00000"/>
              </a:buClr>
              <a:buFont typeface="Wingdings" panose="05000000000000000000" pitchFamily="2" charset="2"/>
              <a:buChar char="§"/>
            </a:pPr>
            <a:endParaRPr lang="en-GB" dirty="0" smtClean="0"/>
          </a:p>
          <a:p>
            <a:pPr marL="285750" indent="-285750">
              <a:buClr>
                <a:srgbClr val="C00000"/>
              </a:buClr>
              <a:buFont typeface="Wingdings" panose="05000000000000000000" pitchFamily="2" charset="2"/>
              <a:buChar char="§"/>
            </a:pPr>
            <a:r>
              <a:rPr lang="en-GB" dirty="0" smtClean="0"/>
              <a:t>More automation, more digital –but there is a need for more authenticity at a time of ‘fake news’</a:t>
            </a:r>
          </a:p>
          <a:p>
            <a:pPr marL="285729" indent="-285729">
              <a:buClr>
                <a:srgbClr val="C00000"/>
              </a:buClr>
              <a:buFont typeface="Arial" panose="020B0604020202020204" pitchFamily="34" charset="0"/>
              <a:buChar char="•"/>
            </a:pPr>
            <a:endParaRPr lang="en-GB" dirty="0"/>
          </a:p>
        </p:txBody>
      </p:sp>
      <p:pic>
        <p:nvPicPr>
          <p:cNvPr id="5" name="Picture 4">
            <a:extLst>
              <a:ext uri="{FF2B5EF4-FFF2-40B4-BE49-F238E27FC236}">
                <a16:creationId xmlns="" xmlns:a16="http://schemas.microsoft.com/office/drawing/2014/main" id="{6D487822-1D74-CD47-AC3A-C60643D062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20642" y="944254"/>
            <a:ext cx="3254991" cy="325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2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2182" y="830988"/>
            <a:ext cx="1673352" cy="165506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1247" y="844704"/>
            <a:ext cx="1659636" cy="162763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2209" y="813450"/>
            <a:ext cx="1632204" cy="157734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7558" y="819219"/>
            <a:ext cx="1655064" cy="164134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265" y="2563443"/>
            <a:ext cx="1659636" cy="1549908"/>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80736" y="2547564"/>
            <a:ext cx="1664208" cy="1563624"/>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07833" y="2530833"/>
            <a:ext cx="1659636" cy="1581912"/>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54777" y="2554553"/>
            <a:ext cx="1659636" cy="1554480"/>
          </a:xfrm>
          <a:prstGeom prst="rect">
            <a:avLst/>
          </a:prstGeom>
        </p:spPr>
      </p:pic>
      <p:sp>
        <p:nvSpPr>
          <p:cNvPr id="4" name="Rectangle 2"/>
          <p:cNvSpPr>
            <a:spLocks noChangeArrowheads="1"/>
          </p:cNvSpPr>
          <p:nvPr/>
        </p:nvSpPr>
        <p:spPr bwMode="auto">
          <a:xfrm>
            <a:off x="15" y="-144270"/>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6" tIns="34289" rIns="68556" bIns="34289" numCol="1" anchor="ctr" anchorCtr="0" compatLnSpc="1">
            <a:prstTxWarp prst="textNoShape">
              <a:avLst/>
            </a:prstTxWarp>
            <a:spAutoFit/>
          </a:bodyPr>
          <a:lstStyle/>
          <a:p>
            <a:pPr defTabSz="685528"/>
            <a:endParaRPr lang="en-GB" dirty="0">
              <a:solidFill>
                <a:srgbClr val="747678"/>
              </a:solidFill>
            </a:endParaRPr>
          </a:p>
        </p:txBody>
      </p:sp>
      <p:sp>
        <p:nvSpPr>
          <p:cNvPr id="9" name="Rectangle 6"/>
          <p:cNvSpPr>
            <a:spLocks noChangeArrowheads="1"/>
          </p:cNvSpPr>
          <p:nvPr/>
        </p:nvSpPr>
        <p:spPr bwMode="auto">
          <a:xfrm>
            <a:off x="15" y="-144270"/>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6" tIns="34289" rIns="68556" bIns="34289" numCol="1" anchor="ctr" anchorCtr="0" compatLnSpc="1">
            <a:prstTxWarp prst="textNoShape">
              <a:avLst/>
            </a:prstTxWarp>
            <a:spAutoFit/>
          </a:bodyPr>
          <a:lstStyle/>
          <a:p>
            <a:pPr defTabSz="685528"/>
            <a:endParaRPr lang="en-GB" dirty="0">
              <a:solidFill>
                <a:srgbClr val="747678"/>
              </a:solidFill>
            </a:endParaRPr>
          </a:p>
        </p:txBody>
      </p:sp>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06028" y="4641382"/>
            <a:ext cx="878403" cy="315620"/>
          </a:xfrm>
          <a:prstGeom prst="rect">
            <a:avLst/>
          </a:prstGeom>
        </p:spPr>
      </p:pic>
      <p:grpSp>
        <p:nvGrpSpPr>
          <p:cNvPr id="2054" name="Group 2053"/>
          <p:cNvGrpSpPr/>
          <p:nvPr/>
        </p:nvGrpSpPr>
        <p:grpSpPr>
          <a:xfrm>
            <a:off x="576199" y="903571"/>
            <a:ext cx="1449806" cy="1492106"/>
            <a:chOff x="768266" y="1204761"/>
            <a:chExt cx="1933074" cy="1989475"/>
          </a:xfrm>
        </p:grpSpPr>
        <p:sp>
          <p:nvSpPr>
            <p:cNvPr id="20" name="Title 3"/>
            <p:cNvSpPr txBox="1">
              <a:spLocks/>
            </p:cNvSpPr>
            <p:nvPr/>
          </p:nvSpPr>
          <p:spPr>
            <a:xfrm>
              <a:off x="768266" y="1204761"/>
              <a:ext cx="1933074" cy="1989475"/>
            </a:xfrm>
            <a:prstGeom prst="rect">
              <a:avLst/>
            </a:prstGeom>
            <a:solidFill>
              <a:srgbClr val="C80000">
                <a:alpha val="78000"/>
              </a:srgbClr>
            </a:solidFill>
          </p:spPr>
          <p:txBody>
            <a:bodyPr vert="horz" lIns="180000" tIns="180000" rIns="0" bIns="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pPr>
                <a:lnSpc>
                  <a:spcPts val="3375"/>
                </a:lnSpc>
              </a:pPr>
              <a:endParaRPr lang="en-GB" sz="1500" u="sng" dirty="0">
                <a:solidFill>
                  <a:srgbClr val="FFFFFF"/>
                </a:solidFill>
              </a:endParaRPr>
            </a:p>
          </p:txBody>
        </p:sp>
        <p:sp>
          <p:nvSpPr>
            <p:cNvPr id="5" name="TextBox 4"/>
            <p:cNvSpPr txBox="1"/>
            <p:nvPr/>
          </p:nvSpPr>
          <p:spPr>
            <a:xfrm>
              <a:off x="783509" y="1416178"/>
              <a:ext cx="1687703" cy="1107996"/>
            </a:xfrm>
            <a:prstGeom prst="rect">
              <a:avLst/>
            </a:prstGeom>
            <a:noFill/>
          </p:spPr>
          <p:txBody>
            <a:bodyPr wrap="square" rtlCol="0">
              <a:noAutofit/>
            </a:bodyPr>
            <a:lstStyle/>
            <a:p>
              <a:pPr defTabSz="685528"/>
              <a:r>
                <a:rPr lang="en-US" sz="1800" b="1" dirty="0">
                  <a:solidFill>
                    <a:srgbClr val="FFFFFF"/>
                  </a:solidFill>
                  <a:latin typeface="Avenir Book" charset="0"/>
                  <a:ea typeface="Avenir Book" charset="0"/>
                  <a:cs typeface="Avenir Book" charset="0"/>
                </a:rPr>
                <a:t>Revisit career paths</a:t>
              </a:r>
            </a:p>
          </p:txBody>
        </p:sp>
        <p:sp>
          <p:nvSpPr>
            <p:cNvPr id="24" name="TextBox 23"/>
            <p:cNvSpPr txBox="1"/>
            <p:nvPr/>
          </p:nvSpPr>
          <p:spPr>
            <a:xfrm>
              <a:off x="2242612" y="1229454"/>
              <a:ext cx="457200" cy="707886"/>
            </a:xfrm>
            <a:prstGeom prst="rect">
              <a:avLst/>
            </a:prstGeom>
            <a:noFill/>
          </p:spPr>
          <p:txBody>
            <a:bodyPr wrap="square" rtlCol="0">
              <a:noAutofit/>
            </a:bodyPr>
            <a:lstStyle/>
            <a:p>
              <a:pPr algn="r" defTabSz="685528"/>
              <a:r>
                <a:rPr lang="en-US" sz="3000" b="1" dirty="0">
                  <a:solidFill>
                    <a:srgbClr val="FFFFFF"/>
                  </a:solidFill>
                  <a:latin typeface="Avenir Book" charset="0"/>
                  <a:ea typeface="Avenir Book" charset="0"/>
                  <a:cs typeface="Avenir Book" charset="0"/>
                </a:rPr>
                <a:t>1</a:t>
              </a:r>
            </a:p>
          </p:txBody>
        </p:sp>
      </p:grpSp>
    </p:spTree>
    <p:extLst>
      <p:ext uri="{BB962C8B-B14F-4D97-AF65-F5344CB8AC3E}">
        <p14:creationId xmlns:p14="http://schemas.microsoft.com/office/powerpoint/2010/main" val="168292979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0671" y="1406471"/>
            <a:ext cx="7185357" cy="415497"/>
          </a:xfrm>
          <a:prstGeom prst="rect">
            <a:avLst/>
          </a:prstGeom>
          <a:noFill/>
        </p:spPr>
        <p:txBody>
          <a:bodyPr wrap="square" lIns="68552" tIns="34289" rIns="68552" bIns="34289" rtlCol="0">
            <a:spAutoFit/>
          </a:bodyPr>
          <a:lstStyle/>
          <a:p>
            <a:pPr defTabSz="685477"/>
            <a:endParaRPr lang="en-GB" sz="1100" dirty="0">
              <a:solidFill>
                <a:srgbClr val="747678"/>
              </a:solidFill>
            </a:endParaRPr>
          </a:p>
          <a:p>
            <a:pPr defTabSz="685477"/>
            <a:endParaRPr lang="en-GB" sz="1100" dirty="0">
              <a:solidFill>
                <a:srgbClr val="747678"/>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030" y="4641382"/>
            <a:ext cx="878402" cy="315620"/>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6028" y="4641382"/>
            <a:ext cx="878403" cy="315620"/>
          </a:xfrm>
          <a:prstGeom prst="rect">
            <a:avLst/>
          </a:prstGeom>
        </p:spPr>
      </p:pic>
      <p:sp>
        <p:nvSpPr>
          <p:cNvPr id="30" name="TextBox 29"/>
          <p:cNvSpPr txBox="1"/>
          <p:nvPr/>
        </p:nvSpPr>
        <p:spPr>
          <a:xfrm>
            <a:off x="8851924" y="2781304"/>
            <a:ext cx="138545" cy="242372"/>
          </a:xfrm>
          <a:prstGeom prst="rect">
            <a:avLst/>
          </a:prstGeom>
          <a:noFill/>
        </p:spPr>
        <p:txBody>
          <a:bodyPr wrap="none" lIns="68552" tIns="34289" rIns="68552" bIns="34289" rtlCol="0">
            <a:spAutoFit/>
          </a:bodyPr>
          <a:lstStyle/>
          <a:p>
            <a:pPr defTabSz="685477"/>
            <a:endParaRPr lang="en-US" sz="1100" dirty="0">
              <a:solidFill>
                <a:srgbClr val="747678"/>
              </a:solidFill>
            </a:endParaRPr>
          </a:p>
        </p:txBody>
      </p:sp>
      <p:grpSp>
        <p:nvGrpSpPr>
          <p:cNvPr id="15" name="Group 14"/>
          <p:cNvGrpSpPr/>
          <p:nvPr/>
        </p:nvGrpSpPr>
        <p:grpSpPr>
          <a:xfrm>
            <a:off x="5664244" y="2853451"/>
            <a:ext cx="3439907" cy="1161566"/>
            <a:chOff x="7552294" y="3804595"/>
            <a:chExt cx="4586542" cy="1548755"/>
          </a:xfrm>
        </p:grpSpPr>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59242">
              <a:off x="7552294" y="3804595"/>
              <a:ext cx="4586542" cy="1548755"/>
            </a:xfrm>
            <a:prstGeom prst="rect">
              <a:avLst/>
            </a:prstGeom>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89567">
              <a:off x="8456528" y="4047313"/>
              <a:ext cx="3148465" cy="1248113"/>
            </a:xfrm>
            <a:prstGeom prst="rect">
              <a:avLst/>
            </a:prstGeom>
          </p:spPr>
        </p:pic>
      </p:grpSp>
      <p:grpSp>
        <p:nvGrpSpPr>
          <p:cNvPr id="25" name="Group 24"/>
          <p:cNvGrpSpPr/>
          <p:nvPr/>
        </p:nvGrpSpPr>
        <p:grpSpPr>
          <a:xfrm>
            <a:off x="401267" y="3781547"/>
            <a:ext cx="3362325" cy="1419225"/>
            <a:chOff x="535021" y="5042063"/>
            <a:chExt cx="4483100" cy="1892300"/>
          </a:xfrm>
        </p:grpSpPr>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058828">
              <a:off x="535021" y="5042063"/>
              <a:ext cx="4483100" cy="1892300"/>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025152">
              <a:off x="1221022" y="5428750"/>
              <a:ext cx="3005306" cy="911562"/>
            </a:xfrm>
            <a:prstGeom prst="rect">
              <a:avLst/>
            </a:prstGeom>
          </p:spPr>
        </p:pic>
      </p:grpSp>
      <p:grpSp>
        <p:nvGrpSpPr>
          <p:cNvPr id="24" name="Group 23"/>
          <p:cNvGrpSpPr/>
          <p:nvPr/>
        </p:nvGrpSpPr>
        <p:grpSpPr>
          <a:xfrm>
            <a:off x="3937241" y="4031155"/>
            <a:ext cx="3820571" cy="711242"/>
            <a:chOff x="5249623" y="5374874"/>
            <a:chExt cx="5094094" cy="948322"/>
          </a:xfrm>
        </p:grpSpPr>
        <p:pic>
          <p:nvPicPr>
            <p:cNvPr id="47" name="Picture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13580">
              <a:off x="5249623" y="5374874"/>
              <a:ext cx="5094094" cy="948322"/>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33147">
              <a:off x="5648993" y="5570247"/>
              <a:ext cx="4376559" cy="378433"/>
            </a:xfrm>
            <a:prstGeom prst="rect">
              <a:avLst/>
            </a:prstGeom>
          </p:spPr>
        </p:pic>
      </p:grpSp>
      <p:grpSp>
        <p:nvGrpSpPr>
          <p:cNvPr id="17" name="Group 16"/>
          <p:cNvGrpSpPr/>
          <p:nvPr/>
        </p:nvGrpSpPr>
        <p:grpSpPr>
          <a:xfrm>
            <a:off x="3027983" y="231663"/>
            <a:ext cx="3544881" cy="1603924"/>
            <a:chOff x="4037309" y="308884"/>
            <a:chExt cx="4726508" cy="2138565"/>
          </a:xfrm>
        </p:grpSpPr>
        <p:pic>
          <p:nvPicPr>
            <p:cNvPr id="45" name="Picture 4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37309" y="308884"/>
              <a:ext cx="4726508" cy="2138565"/>
            </a:xfrm>
            <a:prstGeom prst="rect">
              <a:avLst/>
            </a:prstGeom>
          </p:spPr>
        </p:pic>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79256" y="418778"/>
              <a:ext cx="1952756" cy="1410181"/>
            </a:xfrm>
            <a:prstGeom prst="rect">
              <a:avLst/>
            </a:prstGeom>
          </p:spPr>
        </p:pic>
      </p:grpSp>
      <p:grpSp>
        <p:nvGrpSpPr>
          <p:cNvPr id="16" name="Group 15"/>
          <p:cNvGrpSpPr/>
          <p:nvPr/>
        </p:nvGrpSpPr>
        <p:grpSpPr>
          <a:xfrm>
            <a:off x="5901710" y="397792"/>
            <a:ext cx="3282561" cy="2445708"/>
            <a:chOff x="7868946" y="530390"/>
            <a:chExt cx="4376748" cy="3260944"/>
          </a:xfrm>
        </p:grpSpPr>
        <p:pic>
          <p:nvPicPr>
            <p:cNvPr id="39" name="Picture 3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100117">
              <a:off x="7868946" y="530390"/>
              <a:ext cx="4376748" cy="3260944"/>
            </a:xfrm>
            <a:prstGeom prst="rect">
              <a:avLst/>
            </a:prstGeom>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164434">
              <a:off x="8763800" y="1028863"/>
              <a:ext cx="3076708" cy="1884186"/>
            </a:xfrm>
            <a:prstGeom prst="rect">
              <a:avLst/>
            </a:prstGeom>
          </p:spPr>
        </p:pic>
      </p:grpSp>
      <p:grpSp>
        <p:nvGrpSpPr>
          <p:cNvPr id="18" name="Group 17"/>
          <p:cNvGrpSpPr/>
          <p:nvPr/>
        </p:nvGrpSpPr>
        <p:grpSpPr>
          <a:xfrm>
            <a:off x="-208563" y="438946"/>
            <a:ext cx="4062522" cy="1278020"/>
            <a:chOff x="-278084" y="585259"/>
            <a:chExt cx="5416696" cy="1704026"/>
          </a:xfrm>
        </p:grpSpPr>
        <p:pic>
          <p:nvPicPr>
            <p:cNvPr id="40" name="Picture 3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0447212">
              <a:off x="-278084" y="585259"/>
              <a:ext cx="5416696" cy="1704026"/>
            </a:xfrm>
            <a:prstGeom prst="rect">
              <a:avLst/>
            </a:prstGeom>
          </p:spPr>
        </p:pic>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0551612">
              <a:off x="481011" y="815916"/>
              <a:ext cx="3528815" cy="985932"/>
            </a:xfrm>
            <a:prstGeom prst="rect">
              <a:avLst/>
            </a:prstGeom>
          </p:spPr>
        </p:pic>
      </p:grpSp>
      <p:grpSp>
        <p:nvGrpSpPr>
          <p:cNvPr id="23" name="Group 22"/>
          <p:cNvGrpSpPr/>
          <p:nvPr/>
        </p:nvGrpSpPr>
        <p:grpSpPr>
          <a:xfrm>
            <a:off x="873255" y="3227413"/>
            <a:ext cx="3121176" cy="752282"/>
            <a:chOff x="1164340" y="4303215"/>
            <a:chExt cx="4161568" cy="1003042"/>
          </a:xfrm>
        </p:grpSpPr>
        <p:pic>
          <p:nvPicPr>
            <p:cNvPr id="48" name="Picture 4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644351">
              <a:off x="1164340" y="4303215"/>
              <a:ext cx="4161568" cy="847297"/>
            </a:xfrm>
            <a:prstGeom prst="rect">
              <a:avLst/>
            </a:prstGeom>
          </p:spPr>
        </p:pic>
        <p:pic>
          <p:nvPicPr>
            <p:cNvPr id="13" name="Picture 1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714756">
              <a:off x="1982589" y="4446236"/>
              <a:ext cx="2665065" cy="860021"/>
            </a:xfrm>
            <a:prstGeom prst="rect">
              <a:avLst/>
            </a:prstGeom>
          </p:spPr>
        </p:pic>
      </p:grpSp>
      <p:grpSp>
        <p:nvGrpSpPr>
          <p:cNvPr id="19" name="Group 18"/>
          <p:cNvGrpSpPr/>
          <p:nvPr/>
        </p:nvGrpSpPr>
        <p:grpSpPr>
          <a:xfrm>
            <a:off x="366136" y="1847155"/>
            <a:ext cx="5689574" cy="1428464"/>
            <a:chOff x="488180" y="2462863"/>
            <a:chExt cx="7586099" cy="1904619"/>
          </a:xfrm>
        </p:grpSpPr>
        <p:pic>
          <p:nvPicPr>
            <p:cNvPr id="46" name="Picture 4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1338009">
              <a:off x="488180" y="2462863"/>
              <a:ext cx="7586099" cy="1904619"/>
            </a:xfrm>
            <a:prstGeom prst="rect">
              <a:avLst/>
            </a:prstGeom>
          </p:spPr>
        </p:pic>
        <p:pic>
          <p:nvPicPr>
            <p:cNvPr id="14" name="Picture 1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21344127">
              <a:off x="1710801" y="2552858"/>
              <a:ext cx="4777712" cy="1029794"/>
            </a:xfrm>
            <a:prstGeom prst="rect">
              <a:avLst/>
            </a:prstGeom>
          </p:spPr>
        </p:pic>
      </p:grpSp>
    </p:spTree>
    <p:extLst>
      <p:ext uri="{BB962C8B-B14F-4D97-AF65-F5344CB8AC3E}">
        <p14:creationId xmlns:p14="http://schemas.microsoft.com/office/powerpoint/2010/main" val="415900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44880" y="480060"/>
            <a:ext cx="7558428" cy="792480"/>
          </a:xfrm>
          <a:prstGeom prst="rect">
            <a:avLst/>
          </a:prstGeom>
        </p:spPr>
        <p:txBody>
          <a:bodyPr/>
          <a:lstStyle/>
          <a:p>
            <a:r>
              <a:rPr lang="en-GB" dirty="0" smtClean="0"/>
              <a:t>How to keep engagement strong</a:t>
            </a:r>
            <a:endParaRPr lang="en-GB" noProof="0" dirty="0"/>
          </a:p>
        </p:txBody>
      </p:sp>
      <p:sp>
        <p:nvSpPr>
          <p:cNvPr id="5" name="Rectangle 4"/>
          <p:cNvSpPr/>
          <p:nvPr/>
        </p:nvSpPr>
        <p:spPr>
          <a:xfrm>
            <a:off x="899160" y="1025692"/>
            <a:ext cx="1363980" cy="13639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en-GB"/>
          </a:p>
        </p:txBody>
      </p:sp>
      <p:sp>
        <p:nvSpPr>
          <p:cNvPr id="7" name="TextBox 6"/>
          <p:cNvSpPr txBox="1"/>
          <p:nvPr/>
        </p:nvSpPr>
        <p:spPr>
          <a:xfrm>
            <a:off x="975360" y="1038970"/>
            <a:ext cx="1211580" cy="1408075"/>
          </a:xfrm>
          <a:prstGeom prst="rect">
            <a:avLst/>
          </a:prstGeom>
          <a:noFill/>
        </p:spPr>
        <p:txBody>
          <a:bodyPr wrap="square" lIns="91434" tIns="45717" rIns="91434" bIns="45717" rtlCol="0">
            <a:spAutoFit/>
          </a:bodyPr>
          <a:lstStyle/>
          <a:p>
            <a:r>
              <a:rPr lang="en-GB" dirty="0"/>
              <a:t>Keep them in the loop with plans and business goals</a:t>
            </a:r>
          </a:p>
        </p:txBody>
      </p:sp>
      <p:sp>
        <p:nvSpPr>
          <p:cNvPr id="8" name="Rectangle 7"/>
          <p:cNvSpPr/>
          <p:nvPr/>
        </p:nvSpPr>
        <p:spPr>
          <a:xfrm>
            <a:off x="4328160" y="1036881"/>
            <a:ext cx="1363980" cy="13639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en-GB"/>
          </a:p>
        </p:txBody>
      </p:sp>
      <p:sp>
        <p:nvSpPr>
          <p:cNvPr id="9" name="TextBox 8"/>
          <p:cNvSpPr txBox="1"/>
          <p:nvPr/>
        </p:nvSpPr>
        <p:spPr>
          <a:xfrm>
            <a:off x="4404360" y="1035960"/>
            <a:ext cx="1211580" cy="1188784"/>
          </a:xfrm>
          <a:prstGeom prst="rect">
            <a:avLst/>
          </a:prstGeom>
          <a:noFill/>
        </p:spPr>
        <p:txBody>
          <a:bodyPr wrap="square" lIns="91434" tIns="45717" rIns="91434" bIns="45717" rtlCol="0">
            <a:spAutoFit/>
          </a:bodyPr>
          <a:lstStyle/>
          <a:p>
            <a:r>
              <a:rPr lang="en-GB" dirty="0"/>
              <a:t>Involve them in the decision-making process</a:t>
            </a:r>
          </a:p>
        </p:txBody>
      </p:sp>
      <p:sp>
        <p:nvSpPr>
          <p:cNvPr id="10" name="Rectangle 9"/>
          <p:cNvSpPr/>
          <p:nvPr/>
        </p:nvSpPr>
        <p:spPr>
          <a:xfrm>
            <a:off x="2613660" y="1026494"/>
            <a:ext cx="1363980" cy="13639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en-GB"/>
          </a:p>
        </p:txBody>
      </p:sp>
      <p:sp>
        <p:nvSpPr>
          <p:cNvPr id="11" name="TextBox 10"/>
          <p:cNvSpPr txBox="1"/>
          <p:nvPr/>
        </p:nvSpPr>
        <p:spPr>
          <a:xfrm>
            <a:off x="2689860" y="1039771"/>
            <a:ext cx="1211580" cy="969494"/>
          </a:xfrm>
          <a:prstGeom prst="rect">
            <a:avLst/>
          </a:prstGeom>
          <a:noFill/>
        </p:spPr>
        <p:txBody>
          <a:bodyPr wrap="square" lIns="91434" tIns="45717" rIns="91434" bIns="45717" rtlCol="0">
            <a:spAutoFit/>
          </a:bodyPr>
          <a:lstStyle/>
          <a:p>
            <a:r>
              <a:rPr lang="en-GB" dirty="0"/>
              <a:t>Ask for their unique inputs and ideas</a:t>
            </a:r>
          </a:p>
        </p:txBody>
      </p:sp>
      <p:sp>
        <p:nvSpPr>
          <p:cNvPr id="12" name="Rectangle 11"/>
          <p:cNvSpPr/>
          <p:nvPr/>
        </p:nvSpPr>
        <p:spPr>
          <a:xfrm>
            <a:off x="6179820" y="1035959"/>
            <a:ext cx="1363980" cy="13639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en-GB"/>
          </a:p>
        </p:txBody>
      </p:sp>
      <p:sp>
        <p:nvSpPr>
          <p:cNvPr id="13" name="TextBox 12"/>
          <p:cNvSpPr txBox="1"/>
          <p:nvPr/>
        </p:nvSpPr>
        <p:spPr>
          <a:xfrm>
            <a:off x="6233160" y="1480084"/>
            <a:ext cx="1211580" cy="530912"/>
          </a:xfrm>
          <a:prstGeom prst="rect">
            <a:avLst/>
          </a:prstGeom>
          <a:noFill/>
        </p:spPr>
        <p:txBody>
          <a:bodyPr wrap="square" lIns="91434" tIns="45717" rIns="91434" bIns="45717" rtlCol="0">
            <a:spAutoFit/>
          </a:bodyPr>
          <a:lstStyle/>
          <a:p>
            <a:r>
              <a:rPr lang="en-GB" dirty="0"/>
              <a:t>Coach, don’t manage </a:t>
            </a:r>
          </a:p>
        </p:txBody>
      </p:sp>
      <p:sp>
        <p:nvSpPr>
          <p:cNvPr id="14" name="Rectangle 13"/>
          <p:cNvSpPr/>
          <p:nvPr/>
        </p:nvSpPr>
        <p:spPr>
          <a:xfrm>
            <a:off x="6179820" y="2790170"/>
            <a:ext cx="1363980" cy="1363980"/>
          </a:xfrm>
          <a:prstGeom prst="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en-GB"/>
          </a:p>
        </p:txBody>
      </p:sp>
      <p:sp>
        <p:nvSpPr>
          <p:cNvPr id="15" name="TextBox 14"/>
          <p:cNvSpPr txBox="1"/>
          <p:nvPr/>
        </p:nvSpPr>
        <p:spPr>
          <a:xfrm>
            <a:off x="6233160" y="3225313"/>
            <a:ext cx="1211580" cy="523214"/>
          </a:xfrm>
          <a:prstGeom prst="rect">
            <a:avLst/>
          </a:prstGeom>
          <a:noFill/>
        </p:spPr>
        <p:txBody>
          <a:bodyPr wrap="square" lIns="91434" tIns="45717" rIns="91434" bIns="45717" rtlCol="0">
            <a:spAutoFit/>
          </a:bodyPr>
          <a:lstStyle/>
          <a:p>
            <a:r>
              <a:rPr lang="en-GB" dirty="0">
                <a:solidFill>
                  <a:schemeClr val="bg1"/>
                </a:solidFill>
              </a:rPr>
              <a:t>Be open and transparent </a:t>
            </a:r>
          </a:p>
        </p:txBody>
      </p:sp>
      <p:sp>
        <p:nvSpPr>
          <p:cNvPr id="16" name="Rectangle 15"/>
          <p:cNvSpPr/>
          <p:nvPr/>
        </p:nvSpPr>
        <p:spPr>
          <a:xfrm>
            <a:off x="899160" y="2788920"/>
            <a:ext cx="1363980" cy="1363980"/>
          </a:xfrm>
          <a:prstGeom prst="rect">
            <a:avLst/>
          </a:prstGeom>
          <a:solidFill>
            <a:srgbClr val="C8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en-GB"/>
          </a:p>
        </p:txBody>
      </p:sp>
      <p:sp>
        <p:nvSpPr>
          <p:cNvPr id="17" name="TextBox 16"/>
          <p:cNvSpPr txBox="1"/>
          <p:nvPr/>
        </p:nvSpPr>
        <p:spPr>
          <a:xfrm>
            <a:off x="975360" y="3209268"/>
            <a:ext cx="1211580" cy="530912"/>
          </a:xfrm>
          <a:prstGeom prst="rect">
            <a:avLst/>
          </a:prstGeom>
          <a:noFill/>
        </p:spPr>
        <p:txBody>
          <a:bodyPr wrap="square" lIns="91434" tIns="45717" rIns="91434" bIns="45717" rtlCol="0">
            <a:spAutoFit/>
          </a:bodyPr>
          <a:lstStyle/>
          <a:p>
            <a:r>
              <a:rPr lang="en-GB" dirty="0">
                <a:solidFill>
                  <a:schemeClr val="bg1"/>
                </a:solidFill>
              </a:rPr>
              <a:t>Provide feedback</a:t>
            </a:r>
          </a:p>
        </p:txBody>
      </p:sp>
      <p:sp>
        <p:nvSpPr>
          <p:cNvPr id="18" name="Rectangle 17"/>
          <p:cNvSpPr/>
          <p:nvPr/>
        </p:nvSpPr>
        <p:spPr>
          <a:xfrm>
            <a:off x="2613660" y="2808416"/>
            <a:ext cx="1363980" cy="1363980"/>
          </a:xfrm>
          <a:prstGeom prst="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en-GB">
              <a:solidFill>
                <a:schemeClr val="bg1"/>
              </a:solidFill>
            </a:endParaRPr>
          </a:p>
        </p:txBody>
      </p:sp>
      <p:sp>
        <p:nvSpPr>
          <p:cNvPr id="19" name="TextBox 18"/>
          <p:cNvSpPr txBox="1"/>
          <p:nvPr/>
        </p:nvSpPr>
        <p:spPr>
          <a:xfrm>
            <a:off x="2689860" y="2808419"/>
            <a:ext cx="1211580" cy="954101"/>
          </a:xfrm>
          <a:prstGeom prst="rect">
            <a:avLst/>
          </a:prstGeom>
          <a:noFill/>
        </p:spPr>
        <p:txBody>
          <a:bodyPr wrap="square" lIns="91434" tIns="45717" rIns="91434" bIns="45717" rtlCol="0">
            <a:spAutoFit/>
          </a:bodyPr>
          <a:lstStyle/>
          <a:p>
            <a:r>
              <a:rPr lang="en-GB" dirty="0">
                <a:solidFill>
                  <a:schemeClr val="bg1"/>
                </a:solidFill>
              </a:rPr>
              <a:t>Create regular training and development </a:t>
            </a:r>
          </a:p>
        </p:txBody>
      </p:sp>
      <p:sp>
        <p:nvSpPr>
          <p:cNvPr id="20" name="Rectangle 19"/>
          <p:cNvSpPr/>
          <p:nvPr/>
        </p:nvSpPr>
        <p:spPr>
          <a:xfrm>
            <a:off x="4472940" y="2788890"/>
            <a:ext cx="1363980" cy="1363980"/>
          </a:xfrm>
          <a:prstGeom prst="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en-GB">
              <a:solidFill>
                <a:schemeClr val="bg1"/>
              </a:solidFill>
            </a:endParaRPr>
          </a:p>
        </p:txBody>
      </p:sp>
      <p:sp>
        <p:nvSpPr>
          <p:cNvPr id="21" name="TextBox 20"/>
          <p:cNvSpPr txBox="1"/>
          <p:nvPr/>
        </p:nvSpPr>
        <p:spPr>
          <a:xfrm>
            <a:off x="4533900" y="2808418"/>
            <a:ext cx="1211580" cy="969494"/>
          </a:xfrm>
          <a:prstGeom prst="rect">
            <a:avLst/>
          </a:prstGeom>
          <a:noFill/>
        </p:spPr>
        <p:txBody>
          <a:bodyPr wrap="square" lIns="91434" tIns="45717" rIns="91434" bIns="45717" rtlCol="0">
            <a:spAutoFit/>
          </a:bodyPr>
          <a:lstStyle/>
          <a:p>
            <a:r>
              <a:rPr lang="en-GB" dirty="0">
                <a:solidFill>
                  <a:schemeClr val="bg1"/>
                </a:solidFill>
              </a:rPr>
              <a:t>Assure them that there is room for growth</a:t>
            </a:r>
          </a:p>
        </p:txBody>
      </p:sp>
    </p:spTree>
    <p:extLst>
      <p:ext uri="{BB962C8B-B14F-4D97-AF65-F5344CB8AC3E}">
        <p14:creationId xmlns:p14="http://schemas.microsoft.com/office/powerpoint/2010/main" val="276412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Adjusted competencies chart.pdf"/>
          <p:cNvPicPr>
            <a:picLocks noChangeAspect="1"/>
          </p:cNvPicPr>
          <p:nvPr/>
        </p:nvPicPr>
        <p:blipFill rotWithShape="1">
          <a:blip r:embed="rId4" cstate="print">
            <a:extLst>
              <a:ext uri="{28A0092B-C50C-407E-A947-70E740481C1C}">
                <a14:useLocalDpi xmlns:a14="http://schemas.microsoft.com/office/drawing/2010/main" val="0"/>
              </a:ext>
            </a:extLst>
          </a:blip>
          <a:srcRect t="15503" b="15664"/>
          <a:stretch/>
        </p:blipFill>
        <p:spPr>
          <a:xfrm>
            <a:off x="2140759" y="457200"/>
            <a:ext cx="4459868" cy="4344194"/>
          </a:xfrm>
          <a:prstGeom prst="rect">
            <a:avLst/>
          </a:prstGeom>
        </p:spPr>
      </p:pic>
    </p:spTree>
    <p:extLst>
      <p:ext uri="{BB962C8B-B14F-4D97-AF65-F5344CB8AC3E}">
        <p14:creationId xmlns:p14="http://schemas.microsoft.com/office/powerpoint/2010/main" val="142599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682" y="1393136"/>
            <a:ext cx="2775204" cy="2702052"/>
          </a:xfrm>
          <a:prstGeom prst="rect">
            <a:avLst/>
          </a:prstGeom>
        </p:spPr>
      </p:pic>
    </p:spTree>
    <p:extLst>
      <p:ext uri="{BB962C8B-B14F-4D97-AF65-F5344CB8AC3E}">
        <p14:creationId xmlns:p14="http://schemas.microsoft.com/office/powerpoint/2010/main" val="337483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p:spPr>
        <p:txBody>
          <a:bodyPr/>
          <a:lstStyle/>
          <a:p>
            <a:r>
              <a:rPr lang="en-GB" noProof="0" dirty="0" smtClean="0"/>
              <a:t>Millennials vs Gen Z</a:t>
            </a:r>
            <a:endParaRPr lang="en-GB" noProof="0" dirty="0"/>
          </a:p>
        </p:txBody>
      </p:sp>
      <p:sp>
        <p:nvSpPr>
          <p:cNvPr id="7" name="Content Placeholder 6"/>
          <p:cNvSpPr>
            <a:spLocks noGrp="1"/>
          </p:cNvSpPr>
          <p:nvPr>
            <p:ph idx="1"/>
          </p:nvPr>
        </p:nvSpPr>
        <p:spPr>
          <a:xfrm>
            <a:off x="984572" y="1077036"/>
            <a:ext cx="3527059" cy="3230880"/>
          </a:xfrm>
          <a:prstGeom prst="rect">
            <a:avLst/>
          </a:prstGeom>
        </p:spPr>
        <p:txBody>
          <a:bodyPr>
            <a:normAutofit/>
          </a:bodyPr>
          <a:lstStyle/>
          <a:p>
            <a:pPr marL="0" lvl="1" indent="0">
              <a:buNone/>
            </a:pPr>
            <a:r>
              <a:rPr lang="en-GB" noProof="0" dirty="0" smtClean="0"/>
              <a:t>Gen Z are people born from mid 90s to 2015</a:t>
            </a:r>
          </a:p>
          <a:p>
            <a:pPr marL="0" lvl="1" indent="0">
              <a:buNone/>
            </a:pPr>
            <a:endParaRPr lang="en-GB" noProof="0" dirty="0" smtClean="0"/>
          </a:p>
          <a:p>
            <a:pPr lvl="1"/>
            <a:r>
              <a:rPr lang="en-GB" noProof="0" dirty="0" smtClean="0"/>
              <a:t>Gen Z = 32% of the global population</a:t>
            </a:r>
          </a:p>
          <a:p>
            <a:pPr lvl="1"/>
            <a:r>
              <a:rPr lang="en-GB" dirty="0" smtClean="0"/>
              <a:t>Millennials = 31.5% of the global population </a:t>
            </a:r>
            <a:endParaRPr lang="en-GB" noProof="0" dirty="0" smtClean="0"/>
          </a:p>
          <a:p>
            <a:pPr lvl="1"/>
            <a:endParaRPr lang="en-GB" noProof="0" dirty="0" smtClean="0"/>
          </a:p>
          <a:p>
            <a:pPr marL="0" lvl="1" indent="0">
              <a:buNone/>
            </a:pPr>
            <a:r>
              <a:rPr lang="en-GB" noProof="0" dirty="0" smtClean="0"/>
              <a:t>Technology differentiates them.</a:t>
            </a:r>
            <a:endParaRPr lang="en-GB" noProof="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0950" y="5947795"/>
            <a:ext cx="13046573" cy="738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95083" y="944255"/>
            <a:ext cx="3254991" cy="325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21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8220" y="502920"/>
            <a:ext cx="7558428" cy="792480"/>
          </a:xfrm>
          <a:prstGeom prst="rect">
            <a:avLst/>
          </a:prstGeom>
        </p:spPr>
        <p:txBody>
          <a:bodyPr/>
          <a:lstStyle/>
          <a:p>
            <a:r>
              <a:rPr lang="en-GB" noProof="0" dirty="0" smtClean="0"/>
              <a:t>Tech enabled…..</a:t>
            </a:r>
            <a:endParaRPr lang="en-GB" noProof="0" dirty="0"/>
          </a:p>
        </p:txBody>
      </p:sp>
      <p:sp>
        <p:nvSpPr>
          <p:cNvPr id="8" name="Content Placeholder 20">
            <a:extLst>
              <a:ext uri="{FF2B5EF4-FFF2-40B4-BE49-F238E27FC236}">
                <a16:creationId xmlns="" xmlns:a16="http://schemas.microsoft.com/office/drawing/2014/main" id="{1F66EF6F-5B73-D843-8114-2E9439DD6B7E}"/>
              </a:ext>
            </a:extLst>
          </p:cNvPr>
          <p:cNvSpPr>
            <a:spLocks noGrp="1"/>
          </p:cNvSpPr>
          <p:nvPr>
            <p:ph idx="1"/>
          </p:nvPr>
        </p:nvSpPr>
        <p:spPr>
          <a:xfrm>
            <a:off x="985365" y="1108667"/>
            <a:ext cx="3131839" cy="3131839"/>
          </a:xfrm>
        </p:spPr>
        <p:txBody>
          <a:bodyPr>
            <a:normAutofit/>
          </a:bodyPr>
          <a:lstStyle/>
          <a:p>
            <a:pPr marL="285729" indent="-285729">
              <a:buClr>
                <a:srgbClr val="C00000"/>
              </a:buClr>
              <a:buFont typeface="Wingdings" panose="05000000000000000000" pitchFamily="2" charset="2"/>
              <a:buChar char="§"/>
            </a:pPr>
            <a:r>
              <a:rPr lang="en-US" sz="1300" dirty="0"/>
              <a:t>Gen Y = </a:t>
            </a:r>
            <a:r>
              <a:rPr lang="en-GB" sz="1400" dirty="0">
                <a:solidFill>
                  <a:schemeClr val="tx1"/>
                </a:solidFill>
                <a:latin typeface="Arial" panose="020B0604020202020204" pitchFamily="34" charset="0"/>
              </a:rPr>
              <a:t>personal computers, cell phones, and video game systems</a:t>
            </a:r>
          </a:p>
          <a:p>
            <a:pPr marL="285729" indent="-285729">
              <a:buClr>
                <a:srgbClr val="C00000"/>
              </a:buClr>
              <a:buFont typeface="Wingdings" panose="05000000000000000000" pitchFamily="2" charset="2"/>
              <a:buChar char="§"/>
            </a:pPr>
            <a:endParaRPr lang="en-GB" sz="1400" dirty="0">
              <a:solidFill>
                <a:schemeClr val="tx1"/>
              </a:solidFill>
              <a:latin typeface="Arial" panose="020B0604020202020204" pitchFamily="34" charset="0"/>
            </a:endParaRPr>
          </a:p>
          <a:p>
            <a:pPr marL="285729" indent="-285729">
              <a:buClr>
                <a:srgbClr val="C00000"/>
              </a:buClr>
              <a:buFont typeface="Wingdings" panose="05000000000000000000" pitchFamily="2" charset="2"/>
              <a:buChar char="§"/>
            </a:pPr>
            <a:r>
              <a:rPr lang="en-GB" sz="1400" dirty="0">
                <a:solidFill>
                  <a:schemeClr val="tx1"/>
                </a:solidFill>
                <a:latin typeface="Arial" panose="020B0604020202020204" pitchFamily="34" charset="0"/>
              </a:rPr>
              <a:t>Millennials / Gen Z – tablets, smartphones and apps </a:t>
            </a:r>
          </a:p>
          <a:p>
            <a:pPr marL="285729" indent="-285729">
              <a:buClr>
                <a:srgbClr val="C00000"/>
              </a:buClr>
              <a:buFont typeface="Wingdings" panose="05000000000000000000" pitchFamily="2" charset="2"/>
              <a:buChar char="§"/>
            </a:pPr>
            <a:endParaRPr lang="en-GB" sz="1400" dirty="0">
              <a:solidFill>
                <a:schemeClr val="tx1"/>
              </a:solidFill>
              <a:latin typeface="Arial" panose="020B0604020202020204" pitchFamily="34" charset="0"/>
            </a:endParaRPr>
          </a:p>
          <a:p>
            <a:pPr marL="285729" indent="-285729">
              <a:buClr>
                <a:srgbClr val="C00000"/>
              </a:buClr>
              <a:buFont typeface="Wingdings" panose="05000000000000000000" pitchFamily="2" charset="2"/>
              <a:buChar char="§"/>
            </a:pPr>
            <a:r>
              <a:rPr lang="en-GB" sz="1400" dirty="0">
                <a:solidFill>
                  <a:schemeClr val="tx1"/>
                </a:solidFill>
                <a:latin typeface="Arial" panose="020B0604020202020204" pitchFamily="34" charset="0"/>
              </a:rPr>
              <a:t>They are more optimistic – but are their expectations unreal?</a:t>
            </a:r>
          </a:p>
          <a:p>
            <a:endParaRPr lang="en-US" dirty="0"/>
          </a:p>
        </p:txBody>
      </p:sp>
      <p:pic>
        <p:nvPicPr>
          <p:cNvPr id="5" name="Picture 4">
            <a:extLst>
              <a:ext uri="{FF2B5EF4-FFF2-40B4-BE49-F238E27FC236}">
                <a16:creationId xmlns="" xmlns:a16="http://schemas.microsoft.com/office/drawing/2014/main" id="{6D487822-1D74-CD47-AC3A-C60643D062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30142" y="944255"/>
            <a:ext cx="3254991" cy="325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48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8220" y="502920"/>
            <a:ext cx="7558428" cy="792480"/>
          </a:xfrm>
          <a:prstGeom prst="rect">
            <a:avLst/>
          </a:prstGeom>
        </p:spPr>
        <p:txBody>
          <a:bodyPr/>
          <a:lstStyle/>
          <a:p>
            <a:r>
              <a:rPr lang="en-GB" noProof="0" dirty="0" smtClean="0"/>
              <a:t>Tech savvy </a:t>
            </a:r>
            <a:endParaRPr lang="en-GB" noProof="0" dirty="0"/>
          </a:p>
        </p:txBody>
      </p:sp>
      <p:sp>
        <p:nvSpPr>
          <p:cNvPr id="8" name="Content Placeholder 20">
            <a:extLst>
              <a:ext uri="{FF2B5EF4-FFF2-40B4-BE49-F238E27FC236}">
                <a16:creationId xmlns="" xmlns:a16="http://schemas.microsoft.com/office/drawing/2014/main" id="{1F66EF6F-5B73-D843-8114-2E9439DD6B7E}"/>
              </a:ext>
            </a:extLst>
          </p:cNvPr>
          <p:cNvSpPr>
            <a:spLocks noGrp="1"/>
          </p:cNvSpPr>
          <p:nvPr>
            <p:ph idx="1"/>
          </p:nvPr>
        </p:nvSpPr>
        <p:spPr>
          <a:xfrm>
            <a:off x="1008225" y="1109401"/>
            <a:ext cx="3131839" cy="3131839"/>
          </a:xfrm>
        </p:spPr>
        <p:txBody>
          <a:bodyPr/>
          <a:lstStyle/>
          <a:p>
            <a:pPr marL="285659" indent="-285659">
              <a:buClr>
                <a:srgbClr val="C00000"/>
              </a:buClr>
              <a:buFont typeface="Wingdings" panose="05000000000000000000" pitchFamily="2" charset="2"/>
              <a:buChar char="§"/>
            </a:pPr>
            <a:r>
              <a:rPr lang="en-GB" sz="1400" dirty="0"/>
              <a:t>Gen Z is comfortable with being connected </a:t>
            </a:r>
          </a:p>
          <a:p>
            <a:pPr marL="285659" indent="-285659">
              <a:buClr>
                <a:srgbClr val="C00000"/>
              </a:buClr>
              <a:buFont typeface="Wingdings" panose="05000000000000000000" pitchFamily="2" charset="2"/>
              <a:buChar char="§"/>
            </a:pPr>
            <a:endParaRPr lang="en-GB" sz="1400" dirty="0"/>
          </a:p>
          <a:p>
            <a:pPr marL="285659" indent="-285659">
              <a:buClr>
                <a:srgbClr val="C00000"/>
              </a:buClr>
              <a:buFont typeface="Wingdings" panose="05000000000000000000" pitchFamily="2" charset="2"/>
              <a:buChar char="§"/>
            </a:pPr>
            <a:r>
              <a:rPr lang="en-GB" sz="1400" dirty="0"/>
              <a:t>They are ‘neo-digital’ natives and live a digital life with ease</a:t>
            </a:r>
          </a:p>
          <a:p>
            <a:pPr marL="285659" indent="-285659">
              <a:buClr>
                <a:srgbClr val="C00000"/>
              </a:buClr>
              <a:buFont typeface="Wingdings" panose="05000000000000000000" pitchFamily="2" charset="2"/>
              <a:buChar char="§"/>
            </a:pPr>
            <a:endParaRPr lang="en-GB" sz="1400" dirty="0"/>
          </a:p>
          <a:p>
            <a:pPr marL="285659" indent="-285659">
              <a:buClr>
                <a:srgbClr val="C00000"/>
              </a:buClr>
              <a:buFont typeface="Wingdings" panose="05000000000000000000" pitchFamily="2" charset="2"/>
              <a:buChar char="§"/>
            </a:pPr>
            <a:r>
              <a:rPr lang="en-GB" sz="1400" dirty="0">
                <a:solidFill>
                  <a:schemeClr val="tx1"/>
                </a:solidFill>
                <a:latin typeface="Arial" panose="020B0604020202020204" pitchFamily="34" charset="0"/>
              </a:rPr>
              <a:t>Gen Z is the first generation which finds the extraordinary technological advances of the last 20th century are just a normal part of life. </a:t>
            </a:r>
            <a:endParaRPr lang="en-GB" sz="1400" dirty="0"/>
          </a:p>
          <a:p>
            <a:endParaRPr lang="en-GB" sz="1300" dirty="0"/>
          </a:p>
          <a:p>
            <a:endParaRPr lang="en-GB" sz="1300" dirty="0"/>
          </a:p>
          <a:p>
            <a:endParaRPr lang="en-GB" sz="1300" dirty="0"/>
          </a:p>
          <a:p>
            <a:endParaRPr lang="en-GB" sz="1300" dirty="0"/>
          </a:p>
          <a:p>
            <a:endParaRPr lang="en-US" dirty="0"/>
          </a:p>
        </p:txBody>
      </p:sp>
      <p:pic>
        <p:nvPicPr>
          <p:cNvPr id="9" name="Picture 2">
            <a:extLst>
              <a:ext uri="{FF2B5EF4-FFF2-40B4-BE49-F238E27FC236}">
                <a16:creationId xmlns="" xmlns:a16="http://schemas.microsoft.com/office/drawing/2014/main" id="{120D9D82-D8DB-AF4A-9E7C-824815721C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45888" y="1049843"/>
            <a:ext cx="3190653" cy="319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95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Stormy times</a:t>
            </a:r>
            <a:endParaRPr lang="en-GB" dirty="0"/>
          </a:p>
        </p:txBody>
      </p:sp>
      <p:sp>
        <p:nvSpPr>
          <p:cNvPr id="4" name="Content Placeholder 20">
            <a:extLst>
              <a:ext uri="{FF2B5EF4-FFF2-40B4-BE49-F238E27FC236}">
                <a16:creationId xmlns="" xmlns:a16="http://schemas.microsoft.com/office/drawing/2014/main" id="{1F66EF6F-5B73-D843-8114-2E9439DD6B7E}"/>
              </a:ext>
            </a:extLst>
          </p:cNvPr>
          <p:cNvSpPr>
            <a:spLocks noGrp="1"/>
          </p:cNvSpPr>
          <p:nvPr>
            <p:ph idx="1"/>
          </p:nvPr>
        </p:nvSpPr>
        <p:spPr>
          <a:xfrm>
            <a:off x="962502" y="1088427"/>
            <a:ext cx="3449478" cy="3131839"/>
          </a:xfrm>
        </p:spPr>
        <p:txBody>
          <a:bodyPr>
            <a:normAutofit/>
          </a:bodyPr>
          <a:lstStyle/>
          <a:p>
            <a:pPr marL="285659" indent="-285659">
              <a:buClr>
                <a:srgbClr val="C00000"/>
              </a:buClr>
              <a:buFont typeface="Wingdings" panose="05000000000000000000" pitchFamily="2" charset="2"/>
              <a:buChar char="§"/>
            </a:pPr>
            <a:r>
              <a:rPr lang="en-GB" sz="1400" dirty="0"/>
              <a:t>History shapes their beliefs and what they see of the world – the good and the bad</a:t>
            </a:r>
          </a:p>
          <a:p>
            <a:pPr marL="285659" indent="-285659">
              <a:buClr>
                <a:srgbClr val="C00000"/>
              </a:buClr>
              <a:buFont typeface="Wingdings" panose="05000000000000000000" pitchFamily="2" charset="2"/>
              <a:buChar char="§"/>
            </a:pPr>
            <a:endParaRPr lang="en-GB" sz="1400" dirty="0"/>
          </a:p>
          <a:p>
            <a:pPr marL="285659" indent="-285659">
              <a:buClr>
                <a:srgbClr val="C00000"/>
              </a:buClr>
              <a:buFont typeface="Wingdings" panose="05000000000000000000" pitchFamily="2" charset="2"/>
              <a:buChar char="§"/>
            </a:pPr>
            <a:r>
              <a:rPr lang="en-GB" sz="1400" dirty="0"/>
              <a:t>Financial crisis, recession, international terrorism have all happened in their lifetime</a:t>
            </a:r>
          </a:p>
          <a:p>
            <a:pPr marL="285659" indent="-285659">
              <a:buClr>
                <a:srgbClr val="C00000"/>
              </a:buClr>
              <a:buFont typeface="Wingdings" panose="05000000000000000000" pitchFamily="2" charset="2"/>
              <a:buChar char="§"/>
            </a:pPr>
            <a:endParaRPr lang="en-GB" sz="1400" dirty="0"/>
          </a:p>
          <a:p>
            <a:pPr marL="285659" indent="-285659">
              <a:buClr>
                <a:srgbClr val="C00000"/>
              </a:buClr>
              <a:buFont typeface="Wingdings" panose="05000000000000000000" pitchFamily="2" charset="2"/>
              <a:buChar char="§"/>
            </a:pPr>
            <a:r>
              <a:rPr lang="en-GB" sz="1400" dirty="0">
                <a:solidFill>
                  <a:schemeClr val="tx1"/>
                </a:solidFill>
                <a:latin typeface="Arial" panose="020B0604020202020204" pitchFamily="34" charset="0"/>
              </a:rPr>
              <a:t>Gen Z therefore have a reputation for frugality and caution in comparison with the generations that came before them.  These </a:t>
            </a:r>
            <a:r>
              <a:rPr lang="en-US" sz="1400" dirty="0">
                <a:solidFill>
                  <a:schemeClr val="tx1"/>
                </a:solidFill>
                <a:latin typeface="Arial" panose="020B0604020202020204" pitchFamily="34" charset="0"/>
              </a:rPr>
              <a:t>new adults are responsible savers, not rash spenders.</a:t>
            </a:r>
            <a:endParaRPr lang="en-GB" sz="1400" dirty="0"/>
          </a:p>
          <a:p>
            <a:endParaRPr lang="en-GB" sz="1300" dirty="0"/>
          </a:p>
          <a:p>
            <a:endParaRPr lang="en-GB" sz="1300" dirty="0"/>
          </a:p>
          <a:p>
            <a:endParaRPr lang="en-GB" sz="1300" dirty="0"/>
          </a:p>
          <a:p>
            <a:endParaRPr lang="en-GB" sz="1300" dirty="0"/>
          </a:p>
          <a:p>
            <a:endParaRPr lang="en-US" dirty="0"/>
          </a:p>
        </p:txBody>
      </p:sp>
      <p:pic>
        <p:nvPicPr>
          <p:cNvPr id="1026" name="Picture 2" descr="C:\Users\thompsh\Pictures\Storm cloud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370" r="12370"/>
          <a:stretch/>
        </p:blipFill>
        <p:spPr bwMode="auto">
          <a:xfrm>
            <a:off x="4876800" y="923241"/>
            <a:ext cx="3297022" cy="329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1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8220" y="502920"/>
            <a:ext cx="7558428" cy="792480"/>
          </a:xfrm>
          <a:prstGeom prst="rect">
            <a:avLst/>
          </a:prstGeom>
        </p:spPr>
        <p:txBody>
          <a:bodyPr/>
          <a:lstStyle/>
          <a:p>
            <a:r>
              <a:rPr lang="en-GB" noProof="0" dirty="0" smtClean="0"/>
              <a:t>The digital world</a:t>
            </a:r>
            <a:endParaRPr lang="en-GB" noProof="0" dirty="0"/>
          </a:p>
        </p:txBody>
      </p:sp>
      <p:sp>
        <p:nvSpPr>
          <p:cNvPr id="8" name="Content Placeholder 20">
            <a:extLst>
              <a:ext uri="{FF2B5EF4-FFF2-40B4-BE49-F238E27FC236}">
                <a16:creationId xmlns="" xmlns:a16="http://schemas.microsoft.com/office/drawing/2014/main" id="{1F66EF6F-5B73-D843-8114-2E9439DD6B7E}"/>
              </a:ext>
            </a:extLst>
          </p:cNvPr>
          <p:cNvSpPr>
            <a:spLocks noGrp="1"/>
          </p:cNvSpPr>
          <p:nvPr>
            <p:ph idx="1"/>
          </p:nvPr>
        </p:nvSpPr>
        <p:spPr>
          <a:xfrm>
            <a:off x="1008225" y="1109401"/>
            <a:ext cx="3131839" cy="3131839"/>
          </a:xfrm>
        </p:spPr>
        <p:txBody>
          <a:bodyPr/>
          <a:lstStyle/>
          <a:p>
            <a:pPr marL="285659" indent="-285659">
              <a:buClr>
                <a:srgbClr val="C00000"/>
              </a:buClr>
              <a:buFont typeface="Wingdings" panose="05000000000000000000" pitchFamily="2" charset="2"/>
              <a:buChar char="§"/>
            </a:pPr>
            <a:r>
              <a:rPr lang="en-GB" sz="1400" dirty="0"/>
              <a:t>Digital privacy matters  - Gen Z has little interest in Facebook</a:t>
            </a:r>
          </a:p>
          <a:p>
            <a:pPr marL="285659" indent="-285659">
              <a:buClr>
                <a:srgbClr val="C00000"/>
              </a:buClr>
              <a:buFont typeface="Wingdings" panose="05000000000000000000" pitchFamily="2" charset="2"/>
              <a:buChar char="§"/>
            </a:pPr>
            <a:endParaRPr lang="en-GB" sz="1400" dirty="0"/>
          </a:p>
          <a:p>
            <a:pPr marL="285659" indent="-285659">
              <a:buClr>
                <a:srgbClr val="C00000"/>
              </a:buClr>
              <a:buFont typeface="Wingdings" panose="05000000000000000000" pitchFamily="2" charset="2"/>
              <a:buChar char="§"/>
            </a:pPr>
            <a:r>
              <a:rPr lang="en-GB" sz="1400" dirty="0"/>
              <a:t>Gen Z help to keep their communications private, but not their customer preferences</a:t>
            </a:r>
          </a:p>
          <a:p>
            <a:pPr marL="285659" indent="-285659">
              <a:buClr>
                <a:srgbClr val="C00000"/>
              </a:buClr>
              <a:buFont typeface="Wingdings" panose="05000000000000000000" pitchFamily="2" charset="2"/>
              <a:buChar char="§"/>
            </a:pPr>
            <a:endParaRPr lang="en-GB" sz="1400" dirty="0"/>
          </a:p>
          <a:p>
            <a:pPr marL="285659" indent="-285659">
              <a:buClr>
                <a:srgbClr val="C00000"/>
              </a:buClr>
              <a:buFont typeface="Wingdings" panose="05000000000000000000" pitchFamily="2" charset="2"/>
              <a:buChar char="§"/>
            </a:pPr>
            <a:r>
              <a:rPr lang="en-GB" sz="1400" dirty="0"/>
              <a:t>Brands matter a great deal….</a:t>
            </a:r>
          </a:p>
          <a:p>
            <a:pPr marL="285659" indent="-285659">
              <a:buClr>
                <a:srgbClr val="C00000"/>
              </a:buClr>
              <a:buFont typeface="Wingdings" panose="05000000000000000000" pitchFamily="2" charset="2"/>
              <a:buChar char="§"/>
            </a:pPr>
            <a:endParaRPr lang="en-GB" sz="1400" dirty="0"/>
          </a:p>
          <a:p>
            <a:pPr marL="285659" indent="-285659">
              <a:buClr>
                <a:srgbClr val="C00000"/>
              </a:buClr>
              <a:buFont typeface="Wingdings" panose="05000000000000000000" pitchFamily="2" charset="2"/>
              <a:buChar char="§"/>
            </a:pPr>
            <a:endParaRPr lang="en-GB" sz="1400" dirty="0"/>
          </a:p>
          <a:p>
            <a:endParaRPr lang="en-GB" sz="1300" dirty="0"/>
          </a:p>
          <a:p>
            <a:endParaRPr lang="en-GB" sz="1300" dirty="0"/>
          </a:p>
          <a:p>
            <a:endParaRPr lang="en-GB" sz="1300" dirty="0"/>
          </a:p>
          <a:p>
            <a:endParaRPr lang="en-GB" sz="1300" dirty="0"/>
          </a:p>
          <a:p>
            <a:endParaRPr lang="en-US" dirty="0"/>
          </a:p>
        </p:txBody>
      </p:sp>
      <p:pic>
        <p:nvPicPr>
          <p:cNvPr id="5" name="Picture 4">
            <a:extLst>
              <a:ext uri="{FF2B5EF4-FFF2-40B4-BE49-F238E27FC236}">
                <a16:creationId xmlns="" xmlns:a16="http://schemas.microsoft.com/office/drawing/2014/main" id="{9D7A50F6-6A63-DA47-8BD8-827ED2B862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95083" y="944255"/>
            <a:ext cx="3254991" cy="325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23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8220" y="502920"/>
            <a:ext cx="7558428" cy="792480"/>
          </a:xfrm>
          <a:prstGeom prst="rect">
            <a:avLst/>
          </a:prstGeom>
        </p:spPr>
        <p:txBody>
          <a:bodyPr/>
          <a:lstStyle/>
          <a:p>
            <a:r>
              <a:rPr lang="en-GB" noProof="0" dirty="0" smtClean="0"/>
              <a:t>The digital world</a:t>
            </a:r>
            <a:endParaRPr lang="en-GB" noProof="0" dirty="0"/>
          </a:p>
        </p:txBody>
      </p:sp>
      <p:sp>
        <p:nvSpPr>
          <p:cNvPr id="8" name="Content Placeholder 20">
            <a:extLst>
              <a:ext uri="{FF2B5EF4-FFF2-40B4-BE49-F238E27FC236}">
                <a16:creationId xmlns="" xmlns:a16="http://schemas.microsoft.com/office/drawing/2014/main" id="{1F66EF6F-5B73-D843-8114-2E9439DD6B7E}"/>
              </a:ext>
            </a:extLst>
          </p:cNvPr>
          <p:cNvSpPr>
            <a:spLocks noGrp="1"/>
          </p:cNvSpPr>
          <p:nvPr>
            <p:ph idx="1"/>
          </p:nvPr>
        </p:nvSpPr>
        <p:spPr>
          <a:xfrm>
            <a:off x="1008225" y="1109401"/>
            <a:ext cx="3131839" cy="3131839"/>
          </a:xfrm>
        </p:spPr>
        <p:txBody>
          <a:bodyPr/>
          <a:lstStyle/>
          <a:p>
            <a:pPr marL="285659" indent="-285659">
              <a:buClr>
                <a:srgbClr val="C00000"/>
              </a:buClr>
              <a:buFont typeface="Wingdings" panose="05000000000000000000" pitchFamily="2" charset="2"/>
              <a:buChar char="§"/>
            </a:pPr>
            <a:r>
              <a:rPr lang="en-GB" sz="1400" dirty="0"/>
              <a:t>Gen Z are planning for their future careers</a:t>
            </a:r>
          </a:p>
          <a:p>
            <a:pPr>
              <a:buClr>
                <a:srgbClr val="C00000"/>
              </a:buClr>
            </a:pPr>
            <a:endParaRPr lang="en-GB" sz="1400" dirty="0"/>
          </a:p>
          <a:p>
            <a:pPr marL="285659" indent="-285659">
              <a:buClr>
                <a:srgbClr val="C00000"/>
              </a:buClr>
              <a:buFont typeface="Wingdings" panose="05000000000000000000" pitchFamily="2" charset="2"/>
              <a:buChar char="§"/>
            </a:pPr>
            <a:r>
              <a:rPr lang="en-GB" sz="1400" dirty="0"/>
              <a:t>Gen Z is more realistic about their dreams than Millennials</a:t>
            </a:r>
          </a:p>
          <a:p>
            <a:pPr marL="285659" indent="-285659">
              <a:buClr>
                <a:srgbClr val="C00000"/>
              </a:buClr>
              <a:buFont typeface="Wingdings" panose="05000000000000000000" pitchFamily="2" charset="2"/>
              <a:buChar char="§"/>
            </a:pPr>
            <a:endParaRPr lang="en-GB" sz="1400" dirty="0"/>
          </a:p>
          <a:p>
            <a:pPr marL="285659" indent="-285659">
              <a:buClr>
                <a:srgbClr val="C00000"/>
              </a:buClr>
              <a:buFont typeface="Wingdings" panose="05000000000000000000" pitchFamily="2" charset="2"/>
              <a:buChar char="§"/>
            </a:pPr>
            <a:r>
              <a:rPr lang="en-GB" sz="1400" dirty="0">
                <a:solidFill>
                  <a:schemeClr val="tx1"/>
                </a:solidFill>
                <a:latin typeface="Arial" panose="020B0604020202020204" pitchFamily="34" charset="0"/>
              </a:rPr>
              <a:t>The line between child and adulthood has moved a great deal over the past 100 years – the concept of the teenager has moved on</a:t>
            </a:r>
            <a:endParaRPr lang="en-GB" sz="1400" dirty="0"/>
          </a:p>
          <a:p>
            <a:endParaRPr lang="en-GB" sz="1300" dirty="0"/>
          </a:p>
          <a:p>
            <a:endParaRPr lang="en-GB" sz="1300" dirty="0"/>
          </a:p>
          <a:p>
            <a:endParaRPr lang="en-GB" sz="1300" dirty="0"/>
          </a:p>
          <a:p>
            <a:endParaRPr lang="en-GB" sz="1300" dirty="0"/>
          </a:p>
          <a:p>
            <a:endParaRPr lang="en-US" dirty="0"/>
          </a:p>
        </p:txBody>
      </p:sp>
      <p:pic>
        <p:nvPicPr>
          <p:cNvPr id="5" name="Picture 4">
            <a:extLst>
              <a:ext uri="{FF2B5EF4-FFF2-40B4-BE49-F238E27FC236}">
                <a16:creationId xmlns="" xmlns:a16="http://schemas.microsoft.com/office/drawing/2014/main" id="{9D7A50F6-6A63-DA47-8BD8-827ED2B862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95083" y="944255"/>
            <a:ext cx="3254991" cy="325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63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98" y="256341"/>
            <a:ext cx="7643784" cy="4829482"/>
          </a:xfrm>
          <a:prstGeom prst="rect">
            <a:avLst/>
          </a:prstGeom>
        </p:spPr>
      </p:pic>
      <p:sp>
        <p:nvSpPr>
          <p:cNvPr id="14" name="Rectangle 13"/>
          <p:cNvSpPr/>
          <p:nvPr/>
        </p:nvSpPr>
        <p:spPr>
          <a:xfrm>
            <a:off x="8001980" y="4556003"/>
            <a:ext cx="933669" cy="513881"/>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8552" tIns="34289" rIns="68552" bIns="34289" rtlCol="0" anchor="ctr"/>
          <a:lstStyle/>
          <a:p>
            <a:pPr algn="ctr" defTabSz="685477"/>
            <a:endParaRPr lang="en-US">
              <a:solidFill>
                <a:srgbClr val="FFFFFF"/>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6028" y="4641382"/>
            <a:ext cx="878403" cy="315620"/>
          </a:xfrm>
          <a:prstGeom prst="rect">
            <a:avLst/>
          </a:prstGeom>
        </p:spPr>
      </p:pic>
      <p:sp>
        <p:nvSpPr>
          <p:cNvPr id="4" name="TextBox 3"/>
          <p:cNvSpPr txBox="1"/>
          <p:nvPr/>
        </p:nvSpPr>
        <p:spPr>
          <a:xfrm>
            <a:off x="197069" y="4701088"/>
            <a:ext cx="1952699" cy="196208"/>
          </a:xfrm>
          <a:prstGeom prst="rect">
            <a:avLst/>
          </a:prstGeom>
          <a:noFill/>
        </p:spPr>
        <p:txBody>
          <a:bodyPr wrap="none" lIns="68552" tIns="34289" rIns="68552" bIns="34289" rtlCol="0">
            <a:spAutoFit/>
          </a:bodyPr>
          <a:lstStyle/>
          <a:p>
            <a:pPr defTabSz="685477"/>
            <a:r>
              <a:rPr lang="en-GB" sz="800">
                <a:solidFill>
                  <a:srgbClr val="747678"/>
                </a:solidFill>
              </a:rPr>
              <a:t>(map </a:t>
            </a:r>
            <a:r>
              <a:rPr lang="en-GB" sz="800" dirty="0">
                <a:solidFill>
                  <a:srgbClr val="747678"/>
                </a:solidFill>
              </a:rPr>
              <a:t>shows sample </a:t>
            </a:r>
            <a:r>
              <a:rPr lang="en-GB" sz="800">
                <a:solidFill>
                  <a:srgbClr val="747678"/>
                </a:solidFill>
              </a:rPr>
              <a:t>country response)</a:t>
            </a:r>
            <a:endParaRPr lang="en-GB" sz="800" dirty="0">
              <a:solidFill>
                <a:srgbClr val="747678"/>
              </a:solidFill>
            </a:endParaRPr>
          </a:p>
        </p:txBody>
      </p:sp>
      <p:sp>
        <p:nvSpPr>
          <p:cNvPr id="3" name="TextBox 2"/>
          <p:cNvSpPr txBox="1"/>
          <p:nvPr/>
        </p:nvSpPr>
        <p:spPr>
          <a:xfrm>
            <a:off x="304800" y="312433"/>
            <a:ext cx="4907280" cy="311621"/>
          </a:xfrm>
          <a:prstGeom prst="rect">
            <a:avLst/>
          </a:prstGeom>
          <a:noFill/>
        </p:spPr>
        <p:txBody>
          <a:bodyPr wrap="square" lIns="91414" tIns="45707" rIns="91414" bIns="45707" rtlCol="0">
            <a:spAutoFit/>
          </a:bodyPr>
          <a:lstStyle/>
          <a:p>
            <a:endParaRPr lang="en-GB" dirty="0"/>
          </a:p>
        </p:txBody>
      </p:sp>
      <p:sp>
        <p:nvSpPr>
          <p:cNvPr id="7" name="TextBox 6"/>
          <p:cNvSpPr txBox="1"/>
          <p:nvPr/>
        </p:nvSpPr>
        <p:spPr>
          <a:xfrm>
            <a:off x="251460" y="312433"/>
            <a:ext cx="4655820" cy="311621"/>
          </a:xfrm>
          <a:prstGeom prst="rect">
            <a:avLst/>
          </a:prstGeom>
          <a:noFill/>
        </p:spPr>
        <p:txBody>
          <a:bodyPr wrap="square" lIns="91414" tIns="45707" rIns="91414" bIns="45707" rtlCol="0">
            <a:spAutoFit/>
          </a:bodyPr>
          <a:lstStyle/>
          <a:p>
            <a:r>
              <a:rPr lang="en-GB" dirty="0">
                <a:solidFill>
                  <a:schemeClr val="tx2"/>
                </a:solidFill>
              </a:rPr>
              <a:t>Generation Next – a global response to our survey</a:t>
            </a:r>
          </a:p>
        </p:txBody>
      </p:sp>
    </p:spTree>
    <p:extLst>
      <p:ext uri="{BB962C8B-B14F-4D97-AF65-F5344CB8AC3E}">
        <p14:creationId xmlns:p14="http://schemas.microsoft.com/office/powerpoint/2010/main" val="273914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UBLIC 16X9 PP (4)">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 xmlns:thm15="http://schemas.microsoft.com/office/thememl/2012/main" name="ACCA 16x9 template (Sep 2017) _AW.pptx" id="{9AC6F4F4-3BE6-45E5-958E-6422027B0CD1}" vid="{82B58FE2-DAB5-469F-9209-4F11B43C951B}"/>
    </a:ext>
  </a:extLst>
</a:theme>
</file>

<file path=ppt/theme/theme10.xml><?xml version="1.0" encoding="utf-8"?>
<a:theme xmlns:a="http://schemas.openxmlformats.org/drawingml/2006/main" name="ACCA_Presentation">
  <a:themeElements>
    <a:clrScheme name="ACCA">
      <a:dk1>
        <a:srgbClr val="747678"/>
      </a:dk1>
      <a:lt1>
        <a:srgbClr val="FFFFFF"/>
      </a:lt1>
      <a:dk2>
        <a:srgbClr val="000000"/>
      </a:dk2>
      <a:lt2>
        <a:srgbClr val="FFFFFF"/>
      </a:lt2>
      <a:accent1>
        <a:srgbClr val="C80000"/>
      </a:accent1>
      <a:accent2>
        <a:srgbClr val="6F2C3F"/>
      </a:accent2>
      <a:accent3>
        <a:srgbClr val="F4998A"/>
      </a:accent3>
      <a:accent4>
        <a:srgbClr val="00A3E0"/>
      </a:accent4>
      <a:accent5>
        <a:srgbClr val="FF6A10"/>
      </a:accent5>
      <a:accent6>
        <a:srgbClr val="19E0CC"/>
      </a:accent6>
      <a:hlink>
        <a:srgbClr val="007AA8"/>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xmlns="" name="ACCA_Presentation_28_1" id="{22E0E291-807D-4DAC-8C69-94FAC8585F4F}" vid="{13D2A6BE-86A1-4FA0-9DFD-873C47A9E75A}"/>
    </a:ext>
  </a:extLst>
</a:theme>
</file>

<file path=ppt/theme/theme11.xml><?xml version="1.0" encoding="utf-8"?>
<a:theme xmlns:a="http://schemas.openxmlformats.org/drawingml/2006/main" name="4_ACCA_Presentation">
  <a:themeElements>
    <a:clrScheme name="ACCA">
      <a:dk1>
        <a:srgbClr val="747678"/>
      </a:dk1>
      <a:lt1>
        <a:srgbClr val="FFFFFF"/>
      </a:lt1>
      <a:dk2>
        <a:srgbClr val="000000"/>
      </a:dk2>
      <a:lt2>
        <a:srgbClr val="FFFFFF"/>
      </a:lt2>
      <a:accent1>
        <a:srgbClr val="C80000"/>
      </a:accent1>
      <a:accent2>
        <a:srgbClr val="6F2C3F"/>
      </a:accent2>
      <a:accent3>
        <a:srgbClr val="F4998A"/>
      </a:accent3>
      <a:accent4>
        <a:srgbClr val="00A3E0"/>
      </a:accent4>
      <a:accent5>
        <a:srgbClr val="FF6A10"/>
      </a:accent5>
      <a:accent6>
        <a:srgbClr val="19E0CC"/>
      </a:accent6>
      <a:hlink>
        <a:srgbClr val="007AA8"/>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xmlns="" name="ACCA_Presentation_28_1" id="{22E0E291-807D-4DAC-8C69-94FAC8585F4F}" vid="{13D2A6BE-86A1-4FA0-9DFD-873C47A9E75A}"/>
    </a:ext>
  </a:extLst>
</a:theme>
</file>

<file path=ppt/theme/theme12.xml><?xml version="1.0" encoding="utf-8"?>
<a:theme xmlns:a="http://schemas.openxmlformats.org/drawingml/2006/main" name="1_ACCA_Presentation">
  <a:themeElements>
    <a:clrScheme name="ACCA">
      <a:dk1>
        <a:srgbClr val="747678"/>
      </a:dk1>
      <a:lt1>
        <a:srgbClr val="FFFFFF"/>
      </a:lt1>
      <a:dk2>
        <a:srgbClr val="000000"/>
      </a:dk2>
      <a:lt2>
        <a:srgbClr val="FFFFFF"/>
      </a:lt2>
      <a:accent1>
        <a:srgbClr val="C80000"/>
      </a:accent1>
      <a:accent2>
        <a:srgbClr val="6F2C3F"/>
      </a:accent2>
      <a:accent3>
        <a:srgbClr val="F4998A"/>
      </a:accent3>
      <a:accent4>
        <a:srgbClr val="00A3E0"/>
      </a:accent4>
      <a:accent5>
        <a:srgbClr val="FF6A10"/>
      </a:accent5>
      <a:accent6>
        <a:srgbClr val="19E0CC"/>
      </a:accent6>
      <a:hlink>
        <a:srgbClr val="007AA8"/>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xmlns="" name="ACCA_Presentation_28_1" id="{22E0E291-807D-4DAC-8C69-94FAC8585F4F}" vid="{13D2A6BE-86A1-4FA0-9DFD-873C47A9E75A}"/>
    </a:ext>
  </a:extLst>
</a:theme>
</file>

<file path=ppt/theme/theme13.xml><?xml version="1.0" encoding="utf-8"?>
<a:theme xmlns:a="http://schemas.openxmlformats.org/drawingml/2006/main" name="STUDENT">
  <a:themeElements>
    <a:clrScheme name="ACCA">
      <a:dk1>
        <a:srgbClr val="747678"/>
      </a:dk1>
      <a:lt1>
        <a:srgbClr val="FFFFFF"/>
      </a:lt1>
      <a:dk2>
        <a:srgbClr val="000000"/>
      </a:dk2>
      <a:lt2>
        <a:srgbClr val="FFFFFF"/>
      </a:lt2>
      <a:accent1>
        <a:srgbClr val="C80000"/>
      </a:accent1>
      <a:accent2>
        <a:srgbClr val="6F2C3F"/>
      </a:accent2>
      <a:accent3>
        <a:srgbClr val="F4998A"/>
      </a:accent3>
      <a:accent4>
        <a:srgbClr val="00A3E0"/>
      </a:accent4>
      <a:accent5>
        <a:srgbClr val="FF6A10"/>
      </a:accent5>
      <a:accent6>
        <a:srgbClr val="19E0CC"/>
      </a:accent6>
      <a:hlink>
        <a:srgbClr val="007AA8"/>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xmlns="" name="ACCA_Presentation_28_1" id="{22E0E291-807D-4DAC-8C69-94FAC8585F4F}" vid="{13D2A6BE-86A1-4FA0-9DFD-873C47A9E75A}"/>
    </a:ext>
  </a:extLst>
</a:theme>
</file>

<file path=ppt/theme/theme14.xml><?xml version="1.0" encoding="utf-8"?>
<a:theme xmlns:a="http://schemas.openxmlformats.org/drawingml/2006/main" name="3_ACCA_Presentation">
  <a:themeElements>
    <a:clrScheme name="ACCA">
      <a:dk1>
        <a:srgbClr val="747678"/>
      </a:dk1>
      <a:lt1>
        <a:srgbClr val="FFFFFF"/>
      </a:lt1>
      <a:dk2>
        <a:srgbClr val="000000"/>
      </a:dk2>
      <a:lt2>
        <a:srgbClr val="FFFFFF"/>
      </a:lt2>
      <a:accent1>
        <a:srgbClr val="C80000"/>
      </a:accent1>
      <a:accent2>
        <a:srgbClr val="6F2C3F"/>
      </a:accent2>
      <a:accent3>
        <a:srgbClr val="F4998A"/>
      </a:accent3>
      <a:accent4>
        <a:srgbClr val="00A3E0"/>
      </a:accent4>
      <a:accent5>
        <a:srgbClr val="FF6A10"/>
      </a:accent5>
      <a:accent6>
        <a:srgbClr val="19E0CC"/>
      </a:accent6>
      <a:hlink>
        <a:srgbClr val="007AA8"/>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xmlns="" name="ACCA_Presentation_28_1" id="{22E0E291-807D-4DAC-8C69-94FAC8585F4F}" vid="{13D2A6BE-86A1-4FA0-9DFD-873C47A9E75A}"/>
    </a:ext>
  </a:extLst>
</a:theme>
</file>

<file path=ppt/theme/theme15.xml><?xml version="1.0" encoding="utf-8"?>
<a:theme xmlns:a="http://schemas.openxmlformats.org/drawingml/2006/main" name="PUBLIC 16X9 PP (5)">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 xmlns:thm15="http://schemas.microsoft.com/office/thememl/2012/main" name="ACCA 16x9 template (Sep 2017) _AW.pptx" id="{9AC6F4F4-3BE6-45E5-958E-6422027B0CD1}" vid="{82B58FE2-DAB5-469F-9209-4F11B43C951B}"/>
    </a:ext>
  </a:extLst>
</a:theme>
</file>

<file path=ppt/theme/theme16.xml><?xml version="1.0" encoding="utf-8"?>
<a:theme xmlns:a="http://schemas.openxmlformats.org/drawingml/2006/main" name="1_PUBLIC 16X9 PP (5)">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 xmlns:thm15="http://schemas.microsoft.com/office/thememl/2012/main" name="ACCA 16x9 template (Sep 2017) _AW.pptx" id="{9AC6F4F4-3BE6-45E5-958E-6422027B0CD1}" vid="{82B58FE2-DAB5-469F-9209-4F11B43C951B}"/>
    </a:ext>
  </a:extLst>
</a:theme>
</file>

<file path=ppt/theme/theme17.xml><?xml version="1.0" encoding="utf-8"?>
<a:theme xmlns:a="http://schemas.openxmlformats.org/drawingml/2006/main" name="2_ACCA_Presentation">
  <a:themeElements>
    <a:clrScheme name="ACCA">
      <a:dk1>
        <a:srgbClr val="747678"/>
      </a:dk1>
      <a:lt1>
        <a:srgbClr val="FFFFFF"/>
      </a:lt1>
      <a:dk2>
        <a:srgbClr val="000000"/>
      </a:dk2>
      <a:lt2>
        <a:srgbClr val="FFFFFF"/>
      </a:lt2>
      <a:accent1>
        <a:srgbClr val="C80000"/>
      </a:accent1>
      <a:accent2>
        <a:srgbClr val="6F2C3F"/>
      </a:accent2>
      <a:accent3>
        <a:srgbClr val="F4998A"/>
      </a:accent3>
      <a:accent4>
        <a:srgbClr val="00A3E0"/>
      </a:accent4>
      <a:accent5>
        <a:srgbClr val="FF6A10"/>
      </a:accent5>
      <a:accent6>
        <a:srgbClr val="19E0CC"/>
      </a:accent6>
      <a:hlink>
        <a:srgbClr val="007AA8"/>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xmlns="" name="ACCA_Presentation_28_1" id="{22E0E291-807D-4DAC-8C69-94FAC8585F4F}" vid="{13D2A6BE-86A1-4FA0-9DFD-873C47A9E75A}"/>
    </a:ext>
  </a:extLst>
</a:theme>
</file>

<file path=ppt/theme/theme18.xml><?xml version="1.0" encoding="utf-8"?>
<a:theme xmlns:a="http://schemas.openxmlformats.org/drawingml/2006/main" name="5_ACCA_Presentation">
  <a:themeElements>
    <a:clrScheme name="ACCA">
      <a:dk1>
        <a:srgbClr val="747678"/>
      </a:dk1>
      <a:lt1>
        <a:srgbClr val="FFFFFF"/>
      </a:lt1>
      <a:dk2>
        <a:srgbClr val="000000"/>
      </a:dk2>
      <a:lt2>
        <a:srgbClr val="FFFFFF"/>
      </a:lt2>
      <a:accent1>
        <a:srgbClr val="C80000"/>
      </a:accent1>
      <a:accent2>
        <a:srgbClr val="6F2C3F"/>
      </a:accent2>
      <a:accent3>
        <a:srgbClr val="F4998A"/>
      </a:accent3>
      <a:accent4>
        <a:srgbClr val="00A3E0"/>
      </a:accent4>
      <a:accent5>
        <a:srgbClr val="FF6A10"/>
      </a:accent5>
      <a:accent6>
        <a:srgbClr val="19E0CC"/>
      </a:accent6>
      <a:hlink>
        <a:srgbClr val="007AA8"/>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xmlns="" name="ACCA_Presentation_28_1" id="{22E0E291-807D-4DAC-8C69-94FAC8585F4F}" vid="{13D2A6BE-86A1-4FA0-9DFD-873C47A9E75A}"/>
    </a:ext>
  </a:extLst>
</a:theme>
</file>

<file path=ppt/theme/theme19.xml><?xml version="1.0" encoding="utf-8"?>
<a:theme xmlns:a="http://schemas.openxmlformats.org/drawingml/2006/main" name="4_ACCA Master Brand Frame">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 xmlns:thm15="http://schemas.microsoft.com/office/thememl/2012/main" name="ACCA 16x9 template (Sep 2017) _AW.pptx" id="{9AC6F4F4-3BE6-45E5-958E-6422027B0CD1}" vid="{82B58FE2-DAB5-469F-9209-4F11B43C951B}"/>
    </a:ext>
  </a:extLst>
</a:theme>
</file>

<file path=ppt/theme/theme2.xml><?xml version="1.0" encoding="utf-8"?>
<a:theme xmlns:a="http://schemas.openxmlformats.org/drawingml/2006/main" name="1_ACCA Master Brand Frame">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 xmlns:thm15="http://schemas.microsoft.com/office/thememl/2012/main" name="ACCA 16x9 template (Sep 2017) _AW.pptx" id="{9AC6F4F4-3BE6-45E5-958E-6422027B0CD1}" vid="{89204BF4-7061-4D73-9C73-BE8DD6EC48A9}"/>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CCA Master (Black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ACCA 16x9 template (Sep 2017) _AW.pptx" id="{9AC6F4F4-3BE6-45E5-958E-6422027B0CD1}" vid="{408E6DBE-8274-4F85-8EFC-E619C496CCC9}"/>
    </a:ext>
  </a:extLst>
</a:theme>
</file>

<file path=ppt/theme/theme4.xml><?xml version="1.0" encoding="utf-8"?>
<a:theme xmlns:a="http://schemas.openxmlformats.org/drawingml/2006/main" name="ACCA Master (White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ACCA 16x9 template (Sep 2017) _AW.pptx" id="{9AC6F4F4-3BE6-45E5-958E-6422027B0CD1}" vid="{1A9E3ED8-8278-4AA9-BE6A-AE78688A825D}"/>
    </a:ext>
  </a:extLst>
</a:theme>
</file>

<file path=ppt/theme/theme5.xml><?xml version="1.0" encoding="utf-8"?>
<a:theme xmlns:a="http://schemas.openxmlformats.org/drawingml/2006/main" name="2_ACCA Master Brand Frame">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 xmlns:thm15="http://schemas.microsoft.com/office/thememl/2012/main" name="ACCA 16x9 template (Sep 2017) _AW.pptx" id="{9AC6F4F4-3BE6-45E5-958E-6422027B0CD1}" vid="{89204BF4-7061-4D73-9C73-BE8DD6EC48A9}"/>
    </a:ext>
  </a:extLst>
</a:theme>
</file>

<file path=ppt/theme/theme6.xml><?xml version="1.0" encoding="utf-8"?>
<a:theme xmlns:a="http://schemas.openxmlformats.org/drawingml/2006/main" name="3_ACCA Master Brand Frame">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 xmlns:thm15="http://schemas.microsoft.com/office/thememl/2012/main" name="ACCA 16x9 template (Sep 2017) _AW.pptx" id="{9AC6F4F4-3BE6-45E5-958E-6422027B0CD1}" vid="{89204BF4-7061-4D73-9C73-BE8DD6EC48A9}"/>
    </a:ext>
  </a:extLst>
</a:theme>
</file>

<file path=ppt/theme/theme7.xml><?xml version="1.0" encoding="utf-8"?>
<a:theme xmlns:a="http://schemas.openxmlformats.org/drawingml/2006/main" name="Brand themes - concept exploration - EQ - Q4 2018-19">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xmlns="" name="ACCA 16x9 template (Sep 2017) _AW.pptx" id="{9AC6F4F4-3BE6-45E5-958E-6422027B0CD1}" vid="{82B58FE2-DAB5-469F-9209-4F11B43C951B}"/>
    </a:ext>
  </a:extLst>
</a:theme>
</file>

<file path=ppt/theme/theme8.xml><?xml version="1.0" encoding="utf-8"?>
<a:theme xmlns:a="http://schemas.openxmlformats.org/drawingml/2006/main" name="ACCA 16x9 PPT_template">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 xmlns:thm15="http://schemas.microsoft.com/office/thememl/2012/main" name="ACCA 16x9 template (Sep 2017) _AW.pptx" id="{9AC6F4F4-3BE6-45E5-958E-6422027B0CD1}" vid="{82B58FE2-DAB5-469F-9209-4F11B43C951B}"/>
    </a:ext>
  </a:extLst>
</a:theme>
</file>

<file path=ppt/theme/theme9.xml><?xml version="1.0" encoding="utf-8"?>
<a:theme xmlns:a="http://schemas.openxmlformats.org/drawingml/2006/main" name="1_ACCA Master (Black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CCA 16x9 template (Sep 2017) _AW.pptx" id="{9AC6F4F4-3BE6-45E5-958E-6422027B0CD1}" vid="{408E6DBE-8274-4F85-8EFC-E619C496CCC9}"/>
    </a:ext>
  </a:extLst>
</a:theme>
</file>

<file path=docProps/app.xml><?xml version="1.0" encoding="utf-8"?>
<Properties xmlns="http://schemas.openxmlformats.org/officeDocument/2006/extended-properties" xmlns:vt="http://schemas.openxmlformats.org/officeDocument/2006/docPropsVTypes">
  <Template>PUBLIC 16X9 PP (4)</Template>
  <TotalTime>11632</TotalTime>
  <Words>1249</Words>
  <Application>Microsoft Office PowerPoint</Application>
  <PresentationFormat>On-screen Show (16:9)</PresentationFormat>
  <Paragraphs>352</Paragraphs>
  <Slides>22</Slides>
  <Notes>22</Notes>
  <HiddenSlides>0</HiddenSlides>
  <MMClips>0</MMClips>
  <ScaleCrop>false</ScaleCrop>
  <HeadingPairs>
    <vt:vector size="4" baseType="variant">
      <vt:variant>
        <vt:lpstr>Theme</vt:lpstr>
      </vt:variant>
      <vt:variant>
        <vt:i4>19</vt:i4>
      </vt:variant>
      <vt:variant>
        <vt:lpstr>Slide Titles</vt:lpstr>
      </vt:variant>
      <vt:variant>
        <vt:i4>22</vt:i4>
      </vt:variant>
    </vt:vector>
  </HeadingPairs>
  <TitlesOfParts>
    <vt:vector size="41" baseType="lpstr">
      <vt:lpstr>PUBLIC 16X9 PP (4)</vt:lpstr>
      <vt:lpstr>1_ACCA Master Brand Frame</vt:lpstr>
      <vt:lpstr>ACCA Master (Black logo)</vt:lpstr>
      <vt:lpstr>ACCA Master (White logo)</vt:lpstr>
      <vt:lpstr>2_ACCA Master Brand Frame</vt:lpstr>
      <vt:lpstr>3_ACCA Master Brand Frame</vt:lpstr>
      <vt:lpstr>Brand themes - concept exploration - EQ - Q4 2018-19</vt:lpstr>
      <vt:lpstr>ACCA 16x9 PPT_template</vt:lpstr>
      <vt:lpstr>1_ACCA Master (Black logo)</vt:lpstr>
      <vt:lpstr>ACCA_Presentation</vt:lpstr>
      <vt:lpstr>4_ACCA_Presentation</vt:lpstr>
      <vt:lpstr>1_ACCA_Presentation</vt:lpstr>
      <vt:lpstr>STUDENT</vt:lpstr>
      <vt:lpstr>3_ACCA_Presentation</vt:lpstr>
      <vt:lpstr>PUBLIC 16X9 PP (5)</vt:lpstr>
      <vt:lpstr>1_PUBLIC 16X9 PP (5)</vt:lpstr>
      <vt:lpstr>2_ACCA_Presentation</vt:lpstr>
      <vt:lpstr>5_ACCA_Presentation</vt:lpstr>
      <vt:lpstr>4_ACCA Master Brand Frame</vt:lpstr>
      <vt:lpstr>ICAC Conference 2019   Engaging millennials and generation Z – are you ready for the employee and consumer of tomorrow?</vt:lpstr>
      <vt:lpstr>PowerPoint Presentation</vt:lpstr>
      <vt:lpstr>Millennials vs Gen Z</vt:lpstr>
      <vt:lpstr>Tech enabled…..</vt:lpstr>
      <vt:lpstr>Tech savvy </vt:lpstr>
      <vt:lpstr>Stormy times</vt:lpstr>
      <vt:lpstr>The digital world</vt:lpstr>
      <vt:lpstr>The digital world</vt:lpstr>
      <vt:lpstr>PowerPoint Presentation</vt:lpstr>
      <vt:lpstr>PowerPoint Presentation</vt:lpstr>
      <vt:lpstr> This is generation  NOW when it comes  to mobility </vt:lpstr>
      <vt:lpstr>PowerPoint Presentation</vt:lpstr>
      <vt:lpstr>Gender differences </vt:lpstr>
      <vt:lpstr>PowerPoint Presentation</vt:lpstr>
      <vt:lpstr>PowerPoint Presentation</vt:lpstr>
      <vt:lpstr>PowerPoint Presentation</vt:lpstr>
      <vt:lpstr>What do they expect from the workplace?</vt:lpstr>
      <vt:lpstr>Digital Darwinism?</vt:lpstr>
      <vt:lpstr>PowerPoint Presentation</vt:lpstr>
      <vt:lpstr>How to keep engagement strong</vt:lpstr>
      <vt:lpstr>PowerPoint Presentation</vt:lpstr>
      <vt:lpstr>PowerPoint Presentation</vt:lpstr>
    </vt:vector>
  </TitlesOfParts>
  <Company>ACCA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hthompson007@googlemail.com</dc:creator>
  <cp:lastModifiedBy>maria</cp:lastModifiedBy>
  <cp:revision>146</cp:revision>
  <cp:lastPrinted>2019-06-03T14:59:17Z</cp:lastPrinted>
  <dcterms:created xsi:type="dcterms:W3CDTF">2019-02-21T15:26:55Z</dcterms:created>
  <dcterms:modified xsi:type="dcterms:W3CDTF">2019-06-07T14:29:02Z</dcterms:modified>
</cp:coreProperties>
</file>