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2" r:id="rId2"/>
    <p:sldId id="256" r:id="rId3"/>
    <p:sldId id="282" r:id="rId4"/>
    <p:sldId id="257" r:id="rId5"/>
    <p:sldId id="278" r:id="rId6"/>
    <p:sldId id="284" r:id="rId7"/>
    <p:sldId id="286" r:id="rId8"/>
    <p:sldId id="279" r:id="rId9"/>
    <p:sldId id="281" r:id="rId10"/>
    <p:sldId id="277" r:id="rId11"/>
    <p:sldId id="270" r:id="rId12"/>
    <p:sldId id="259" r:id="rId13"/>
    <p:sldId id="258" r:id="rId14"/>
    <p:sldId id="261" r:id="rId15"/>
    <p:sldId id="262" r:id="rId16"/>
    <p:sldId id="283" r:id="rId17"/>
    <p:sldId id="263" r:id="rId18"/>
    <p:sldId id="265" r:id="rId19"/>
    <p:sldId id="274" r:id="rId20"/>
    <p:sldId id="267" r:id="rId21"/>
    <p:sldId id="273" r:id="rId22"/>
    <p:sldId id="264" r:id="rId23"/>
    <p:sldId id="268" r:id="rId24"/>
    <p:sldId id="276" r:id="rId25"/>
    <p:sldId id="269" r:id="rId26"/>
    <p:sldId id="280" r:id="rId27"/>
    <p:sldId id="287" r:id="rId28"/>
  </p:sldIdLst>
  <p:sldSz cx="154527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23" autoAdjust="0"/>
  </p:normalViewPr>
  <p:slideViewPr>
    <p:cSldViewPr>
      <p:cViewPr varScale="1">
        <p:scale>
          <a:sx n="61" d="100"/>
          <a:sy n="61" d="100"/>
        </p:scale>
        <p:origin x="-180" y="-96"/>
      </p:cViewPr>
      <p:guideLst>
        <p:guide orient="horz" pos="2160"/>
        <p:guide pos="4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07230-B1FC-4ED1-B3CB-D61F2B0428A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33388" y="685800"/>
            <a:ext cx="772477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A98EB-3031-4659-A61F-DFB72E9F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5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A98EB-3031-4659-A61F-DFB72E9FB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33388" y="685800"/>
            <a:ext cx="7724776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A98EB-3031-4659-A61F-DFB72E9FB2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2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954" y="1905001"/>
            <a:ext cx="12748498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954" y="4572000"/>
            <a:ext cx="10919926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4EB6-7A43-4ACB-920F-3E2CAD9ED80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565B-007A-4624-8CB7-737907758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4EB6-7A43-4ACB-920F-3E2CAD9ED80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565B-007A-4624-8CB7-737907758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3226" y="274639"/>
            <a:ext cx="2961772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636" y="274639"/>
            <a:ext cx="1017304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4EB6-7A43-4ACB-920F-3E2CAD9ED80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565B-007A-4624-8CB7-737907758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4EB6-7A43-4ACB-920F-3E2CAD9ED80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565B-007A-4624-8CB7-737907758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660" y="5486400"/>
            <a:ext cx="12944339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660" y="3852863"/>
            <a:ext cx="10368885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4EB6-7A43-4ACB-920F-3E2CAD9ED80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565B-007A-4624-8CB7-737907758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636" y="1536192"/>
            <a:ext cx="618109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8817" y="1536192"/>
            <a:ext cx="618109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4EB6-7A43-4ACB-920F-3E2CAD9ED80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565B-007A-4624-8CB7-737907758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636" y="1535113"/>
            <a:ext cx="618109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2636" y="2174875"/>
            <a:ext cx="61810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8817" y="1535113"/>
            <a:ext cx="618109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8817" y="2174875"/>
            <a:ext cx="61810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4EB6-7A43-4ACB-920F-3E2CAD9ED80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565B-007A-4624-8CB7-737907758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4EB6-7A43-4ACB-920F-3E2CAD9ED80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565B-007A-4624-8CB7-737907758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4EB6-7A43-4ACB-920F-3E2CAD9ED80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565B-007A-4624-8CB7-737907758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93" y="5495544"/>
            <a:ext cx="13134816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090" y="6096000"/>
            <a:ext cx="13134818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4EB6-7A43-4ACB-920F-3E2CAD9ED80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565B-007A-4624-8CB7-7379077580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15091" y="381000"/>
            <a:ext cx="13134816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40" y="5495278"/>
            <a:ext cx="13134816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4293771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940" y="6096000"/>
            <a:ext cx="13134816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4EB6-7A43-4ACB-920F-3E2CAD9ED80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95565B-007A-4624-8CB7-7379077580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636" y="274638"/>
            <a:ext cx="128772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636" y="1600200"/>
            <a:ext cx="12877271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293771" y="0"/>
            <a:ext cx="115895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93771" y="5486400"/>
            <a:ext cx="1158954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18129" y="5648960"/>
            <a:ext cx="927164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095565B-007A-4624-8CB7-7379077580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3637982" y="3922586"/>
            <a:ext cx="2367281" cy="618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3602423" y="1519746"/>
            <a:ext cx="2438399" cy="618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7434EB6-7A43-4ACB-920F-3E2CAD9ED805}" type="datetimeFigureOut">
              <a:rPr lang="en-US" smtClean="0"/>
              <a:t>6/20/2019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1" y="846170"/>
            <a:ext cx="11275211" cy="500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9915499" y="357189"/>
            <a:ext cx="3055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DR L D </a:t>
            </a:r>
            <a:r>
              <a:rPr lang="en-US" sz="2000" dirty="0" smtClean="0"/>
              <a:t>WHYTE mb.bs.(UWI)</a:t>
            </a:r>
            <a:endParaRPr lang="en-US" sz="2000" dirty="0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0" y="5851526"/>
            <a:ext cx="49105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LIFESTYLE TRANSFORMATION CENTRE</a:t>
            </a:r>
          </a:p>
          <a:p>
            <a:r>
              <a:rPr lang="en-US"/>
              <a:t>906 (LOVE)5683</a:t>
            </a:r>
          </a:p>
          <a:p>
            <a:r>
              <a:rPr lang="en-US"/>
              <a:t>WWW.LIFESTYLETRANSFORMATIONCENTRE.COM</a:t>
            </a:r>
          </a:p>
        </p:txBody>
      </p:sp>
    </p:spTree>
    <p:extLst>
      <p:ext uri="{BB962C8B-B14F-4D97-AF65-F5344CB8AC3E}">
        <p14:creationId xmlns:p14="http://schemas.microsoft.com/office/powerpoint/2010/main" val="26744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STUFF……..NEW GODS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</a:p>
          <a:p>
            <a:r>
              <a:rPr lang="en-US" dirty="0" smtClean="0"/>
              <a:t>MONEY</a:t>
            </a:r>
          </a:p>
          <a:p>
            <a:r>
              <a:rPr lang="en-US" dirty="0" smtClean="0"/>
              <a:t>JOB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OTHERS…..MYOB</a:t>
            </a:r>
          </a:p>
          <a:p>
            <a:r>
              <a:rPr lang="en-US" dirty="0" smtClean="0"/>
              <a:t>SELF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REALLY THAT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BECOMES  YOUR  BURDEN</a:t>
            </a:r>
          </a:p>
          <a:p>
            <a:r>
              <a:rPr lang="en-US" dirty="0" smtClean="0"/>
              <a:t>CARRY IT  ON YOUR  HEADS…CONSEQUENCES</a:t>
            </a:r>
          </a:p>
          <a:p>
            <a:r>
              <a:rPr lang="en-US" dirty="0" smtClean="0"/>
              <a:t>NEW MASTER….NEW  SLAVE</a:t>
            </a:r>
          </a:p>
          <a:p>
            <a:r>
              <a:rPr lang="en-US" dirty="0" smtClean="0"/>
              <a:t>FIRST COMANDMENT…..</a:t>
            </a:r>
          </a:p>
          <a:p>
            <a:r>
              <a:rPr lang="en-US" dirty="0" smtClean="0"/>
              <a:t>IF EVER YOU SHOULD  SEE YOUR MASTER…….KILL HIM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PERFECT AND GETTING BETTER</a:t>
            </a:r>
          </a:p>
          <a:p>
            <a:r>
              <a:rPr lang="en-US" dirty="0" smtClean="0"/>
              <a:t>ONLY GOD IS PERFECT…..MY POINT EXACTLY</a:t>
            </a:r>
          </a:p>
          <a:p>
            <a:r>
              <a:rPr lang="en-US" dirty="0" smtClean="0"/>
              <a:t>KNOW YE NOT  THAT  YE ARE GODS…..CHILDREN OF THE MOST HIGH??</a:t>
            </a:r>
          </a:p>
          <a:p>
            <a:r>
              <a:rPr lang="en-US" dirty="0" smtClean="0"/>
              <a:t>WITH DOMINION OVER ALL THINGS</a:t>
            </a:r>
          </a:p>
          <a:p>
            <a:r>
              <a:rPr lang="en-US" dirty="0" smtClean="0"/>
              <a:t>POWERFUL  CREATIVE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ACCEPTING WHOLENESS AND PERFECTION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REASSURANCE  SOUGHT </a:t>
            </a:r>
          </a:p>
          <a:p>
            <a:r>
              <a:rPr lang="en-US" dirty="0" smtClean="0"/>
              <a:t>  INVESTIGATIONS</a:t>
            </a:r>
          </a:p>
          <a:p>
            <a:r>
              <a:rPr lang="en-US" dirty="0" smtClean="0"/>
              <a:t>LAB  X-RAY  </a:t>
            </a:r>
          </a:p>
          <a:p>
            <a:r>
              <a:rPr lang="en-US" dirty="0" smtClean="0"/>
              <a:t>MRI</a:t>
            </a:r>
          </a:p>
          <a:p>
            <a:r>
              <a:rPr lang="en-US" dirty="0" smtClean="0"/>
              <a:t>MEDICAL CONFIRMATION</a:t>
            </a:r>
          </a:p>
          <a:p>
            <a:r>
              <a:rPr lang="en-US" dirty="0" smtClean="0"/>
              <a:t>ALL STRESSORS IN THEIR OWN RIGHT….</a:t>
            </a:r>
          </a:p>
          <a:p>
            <a:r>
              <a:rPr lang="en-US" dirty="0" smtClean="0"/>
              <a:t>ALL OUTSIDE OF THE  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YOUR REALITY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THOUGHTS AND  CONCIOUSNESS</a:t>
            </a:r>
          </a:p>
          <a:p>
            <a:r>
              <a:rPr lang="en-US" dirty="0" smtClean="0"/>
              <a:t>WHATEVER  YOU CONCEIVE YOU CAN ACHIEVE</a:t>
            </a:r>
          </a:p>
          <a:p>
            <a:r>
              <a:rPr lang="en-US" dirty="0" smtClean="0"/>
              <a:t>WHAT DO YOU BELIEVE??....YOU ARE  RIGHT </a:t>
            </a:r>
          </a:p>
          <a:p>
            <a:r>
              <a:rPr lang="en-US" dirty="0" smtClean="0"/>
              <a:t>ORIGIN OF THOUGHTS AND  IDEAS</a:t>
            </a:r>
          </a:p>
          <a:p>
            <a:r>
              <a:rPr lang="en-US" dirty="0" smtClean="0"/>
              <a:t>FEAR BASED OR LOVE  BASED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IGNORANCE</a:t>
            </a:r>
          </a:p>
          <a:p>
            <a:r>
              <a:rPr lang="en-US" dirty="0" smtClean="0"/>
              <a:t>DARKNESS</a:t>
            </a:r>
          </a:p>
          <a:p>
            <a:r>
              <a:rPr lang="en-US" dirty="0" smtClean="0"/>
              <a:t>ABSENCE  OF LOVE </a:t>
            </a:r>
          </a:p>
          <a:p>
            <a:r>
              <a:rPr lang="en-US" dirty="0" smtClean="0"/>
              <a:t>PERFECT LOVE  CASTETH OUT  FEAR</a:t>
            </a:r>
          </a:p>
          <a:p>
            <a:r>
              <a:rPr lang="en-US" dirty="0" smtClean="0"/>
              <a:t>ALL NEGATIVE EMOTIONS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4" y="126492"/>
            <a:ext cx="9439227" cy="6274308"/>
          </a:xfrm>
        </p:spPr>
      </p:pic>
    </p:spTree>
    <p:extLst>
      <p:ext uri="{BB962C8B-B14F-4D97-AF65-F5344CB8AC3E}">
        <p14:creationId xmlns:p14="http://schemas.microsoft.com/office/powerpoint/2010/main" val="583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</a:t>
            </a:r>
          </a:p>
          <a:p>
            <a:r>
              <a:rPr lang="en-US" dirty="0" smtClean="0"/>
              <a:t>TRUTH</a:t>
            </a:r>
          </a:p>
          <a:p>
            <a:r>
              <a:rPr lang="en-US" dirty="0" smtClean="0"/>
              <a:t>CONSEQUENCES….OF LOVING THE  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SERVING YOUR  PURPOSE?</a:t>
            </a:r>
          </a:p>
          <a:p>
            <a:r>
              <a:rPr lang="en-US" dirty="0" smtClean="0"/>
              <a:t>DOES IT PROVIDE YOU WITH PEACE…..JOY….HAPPINESS….WELL BEING</a:t>
            </a:r>
          </a:p>
          <a:p>
            <a:r>
              <a:rPr lang="en-US" dirty="0" smtClean="0"/>
              <a:t>PERFECT SPIRITUAL  FOODS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THINKING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DRUGS MAKE US WELL</a:t>
            </a:r>
          </a:p>
          <a:p>
            <a:r>
              <a:rPr lang="en-US"/>
              <a:t>WE EAT TO GET ENERGY</a:t>
            </a:r>
          </a:p>
          <a:p>
            <a:r>
              <a:rPr lang="en-US"/>
              <a:t>GOD IS PUNISHING YOU FOR YOUR SINS</a:t>
            </a:r>
          </a:p>
        </p:txBody>
      </p:sp>
    </p:spTree>
    <p:extLst>
      <p:ext uri="{BB962C8B-B14F-4D97-AF65-F5344CB8AC3E}">
        <p14:creationId xmlns:p14="http://schemas.microsoft.com/office/powerpoint/2010/main" val="28301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The </a:t>
            </a:r>
            <a:r>
              <a:rPr lang="en-US" b="1" i="1" dirty="0"/>
              <a:t>Wellness Imperative: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don’t Stress </a:t>
            </a:r>
            <a:r>
              <a:rPr lang="en-US" b="1" i="1" dirty="0"/>
              <a:t>Out! </a:t>
            </a:r>
            <a:r>
              <a:rPr lang="en-US" b="1" i="1" dirty="0" smtClean="0"/>
              <a:t>Lifestyles </a:t>
            </a:r>
            <a:r>
              <a:rPr lang="en-US" b="1" i="1" dirty="0"/>
              <a:t>for High Stress Jobs”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52161" y="5257801"/>
            <a:ext cx="1120322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 smtClean="0">
                <a:solidFill>
                  <a:prstClr val="black"/>
                </a:solidFill>
                <a:ea typeface="+mj-ea"/>
                <a:cs typeface="+mj-cs"/>
              </a:rPr>
              <a:t>Dr</a:t>
            </a:r>
            <a:r>
              <a:rPr lang="en-US" sz="4400" b="1" i="1" dirty="0" smtClean="0">
                <a:solidFill>
                  <a:prstClr val="black"/>
                </a:solidFill>
                <a:ea typeface="+mj-ea"/>
                <a:cs typeface="+mj-cs"/>
              </a:rPr>
              <a:t> L </a:t>
            </a:r>
            <a:r>
              <a:rPr lang="en-US" sz="4400" b="1" i="1" dirty="0" err="1" smtClean="0">
                <a:solidFill>
                  <a:prstClr val="black"/>
                </a:solidFill>
                <a:ea typeface="+mj-ea"/>
                <a:cs typeface="+mj-cs"/>
              </a:rPr>
              <a:t>Danovan</a:t>
            </a:r>
            <a:r>
              <a:rPr lang="en-US" sz="4400" b="1" i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4400" b="1" i="1" dirty="0" err="1" smtClean="0">
                <a:solidFill>
                  <a:prstClr val="black"/>
                </a:solidFill>
                <a:ea typeface="+mj-ea"/>
                <a:cs typeface="+mj-cs"/>
              </a:rPr>
              <a:t>whyte</a:t>
            </a:r>
            <a:r>
              <a:rPr lang="en-US" sz="4400" b="1" i="1" dirty="0" smtClean="0">
                <a:solidFill>
                  <a:prstClr val="black"/>
                </a:solidFill>
                <a:ea typeface="+mj-ea"/>
                <a:cs typeface="+mj-cs"/>
              </a:rPr>
              <a:t> mb.bs 876 906 5683 (LOVE)</a:t>
            </a:r>
            <a:r>
              <a:rPr lang="en-US" sz="4400" b="1" i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400" b="1" i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ERRORS IN THINKING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ALLOWING OUTSIDE TO TAKE PRECEDENCE OVER  INSIDE</a:t>
            </a:r>
          </a:p>
          <a:p>
            <a:r>
              <a:rPr lang="en-US" dirty="0" smtClean="0"/>
              <a:t>GIVING IMPORTANCE  TO  EXTERNAL </a:t>
            </a:r>
          </a:p>
          <a:p>
            <a:r>
              <a:rPr lang="en-US" dirty="0" smtClean="0"/>
              <a:t>REFUSING TO LOOK FOR  TRUTH IN ALL SITUATIONS</a:t>
            </a:r>
          </a:p>
          <a:p>
            <a:r>
              <a:rPr lang="en-US" dirty="0" smtClean="0"/>
              <a:t>BELIEVING…KNOW AND  NOT  BELIEVE</a:t>
            </a:r>
          </a:p>
        </p:txBody>
      </p:sp>
    </p:spTree>
    <p:extLst>
      <p:ext uri="{BB962C8B-B14F-4D97-AF65-F5344CB8AC3E}">
        <p14:creationId xmlns:p14="http://schemas.microsoft.com/office/powerpoint/2010/main" val="18594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FALSE  BELIEFS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ERRORS IN THINKING</a:t>
            </a:r>
          </a:p>
          <a:p>
            <a:pPr>
              <a:lnSpc>
                <a:spcPct val="90000"/>
              </a:lnSpc>
            </a:pPr>
            <a:r>
              <a:rPr lang="en-US" sz="4000" u="sng"/>
              <a:t>T</a:t>
            </a:r>
            <a:r>
              <a:rPr lang="en-US" sz="4000"/>
              <a:t> </a:t>
            </a:r>
            <a:r>
              <a:rPr lang="en-US"/>
              <a:t>HINKING </a:t>
            </a:r>
          </a:p>
          <a:p>
            <a:pPr>
              <a:lnSpc>
                <a:spcPct val="90000"/>
              </a:lnSpc>
            </a:pPr>
            <a:r>
              <a:rPr lang="en-US" sz="3600" u="sng"/>
              <a:t>O</a:t>
            </a:r>
            <a:r>
              <a:rPr lang="en-US"/>
              <a:t> UT SIDE</a:t>
            </a:r>
          </a:p>
          <a:p>
            <a:pPr>
              <a:lnSpc>
                <a:spcPct val="90000"/>
              </a:lnSpc>
            </a:pPr>
            <a:r>
              <a:rPr lang="en-US" sz="3600" u="sng"/>
              <a:t>X</a:t>
            </a:r>
            <a:r>
              <a:rPr lang="en-US"/>
              <a:t> CEEDS</a:t>
            </a:r>
          </a:p>
          <a:p>
            <a:pPr>
              <a:lnSpc>
                <a:spcPct val="90000"/>
              </a:lnSpc>
            </a:pPr>
            <a:r>
              <a:rPr lang="en-US" sz="3600" u="sng"/>
              <a:t>INS</a:t>
            </a:r>
            <a:r>
              <a:rPr lang="en-US"/>
              <a:t> IDE OF OURSELVES</a:t>
            </a:r>
          </a:p>
          <a:p>
            <a:pPr>
              <a:lnSpc>
                <a:spcPct val="90000"/>
              </a:lnSpc>
            </a:pPr>
            <a:r>
              <a:rPr lang="en-US"/>
              <a:t>THEREFORE SEARCH FOR MAGIC BULLETS AND MIRACLES</a:t>
            </a:r>
          </a:p>
        </p:txBody>
      </p:sp>
    </p:spTree>
    <p:extLst>
      <p:ext uri="{BB962C8B-B14F-4D97-AF65-F5344CB8AC3E}">
        <p14:creationId xmlns:p14="http://schemas.microsoft.com/office/powerpoint/2010/main" val="10594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 + BELIEF =RESPONSE/BEHAVIOUR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ANSWER</a:t>
            </a:r>
          </a:p>
          <a:p>
            <a:r>
              <a:rPr lang="en-US" dirty="0" smtClean="0"/>
              <a:t>STARTS WITH THE  SELF</a:t>
            </a:r>
          </a:p>
          <a:p>
            <a:r>
              <a:rPr lang="en-US" dirty="0" smtClean="0"/>
              <a:t>STARTS WITH SELF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I???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IMAGE OF THE CREATOR</a:t>
            </a:r>
          </a:p>
          <a:p>
            <a:r>
              <a:rPr lang="en-US"/>
              <a:t>I AND THE FATHER ARE ONE</a:t>
            </a:r>
          </a:p>
          <a:p>
            <a:r>
              <a:rPr lang="en-US"/>
              <a:t>ONLY HUMAN ? OR ONE WITH THE ALL POWERFUL CREATIVE  FORCE</a:t>
            </a:r>
          </a:p>
          <a:p>
            <a:r>
              <a:rPr lang="en-US"/>
              <a:t>FORGETTING WHO WE ARE LEADS TO FALSE IDEAS OF SELF….ERRORS</a:t>
            </a:r>
          </a:p>
        </p:txBody>
      </p:sp>
    </p:spTree>
    <p:extLst>
      <p:ext uri="{BB962C8B-B14F-4D97-AF65-F5344CB8AC3E}">
        <p14:creationId xmlns:p14="http://schemas.microsoft.com/office/powerpoint/2010/main" val="25058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PHYSICAL</a:t>
            </a:r>
          </a:p>
          <a:p>
            <a:r>
              <a:rPr lang="en-US" dirty="0" smtClean="0"/>
              <a:t>REST</a:t>
            </a:r>
          </a:p>
          <a:p>
            <a:r>
              <a:rPr lang="en-US" dirty="0" smtClean="0"/>
              <a:t>MEDITATION</a:t>
            </a:r>
          </a:p>
          <a:p>
            <a:r>
              <a:rPr lang="en-US" dirty="0" smtClean="0"/>
              <a:t>BREATHING</a:t>
            </a:r>
          </a:p>
          <a:p>
            <a:r>
              <a:rPr lang="en-US" dirty="0" smtClean="0"/>
              <a:t>SEEK KNOWLEDGE</a:t>
            </a:r>
          </a:p>
          <a:p>
            <a:r>
              <a:rPr lang="en-US" dirty="0" smtClean="0"/>
              <a:t>LET TRUTH BE YOUR GUIDE…..DONT WATCH THE CROWD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2" y="533400"/>
            <a:ext cx="7543800" cy="6100420"/>
          </a:xfrm>
        </p:spPr>
      </p:pic>
    </p:spTree>
    <p:extLst>
      <p:ext uri="{BB962C8B-B14F-4D97-AF65-F5344CB8AC3E}">
        <p14:creationId xmlns:p14="http://schemas.microsoft.com/office/powerpoint/2010/main" val="6866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 </a:t>
            </a:r>
            <a:r>
              <a:rPr lang="en-US" smtClean="0"/>
              <a:t> </a:t>
            </a:r>
            <a:r>
              <a:rPr lang="en-US" smtClean="0"/>
              <a:t>AUGHTER / LOVE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CCEPTANCE/AWARENESS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 NCONDITIONAL FORGIVENESS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 </a:t>
            </a:r>
            <a:r>
              <a:rPr lang="en-US" dirty="0" smtClean="0"/>
              <a:t>RATITIUDE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 APPINESS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RUTH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NTHUSIASM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22" y="791584"/>
            <a:ext cx="8209369" cy="5456816"/>
          </a:xfrm>
        </p:spPr>
      </p:pic>
    </p:spTree>
    <p:extLst>
      <p:ext uri="{BB962C8B-B14F-4D97-AF65-F5344CB8AC3E}">
        <p14:creationId xmlns:p14="http://schemas.microsoft.com/office/powerpoint/2010/main" val="16315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WELLNESS…MORE THAN ABSENCE OF  DISEASE..A STATE OF PHYSICAL AND EMOTIONAL ABUNDANCE…AND FREE FROM PASSIONS</a:t>
            </a:r>
          </a:p>
          <a:p>
            <a:r>
              <a:rPr lang="en-US" dirty="0" smtClean="0"/>
              <a:t>STRESS… A RESPONSE TO PERCIEVED  THREATS..FIGHT FLIGHT  FRIGHT   MECHANISM= FEAR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PREPARATION….TO DEAL WITH CHALLENGES</a:t>
            </a:r>
          </a:p>
          <a:p>
            <a:r>
              <a:rPr lang="en-US" dirty="0" smtClean="0"/>
              <a:t>FIGHT OR FLIGHT RESPONSE</a:t>
            </a:r>
          </a:p>
          <a:p>
            <a:r>
              <a:rPr lang="en-US" dirty="0" smtClean="0"/>
              <a:t>ANCIENT STRESS</a:t>
            </a:r>
          </a:p>
          <a:p>
            <a:r>
              <a:rPr lang="en-US" smtClean="0"/>
              <a:t>MODERN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ANCIENT STRESSOR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333500"/>
            <a:ext cx="62865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5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stressor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2" y="-399082"/>
            <a:ext cx="4800601" cy="719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3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HEART RATE</a:t>
            </a:r>
          </a:p>
          <a:p>
            <a:r>
              <a:rPr lang="en-US" dirty="0" smtClean="0"/>
              <a:t>BLOOD PRESSURE</a:t>
            </a:r>
          </a:p>
          <a:p>
            <a:r>
              <a:rPr lang="en-US" dirty="0" smtClean="0"/>
              <a:t>ANXIETY DEPRESSION</a:t>
            </a:r>
          </a:p>
          <a:p>
            <a:r>
              <a:rPr lang="en-US" dirty="0" smtClean="0"/>
              <a:t>ALL FEAR BASED</a:t>
            </a:r>
          </a:p>
          <a:p>
            <a:r>
              <a:rPr lang="en-US" dirty="0" smtClean="0"/>
              <a:t>ACID TOXICITY</a:t>
            </a:r>
          </a:p>
          <a:p>
            <a:r>
              <a:rPr lang="en-US" smtClean="0"/>
              <a:t>PINCHED NERVES…VISION    ….OTHER NERVE DISORDER…ED…PAINS  ETC</a:t>
            </a:r>
            <a:endParaRPr lang="en-US" dirty="0" smtClean="0"/>
          </a:p>
          <a:p>
            <a:r>
              <a:rPr lang="en-US" dirty="0" smtClean="0"/>
              <a:t>SECONDARY  MYCOTOXICOSIS….ALL SYSTEMS AFFECTED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1" y="-685800"/>
            <a:ext cx="11092479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0800"/>
            <a:ext cx="6126162" cy="91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347</TotalTime>
  <Words>457</Words>
  <Application>Microsoft Office PowerPoint</Application>
  <PresentationFormat>Custom</PresentationFormat>
  <Paragraphs>116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PowerPoint Presentation</vt:lpstr>
      <vt:lpstr>The Wellness Imperative:   don’t Stress Out! Lifestyles for High Stress Jobs”</vt:lpstr>
      <vt:lpstr>PowerPoint Presentation</vt:lpstr>
      <vt:lpstr>DEFINITIONS</vt:lpstr>
      <vt:lpstr>ROLE OF STRESS</vt:lpstr>
      <vt:lpstr>PowerPoint Presentation</vt:lpstr>
      <vt:lpstr>Modern stressor</vt:lpstr>
      <vt:lpstr>EFFECTS OF STRESS</vt:lpstr>
      <vt:lpstr>PowerPoint Presentation</vt:lpstr>
      <vt:lpstr>IMPORTANT STUFF……..NEW GODS</vt:lpstr>
      <vt:lpstr>WHAT IS REALLY THAT IMPORTANT?</vt:lpstr>
      <vt:lpstr>PERFECTION</vt:lpstr>
      <vt:lpstr>ACCEPTING WHOLENESS AND PERFECTION</vt:lpstr>
      <vt:lpstr>CREATING YOUR REALITY </vt:lpstr>
      <vt:lpstr>FEAR</vt:lpstr>
      <vt:lpstr>PowerPoint Presentation</vt:lpstr>
      <vt:lpstr>LOVE</vt:lpstr>
      <vt:lpstr>BELIEF</vt:lpstr>
      <vt:lpstr>ERROR THINKING</vt:lpstr>
      <vt:lpstr>ERRORS IN THINKING </vt:lpstr>
      <vt:lpstr>FALSE  BELIEFS</vt:lpstr>
      <vt:lpstr>BEHAVIOUR</vt:lpstr>
      <vt:lpstr>LOVE</vt:lpstr>
      <vt:lpstr>WHO AM I???</vt:lpstr>
      <vt:lpstr>TAKE ACTION</vt:lpstr>
      <vt:lpstr>PowerPoint Presentation</vt:lpstr>
      <vt:lpstr>THE BEST MEDICINE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Wellness Imperative:   don’t Stress Out!   Healthy Lifestyles for High Stress Jobs”</dc:title>
  <dc:creator>Dr White</dc:creator>
  <cp:lastModifiedBy>Dr White</cp:lastModifiedBy>
  <cp:revision>35</cp:revision>
  <dcterms:created xsi:type="dcterms:W3CDTF">2019-06-04T18:32:19Z</dcterms:created>
  <dcterms:modified xsi:type="dcterms:W3CDTF">2019-06-20T18:13:55Z</dcterms:modified>
</cp:coreProperties>
</file>