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1" r:id="rId5"/>
    <p:sldMasterId id="2147483694" r:id="rId6"/>
    <p:sldMasterId id="2147483726" r:id="rId7"/>
  </p:sldMasterIdLst>
  <p:notesMasterIdLst>
    <p:notesMasterId r:id="rId34"/>
  </p:notesMasterIdLst>
  <p:handoutMasterIdLst>
    <p:handoutMasterId r:id="rId35"/>
  </p:handoutMasterIdLst>
  <p:sldIdLst>
    <p:sldId id="290" r:id="rId8"/>
    <p:sldId id="892" r:id="rId9"/>
    <p:sldId id="2312" r:id="rId10"/>
    <p:sldId id="2299" r:id="rId11"/>
    <p:sldId id="2311" r:id="rId12"/>
    <p:sldId id="2298" r:id="rId13"/>
    <p:sldId id="2300" r:id="rId14"/>
    <p:sldId id="2305" r:id="rId15"/>
    <p:sldId id="2304" r:id="rId16"/>
    <p:sldId id="2306" r:id="rId17"/>
    <p:sldId id="2307" r:id="rId18"/>
    <p:sldId id="2308" r:id="rId19"/>
    <p:sldId id="2309" r:id="rId20"/>
    <p:sldId id="2315" r:id="rId21"/>
    <p:sldId id="2289" r:id="rId22"/>
    <p:sldId id="2310" r:id="rId23"/>
    <p:sldId id="2316" r:id="rId24"/>
    <p:sldId id="2291" r:id="rId25"/>
    <p:sldId id="2314" r:id="rId26"/>
    <p:sldId id="2295" r:id="rId27"/>
    <p:sldId id="2296" r:id="rId28"/>
    <p:sldId id="2297" r:id="rId29"/>
    <p:sldId id="2320" r:id="rId30"/>
    <p:sldId id="2313" r:id="rId31"/>
    <p:sldId id="2317" r:id="rId32"/>
    <p:sldId id="231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3" userDrawn="1">
          <p15:clr>
            <a:srgbClr val="A4A3A4"/>
          </p15:clr>
        </p15:guide>
        <p15:guide id="2" pos="21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0402"/>
    <a:srgbClr val="4A9EB5"/>
    <a:srgbClr val="CECDBE"/>
    <a:srgbClr val="D7D3C0"/>
    <a:srgbClr val="380000"/>
    <a:srgbClr val="D6D2BF"/>
    <a:srgbClr val="E6E6DA"/>
    <a:srgbClr val="E9E9DC"/>
    <a:srgbClr val="FBF8EA"/>
    <a:srgbClr val="E5E1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26" autoAdjust="0"/>
    <p:restoredTop sz="94660"/>
  </p:normalViewPr>
  <p:slideViewPr>
    <p:cSldViewPr snapToGrid="0">
      <p:cViewPr varScale="1">
        <p:scale>
          <a:sx n="154" d="100"/>
          <a:sy n="154" d="100"/>
        </p:scale>
        <p:origin x="224" y="272"/>
      </p:cViewPr>
      <p:guideLst>
        <p:guide orient="horz" pos="913"/>
        <p:guide pos="211"/>
      </p:guideLst>
    </p:cSldViewPr>
  </p:slideViewPr>
  <p:notesTextViewPr>
    <p:cViewPr>
      <p:scale>
        <a:sx n="1" d="1"/>
        <a:sy n="1" d="1"/>
      </p:scale>
      <p:origin x="0" y="0"/>
    </p:cViewPr>
  </p:notesTextViewPr>
  <p:sorterViewPr>
    <p:cViewPr varScale="1">
      <p:scale>
        <a:sx n="1" d="1"/>
        <a:sy n="1" d="1"/>
      </p:scale>
      <p:origin x="0" y="-7492"/>
    </p:cViewPr>
  </p:sorterViewPr>
  <p:notesViewPr>
    <p:cSldViewPr snapToGrid="0">
      <p:cViewPr varScale="1">
        <p:scale>
          <a:sx n="85" d="100"/>
          <a:sy n="85" d="100"/>
        </p:scale>
        <p:origin x="354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handoutMaster" Target="handoutMasters/handoutMaster1.xml"/><Relationship Id="rId8" Type="http://schemas.openxmlformats.org/officeDocument/2006/relationships/slide" Target="slides/slide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499446751155502"/>
          <c:y val="0.19118362035803063"/>
          <c:w val="0.56675756590940007"/>
          <c:h val="0.75080920766161585"/>
        </c:manualLayout>
      </c:layout>
      <c:pieChart>
        <c:varyColors val="1"/>
        <c:ser>
          <c:idx val="0"/>
          <c:order val="0"/>
          <c:spPr>
            <a:solidFill>
              <a:srgbClr val="FF0000"/>
            </a:solidFill>
          </c:spPr>
          <c:explosion val="3"/>
          <c:dPt>
            <c:idx val="0"/>
            <c:bubble3D val="0"/>
            <c:explosion val="2"/>
            <c:spPr>
              <a:solidFill>
                <a:schemeClr val="tx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DF86-4077-8B30-5428EC3761A6}"/>
              </c:ext>
            </c:extLst>
          </c:dPt>
          <c:dPt>
            <c:idx val="1"/>
            <c:bubble3D val="0"/>
            <c:spPr>
              <a:solidFill>
                <a:schemeClr val="tx2">
                  <a:lumMod val="60000"/>
                  <a:lumOff val="4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DF86-4077-8B30-5428EC3761A6}"/>
              </c:ext>
            </c:extLst>
          </c:dPt>
          <c:dPt>
            <c:idx val="2"/>
            <c:bubble3D val="0"/>
            <c:spPr>
              <a:solidFill>
                <a:schemeClr val="accent3">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DF86-4077-8B30-5428EC3761A6}"/>
              </c:ext>
            </c:extLst>
          </c:dPt>
          <c:dPt>
            <c:idx val="3"/>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DF86-4077-8B30-5428EC3761A6}"/>
              </c:ext>
            </c:extLst>
          </c:dPt>
          <c:dPt>
            <c:idx val="4"/>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BC8B-E74D-9A74-71224B61D884}"/>
              </c:ext>
            </c:extLst>
          </c:dPt>
          <c:dLbls>
            <c:dLbl>
              <c:idx val="0"/>
              <c:layout>
                <c:manualLayout>
                  <c:x val="-0.20596308396804244"/>
                  <c:y val="-0.19980248126566269"/>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tx1"/>
                        </a:solidFill>
                        <a:latin typeface="+mn-lt"/>
                        <a:ea typeface="+mn-ea"/>
                        <a:cs typeface="+mn-cs"/>
                      </a:defRPr>
                    </a:pPr>
                    <a:fld id="{998E6390-B837-47A3-BCF7-527F5C204906}" type="CATEGORYNAME">
                      <a:rPr lang="en-US" sz="1600" baseline="0" smtClean="0">
                        <a:solidFill>
                          <a:schemeClr val="bg1"/>
                        </a:solidFill>
                      </a:rPr>
                      <a:pPr>
                        <a:defRPr sz="1600">
                          <a:solidFill>
                            <a:schemeClr val="tx1"/>
                          </a:solidFill>
                        </a:defRPr>
                      </a:pPr>
                      <a:t>[CATEGORY NAME]</a:t>
                    </a:fld>
                    <a:r>
                      <a:rPr lang="en-US" sz="1600" baseline="0" dirty="0">
                        <a:solidFill>
                          <a:schemeClr val="bg1"/>
                        </a:solidFill>
                      </a:rPr>
                      <a:t> </a:t>
                    </a:r>
                    <a:fld id="{20416320-1692-4AAA-B81B-4AD8848BBF76}" type="VALUE">
                      <a:rPr lang="en-US" sz="1600" baseline="0">
                        <a:solidFill>
                          <a:schemeClr val="bg1"/>
                        </a:solidFill>
                      </a:rPr>
                      <a:pPr>
                        <a:defRPr sz="1600">
                          <a:solidFill>
                            <a:schemeClr val="tx1"/>
                          </a:solidFill>
                        </a:defRPr>
                      </a:pPr>
                      <a:t>[VALUE]</a:t>
                    </a:fld>
                    <a:endParaRPr lang="en-US" sz="1600"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F86-4077-8B30-5428EC3761A6}"/>
                </c:ext>
              </c:extLst>
            </c:dLbl>
            <c:dLbl>
              <c:idx val="1"/>
              <c:layout>
                <c:manualLayout>
                  <c:x val="4.0543914166937492E-2"/>
                  <c:y val="-2.578096532460164E-2"/>
                </c:manualLayout>
              </c:layout>
              <c:tx>
                <c:rich>
                  <a:bodyPr rot="0" spcFirstLastPara="1" vertOverflow="ellipsis" vert="horz" wrap="square" lIns="38100" tIns="19050" rIns="38100" bIns="19050" anchor="ctr" anchorCtr="1">
                    <a:noAutofit/>
                  </a:bodyPr>
                  <a:lstStyle/>
                  <a:p>
                    <a:pPr>
                      <a:defRPr sz="1600" b="1" i="0" u="none" strike="noStrike" kern="1200" spc="0" baseline="0">
                        <a:solidFill>
                          <a:schemeClr val="tx1"/>
                        </a:solidFill>
                        <a:latin typeface="+mn-lt"/>
                        <a:ea typeface="+mn-ea"/>
                        <a:cs typeface="+mn-cs"/>
                      </a:defRPr>
                    </a:pPr>
                    <a:fld id="{11F99CD8-F775-4673-9C74-1E2896DD8812}" type="CATEGORYNAME">
                      <a:rPr lang="en-US" sz="1600" baseline="0" smtClean="0">
                        <a:solidFill>
                          <a:schemeClr val="tx1"/>
                        </a:solidFill>
                      </a:rPr>
                      <a:pPr>
                        <a:defRPr sz="1600">
                          <a:solidFill>
                            <a:schemeClr val="tx1"/>
                          </a:solidFill>
                        </a:defRPr>
                      </a:pPr>
                      <a:t>[CATEGORY NAME]</a:t>
                    </a:fld>
                    <a:r>
                      <a:rPr lang="en-US" sz="1600" baseline="0" dirty="0">
                        <a:solidFill>
                          <a:schemeClr val="tx1"/>
                        </a:solidFill>
                      </a:rPr>
                      <a:t> </a:t>
                    </a:r>
                    <a:fld id="{686EFF77-0786-4F9B-B9EB-F0004846AACF}" type="VALUE">
                      <a:rPr lang="en-US" sz="1600" baseline="0">
                        <a:solidFill>
                          <a:schemeClr val="tx1"/>
                        </a:solidFill>
                      </a:rPr>
                      <a:pPr>
                        <a:defRPr sz="1600">
                          <a:solidFill>
                            <a:schemeClr val="tx1"/>
                          </a:solidFill>
                        </a:defRPr>
                      </a:pPr>
                      <a:t>[VALUE]</a:t>
                    </a:fld>
                    <a:endParaRPr lang="en-US" sz="1600" baseline="0" dirty="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035304491180262"/>
                      <c:h val="0.11708855084923245"/>
                    </c:manualLayout>
                  </c15:layout>
                  <c15:dlblFieldTable/>
                  <c15:showDataLabelsRange val="0"/>
                </c:ext>
                <c:ext xmlns:c16="http://schemas.microsoft.com/office/drawing/2014/chart" uri="{C3380CC4-5D6E-409C-BE32-E72D297353CC}">
                  <c16:uniqueId val="{00000003-DF86-4077-8B30-5428EC3761A6}"/>
                </c:ext>
              </c:extLst>
            </c:dLbl>
            <c:dLbl>
              <c:idx val="2"/>
              <c:layout>
                <c:manualLayout>
                  <c:x val="3.5678644466904975E-2"/>
                  <c:y val="2.3632551547551464E-2"/>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tx1"/>
                        </a:solidFill>
                        <a:latin typeface="+mn-lt"/>
                        <a:ea typeface="+mn-ea"/>
                        <a:cs typeface="+mn-cs"/>
                      </a:defRPr>
                    </a:pPr>
                    <a:fld id="{52A73C4F-5F1D-4610-98ED-CE7D9B4E611A}" type="CATEGORYNAME">
                      <a:rPr lang="en-US" sz="1600" baseline="0" smtClean="0">
                        <a:solidFill>
                          <a:schemeClr val="tx1"/>
                        </a:solidFill>
                      </a:rPr>
                      <a:pPr>
                        <a:defRPr sz="1600">
                          <a:solidFill>
                            <a:schemeClr val="tx1"/>
                          </a:solidFill>
                        </a:defRPr>
                      </a:pPr>
                      <a:t>[CATEGORY NAME]</a:t>
                    </a:fld>
                    <a:r>
                      <a:rPr lang="en-US" sz="1600" baseline="0" dirty="0">
                        <a:solidFill>
                          <a:schemeClr val="tx1"/>
                        </a:solidFill>
                      </a:rPr>
                      <a:t> </a:t>
                    </a:r>
                    <a:fld id="{AA705513-D811-481C-9301-BACB6A8681A9}" type="VALUE">
                      <a:rPr lang="en-US" sz="1600" baseline="0">
                        <a:solidFill>
                          <a:schemeClr val="tx1"/>
                        </a:solidFill>
                      </a:rPr>
                      <a:pPr>
                        <a:defRPr sz="1600">
                          <a:solidFill>
                            <a:schemeClr val="tx1"/>
                          </a:solidFill>
                        </a:defRPr>
                      </a:pPr>
                      <a:t>[VALUE]</a:t>
                    </a:fld>
                    <a:endParaRPr lang="en-US" sz="16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F86-4077-8B30-5428EC3761A6}"/>
                </c:ext>
              </c:extLst>
            </c:dLbl>
            <c:dLbl>
              <c:idx val="3"/>
              <c:layout>
                <c:manualLayout>
                  <c:x val="3.7300401033582495E-2"/>
                  <c:y val="1.7187310216401092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F86-4077-8B30-5428EC3761A6}"/>
                </c:ext>
              </c:extLst>
            </c:dLbl>
            <c:dLbl>
              <c:idx val="4"/>
              <c:layout>
                <c:manualLayout>
                  <c:x val="0.17677146576784747"/>
                  <c:y val="9.6678619967256144E-2"/>
                </c:manualLayout>
              </c:layout>
              <c:tx>
                <c:rich>
                  <a:bodyPr rot="0" spcFirstLastPara="1" vertOverflow="ellipsis" vert="horz" wrap="square" lIns="38100" tIns="19050" rIns="38100" bIns="19050" anchor="ctr" anchorCtr="1">
                    <a:noAutofit/>
                  </a:bodyPr>
                  <a:lstStyle/>
                  <a:p>
                    <a:pPr>
                      <a:defRPr sz="1600" b="1" i="0" u="none" strike="noStrike" kern="1200" spc="0" baseline="0">
                        <a:solidFill>
                          <a:schemeClr val="tx1"/>
                        </a:solidFill>
                        <a:latin typeface="+mn-lt"/>
                        <a:ea typeface="+mn-ea"/>
                        <a:cs typeface="+mn-cs"/>
                      </a:defRPr>
                    </a:pPr>
                    <a:fld id="{03931E88-4C1F-4C43-B41B-D58DC2E2D2F3}" type="CATEGORYNAME">
                      <a:rPr lang="en-US" sz="1600" baseline="0" smtClean="0">
                        <a:solidFill>
                          <a:schemeClr val="tx1"/>
                        </a:solidFill>
                      </a:rPr>
                      <a:pPr>
                        <a:defRPr sz="1600">
                          <a:solidFill>
                            <a:schemeClr val="tx1"/>
                          </a:solidFill>
                        </a:defRPr>
                      </a:pPr>
                      <a:t>[CATEGORY NAME]</a:t>
                    </a:fld>
                    <a:r>
                      <a:rPr lang="en-US" sz="1600" baseline="0" dirty="0">
                        <a:solidFill>
                          <a:schemeClr val="tx1"/>
                        </a:solidFill>
                      </a:rPr>
                      <a:t>, </a:t>
                    </a:r>
                    <a:fld id="{541002C0-DCA5-4357-8338-E1696804033F}" type="VALUE">
                      <a:rPr lang="en-US" sz="1600" baseline="0" smtClean="0">
                        <a:solidFill>
                          <a:schemeClr val="tx1"/>
                        </a:solidFill>
                      </a:rPr>
                      <a:pPr>
                        <a:defRPr sz="1600">
                          <a:solidFill>
                            <a:schemeClr val="tx1"/>
                          </a:solidFill>
                        </a:defRPr>
                      </a:pPr>
                      <a:t>[VALUE]</a:t>
                    </a:fld>
                    <a:endParaRPr lang="en-US" sz="1600" baseline="0" dirty="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3958950404257941"/>
                      <c:h val="0.1852900307849086"/>
                    </c:manualLayout>
                  </c15:layout>
                  <c15:dlblFieldTable/>
                  <c15:showDataLabelsRange val="0"/>
                </c:ext>
                <c:ext xmlns:c16="http://schemas.microsoft.com/office/drawing/2014/chart" uri="{C3380CC4-5D6E-409C-BE32-E72D297353CC}">
                  <c16:uniqueId val="{00000009-BC8B-E74D-9A74-71224B61D88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tx1"/>
                    </a:solidFill>
                    <a:latin typeface="+mn-lt"/>
                    <a:ea typeface="+mn-ea"/>
                    <a:cs typeface="+mn-cs"/>
                  </a:defRPr>
                </a:pPr>
                <a:endParaRPr lang="en-US"/>
              </a:p>
            </c:txPr>
            <c:dLblPos val="outEnd"/>
            <c:showLegendKey val="0"/>
            <c:showVal val="1"/>
            <c:showCatName val="1"/>
            <c:showSerName val="0"/>
            <c:showPercent val="0"/>
            <c:showBubbleSize val="0"/>
            <c:showLeaderLines val="0"/>
            <c:extLst>
              <c:ext xmlns:c15="http://schemas.microsoft.com/office/drawing/2012/chart" uri="{CE6537A1-D6FC-4f65-9D91-7224C49458BB}"/>
            </c:extLst>
          </c:dLbls>
          <c:cat>
            <c:strRef>
              <c:f>Sheet1!$B$6:$B$10</c:f>
              <c:strCache>
                <c:ptCount val="5"/>
                <c:pt idx="0">
                  <c:v>Jamaica</c:v>
                </c:pt>
                <c:pt idx="1">
                  <c:v>UK &amp; Europe</c:v>
                </c:pt>
                <c:pt idx="2">
                  <c:v>N. America</c:v>
                </c:pt>
                <c:pt idx="3">
                  <c:v>Canada</c:v>
                </c:pt>
                <c:pt idx="4">
                  <c:v>Caribbean and Others</c:v>
                </c:pt>
              </c:strCache>
            </c:strRef>
          </c:cat>
          <c:val>
            <c:numRef>
              <c:f>Sheet1!$C$6:$C$10</c:f>
              <c:numCache>
                <c:formatCode>0%</c:formatCode>
                <c:ptCount val="5"/>
                <c:pt idx="0">
                  <c:v>0.67601488097777507</c:v>
                </c:pt>
                <c:pt idx="1">
                  <c:v>0.13613916727321582</c:v>
                </c:pt>
                <c:pt idx="2">
                  <c:v>6.6490199790275956E-2</c:v>
                </c:pt>
                <c:pt idx="3">
                  <c:v>4.9363640399774339E-2</c:v>
                </c:pt>
                <c:pt idx="4">
                  <c:v>7.1992111558958821E-2</c:v>
                </c:pt>
              </c:numCache>
            </c:numRef>
          </c:val>
          <c:extLst>
            <c:ext xmlns:c16="http://schemas.microsoft.com/office/drawing/2014/chart" uri="{C3380CC4-5D6E-409C-BE32-E72D297353CC}">
              <c16:uniqueId val="{00000008-DF86-4077-8B30-5428EC3761A6}"/>
            </c:ext>
          </c:extLst>
        </c:ser>
        <c:dLbls>
          <c:showLegendKey val="0"/>
          <c:showVal val="1"/>
          <c:showCatName val="1"/>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6162240782325"/>
          <c:y val="0.1954804479121309"/>
          <c:w val="0.56675756590940007"/>
          <c:h val="0.75080920766161585"/>
        </c:manualLayout>
      </c:layout>
      <c:pieChart>
        <c:varyColors val="1"/>
        <c:ser>
          <c:idx val="0"/>
          <c:order val="0"/>
          <c:spPr>
            <a:solidFill>
              <a:srgbClr val="FF0000"/>
            </a:solidFill>
          </c:spPr>
          <c:explosion val="3"/>
          <c:dPt>
            <c:idx val="0"/>
            <c:bubble3D val="0"/>
            <c:explosion val="2"/>
            <c:spPr>
              <a:solidFill>
                <a:schemeClr val="tx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894E-4DCD-A099-97DB40A2FDE7}"/>
              </c:ext>
            </c:extLst>
          </c:dPt>
          <c:dPt>
            <c:idx val="1"/>
            <c:bubble3D val="0"/>
            <c:spPr>
              <a:solidFill>
                <a:schemeClr val="tx2">
                  <a:lumMod val="60000"/>
                  <a:lumOff val="4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894E-4DCD-A099-97DB40A2FDE7}"/>
              </c:ext>
            </c:extLst>
          </c:dPt>
          <c:dPt>
            <c:idx val="2"/>
            <c:bubble3D val="0"/>
            <c:spPr>
              <a:solidFill>
                <a:schemeClr val="accent3">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894E-4DCD-A099-97DB40A2FDE7}"/>
              </c:ext>
            </c:extLst>
          </c:dPt>
          <c:dPt>
            <c:idx val="3"/>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894E-4DCD-A099-97DB40A2FDE7}"/>
              </c:ext>
            </c:extLst>
          </c:dPt>
          <c:dPt>
            <c:idx val="4"/>
            <c:bubble3D val="0"/>
            <c:spPr>
              <a:solidFill>
                <a:srgbClr val="FFC0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05BB-0A40-9FC7-398F0CA5844A}"/>
              </c:ext>
            </c:extLst>
          </c:dPt>
          <c:dLbls>
            <c:dLbl>
              <c:idx val="0"/>
              <c:layout>
                <c:manualLayout>
                  <c:x val="-0.23028943246820496"/>
                  <c:y val="-4.7265103095103005E-2"/>
                </c:manualLayout>
              </c:layout>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fld id="{998E6390-B837-47A3-BCF7-527F5C204906}" type="CATEGORYNAME">
                      <a:rPr lang="en-US" sz="1600">
                        <a:solidFill>
                          <a:schemeClr val="bg1"/>
                        </a:solidFill>
                      </a:rPr>
                      <a:pPr>
                        <a:defRPr sz="1600">
                          <a:solidFill>
                            <a:schemeClr val="tx1"/>
                          </a:solidFill>
                        </a:defRPr>
                      </a:pPr>
                      <a:t>[CATEGORY NAME]</a:t>
                    </a:fld>
                    <a:r>
                      <a:rPr lang="en-US" sz="1600" dirty="0">
                        <a:solidFill>
                          <a:schemeClr val="bg1"/>
                        </a:solidFill>
                      </a:rPr>
                      <a:t> </a:t>
                    </a:r>
                    <a:fld id="{20416320-1692-4AAA-B81B-4AD8848BBF76}" type="VALUE">
                      <a:rPr lang="en-US" sz="1600">
                        <a:solidFill>
                          <a:schemeClr val="bg1"/>
                        </a:solidFill>
                      </a:rPr>
                      <a:pPr>
                        <a:defRPr sz="1600">
                          <a:solidFill>
                            <a:schemeClr val="tx1"/>
                          </a:solidFill>
                        </a:defRPr>
                      </a:pPr>
                      <a:t>[VALUE]</a:t>
                    </a:fld>
                    <a:endParaRPr lang="en-US" sz="1600" dirty="0">
                      <a:solidFill>
                        <a:schemeClr val="bg1"/>
                      </a:solidFill>
                    </a:endParaRPr>
                  </a:p>
                </c:rich>
              </c:tx>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894E-4DCD-A099-97DB40A2FDE7}"/>
                </c:ext>
              </c:extLst>
            </c:dLbl>
            <c:dLbl>
              <c:idx val="1"/>
              <c:layout>
                <c:manualLayout>
                  <c:x val="9.7305394000649827E-3"/>
                  <c:y val="-4.9413516872153139E-2"/>
                </c:manualLayout>
              </c:layout>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fld id="{11F99CD8-F775-4673-9C74-1E2896DD8812}" type="CATEGORYNAME">
                      <a:rPr lang="en-US" sz="1600">
                        <a:solidFill>
                          <a:schemeClr val="tx1"/>
                        </a:solidFill>
                      </a:rPr>
                      <a:pPr>
                        <a:defRPr sz="1600">
                          <a:solidFill>
                            <a:schemeClr val="tx1"/>
                          </a:solidFill>
                        </a:defRPr>
                      </a:pPr>
                      <a:t>[CATEGORY NAME]</a:t>
                    </a:fld>
                    <a:r>
                      <a:rPr lang="en-US" sz="1600" dirty="0">
                        <a:solidFill>
                          <a:schemeClr val="tx1"/>
                        </a:solidFill>
                      </a:rPr>
                      <a:t> </a:t>
                    </a:r>
                    <a:fld id="{686EFF77-0786-4F9B-B9EB-F0004846AACF}" type="VALUE">
                      <a:rPr lang="en-US" sz="1600">
                        <a:solidFill>
                          <a:schemeClr val="tx1"/>
                        </a:solidFill>
                      </a:rPr>
                      <a:pPr>
                        <a:defRPr sz="1600">
                          <a:solidFill>
                            <a:schemeClr val="tx1"/>
                          </a:solidFill>
                        </a:defRPr>
                      </a:pPr>
                      <a:t>[VALUE]</a:t>
                    </a:fld>
                    <a:endParaRPr lang="en-US" sz="1600" dirty="0">
                      <a:solidFill>
                        <a:schemeClr val="tx1"/>
                      </a:solidFill>
                    </a:endParaRPr>
                  </a:p>
                </c:rich>
              </c:tx>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035304491180262"/>
                      <c:h val="0.11708855084923245"/>
                    </c:manualLayout>
                  </c15:layout>
                  <c15:dlblFieldTable/>
                  <c15:showDataLabelsRange val="0"/>
                </c:ext>
                <c:ext xmlns:c16="http://schemas.microsoft.com/office/drawing/2014/chart" uri="{C3380CC4-5D6E-409C-BE32-E72D297353CC}">
                  <c16:uniqueId val="{00000003-894E-4DCD-A099-97DB40A2FDE7}"/>
                </c:ext>
              </c:extLst>
            </c:dLbl>
            <c:dLbl>
              <c:idx val="2"/>
              <c:layout>
                <c:manualLayout>
                  <c:x val="5.5139723267034986E-2"/>
                  <c:y val="2.1484137770501364E-2"/>
                </c:manualLayout>
              </c:layout>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fld id="{52A73C4F-5F1D-4610-98ED-CE7D9B4E611A}" type="CATEGORYNAME">
                      <a:rPr lang="en-US" sz="1600">
                        <a:solidFill>
                          <a:schemeClr val="tx1"/>
                        </a:solidFill>
                      </a:rPr>
                      <a:pPr>
                        <a:defRPr sz="1600">
                          <a:solidFill>
                            <a:schemeClr val="tx1"/>
                          </a:solidFill>
                        </a:defRPr>
                      </a:pPr>
                      <a:t>[CATEGORY NAME]</a:t>
                    </a:fld>
                    <a:r>
                      <a:rPr lang="en-US" sz="1600">
                        <a:solidFill>
                          <a:schemeClr val="tx1"/>
                        </a:solidFill>
                      </a:rPr>
                      <a:t> </a:t>
                    </a:r>
                    <a:fld id="{AA705513-D811-481C-9301-BACB6A8681A9}" type="VALUE">
                      <a:rPr lang="en-US" sz="1600">
                        <a:solidFill>
                          <a:schemeClr val="tx1"/>
                        </a:solidFill>
                      </a:rPr>
                      <a:pPr>
                        <a:defRPr sz="1600">
                          <a:solidFill>
                            <a:schemeClr val="tx1"/>
                          </a:solidFill>
                        </a:defRPr>
                      </a:pPr>
                      <a:t>[VALUE]</a:t>
                    </a:fld>
                    <a:endParaRPr lang="en-US" sz="1600">
                      <a:solidFill>
                        <a:schemeClr val="tx1"/>
                      </a:solidFill>
                    </a:endParaRPr>
                  </a:p>
                </c:rich>
              </c:tx>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894E-4DCD-A099-97DB40A2FDE7}"/>
                </c:ext>
              </c:extLst>
            </c:dLbl>
            <c:dLbl>
              <c:idx val="3"/>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94E-4DCD-A099-97DB40A2FDE7}"/>
                </c:ext>
              </c:extLst>
            </c:dLbl>
            <c:dLbl>
              <c:idx val="4"/>
              <c:layout>
                <c:manualLayout>
                  <c:x val="0.18163679931656368"/>
                  <c:y val="9.6678619967256144E-2"/>
                </c:manualLayout>
              </c:layout>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fld id="{03931E88-4C1F-4C43-B41B-D58DC2E2D2F3}" type="CATEGORYNAME">
                      <a:rPr lang="en-US" sz="1600">
                        <a:solidFill>
                          <a:schemeClr val="tx1"/>
                        </a:solidFill>
                      </a:rPr>
                      <a:pPr>
                        <a:defRPr sz="1600">
                          <a:solidFill>
                            <a:schemeClr val="tx1"/>
                          </a:solidFill>
                        </a:defRPr>
                      </a:pPr>
                      <a:t>[CATEGORY NAME]</a:t>
                    </a:fld>
                    <a:r>
                      <a:rPr lang="en-US" sz="1600" dirty="0">
                        <a:solidFill>
                          <a:schemeClr val="tx1"/>
                        </a:solidFill>
                      </a:rPr>
                      <a:t> ,</a:t>
                    </a:r>
                    <a:r>
                      <a:rPr lang="en-US" sz="1600" baseline="0" dirty="0">
                        <a:solidFill>
                          <a:schemeClr val="tx1"/>
                        </a:solidFill>
                      </a:rPr>
                      <a:t> </a:t>
                    </a:r>
                    <a:fld id="{541002C0-DCA5-4357-8338-E1696804033F}" type="VALUE">
                      <a:rPr lang="en-US" sz="1600" smtClean="0">
                        <a:solidFill>
                          <a:schemeClr val="tx1"/>
                        </a:solidFill>
                      </a:rPr>
                      <a:pPr>
                        <a:defRPr sz="1600">
                          <a:solidFill>
                            <a:schemeClr val="tx1"/>
                          </a:solidFill>
                        </a:defRPr>
                      </a:pPr>
                      <a:t>[VALUE]</a:t>
                    </a:fld>
                    <a:endParaRPr lang="en-US" sz="1600" baseline="0" dirty="0">
                      <a:solidFill>
                        <a:schemeClr val="tx1"/>
                      </a:solidFill>
                    </a:endParaRPr>
                  </a:p>
                </c:rich>
              </c:tx>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52239205262663901"/>
                      <c:h val="0.1852900307849086"/>
                    </c:manualLayout>
                  </c15:layout>
                  <c15:dlblFieldTable/>
                  <c15:showDataLabelsRange val="0"/>
                </c:ext>
                <c:ext xmlns:c16="http://schemas.microsoft.com/office/drawing/2014/chart" uri="{C3380CC4-5D6E-409C-BE32-E72D297353CC}">
                  <c16:uniqueId val="{00000009-05BB-0A40-9FC7-398F0CA5844A}"/>
                </c:ext>
              </c:extLst>
            </c:dLbl>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dLblPos val="outEnd"/>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Sheet1!$B$6:$B$10</c:f>
              <c:strCache>
                <c:ptCount val="5"/>
                <c:pt idx="0">
                  <c:v>Jamaica</c:v>
                </c:pt>
                <c:pt idx="1">
                  <c:v>UK &amp; Europe</c:v>
                </c:pt>
                <c:pt idx="2">
                  <c:v>N. America</c:v>
                </c:pt>
                <c:pt idx="3">
                  <c:v>Canada</c:v>
                </c:pt>
                <c:pt idx="4">
                  <c:v>Caribbean and Others</c:v>
                </c:pt>
              </c:strCache>
            </c:strRef>
          </c:cat>
          <c:val>
            <c:numRef>
              <c:f>Sheet1!$C$6:$C$10</c:f>
              <c:numCache>
                <c:formatCode>0%</c:formatCode>
                <c:ptCount val="5"/>
                <c:pt idx="0">
                  <c:v>0.53392944142744936</c:v>
                </c:pt>
                <c:pt idx="1">
                  <c:v>0.12478084539386609</c:v>
                </c:pt>
                <c:pt idx="2">
                  <c:v>0.20490061357182507</c:v>
                </c:pt>
                <c:pt idx="3">
                  <c:v>6.7887599732568332E-2</c:v>
                </c:pt>
                <c:pt idx="4">
                  <c:v>6.8501499874291105E-2</c:v>
                </c:pt>
              </c:numCache>
            </c:numRef>
          </c:val>
          <c:extLst>
            <c:ext xmlns:c16="http://schemas.microsoft.com/office/drawing/2014/chart" uri="{C3380CC4-5D6E-409C-BE32-E72D297353CC}">
              <c16:uniqueId val="{00000008-894E-4DCD-A099-97DB40A2FDE7}"/>
            </c:ext>
          </c:extLst>
        </c:ser>
        <c:dLbls>
          <c:showLegendKey val="0"/>
          <c:showVal val="1"/>
          <c:showCatName val="1"/>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aseline="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8D9387-9CDB-0B41-80F7-A0346727E94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050C9FAE-2306-D34D-9346-0344F5298248}">
      <dgm:prSet/>
      <dgm:spPr>
        <a:solidFill>
          <a:srgbClr val="E70402">
            <a:alpha val="50000"/>
          </a:srgbClr>
        </a:solidFill>
      </dgm:spPr>
      <dgm:t>
        <a:bodyPr/>
        <a:lstStyle/>
        <a:p>
          <a:r>
            <a:rPr lang="en-US">
              <a:solidFill>
                <a:schemeClr val="tx1"/>
              </a:solidFill>
            </a:rPr>
            <a:t>Mergers &amp; Acquisitions</a:t>
          </a:r>
          <a:endParaRPr lang="en-JM">
            <a:solidFill>
              <a:schemeClr val="tx1"/>
            </a:solidFill>
          </a:endParaRPr>
        </a:p>
      </dgm:t>
    </dgm:pt>
    <dgm:pt modelId="{8C440E5C-88E1-2548-91B1-BCC9FD69C857}" type="parTrans" cxnId="{BD6AAB9D-E105-4D4D-80E0-A782E43EE748}">
      <dgm:prSet/>
      <dgm:spPr/>
      <dgm:t>
        <a:bodyPr/>
        <a:lstStyle/>
        <a:p>
          <a:endParaRPr lang="en-GB">
            <a:solidFill>
              <a:schemeClr val="tx1"/>
            </a:solidFill>
          </a:endParaRPr>
        </a:p>
      </dgm:t>
    </dgm:pt>
    <dgm:pt modelId="{DEF9E6C0-4685-3C41-834E-99CE75B574A1}" type="sibTrans" cxnId="{BD6AAB9D-E105-4D4D-80E0-A782E43EE748}">
      <dgm:prSet/>
      <dgm:spPr/>
      <dgm:t>
        <a:bodyPr/>
        <a:lstStyle/>
        <a:p>
          <a:endParaRPr lang="en-GB">
            <a:solidFill>
              <a:schemeClr val="tx1"/>
            </a:solidFill>
          </a:endParaRPr>
        </a:p>
      </dgm:t>
    </dgm:pt>
    <dgm:pt modelId="{6751B08A-0449-E64F-9604-F0BB07B37A13}">
      <dgm:prSet/>
      <dgm:spPr>
        <a:solidFill>
          <a:schemeClr val="accent3"/>
        </a:solidFill>
      </dgm:spPr>
      <dgm:t>
        <a:bodyPr/>
        <a:lstStyle/>
        <a:p>
          <a:r>
            <a:rPr lang="en-US" dirty="0">
              <a:solidFill>
                <a:schemeClr val="tx1"/>
              </a:solidFill>
            </a:rPr>
            <a:t>Innovation &amp; Grace Brands Growth</a:t>
          </a:r>
          <a:endParaRPr lang="en-JM" dirty="0">
            <a:solidFill>
              <a:schemeClr val="tx1"/>
            </a:solidFill>
          </a:endParaRPr>
        </a:p>
      </dgm:t>
    </dgm:pt>
    <dgm:pt modelId="{54D35B2B-A1CF-3647-9C53-78DF93BDB86C}" type="parTrans" cxnId="{E439CB2C-D42F-9C4F-BA4F-5594A7761ABA}">
      <dgm:prSet/>
      <dgm:spPr/>
      <dgm:t>
        <a:bodyPr/>
        <a:lstStyle/>
        <a:p>
          <a:endParaRPr lang="en-GB">
            <a:solidFill>
              <a:schemeClr val="tx1"/>
            </a:solidFill>
          </a:endParaRPr>
        </a:p>
      </dgm:t>
    </dgm:pt>
    <dgm:pt modelId="{5F6A95FA-E8EF-A445-8F3D-3ED28AD76948}" type="sibTrans" cxnId="{E439CB2C-D42F-9C4F-BA4F-5594A7761ABA}">
      <dgm:prSet/>
      <dgm:spPr/>
      <dgm:t>
        <a:bodyPr/>
        <a:lstStyle/>
        <a:p>
          <a:endParaRPr lang="en-GB">
            <a:solidFill>
              <a:schemeClr val="tx1"/>
            </a:solidFill>
          </a:endParaRPr>
        </a:p>
      </dgm:t>
    </dgm:pt>
    <dgm:pt modelId="{3E8AF8BB-4300-0144-81D0-2CECFC59B3E9}">
      <dgm:prSet/>
      <dgm:spPr>
        <a:solidFill>
          <a:srgbClr val="E70402">
            <a:alpha val="50000"/>
          </a:srgbClr>
        </a:solidFill>
      </dgm:spPr>
      <dgm:t>
        <a:bodyPr/>
        <a:lstStyle/>
        <a:p>
          <a:r>
            <a:rPr lang="en-US">
              <a:solidFill>
                <a:schemeClr val="tx1"/>
              </a:solidFill>
            </a:rPr>
            <a:t>Financial Inclusion </a:t>
          </a:r>
          <a:endParaRPr lang="en-JM">
            <a:solidFill>
              <a:schemeClr val="tx1"/>
            </a:solidFill>
          </a:endParaRPr>
        </a:p>
      </dgm:t>
    </dgm:pt>
    <dgm:pt modelId="{E3550D93-2551-694A-9542-D55DC3D53682}" type="parTrans" cxnId="{C77EFBD6-2D8D-DE4B-A516-41DA17031AD1}">
      <dgm:prSet/>
      <dgm:spPr/>
      <dgm:t>
        <a:bodyPr/>
        <a:lstStyle/>
        <a:p>
          <a:endParaRPr lang="en-GB">
            <a:solidFill>
              <a:schemeClr val="tx1"/>
            </a:solidFill>
          </a:endParaRPr>
        </a:p>
      </dgm:t>
    </dgm:pt>
    <dgm:pt modelId="{8A9CCD70-EF0A-4C48-B9ED-28F2EFE1E88F}" type="sibTrans" cxnId="{C77EFBD6-2D8D-DE4B-A516-41DA17031AD1}">
      <dgm:prSet/>
      <dgm:spPr/>
      <dgm:t>
        <a:bodyPr/>
        <a:lstStyle/>
        <a:p>
          <a:endParaRPr lang="en-GB">
            <a:solidFill>
              <a:schemeClr val="tx1"/>
            </a:solidFill>
          </a:endParaRPr>
        </a:p>
      </dgm:t>
    </dgm:pt>
    <dgm:pt modelId="{94CFA125-F1D0-864F-9216-BD55C2B2499B}">
      <dgm:prSet/>
      <dgm:spPr>
        <a:solidFill>
          <a:schemeClr val="accent3"/>
        </a:solidFill>
      </dgm:spPr>
      <dgm:t>
        <a:bodyPr/>
        <a:lstStyle/>
        <a:p>
          <a:r>
            <a:rPr lang="en-US">
              <a:solidFill>
                <a:schemeClr val="tx1"/>
              </a:solidFill>
            </a:rPr>
            <a:t>Digital Transformation</a:t>
          </a:r>
          <a:endParaRPr lang="en-JM">
            <a:solidFill>
              <a:schemeClr val="tx1"/>
            </a:solidFill>
          </a:endParaRPr>
        </a:p>
      </dgm:t>
    </dgm:pt>
    <dgm:pt modelId="{44BFFB06-6692-6C4D-87E2-DE540F487EB2}" type="parTrans" cxnId="{8EDBAC3D-2B2E-CB45-A935-AAE23A940E32}">
      <dgm:prSet/>
      <dgm:spPr/>
      <dgm:t>
        <a:bodyPr/>
        <a:lstStyle/>
        <a:p>
          <a:endParaRPr lang="en-GB">
            <a:solidFill>
              <a:schemeClr val="tx1"/>
            </a:solidFill>
          </a:endParaRPr>
        </a:p>
      </dgm:t>
    </dgm:pt>
    <dgm:pt modelId="{A221714C-E67E-2140-8E50-84EFCF8E360C}" type="sibTrans" cxnId="{8EDBAC3D-2B2E-CB45-A935-AAE23A940E32}">
      <dgm:prSet/>
      <dgm:spPr/>
      <dgm:t>
        <a:bodyPr/>
        <a:lstStyle/>
        <a:p>
          <a:endParaRPr lang="en-GB">
            <a:solidFill>
              <a:schemeClr val="tx1"/>
            </a:solidFill>
          </a:endParaRPr>
        </a:p>
      </dgm:t>
    </dgm:pt>
    <dgm:pt modelId="{5DF27928-02FD-D94B-AF07-34A92301BCEE}">
      <dgm:prSet/>
      <dgm:spPr>
        <a:solidFill>
          <a:srgbClr val="E70402">
            <a:alpha val="50000"/>
          </a:srgbClr>
        </a:solidFill>
      </dgm:spPr>
      <dgm:t>
        <a:bodyPr/>
        <a:lstStyle/>
        <a:p>
          <a:r>
            <a:rPr lang="en-US" dirty="0">
              <a:solidFill>
                <a:schemeClr val="tx1"/>
              </a:solidFill>
            </a:rPr>
            <a:t>Develop our Environmental, Social &amp; Corporate Governance (ESG) Framework</a:t>
          </a:r>
          <a:endParaRPr lang="en-JM" dirty="0">
            <a:solidFill>
              <a:schemeClr val="tx1"/>
            </a:solidFill>
          </a:endParaRPr>
        </a:p>
      </dgm:t>
    </dgm:pt>
    <dgm:pt modelId="{53FC31EE-646E-274E-BECD-376474C58BC2}" type="parTrans" cxnId="{E1014199-3AE2-EE46-A9C8-A032FFE8C607}">
      <dgm:prSet/>
      <dgm:spPr/>
      <dgm:t>
        <a:bodyPr/>
        <a:lstStyle/>
        <a:p>
          <a:endParaRPr lang="en-GB">
            <a:solidFill>
              <a:schemeClr val="tx1"/>
            </a:solidFill>
          </a:endParaRPr>
        </a:p>
      </dgm:t>
    </dgm:pt>
    <dgm:pt modelId="{1B38D89B-7EF3-5C4F-A562-34538581949B}" type="sibTrans" cxnId="{E1014199-3AE2-EE46-A9C8-A032FFE8C607}">
      <dgm:prSet/>
      <dgm:spPr/>
      <dgm:t>
        <a:bodyPr/>
        <a:lstStyle/>
        <a:p>
          <a:endParaRPr lang="en-GB">
            <a:solidFill>
              <a:schemeClr val="tx1"/>
            </a:solidFill>
          </a:endParaRPr>
        </a:p>
      </dgm:t>
    </dgm:pt>
    <dgm:pt modelId="{171105E7-B2BB-324A-BA1B-033BAF4D348F}" type="pres">
      <dgm:prSet presAssocID="{C08D9387-9CDB-0B41-80F7-A0346727E946}" presName="linear" presStyleCnt="0">
        <dgm:presLayoutVars>
          <dgm:animLvl val="lvl"/>
          <dgm:resizeHandles val="exact"/>
        </dgm:presLayoutVars>
      </dgm:prSet>
      <dgm:spPr/>
    </dgm:pt>
    <dgm:pt modelId="{A377E0DB-D089-A249-83EA-C1076BF92AAB}" type="pres">
      <dgm:prSet presAssocID="{050C9FAE-2306-D34D-9346-0344F5298248}" presName="parentText" presStyleLbl="node1" presStyleIdx="0" presStyleCnt="5">
        <dgm:presLayoutVars>
          <dgm:chMax val="0"/>
          <dgm:bulletEnabled val="1"/>
        </dgm:presLayoutVars>
      </dgm:prSet>
      <dgm:spPr/>
    </dgm:pt>
    <dgm:pt modelId="{38E4D8AB-5A96-CE4A-902C-8BDB49600C67}" type="pres">
      <dgm:prSet presAssocID="{DEF9E6C0-4685-3C41-834E-99CE75B574A1}" presName="spacer" presStyleCnt="0"/>
      <dgm:spPr/>
    </dgm:pt>
    <dgm:pt modelId="{36F62C23-71F0-214F-A372-F0F2C73A3426}" type="pres">
      <dgm:prSet presAssocID="{6751B08A-0449-E64F-9604-F0BB07B37A13}" presName="parentText" presStyleLbl="node1" presStyleIdx="1" presStyleCnt="5">
        <dgm:presLayoutVars>
          <dgm:chMax val="0"/>
          <dgm:bulletEnabled val="1"/>
        </dgm:presLayoutVars>
      </dgm:prSet>
      <dgm:spPr/>
    </dgm:pt>
    <dgm:pt modelId="{1570AC8D-C087-AA43-A937-079A20DF58E1}" type="pres">
      <dgm:prSet presAssocID="{5F6A95FA-E8EF-A445-8F3D-3ED28AD76948}" presName="spacer" presStyleCnt="0"/>
      <dgm:spPr/>
    </dgm:pt>
    <dgm:pt modelId="{77F5C0C0-1D99-6043-8BDC-C98AC546DA70}" type="pres">
      <dgm:prSet presAssocID="{3E8AF8BB-4300-0144-81D0-2CECFC59B3E9}" presName="parentText" presStyleLbl="node1" presStyleIdx="2" presStyleCnt="5">
        <dgm:presLayoutVars>
          <dgm:chMax val="0"/>
          <dgm:bulletEnabled val="1"/>
        </dgm:presLayoutVars>
      </dgm:prSet>
      <dgm:spPr/>
    </dgm:pt>
    <dgm:pt modelId="{68D86E64-B3A6-9740-A291-8B6C497903BE}" type="pres">
      <dgm:prSet presAssocID="{8A9CCD70-EF0A-4C48-B9ED-28F2EFE1E88F}" presName="spacer" presStyleCnt="0"/>
      <dgm:spPr/>
    </dgm:pt>
    <dgm:pt modelId="{BFC64E34-124C-8F4D-A5A4-4E0A36E52CB9}" type="pres">
      <dgm:prSet presAssocID="{94CFA125-F1D0-864F-9216-BD55C2B2499B}" presName="parentText" presStyleLbl="node1" presStyleIdx="3" presStyleCnt="5">
        <dgm:presLayoutVars>
          <dgm:chMax val="0"/>
          <dgm:bulletEnabled val="1"/>
        </dgm:presLayoutVars>
      </dgm:prSet>
      <dgm:spPr/>
    </dgm:pt>
    <dgm:pt modelId="{DB469369-1693-CA4B-AEFE-48E19BBF1FD0}" type="pres">
      <dgm:prSet presAssocID="{A221714C-E67E-2140-8E50-84EFCF8E360C}" presName="spacer" presStyleCnt="0"/>
      <dgm:spPr/>
    </dgm:pt>
    <dgm:pt modelId="{CB0123FA-5EB2-994E-B859-7CD2AFB24A5B}" type="pres">
      <dgm:prSet presAssocID="{5DF27928-02FD-D94B-AF07-34A92301BCEE}" presName="parentText" presStyleLbl="node1" presStyleIdx="4" presStyleCnt="5">
        <dgm:presLayoutVars>
          <dgm:chMax val="0"/>
          <dgm:bulletEnabled val="1"/>
        </dgm:presLayoutVars>
      </dgm:prSet>
      <dgm:spPr/>
    </dgm:pt>
  </dgm:ptLst>
  <dgm:cxnLst>
    <dgm:cxn modelId="{305F4F29-443D-0E46-A29E-61FE8FA72644}" type="presOf" srcId="{6751B08A-0449-E64F-9604-F0BB07B37A13}" destId="{36F62C23-71F0-214F-A372-F0F2C73A3426}" srcOrd="0" destOrd="0" presId="urn:microsoft.com/office/officeart/2005/8/layout/vList2"/>
    <dgm:cxn modelId="{E439CB2C-D42F-9C4F-BA4F-5594A7761ABA}" srcId="{C08D9387-9CDB-0B41-80F7-A0346727E946}" destId="{6751B08A-0449-E64F-9604-F0BB07B37A13}" srcOrd="1" destOrd="0" parTransId="{54D35B2B-A1CF-3647-9C53-78DF93BDB86C}" sibTransId="{5F6A95FA-E8EF-A445-8F3D-3ED28AD76948}"/>
    <dgm:cxn modelId="{FF31EA36-AACF-4B4E-BBFE-9958059AD3C9}" type="presOf" srcId="{C08D9387-9CDB-0B41-80F7-A0346727E946}" destId="{171105E7-B2BB-324A-BA1B-033BAF4D348F}" srcOrd="0" destOrd="0" presId="urn:microsoft.com/office/officeart/2005/8/layout/vList2"/>
    <dgm:cxn modelId="{8EDBAC3D-2B2E-CB45-A935-AAE23A940E32}" srcId="{C08D9387-9CDB-0B41-80F7-A0346727E946}" destId="{94CFA125-F1D0-864F-9216-BD55C2B2499B}" srcOrd="3" destOrd="0" parTransId="{44BFFB06-6692-6C4D-87E2-DE540F487EB2}" sibTransId="{A221714C-E67E-2140-8E50-84EFCF8E360C}"/>
    <dgm:cxn modelId="{A8A97D68-E6D4-8347-BA56-7115907A7CFB}" type="presOf" srcId="{3E8AF8BB-4300-0144-81D0-2CECFC59B3E9}" destId="{77F5C0C0-1D99-6043-8BDC-C98AC546DA70}" srcOrd="0" destOrd="0" presId="urn:microsoft.com/office/officeart/2005/8/layout/vList2"/>
    <dgm:cxn modelId="{83EE6C69-C5F3-984F-914F-E4DDD309D157}" type="presOf" srcId="{94CFA125-F1D0-864F-9216-BD55C2B2499B}" destId="{BFC64E34-124C-8F4D-A5A4-4E0A36E52CB9}" srcOrd="0" destOrd="0" presId="urn:microsoft.com/office/officeart/2005/8/layout/vList2"/>
    <dgm:cxn modelId="{08B56E8F-D023-AA4A-85B1-1BB966CD641B}" type="presOf" srcId="{050C9FAE-2306-D34D-9346-0344F5298248}" destId="{A377E0DB-D089-A249-83EA-C1076BF92AAB}" srcOrd="0" destOrd="0" presId="urn:microsoft.com/office/officeart/2005/8/layout/vList2"/>
    <dgm:cxn modelId="{CC275B90-C449-2544-975D-1FEFC4705BB7}" type="presOf" srcId="{5DF27928-02FD-D94B-AF07-34A92301BCEE}" destId="{CB0123FA-5EB2-994E-B859-7CD2AFB24A5B}" srcOrd="0" destOrd="0" presId="urn:microsoft.com/office/officeart/2005/8/layout/vList2"/>
    <dgm:cxn modelId="{E1014199-3AE2-EE46-A9C8-A032FFE8C607}" srcId="{C08D9387-9CDB-0B41-80F7-A0346727E946}" destId="{5DF27928-02FD-D94B-AF07-34A92301BCEE}" srcOrd="4" destOrd="0" parTransId="{53FC31EE-646E-274E-BECD-376474C58BC2}" sibTransId="{1B38D89B-7EF3-5C4F-A562-34538581949B}"/>
    <dgm:cxn modelId="{BD6AAB9D-E105-4D4D-80E0-A782E43EE748}" srcId="{C08D9387-9CDB-0B41-80F7-A0346727E946}" destId="{050C9FAE-2306-D34D-9346-0344F5298248}" srcOrd="0" destOrd="0" parTransId="{8C440E5C-88E1-2548-91B1-BCC9FD69C857}" sibTransId="{DEF9E6C0-4685-3C41-834E-99CE75B574A1}"/>
    <dgm:cxn modelId="{C77EFBD6-2D8D-DE4B-A516-41DA17031AD1}" srcId="{C08D9387-9CDB-0B41-80F7-A0346727E946}" destId="{3E8AF8BB-4300-0144-81D0-2CECFC59B3E9}" srcOrd="2" destOrd="0" parTransId="{E3550D93-2551-694A-9542-D55DC3D53682}" sibTransId="{8A9CCD70-EF0A-4C48-B9ED-28F2EFE1E88F}"/>
    <dgm:cxn modelId="{47A21FFB-97F2-6A41-888A-765E081C7A0C}" type="presParOf" srcId="{171105E7-B2BB-324A-BA1B-033BAF4D348F}" destId="{A377E0DB-D089-A249-83EA-C1076BF92AAB}" srcOrd="0" destOrd="0" presId="urn:microsoft.com/office/officeart/2005/8/layout/vList2"/>
    <dgm:cxn modelId="{D5B66434-0485-C748-987D-D2CF7F4FDE32}" type="presParOf" srcId="{171105E7-B2BB-324A-BA1B-033BAF4D348F}" destId="{38E4D8AB-5A96-CE4A-902C-8BDB49600C67}" srcOrd="1" destOrd="0" presId="urn:microsoft.com/office/officeart/2005/8/layout/vList2"/>
    <dgm:cxn modelId="{73DEF925-F09C-B146-83A3-892E49E8F399}" type="presParOf" srcId="{171105E7-B2BB-324A-BA1B-033BAF4D348F}" destId="{36F62C23-71F0-214F-A372-F0F2C73A3426}" srcOrd="2" destOrd="0" presId="urn:microsoft.com/office/officeart/2005/8/layout/vList2"/>
    <dgm:cxn modelId="{93A44E81-4E71-F044-A944-AABC6FA4A555}" type="presParOf" srcId="{171105E7-B2BB-324A-BA1B-033BAF4D348F}" destId="{1570AC8D-C087-AA43-A937-079A20DF58E1}" srcOrd="3" destOrd="0" presId="urn:microsoft.com/office/officeart/2005/8/layout/vList2"/>
    <dgm:cxn modelId="{6AF001C4-D09F-1245-B77E-89E1BC5EF6C6}" type="presParOf" srcId="{171105E7-B2BB-324A-BA1B-033BAF4D348F}" destId="{77F5C0C0-1D99-6043-8BDC-C98AC546DA70}" srcOrd="4" destOrd="0" presId="urn:microsoft.com/office/officeart/2005/8/layout/vList2"/>
    <dgm:cxn modelId="{A050910E-C4B6-C74D-ACFF-85E7F74E16AA}" type="presParOf" srcId="{171105E7-B2BB-324A-BA1B-033BAF4D348F}" destId="{68D86E64-B3A6-9740-A291-8B6C497903BE}" srcOrd="5" destOrd="0" presId="urn:microsoft.com/office/officeart/2005/8/layout/vList2"/>
    <dgm:cxn modelId="{E57296D1-417F-8D40-88E5-5518F98F6F24}" type="presParOf" srcId="{171105E7-B2BB-324A-BA1B-033BAF4D348F}" destId="{BFC64E34-124C-8F4D-A5A4-4E0A36E52CB9}" srcOrd="6" destOrd="0" presId="urn:microsoft.com/office/officeart/2005/8/layout/vList2"/>
    <dgm:cxn modelId="{FF2B1E7B-F693-884B-816D-2D4B3813577A}" type="presParOf" srcId="{171105E7-B2BB-324A-BA1B-033BAF4D348F}" destId="{DB469369-1693-CA4B-AEFE-48E19BBF1FD0}" srcOrd="7" destOrd="0" presId="urn:microsoft.com/office/officeart/2005/8/layout/vList2"/>
    <dgm:cxn modelId="{002C83B7-1184-E745-B66E-BC476ED21F6A}" type="presParOf" srcId="{171105E7-B2BB-324A-BA1B-033BAF4D348F}" destId="{CB0123FA-5EB2-994E-B859-7CD2AFB24A5B}" srcOrd="8"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7E0DB-D089-A249-83EA-C1076BF92AAB}">
      <dsp:nvSpPr>
        <dsp:cNvPr id="0" name=""/>
        <dsp:cNvSpPr/>
      </dsp:nvSpPr>
      <dsp:spPr>
        <a:xfrm>
          <a:off x="0" y="68367"/>
          <a:ext cx="6646283" cy="794503"/>
        </a:xfrm>
        <a:prstGeom prst="roundRect">
          <a:avLst/>
        </a:prstGeom>
        <a:solidFill>
          <a:srgbClr val="E70402">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rPr>
            <a:t>Mergers &amp; Acquisitions</a:t>
          </a:r>
          <a:endParaRPr lang="en-JM" sz="2000" kern="1200">
            <a:solidFill>
              <a:schemeClr val="tx1"/>
            </a:solidFill>
          </a:endParaRPr>
        </a:p>
      </dsp:txBody>
      <dsp:txXfrm>
        <a:off x="38784" y="107151"/>
        <a:ext cx="6568715" cy="716935"/>
      </dsp:txXfrm>
    </dsp:sp>
    <dsp:sp modelId="{36F62C23-71F0-214F-A372-F0F2C73A3426}">
      <dsp:nvSpPr>
        <dsp:cNvPr id="0" name=""/>
        <dsp:cNvSpPr/>
      </dsp:nvSpPr>
      <dsp:spPr>
        <a:xfrm>
          <a:off x="0" y="920470"/>
          <a:ext cx="6646283" cy="794503"/>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Innovation &amp; Grace Brands Growth</a:t>
          </a:r>
          <a:endParaRPr lang="en-JM" sz="2000" kern="1200" dirty="0">
            <a:solidFill>
              <a:schemeClr val="tx1"/>
            </a:solidFill>
          </a:endParaRPr>
        </a:p>
      </dsp:txBody>
      <dsp:txXfrm>
        <a:off x="38784" y="959254"/>
        <a:ext cx="6568715" cy="716935"/>
      </dsp:txXfrm>
    </dsp:sp>
    <dsp:sp modelId="{77F5C0C0-1D99-6043-8BDC-C98AC546DA70}">
      <dsp:nvSpPr>
        <dsp:cNvPr id="0" name=""/>
        <dsp:cNvSpPr/>
      </dsp:nvSpPr>
      <dsp:spPr>
        <a:xfrm>
          <a:off x="0" y="1772573"/>
          <a:ext cx="6646283" cy="794503"/>
        </a:xfrm>
        <a:prstGeom prst="roundRect">
          <a:avLst/>
        </a:prstGeom>
        <a:solidFill>
          <a:srgbClr val="E70402">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rPr>
            <a:t>Financial Inclusion </a:t>
          </a:r>
          <a:endParaRPr lang="en-JM" sz="2000" kern="1200">
            <a:solidFill>
              <a:schemeClr val="tx1"/>
            </a:solidFill>
          </a:endParaRPr>
        </a:p>
      </dsp:txBody>
      <dsp:txXfrm>
        <a:off x="38784" y="1811357"/>
        <a:ext cx="6568715" cy="716935"/>
      </dsp:txXfrm>
    </dsp:sp>
    <dsp:sp modelId="{BFC64E34-124C-8F4D-A5A4-4E0A36E52CB9}">
      <dsp:nvSpPr>
        <dsp:cNvPr id="0" name=""/>
        <dsp:cNvSpPr/>
      </dsp:nvSpPr>
      <dsp:spPr>
        <a:xfrm>
          <a:off x="0" y="2624676"/>
          <a:ext cx="6646283" cy="794503"/>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rPr>
            <a:t>Digital Transformation</a:t>
          </a:r>
          <a:endParaRPr lang="en-JM" sz="2000" kern="1200">
            <a:solidFill>
              <a:schemeClr val="tx1"/>
            </a:solidFill>
          </a:endParaRPr>
        </a:p>
      </dsp:txBody>
      <dsp:txXfrm>
        <a:off x="38784" y="2663460"/>
        <a:ext cx="6568715" cy="716935"/>
      </dsp:txXfrm>
    </dsp:sp>
    <dsp:sp modelId="{CB0123FA-5EB2-994E-B859-7CD2AFB24A5B}">
      <dsp:nvSpPr>
        <dsp:cNvPr id="0" name=""/>
        <dsp:cNvSpPr/>
      </dsp:nvSpPr>
      <dsp:spPr>
        <a:xfrm>
          <a:off x="0" y="3476779"/>
          <a:ext cx="6646283" cy="794503"/>
        </a:xfrm>
        <a:prstGeom prst="roundRect">
          <a:avLst/>
        </a:prstGeom>
        <a:solidFill>
          <a:srgbClr val="E70402">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Develop our Environmental, Social &amp; Corporate Governance (ESG) Framework</a:t>
          </a:r>
          <a:endParaRPr lang="en-JM" sz="2000" kern="1200" dirty="0">
            <a:solidFill>
              <a:schemeClr val="tx1"/>
            </a:solidFill>
          </a:endParaRPr>
        </a:p>
      </dsp:txBody>
      <dsp:txXfrm>
        <a:off x="38784" y="3515563"/>
        <a:ext cx="6568715" cy="71693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9D7A543-70B2-9242-85F2-9AEC36956CB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B5C483D-7CEE-4644-8081-444945D08A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0105D1-8196-2D4B-938C-5F487166A82A}" type="datetimeFigureOut">
              <a:rPr lang="en-US" smtClean="0"/>
              <a:t>6/24/21</a:t>
            </a:fld>
            <a:endParaRPr lang="en-US"/>
          </a:p>
        </p:txBody>
      </p:sp>
      <p:sp>
        <p:nvSpPr>
          <p:cNvPr id="4" name="Footer Placeholder 3">
            <a:extLst>
              <a:ext uri="{FF2B5EF4-FFF2-40B4-BE49-F238E27FC236}">
                <a16:creationId xmlns:a16="http://schemas.microsoft.com/office/drawing/2014/main" id="{3D0BB57D-92E6-6F40-A698-99D2EC89BF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00A7BAF-6A45-EE4A-84D9-90F947A808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78FD4ED-F8CF-7B45-A704-66F73D99F8E3}" type="slidenum">
              <a:rPr lang="en-US" smtClean="0"/>
              <a:t>‹#›</a:t>
            </a:fld>
            <a:endParaRPr lang="en-US"/>
          </a:p>
        </p:txBody>
      </p:sp>
    </p:spTree>
    <p:extLst>
      <p:ext uri="{BB962C8B-B14F-4D97-AF65-F5344CB8AC3E}">
        <p14:creationId xmlns:p14="http://schemas.microsoft.com/office/powerpoint/2010/main" val="33659588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E7E81C-22B7-4216-A8DF-A087F26CE010}" type="datetimeFigureOut">
              <a:rPr lang="en-US" smtClean="0"/>
              <a:t>6/24/21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040953-809F-4766-9A21-9C6C32A81B5C}" type="slidenum">
              <a:rPr lang="en-US" smtClean="0"/>
              <a:t>‹#›</a:t>
            </a:fld>
            <a:endParaRPr lang="en-US"/>
          </a:p>
        </p:txBody>
      </p:sp>
    </p:spTree>
    <p:extLst>
      <p:ext uri="{BB962C8B-B14F-4D97-AF65-F5344CB8AC3E}">
        <p14:creationId xmlns:p14="http://schemas.microsoft.com/office/powerpoint/2010/main" val="560500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0D958-B29C-4541-B4CE-4D392D9ED1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2826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M" sz="1200" i="0" dirty="0">
              <a:solidFill>
                <a:srgbClr val="0070C0"/>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0D958-B29C-4541-B4CE-4D392D9ED1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504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M" sz="1200" i="0" dirty="0">
              <a:solidFill>
                <a:srgbClr val="0070C0"/>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0D958-B29C-4541-B4CE-4D392D9ED1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815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M" sz="1200" i="0" dirty="0">
              <a:solidFill>
                <a:srgbClr val="0070C0"/>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0D958-B29C-4541-B4CE-4D392D9ED1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472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M" sz="1200" i="0" dirty="0">
              <a:solidFill>
                <a:srgbClr val="0070C0"/>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0D958-B29C-4541-B4CE-4D392D9ED1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8739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M" sz="1200" i="0" dirty="0">
              <a:solidFill>
                <a:srgbClr val="0070C0"/>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0D958-B29C-4541-B4CE-4D392D9ED1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407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M" sz="1200" i="0" dirty="0">
              <a:solidFill>
                <a:srgbClr val="0070C0"/>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0D958-B29C-4541-B4CE-4D392D9ED1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6716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M" sz="1200" i="0" dirty="0">
              <a:solidFill>
                <a:srgbClr val="0070C0"/>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0D958-B29C-4541-B4CE-4D392D9ED1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404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03" name="Google Shape;60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5980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03" name="Google Shape;60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5715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03" name="Google Shape;60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8921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03" name="Google Shape;60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8282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03" name="Google Shape;60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0131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3" name="Google Shape;60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0202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3" name="Google Shape;60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1014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M" sz="1200" i="0" dirty="0">
              <a:solidFill>
                <a:srgbClr val="0070C0"/>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0D958-B29C-4541-B4CE-4D392D9ED1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3354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Титульный слайд" type="title">
  <p:cSld name="Титульный слайд">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 name="Picture 1">
            <a:extLst>
              <a:ext uri="{FF2B5EF4-FFF2-40B4-BE49-F238E27FC236}">
                <a16:creationId xmlns:a16="http://schemas.microsoft.com/office/drawing/2014/main" id="{A6454684-352E-460F-9059-3EAE4D0BDC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88487" y="160082"/>
            <a:ext cx="1323975" cy="523875"/>
          </a:xfrm>
          <a:prstGeom prst="rect">
            <a:avLst/>
          </a:prstGeom>
        </p:spPr>
      </p:pic>
    </p:spTree>
    <p:extLst>
      <p:ext uri="{BB962C8B-B14F-4D97-AF65-F5344CB8AC3E}">
        <p14:creationId xmlns:p14="http://schemas.microsoft.com/office/powerpoint/2010/main" val="602402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A588D-E712-4032-B310-2E96DE5513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CDE920-C52C-403F-87F1-6B472803E7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5F4038-91DF-43AA-9CCE-E661DF7CCCAD}"/>
              </a:ext>
            </a:extLst>
          </p:cNvPr>
          <p:cNvSpPr>
            <a:spLocks noGrp="1"/>
          </p:cNvSpPr>
          <p:nvPr>
            <p:ph type="dt" sz="half" idx="10"/>
          </p:nvPr>
        </p:nvSpPr>
        <p:spPr/>
        <p:txBody>
          <a:bodyPr/>
          <a:lstStyle/>
          <a:p>
            <a:fld id="{F15C4AD4-BB75-43B7-A30A-E3D671059F7D}" type="datetimeFigureOut">
              <a:rPr lang="en-US" smtClean="0"/>
              <a:t>6/24/21</a:t>
            </a:fld>
            <a:endParaRPr lang="en-US"/>
          </a:p>
        </p:txBody>
      </p:sp>
      <p:sp>
        <p:nvSpPr>
          <p:cNvPr id="5" name="Footer Placeholder 4">
            <a:extLst>
              <a:ext uri="{FF2B5EF4-FFF2-40B4-BE49-F238E27FC236}">
                <a16:creationId xmlns:a16="http://schemas.microsoft.com/office/drawing/2014/main" id="{745748B0-487A-4573-AB7C-29F0317A1E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CA85D1-9024-4D55-95C0-840D3C42481E}"/>
              </a:ext>
            </a:extLst>
          </p:cNvPr>
          <p:cNvSpPr>
            <a:spLocks noGrp="1"/>
          </p:cNvSpPr>
          <p:nvPr>
            <p:ph type="sldNum" sz="quarter" idx="12"/>
          </p:nvPr>
        </p:nvSpPr>
        <p:spPr/>
        <p:txBody>
          <a:bodyPr/>
          <a:lstStyle/>
          <a:p>
            <a:fld id="{58DA26C1-DCC0-47E8-AF86-C9F8A52AC7EE}" type="slidenum">
              <a:rPr lang="en-US" smtClean="0"/>
              <a:t>‹#›</a:t>
            </a:fld>
            <a:endParaRPr lang="en-US"/>
          </a:p>
        </p:txBody>
      </p:sp>
    </p:spTree>
    <p:extLst>
      <p:ext uri="{BB962C8B-B14F-4D97-AF65-F5344CB8AC3E}">
        <p14:creationId xmlns:p14="http://schemas.microsoft.com/office/powerpoint/2010/main" val="3877103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3B481-F88D-493D-B576-942CC33D5BEA}"/>
              </a:ext>
            </a:extLst>
          </p:cNvPr>
          <p:cNvSpPr>
            <a:spLocks noGrp="1"/>
          </p:cNvSpPr>
          <p:nvPr>
            <p:ph type="title"/>
          </p:nvPr>
        </p:nvSpPr>
        <p:spPr>
          <a:xfrm>
            <a:off x="0" y="0"/>
            <a:ext cx="12192000" cy="696376"/>
          </a:xfrm>
        </p:spPr>
        <p:txBody>
          <a:bodyPr>
            <a:normAutofit/>
          </a:bodyPr>
          <a:lstStyle>
            <a:lvl1pPr>
              <a:defRPr sz="4000" b="1">
                <a:solidFill>
                  <a:schemeClr val="bg2">
                    <a:lumMod val="25000"/>
                  </a:schemeClr>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CC2A838E-CEB1-47D7-9EEB-8A5AFC3D62A3}"/>
              </a:ext>
            </a:extLst>
          </p:cNvPr>
          <p:cNvSpPr>
            <a:spLocks noGrp="1"/>
          </p:cNvSpPr>
          <p:nvPr>
            <p:ph idx="1"/>
          </p:nvPr>
        </p:nvSpPr>
        <p:spPr>
          <a:xfrm>
            <a:off x="200246" y="953756"/>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490A4E3F-A32A-446C-A5ED-C68C9F853855}"/>
              </a:ext>
            </a:extLst>
          </p:cNvPr>
          <p:cNvSpPr txBox="1"/>
          <p:nvPr userDrawn="1"/>
        </p:nvSpPr>
        <p:spPr>
          <a:xfrm>
            <a:off x="9537405" y="6587019"/>
            <a:ext cx="2654595" cy="307777"/>
          </a:xfrm>
          <a:prstGeom prst="rect">
            <a:avLst/>
          </a:prstGeom>
          <a:noFill/>
        </p:spPr>
        <p:txBody>
          <a:bodyPr wrap="square" rtlCol="0">
            <a:spAutoFit/>
          </a:bodyPr>
          <a:lstStyle/>
          <a:p>
            <a:pPr algn="r"/>
            <a:r>
              <a:rPr lang="en-US" sz="1400" b="0" i="0" dirty="0">
                <a:solidFill>
                  <a:schemeClr val="bg1"/>
                </a:solidFill>
                <a:latin typeface="Brush Script MT" panose="03060802040406070304" pitchFamily="66" charset="0"/>
              </a:rPr>
              <a:t>Spirit of Jamaica Inspiring the World</a:t>
            </a:r>
          </a:p>
        </p:txBody>
      </p:sp>
      <p:sp>
        <p:nvSpPr>
          <p:cNvPr id="11" name="Rectangle 10">
            <a:extLst>
              <a:ext uri="{FF2B5EF4-FFF2-40B4-BE49-F238E27FC236}">
                <a16:creationId xmlns:a16="http://schemas.microsoft.com/office/drawing/2014/main" id="{63CC2B2A-E0E1-4D01-A7F2-6AB110EE0908}"/>
              </a:ext>
            </a:extLst>
          </p:cNvPr>
          <p:cNvSpPr/>
          <p:nvPr/>
        </p:nvSpPr>
        <p:spPr>
          <a:xfrm>
            <a:off x="0" y="6489568"/>
            <a:ext cx="12191999" cy="36512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15" normalizeH="0" baseline="0" noProof="0" dirty="0">
                <a:ln>
                  <a:noFill/>
                </a:ln>
                <a:solidFill>
                  <a:prstClr val="white"/>
                </a:solidFill>
                <a:effectLst/>
                <a:uLnTx/>
                <a:uFillTx/>
                <a:latin typeface="Calibri Light"/>
                <a:ea typeface="+mn-ea"/>
                <a:cs typeface="Calibri Light"/>
              </a:rPr>
              <a:t>Spirit of Jamaica, Inspiring the World</a:t>
            </a:r>
            <a:endParaRPr kumimoji="0" lang="en-US" sz="1800" b="1" i="1" u="none" strike="noStrike" kern="1200" cap="none" spc="0" normalizeH="0" baseline="0" noProof="0" dirty="0">
              <a:ln>
                <a:noFill/>
              </a:ln>
              <a:solidFill>
                <a:prstClr val="white"/>
              </a:solidFill>
              <a:effectLst/>
              <a:uLnTx/>
              <a:uFillTx/>
              <a:latin typeface="Calibri Light"/>
              <a:ea typeface="+mn-ea"/>
              <a:cs typeface="Calibri Light"/>
            </a:endParaRPr>
          </a:p>
        </p:txBody>
      </p:sp>
    </p:spTree>
    <p:extLst>
      <p:ext uri="{BB962C8B-B14F-4D97-AF65-F5344CB8AC3E}">
        <p14:creationId xmlns:p14="http://schemas.microsoft.com/office/powerpoint/2010/main" val="801487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FF8E6-834B-4A1C-A7F3-20442EC58BAF}"/>
              </a:ext>
            </a:extLst>
          </p:cNvPr>
          <p:cNvSpPr>
            <a:spLocks noGrp="1"/>
          </p:cNvSpPr>
          <p:nvPr>
            <p:ph type="title"/>
          </p:nvPr>
        </p:nvSpPr>
        <p:spPr>
          <a:xfrm>
            <a:off x="6995160" y="2002631"/>
            <a:ext cx="5196840" cy="3152299"/>
          </a:xfrm>
        </p:spPr>
        <p:txBody>
          <a:bodyPr anchor="b">
            <a:noAutofit/>
          </a:bodyPr>
          <a:lstStyle>
            <a:lvl1pPr>
              <a:defRPr sz="6000">
                <a:solidFill>
                  <a:srgbClr val="C00000"/>
                </a:solidFill>
                <a:latin typeface="Arial Black" panose="020B0A04020102020204" pitchFamily="34" charset="0"/>
              </a:defRPr>
            </a:lvl1pPr>
          </a:lstStyle>
          <a:p>
            <a:r>
              <a:rPr lang="en-US" dirty="0"/>
              <a:t>Click to edit Master title style</a:t>
            </a:r>
          </a:p>
        </p:txBody>
      </p:sp>
    </p:spTree>
    <p:extLst>
      <p:ext uri="{BB962C8B-B14F-4D97-AF65-F5344CB8AC3E}">
        <p14:creationId xmlns:p14="http://schemas.microsoft.com/office/powerpoint/2010/main" val="3805980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4C4B3-F686-41B7-ACC7-E834AE4D00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3876D6-DF4F-49B4-8107-78A1951C2F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895BD0-8686-4B9C-AFC9-04BFDC6406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5A67D0-D1B5-4169-9F94-4E8BCFCA8E1E}"/>
              </a:ext>
            </a:extLst>
          </p:cNvPr>
          <p:cNvSpPr>
            <a:spLocks noGrp="1"/>
          </p:cNvSpPr>
          <p:nvPr>
            <p:ph type="dt" sz="half" idx="10"/>
          </p:nvPr>
        </p:nvSpPr>
        <p:spPr/>
        <p:txBody>
          <a:bodyPr/>
          <a:lstStyle/>
          <a:p>
            <a:fld id="{F15C4AD4-BB75-43B7-A30A-E3D671059F7D}" type="datetimeFigureOut">
              <a:rPr lang="en-US" smtClean="0"/>
              <a:t>6/24/21</a:t>
            </a:fld>
            <a:endParaRPr lang="en-US"/>
          </a:p>
        </p:txBody>
      </p:sp>
      <p:sp>
        <p:nvSpPr>
          <p:cNvPr id="6" name="Footer Placeholder 5">
            <a:extLst>
              <a:ext uri="{FF2B5EF4-FFF2-40B4-BE49-F238E27FC236}">
                <a16:creationId xmlns:a16="http://schemas.microsoft.com/office/drawing/2014/main" id="{ED66BD06-994C-49DE-8868-DD0B137D8F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CA0BD1-AAB4-407F-8FED-FA1B85F00A01}"/>
              </a:ext>
            </a:extLst>
          </p:cNvPr>
          <p:cNvSpPr>
            <a:spLocks noGrp="1"/>
          </p:cNvSpPr>
          <p:nvPr>
            <p:ph type="sldNum" sz="quarter" idx="12"/>
          </p:nvPr>
        </p:nvSpPr>
        <p:spPr/>
        <p:txBody>
          <a:bodyPr/>
          <a:lstStyle/>
          <a:p>
            <a:fld id="{58DA26C1-DCC0-47E8-AF86-C9F8A52AC7EE}" type="slidenum">
              <a:rPr lang="en-US" smtClean="0"/>
              <a:t>‹#›</a:t>
            </a:fld>
            <a:endParaRPr lang="en-US"/>
          </a:p>
        </p:txBody>
      </p:sp>
    </p:spTree>
    <p:extLst>
      <p:ext uri="{BB962C8B-B14F-4D97-AF65-F5344CB8AC3E}">
        <p14:creationId xmlns:p14="http://schemas.microsoft.com/office/powerpoint/2010/main" val="393965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C39F7-10B6-4CDD-9486-DFE434DA8A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F87863-1412-4DDF-8511-114B66F382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8E02E2-274F-4BC6-B0D7-FBC0FAE102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861434-6B59-405D-BE80-0F18988E92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76DC98-B2E4-4B1F-85BF-8AC1FA96B9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533446-1B1D-4EB0-8C74-B95A93CDC381}"/>
              </a:ext>
            </a:extLst>
          </p:cNvPr>
          <p:cNvSpPr>
            <a:spLocks noGrp="1"/>
          </p:cNvSpPr>
          <p:nvPr>
            <p:ph type="dt" sz="half" idx="10"/>
          </p:nvPr>
        </p:nvSpPr>
        <p:spPr/>
        <p:txBody>
          <a:bodyPr/>
          <a:lstStyle/>
          <a:p>
            <a:fld id="{F15C4AD4-BB75-43B7-A30A-E3D671059F7D}" type="datetimeFigureOut">
              <a:rPr lang="en-US" smtClean="0"/>
              <a:t>6/24/21</a:t>
            </a:fld>
            <a:endParaRPr lang="en-US"/>
          </a:p>
        </p:txBody>
      </p:sp>
      <p:sp>
        <p:nvSpPr>
          <p:cNvPr id="8" name="Footer Placeholder 7">
            <a:extLst>
              <a:ext uri="{FF2B5EF4-FFF2-40B4-BE49-F238E27FC236}">
                <a16:creationId xmlns:a16="http://schemas.microsoft.com/office/drawing/2014/main" id="{74D25911-3859-4469-9E89-685E0622C6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5EE9E5-0D20-4B73-99D7-0C8BC72F5C21}"/>
              </a:ext>
            </a:extLst>
          </p:cNvPr>
          <p:cNvSpPr>
            <a:spLocks noGrp="1"/>
          </p:cNvSpPr>
          <p:nvPr>
            <p:ph type="sldNum" sz="quarter" idx="12"/>
          </p:nvPr>
        </p:nvSpPr>
        <p:spPr/>
        <p:txBody>
          <a:bodyPr/>
          <a:lstStyle/>
          <a:p>
            <a:fld id="{58DA26C1-DCC0-47E8-AF86-C9F8A52AC7EE}" type="slidenum">
              <a:rPr lang="en-US" smtClean="0"/>
              <a:t>‹#›</a:t>
            </a:fld>
            <a:endParaRPr lang="en-US"/>
          </a:p>
        </p:txBody>
      </p:sp>
    </p:spTree>
    <p:extLst>
      <p:ext uri="{BB962C8B-B14F-4D97-AF65-F5344CB8AC3E}">
        <p14:creationId xmlns:p14="http://schemas.microsoft.com/office/powerpoint/2010/main" val="3141017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B1B3-2D08-423B-B275-7A69E6C771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C91261-F095-4535-A38E-35E51AB295CC}"/>
              </a:ext>
            </a:extLst>
          </p:cNvPr>
          <p:cNvSpPr>
            <a:spLocks noGrp="1"/>
          </p:cNvSpPr>
          <p:nvPr>
            <p:ph type="dt" sz="half" idx="10"/>
          </p:nvPr>
        </p:nvSpPr>
        <p:spPr/>
        <p:txBody>
          <a:bodyPr/>
          <a:lstStyle/>
          <a:p>
            <a:fld id="{F15C4AD4-BB75-43B7-A30A-E3D671059F7D}" type="datetimeFigureOut">
              <a:rPr lang="en-US" smtClean="0"/>
              <a:t>6/24/21</a:t>
            </a:fld>
            <a:endParaRPr lang="en-US"/>
          </a:p>
        </p:txBody>
      </p:sp>
      <p:sp>
        <p:nvSpPr>
          <p:cNvPr id="4" name="Footer Placeholder 3">
            <a:extLst>
              <a:ext uri="{FF2B5EF4-FFF2-40B4-BE49-F238E27FC236}">
                <a16:creationId xmlns:a16="http://schemas.microsoft.com/office/drawing/2014/main" id="{01E012A3-E982-47D2-BBF5-B918964246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333CFA-2905-469C-B981-B4CFC5D06189}"/>
              </a:ext>
            </a:extLst>
          </p:cNvPr>
          <p:cNvSpPr>
            <a:spLocks noGrp="1"/>
          </p:cNvSpPr>
          <p:nvPr>
            <p:ph type="sldNum" sz="quarter" idx="12"/>
          </p:nvPr>
        </p:nvSpPr>
        <p:spPr/>
        <p:txBody>
          <a:bodyPr/>
          <a:lstStyle/>
          <a:p>
            <a:fld id="{58DA26C1-DCC0-47E8-AF86-C9F8A52AC7EE}" type="slidenum">
              <a:rPr lang="en-US" smtClean="0"/>
              <a:t>‹#›</a:t>
            </a:fld>
            <a:endParaRPr lang="en-US"/>
          </a:p>
        </p:txBody>
      </p:sp>
    </p:spTree>
    <p:extLst>
      <p:ext uri="{BB962C8B-B14F-4D97-AF65-F5344CB8AC3E}">
        <p14:creationId xmlns:p14="http://schemas.microsoft.com/office/powerpoint/2010/main" val="950118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154077-5272-4499-B3C6-AA6EDE182FC6}"/>
              </a:ext>
            </a:extLst>
          </p:cNvPr>
          <p:cNvSpPr>
            <a:spLocks noGrp="1"/>
          </p:cNvSpPr>
          <p:nvPr>
            <p:ph type="dt" sz="half" idx="10"/>
          </p:nvPr>
        </p:nvSpPr>
        <p:spPr/>
        <p:txBody>
          <a:bodyPr/>
          <a:lstStyle/>
          <a:p>
            <a:fld id="{F15C4AD4-BB75-43B7-A30A-E3D671059F7D}" type="datetimeFigureOut">
              <a:rPr lang="en-US" smtClean="0"/>
              <a:t>6/24/21</a:t>
            </a:fld>
            <a:endParaRPr lang="en-US"/>
          </a:p>
        </p:txBody>
      </p:sp>
      <p:sp>
        <p:nvSpPr>
          <p:cNvPr id="3" name="Footer Placeholder 2">
            <a:extLst>
              <a:ext uri="{FF2B5EF4-FFF2-40B4-BE49-F238E27FC236}">
                <a16:creationId xmlns:a16="http://schemas.microsoft.com/office/drawing/2014/main" id="{87943D54-72D2-4C91-837B-11A3AD4234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825552-355D-4999-8FCE-63B3F662F4F7}"/>
              </a:ext>
            </a:extLst>
          </p:cNvPr>
          <p:cNvSpPr>
            <a:spLocks noGrp="1"/>
          </p:cNvSpPr>
          <p:nvPr>
            <p:ph type="sldNum" sz="quarter" idx="12"/>
          </p:nvPr>
        </p:nvSpPr>
        <p:spPr/>
        <p:txBody>
          <a:bodyPr/>
          <a:lstStyle/>
          <a:p>
            <a:fld id="{58DA26C1-DCC0-47E8-AF86-C9F8A52AC7EE}" type="slidenum">
              <a:rPr lang="en-US" smtClean="0"/>
              <a:t>‹#›</a:t>
            </a:fld>
            <a:endParaRPr lang="en-US"/>
          </a:p>
        </p:txBody>
      </p:sp>
    </p:spTree>
    <p:extLst>
      <p:ext uri="{BB962C8B-B14F-4D97-AF65-F5344CB8AC3E}">
        <p14:creationId xmlns:p14="http://schemas.microsoft.com/office/powerpoint/2010/main" val="2112321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C51EC-160A-4009-9F6F-EA434FC5D3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A7E9F7-242F-472C-A503-F0AEE05059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1047C6-C61E-4C05-817C-9226AD4769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7BDB98-2CAA-471B-ACF3-EF156C6DEF80}"/>
              </a:ext>
            </a:extLst>
          </p:cNvPr>
          <p:cNvSpPr>
            <a:spLocks noGrp="1"/>
          </p:cNvSpPr>
          <p:nvPr>
            <p:ph type="dt" sz="half" idx="10"/>
          </p:nvPr>
        </p:nvSpPr>
        <p:spPr/>
        <p:txBody>
          <a:bodyPr/>
          <a:lstStyle/>
          <a:p>
            <a:fld id="{F15C4AD4-BB75-43B7-A30A-E3D671059F7D}" type="datetimeFigureOut">
              <a:rPr lang="en-US" smtClean="0"/>
              <a:t>6/24/21</a:t>
            </a:fld>
            <a:endParaRPr lang="en-US"/>
          </a:p>
        </p:txBody>
      </p:sp>
      <p:sp>
        <p:nvSpPr>
          <p:cNvPr id="6" name="Footer Placeholder 5">
            <a:extLst>
              <a:ext uri="{FF2B5EF4-FFF2-40B4-BE49-F238E27FC236}">
                <a16:creationId xmlns:a16="http://schemas.microsoft.com/office/drawing/2014/main" id="{3135C632-44D3-482C-B933-BDC3CA6B70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05F4E8-8429-46D8-A9D2-8AD13FE108B0}"/>
              </a:ext>
            </a:extLst>
          </p:cNvPr>
          <p:cNvSpPr>
            <a:spLocks noGrp="1"/>
          </p:cNvSpPr>
          <p:nvPr>
            <p:ph type="sldNum" sz="quarter" idx="12"/>
          </p:nvPr>
        </p:nvSpPr>
        <p:spPr/>
        <p:txBody>
          <a:bodyPr/>
          <a:lstStyle/>
          <a:p>
            <a:fld id="{58DA26C1-DCC0-47E8-AF86-C9F8A52AC7EE}" type="slidenum">
              <a:rPr lang="en-US" smtClean="0"/>
              <a:t>‹#›</a:t>
            </a:fld>
            <a:endParaRPr lang="en-US"/>
          </a:p>
        </p:txBody>
      </p:sp>
    </p:spTree>
    <p:extLst>
      <p:ext uri="{BB962C8B-B14F-4D97-AF65-F5344CB8AC3E}">
        <p14:creationId xmlns:p14="http://schemas.microsoft.com/office/powerpoint/2010/main" val="3494396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1D832-3AB8-4809-82E8-8C3C25996E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9E7032-3948-4E78-BBFA-81B1F0BF98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399A02-DED4-4267-9EAB-FFFA1AF126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6E715D-65A2-407B-8D07-414D00559ABA}"/>
              </a:ext>
            </a:extLst>
          </p:cNvPr>
          <p:cNvSpPr>
            <a:spLocks noGrp="1"/>
          </p:cNvSpPr>
          <p:nvPr>
            <p:ph type="dt" sz="half" idx="10"/>
          </p:nvPr>
        </p:nvSpPr>
        <p:spPr/>
        <p:txBody>
          <a:bodyPr/>
          <a:lstStyle/>
          <a:p>
            <a:fld id="{F15C4AD4-BB75-43B7-A30A-E3D671059F7D}" type="datetimeFigureOut">
              <a:rPr lang="en-US" smtClean="0"/>
              <a:t>6/24/21</a:t>
            </a:fld>
            <a:endParaRPr lang="en-US"/>
          </a:p>
        </p:txBody>
      </p:sp>
      <p:sp>
        <p:nvSpPr>
          <p:cNvPr id="6" name="Footer Placeholder 5">
            <a:extLst>
              <a:ext uri="{FF2B5EF4-FFF2-40B4-BE49-F238E27FC236}">
                <a16:creationId xmlns:a16="http://schemas.microsoft.com/office/drawing/2014/main" id="{92A373BE-0EF0-4C2F-9890-7EBE2BB794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8F4C8B-04AA-4052-9C18-222EA639700E}"/>
              </a:ext>
            </a:extLst>
          </p:cNvPr>
          <p:cNvSpPr>
            <a:spLocks noGrp="1"/>
          </p:cNvSpPr>
          <p:nvPr>
            <p:ph type="sldNum" sz="quarter" idx="12"/>
          </p:nvPr>
        </p:nvSpPr>
        <p:spPr/>
        <p:txBody>
          <a:bodyPr/>
          <a:lstStyle/>
          <a:p>
            <a:fld id="{58DA26C1-DCC0-47E8-AF86-C9F8A52AC7EE}" type="slidenum">
              <a:rPr lang="en-US" smtClean="0"/>
              <a:t>‹#›</a:t>
            </a:fld>
            <a:endParaRPr lang="en-US"/>
          </a:p>
        </p:txBody>
      </p:sp>
    </p:spTree>
    <p:extLst>
      <p:ext uri="{BB962C8B-B14F-4D97-AF65-F5344CB8AC3E}">
        <p14:creationId xmlns:p14="http://schemas.microsoft.com/office/powerpoint/2010/main" val="1494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A5F0C-72C7-4CE5-9B24-C1DF2607F4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6F6C13-198E-4CCB-81FD-A912A7180E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5B9F3-76F5-4E2C-8889-AC410452F6FE}"/>
              </a:ext>
            </a:extLst>
          </p:cNvPr>
          <p:cNvSpPr>
            <a:spLocks noGrp="1"/>
          </p:cNvSpPr>
          <p:nvPr>
            <p:ph type="dt" sz="half" idx="10"/>
          </p:nvPr>
        </p:nvSpPr>
        <p:spPr/>
        <p:txBody>
          <a:bodyPr/>
          <a:lstStyle/>
          <a:p>
            <a:fld id="{F15C4AD4-BB75-43B7-A30A-E3D671059F7D}" type="datetimeFigureOut">
              <a:rPr lang="en-US" smtClean="0"/>
              <a:t>6/24/21</a:t>
            </a:fld>
            <a:endParaRPr lang="en-US"/>
          </a:p>
        </p:txBody>
      </p:sp>
      <p:sp>
        <p:nvSpPr>
          <p:cNvPr id="5" name="Footer Placeholder 4">
            <a:extLst>
              <a:ext uri="{FF2B5EF4-FFF2-40B4-BE49-F238E27FC236}">
                <a16:creationId xmlns:a16="http://schemas.microsoft.com/office/drawing/2014/main" id="{9F858EF6-D944-4761-BDCF-F1DC80E912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F1E4EB-E039-4DB3-8911-2BB835592610}"/>
              </a:ext>
            </a:extLst>
          </p:cNvPr>
          <p:cNvSpPr>
            <a:spLocks noGrp="1"/>
          </p:cNvSpPr>
          <p:nvPr>
            <p:ph type="sldNum" sz="quarter" idx="12"/>
          </p:nvPr>
        </p:nvSpPr>
        <p:spPr/>
        <p:txBody>
          <a:bodyPr/>
          <a:lstStyle/>
          <a:p>
            <a:fld id="{58DA26C1-DCC0-47E8-AF86-C9F8A52AC7EE}" type="slidenum">
              <a:rPr lang="en-US" smtClean="0"/>
              <a:t>‹#›</a:t>
            </a:fld>
            <a:endParaRPr lang="en-US"/>
          </a:p>
        </p:txBody>
      </p:sp>
    </p:spTree>
    <p:extLst>
      <p:ext uri="{BB962C8B-B14F-4D97-AF65-F5344CB8AC3E}">
        <p14:creationId xmlns:p14="http://schemas.microsoft.com/office/powerpoint/2010/main" val="2341435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Рисунок с подписью">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1" name="Google Shape;31;p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2" name="Google Shape;32;p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53907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4657DB-63BA-4035-A46F-587AB42956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FBF691-C2A6-4584-8AA8-1006B44884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8EAC0-B28E-4DE0-B42A-4C9E0A482B92}"/>
              </a:ext>
            </a:extLst>
          </p:cNvPr>
          <p:cNvSpPr>
            <a:spLocks noGrp="1"/>
          </p:cNvSpPr>
          <p:nvPr>
            <p:ph type="dt" sz="half" idx="10"/>
          </p:nvPr>
        </p:nvSpPr>
        <p:spPr/>
        <p:txBody>
          <a:bodyPr/>
          <a:lstStyle/>
          <a:p>
            <a:fld id="{F15C4AD4-BB75-43B7-A30A-E3D671059F7D}" type="datetimeFigureOut">
              <a:rPr lang="en-US" smtClean="0"/>
              <a:t>6/24/21</a:t>
            </a:fld>
            <a:endParaRPr lang="en-US"/>
          </a:p>
        </p:txBody>
      </p:sp>
      <p:sp>
        <p:nvSpPr>
          <p:cNvPr id="5" name="Footer Placeholder 4">
            <a:extLst>
              <a:ext uri="{FF2B5EF4-FFF2-40B4-BE49-F238E27FC236}">
                <a16:creationId xmlns:a16="http://schemas.microsoft.com/office/drawing/2014/main" id="{6B7B9018-795D-4A49-84E2-88B12D3E38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650843-9622-4661-9CDA-5466CAD3FCFF}"/>
              </a:ext>
            </a:extLst>
          </p:cNvPr>
          <p:cNvSpPr>
            <a:spLocks noGrp="1"/>
          </p:cNvSpPr>
          <p:nvPr>
            <p:ph type="sldNum" sz="quarter" idx="12"/>
          </p:nvPr>
        </p:nvSpPr>
        <p:spPr/>
        <p:txBody>
          <a:bodyPr/>
          <a:lstStyle/>
          <a:p>
            <a:fld id="{58DA26C1-DCC0-47E8-AF86-C9F8A52AC7EE}" type="slidenum">
              <a:rPr lang="en-US" smtClean="0"/>
              <a:t>‹#›</a:t>
            </a:fld>
            <a:endParaRPr lang="en-US"/>
          </a:p>
        </p:txBody>
      </p:sp>
    </p:spTree>
    <p:extLst>
      <p:ext uri="{BB962C8B-B14F-4D97-AF65-F5344CB8AC3E}">
        <p14:creationId xmlns:p14="http://schemas.microsoft.com/office/powerpoint/2010/main" val="2457381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2406E0A-0A95-8B4F-A936-16E03010FEA8}" type="datetimeFigureOut">
              <a:rPr lang="en-US" smtClean="0"/>
              <a:pPr/>
              <a:t>6/24/21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5A7E70-A94F-E54D-A1A8-D744F9B37B04}" type="slidenum">
              <a:rPr lang="en-US" smtClean="0"/>
              <a:pPr/>
              <a:t>‹#›</a:t>
            </a:fld>
            <a:endParaRPr lang="en-US"/>
          </a:p>
        </p:txBody>
      </p:sp>
      <p:sp>
        <p:nvSpPr>
          <p:cNvPr id="6" name="Text Placeholder 9"/>
          <p:cNvSpPr>
            <a:spLocks noGrp="1"/>
          </p:cNvSpPr>
          <p:nvPr>
            <p:ph type="body" sz="quarter" idx="13" hasCustomPrompt="1"/>
          </p:nvPr>
        </p:nvSpPr>
        <p:spPr>
          <a:xfrm>
            <a:off x="0" y="371714"/>
            <a:ext cx="12192000" cy="646331"/>
          </a:xfrm>
        </p:spPr>
        <p:txBody>
          <a:bodyPr wrap="square">
            <a:spAutoFit/>
          </a:bodyPr>
          <a:lstStyle>
            <a:lvl1pPr marL="0" indent="0" algn="ctr">
              <a:buFontTx/>
              <a:buNone/>
              <a:defRPr lang="en-US" sz="3600" b="1" spc="600" baseline="0" dirty="0" smtClean="0">
                <a:solidFill>
                  <a:srgbClr val="C00000"/>
                </a:solidFill>
                <a:latin typeface="HelveCompressed 2 2"/>
                <a:cs typeface="HelveCompressed 2 2"/>
              </a:defRPr>
            </a:lvl1pPr>
          </a:lstStyle>
          <a:p>
            <a:pPr marL="0" lvl="0"/>
            <a:r>
              <a:rPr lang="en-US" dirty="0"/>
              <a:t>SIMPLE HEADLINE HERE</a:t>
            </a:r>
          </a:p>
        </p:txBody>
      </p:sp>
    </p:spTree>
    <p:extLst>
      <p:ext uri="{BB962C8B-B14F-4D97-AF65-F5344CB8AC3E}">
        <p14:creationId xmlns:p14="http://schemas.microsoft.com/office/powerpoint/2010/main" val="32430792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C4DD84C-EF9F-401B-950E-64487D57523C}" type="datetime1">
              <a:rPr lang="en-US" smtClean="0"/>
              <a:t>6/24/21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23E12A-D8DF-4135-9718-46743973EB45}" type="slidenum">
              <a:rPr lang="en-US" smtClean="0"/>
              <a:t>‹#›</a:t>
            </a:fld>
            <a:endParaRPr lang="en-US" dirty="0"/>
          </a:p>
        </p:txBody>
      </p:sp>
    </p:spTree>
    <p:extLst>
      <p:ext uri="{BB962C8B-B14F-4D97-AF65-F5344CB8AC3E}">
        <p14:creationId xmlns:p14="http://schemas.microsoft.com/office/powerpoint/2010/main" val="3665160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145" y="18255"/>
            <a:ext cx="10515600" cy="1325563"/>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114D0D-BD42-4CE7-B36F-EAE98E0EF77E}" type="datetime1">
              <a:rPr lang="en-US" smtClean="0"/>
              <a:t>6/24/21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23E12A-D8DF-4135-9718-46743973EB45}" type="slidenum">
              <a:rPr lang="en-US" smtClean="0"/>
              <a:pPr/>
              <a:t>‹#›</a:t>
            </a:fld>
            <a:endParaRPr lang="en-US" dirty="0"/>
          </a:p>
        </p:txBody>
      </p:sp>
    </p:spTree>
    <p:extLst>
      <p:ext uri="{BB962C8B-B14F-4D97-AF65-F5344CB8AC3E}">
        <p14:creationId xmlns:p14="http://schemas.microsoft.com/office/powerpoint/2010/main" val="40598320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4145E5-92FB-4D9F-A7B1-B00F8065DA02}" type="datetime1">
              <a:rPr lang="en-US" smtClean="0"/>
              <a:t>6/24/21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23E12A-D8DF-4135-9718-46743973EB45}" type="slidenum">
              <a:rPr lang="en-US" smtClean="0"/>
              <a:t>‹#›</a:t>
            </a:fld>
            <a:endParaRPr lang="en-US" dirty="0"/>
          </a:p>
        </p:txBody>
      </p:sp>
    </p:spTree>
    <p:extLst>
      <p:ext uri="{BB962C8B-B14F-4D97-AF65-F5344CB8AC3E}">
        <p14:creationId xmlns:p14="http://schemas.microsoft.com/office/powerpoint/2010/main" val="3466323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FC842A-7B92-4717-AD38-5DFB37BB87F3}" type="datetime1">
              <a:rPr lang="en-US" smtClean="0"/>
              <a:t>6/24/21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23E12A-D8DF-4135-9718-46743973EB45}" type="slidenum">
              <a:rPr lang="en-US" smtClean="0"/>
              <a:t>‹#›</a:t>
            </a:fld>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7076" y="6396402"/>
            <a:ext cx="1300493" cy="285023"/>
          </a:xfrm>
          <a:prstGeom prst="rect">
            <a:avLst/>
          </a:prstGeom>
        </p:spPr>
      </p:pic>
    </p:spTree>
    <p:extLst>
      <p:ext uri="{BB962C8B-B14F-4D97-AF65-F5344CB8AC3E}">
        <p14:creationId xmlns:p14="http://schemas.microsoft.com/office/powerpoint/2010/main" val="1205565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A25EDF-E635-4B05-81B3-D38609D25566}" type="datetime1">
              <a:rPr lang="en-US" smtClean="0"/>
              <a:t>6/24/21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523E12A-D8DF-4135-9718-46743973EB45}" type="slidenum">
              <a:rPr lang="en-US" smtClean="0"/>
              <a:t>‹#›</a:t>
            </a:fld>
            <a:endParaRPr lang="en-US" dirty="0"/>
          </a:p>
        </p:txBody>
      </p:sp>
    </p:spTree>
    <p:extLst>
      <p:ext uri="{BB962C8B-B14F-4D97-AF65-F5344CB8AC3E}">
        <p14:creationId xmlns:p14="http://schemas.microsoft.com/office/powerpoint/2010/main" val="4018484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2F89B0-FFC6-4CBC-A31F-B377A933152D}" type="datetime1">
              <a:rPr lang="en-US" smtClean="0"/>
              <a:t>6/24/21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523E12A-D8DF-4135-9718-46743973EB45}" type="slidenum">
              <a:rPr lang="en-US" smtClean="0"/>
              <a:t>‹#›</a:t>
            </a:fld>
            <a:endParaRPr lang="en-US" dirty="0"/>
          </a:p>
        </p:txBody>
      </p:sp>
    </p:spTree>
    <p:extLst>
      <p:ext uri="{BB962C8B-B14F-4D97-AF65-F5344CB8AC3E}">
        <p14:creationId xmlns:p14="http://schemas.microsoft.com/office/powerpoint/2010/main" val="27445071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7A1FF2-9D0A-4269-B43F-BAE55D0AA36E}" type="datetime1">
              <a:rPr lang="en-US" smtClean="0"/>
              <a:t>6/24/21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523E12A-D8DF-4135-9718-46743973EB45}" type="slidenum">
              <a:rPr lang="en-US" smtClean="0"/>
              <a:t>‹#›</a:t>
            </a:fld>
            <a:endParaRPr lang="en-US" dirty="0"/>
          </a:p>
        </p:txBody>
      </p:sp>
    </p:spTree>
    <p:extLst>
      <p:ext uri="{BB962C8B-B14F-4D97-AF65-F5344CB8AC3E}">
        <p14:creationId xmlns:p14="http://schemas.microsoft.com/office/powerpoint/2010/main" val="22264175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AF30CC-F37F-457D-B52D-1F85E15A2A4A}" type="datetime1">
              <a:rPr lang="en-US" smtClean="0"/>
              <a:t>6/24/21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23E12A-D8DF-4135-9718-46743973EB45}" type="slidenum">
              <a:rPr lang="en-US" smtClean="0"/>
              <a:t>‹#›</a:t>
            </a:fld>
            <a:endParaRPr lang="en-US" dirty="0"/>
          </a:p>
        </p:txBody>
      </p:sp>
    </p:spTree>
    <p:extLst>
      <p:ext uri="{BB962C8B-B14F-4D97-AF65-F5344CB8AC3E}">
        <p14:creationId xmlns:p14="http://schemas.microsoft.com/office/powerpoint/2010/main" val="2327256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Объект с подписью">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9" name="Google Shape;39;p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0" name="Google Shape;40;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628334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B71FA2-BF38-4D20-A1E2-969CCC5B9984}" type="datetime1">
              <a:rPr lang="en-US" smtClean="0"/>
              <a:t>6/24/21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23E12A-D8DF-4135-9718-46743973EB45}" type="slidenum">
              <a:rPr lang="en-US" smtClean="0"/>
              <a:t>‹#›</a:t>
            </a:fld>
            <a:endParaRPr lang="en-US" dirty="0"/>
          </a:p>
        </p:txBody>
      </p:sp>
    </p:spTree>
    <p:extLst>
      <p:ext uri="{BB962C8B-B14F-4D97-AF65-F5344CB8AC3E}">
        <p14:creationId xmlns:p14="http://schemas.microsoft.com/office/powerpoint/2010/main" val="35691478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DC4F63-7BDB-4B98-BC99-7ED1BE7F439C}" type="datetime1">
              <a:rPr lang="en-US" smtClean="0"/>
              <a:t>6/24/21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23E12A-D8DF-4135-9718-46743973EB45}" type="slidenum">
              <a:rPr lang="en-US" smtClean="0"/>
              <a:t>‹#›</a:t>
            </a:fld>
            <a:endParaRPr lang="en-US" dirty="0"/>
          </a:p>
        </p:txBody>
      </p:sp>
    </p:spTree>
    <p:extLst>
      <p:ext uri="{BB962C8B-B14F-4D97-AF65-F5344CB8AC3E}">
        <p14:creationId xmlns:p14="http://schemas.microsoft.com/office/powerpoint/2010/main" val="3251214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4A64C8-EDDA-4542-9D2D-5587D64F79D0}" type="datetime1">
              <a:rPr lang="en-US" smtClean="0"/>
              <a:t>6/24/21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23E12A-D8DF-4135-9718-46743973EB45}" type="slidenum">
              <a:rPr lang="en-US" smtClean="0"/>
              <a:t>‹#›</a:t>
            </a:fld>
            <a:endParaRPr lang="en-US" dirty="0"/>
          </a:p>
        </p:txBody>
      </p:sp>
    </p:spTree>
    <p:extLst>
      <p:ext uri="{BB962C8B-B14F-4D97-AF65-F5344CB8AC3E}">
        <p14:creationId xmlns:p14="http://schemas.microsoft.com/office/powerpoint/2010/main" val="18153549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170" name="Picture 2" descr="Image result for business people meeting growth targets"/>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39878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ctrTitle"/>
          </p:nvPr>
        </p:nvSpPr>
        <p:spPr>
          <a:xfrm>
            <a:off x="241109" y="3989750"/>
            <a:ext cx="10363200" cy="1770912"/>
          </a:xfrm>
        </p:spPr>
        <p:txBody>
          <a:bodyPr anchor="ctr"/>
          <a:lstStyle>
            <a:lvl1pPr algn="l">
              <a:defRPr sz="4800">
                <a:latin typeface="Arial Black" panose="020B0A04020102020204" pitchFamily="34" charset="0"/>
              </a:defRPr>
            </a:lvl1pPr>
          </a:lstStyle>
          <a:p>
            <a:r>
              <a:rPr lang="en-US" dirty="0"/>
              <a:t>Click to edit Master title style</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0423" y="6330053"/>
            <a:ext cx="1367157" cy="299633"/>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567296" y="1526220"/>
            <a:ext cx="3396075" cy="935360"/>
          </a:xfrm>
          <a:prstGeom prst="rect">
            <a:avLst/>
          </a:prstGeom>
        </p:spPr>
      </p:pic>
      <p:sp>
        <p:nvSpPr>
          <p:cNvPr id="10" name="Subtitle 2"/>
          <p:cNvSpPr>
            <a:spLocks noGrp="1"/>
          </p:cNvSpPr>
          <p:nvPr>
            <p:ph type="subTitle" idx="1"/>
          </p:nvPr>
        </p:nvSpPr>
        <p:spPr>
          <a:xfrm>
            <a:off x="241109" y="5502320"/>
            <a:ext cx="9144000" cy="1094500"/>
          </a:xfrm>
        </p:spPr>
        <p:txBody>
          <a:bodyPr anchor="t">
            <a:normAutofit/>
          </a:bodyPr>
          <a:lstStyle>
            <a:lvl1pPr marL="0" indent="0" algn="l">
              <a:buNone/>
              <a:defRPr sz="1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085614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Title 1"/>
          <p:cNvSpPr>
            <a:spLocks noGrp="1"/>
          </p:cNvSpPr>
          <p:nvPr>
            <p:ph type="ctrTitle"/>
          </p:nvPr>
        </p:nvSpPr>
        <p:spPr>
          <a:xfrm>
            <a:off x="5844443" y="3228263"/>
            <a:ext cx="6237028" cy="2387600"/>
          </a:xfrm>
        </p:spPr>
        <p:txBody>
          <a:bodyPr anchor="t"/>
          <a:lstStyle>
            <a:lvl1pPr algn="l">
              <a:defRPr sz="4800">
                <a:solidFill>
                  <a:schemeClr val="tx1"/>
                </a:solidFill>
                <a:latin typeface="Arial Black" panose="020B0A04020102020204" pitchFamily="34" charset="0"/>
              </a:defRPr>
            </a:lvl1pPr>
          </a:lstStyle>
          <a:p>
            <a:r>
              <a:rPr lang="en-US" dirty="0"/>
              <a:t>Click to edit Master title style</a:t>
            </a:r>
          </a:p>
        </p:txBody>
      </p:sp>
      <p:sp>
        <p:nvSpPr>
          <p:cNvPr id="8" name="Subtitle 2"/>
          <p:cNvSpPr>
            <a:spLocks noGrp="1"/>
          </p:cNvSpPr>
          <p:nvPr>
            <p:ph type="subTitle" idx="1"/>
          </p:nvPr>
        </p:nvSpPr>
        <p:spPr>
          <a:xfrm>
            <a:off x="5844443" y="5615863"/>
            <a:ext cx="6347557" cy="1094500"/>
          </a:xfrm>
        </p:spPr>
        <p:txBody>
          <a:bodyPr anchor="t">
            <a:normAutofit/>
          </a:bodyPr>
          <a:lstStyle>
            <a:lvl1pPr marL="0" indent="0" algn="l">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67311" y="336413"/>
            <a:ext cx="3695840" cy="809999"/>
          </a:xfrm>
          <a:prstGeom prst="rect">
            <a:avLst/>
          </a:prstGeom>
        </p:spPr>
      </p:pic>
      <p:pic>
        <p:nvPicPr>
          <p:cNvPr id="1026" name="Picture 2" descr="Image result for world">
            <a:extLst>
              <a:ext uri="{FF2B5EF4-FFF2-40B4-BE49-F238E27FC236}">
                <a16:creationId xmlns:a16="http://schemas.microsoft.com/office/drawing/2014/main" id="{48F15737-01B7-4C20-AE40-69872D8636DB}"/>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0"/>
            <a:ext cx="60372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7720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C06187-212F-420E-89DE-26CB327498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347557" cy="6594764"/>
          </a:xfrm>
          <a:prstGeom prst="rect">
            <a:avLst/>
          </a:prstGeom>
        </p:spPr>
      </p:pic>
      <p:sp>
        <p:nvSpPr>
          <p:cNvPr id="7" name="Title 1"/>
          <p:cNvSpPr>
            <a:spLocks noGrp="1"/>
          </p:cNvSpPr>
          <p:nvPr>
            <p:ph type="ctrTitle"/>
          </p:nvPr>
        </p:nvSpPr>
        <p:spPr>
          <a:xfrm>
            <a:off x="6637059" y="1238490"/>
            <a:ext cx="5554941" cy="2387600"/>
          </a:xfrm>
        </p:spPr>
        <p:txBody>
          <a:bodyPr anchor="t"/>
          <a:lstStyle>
            <a:lvl1pPr algn="l">
              <a:defRPr sz="4800">
                <a:solidFill>
                  <a:schemeClr val="tx1"/>
                </a:solidFill>
                <a:latin typeface="Arial Black" panose="020B0A04020102020204" pitchFamily="34" charset="0"/>
              </a:defRPr>
            </a:lvl1pPr>
          </a:lstStyle>
          <a:p>
            <a:r>
              <a:rPr lang="en-US" dirty="0"/>
              <a:t>Click to edit Master title style</a:t>
            </a:r>
          </a:p>
        </p:txBody>
      </p:sp>
      <p:sp>
        <p:nvSpPr>
          <p:cNvPr id="8" name="Subtitle 2"/>
          <p:cNvSpPr>
            <a:spLocks noGrp="1"/>
          </p:cNvSpPr>
          <p:nvPr>
            <p:ph type="subTitle" idx="1"/>
          </p:nvPr>
        </p:nvSpPr>
        <p:spPr>
          <a:xfrm>
            <a:off x="6934179" y="4061383"/>
            <a:ext cx="5173980" cy="1094500"/>
          </a:xfrm>
        </p:spPr>
        <p:txBody>
          <a:bodyPr anchor="t">
            <a:normAutofit/>
          </a:bodyPr>
          <a:lstStyle>
            <a:lvl1pPr marL="0" indent="0" algn="l">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455953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523E12A-D8DF-4135-9718-46743973EB45}" type="slidenum">
              <a:rPr lang="en-US" smtClean="0"/>
              <a:t>‹#›</a:t>
            </a:fld>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3504" y="6396402"/>
            <a:ext cx="1300493" cy="285023"/>
          </a:xfrm>
          <a:prstGeom prst="rect">
            <a:avLst/>
          </a:prstGeom>
        </p:spPr>
      </p:pic>
      <p:sp>
        <p:nvSpPr>
          <p:cNvPr id="4" name="Rectangle 3"/>
          <p:cNvSpPr/>
          <p:nvPr userDrawn="1"/>
        </p:nvSpPr>
        <p:spPr>
          <a:xfrm>
            <a:off x="0" y="756745"/>
            <a:ext cx="12192000" cy="945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sz="1800" dirty="0"/>
          </a:p>
        </p:txBody>
      </p:sp>
      <p:sp>
        <p:nvSpPr>
          <p:cNvPr id="9" name="Title 1"/>
          <p:cNvSpPr>
            <a:spLocks noGrp="1"/>
          </p:cNvSpPr>
          <p:nvPr>
            <p:ph type="title"/>
          </p:nvPr>
        </p:nvSpPr>
        <p:spPr>
          <a:xfrm>
            <a:off x="313504" y="216130"/>
            <a:ext cx="11452339" cy="587911"/>
          </a:xfrm>
        </p:spPr>
        <p:txBody>
          <a:bodyPr/>
          <a:lstStyle/>
          <a:p>
            <a:r>
              <a:rPr lang="en-US"/>
              <a:t>Click to edit Master title style</a:t>
            </a:r>
            <a:endParaRPr lang="en-JM"/>
          </a:p>
        </p:txBody>
      </p:sp>
    </p:spTree>
    <p:extLst>
      <p:ext uri="{BB962C8B-B14F-4D97-AF65-F5344CB8AC3E}">
        <p14:creationId xmlns:p14="http://schemas.microsoft.com/office/powerpoint/2010/main" val="1302915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44C16A-BEB6-402D-AC73-20A4FBA45B11}" type="datetime1">
              <a:rPr lang="en-US" smtClean="0"/>
              <a:t>6/24/21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23E12A-D8DF-4135-9718-46743973EB45}" type="slidenum">
              <a:rPr lang="en-US" smtClean="0"/>
              <a:t>‹#›</a:t>
            </a:fld>
            <a:endParaRPr lang="en-US" dirty="0"/>
          </a:p>
        </p:txBody>
      </p:sp>
    </p:spTree>
    <p:extLst>
      <p:ext uri="{BB962C8B-B14F-4D97-AF65-F5344CB8AC3E}">
        <p14:creationId xmlns:p14="http://schemas.microsoft.com/office/powerpoint/2010/main" val="26605481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12547"/>
            <a:ext cx="10515600" cy="1325563"/>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DE72AF-99B2-4F80-B0CF-67E873440B5A}" type="datetime1">
              <a:rPr lang="en-US" smtClean="0"/>
              <a:t>6/24/21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23E12A-D8DF-4135-9718-46743973EB45}" type="slidenum">
              <a:rPr lang="en-US" smtClean="0"/>
              <a:pPr/>
              <a:t>‹#›</a:t>
            </a:fld>
            <a:endParaRPr lang="en-US" dirty="0"/>
          </a:p>
        </p:txBody>
      </p:sp>
    </p:spTree>
    <p:extLst>
      <p:ext uri="{BB962C8B-B14F-4D97-AF65-F5344CB8AC3E}">
        <p14:creationId xmlns:p14="http://schemas.microsoft.com/office/powerpoint/2010/main" val="8995854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120074-178B-4D18-B332-01174DEB3175}" type="datetime1">
              <a:rPr lang="en-US" smtClean="0"/>
              <a:t>6/24/21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23E12A-D8DF-4135-9718-46743973EB45}" type="slidenum">
              <a:rPr lang="en-US" smtClean="0"/>
              <a:t>‹#›</a:t>
            </a:fld>
            <a:endParaRPr lang="en-US" dirty="0"/>
          </a:p>
        </p:txBody>
      </p:sp>
    </p:spTree>
    <p:extLst>
      <p:ext uri="{BB962C8B-B14F-4D97-AF65-F5344CB8AC3E}">
        <p14:creationId xmlns:p14="http://schemas.microsoft.com/office/powerpoint/2010/main" val="583328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Пустой слайд" type="blank">
  <p:cSld name="Пустой слайд">
    <p:spTree>
      <p:nvGrpSpPr>
        <p:cNvPr id="1" name="Shape 43"/>
        <p:cNvGrpSpPr/>
        <p:nvPr/>
      </p:nvGrpSpPr>
      <p:grpSpPr>
        <a:xfrm>
          <a:off x="0" y="0"/>
          <a:ext cx="0" cy="0"/>
          <a:chOff x="0" y="0"/>
          <a:chExt cx="0" cy="0"/>
        </a:xfrm>
      </p:grpSpPr>
      <p:sp>
        <p:nvSpPr>
          <p:cNvPr id="44" name="Google Shape;44;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028845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1AEAA-4BDD-47DC-B9B0-A08AC4394531}" type="datetime1">
              <a:rPr lang="en-US" smtClean="0"/>
              <a:t>6/24/21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23E12A-D8DF-4135-9718-46743973EB45}" type="slidenum">
              <a:rPr lang="en-US" smtClean="0"/>
              <a:t>‹#›</a:t>
            </a:fld>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7076" y="6396402"/>
            <a:ext cx="1300493" cy="285023"/>
          </a:xfrm>
          <a:prstGeom prst="rect">
            <a:avLst/>
          </a:prstGeom>
        </p:spPr>
      </p:pic>
    </p:spTree>
    <p:extLst>
      <p:ext uri="{BB962C8B-B14F-4D97-AF65-F5344CB8AC3E}">
        <p14:creationId xmlns:p14="http://schemas.microsoft.com/office/powerpoint/2010/main" val="23819106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A2DD7D9-6644-4E9A-B406-2B0FFC2AA195}" type="datetime1">
              <a:rPr lang="en-US" smtClean="0"/>
              <a:t>6/24/21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523E12A-D8DF-4135-9718-46743973EB45}" type="slidenum">
              <a:rPr lang="en-US" smtClean="0"/>
              <a:t>‹#›</a:t>
            </a:fld>
            <a:endParaRPr lang="en-US" dirty="0"/>
          </a:p>
        </p:txBody>
      </p:sp>
    </p:spTree>
    <p:extLst>
      <p:ext uri="{BB962C8B-B14F-4D97-AF65-F5344CB8AC3E}">
        <p14:creationId xmlns:p14="http://schemas.microsoft.com/office/powerpoint/2010/main" val="15846849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CB79B2-3070-4F1A-833D-6CCFC11BFCA9}" type="datetime1">
              <a:rPr lang="en-US" smtClean="0"/>
              <a:t>6/24/21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523E12A-D8DF-4135-9718-46743973EB45}" type="slidenum">
              <a:rPr lang="en-US" smtClean="0"/>
              <a:t>‹#›</a:t>
            </a:fld>
            <a:endParaRPr lang="en-US" dirty="0"/>
          </a:p>
        </p:txBody>
      </p:sp>
    </p:spTree>
    <p:extLst>
      <p:ext uri="{BB962C8B-B14F-4D97-AF65-F5344CB8AC3E}">
        <p14:creationId xmlns:p14="http://schemas.microsoft.com/office/powerpoint/2010/main" val="9771328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621D70-AF58-43EF-A700-9BA29371F21A}" type="datetime1">
              <a:rPr lang="en-US" smtClean="0"/>
              <a:t>6/24/21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523E12A-D8DF-4135-9718-46743973EB45}" type="slidenum">
              <a:rPr lang="en-US" smtClean="0"/>
              <a:t>‹#›</a:t>
            </a:fld>
            <a:endParaRPr lang="en-US" dirty="0"/>
          </a:p>
        </p:txBody>
      </p:sp>
    </p:spTree>
    <p:extLst>
      <p:ext uri="{BB962C8B-B14F-4D97-AF65-F5344CB8AC3E}">
        <p14:creationId xmlns:p14="http://schemas.microsoft.com/office/powerpoint/2010/main" val="22646332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BE713A-ECAA-4D8D-938C-8B43B10EF72C}" type="datetime1">
              <a:rPr lang="en-US" smtClean="0"/>
              <a:t>6/24/21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23E12A-D8DF-4135-9718-46743973EB45}" type="slidenum">
              <a:rPr lang="en-US" smtClean="0"/>
              <a:t>‹#›</a:t>
            </a:fld>
            <a:endParaRPr lang="en-US" dirty="0"/>
          </a:p>
        </p:txBody>
      </p:sp>
    </p:spTree>
    <p:extLst>
      <p:ext uri="{BB962C8B-B14F-4D97-AF65-F5344CB8AC3E}">
        <p14:creationId xmlns:p14="http://schemas.microsoft.com/office/powerpoint/2010/main" val="37906703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DE7F10-EF61-4C0A-8D92-D7790795392E}" type="datetime1">
              <a:rPr lang="en-US" smtClean="0"/>
              <a:t>6/24/21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23E12A-D8DF-4135-9718-46743973EB45}" type="slidenum">
              <a:rPr lang="en-US" smtClean="0"/>
              <a:t>‹#›</a:t>
            </a:fld>
            <a:endParaRPr lang="en-US" dirty="0"/>
          </a:p>
        </p:txBody>
      </p:sp>
    </p:spTree>
    <p:extLst>
      <p:ext uri="{BB962C8B-B14F-4D97-AF65-F5344CB8AC3E}">
        <p14:creationId xmlns:p14="http://schemas.microsoft.com/office/powerpoint/2010/main" val="24414913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1441B6-804D-4E9E-8548-C92BBE636293}" type="datetime1">
              <a:rPr lang="en-US" smtClean="0"/>
              <a:t>6/24/21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23E12A-D8DF-4135-9718-46743973EB45}" type="slidenum">
              <a:rPr lang="en-US" smtClean="0"/>
              <a:t>‹#›</a:t>
            </a:fld>
            <a:endParaRPr lang="en-US" dirty="0"/>
          </a:p>
        </p:txBody>
      </p:sp>
    </p:spTree>
    <p:extLst>
      <p:ext uri="{BB962C8B-B14F-4D97-AF65-F5344CB8AC3E}">
        <p14:creationId xmlns:p14="http://schemas.microsoft.com/office/powerpoint/2010/main" val="5778236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BAD9A5-4C9F-4D4F-B113-2892FC30388C}" type="datetime1">
              <a:rPr lang="en-US" smtClean="0"/>
              <a:t>6/24/21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23E12A-D8DF-4135-9718-46743973EB45}" type="slidenum">
              <a:rPr lang="en-US" smtClean="0"/>
              <a:t>‹#›</a:t>
            </a:fld>
            <a:endParaRPr lang="en-US" dirty="0"/>
          </a:p>
        </p:txBody>
      </p:sp>
    </p:spTree>
    <p:extLst>
      <p:ext uri="{BB962C8B-B14F-4D97-AF65-F5344CB8AC3E}">
        <p14:creationId xmlns:p14="http://schemas.microsoft.com/office/powerpoint/2010/main" val="7088230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170" name="Picture 2" descr="Image result for business people meeting growth targets"/>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39878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ctrTitle"/>
          </p:nvPr>
        </p:nvSpPr>
        <p:spPr>
          <a:xfrm>
            <a:off x="241109" y="3989750"/>
            <a:ext cx="10363200" cy="1770912"/>
          </a:xfrm>
        </p:spPr>
        <p:txBody>
          <a:bodyPr anchor="ctr"/>
          <a:lstStyle>
            <a:lvl1pPr algn="l">
              <a:defRPr sz="4800">
                <a:latin typeface="Arial Black" panose="020B0A04020102020204" pitchFamily="34" charset="0"/>
              </a:defRPr>
            </a:lvl1pPr>
          </a:lstStyle>
          <a:p>
            <a:r>
              <a:rPr lang="en-US" dirty="0"/>
              <a:t>Click to edit Master title style</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0423" y="6330053"/>
            <a:ext cx="1367157" cy="299633"/>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567296" y="1526220"/>
            <a:ext cx="3396075" cy="935360"/>
          </a:xfrm>
          <a:prstGeom prst="rect">
            <a:avLst/>
          </a:prstGeom>
        </p:spPr>
      </p:pic>
      <p:sp>
        <p:nvSpPr>
          <p:cNvPr id="10" name="Subtitle 2"/>
          <p:cNvSpPr>
            <a:spLocks noGrp="1"/>
          </p:cNvSpPr>
          <p:nvPr>
            <p:ph type="subTitle" idx="1"/>
          </p:nvPr>
        </p:nvSpPr>
        <p:spPr>
          <a:xfrm>
            <a:off x="241109" y="5502320"/>
            <a:ext cx="9144000" cy="1094500"/>
          </a:xfrm>
        </p:spPr>
        <p:txBody>
          <a:bodyPr anchor="t">
            <a:normAutofit/>
          </a:bodyPr>
          <a:lstStyle>
            <a:lvl1pPr marL="0" indent="0" algn="l">
              <a:buNone/>
              <a:defRPr sz="1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745128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Title 1"/>
          <p:cNvSpPr>
            <a:spLocks noGrp="1"/>
          </p:cNvSpPr>
          <p:nvPr>
            <p:ph type="ctrTitle"/>
          </p:nvPr>
        </p:nvSpPr>
        <p:spPr>
          <a:xfrm>
            <a:off x="5844443" y="3228263"/>
            <a:ext cx="6237028" cy="2387600"/>
          </a:xfrm>
        </p:spPr>
        <p:txBody>
          <a:bodyPr anchor="t"/>
          <a:lstStyle>
            <a:lvl1pPr algn="l">
              <a:defRPr sz="4800">
                <a:solidFill>
                  <a:schemeClr val="tx1"/>
                </a:solidFill>
                <a:latin typeface="Arial Black" panose="020B0A04020102020204" pitchFamily="34" charset="0"/>
              </a:defRPr>
            </a:lvl1pPr>
          </a:lstStyle>
          <a:p>
            <a:r>
              <a:rPr lang="en-US" dirty="0"/>
              <a:t>Click to edit Master title style</a:t>
            </a:r>
          </a:p>
        </p:txBody>
      </p:sp>
      <p:sp>
        <p:nvSpPr>
          <p:cNvPr id="8" name="Subtitle 2"/>
          <p:cNvSpPr>
            <a:spLocks noGrp="1"/>
          </p:cNvSpPr>
          <p:nvPr>
            <p:ph type="subTitle" idx="1"/>
          </p:nvPr>
        </p:nvSpPr>
        <p:spPr>
          <a:xfrm>
            <a:off x="5844443" y="5615863"/>
            <a:ext cx="6347557" cy="1094500"/>
          </a:xfrm>
        </p:spPr>
        <p:txBody>
          <a:bodyPr anchor="t">
            <a:normAutofit/>
          </a:bodyPr>
          <a:lstStyle>
            <a:lvl1pPr marL="0" indent="0" algn="l">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67311" y="336413"/>
            <a:ext cx="3695840" cy="809999"/>
          </a:xfrm>
          <a:prstGeom prst="rect">
            <a:avLst/>
          </a:prstGeom>
        </p:spPr>
      </p:pic>
      <p:pic>
        <p:nvPicPr>
          <p:cNvPr id="1026" name="Picture 2" descr="Image result for world">
            <a:extLst>
              <a:ext uri="{FF2B5EF4-FFF2-40B4-BE49-F238E27FC236}">
                <a16:creationId xmlns:a16="http://schemas.microsoft.com/office/drawing/2014/main" id="{48F15737-01B7-4C20-AE40-69872D8636DB}"/>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0"/>
            <a:ext cx="60372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607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Только заголовок">
    <p:spTree>
      <p:nvGrpSpPr>
        <p:cNvPr id="1" name="Shape 47"/>
        <p:cNvGrpSpPr/>
        <p:nvPr/>
      </p:nvGrpSpPr>
      <p:grpSpPr>
        <a:xfrm>
          <a:off x="0" y="0"/>
          <a:ext cx="0" cy="0"/>
          <a:chOff x="0" y="0"/>
          <a:chExt cx="0" cy="0"/>
        </a:xfrm>
      </p:grpSpPr>
      <p:sp>
        <p:nvSpPr>
          <p:cNvPr id="48" name="Google Shape;48;p8"/>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9" name="Google Shape;49;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680553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C06187-212F-420E-89DE-26CB327498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347557" cy="6594764"/>
          </a:xfrm>
          <a:prstGeom prst="rect">
            <a:avLst/>
          </a:prstGeom>
        </p:spPr>
      </p:pic>
      <p:sp>
        <p:nvSpPr>
          <p:cNvPr id="7" name="Title 1"/>
          <p:cNvSpPr>
            <a:spLocks noGrp="1"/>
          </p:cNvSpPr>
          <p:nvPr>
            <p:ph type="ctrTitle"/>
          </p:nvPr>
        </p:nvSpPr>
        <p:spPr>
          <a:xfrm>
            <a:off x="6637059" y="1238490"/>
            <a:ext cx="5554941" cy="2387600"/>
          </a:xfrm>
        </p:spPr>
        <p:txBody>
          <a:bodyPr anchor="t"/>
          <a:lstStyle>
            <a:lvl1pPr algn="l">
              <a:defRPr sz="4800">
                <a:solidFill>
                  <a:schemeClr val="tx1"/>
                </a:solidFill>
                <a:latin typeface="Arial Black" panose="020B0A04020102020204" pitchFamily="34" charset="0"/>
              </a:defRPr>
            </a:lvl1pPr>
          </a:lstStyle>
          <a:p>
            <a:r>
              <a:rPr lang="en-US" dirty="0"/>
              <a:t>Click to edit Master title style</a:t>
            </a:r>
          </a:p>
        </p:txBody>
      </p:sp>
      <p:sp>
        <p:nvSpPr>
          <p:cNvPr id="8" name="Subtitle 2"/>
          <p:cNvSpPr>
            <a:spLocks noGrp="1"/>
          </p:cNvSpPr>
          <p:nvPr>
            <p:ph type="subTitle" idx="1"/>
          </p:nvPr>
        </p:nvSpPr>
        <p:spPr>
          <a:xfrm>
            <a:off x="6934179" y="4061383"/>
            <a:ext cx="5173980" cy="1094500"/>
          </a:xfrm>
        </p:spPr>
        <p:txBody>
          <a:bodyPr anchor="t">
            <a:normAutofit/>
          </a:bodyPr>
          <a:lstStyle>
            <a:lvl1pPr marL="0" indent="0" algn="l">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87134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523E12A-D8DF-4135-9718-46743973EB45}" type="slidenum">
              <a:rPr lang="en-US" smtClean="0"/>
              <a:t>‹#›</a:t>
            </a:fld>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3504" y="6396402"/>
            <a:ext cx="1300493" cy="285023"/>
          </a:xfrm>
          <a:prstGeom prst="rect">
            <a:avLst/>
          </a:prstGeom>
        </p:spPr>
      </p:pic>
      <p:sp>
        <p:nvSpPr>
          <p:cNvPr id="4" name="Rectangle 3"/>
          <p:cNvSpPr/>
          <p:nvPr userDrawn="1"/>
        </p:nvSpPr>
        <p:spPr>
          <a:xfrm>
            <a:off x="0" y="756745"/>
            <a:ext cx="12192000" cy="945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sz="1800" dirty="0"/>
          </a:p>
        </p:txBody>
      </p:sp>
      <p:sp>
        <p:nvSpPr>
          <p:cNvPr id="9" name="Title 1"/>
          <p:cNvSpPr>
            <a:spLocks noGrp="1"/>
          </p:cNvSpPr>
          <p:nvPr>
            <p:ph type="title"/>
          </p:nvPr>
        </p:nvSpPr>
        <p:spPr>
          <a:xfrm>
            <a:off x="313504" y="216130"/>
            <a:ext cx="11452339" cy="587911"/>
          </a:xfrm>
        </p:spPr>
        <p:txBody>
          <a:bodyPr/>
          <a:lstStyle/>
          <a:p>
            <a:r>
              <a:rPr lang="en-US"/>
              <a:t>Click to edit Master title style</a:t>
            </a:r>
            <a:endParaRPr lang="en-JM"/>
          </a:p>
        </p:txBody>
      </p:sp>
    </p:spTree>
    <p:extLst>
      <p:ext uri="{BB962C8B-B14F-4D97-AF65-F5344CB8AC3E}">
        <p14:creationId xmlns:p14="http://schemas.microsoft.com/office/powerpoint/2010/main" val="911895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Сравнение" type="twoTxTwoObj">
  <p:cSld name="Сравнение">
    <p:spTree>
      <p:nvGrpSpPr>
        <p:cNvPr id="1" name="Shape 52"/>
        <p:cNvGrpSpPr/>
        <p:nvPr/>
      </p:nvGrpSpPr>
      <p:grpSpPr>
        <a:xfrm>
          <a:off x="0" y="0"/>
          <a:ext cx="0" cy="0"/>
          <a:chOff x="0" y="0"/>
          <a:chExt cx="0" cy="0"/>
        </a:xfrm>
      </p:grpSpPr>
      <p:sp>
        <p:nvSpPr>
          <p:cNvPr id="53" name="Google Shape;53;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4" name="Google Shape;54;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91262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Два объекта" type="twoObj">
  <p:cSld name="Два объекта">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3" name="Google Shape;63;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01588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Заголовок раздела">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0" name="Google Shape;70;p1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72137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Заголовок и объект">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6" name="Google Shape;76;p12"/>
          <p:cNvSpPr txBox="1">
            <a:spLocks noGrp="1"/>
          </p:cNvSpPr>
          <p:nvPr>
            <p:ph type="body" idx="1"/>
          </p:nvPr>
        </p:nvSpPr>
        <p:spPr>
          <a:xfrm>
            <a:off x="838200" y="1825625"/>
            <a:ext cx="10515600" cy="4351337"/>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8409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3.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2.png"/><Relationship Id="rId2" Type="http://schemas.openxmlformats.org/officeDocument/2006/relationships/slideLayout" Target="../slideLayouts/slideLayout23.xml"/><Relationship Id="rId16"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image" Target="../media/image3.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2.png"/><Relationship Id="rId2" Type="http://schemas.openxmlformats.org/officeDocument/2006/relationships/slideLayout" Target="../slideLayouts/slideLayout38.xml"/><Relationship Id="rId16" Type="http://schemas.openxmlformats.org/officeDocument/2006/relationships/theme" Target="../theme/theme4.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78160"/>
            <a:ext cx="10515600" cy="821649"/>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dirty="0"/>
          </a:p>
        </p:txBody>
      </p:sp>
      <p:sp>
        <p:nvSpPr>
          <p:cNvPr id="7" name="Google Shape;7;p1"/>
          <p:cNvSpPr txBox="1">
            <a:spLocks noGrp="1"/>
          </p:cNvSpPr>
          <p:nvPr>
            <p:ph type="body" idx="1"/>
          </p:nvPr>
        </p:nvSpPr>
        <p:spPr>
          <a:xfrm>
            <a:off x="838200" y="1825625"/>
            <a:ext cx="10515600" cy="4351337"/>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3811397790"/>
      </p:ext>
    </p:extLst>
  </p:cSld>
  <p:clrMap bg1="lt1" tx1="dk1" bg2="dk2" tx2="lt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04BC0C-BE25-4C79-B0C6-3074090274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F06746-5807-4C68-85A5-8DCF36E2DB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1A4100-7436-4A5C-9843-F77C89D8D4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5C4AD4-BB75-43B7-A30A-E3D671059F7D}" type="datetimeFigureOut">
              <a:rPr lang="en-US" smtClean="0"/>
              <a:t>6/24/21</a:t>
            </a:fld>
            <a:endParaRPr lang="en-US"/>
          </a:p>
        </p:txBody>
      </p:sp>
      <p:sp>
        <p:nvSpPr>
          <p:cNvPr id="5" name="Footer Placeholder 4">
            <a:extLst>
              <a:ext uri="{FF2B5EF4-FFF2-40B4-BE49-F238E27FC236}">
                <a16:creationId xmlns:a16="http://schemas.microsoft.com/office/drawing/2014/main" id="{3785B94D-963F-4A44-B986-97C23EB78E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155279-4C88-40CE-B977-656754DEB9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DA26C1-DCC0-47E8-AF86-C9F8A52AC7EE}" type="slidenum">
              <a:rPr lang="en-US" smtClean="0"/>
              <a:t>‹#›</a:t>
            </a:fld>
            <a:endParaRPr lang="en-US"/>
          </a:p>
        </p:txBody>
      </p:sp>
    </p:spTree>
    <p:extLst>
      <p:ext uri="{BB962C8B-B14F-4D97-AF65-F5344CB8AC3E}">
        <p14:creationId xmlns:p14="http://schemas.microsoft.com/office/powerpoint/2010/main" val="200575266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0727D8-4A17-4427-9983-99ED39D8581F}" type="datetime1">
              <a:rPr lang="en-US" smtClean="0"/>
              <a:t>6/24/21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23E12A-D8DF-4135-9718-46743973EB45}" type="slidenum">
              <a:rPr lang="en-US" smtClean="0"/>
              <a:t>‹#›</a:t>
            </a:fld>
            <a:endParaRPr lang="en-US" dirty="0"/>
          </a:p>
        </p:txBody>
      </p:sp>
      <p:pic>
        <p:nvPicPr>
          <p:cNvPr id="11" name="Picture 2" descr="Image result for dots"/>
          <p:cNvPicPr>
            <a:picLocks noChangeAspect="1" noChangeArrowheads="1"/>
          </p:cNvPicPr>
          <p:nvPr userDrawn="1"/>
        </p:nvPicPr>
        <p:blipFill rotWithShape="1">
          <a:blip r:embed="rId17" cstate="email">
            <a:lum bright="70000" contrast="-70000"/>
            <a:extLst>
              <a:ext uri="{28A0092B-C50C-407E-A947-70E740481C1C}">
                <a14:useLocalDpi xmlns:a14="http://schemas.microsoft.com/office/drawing/2010/main"/>
              </a:ext>
            </a:extLst>
          </a:blip>
          <a:srcRect/>
          <a:stretch/>
        </p:blipFill>
        <p:spPr bwMode="auto">
          <a:xfrm>
            <a:off x="224620" y="6554804"/>
            <a:ext cx="3875964" cy="3556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10813289" y="365125"/>
            <a:ext cx="1081021" cy="315896"/>
          </a:xfrm>
          <a:prstGeom prst="rect">
            <a:avLst/>
          </a:prstGeom>
        </p:spPr>
      </p:pic>
      <p:pic>
        <p:nvPicPr>
          <p:cNvPr id="13" name="Picture 2" descr="Image result for dots"/>
          <p:cNvPicPr>
            <a:picLocks noChangeAspect="1" noChangeArrowheads="1"/>
          </p:cNvPicPr>
          <p:nvPr userDrawn="1"/>
        </p:nvPicPr>
        <p:blipFill rotWithShape="1">
          <a:blip r:embed="rId17" cstate="email">
            <a:lum bright="70000" contrast="-70000"/>
            <a:extLst>
              <a:ext uri="{28A0092B-C50C-407E-A947-70E740481C1C}">
                <a14:useLocalDpi xmlns:a14="http://schemas.microsoft.com/office/drawing/2010/main"/>
              </a:ext>
            </a:extLst>
          </a:blip>
          <a:srcRect/>
          <a:stretch/>
        </p:blipFill>
        <p:spPr bwMode="auto">
          <a:xfrm>
            <a:off x="4100584" y="6538912"/>
            <a:ext cx="3875964" cy="3556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dots"/>
          <p:cNvPicPr>
            <a:picLocks noChangeAspect="1" noChangeArrowheads="1"/>
          </p:cNvPicPr>
          <p:nvPr userDrawn="1"/>
        </p:nvPicPr>
        <p:blipFill rotWithShape="1">
          <a:blip r:embed="rId17" cstate="email">
            <a:lum bright="70000" contrast="-70000"/>
            <a:extLst>
              <a:ext uri="{28A0092B-C50C-407E-A947-70E740481C1C}">
                <a14:useLocalDpi xmlns:a14="http://schemas.microsoft.com/office/drawing/2010/main"/>
              </a:ext>
            </a:extLst>
          </a:blip>
          <a:srcRect/>
          <a:stretch/>
        </p:blipFill>
        <p:spPr bwMode="auto">
          <a:xfrm>
            <a:off x="7976548" y="6523020"/>
            <a:ext cx="3875964" cy="355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90747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Lst>
  <p:hf hdr="0" ftr="0" dt="0"/>
  <p:txStyles>
    <p:titleStyle>
      <a:lvl1pPr algn="l" defTabSz="914400" rtl="0" eaLnBrk="1" latinLnBrk="0" hangingPunct="1">
        <a:lnSpc>
          <a:spcPct val="90000"/>
        </a:lnSpc>
        <a:spcBef>
          <a:spcPct val="0"/>
        </a:spcBef>
        <a:buNone/>
        <a:defRPr sz="4400" b="1" kern="1200">
          <a:solidFill>
            <a:srgbClr val="C00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5A9FF3-5AAC-4CF0-ABC7-C54E467C7C78}" type="datetime1">
              <a:rPr lang="en-US" smtClean="0"/>
              <a:t>6/24/21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23E12A-D8DF-4135-9718-46743973EB45}" type="slidenum">
              <a:rPr lang="en-US" smtClean="0"/>
              <a:t>‹#›</a:t>
            </a:fld>
            <a:endParaRPr lang="en-US" dirty="0"/>
          </a:p>
        </p:txBody>
      </p:sp>
      <p:pic>
        <p:nvPicPr>
          <p:cNvPr id="11" name="Picture 2" descr="Image result for dots"/>
          <p:cNvPicPr>
            <a:picLocks noChangeAspect="1" noChangeArrowheads="1"/>
          </p:cNvPicPr>
          <p:nvPr userDrawn="1"/>
        </p:nvPicPr>
        <p:blipFill rotWithShape="1">
          <a:blip r:embed="rId17" cstate="email">
            <a:lum bright="70000" contrast="-70000"/>
            <a:extLst>
              <a:ext uri="{28A0092B-C50C-407E-A947-70E740481C1C}">
                <a14:useLocalDpi xmlns:a14="http://schemas.microsoft.com/office/drawing/2010/main"/>
              </a:ext>
            </a:extLst>
          </a:blip>
          <a:srcRect/>
          <a:stretch/>
        </p:blipFill>
        <p:spPr bwMode="auto">
          <a:xfrm>
            <a:off x="224620" y="6554804"/>
            <a:ext cx="3875964" cy="3556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10813289" y="365125"/>
            <a:ext cx="1081021" cy="315896"/>
          </a:xfrm>
          <a:prstGeom prst="rect">
            <a:avLst/>
          </a:prstGeom>
        </p:spPr>
      </p:pic>
      <p:pic>
        <p:nvPicPr>
          <p:cNvPr id="13" name="Picture 2" descr="Image result for dots"/>
          <p:cNvPicPr>
            <a:picLocks noChangeAspect="1" noChangeArrowheads="1"/>
          </p:cNvPicPr>
          <p:nvPr userDrawn="1"/>
        </p:nvPicPr>
        <p:blipFill rotWithShape="1">
          <a:blip r:embed="rId17" cstate="email">
            <a:lum bright="70000" contrast="-70000"/>
            <a:extLst>
              <a:ext uri="{28A0092B-C50C-407E-A947-70E740481C1C}">
                <a14:useLocalDpi xmlns:a14="http://schemas.microsoft.com/office/drawing/2010/main"/>
              </a:ext>
            </a:extLst>
          </a:blip>
          <a:srcRect/>
          <a:stretch/>
        </p:blipFill>
        <p:spPr bwMode="auto">
          <a:xfrm>
            <a:off x="4100584" y="6538912"/>
            <a:ext cx="3875964" cy="3556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dots"/>
          <p:cNvPicPr>
            <a:picLocks noChangeAspect="1" noChangeArrowheads="1"/>
          </p:cNvPicPr>
          <p:nvPr userDrawn="1"/>
        </p:nvPicPr>
        <p:blipFill rotWithShape="1">
          <a:blip r:embed="rId17" cstate="email">
            <a:lum bright="70000" contrast="-70000"/>
            <a:extLst>
              <a:ext uri="{28A0092B-C50C-407E-A947-70E740481C1C}">
                <a14:useLocalDpi xmlns:a14="http://schemas.microsoft.com/office/drawing/2010/main"/>
              </a:ext>
            </a:extLst>
          </a:blip>
          <a:srcRect/>
          <a:stretch/>
        </p:blipFill>
        <p:spPr bwMode="auto">
          <a:xfrm>
            <a:off x="7976548" y="6523020"/>
            <a:ext cx="3875964" cy="355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3393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Lst>
  <p:hf hdr="0" ftr="0" dt="0"/>
  <p:txStyles>
    <p:titleStyle>
      <a:lvl1pPr algn="l" defTabSz="914400" rtl="0" eaLnBrk="1" latinLnBrk="0" hangingPunct="1">
        <a:lnSpc>
          <a:spcPct val="90000"/>
        </a:lnSpc>
        <a:spcBef>
          <a:spcPct val="0"/>
        </a:spcBef>
        <a:buNone/>
        <a:defRPr sz="4400" b="1" kern="1200">
          <a:solidFill>
            <a:srgbClr val="C00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xml"/><Relationship Id="rId1" Type="http://schemas.openxmlformats.org/officeDocument/2006/relationships/slideLayout" Target="../slideLayouts/slideLayout38.xml"/><Relationship Id="rId5" Type="http://schemas.microsoft.com/office/2007/relationships/hdphoto" Target="../media/hdphoto1.wdp"/><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11.xml"/><Relationship Id="rId1" Type="http://schemas.openxmlformats.org/officeDocument/2006/relationships/slideLayout" Target="../slideLayouts/slideLayout3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3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38.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3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6.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3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38.xml"/><Relationship Id="rId5" Type="http://schemas.openxmlformats.org/officeDocument/2006/relationships/image" Target="../media/image86.png"/><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8.xml"/><Relationship Id="rId4" Type="http://schemas.openxmlformats.org/officeDocument/2006/relationships/image" Target="../media/image89.png"/></Relationships>
</file>

<file path=ppt/slides/_rels/slide2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8.xml"/><Relationship Id="rId5" Type="http://schemas.openxmlformats.org/officeDocument/2006/relationships/image" Target="../media/image93.png"/><Relationship Id="rId4" Type="http://schemas.openxmlformats.org/officeDocument/2006/relationships/image" Target="../media/image92.png"/></Relationships>
</file>

<file path=ppt/slides/_rels/slide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8.xml"/><Relationship Id="rId5" Type="http://schemas.openxmlformats.org/officeDocument/2006/relationships/image" Target="../media/image97.png"/><Relationship Id="rId4" Type="http://schemas.openxmlformats.org/officeDocument/2006/relationships/image" Target="../media/image96.png"/></Relationships>
</file>

<file path=ppt/slides/_rels/slide23.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image" Target="../media/image98.tiff"/><Relationship Id="rId1" Type="http://schemas.openxmlformats.org/officeDocument/2006/relationships/slideLayout" Target="../slideLayouts/slideLayout38.xml"/><Relationship Id="rId6" Type="http://schemas.openxmlformats.org/officeDocument/2006/relationships/image" Target="../media/image102.tiff"/><Relationship Id="rId5" Type="http://schemas.openxmlformats.org/officeDocument/2006/relationships/image" Target="../media/image101.tiff"/><Relationship Id="rId4" Type="http://schemas.openxmlformats.org/officeDocument/2006/relationships/image" Target="../media/image100.tiff"/></Relationships>
</file>

<file path=ppt/slides/_rels/slide2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4.png"/><Relationship Id="rId1" Type="http://schemas.openxmlformats.org/officeDocument/2006/relationships/slideLayout" Target="../slideLayouts/slideLayout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tiff"/><Relationship Id="rId3" Type="http://schemas.openxmlformats.org/officeDocument/2006/relationships/image" Target="../media/image17.png"/><Relationship Id="rId7" Type="http://schemas.openxmlformats.org/officeDocument/2006/relationships/image" Target="../media/image21.tiff"/><Relationship Id="rId12"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0.tiff"/><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tiff"/></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tiff"/><Relationship Id="rId18" Type="http://schemas.openxmlformats.org/officeDocument/2006/relationships/image" Target="../media/image23.tiff"/><Relationship Id="rId3" Type="http://schemas.openxmlformats.org/officeDocument/2006/relationships/image" Target="../media/image33.jpeg"/><Relationship Id="rId7" Type="http://schemas.openxmlformats.org/officeDocument/2006/relationships/image" Target="../media/image37.jpeg"/><Relationship Id="rId12" Type="http://schemas.openxmlformats.org/officeDocument/2006/relationships/image" Target="../media/image20.tiff"/><Relationship Id="rId17" Type="http://schemas.openxmlformats.org/officeDocument/2006/relationships/image" Target="../media/image27.tiff"/><Relationship Id="rId2" Type="http://schemas.openxmlformats.org/officeDocument/2006/relationships/notesSlide" Target="../notesSlides/notesSlide6.xml"/><Relationship Id="rId16" Type="http://schemas.openxmlformats.org/officeDocument/2006/relationships/image" Target="../media/image44.tiff"/><Relationship Id="rId1" Type="http://schemas.openxmlformats.org/officeDocument/2006/relationships/slideLayout" Target="../slideLayouts/slideLayout1.xml"/><Relationship Id="rId6" Type="http://schemas.openxmlformats.org/officeDocument/2006/relationships/image" Target="../media/image36.jpeg"/><Relationship Id="rId11" Type="http://schemas.openxmlformats.org/officeDocument/2006/relationships/image" Target="../media/image41.tiff"/><Relationship Id="rId5" Type="http://schemas.openxmlformats.org/officeDocument/2006/relationships/image" Target="../media/image35.jpeg"/><Relationship Id="rId15" Type="http://schemas.openxmlformats.org/officeDocument/2006/relationships/image" Target="../media/image43.tiff"/><Relationship Id="rId10" Type="http://schemas.openxmlformats.org/officeDocument/2006/relationships/image" Target="../media/image40.tiff"/><Relationship Id="rId4" Type="http://schemas.openxmlformats.org/officeDocument/2006/relationships/image" Target="../media/image34.jpeg"/><Relationship Id="rId9" Type="http://schemas.openxmlformats.org/officeDocument/2006/relationships/image" Target="../media/image39.tiff"/><Relationship Id="rId14" Type="http://schemas.openxmlformats.org/officeDocument/2006/relationships/image" Target="../media/image21.tiff"/></Relationships>
</file>

<file path=ppt/slides/_rels/slide8.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8.png"/><Relationship Id="rId11" Type="http://schemas.openxmlformats.org/officeDocument/2006/relationships/image" Target="../media/image53.jpe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jpeg"/><Relationship Id="rId14" Type="http://schemas.openxmlformats.org/officeDocument/2006/relationships/image" Target="../media/image56.jpeg"/></Relationships>
</file>

<file path=ppt/slides/_rels/slide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laser, outdoor, light, scene&#10;&#10;Description automatically generated">
            <a:extLst>
              <a:ext uri="{FF2B5EF4-FFF2-40B4-BE49-F238E27FC236}">
                <a16:creationId xmlns:a16="http://schemas.microsoft.com/office/drawing/2014/main" id="{2354DB7F-1A7E-4D20-B65B-6443A68E29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V="1">
            <a:off x="5790353" y="-9525"/>
            <a:ext cx="6401647" cy="687204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23" name="Title">
            <a:extLst>
              <a:ext uri="{FF2B5EF4-FFF2-40B4-BE49-F238E27FC236}">
                <a16:creationId xmlns:a16="http://schemas.microsoft.com/office/drawing/2014/main" id="{D164378A-FE68-4332-967E-BBCC4092B41A}"/>
              </a:ext>
            </a:extLst>
          </p:cNvPr>
          <p:cNvSpPr txBox="1">
            <a:spLocks/>
          </p:cNvSpPr>
          <p:nvPr/>
        </p:nvSpPr>
        <p:spPr>
          <a:xfrm>
            <a:off x="456197" y="6167748"/>
            <a:ext cx="6096000" cy="90032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entury Gothic" panose="020B0502020202020204" pitchFamily="34" charset="0"/>
                <a:ea typeface="+mj-ea"/>
                <a:cs typeface="Calibri Light" panose="020F0302020204030204" pitchFamily="34" charset="0"/>
              </a:rPr>
              <a:t>WE ARE STRONGER TOGETHER. WE CARE.</a:t>
            </a:r>
            <a:endParaRPr lang="en-US" sz="1800" b="1" dirty="0">
              <a:solidFill>
                <a:srgbClr val="000000"/>
              </a:solidFill>
              <a:latin typeface="Century Gothic" panose="020B0502020202020204"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407E0A7E-BE07-46D9-9066-CCC0A9778D83}"/>
              </a:ext>
            </a:extLst>
          </p:cNvPr>
          <p:cNvSpPr txBox="1"/>
          <p:nvPr/>
        </p:nvSpPr>
        <p:spPr>
          <a:xfrm>
            <a:off x="6755553" y="4896418"/>
            <a:ext cx="513080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1" i="0" u="none" strike="noStrike" kern="0" cap="none" spc="0" normalizeH="0" baseline="0" noProof="0" dirty="0">
              <a:ln>
                <a:noFill/>
              </a:ln>
              <a:solidFill>
                <a:schemeClr val="bg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1" i="0" u="none" strike="noStrike" kern="0" cap="none" spc="0" normalizeH="0" baseline="0" noProof="0" dirty="0">
              <a:ln>
                <a:noFill/>
              </a:ln>
              <a:solidFill>
                <a:schemeClr val="bg1"/>
              </a:solidFill>
              <a:effectLst/>
              <a:uLnTx/>
              <a:uFillTx/>
              <a:latin typeface="Calibri" panose="020F0502020204030204"/>
              <a:ea typeface="+mn-ea"/>
              <a:cs typeface="+mn-cs"/>
            </a:endParaRPr>
          </a:p>
          <a:p>
            <a:pPr lvl="0" algn="ctr">
              <a:spcAft>
                <a:spcPts val="600"/>
              </a:spcAft>
              <a:defRPr/>
            </a:pPr>
            <a:r>
              <a:rPr kumimoji="0" lang="en-US" sz="2000" b="1"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ICAC </a:t>
            </a:r>
            <a:r>
              <a:rPr lang="en-US" sz="2000" b="1" kern="0" dirty="0">
                <a:solidFill>
                  <a:schemeClr val="bg1"/>
                </a:solidFill>
                <a:latin typeface="Century Gothic" panose="020B0502020202020204" pitchFamily="34" charset="0"/>
              </a:rPr>
              <a:t>Conference • June 25, 2021</a:t>
            </a:r>
            <a:endParaRPr lang="en-JM" sz="2000" b="1" dirty="0">
              <a:solidFill>
                <a:schemeClr val="bg1"/>
              </a:solidFill>
              <a:latin typeface="Century Gothic" panose="020B0502020202020204" pitchFamily="34" charset="0"/>
            </a:endParaRPr>
          </a:p>
          <a:p>
            <a:pPr lvl="0" algn="ctr">
              <a:spcAft>
                <a:spcPts val="600"/>
              </a:spcAft>
              <a:defRPr/>
            </a:pPr>
            <a:r>
              <a:rPr kumimoji="0" lang="en-US" sz="2000" b="1"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Grace Burnett</a:t>
            </a:r>
          </a:p>
          <a:p>
            <a:pPr lvl="0" algn="ctr">
              <a:spcAft>
                <a:spcPts val="600"/>
              </a:spcAft>
              <a:defRPr/>
            </a:pPr>
            <a:r>
              <a:rPr kumimoji="0" lang="en-US" sz="2000" b="1"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CEO, GraceKennedy Financial Group</a:t>
            </a:r>
            <a:endParaRPr kumimoji="0" lang="en-JM"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4" name="Picture 3">
            <a:extLst>
              <a:ext uri="{FF2B5EF4-FFF2-40B4-BE49-F238E27FC236}">
                <a16:creationId xmlns:a16="http://schemas.microsoft.com/office/drawing/2014/main" id="{757D231B-965E-43EC-91F0-2FE46F6036F4}"/>
              </a:ext>
            </a:extLst>
          </p:cNvPr>
          <p:cNvPicPr>
            <a:picLocks noChangeAspect="1"/>
          </p:cNvPicPr>
          <p:nvPr/>
        </p:nvPicPr>
        <p:blipFill>
          <a:blip r:embed="rId4" cstate="email">
            <a:clrChange>
              <a:clrFrom>
                <a:srgbClr val="E6E6E6"/>
              </a:clrFrom>
              <a:clrTo>
                <a:srgbClr val="E6E6E6">
                  <a:alpha val="0"/>
                </a:srgbClr>
              </a:clrTo>
            </a:clrChange>
            <a:extLst>
              <a:ext uri="{28A0092B-C50C-407E-A947-70E740481C1C}">
                <a14:useLocalDpi xmlns:a14="http://schemas.microsoft.com/office/drawing/2010/main"/>
              </a:ext>
            </a:extLst>
          </a:blip>
          <a:stretch>
            <a:fillRect/>
          </a:stretch>
        </p:blipFill>
        <p:spPr>
          <a:xfrm>
            <a:off x="609287" y="0"/>
            <a:ext cx="5789820" cy="6373305"/>
          </a:xfrm>
          <a:prstGeom prst="rect">
            <a:avLst/>
          </a:prstGeom>
        </p:spPr>
      </p:pic>
    </p:spTree>
    <p:extLst>
      <p:ext uri="{BB962C8B-B14F-4D97-AF65-F5344CB8AC3E}">
        <p14:creationId xmlns:p14="http://schemas.microsoft.com/office/powerpoint/2010/main" val="1608661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outdoor, mammal&#10;&#10;Description automatically generated">
            <a:extLst>
              <a:ext uri="{FF2B5EF4-FFF2-40B4-BE49-F238E27FC236}">
                <a16:creationId xmlns:a16="http://schemas.microsoft.com/office/drawing/2014/main" id="{2E461016-9D77-0B45-896D-790FA442334F}"/>
              </a:ext>
            </a:extLst>
          </p:cNvPr>
          <p:cNvPicPr>
            <a:picLocks noChangeAspect="1"/>
          </p:cNvPicPr>
          <p:nvPr/>
        </p:nvPicPr>
        <p:blipFill rotWithShape="1">
          <a:blip r:embed="rId2" cstate="email">
            <a:grayscl/>
            <a:alphaModFix amt="85000"/>
            <a:extLst>
              <a:ext uri="{28A0092B-C50C-407E-A947-70E740481C1C}">
                <a14:useLocalDpi xmlns:a14="http://schemas.microsoft.com/office/drawing/2010/main"/>
              </a:ext>
            </a:extLst>
          </a:blip>
          <a:srcRect/>
          <a:stretch/>
        </p:blipFill>
        <p:spPr>
          <a:xfrm>
            <a:off x="601981" y="928094"/>
            <a:ext cx="10972800" cy="5486402"/>
          </a:xfrm>
          <a:prstGeom prst="rect">
            <a:avLst/>
          </a:prstGeom>
        </p:spPr>
      </p:pic>
      <p:pic>
        <p:nvPicPr>
          <p:cNvPr id="25" name="Picture 24">
            <a:extLst>
              <a:ext uri="{FF2B5EF4-FFF2-40B4-BE49-F238E27FC236}">
                <a16:creationId xmlns:a16="http://schemas.microsoft.com/office/drawing/2014/main" id="{DEAD0C1B-B774-F742-9467-F5C51B359EB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1981" y="928095"/>
            <a:ext cx="10972801" cy="5486402"/>
          </a:xfrm>
          <a:prstGeom prst="rect">
            <a:avLst/>
          </a:prstGeom>
        </p:spPr>
      </p:pic>
      <p:graphicFrame>
        <p:nvGraphicFramePr>
          <p:cNvPr id="13" name="Table 13">
            <a:extLst>
              <a:ext uri="{FF2B5EF4-FFF2-40B4-BE49-F238E27FC236}">
                <a16:creationId xmlns:a16="http://schemas.microsoft.com/office/drawing/2014/main" id="{52F89C90-BB6C-C243-B32A-A6ED8A38EB44}"/>
              </a:ext>
            </a:extLst>
          </p:cNvPr>
          <p:cNvGraphicFramePr>
            <a:graphicFrameLocks noGrp="1"/>
          </p:cNvGraphicFramePr>
          <p:nvPr>
            <p:extLst>
              <p:ext uri="{D42A27DB-BD31-4B8C-83A1-F6EECF244321}">
                <p14:modId xmlns:p14="http://schemas.microsoft.com/office/powerpoint/2010/main" val="3917109897"/>
              </p:ext>
            </p:extLst>
          </p:nvPr>
        </p:nvGraphicFramePr>
        <p:xfrm>
          <a:off x="833522" y="1101008"/>
          <a:ext cx="10509717" cy="5171456"/>
        </p:xfrm>
        <a:graphic>
          <a:graphicData uri="http://schemas.openxmlformats.org/drawingml/2006/table">
            <a:tbl>
              <a:tblPr firstRow="1" bandRow="1">
                <a:tableStyleId>{5C22544A-7EE6-4342-B048-85BDC9FD1C3A}</a:tableStyleId>
              </a:tblPr>
              <a:tblGrid>
                <a:gridCol w="10509717">
                  <a:extLst>
                    <a:ext uri="{9D8B030D-6E8A-4147-A177-3AD203B41FA5}">
                      <a16:colId xmlns:a16="http://schemas.microsoft.com/office/drawing/2014/main" val="3077268251"/>
                    </a:ext>
                  </a:extLst>
                </a:gridCol>
              </a:tblGrid>
              <a:tr h="6464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chemeClr val="bg1"/>
                          </a:solidFill>
                          <a:effectLst/>
                          <a:uLnTx/>
                          <a:uFillTx/>
                          <a:latin typeface="+mj-lt"/>
                          <a:ea typeface="+mn-ea"/>
                          <a:cs typeface="+mn-cs"/>
                        </a:rPr>
                        <a:t> 1. A high stock market value for our company to benefit our shareholders, and to lower the cost of capital</a:t>
                      </a:r>
                    </a:p>
                  </a:txBody>
                  <a:tcPr marL="72000" marR="36000" anchor="ctr">
                    <a:lnL w="12700" cmpd="sng">
                      <a:noFill/>
                    </a:lnL>
                    <a:lnR w="12700" cmpd="sng">
                      <a:noFill/>
                    </a:lnR>
                    <a:lnT w="12700" cmpd="sng">
                      <a:noFill/>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2447487"/>
                  </a:ext>
                </a:extLst>
              </a:tr>
              <a:tr h="6464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chemeClr val="bg1"/>
                          </a:solidFill>
                          <a:effectLst/>
                          <a:uLnTx/>
                          <a:uFillTx/>
                          <a:latin typeface="+mj-lt"/>
                          <a:ea typeface="+mn-ea"/>
                          <a:cs typeface="+mn-cs"/>
                        </a:rPr>
                        <a:t> 2. Ethical in our conduct of doing business</a:t>
                      </a:r>
                    </a:p>
                  </a:txBody>
                  <a:tcPr marL="72000" marR="36000" anchor="ctr">
                    <a:lnL w="12700" cmpd="sng">
                      <a:noFill/>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7610378"/>
                  </a:ext>
                </a:extLst>
              </a:tr>
              <a:tr h="6464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chemeClr val="bg1"/>
                          </a:solidFill>
                          <a:effectLst/>
                          <a:uLnTx/>
                          <a:uFillTx/>
                          <a:latin typeface="+mj-lt"/>
                          <a:ea typeface="+mn-ea"/>
                          <a:cs typeface="+mn-cs"/>
                        </a:rPr>
                        <a:t> 3. Responsible members of our community – “Grace we care”</a:t>
                      </a:r>
                    </a:p>
                  </a:txBody>
                  <a:tcPr marL="72000" marR="36000" anchor="ctr">
                    <a:lnL w="12700" cmpd="sng">
                      <a:noFill/>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9050386"/>
                  </a:ext>
                </a:extLst>
              </a:tr>
              <a:tr h="6464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chemeClr val="bg1"/>
                          </a:solidFill>
                          <a:effectLst/>
                          <a:uLnTx/>
                          <a:uFillTx/>
                          <a:latin typeface="+mj-lt"/>
                          <a:ea typeface="+mn-ea"/>
                          <a:cs typeface="+mn-cs"/>
                        </a:rPr>
                        <a:t> 4. Truly international by acting on appropriate opportunities wherever they may arise in the world</a:t>
                      </a:r>
                    </a:p>
                  </a:txBody>
                  <a:tcPr marL="72000" marR="36000" anchor="ctr">
                    <a:lnL w="12700" cmpd="sng">
                      <a:noFill/>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2367444"/>
                  </a:ext>
                </a:extLst>
              </a:tr>
              <a:tr h="6464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chemeClr val="bg1"/>
                          </a:solidFill>
                          <a:effectLst/>
                          <a:uLnTx/>
                          <a:uFillTx/>
                          <a:latin typeface="+mj-lt"/>
                          <a:ea typeface="+mn-ea"/>
                          <a:cs typeface="+mn-cs"/>
                        </a:rPr>
                        <a:t>5. A dynamic group composed of strong, viable business units</a:t>
                      </a:r>
                    </a:p>
                  </a:txBody>
                  <a:tcPr marL="72000" marR="36000" anchor="ctr">
                    <a:lnL w="12700" cmpd="sng">
                      <a:noFill/>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3220694"/>
                  </a:ext>
                </a:extLst>
              </a:tr>
              <a:tr h="646432">
                <a:tc>
                  <a:txBody>
                    <a:bodyPr/>
                    <a:lstStyle/>
                    <a:p>
                      <a:pPr marL="0" marR="0" lvl="0" indent="-334962" algn="l" defTabSz="914400" rtl="0" eaLnBrk="1" fontAlgn="auto" latinLnBrk="0" hangingPunct="1">
                        <a:lnSpc>
                          <a:spcPct val="80000"/>
                        </a:lnSpc>
                        <a:spcBef>
                          <a:spcPts val="0"/>
                        </a:spcBef>
                        <a:spcAft>
                          <a:spcPts val="0"/>
                        </a:spcAft>
                        <a:buClr>
                          <a:srgbClr val="000099"/>
                        </a:buClr>
                        <a:buSzTx/>
                        <a:buFontTx/>
                        <a:buNone/>
                        <a:tabLst/>
                        <a:defRPr/>
                      </a:pPr>
                      <a:r>
                        <a:rPr kumimoji="0" lang="en-US" altLang="en-US" sz="1800" b="1" i="0" u="none" strike="noStrike" kern="1200" cap="none" spc="0" normalizeH="0" baseline="0" noProof="0" dirty="0">
                          <a:ln>
                            <a:noFill/>
                          </a:ln>
                          <a:solidFill>
                            <a:schemeClr val="bg1"/>
                          </a:solidFill>
                          <a:effectLst/>
                          <a:uLnTx/>
                          <a:uFillTx/>
                          <a:latin typeface="+mj-lt"/>
                          <a:ea typeface="+mn-ea"/>
                          <a:cs typeface="+mn-cs"/>
                        </a:rPr>
                        <a:t>6. A group of business units that gives value to our customers, not added cost</a:t>
                      </a:r>
                    </a:p>
                  </a:txBody>
                  <a:tcPr marL="72000" marR="36000" anchor="ctr">
                    <a:lnL w="12700" cmpd="sng">
                      <a:noFill/>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091398"/>
                  </a:ext>
                </a:extLst>
              </a:tr>
              <a:tr h="6464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chemeClr val="bg1"/>
                          </a:solidFill>
                          <a:effectLst/>
                          <a:uLnTx/>
                          <a:uFillTx/>
                          <a:latin typeface="+mj-lt"/>
                          <a:ea typeface="+mn-ea"/>
                          <a:cs typeface="+mn-cs"/>
                        </a:rPr>
                        <a:t>7. A company whose consumers demand our products, our services and our brands</a:t>
                      </a:r>
                    </a:p>
                  </a:txBody>
                  <a:tcPr marL="72000" marR="36000" anchor="ctr">
                    <a:lnL w="12700" cmpd="sng">
                      <a:noFill/>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0143014"/>
                  </a:ext>
                </a:extLst>
              </a:tr>
              <a:tr h="646432">
                <a:tc>
                  <a:txBody>
                    <a:bodyPr/>
                    <a:lstStyle/>
                    <a:p>
                      <a:pPr marL="0" marR="0" lvl="0" indent="-334962" algn="l" defTabSz="914400" rtl="0" eaLnBrk="1" fontAlgn="auto" latinLnBrk="0" hangingPunct="1">
                        <a:lnSpc>
                          <a:spcPct val="80000"/>
                        </a:lnSpc>
                        <a:spcBef>
                          <a:spcPts val="0"/>
                        </a:spcBef>
                        <a:spcAft>
                          <a:spcPts val="0"/>
                        </a:spcAft>
                        <a:buClr>
                          <a:srgbClr val="000099"/>
                        </a:buClr>
                        <a:buSzTx/>
                        <a:buFontTx/>
                        <a:buNone/>
                        <a:tabLst/>
                        <a:defRPr/>
                      </a:pPr>
                      <a:r>
                        <a:rPr kumimoji="0" lang="en-US" altLang="en-US" sz="1800" b="1" i="0" u="none" strike="noStrike" kern="1200" cap="none" spc="0" normalizeH="0" baseline="0" noProof="0" dirty="0">
                          <a:ln>
                            <a:noFill/>
                          </a:ln>
                          <a:solidFill>
                            <a:schemeClr val="bg1"/>
                          </a:solidFill>
                          <a:effectLst/>
                          <a:uLnTx/>
                          <a:uFillTx/>
                          <a:latin typeface="+mj-lt"/>
                          <a:ea typeface="+mn-ea"/>
                          <a:cs typeface="+mn-cs"/>
                        </a:rPr>
                        <a:t>8. Continuously increasing productivity to raise the standard of living of our staff</a:t>
                      </a:r>
                    </a:p>
                  </a:txBody>
                  <a:tcPr marL="72000" marR="36000" anchor="ctr">
                    <a:lnL w="12700" cmpd="sng">
                      <a:noFill/>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1084253"/>
                  </a:ext>
                </a:extLst>
              </a:tr>
            </a:tbl>
          </a:graphicData>
        </a:graphic>
      </p:graphicFrame>
      <p:sp>
        <p:nvSpPr>
          <p:cNvPr id="34" name="Rectangle 33">
            <a:extLst>
              <a:ext uri="{FF2B5EF4-FFF2-40B4-BE49-F238E27FC236}">
                <a16:creationId xmlns:a16="http://schemas.microsoft.com/office/drawing/2014/main" id="{AB1BBF78-8CFC-C241-B483-F7A69FADAC8C}"/>
              </a:ext>
            </a:extLst>
          </p:cNvPr>
          <p:cNvSpPr/>
          <p:nvPr/>
        </p:nvSpPr>
        <p:spPr>
          <a:xfrm>
            <a:off x="0" y="6473666"/>
            <a:ext cx="12191999" cy="365125"/>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b="1" i="1" spc="-15" dirty="0">
                <a:solidFill>
                  <a:prstClr val="white"/>
                </a:solidFill>
                <a:latin typeface="Calibri Light"/>
                <a:cs typeface="Calibri Light"/>
              </a:rPr>
              <a:t>Spirit of Jamaica, Inspiring the World</a:t>
            </a:r>
            <a:endParaRPr lang="en-US" b="1" i="1" dirty="0">
              <a:solidFill>
                <a:prstClr val="white"/>
              </a:solidFill>
              <a:latin typeface="Calibri Light"/>
              <a:cs typeface="Calibri Light"/>
            </a:endParaRPr>
          </a:p>
        </p:txBody>
      </p:sp>
      <p:sp>
        <p:nvSpPr>
          <p:cNvPr id="35" name="Rectangle: Rounded Corners 19">
            <a:extLst>
              <a:ext uri="{FF2B5EF4-FFF2-40B4-BE49-F238E27FC236}">
                <a16:creationId xmlns:a16="http://schemas.microsoft.com/office/drawing/2014/main" id="{42650A80-4509-6544-BE94-34DD1BBA240B}"/>
              </a:ext>
            </a:extLst>
          </p:cNvPr>
          <p:cNvSpPr/>
          <p:nvPr/>
        </p:nvSpPr>
        <p:spPr>
          <a:xfrm>
            <a:off x="5659282" y="225364"/>
            <a:ext cx="3104707" cy="619418"/>
          </a:xfrm>
          <a:prstGeom prst="roundRect">
            <a:avLst/>
          </a:prstGeom>
          <a:solidFill>
            <a:srgbClr val="0000CC"/>
          </a:solidFill>
          <a:ln>
            <a:solidFill>
              <a:schemeClr val="tx1">
                <a:lumMod val="75000"/>
                <a:lumOff val="25000"/>
              </a:schemeClr>
            </a:solidFill>
          </a:ln>
          <a:scene3d>
            <a:camera prst="perspectiveHeroicExtremeLeftFacing"/>
            <a:lightRig rig="threePt" dir="t"/>
          </a:scene3d>
          <a:sp3d>
            <a:bevelT w="139700" prst="cross"/>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Developed in 1995</a:t>
            </a:r>
          </a:p>
        </p:txBody>
      </p:sp>
      <p:sp>
        <p:nvSpPr>
          <p:cNvPr id="36" name="Title 1">
            <a:extLst>
              <a:ext uri="{FF2B5EF4-FFF2-40B4-BE49-F238E27FC236}">
                <a16:creationId xmlns:a16="http://schemas.microsoft.com/office/drawing/2014/main" id="{6D0D90A7-EFF2-5540-88BF-A83CF3DA7FFA}"/>
              </a:ext>
            </a:extLst>
          </p:cNvPr>
          <p:cNvSpPr txBox="1">
            <a:spLocks/>
          </p:cNvSpPr>
          <p:nvPr/>
        </p:nvSpPr>
        <p:spPr>
          <a:xfrm>
            <a:off x="206273" y="106249"/>
            <a:ext cx="10515600" cy="786415"/>
          </a:xfrm>
          <a:prstGeom prst="rect">
            <a:avLst/>
          </a:prstGeom>
          <a:noFill/>
          <a:ln>
            <a:noFill/>
          </a:ln>
        </p:spPr>
        <p:txBody>
          <a:bodyPr spcFirstLastPara="1" wrap="square" lIns="91425" tIns="45700" rIns="91425" bIns="45700" anchor="ctr" anchorCtr="0"/>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000000"/>
              </a:buClr>
              <a:buSzPts val="1400"/>
              <a:buFont typeface="Arial"/>
              <a:buNone/>
              <a:defRPr sz="60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lgn="l">
              <a:spcBef>
                <a:spcPct val="0"/>
              </a:spcBef>
              <a:buClrTx/>
              <a:buSzTx/>
              <a:defRPr/>
            </a:pPr>
            <a:r>
              <a:rPr lang="en-US" sz="4200" b="1" dirty="0">
                <a:solidFill>
                  <a:srgbClr val="990000"/>
                </a:solidFill>
                <a:latin typeface="Calibri Light" panose="020F0302020204030204"/>
              </a:rPr>
              <a:t>2020 Vision Scorecard</a:t>
            </a:r>
          </a:p>
        </p:txBody>
      </p:sp>
    </p:spTree>
    <p:extLst>
      <p:ext uri="{BB962C8B-B14F-4D97-AF65-F5344CB8AC3E}">
        <p14:creationId xmlns:p14="http://schemas.microsoft.com/office/powerpoint/2010/main" val="2196973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4">
            <a:extLst>
              <a:ext uri="{FF2B5EF4-FFF2-40B4-BE49-F238E27FC236}">
                <a16:creationId xmlns:a16="http://schemas.microsoft.com/office/drawing/2014/main" id="{3798568B-1A41-4931-9849-A03B2F4464BD}"/>
              </a:ext>
            </a:extLst>
          </p:cNvPr>
          <p:cNvSpPr txBox="1">
            <a:spLocks/>
          </p:cNvSpPr>
          <p:nvPr/>
        </p:nvSpPr>
        <p:spPr>
          <a:xfrm>
            <a:off x="234105" y="128515"/>
            <a:ext cx="9171568" cy="612000"/>
          </a:xfrm>
          <a:prstGeom prst="rect">
            <a:avLst/>
          </a:prstGeom>
          <a:solidFill>
            <a:sysClr val="window" lastClr="FFFF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C00000"/>
                </a:solidFill>
                <a:latin typeface="+mj-lt"/>
                <a:ea typeface="+mj-ea"/>
                <a:cs typeface="+mj-cs"/>
              </a:defRPr>
            </a:lvl1pPr>
          </a:lstStyle>
          <a:p>
            <a:pPr marR="0" lvl="0" indent="0" fontAlgn="auto">
              <a:lnSpc>
                <a:spcPct val="110000"/>
              </a:lnSpc>
              <a:spcAft>
                <a:spcPts val="0"/>
              </a:spcAft>
              <a:buClrTx/>
              <a:buSzTx/>
              <a:tabLst/>
              <a:defRPr/>
            </a:pPr>
            <a:r>
              <a:rPr lang="en-US" sz="4200" dirty="0">
                <a:solidFill>
                  <a:srgbClr val="990000"/>
                </a:solidFill>
              </a:rPr>
              <a:t>Our Vision and Mission</a:t>
            </a:r>
          </a:p>
        </p:txBody>
      </p:sp>
      <p:sp>
        <p:nvSpPr>
          <p:cNvPr id="14" name="Rectangle 13">
            <a:extLst>
              <a:ext uri="{FF2B5EF4-FFF2-40B4-BE49-F238E27FC236}">
                <a16:creationId xmlns:a16="http://schemas.microsoft.com/office/drawing/2014/main" id="{7167DCE7-DFCC-B14A-9ACB-37096B3A8A3B}"/>
              </a:ext>
            </a:extLst>
          </p:cNvPr>
          <p:cNvSpPr/>
          <p:nvPr/>
        </p:nvSpPr>
        <p:spPr>
          <a:xfrm>
            <a:off x="0" y="6473666"/>
            <a:ext cx="12191999" cy="365125"/>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b="1" i="1" spc="-15" dirty="0">
                <a:solidFill>
                  <a:prstClr val="white"/>
                </a:solidFill>
                <a:latin typeface="Calibri Light"/>
                <a:cs typeface="Calibri Light"/>
              </a:rPr>
              <a:t>Spirit of Jamaica, Inspiring the World</a:t>
            </a:r>
            <a:endParaRPr lang="en-US" b="1" i="1" dirty="0">
              <a:solidFill>
                <a:prstClr val="white"/>
              </a:solidFill>
              <a:latin typeface="Calibri Light"/>
              <a:cs typeface="Calibri Light"/>
            </a:endParaRPr>
          </a:p>
        </p:txBody>
      </p:sp>
      <p:pic>
        <p:nvPicPr>
          <p:cNvPr id="9" name="Picture 2" descr="50+ Jamaican Flag Pictures">
            <a:extLst>
              <a:ext uri="{FF2B5EF4-FFF2-40B4-BE49-F238E27FC236}">
                <a16:creationId xmlns:a16="http://schemas.microsoft.com/office/drawing/2014/main" id="{3A095B00-CF20-E049-89BC-10878F7DD951}"/>
              </a:ext>
            </a:extLst>
          </p:cNvPr>
          <p:cNvPicPr>
            <a:picLocks noChangeAspect="1" noChangeArrowheads="1"/>
          </p:cNvPicPr>
          <p:nvPr/>
        </p:nvPicPr>
        <p:blipFill>
          <a:blip r:embed="rId3" cstate="screen">
            <a:alphaModFix amt="67000"/>
            <a:extLst>
              <a:ext uri="{28A0092B-C50C-407E-A947-70E740481C1C}">
                <a14:useLocalDpi xmlns:a14="http://schemas.microsoft.com/office/drawing/2010/main"/>
              </a:ext>
            </a:extLst>
          </a:blip>
          <a:srcRect/>
          <a:stretch>
            <a:fillRect/>
          </a:stretch>
        </p:blipFill>
        <p:spPr bwMode="auto">
          <a:xfrm>
            <a:off x="19064" y="2269854"/>
            <a:ext cx="5041390" cy="306025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CA7651AB-18B1-8A45-9E65-A4925E428262}"/>
              </a:ext>
            </a:extLst>
          </p:cNvPr>
          <p:cNvSpPr txBox="1">
            <a:spLocks/>
          </p:cNvSpPr>
          <p:nvPr/>
        </p:nvSpPr>
        <p:spPr>
          <a:xfrm>
            <a:off x="413468" y="938743"/>
            <a:ext cx="11559648" cy="1828445"/>
          </a:xfrm>
          <a:prstGeom prst="rect">
            <a:avLst/>
          </a:prstGeom>
        </p:spPr>
        <p:txBody>
          <a:bodyPr vert="horz" lIns="91440" tIns="45720" rIns="91440" bIns="45720" rtlCol="0">
            <a:noAutofit/>
          </a:bodyPr>
          <a:lstStyle>
            <a:defPPr>
              <a:defRPr lang="en-US"/>
            </a:defPPr>
            <a:lvl1pPr indent="0" algn="ctr">
              <a:lnSpc>
                <a:spcPct val="90000"/>
              </a:lnSpc>
              <a:spcBef>
                <a:spcPts val="1000"/>
              </a:spcBef>
              <a:buFont typeface="Arial" pitchFamily="34" charset="0"/>
              <a:buNone/>
              <a:defRPr sz="1900"/>
            </a:lvl1pPr>
            <a:lvl2pPr marL="742950" indent="-285750">
              <a:spcBef>
                <a:spcPct val="20000"/>
              </a:spcBef>
              <a:buFont typeface="Arial" pitchFamily="34" charset="0"/>
              <a:buChar char="–"/>
              <a:defRPr sz="2000">
                <a:latin typeface="Cambria" pitchFamily="18" charset="0"/>
              </a:defRPr>
            </a:lvl2pPr>
            <a:lvl3pPr marL="1143000" indent="-228600">
              <a:spcBef>
                <a:spcPct val="20000"/>
              </a:spcBef>
              <a:buFont typeface="Arial" pitchFamily="34" charset="0"/>
              <a:buChar char="•"/>
              <a:defRPr>
                <a:latin typeface="Cambria" pitchFamily="18" charset="0"/>
              </a:defRPr>
            </a:lvl3pPr>
            <a:lvl4pPr marL="1600200" indent="-228600">
              <a:spcBef>
                <a:spcPct val="20000"/>
              </a:spcBef>
              <a:buFont typeface="Arial" pitchFamily="34" charset="0"/>
              <a:buChar char="–"/>
              <a:defRPr sz="1600">
                <a:latin typeface="Cambria" pitchFamily="18" charset="0"/>
              </a:defRPr>
            </a:lvl4pPr>
            <a:lvl5pPr marL="2057400" indent="-228600">
              <a:spcBef>
                <a:spcPct val="20000"/>
              </a:spcBef>
              <a:buFont typeface="Arial" pitchFamily="34" charset="0"/>
              <a:buChar char="»"/>
              <a:defRPr sz="1600">
                <a:latin typeface="Cambria" pitchFamily="18"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marR="0" lvl="0" indent="0" algn="ctr" defTabSz="914400" rtl="0" eaLnBrk="1" fontAlgn="auto" latinLnBrk="0" hangingPunct="1">
              <a:lnSpc>
                <a:spcPct val="160000"/>
              </a:lnSpc>
              <a:spcBef>
                <a:spcPts val="1000"/>
              </a:spcBef>
              <a:spcAft>
                <a:spcPts val="0"/>
              </a:spcAft>
              <a:buClrTx/>
              <a:buSzTx/>
              <a:buFont typeface="Arial" pitchFamily="34" charset="0"/>
              <a:buNone/>
              <a:tabLst/>
              <a:defRPr/>
            </a:pPr>
            <a:r>
              <a:rPr kumimoji="0" lang="en-JM" sz="2400" b="0" i="1" u="none" strike="noStrike" kern="1200" cap="none" spc="0" normalizeH="0" baseline="0" noProof="0" dirty="0">
                <a:ln>
                  <a:noFill/>
                </a:ln>
                <a:solidFill>
                  <a:prstClr val="black"/>
                </a:solidFill>
                <a:effectLst/>
                <a:uLnTx/>
                <a:uFillTx/>
                <a:latin typeface="Abadi" panose="020B0604020104020204" pitchFamily="34" charset="0"/>
                <a:ea typeface="Gulim" panose="020B0600000101010101" pitchFamily="34" charset="-127"/>
                <a:cs typeface="+mn-cs"/>
              </a:rPr>
              <a:t>Vision: To be a Global Consumer Group delivering long term consumer and shareholder value, through brand building and innovative solutions in food and financial</a:t>
            </a:r>
            <a:r>
              <a:rPr kumimoji="0" lang="en-JM" sz="2400" b="0" i="1" u="none" strike="noStrike" kern="1200" cap="none" spc="0" normalizeH="0" baseline="0" noProof="0" dirty="0">
                <a:ln>
                  <a:noFill/>
                </a:ln>
                <a:solidFill>
                  <a:prstClr val="black"/>
                </a:solidFill>
                <a:effectLst/>
                <a:uLnTx/>
                <a:uFillTx/>
                <a:latin typeface="Abadi" panose="020B0604020104020204" pitchFamily="34" charset="0"/>
                <a:ea typeface="+mn-ea"/>
                <a:cs typeface="+mn-cs"/>
              </a:rPr>
              <a:t> </a:t>
            </a:r>
            <a:r>
              <a:rPr kumimoji="0" lang="en-JM" sz="2400" b="0" i="1" u="none" strike="noStrike" kern="1200" cap="none" spc="0" normalizeH="0" baseline="0" noProof="0" dirty="0">
                <a:ln>
                  <a:noFill/>
                </a:ln>
                <a:solidFill>
                  <a:prstClr val="black"/>
                </a:solidFill>
                <a:effectLst/>
                <a:uLnTx/>
                <a:uFillTx/>
                <a:latin typeface="Abadi" panose="020B0604020104020204" pitchFamily="34" charset="0"/>
                <a:ea typeface="Gulim" panose="020B0600000101010101" pitchFamily="34" charset="-127"/>
                <a:cs typeface="+mn-cs"/>
              </a:rPr>
              <a:t>services provided by highly skilled and motivated people</a:t>
            </a:r>
          </a:p>
        </p:txBody>
      </p:sp>
      <p:sp>
        <p:nvSpPr>
          <p:cNvPr id="11" name="Content Placeholder 2">
            <a:extLst>
              <a:ext uri="{FF2B5EF4-FFF2-40B4-BE49-F238E27FC236}">
                <a16:creationId xmlns:a16="http://schemas.microsoft.com/office/drawing/2014/main" id="{496B5632-4C66-7B41-9148-D0483947094B}"/>
              </a:ext>
            </a:extLst>
          </p:cNvPr>
          <p:cNvSpPr txBox="1">
            <a:spLocks/>
          </p:cNvSpPr>
          <p:nvPr/>
        </p:nvSpPr>
        <p:spPr>
          <a:xfrm>
            <a:off x="0" y="5551317"/>
            <a:ext cx="12192000" cy="101750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Cambria" pitchFamily="18" charset="0"/>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Cambria" pitchFamily="18" charset="0"/>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Cambria" pitchFamily="18" charset="0"/>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Cambria" pitchFamily="18" charset="0"/>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Cambr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itchFamily="34" charset="0"/>
              <a:buNone/>
              <a:tabLst/>
              <a:defRPr/>
            </a:pPr>
            <a:r>
              <a:rPr kumimoji="0" lang="en-US" sz="2400" b="0" i="1" u="none" strike="noStrike" kern="1200" cap="none" spc="0" normalizeH="0" baseline="0" noProof="0" dirty="0">
                <a:ln>
                  <a:noFill/>
                </a:ln>
                <a:solidFill>
                  <a:prstClr val="black"/>
                </a:solidFill>
                <a:effectLst/>
                <a:uLnTx/>
                <a:uFillTx/>
                <a:latin typeface="Abadi" panose="020B0604020104020204" pitchFamily="34" charset="0"/>
                <a:ea typeface="Gulim" panose="020B0600000101010101" pitchFamily="34" charset="-127"/>
                <a:cs typeface="+mn-cs"/>
              </a:rPr>
              <a:t>      Mission: To deliver the taste and experience of Jamaican and other </a:t>
            </a:r>
          </a:p>
          <a:p>
            <a:pPr marL="0" marR="0" lvl="0" indent="0" algn="ctr" defTabSz="914400" rtl="0" eaLnBrk="1" fontAlgn="auto" latinLnBrk="0" hangingPunct="1">
              <a:lnSpc>
                <a:spcPct val="90000"/>
              </a:lnSpc>
              <a:spcBef>
                <a:spcPts val="1000"/>
              </a:spcBef>
              <a:spcAft>
                <a:spcPts val="0"/>
              </a:spcAft>
              <a:buClrTx/>
              <a:buSzTx/>
              <a:buFont typeface="Arial" pitchFamily="34" charset="0"/>
              <a:buNone/>
              <a:tabLst/>
              <a:defRPr/>
            </a:pPr>
            <a:r>
              <a:rPr kumimoji="0" lang="en-US" sz="2400" b="0" i="1" u="none" strike="noStrike" kern="1200" cap="none" spc="0" normalizeH="0" baseline="0" noProof="0" dirty="0">
                <a:ln>
                  <a:noFill/>
                </a:ln>
                <a:solidFill>
                  <a:prstClr val="black"/>
                </a:solidFill>
                <a:effectLst/>
                <a:uLnTx/>
                <a:uFillTx/>
                <a:latin typeface="Abadi" panose="020B0604020104020204" pitchFamily="34" charset="0"/>
                <a:ea typeface="Gulim" panose="020B0600000101010101" pitchFamily="34" charset="-127"/>
                <a:cs typeface="+mn-cs"/>
              </a:rPr>
              <a:t>multi-cultural foods to the world and leading financial services to our region</a:t>
            </a:r>
          </a:p>
        </p:txBody>
      </p:sp>
      <p:pic>
        <p:nvPicPr>
          <p:cNvPr id="12" name="Picture 4" descr="HD wallpaper: hands, earth, world, sky, human hand, globe - man made object  | Wallpaper Flare">
            <a:extLst>
              <a:ext uri="{FF2B5EF4-FFF2-40B4-BE49-F238E27FC236}">
                <a16:creationId xmlns:a16="http://schemas.microsoft.com/office/drawing/2014/main" id="{8F8DD8B8-6A54-434C-BFCF-730734771834}"/>
              </a:ext>
            </a:extLst>
          </p:cNvPr>
          <p:cNvPicPr>
            <a:picLocks noChangeAspect="1" noChangeArrowheads="1"/>
          </p:cNvPicPr>
          <p:nvPr/>
        </p:nvPicPr>
        <p:blipFill>
          <a:blip r:embed="rId4">
            <a:alphaModFix amt="16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p:blipFill>
        <p:spPr bwMode="auto">
          <a:xfrm>
            <a:off x="2104657" y="219347"/>
            <a:ext cx="10174807" cy="667512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475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4">
            <a:extLst>
              <a:ext uri="{FF2B5EF4-FFF2-40B4-BE49-F238E27FC236}">
                <a16:creationId xmlns:a16="http://schemas.microsoft.com/office/drawing/2014/main" id="{3798568B-1A41-4931-9849-A03B2F4464BD}"/>
              </a:ext>
            </a:extLst>
          </p:cNvPr>
          <p:cNvSpPr txBox="1">
            <a:spLocks/>
          </p:cNvSpPr>
          <p:nvPr/>
        </p:nvSpPr>
        <p:spPr>
          <a:xfrm>
            <a:off x="250147" y="128515"/>
            <a:ext cx="9171568" cy="612000"/>
          </a:xfrm>
          <a:prstGeom prst="rect">
            <a:avLst/>
          </a:prstGeom>
          <a:solidFill>
            <a:sysClr val="window" lastClr="FFFF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C00000"/>
                </a:solidFill>
                <a:latin typeface="+mj-lt"/>
                <a:ea typeface="+mj-ea"/>
                <a:cs typeface="+mj-cs"/>
              </a:defRPr>
            </a:lvl1pPr>
          </a:lstStyle>
          <a:p>
            <a:pPr marR="0" lvl="0" indent="0" fontAlgn="auto">
              <a:lnSpc>
                <a:spcPct val="110000"/>
              </a:lnSpc>
              <a:spcAft>
                <a:spcPts val="0"/>
              </a:spcAft>
              <a:buClrTx/>
              <a:buSzTx/>
              <a:tabLst/>
              <a:defRPr/>
            </a:pPr>
            <a:r>
              <a:rPr lang="en-US" sz="4200" dirty="0">
                <a:solidFill>
                  <a:srgbClr val="990000"/>
                </a:solidFill>
              </a:rPr>
              <a:t>Always guided by Our Core Values … </a:t>
            </a:r>
          </a:p>
        </p:txBody>
      </p:sp>
      <p:sp>
        <p:nvSpPr>
          <p:cNvPr id="14" name="Rectangle 13">
            <a:extLst>
              <a:ext uri="{FF2B5EF4-FFF2-40B4-BE49-F238E27FC236}">
                <a16:creationId xmlns:a16="http://schemas.microsoft.com/office/drawing/2014/main" id="{7167DCE7-DFCC-B14A-9ACB-37096B3A8A3B}"/>
              </a:ext>
            </a:extLst>
          </p:cNvPr>
          <p:cNvSpPr/>
          <p:nvPr/>
        </p:nvSpPr>
        <p:spPr>
          <a:xfrm>
            <a:off x="0" y="6473666"/>
            <a:ext cx="12191999" cy="365125"/>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b="1" i="1" spc="-15" dirty="0">
                <a:solidFill>
                  <a:prstClr val="white"/>
                </a:solidFill>
                <a:latin typeface="Calibri Light"/>
                <a:cs typeface="Calibri Light"/>
              </a:rPr>
              <a:t>Spirit of Jamaica, Inspiring the World</a:t>
            </a:r>
            <a:endParaRPr lang="en-US" b="1" i="1" dirty="0">
              <a:solidFill>
                <a:prstClr val="white"/>
              </a:solidFill>
              <a:latin typeface="Calibri Light"/>
              <a:cs typeface="Calibri Light"/>
            </a:endParaRPr>
          </a:p>
        </p:txBody>
      </p:sp>
      <p:pic>
        <p:nvPicPr>
          <p:cNvPr id="8" name="Picture 6" descr="Image result for tree vector">
            <a:extLst>
              <a:ext uri="{FF2B5EF4-FFF2-40B4-BE49-F238E27FC236}">
                <a16:creationId xmlns:a16="http://schemas.microsoft.com/office/drawing/2014/main" id="{71EA0F61-DE52-F944-9897-C5D18E5D1EE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06564" y="1134288"/>
            <a:ext cx="6761945" cy="533253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3C90B5C-311A-1647-910C-F8BDA2A15FE7}"/>
              </a:ext>
            </a:extLst>
          </p:cNvPr>
          <p:cNvSpPr txBox="1"/>
          <p:nvPr/>
        </p:nvSpPr>
        <p:spPr>
          <a:xfrm>
            <a:off x="2095728" y="883861"/>
            <a:ext cx="1865021" cy="584775"/>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HONESTY</a:t>
            </a:r>
          </a:p>
        </p:txBody>
      </p:sp>
      <p:sp>
        <p:nvSpPr>
          <p:cNvPr id="15" name="Rectangle 14">
            <a:extLst>
              <a:ext uri="{FF2B5EF4-FFF2-40B4-BE49-F238E27FC236}">
                <a16:creationId xmlns:a16="http://schemas.microsoft.com/office/drawing/2014/main" id="{DAC3BCF2-8543-EB42-A949-7CBF6CAA59D3}"/>
              </a:ext>
            </a:extLst>
          </p:cNvPr>
          <p:cNvSpPr/>
          <p:nvPr/>
        </p:nvSpPr>
        <p:spPr>
          <a:xfrm>
            <a:off x="7356282" y="897118"/>
            <a:ext cx="2741648" cy="584775"/>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JM" sz="3200" b="1" i="0" u="none" strike="noStrike" kern="1200" cap="all" spc="0" normalizeH="0" baseline="0" noProof="0" dirty="0">
                <a:ln>
                  <a:noFill/>
                </a:ln>
                <a:solidFill>
                  <a:srgbClr val="C00000"/>
                </a:solidFill>
                <a:effectLst/>
                <a:uLnTx/>
                <a:uFillTx/>
                <a:latin typeface="Calibri" panose="020F0502020204030204"/>
                <a:ea typeface="+mn-ea"/>
                <a:cs typeface="+mn-cs"/>
              </a:rPr>
              <a:t>Commitment</a:t>
            </a:r>
            <a:endParaRPr kumimoji="0" lang="en-JM" sz="3200" b="0" i="0" u="none" strike="noStrike" kern="1200" cap="all" spc="0" normalizeH="0" baseline="0" noProof="0" dirty="0">
              <a:ln>
                <a:noFill/>
              </a:ln>
              <a:solidFill>
                <a:srgbClr val="C0000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0B90B5B-76AB-9641-B491-1F239F13712C}"/>
              </a:ext>
            </a:extLst>
          </p:cNvPr>
          <p:cNvSpPr/>
          <p:nvPr/>
        </p:nvSpPr>
        <p:spPr>
          <a:xfrm>
            <a:off x="125059" y="3081883"/>
            <a:ext cx="2073388" cy="584775"/>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JM" sz="3200" b="1" i="0" u="none" strike="noStrike" kern="1200" cap="all" spc="0" normalizeH="0" baseline="0" noProof="0" dirty="0">
                <a:ln>
                  <a:noFill/>
                </a:ln>
                <a:solidFill>
                  <a:srgbClr val="C00000"/>
                </a:solidFill>
                <a:effectLst/>
                <a:uLnTx/>
                <a:uFillTx/>
                <a:latin typeface="Calibri" panose="020F0502020204030204"/>
                <a:ea typeface="+mn-ea"/>
                <a:cs typeface="+mn-cs"/>
              </a:rPr>
              <a:t>Integrity </a:t>
            </a:r>
            <a:endParaRPr kumimoji="0" lang="en-JM" sz="3200" b="0" i="0" u="none" strike="noStrike" kern="1200" cap="all" spc="0" normalizeH="0" baseline="0" noProof="0" dirty="0">
              <a:ln>
                <a:noFill/>
              </a:ln>
              <a:solidFill>
                <a:srgbClr val="C00000"/>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B57319B-A892-FA42-B2BB-A022A3BCA956}"/>
              </a:ext>
            </a:extLst>
          </p:cNvPr>
          <p:cNvSpPr/>
          <p:nvPr/>
        </p:nvSpPr>
        <p:spPr>
          <a:xfrm>
            <a:off x="8678431" y="2823222"/>
            <a:ext cx="1879041" cy="584775"/>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JM" sz="3200" b="1" i="0" u="none" strike="noStrike" kern="1200" cap="all" spc="0" normalizeH="0" baseline="0" noProof="0" dirty="0">
                <a:ln>
                  <a:noFill/>
                </a:ln>
                <a:solidFill>
                  <a:srgbClr val="C00000"/>
                </a:solidFill>
                <a:effectLst/>
                <a:uLnTx/>
                <a:uFillTx/>
                <a:latin typeface="Calibri" panose="020F0502020204030204"/>
                <a:ea typeface="+mn-ea"/>
                <a:cs typeface="+mn-cs"/>
              </a:rPr>
              <a:t>Humility</a:t>
            </a:r>
            <a:endPar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50B370F-5324-9249-9C9A-373FA6A7E04F}"/>
              </a:ext>
            </a:extLst>
          </p:cNvPr>
          <p:cNvSpPr/>
          <p:nvPr/>
        </p:nvSpPr>
        <p:spPr>
          <a:xfrm>
            <a:off x="815441" y="4967657"/>
            <a:ext cx="1280287" cy="584775"/>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JM" sz="3200" b="1" i="0" u="none" strike="noStrike" kern="1200" cap="all" spc="0" normalizeH="0" baseline="0" noProof="0" dirty="0">
                <a:ln>
                  <a:noFill/>
                </a:ln>
                <a:solidFill>
                  <a:srgbClr val="C00000"/>
                </a:solidFill>
                <a:effectLst/>
                <a:uLnTx/>
                <a:uFillTx/>
                <a:latin typeface="Calibri" panose="020F0502020204030204"/>
                <a:ea typeface="+mn-ea"/>
                <a:cs typeface="+mn-cs"/>
              </a:rPr>
              <a:t>Trust</a:t>
            </a:r>
            <a:endPar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527AB48-DD4B-3A4F-9C78-218F8F6CB769}"/>
              </a:ext>
            </a:extLst>
          </p:cNvPr>
          <p:cNvSpPr/>
          <p:nvPr/>
        </p:nvSpPr>
        <p:spPr>
          <a:xfrm>
            <a:off x="8417376" y="5005597"/>
            <a:ext cx="1641731" cy="584775"/>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JM" sz="3200" b="1" i="0" u="none" strike="noStrike" kern="1200" cap="all" spc="0" normalizeH="0" baseline="0" noProof="0" dirty="0">
                <a:ln>
                  <a:noFill/>
                </a:ln>
                <a:solidFill>
                  <a:srgbClr val="C00000"/>
                </a:solidFill>
                <a:effectLst/>
                <a:uLnTx/>
                <a:uFillTx/>
                <a:latin typeface="Calibri" panose="020F0502020204030204"/>
                <a:ea typeface="+mn-ea"/>
                <a:cs typeface="+mn-cs"/>
              </a:rPr>
              <a:t>Respect</a:t>
            </a:r>
            <a:endParaRPr kumimoji="0" lang="en-JM" sz="3200" b="0" i="0" u="none" strike="noStrike" kern="1200" cap="all" spc="0" normalizeH="0" baseline="0" noProof="0" dirty="0">
              <a:ln>
                <a:noFill/>
              </a:ln>
              <a:solidFill>
                <a:srgbClr val="C00000"/>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3F0603-D1E5-494B-99D6-58DE611225D6}"/>
              </a:ext>
            </a:extLst>
          </p:cNvPr>
          <p:cNvSpPr/>
          <p:nvPr/>
        </p:nvSpPr>
        <p:spPr>
          <a:xfrm>
            <a:off x="815441" y="1418522"/>
            <a:ext cx="3519105" cy="523220"/>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JM"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In what we say and do</a:t>
            </a:r>
          </a:p>
        </p:txBody>
      </p:sp>
      <p:sp>
        <p:nvSpPr>
          <p:cNvPr id="21" name="Rectangle 20">
            <a:extLst>
              <a:ext uri="{FF2B5EF4-FFF2-40B4-BE49-F238E27FC236}">
                <a16:creationId xmlns:a16="http://schemas.microsoft.com/office/drawing/2014/main" id="{C16461B5-BEFE-B249-A346-0A0A32457681}"/>
              </a:ext>
            </a:extLst>
          </p:cNvPr>
          <p:cNvSpPr/>
          <p:nvPr/>
        </p:nvSpPr>
        <p:spPr>
          <a:xfrm>
            <a:off x="0" y="3664163"/>
            <a:ext cx="3360920" cy="523220"/>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JM"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Our word is our bond</a:t>
            </a:r>
          </a:p>
        </p:txBody>
      </p:sp>
      <p:sp>
        <p:nvSpPr>
          <p:cNvPr id="22" name="Rectangle 21">
            <a:extLst>
              <a:ext uri="{FF2B5EF4-FFF2-40B4-BE49-F238E27FC236}">
                <a16:creationId xmlns:a16="http://schemas.microsoft.com/office/drawing/2014/main" id="{14421AB3-359D-8543-BE7B-CC34B3504C2E}"/>
              </a:ext>
            </a:extLst>
          </p:cNvPr>
          <p:cNvSpPr/>
          <p:nvPr/>
        </p:nvSpPr>
        <p:spPr>
          <a:xfrm>
            <a:off x="1161753" y="5498519"/>
            <a:ext cx="3300964" cy="954107"/>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JM"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To inspire and earn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JM"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trust and confidence</a:t>
            </a:r>
            <a:endParaRPr kumimoji="0" lang="en-US"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D099F7-5F1D-5947-B6B6-6A28D054CB1D}"/>
              </a:ext>
            </a:extLst>
          </p:cNvPr>
          <p:cNvSpPr/>
          <p:nvPr/>
        </p:nvSpPr>
        <p:spPr>
          <a:xfrm>
            <a:off x="7764204" y="1583483"/>
            <a:ext cx="3410869" cy="523220"/>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JM"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To quality and service</a:t>
            </a:r>
          </a:p>
        </p:txBody>
      </p:sp>
      <p:sp>
        <p:nvSpPr>
          <p:cNvPr id="24" name="Rectangle 23">
            <a:extLst>
              <a:ext uri="{FF2B5EF4-FFF2-40B4-BE49-F238E27FC236}">
                <a16:creationId xmlns:a16="http://schemas.microsoft.com/office/drawing/2014/main" id="{406DBF7E-3B4E-2742-9853-B260A26E9DC4}"/>
              </a:ext>
            </a:extLst>
          </p:cNvPr>
          <p:cNvSpPr/>
          <p:nvPr/>
        </p:nvSpPr>
        <p:spPr>
          <a:xfrm>
            <a:off x="8216331" y="3360453"/>
            <a:ext cx="3763197" cy="954107"/>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JM"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Without pretension or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JM"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self-importance</a:t>
            </a:r>
          </a:p>
        </p:txBody>
      </p:sp>
      <p:sp>
        <p:nvSpPr>
          <p:cNvPr id="25" name="Rectangle 24">
            <a:extLst>
              <a:ext uri="{FF2B5EF4-FFF2-40B4-BE49-F238E27FC236}">
                <a16:creationId xmlns:a16="http://schemas.microsoft.com/office/drawing/2014/main" id="{E2903784-9DDF-394D-BF9B-A84426DE0543}"/>
              </a:ext>
            </a:extLst>
          </p:cNvPr>
          <p:cNvSpPr/>
          <p:nvPr/>
        </p:nvSpPr>
        <p:spPr>
          <a:xfrm>
            <a:off x="7238584" y="5551543"/>
            <a:ext cx="3681521" cy="954107"/>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JM"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For staff, peers,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JM"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managers and directors</a:t>
            </a:r>
          </a:p>
        </p:txBody>
      </p:sp>
    </p:spTree>
    <p:extLst>
      <p:ext uri="{BB962C8B-B14F-4D97-AF65-F5344CB8AC3E}">
        <p14:creationId xmlns:p14="http://schemas.microsoft.com/office/powerpoint/2010/main" val="2327518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4">
            <a:extLst>
              <a:ext uri="{FF2B5EF4-FFF2-40B4-BE49-F238E27FC236}">
                <a16:creationId xmlns:a16="http://schemas.microsoft.com/office/drawing/2014/main" id="{3798568B-1A41-4931-9849-A03B2F4464BD}"/>
              </a:ext>
            </a:extLst>
          </p:cNvPr>
          <p:cNvSpPr txBox="1">
            <a:spLocks/>
          </p:cNvSpPr>
          <p:nvPr/>
        </p:nvSpPr>
        <p:spPr>
          <a:xfrm>
            <a:off x="250147" y="128515"/>
            <a:ext cx="9171568" cy="612000"/>
          </a:xfrm>
          <a:prstGeom prst="rect">
            <a:avLst/>
          </a:prstGeom>
          <a:solidFill>
            <a:sysClr val="window" lastClr="FFFF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C00000"/>
                </a:solidFill>
                <a:latin typeface="+mj-lt"/>
                <a:ea typeface="+mj-ea"/>
                <a:cs typeface="+mj-cs"/>
              </a:defRPr>
            </a:lvl1pPr>
          </a:lstStyle>
          <a:p>
            <a:pPr marR="0" lvl="0" indent="0" fontAlgn="auto">
              <a:lnSpc>
                <a:spcPct val="110000"/>
              </a:lnSpc>
              <a:spcAft>
                <a:spcPts val="0"/>
              </a:spcAft>
              <a:buClrTx/>
              <a:buSzTx/>
              <a:tabLst/>
              <a:defRPr/>
            </a:pPr>
            <a:r>
              <a:rPr lang="en-US" sz="4200" dirty="0">
                <a:solidFill>
                  <a:srgbClr val="990000"/>
                </a:solidFill>
              </a:rPr>
              <a:t>Global Consumer Group</a:t>
            </a:r>
          </a:p>
        </p:txBody>
      </p:sp>
      <p:sp>
        <p:nvSpPr>
          <p:cNvPr id="14" name="Rectangle 13">
            <a:extLst>
              <a:ext uri="{FF2B5EF4-FFF2-40B4-BE49-F238E27FC236}">
                <a16:creationId xmlns:a16="http://schemas.microsoft.com/office/drawing/2014/main" id="{7167DCE7-DFCC-B14A-9ACB-37096B3A8A3B}"/>
              </a:ext>
            </a:extLst>
          </p:cNvPr>
          <p:cNvSpPr/>
          <p:nvPr/>
        </p:nvSpPr>
        <p:spPr>
          <a:xfrm>
            <a:off x="0" y="6473666"/>
            <a:ext cx="12191999" cy="365125"/>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b="1" i="1" spc="-15" dirty="0">
                <a:solidFill>
                  <a:prstClr val="white"/>
                </a:solidFill>
                <a:latin typeface="Calibri Light"/>
                <a:cs typeface="Calibri Light"/>
              </a:rPr>
              <a:t>Spirit of Jamaica, Inspiring the World</a:t>
            </a:r>
            <a:endParaRPr lang="en-US" b="1" i="1" dirty="0">
              <a:solidFill>
                <a:prstClr val="white"/>
              </a:solidFill>
              <a:latin typeface="Calibri Light"/>
              <a:cs typeface="Calibri Light"/>
            </a:endParaRPr>
          </a:p>
        </p:txBody>
      </p:sp>
      <p:sp>
        <p:nvSpPr>
          <p:cNvPr id="27" name="TextBox 26">
            <a:extLst>
              <a:ext uri="{FF2B5EF4-FFF2-40B4-BE49-F238E27FC236}">
                <a16:creationId xmlns:a16="http://schemas.microsoft.com/office/drawing/2014/main" id="{06D1AE40-8FBE-0B4F-BF46-FF4E4E093539}"/>
              </a:ext>
            </a:extLst>
          </p:cNvPr>
          <p:cNvSpPr txBox="1"/>
          <p:nvPr/>
        </p:nvSpPr>
        <p:spPr>
          <a:xfrm>
            <a:off x="775609" y="1924898"/>
            <a:ext cx="264558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Revenue earned outside Jamaica</a:t>
            </a:r>
          </a:p>
        </p:txBody>
      </p:sp>
      <p:sp>
        <p:nvSpPr>
          <p:cNvPr id="29" name="TextBox 28">
            <a:extLst>
              <a:ext uri="{FF2B5EF4-FFF2-40B4-BE49-F238E27FC236}">
                <a16:creationId xmlns:a16="http://schemas.microsoft.com/office/drawing/2014/main" id="{6AE62212-D4C1-2C42-9785-BEDF98984E9B}"/>
              </a:ext>
            </a:extLst>
          </p:cNvPr>
          <p:cNvSpPr txBox="1"/>
          <p:nvPr/>
        </p:nvSpPr>
        <p:spPr>
          <a:xfrm>
            <a:off x="4379926" y="2019242"/>
            <a:ext cx="344461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Group profit derived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from outside of Jamaica</a:t>
            </a:r>
          </a:p>
        </p:txBody>
      </p:sp>
      <p:sp>
        <p:nvSpPr>
          <p:cNvPr id="30" name="TextBox 29">
            <a:extLst>
              <a:ext uri="{FF2B5EF4-FFF2-40B4-BE49-F238E27FC236}">
                <a16:creationId xmlns:a16="http://schemas.microsoft.com/office/drawing/2014/main" id="{C53149A0-65A6-2143-B201-BFFB0A2BAC1A}"/>
              </a:ext>
            </a:extLst>
          </p:cNvPr>
          <p:cNvSpPr txBox="1"/>
          <p:nvPr/>
        </p:nvSpPr>
        <p:spPr>
          <a:xfrm>
            <a:off x="8557752" y="2963230"/>
            <a:ext cx="312420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relationships with multi-nationals &amp; form partnerships to enhance our offerings</a:t>
            </a:r>
          </a:p>
        </p:txBody>
      </p:sp>
      <p:sp>
        <p:nvSpPr>
          <p:cNvPr id="32" name="TextBox 31">
            <a:extLst>
              <a:ext uri="{FF2B5EF4-FFF2-40B4-BE49-F238E27FC236}">
                <a16:creationId xmlns:a16="http://schemas.microsoft.com/office/drawing/2014/main" id="{32A13A87-9613-D54C-92E6-B9714899EC93}"/>
              </a:ext>
            </a:extLst>
          </p:cNvPr>
          <p:cNvSpPr txBox="1"/>
          <p:nvPr/>
        </p:nvSpPr>
        <p:spPr>
          <a:xfrm>
            <a:off x="8557753" y="1736656"/>
            <a:ext cx="31242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Leverage</a:t>
            </a:r>
          </a:p>
        </p:txBody>
      </p:sp>
      <p:sp>
        <p:nvSpPr>
          <p:cNvPr id="39" name="Rounded Rectangular Callout 1">
            <a:extLst>
              <a:ext uri="{FF2B5EF4-FFF2-40B4-BE49-F238E27FC236}">
                <a16:creationId xmlns:a16="http://schemas.microsoft.com/office/drawing/2014/main" id="{4E89B86E-6745-5344-B2CD-4849FB00B4C2}"/>
              </a:ext>
            </a:extLst>
          </p:cNvPr>
          <p:cNvSpPr/>
          <p:nvPr/>
        </p:nvSpPr>
        <p:spPr>
          <a:xfrm>
            <a:off x="329515" y="1927280"/>
            <a:ext cx="3324996" cy="888586"/>
          </a:xfrm>
          <a:prstGeom prst="wedgeRoundRectCallou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ounded Rectangular Callout 71">
            <a:extLst>
              <a:ext uri="{FF2B5EF4-FFF2-40B4-BE49-F238E27FC236}">
                <a16:creationId xmlns:a16="http://schemas.microsoft.com/office/drawing/2014/main" id="{918B9807-31A0-E74D-AD65-CAF0016BE313}"/>
              </a:ext>
            </a:extLst>
          </p:cNvPr>
          <p:cNvSpPr/>
          <p:nvPr/>
        </p:nvSpPr>
        <p:spPr>
          <a:xfrm>
            <a:off x="4221018" y="1979081"/>
            <a:ext cx="3694545" cy="888586"/>
          </a:xfrm>
          <a:prstGeom prst="wedgeRoundRectCallou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ounded Rectangular Callout 72">
            <a:extLst>
              <a:ext uri="{FF2B5EF4-FFF2-40B4-BE49-F238E27FC236}">
                <a16:creationId xmlns:a16="http://schemas.microsoft.com/office/drawing/2014/main" id="{7E594524-D20B-8841-B855-952AD4D2AA9D}"/>
              </a:ext>
            </a:extLst>
          </p:cNvPr>
          <p:cNvSpPr/>
          <p:nvPr/>
        </p:nvSpPr>
        <p:spPr>
          <a:xfrm>
            <a:off x="8403700" y="2963230"/>
            <a:ext cx="3444611" cy="1569660"/>
          </a:xfrm>
          <a:prstGeom prst="wedgeRoundRectCallou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C9465A22-613B-7047-BC4C-5FAB91FC1079}"/>
              </a:ext>
            </a:extLst>
          </p:cNvPr>
          <p:cNvSpPr txBox="1"/>
          <p:nvPr/>
        </p:nvSpPr>
        <p:spPr>
          <a:xfrm>
            <a:off x="671190" y="3899908"/>
            <a:ext cx="220384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60%</a:t>
            </a:r>
          </a:p>
        </p:txBody>
      </p:sp>
      <p:sp>
        <p:nvSpPr>
          <p:cNvPr id="43" name="TextBox 42">
            <a:extLst>
              <a:ext uri="{FF2B5EF4-FFF2-40B4-BE49-F238E27FC236}">
                <a16:creationId xmlns:a16="http://schemas.microsoft.com/office/drawing/2014/main" id="{1D9A753D-2A47-A14F-98B0-4C455F3BE66B}"/>
              </a:ext>
            </a:extLst>
          </p:cNvPr>
          <p:cNvSpPr txBox="1"/>
          <p:nvPr/>
        </p:nvSpPr>
        <p:spPr>
          <a:xfrm>
            <a:off x="4727471" y="3875325"/>
            <a:ext cx="220384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50%</a:t>
            </a:r>
          </a:p>
        </p:txBody>
      </p:sp>
      <p:sp>
        <p:nvSpPr>
          <p:cNvPr id="44" name="TextBox 43">
            <a:extLst>
              <a:ext uri="{FF2B5EF4-FFF2-40B4-BE49-F238E27FC236}">
                <a16:creationId xmlns:a16="http://schemas.microsoft.com/office/drawing/2014/main" id="{E146A712-09A3-FE40-AABE-3906E6CC779D}"/>
              </a:ext>
            </a:extLst>
          </p:cNvPr>
          <p:cNvSpPr txBox="1"/>
          <p:nvPr/>
        </p:nvSpPr>
        <p:spPr>
          <a:xfrm>
            <a:off x="8700655" y="5017554"/>
            <a:ext cx="286327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Currently with 5 partners</a:t>
            </a:r>
            <a:endParaRPr kumimoji="0" lang="en-US" sz="125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grpSp>
        <p:nvGrpSpPr>
          <p:cNvPr id="45" name="Group 44">
            <a:extLst>
              <a:ext uri="{FF2B5EF4-FFF2-40B4-BE49-F238E27FC236}">
                <a16:creationId xmlns:a16="http://schemas.microsoft.com/office/drawing/2014/main" id="{8D4E6271-98C7-F74D-88A3-6028B5C61535}"/>
              </a:ext>
            </a:extLst>
          </p:cNvPr>
          <p:cNvGrpSpPr/>
          <p:nvPr/>
        </p:nvGrpSpPr>
        <p:grpSpPr>
          <a:xfrm>
            <a:off x="8604405" y="5361606"/>
            <a:ext cx="3013394" cy="667470"/>
            <a:chOff x="8506431" y="5361606"/>
            <a:chExt cx="3013394" cy="667470"/>
          </a:xfrm>
        </p:grpSpPr>
        <p:pic>
          <p:nvPicPr>
            <p:cNvPr id="46" name="Picture 45" descr="WU logo 1.jpg">
              <a:extLst>
                <a:ext uri="{FF2B5EF4-FFF2-40B4-BE49-F238E27FC236}">
                  <a16:creationId xmlns:a16="http://schemas.microsoft.com/office/drawing/2014/main" id="{38AAB933-379A-4D42-AFE1-94387841F8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04375" y="5545673"/>
              <a:ext cx="614024" cy="356655"/>
            </a:xfrm>
            <a:prstGeom prst="rect">
              <a:avLst/>
            </a:prstGeom>
          </p:spPr>
        </p:pic>
        <p:pic>
          <p:nvPicPr>
            <p:cNvPr id="47" name="Picture 2" descr="Image result for frito lay logo">
              <a:extLst>
                <a:ext uri="{FF2B5EF4-FFF2-40B4-BE49-F238E27FC236}">
                  <a16:creationId xmlns:a16="http://schemas.microsoft.com/office/drawing/2014/main" id="{D07F5142-319C-CE40-91EC-31EBA0CF959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207286" y="5471441"/>
              <a:ext cx="646331" cy="43088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Image result for proctor and gamble logo">
              <a:extLst>
                <a:ext uri="{FF2B5EF4-FFF2-40B4-BE49-F238E27FC236}">
                  <a16:creationId xmlns:a16="http://schemas.microsoft.com/office/drawing/2014/main" id="{44C0AD0D-A593-3348-A3E4-812EA8D3C1E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528912" y="5361606"/>
              <a:ext cx="889960" cy="66747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Image result for fonterra new zealand logo">
              <a:extLst>
                <a:ext uri="{FF2B5EF4-FFF2-40B4-BE49-F238E27FC236}">
                  <a16:creationId xmlns:a16="http://schemas.microsoft.com/office/drawing/2014/main" id="{EA821FA7-B310-FE4C-A874-273DD9F7FFCB}"/>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0781474" y="5531833"/>
              <a:ext cx="738351" cy="43629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D3EEA714-0712-D746-AC57-8193E1AD7A8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06431" y="5467812"/>
              <a:ext cx="555999" cy="463672"/>
            </a:xfrm>
            <a:prstGeom prst="rect">
              <a:avLst/>
            </a:prstGeom>
          </p:spPr>
        </p:pic>
      </p:grpSp>
      <p:sp>
        <p:nvSpPr>
          <p:cNvPr id="20" name="Donut 65">
            <a:extLst>
              <a:ext uri="{FF2B5EF4-FFF2-40B4-BE49-F238E27FC236}">
                <a16:creationId xmlns:a16="http://schemas.microsoft.com/office/drawing/2014/main" id="{497D545D-03BE-A24D-997D-9AEBE842973D}"/>
              </a:ext>
            </a:extLst>
          </p:cNvPr>
          <p:cNvSpPr/>
          <p:nvPr/>
        </p:nvSpPr>
        <p:spPr>
          <a:xfrm flipV="1">
            <a:off x="858710" y="3332384"/>
            <a:ext cx="1828800" cy="1828800"/>
          </a:xfrm>
          <a:prstGeom prst="donut">
            <a:avLst>
              <a:gd name="adj" fmla="val 969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92337186-4207-A746-B962-78797C152708}"/>
              </a:ext>
            </a:extLst>
          </p:cNvPr>
          <p:cNvGrpSpPr/>
          <p:nvPr/>
        </p:nvGrpSpPr>
        <p:grpSpPr>
          <a:xfrm rot="275732" flipH="1" flipV="1">
            <a:off x="4913607" y="3365097"/>
            <a:ext cx="1828800" cy="1863358"/>
            <a:chOff x="2162410" y="1094859"/>
            <a:chExt cx="1828800" cy="1863358"/>
          </a:xfrm>
        </p:grpSpPr>
        <p:sp>
          <p:nvSpPr>
            <p:cNvPr id="22" name="Donut 68">
              <a:extLst>
                <a:ext uri="{FF2B5EF4-FFF2-40B4-BE49-F238E27FC236}">
                  <a16:creationId xmlns:a16="http://schemas.microsoft.com/office/drawing/2014/main" id="{4C89DAD8-8E23-B046-ACC1-0CCE83220E90}"/>
                </a:ext>
              </a:extLst>
            </p:cNvPr>
            <p:cNvSpPr/>
            <p:nvPr/>
          </p:nvSpPr>
          <p:spPr>
            <a:xfrm>
              <a:off x="2162410" y="1129417"/>
              <a:ext cx="1828800" cy="1828800"/>
            </a:xfrm>
            <a:prstGeom prst="donut">
              <a:avLst>
                <a:gd name="adj" fmla="val 969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69">
              <a:extLst>
                <a:ext uri="{FF2B5EF4-FFF2-40B4-BE49-F238E27FC236}">
                  <a16:creationId xmlns:a16="http://schemas.microsoft.com/office/drawing/2014/main" id="{5598C232-AFD3-5949-AB31-A556AED03D3C}"/>
                </a:ext>
              </a:extLst>
            </p:cNvPr>
            <p:cNvSpPr/>
            <p:nvPr/>
          </p:nvSpPr>
          <p:spPr>
            <a:xfrm rot="15924268">
              <a:off x="2578614" y="1525754"/>
              <a:ext cx="1828800" cy="967010"/>
            </a:xfrm>
            <a:custGeom>
              <a:avLst/>
              <a:gdLst>
                <a:gd name="connsiteX0" fmla="*/ 3752 w 1828800"/>
                <a:gd name="connsiteY0" fmla="*/ 0 h 951616"/>
                <a:gd name="connsiteX1" fmla="*/ 181109 w 1828800"/>
                <a:gd name="connsiteY1" fmla="*/ 0 h 951616"/>
                <a:gd name="connsiteX2" fmla="*/ 177357 w 1828800"/>
                <a:gd name="connsiteY2" fmla="*/ 37216 h 951616"/>
                <a:gd name="connsiteX3" fmla="*/ 914400 w 1828800"/>
                <a:gd name="connsiteY3" fmla="*/ 774259 h 951616"/>
                <a:gd name="connsiteX4" fmla="*/ 1651443 w 1828800"/>
                <a:gd name="connsiteY4" fmla="*/ 37216 h 951616"/>
                <a:gd name="connsiteX5" fmla="*/ 1647692 w 1828800"/>
                <a:gd name="connsiteY5" fmla="*/ 0 h 951616"/>
                <a:gd name="connsiteX6" fmla="*/ 1825049 w 1828800"/>
                <a:gd name="connsiteY6" fmla="*/ 0 h 951616"/>
                <a:gd name="connsiteX7" fmla="*/ 1828800 w 1828800"/>
                <a:gd name="connsiteY7" fmla="*/ 37216 h 951616"/>
                <a:gd name="connsiteX8" fmla="*/ 914400 w 1828800"/>
                <a:gd name="connsiteY8" fmla="*/ 951616 h 951616"/>
                <a:gd name="connsiteX9" fmla="*/ 0 w 1828800"/>
                <a:gd name="connsiteY9" fmla="*/ 37216 h 95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 h="951616">
                  <a:moveTo>
                    <a:pt x="3752" y="0"/>
                  </a:moveTo>
                  <a:lnTo>
                    <a:pt x="181109" y="0"/>
                  </a:lnTo>
                  <a:lnTo>
                    <a:pt x="177357" y="37216"/>
                  </a:lnTo>
                  <a:cubicBezTo>
                    <a:pt x="177357" y="444274"/>
                    <a:pt x="507342" y="774259"/>
                    <a:pt x="914400" y="774259"/>
                  </a:cubicBezTo>
                  <a:cubicBezTo>
                    <a:pt x="1321458" y="774259"/>
                    <a:pt x="1651443" y="444274"/>
                    <a:pt x="1651443" y="37216"/>
                  </a:cubicBezTo>
                  <a:lnTo>
                    <a:pt x="1647692" y="0"/>
                  </a:lnTo>
                  <a:lnTo>
                    <a:pt x="1825049" y="0"/>
                  </a:lnTo>
                  <a:lnTo>
                    <a:pt x="1828800" y="37216"/>
                  </a:lnTo>
                  <a:cubicBezTo>
                    <a:pt x="1828800" y="542225"/>
                    <a:pt x="1419409" y="951616"/>
                    <a:pt x="914400" y="951616"/>
                  </a:cubicBezTo>
                  <a:cubicBezTo>
                    <a:pt x="409391" y="951616"/>
                    <a:pt x="0" y="542225"/>
                    <a:pt x="0" y="37216"/>
                  </a:cubicBezTo>
                  <a:close/>
                </a:path>
              </a:pathLst>
            </a:custGeom>
            <a:solidFill>
              <a:srgbClr val="0000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4" name="Picture 23">
            <a:extLst>
              <a:ext uri="{FF2B5EF4-FFF2-40B4-BE49-F238E27FC236}">
                <a16:creationId xmlns:a16="http://schemas.microsoft.com/office/drawing/2014/main" id="{1768E6A1-94E4-7A45-A767-6AF35FFF847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r="43227"/>
          <a:stretch/>
        </p:blipFill>
        <p:spPr>
          <a:xfrm rot="21099789">
            <a:off x="871648" y="3388516"/>
            <a:ext cx="1038266" cy="1828800"/>
          </a:xfrm>
          <a:prstGeom prst="rect">
            <a:avLst/>
          </a:prstGeom>
        </p:spPr>
      </p:pic>
    </p:spTree>
    <p:extLst>
      <p:ext uri="{BB962C8B-B14F-4D97-AF65-F5344CB8AC3E}">
        <p14:creationId xmlns:p14="http://schemas.microsoft.com/office/powerpoint/2010/main" val="2331931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4">
            <a:extLst>
              <a:ext uri="{FF2B5EF4-FFF2-40B4-BE49-F238E27FC236}">
                <a16:creationId xmlns:a16="http://schemas.microsoft.com/office/drawing/2014/main" id="{3798568B-1A41-4931-9849-A03B2F4464BD}"/>
              </a:ext>
            </a:extLst>
          </p:cNvPr>
          <p:cNvSpPr txBox="1">
            <a:spLocks/>
          </p:cNvSpPr>
          <p:nvPr/>
        </p:nvSpPr>
        <p:spPr>
          <a:xfrm>
            <a:off x="250147" y="128515"/>
            <a:ext cx="9171568" cy="612000"/>
          </a:xfrm>
          <a:prstGeom prst="rect">
            <a:avLst/>
          </a:prstGeom>
          <a:solidFill>
            <a:sysClr val="window" lastClr="FFFF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C00000"/>
                </a:solidFill>
                <a:latin typeface="+mj-lt"/>
                <a:ea typeface="+mj-ea"/>
                <a:cs typeface="+mj-cs"/>
              </a:defRPr>
            </a:lvl1pPr>
          </a:lstStyle>
          <a:p>
            <a:pPr marR="0" lvl="0" indent="0" fontAlgn="auto">
              <a:lnSpc>
                <a:spcPct val="110000"/>
              </a:lnSpc>
              <a:spcAft>
                <a:spcPts val="0"/>
              </a:spcAft>
              <a:buClrTx/>
              <a:buSzTx/>
              <a:tabLst/>
              <a:defRPr/>
            </a:pPr>
            <a:r>
              <a:rPr lang="en-US" sz="4200" dirty="0">
                <a:solidFill>
                  <a:srgbClr val="990000"/>
                </a:solidFill>
              </a:rPr>
              <a:t>Global Consumer Group</a:t>
            </a:r>
          </a:p>
        </p:txBody>
      </p:sp>
      <p:sp>
        <p:nvSpPr>
          <p:cNvPr id="14" name="Rectangle 13">
            <a:extLst>
              <a:ext uri="{FF2B5EF4-FFF2-40B4-BE49-F238E27FC236}">
                <a16:creationId xmlns:a16="http://schemas.microsoft.com/office/drawing/2014/main" id="{7167DCE7-DFCC-B14A-9ACB-37096B3A8A3B}"/>
              </a:ext>
            </a:extLst>
          </p:cNvPr>
          <p:cNvSpPr/>
          <p:nvPr/>
        </p:nvSpPr>
        <p:spPr>
          <a:xfrm>
            <a:off x="0" y="6473666"/>
            <a:ext cx="12191999" cy="365125"/>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b="1" i="1" spc="-15" dirty="0">
                <a:solidFill>
                  <a:prstClr val="white"/>
                </a:solidFill>
                <a:latin typeface="Calibri Light"/>
                <a:cs typeface="Calibri Light"/>
              </a:rPr>
              <a:t>Spirit of Jamaica, Inspiring the World</a:t>
            </a:r>
            <a:endParaRPr lang="en-US" b="1" i="1" dirty="0">
              <a:solidFill>
                <a:prstClr val="white"/>
              </a:solidFill>
              <a:latin typeface="Calibri Light"/>
              <a:cs typeface="Calibri Light"/>
            </a:endParaRPr>
          </a:p>
        </p:txBody>
      </p:sp>
      <p:sp>
        <p:nvSpPr>
          <p:cNvPr id="26" name="TextBox 25">
            <a:extLst>
              <a:ext uri="{FF2B5EF4-FFF2-40B4-BE49-F238E27FC236}">
                <a16:creationId xmlns:a16="http://schemas.microsoft.com/office/drawing/2014/main" id="{73F70A73-2633-FA40-9BDB-5CC8B582895B}"/>
              </a:ext>
            </a:extLst>
          </p:cNvPr>
          <p:cNvSpPr txBox="1"/>
          <p:nvPr/>
        </p:nvSpPr>
        <p:spPr>
          <a:xfrm>
            <a:off x="1410728" y="1745854"/>
            <a:ext cx="136090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FFC000"/>
                </a:solidFill>
                <a:latin typeface="Calibri" panose="020F0502020204030204"/>
              </a:rPr>
              <a:t>47</a:t>
            </a:r>
            <a:r>
              <a:rPr kumimoji="0" lang="en-US" sz="5400" b="1" i="0" u="none" strike="noStrike" kern="1200" cap="none" spc="0" normalizeH="0" baseline="30000" noProof="0" dirty="0">
                <a:ln>
                  <a:noFill/>
                </a:ln>
                <a:solidFill>
                  <a:srgbClr val="FFC000"/>
                </a:solidFill>
                <a:effectLst/>
                <a:uLnTx/>
                <a:uFillTx/>
                <a:latin typeface="Calibri" panose="020F0502020204030204"/>
                <a:ea typeface="+mn-ea"/>
                <a:cs typeface="+mn-cs"/>
              </a:rPr>
              <a:t>%</a:t>
            </a:r>
            <a:endParaRPr kumimoji="0" lang="en-US" sz="54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06D1AE40-8FBE-0B4F-BF46-FF4E4E093539}"/>
              </a:ext>
            </a:extLst>
          </p:cNvPr>
          <p:cNvSpPr txBox="1"/>
          <p:nvPr/>
        </p:nvSpPr>
        <p:spPr>
          <a:xfrm>
            <a:off x="962135" y="3684465"/>
            <a:ext cx="241048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Revenue earned outside Jamaica</a:t>
            </a:r>
          </a:p>
        </p:txBody>
      </p:sp>
      <p:sp>
        <p:nvSpPr>
          <p:cNvPr id="28" name="TextBox 27">
            <a:extLst>
              <a:ext uri="{FF2B5EF4-FFF2-40B4-BE49-F238E27FC236}">
                <a16:creationId xmlns:a16="http://schemas.microsoft.com/office/drawing/2014/main" id="{593FE72E-3504-8946-A472-B5D5E083131E}"/>
              </a:ext>
            </a:extLst>
          </p:cNvPr>
          <p:cNvSpPr txBox="1"/>
          <p:nvPr/>
        </p:nvSpPr>
        <p:spPr>
          <a:xfrm>
            <a:off x="5271715" y="1745854"/>
            <a:ext cx="142340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0000CC"/>
                </a:solidFill>
                <a:latin typeface="Calibri" panose="020F0502020204030204"/>
              </a:rPr>
              <a:t>45</a:t>
            </a:r>
            <a:r>
              <a:rPr kumimoji="0" lang="en-US" sz="5400" b="1" i="0" u="none" strike="noStrike" kern="1200" cap="none" spc="0" normalizeH="0" baseline="30000" noProof="0" dirty="0">
                <a:ln>
                  <a:noFill/>
                </a:ln>
                <a:solidFill>
                  <a:srgbClr val="0000CC"/>
                </a:solidFill>
                <a:effectLst/>
                <a:uLnTx/>
                <a:uFillTx/>
                <a:latin typeface="Calibri" panose="020F0502020204030204"/>
                <a:ea typeface="+mn-ea"/>
                <a:cs typeface="+mn-cs"/>
              </a:rPr>
              <a:t>%</a:t>
            </a:r>
            <a:endParaRPr kumimoji="0" lang="en-US" sz="5400" b="1" i="0" u="none" strike="noStrike" kern="1200" cap="none" spc="0" normalizeH="0" baseline="0" noProof="0" dirty="0">
              <a:ln>
                <a:noFill/>
              </a:ln>
              <a:solidFill>
                <a:srgbClr val="0000CC"/>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6AE62212-D4C1-2C42-9785-BEDF98984E9B}"/>
              </a:ext>
            </a:extLst>
          </p:cNvPr>
          <p:cNvSpPr txBox="1"/>
          <p:nvPr/>
        </p:nvSpPr>
        <p:spPr>
          <a:xfrm>
            <a:off x="4379926" y="3684465"/>
            <a:ext cx="344461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Group profit derived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from outside of Jamaica</a:t>
            </a:r>
          </a:p>
        </p:txBody>
      </p:sp>
      <p:sp>
        <p:nvSpPr>
          <p:cNvPr id="30" name="TextBox 29">
            <a:extLst>
              <a:ext uri="{FF2B5EF4-FFF2-40B4-BE49-F238E27FC236}">
                <a16:creationId xmlns:a16="http://schemas.microsoft.com/office/drawing/2014/main" id="{C53149A0-65A6-2143-B201-BFFB0A2BAC1A}"/>
              </a:ext>
            </a:extLst>
          </p:cNvPr>
          <p:cNvSpPr txBox="1"/>
          <p:nvPr/>
        </p:nvSpPr>
        <p:spPr>
          <a:xfrm>
            <a:off x="8557752" y="2963230"/>
            <a:ext cx="312420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relationships with multi-nationals &amp; form partnerships to enhance our offerings</a:t>
            </a:r>
          </a:p>
        </p:txBody>
      </p:sp>
      <p:sp>
        <p:nvSpPr>
          <p:cNvPr id="32" name="TextBox 31">
            <a:extLst>
              <a:ext uri="{FF2B5EF4-FFF2-40B4-BE49-F238E27FC236}">
                <a16:creationId xmlns:a16="http://schemas.microsoft.com/office/drawing/2014/main" id="{32A13A87-9613-D54C-92E6-B9714899EC93}"/>
              </a:ext>
            </a:extLst>
          </p:cNvPr>
          <p:cNvSpPr txBox="1"/>
          <p:nvPr/>
        </p:nvSpPr>
        <p:spPr>
          <a:xfrm>
            <a:off x="8557753" y="1736656"/>
            <a:ext cx="31242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Leverage</a:t>
            </a:r>
          </a:p>
        </p:txBody>
      </p:sp>
      <p:sp>
        <p:nvSpPr>
          <p:cNvPr id="34" name="Donut 65">
            <a:extLst>
              <a:ext uri="{FF2B5EF4-FFF2-40B4-BE49-F238E27FC236}">
                <a16:creationId xmlns:a16="http://schemas.microsoft.com/office/drawing/2014/main" id="{D4EFD6A7-C60A-7D4E-829E-EE637E242796}"/>
              </a:ext>
            </a:extLst>
          </p:cNvPr>
          <p:cNvSpPr/>
          <p:nvPr/>
        </p:nvSpPr>
        <p:spPr>
          <a:xfrm flipV="1">
            <a:off x="1109049" y="1288206"/>
            <a:ext cx="1828800" cy="1828800"/>
          </a:xfrm>
          <a:prstGeom prst="donut">
            <a:avLst>
              <a:gd name="adj" fmla="val 969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6" name="Group 35">
            <a:extLst>
              <a:ext uri="{FF2B5EF4-FFF2-40B4-BE49-F238E27FC236}">
                <a16:creationId xmlns:a16="http://schemas.microsoft.com/office/drawing/2014/main" id="{DC944386-2767-104D-8A83-F7559A9FBE6E}"/>
              </a:ext>
            </a:extLst>
          </p:cNvPr>
          <p:cNvGrpSpPr/>
          <p:nvPr/>
        </p:nvGrpSpPr>
        <p:grpSpPr>
          <a:xfrm rot="275732" flipH="1" flipV="1">
            <a:off x="5012911" y="1288206"/>
            <a:ext cx="1828800" cy="1828800"/>
            <a:chOff x="2162410" y="1129417"/>
            <a:chExt cx="1828800" cy="1828800"/>
          </a:xfrm>
        </p:grpSpPr>
        <p:sp>
          <p:nvSpPr>
            <p:cNvPr id="37" name="Donut 68">
              <a:extLst>
                <a:ext uri="{FF2B5EF4-FFF2-40B4-BE49-F238E27FC236}">
                  <a16:creationId xmlns:a16="http://schemas.microsoft.com/office/drawing/2014/main" id="{B65C5B50-8FAE-7C4F-B569-F35B684F907C}"/>
                </a:ext>
              </a:extLst>
            </p:cNvPr>
            <p:cNvSpPr/>
            <p:nvPr/>
          </p:nvSpPr>
          <p:spPr>
            <a:xfrm>
              <a:off x="2162410" y="1129417"/>
              <a:ext cx="1828800" cy="1828800"/>
            </a:xfrm>
            <a:prstGeom prst="donut">
              <a:avLst>
                <a:gd name="adj" fmla="val 969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69">
              <a:extLst>
                <a:ext uri="{FF2B5EF4-FFF2-40B4-BE49-F238E27FC236}">
                  <a16:creationId xmlns:a16="http://schemas.microsoft.com/office/drawing/2014/main" id="{690C427B-9689-7F40-A3DB-FE64DCB468DB}"/>
                </a:ext>
              </a:extLst>
            </p:cNvPr>
            <p:cNvSpPr/>
            <p:nvPr/>
          </p:nvSpPr>
          <p:spPr>
            <a:xfrm rot="16200000">
              <a:off x="2601002" y="1568009"/>
              <a:ext cx="1828800" cy="951616"/>
            </a:xfrm>
            <a:custGeom>
              <a:avLst/>
              <a:gdLst>
                <a:gd name="connsiteX0" fmla="*/ 3752 w 1828800"/>
                <a:gd name="connsiteY0" fmla="*/ 0 h 951616"/>
                <a:gd name="connsiteX1" fmla="*/ 181109 w 1828800"/>
                <a:gd name="connsiteY1" fmla="*/ 0 h 951616"/>
                <a:gd name="connsiteX2" fmla="*/ 177357 w 1828800"/>
                <a:gd name="connsiteY2" fmla="*/ 37216 h 951616"/>
                <a:gd name="connsiteX3" fmla="*/ 914400 w 1828800"/>
                <a:gd name="connsiteY3" fmla="*/ 774259 h 951616"/>
                <a:gd name="connsiteX4" fmla="*/ 1651443 w 1828800"/>
                <a:gd name="connsiteY4" fmla="*/ 37216 h 951616"/>
                <a:gd name="connsiteX5" fmla="*/ 1647692 w 1828800"/>
                <a:gd name="connsiteY5" fmla="*/ 0 h 951616"/>
                <a:gd name="connsiteX6" fmla="*/ 1825049 w 1828800"/>
                <a:gd name="connsiteY6" fmla="*/ 0 h 951616"/>
                <a:gd name="connsiteX7" fmla="*/ 1828800 w 1828800"/>
                <a:gd name="connsiteY7" fmla="*/ 37216 h 951616"/>
                <a:gd name="connsiteX8" fmla="*/ 914400 w 1828800"/>
                <a:gd name="connsiteY8" fmla="*/ 951616 h 951616"/>
                <a:gd name="connsiteX9" fmla="*/ 0 w 1828800"/>
                <a:gd name="connsiteY9" fmla="*/ 37216 h 95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 h="951616">
                  <a:moveTo>
                    <a:pt x="3752" y="0"/>
                  </a:moveTo>
                  <a:lnTo>
                    <a:pt x="181109" y="0"/>
                  </a:lnTo>
                  <a:lnTo>
                    <a:pt x="177357" y="37216"/>
                  </a:lnTo>
                  <a:cubicBezTo>
                    <a:pt x="177357" y="444274"/>
                    <a:pt x="507342" y="774259"/>
                    <a:pt x="914400" y="774259"/>
                  </a:cubicBezTo>
                  <a:cubicBezTo>
                    <a:pt x="1321458" y="774259"/>
                    <a:pt x="1651443" y="444274"/>
                    <a:pt x="1651443" y="37216"/>
                  </a:cubicBezTo>
                  <a:lnTo>
                    <a:pt x="1647692" y="0"/>
                  </a:lnTo>
                  <a:lnTo>
                    <a:pt x="1825049" y="0"/>
                  </a:lnTo>
                  <a:lnTo>
                    <a:pt x="1828800" y="37216"/>
                  </a:lnTo>
                  <a:cubicBezTo>
                    <a:pt x="1828800" y="542225"/>
                    <a:pt x="1419409" y="951616"/>
                    <a:pt x="914400" y="951616"/>
                  </a:cubicBezTo>
                  <a:cubicBezTo>
                    <a:pt x="409391" y="951616"/>
                    <a:pt x="0" y="542225"/>
                    <a:pt x="0" y="37216"/>
                  </a:cubicBezTo>
                  <a:close/>
                </a:path>
              </a:pathLst>
            </a:custGeom>
            <a:solidFill>
              <a:srgbClr val="0000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Rounded Rectangular Callout 1">
            <a:extLst>
              <a:ext uri="{FF2B5EF4-FFF2-40B4-BE49-F238E27FC236}">
                <a16:creationId xmlns:a16="http://schemas.microsoft.com/office/drawing/2014/main" id="{4E89B86E-6745-5344-B2CD-4849FB00B4C2}"/>
              </a:ext>
            </a:extLst>
          </p:cNvPr>
          <p:cNvSpPr/>
          <p:nvPr/>
        </p:nvSpPr>
        <p:spPr>
          <a:xfrm>
            <a:off x="576415" y="3686847"/>
            <a:ext cx="3029527" cy="888586"/>
          </a:xfrm>
          <a:prstGeom prst="wedgeRoundRectCallou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ounded Rectangular Callout 71">
            <a:extLst>
              <a:ext uri="{FF2B5EF4-FFF2-40B4-BE49-F238E27FC236}">
                <a16:creationId xmlns:a16="http://schemas.microsoft.com/office/drawing/2014/main" id="{918B9807-31A0-E74D-AD65-CAF0016BE313}"/>
              </a:ext>
            </a:extLst>
          </p:cNvPr>
          <p:cNvSpPr/>
          <p:nvPr/>
        </p:nvSpPr>
        <p:spPr>
          <a:xfrm>
            <a:off x="4221018" y="3644304"/>
            <a:ext cx="3694545" cy="888586"/>
          </a:xfrm>
          <a:prstGeom prst="wedgeRoundRectCallou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ounded Rectangular Callout 72">
            <a:extLst>
              <a:ext uri="{FF2B5EF4-FFF2-40B4-BE49-F238E27FC236}">
                <a16:creationId xmlns:a16="http://schemas.microsoft.com/office/drawing/2014/main" id="{7E594524-D20B-8841-B855-952AD4D2AA9D}"/>
              </a:ext>
            </a:extLst>
          </p:cNvPr>
          <p:cNvSpPr/>
          <p:nvPr/>
        </p:nvSpPr>
        <p:spPr>
          <a:xfrm>
            <a:off x="8403700" y="2963230"/>
            <a:ext cx="3444611" cy="1569660"/>
          </a:xfrm>
          <a:prstGeom prst="wedgeRoundRectCallou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C9465A22-613B-7047-BC4C-5FAB91FC1079}"/>
              </a:ext>
            </a:extLst>
          </p:cNvPr>
          <p:cNvSpPr txBox="1"/>
          <p:nvPr/>
        </p:nvSpPr>
        <p:spPr>
          <a:xfrm>
            <a:off x="921529" y="5017554"/>
            <a:ext cx="22038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[Target of 60%]</a:t>
            </a:r>
          </a:p>
        </p:txBody>
      </p:sp>
      <p:sp>
        <p:nvSpPr>
          <p:cNvPr id="43" name="TextBox 42">
            <a:extLst>
              <a:ext uri="{FF2B5EF4-FFF2-40B4-BE49-F238E27FC236}">
                <a16:creationId xmlns:a16="http://schemas.microsoft.com/office/drawing/2014/main" id="{1D9A753D-2A47-A14F-98B0-4C455F3BE66B}"/>
              </a:ext>
            </a:extLst>
          </p:cNvPr>
          <p:cNvSpPr txBox="1"/>
          <p:nvPr/>
        </p:nvSpPr>
        <p:spPr>
          <a:xfrm>
            <a:off x="4983098" y="5017554"/>
            <a:ext cx="22038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[Target of 50%]</a:t>
            </a:r>
          </a:p>
        </p:txBody>
      </p:sp>
      <p:sp>
        <p:nvSpPr>
          <p:cNvPr id="44" name="TextBox 43">
            <a:extLst>
              <a:ext uri="{FF2B5EF4-FFF2-40B4-BE49-F238E27FC236}">
                <a16:creationId xmlns:a16="http://schemas.microsoft.com/office/drawing/2014/main" id="{E146A712-09A3-FE40-AABE-3906E6CC779D}"/>
              </a:ext>
            </a:extLst>
          </p:cNvPr>
          <p:cNvSpPr txBox="1"/>
          <p:nvPr/>
        </p:nvSpPr>
        <p:spPr>
          <a:xfrm>
            <a:off x="8700655" y="5017554"/>
            <a:ext cx="286327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Currently with 5 partners</a:t>
            </a:r>
            <a:endParaRPr kumimoji="0" lang="en-US" sz="125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grpSp>
        <p:nvGrpSpPr>
          <p:cNvPr id="45" name="Group 44">
            <a:extLst>
              <a:ext uri="{FF2B5EF4-FFF2-40B4-BE49-F238E27FC236}">
                <a16:creationId xmlns:a16="http://schemas.microsoft.com/office/drawing/2014/main" id="{8D4E6271-98C7-F74D-88A3-6028B5C61535}"/>
              </a:ext>
            </a:extLst>
          </p:cNvPr>
          <p:cNvGrpSpPr/>
          <p:nvPr/>
        </p:nvGrpSpPr>
        <p:grpSpPr>
          <a:xfrm>
            <a:off x="8604405" y="5361606"/>
            <a:ext cx="3013394" cy="667470"/>
            <a:chOff x="8506431" y="5361606"/>
            <a:chExt cx="3013394" cy="667470"/>
          </a:xfrm>
        </p:grpSpPr>
        <p:pic>
          <p:nvPicPr>
            <p:cNvPr id="46" name="Picture 45" descr="WU logo 1.jpg">
              <a:extLst>
                <a:ext uri="{FF2B5EF4-FFF2-40B4-BE49-F238E27FC236}">
                  <a16:creationId xmlns:a16="http://schemas.microsoft.com/office/drawing/2014/main" id="{38AAB933-379A-4D42-AFE1-94387841F8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04375" y="5545673"/>
              <a:ext cx="614024" cy="356655"/>
            </a:xfrm>
            <a:prstGeom prst="rect">
              <a:avLst/>
            </a:prstGeom>
          </p:spPr>
        </p:pic>
        <p:pic>
          <p:nvPicPr>
            <p:cNvPr id="47" name="Picture 2" descr="Image result for frito lay logo">
              <a:extLst>
                <a:ext uri="{FF2B5EF4-FFF2-40B4-BE49-F238E27FC236}">
                  <a16:creationId xmlns:a16="http://schemas.microsoft.com/office/drawing/2014/main" id="{D07F5142-319C-CE40-91EC-31EBA0CF959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207286" y="5471441"/>
              <a:ext cx="646331" cy="43088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Image result for proctor and gamble logo">
              <a:extLst>
                <a:ext uri="{FF2B5EF4-FFF2-40B4-BE49-F238E27FC236}">
                  <a16:creationId xmlns:a16="http://schemas.microsoft.com/office/drawing/2014/main" id="{44C0AD0D-A593-3348-A3E4-812EA8D3C1E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528912" y="5361606"/>
              <a:ext cx="889960" cy="66747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Image result for fonterra new zealand logo">
              <a:extLst>
                <a:ext uri="{FF2B5EF4-FFF2-40B4-BE49-F238E27FC236}">
                  <a16:creationId xmlns:a16="http://schemas.microsoft.com/office/drawing/2014/main" id="{EA821FA7-B310-FE4C-A874-273DD9F7FFCB}"/>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0781474" y="5531833"/>
              <a:ext cx="738351" cy="43629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D3EEA714-0712-D746-AC57-8193E1AD7A8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06431" y="5467812"/>
              <a:ext cx="555999" cy="463672"/>
            </a:xfrm>
            <a:prstGeom prst="rect">
              <a:avLst/>
            </a:prstGeom>
          </p:spPr>
        </p:pic>
      </p:grpSp>
      <p:sp>
        <p:nvSpPr>
          <p:cNvPr id="55" name="Freeform 69">
            <a:extLst>
              <a:ext uri="{FF2B5EF4-FFF2-40B4-BE49-F238E27FC236}">
                <a16:creationId xmlns:a16="http://schemas.microsoft.com/office/drawing/2014/main" id="{C9DBB138-2495-EF41-BFE1-6D83BC20C631}"/>
              </a:ext>
            </a:extLst>
          </p:cNvPr>
          <p:cNvSpPr/>
          <p:nvPr/>
        </p:nvSpPr>
        <p:spPr>
          <a:xfrm rot="16475732" flipH="1" flipV="1">
            <a:off x="677710" y="1697796"/>
            <a:ext cx="1828800" cy="951616"/>
          </a:xfrm>
          <a:custGeom>
            <a:avLst/>
            <a:gdLst>
              <a:gd name="connsiteX0" fmla="*/ 3752 w 1828800"/>
              <a:gd name="connsiteY0" fmla="*/ 0 h 951616"/>
              <a:gd name="connsiteX1" fmla="*/ 181109 w 1828800"/>
              <a:gd name="connsiteY1" fmla="*/ 0 h 951616"/>
              <a:gd name="connsiteX2" fmla="*/ 177357 w 1828800"/>
              <a:gd name="connsiteY2" fmla="*/ 37216 h 951616"/>
              <a:gd name="connsiteX3" fmla="*/ 914400 w 1828800"/>
              <a:gd name="connsiteY3" fmla="*/ 774259 h 951616"/>
              <a:gd name="connsiteX4" fmla="*/ 1651443 w 1828800"/>
              <a:gd name="connsiteY4" fmla="*/ 37216 h 951616"/>
              <a:gd name="connsiteX5" fmla="*/ 1647692 w 1828800"/>
              <a:gd name="connsiteY5" fmla="*/ 0 h 951616"/>
              <a:gd name="connsiteX6" fmla="*/ 1825049 w 1828800"/>
              <a:gd name="connsiteY6" fmla="*/ 0 h 951616"/>
              <a:gd name="connsiteX7" fmla="*/ 1828800 w 1828800"/>
              <a:gd name="connsiteY7" fmla="*/ 37216 h 951616"/>
              <a:gd name="connsiteX8" fmla="*/ 914400 w 1828800"/>
              <a:gd name="connsiteY8" fmla="*/ 951616 h 951616"/>
              <a:gd name="connsiteX9" fmla="*/ 0 w 1828800"/>
              <a:gd name="connsiteY9" fmla="*/ 37216 h 95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 h="951616">
                <a:moveTo>
                  <a:pt x="3752" y="0"/>
                </a:moveTo>
                <a:lnTo>
                  <a:pt x="181109" y="0"/>
                </a:lnTo>
                <a:lnTo>
                  <a:pt x="177357" y="37216"/>
                </a:lnTo>
                <a:cubicBezTo>
                  <a:pt x="177357" y="444274"/>
                  <a:pt x="507342" y="774259"/>
                  <a:pt x="914400" y="774259"/>
                </a:cubicBezTo>
                <a:cubicBezTo>
                  <a:pt x="1321458" y="774259"/>
                  <a:pt x="1651443" y="444274"/>
                  <a:pt x="1651443" y="37216"/>
                </a:cubicBezTo>
                <a:lnTo>
                  <a:pt x="1647692" y="0"/>
                </a:lnTo>
                <a:lnTo>
                  <a:pt x="1825049" y="0"/>
                </a:lnTo>
                <a:lnTo>
                  <a:pt x="1828800" y="37216"/>
                </a:lnTo>
                <a:cubicBezTo>
                  <a:pt x="1828800" y="542225"/>
                  <a:pt x="1419409" y="951616"/>
                  <a:pt x="914400" y="951616"/>
                </a:cubicBezTo>
                <a:cubicBezTo>
                  <a:pt x="409391" y="951616"/>
                  <a:pt x="0" y="542225"/>
                  <a:pt x="0" y="37216"/>
                </a:cubicBezTo>
                <a:close/>
              </a:path>
            </a:pathLst>
          </a:cu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22AA33A-20B2-A344-B0BA-6021C7223D5B}"/>
              </a:ext>
            </a:extLst>
          </p:cNvPr>
          <p:cNvSpPr txBox="1"/>
          <p:nvPr/>
        </p:nvSpPr>
        <p:spPr>
          <a:xfrm>
            <a:off x="1697077" y="3162432"/>
            <a:ext cx="652743" cy="369332"/>
          </a:xfrm>
          <a:prstGeom prst="rect">
            <a:avLst/>
          </a:prstGeom>
          <a:noFill/>
        </p:spPr>
        <p:txBody>
          <a:bodyPr wrap="none" rtlCol="0">
            <a:spAutoFit/>
          </a:bodyPr>
          <a:lstStyle/>
          <a:p>
            <a:r>
              <a:rPr lang="en-US" dirty="0"/>
              <a:t>2020</a:t>
            </a:r>
          </a:p>
        </p:txBody>
      </p:sp>
      <p:sp>
        <p:nvSpPr>
          <p:cNvPr id="56" name="TextBox 55">
            <a:extLst>
              <a:ext uri="{FF2B5EF4-FFF2-40B4-BE49-F238E27FC236}">
                <a16:creationId xmlns:a16="http://schemas.microsoft.com/office/drawing/2014/main" id="{539C4E43-9021-BA43-A871-FE7AD1816977}"/>
              </a:ext>
            </a:extLst>
          </p:cNvPr>
          <p:cNvSpPr txBox="1"/>
          <p:nvPr/>
        </p:nvSpPr>
        <p:spPr>
          <a:xfrm>
            <a:off x="5794479" y="3120727"/>
            <a:ext cx="652743" cy="369332"/>
          </a:xfrm>
          <a:prstGeom prst="rect">
            <a:avLst/>
          </a:prstGeom>
          <a:noFill/>
        </p:spPr>
        <p:txBody>
          <a:bodyPr wrap="none" rtlCol="0">
            <a:spAutoFit/>
          </a:bodyPr>
          <a:lstStyle/>
          <a:p>
            <a:r>
              <a:rPr lang="en-US" dirty="0"/>
              <a:t>2020</a:t>
            </a:r>
          </a:p>
        </p:txBody>
      </p:sp>
    </p:spTree>
    <p:extLst>
      <p:ext uri="{BB962C8B-B14F-4D97-AF65-F5344CB8AC3E}">
        <p14:creationId xmlns:p14="http://schemas.microsoft.com/office/powerpoint/2010/main" val="2596640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B9A46E-72B0-E747-B9A2-B3CC1DB157BE}"/>
              </a:ext>
            </a:extLst>
          </p:cNvPr>
          <p:cNvSpPr/>
          <p:nvPr/>
        </p:nvSpPr>
        <p:spPr>
          <a:xfrm>
            <a:off x="167393" y="984753"/>
            <a:ext cx="11857213" cy="5386348"/>
          </a:xfrm>
          <a:prstGeom prst="rect">
            <a:avLst/>
          </a:prstGeom>
          <a:gradFill>
            <a:gsLst>
              <a:gs pos="0">
                <a:srgbClr val="5B9BD5">
                  <a:lumMod val="5000"/>
                  <a:lumOff val="95000"/>
                </a:srgbClr>
              </a:gs>
              <a:gs pos="100000">
                <a:sysClr val="window" lastClr="FFFFFF"/>
              </a:gs>
            </a:gsLst>
            <a:lin ang="5400000" scaled="1"/>
          </a:gradFill>
          <a:ln w="12700" cap="flat" cmpd="sng" algn="ctr">
            <a:noFill/>
            <a:prstDash val="solid"/>
            <a:miter lim="800000"/>
          </a:ln>
          <a:effectLst>
            <a:outerShdw blurRad="190500" dist="38100" algn="l" rotWithShape="0">
              <a:prstClr val="black">
                <a:alpha val="26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Kozuka Gothic Pro R"/>
              <a:ea typeface="+mn-ea"/>
              <a:cs typeface="+mn-cs"/>
            </a:endParaRPr>
          </a:p>
        </p:txBody>
      </p:sp>
      <p:sp>
        <p:nvSpPr>
          <p:cNvPr id="31" name="Title 4">
            <a:extLst>
              <a:ext uri="{FF2B5EF4-FFF2-40B4-BE49-F238E27FC236}">
                <a16:creationId xmlns:a16="http://schemas.microsoft.com/office/drawing/2014/main" id="{3798568B-1A41-4931-9849-A03B2F4464BD}"/>
              </a:ext>
            </a:extLst>
          </p:cNvPr>
          <p:cNvSpPr txBox="1">
            <a:spLocks/>
          </p:cNvSpPr>
          <p:nvPr/>
        </p:nvSpPr>
        <p:spPr>
          <a:xfrm>
            <a:off x="218063" y="128515"/>
            <a:ext cx="9171568" cy="612000"/>
          </a:xfrm>
          <a:prstGeom prst="rect">
            <a:avLst/>
          </a:prstGeom>
          <a:solidFill>
            <a:sysClr val="window" lastClr="FFFF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C00000"/>
                </a:solidFill>
                <a:latin typeface="+mj-lt"/>
                <a:ea typeface="+mj-ea"/>
                <a:cs typeface="+mj-cs"/>
              </a:defRPr>
            </a:lvl1pPr>
          </a:lstStyle>
          <a:p>
            <a:pPr marR="0" lvl="0" indent="0" fontAlgn="auto">
              <a:lnSpc>
                <a:spcPct val="110000"/>
              </a:lnSpc>
              <a:spcAft>
                <a:spcPts val="0"/>
              </a:spcAft>
              <a:buClrTx/>
              <a:buSzTx/>
              <a:tabLst/>
              <a:defRPr/>
            </a:pPr>
            <a:r>
              <a:rPr lang="en-US" sz="4200" dirty="0">
                <a:solidFill>
                  <a:srgbClr val="990000"/>
                </a:solidFill>
                <a:latin typeface="Calibri Light" panose="020F0302020204030204"/>
              </a:rPr>
              <a:t>Revenue by Geography</a:t>
            </a:r>
          </a:p>
        </p:txBody>
      </p:sp>
      <p:graphicFrame>
        <p:nvGraphicFramePr>
          <p:cNvPr id="34" name="Chart 33">
            <a:extLst>
              <a:ext uri="{FF2B5EF4-FFF2-40B4-BE49-F238E27FC236}">
                <a16:creationId xmlns:a16="http://schemas.microsoft.com/office/drawing/2014/main" id="{0D208FAE-2EBB-471D-95FD-959AE3DBAE37}"/>
              </a:ext>
            </a:extLst>
          </p:cNvPr>
          <p:cNvGraphicFramePr>
            <a:graphicFrameLocks/>
          </p:cNvGraphicFramePr>
          <p:nvPr>
            <p:extLst>
              <p:ext uri="{D42A27DB-BD31-4B8C-83A1-F6EECF244321}">
                <p14:modId xmlns:p14="http://schemas.microsoft.com/office/powerpoint/2010/main" val="3704544574"/>
              </p:ext>
            </p:extLst>
          </p:nvPr>
        </p:nvGraphicFramePr>
        <p:xfrm>
          <a:off x="-53858" y="795089"/>
          <a:ext cx="7831015" cy="59113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5" name="Chart 34">
            <a:extLst>
              <a:ext uri="{FF2B5EF4-FFF2-40B4-BE49-F238E27FC236}">
                <a16:creationId xmlns:a16="http://schemas.microsoft.com/office/drawing/2014/main" id="{BB4D71EB-B0FC-4669-AA84-80E9AC196C29}"/>
              </a:ext>
            </a:extLst>
          </p:cNvPr>
          <p:cNvGraphicFramePr>
            <a:graphicFrameLocks/>
          </p:cNvGraphicFramePr>
          <p:nvPr>
            <p:extLst>
              <p:ext uri="{D42A27DB-BD31-4B8C-83A1-F6EECF244321}">
                <p14:modId xmlns:p14="http://schemas.microsoft.com/office/powerpoint/2010/main" val="264668853"/>
              </p:ext>
            </p:extLst>
          </p:nvPr>
        </p:nvGraphicFramePr>
        <p:xfrm>
          <a:off x="5808853" y="674769"/>
          <a:ext cx="7831015" cy="5911338"/>
        </p:xfrm>
        <a:graphic>
          <a:graphicData uri="http://schemas.openxmlformats.org/drawingml/2006/chart">
            <c:chart xmlns:c="http://schemas.openxmlformats.org/drawingml/2006/chart" xmlns:r="http://schemas.openxmlformats.org/officeDocument/2006/relationships" r:id="rId4"/>
          </a:graphicData>
        </a:graphic>
      </p:graphicFrame>
      <p:sp>
        <p:nvSpPr>
          <p:cNvPr id="14" name="Rectangle 13">
            <a:extLst>
              <a:ext uri="{FF2B5EF4-FFF2-40B4-BE49-F238E27FC236}">
                <a16:creationId xmlns:a16="http://schemas.microsoft.com/office/drawing/2014/main" id="{7167DCE7-DFCC-B14A-9ACB-37096B3A8A3B}"/>
              </a:ext>
            </a:extLst>
          </p:cNvPr>
          <p:cNvSpPr/>
          <p:nvPr/>
        </p:nvSpPr>
        <p:spPr>
          <a:xfrm>
            <a:off x="0" y="6473666"/>
            <a:ext cx="12191999" cy="365125"/>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b="1" i="1" spc="-15" dirty="0">
                <a:solidFill>
                  <a:prstClr val="white"/>
                </a:solidFill>
                <a:latin typeface="Calibri Light"/>
                <a:cs typeface="Calibri Light"/>
              </a:rPr>
              <a:t>Spirit of Jamaica, Inspiring the World</a:t>
            </a:r>
            <a:endParaRPr lang="en-US" b="1" i="1" dirty="0">
              <a:solidFill>
                <a:prstClr val="white"/>
              </a:solidFill>
              <a:latin typeface="Calibri Light"/>
              <a:cs typeface="Calibri Light"/>
            </a:endParaRPr>
          </a:p>
        </p:txBody>
      </p:sp>
      <p:sp>
        <p:nvSpPr>
          <p:cNvPr id="22" name="TextBox 21">
            <a:extLst>
              <a:ext uri="{FF2B5EF4-FFF2-40B4-BE49-F238E27FC236}">
                <a16:creationId xmlns:a16="http://schemas.microsoft.com/office/drawing/2014/main" id="{0B93FEF9-143C-4F0F-87AD-91550F68E03E}"/>
              </a:ext>
            </a:extLst>
          </p:cNvPr>
          <p:cNvSpPr txBox="1"/>
          <p:nvPr/>
        </p:nvSpPr>
        <p:spPr>
          <a:xfrm>
            <a:off x="2530094" y="976604"/>
            <a:ext cx="1436360" cy="646331"/>
          </a:xfrm>
          <a:prstGeom prst="rect">
            <a:avLst/>
          </a:prstGeom>
          <a:noFill/>
        </p:spPr>
        <p:txBody>
          <a:bodyPr wrap="square" rtlCol="0">
            <a:spAutoFit/>
          </a:bodyPr>
          <a:lstStyle>
            <a:defPPr>
              <a:defRPr lang="en-US"/>
            </a:defPPr>
            <a:lvl1pPr>
              <a:defRPr sz="24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effectLst/>
                <a:uLnTx/>
                <a:uFillTx/>
                <a:latin typeface="Calibri" panose="020F0502020204030204"/>
                <a:ea typeface="+mn-ea"/>
                <a:cs typeface="+mn-cs"/>
              </a:rPr>
              <a:t>J$55m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Calibri" panose="020F0502020204030204"/>
                <a:ea typeface="+mn-ea"/>
                <a:cs typeface="+mn-cs"/>
              </a:rPr>
              <a:t>2010</a:t>
            </a:r>
          </a:p>
        </p:txBody>
      </p:sp>
      <p:sp>
        <p:nvSpPr>
          <p:cNvPr id="10" name="TextBox 9">
            <a:extLst>
              <a:ext uri="{FF2B5EF4-FFF2-40B4-BE49-F238E27FC236}">
                <a16:creationId xmlns:a16="http://schemas.microsoft.com/office/drawing/2014/main" id="{8643F501-6AB9-2E41-9F1F-FFC65865A47F}"/>
              </a:ext>
            </a:extLst>
          </p:cNvPr>
          <p:cNvSpPr txBox="1"/>
          <p:nvPr/>
        </p:nvSpPr>
        <p:spPr>
          <a:xfrm>
            <a:off x="8338947" y="986799"/>
            <a:ext cx="1436360" cy="646331"/>
          </a:xfrm>
          <a:prstGeom prst="rect">
            <a:avLst/>
          </a:prstGeom>
          <a:noFill/>
        </p:spPr>
        <p:txBody>
          <a:bodyPr wrap="square" rtlCol="0">
            <a:spAutoFit/>
          </a:bodyPr>
          <a:lstStyle>
            <a:defPPr>
              <a:defRPr lang="en-US"/>
            </a:defPPr>
            <a:lvl1pPr>
              <a:defRPr sz="24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effectLst/>
                <a:uLnTx/>
                <a:uFillTx/>
                <a:latin typeface="Calibri" panose="020F0502020204030204"/>
                <a:ea typeface="+mn-ea"/>
                <a:cs typeface="+mn-cs"/>
              </a:rPr>
              <a:t>J$111m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Calibri" panose="020F0502020204030204"/>
                <a:ea typeface="+mn-ea"/>
                <a:cs typeface="+mn-cs"/>
              </a:rPr>
              <a:t>2020</a:t>
            </a:r>
          </a:p>
        </p:txBody>
      </p:sp>
    </p:spTree>
    <p:extLst>
      <p:ext uri="{BB962C8B-B14F-4D97-AF65-F5344CB8AC3E}">
        <p14:creationId xmlns:p14="http://schemas.microsoft.com/office/powerpoint/2010/main" val="3852857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4">
            <a:extLst>
              <a:ext uri="{FF2B5EF4-FFF2-40B4-BE49-F238E27FC236}">
                <a16:creationId xmlns:a16="http://schemas.microsoft.com/office/drawing/2014/main" id="{3798568B-1A41-4931-9849-A03B2F4464BD}"/>
              </a:ext>
            </a:extLst>
          </p:cNvPr>
          <p:cNvSpPr txBox="1">
            <a:spLocks/>
          </p:cNvSpPr>
          <p:nvPr/>
        </p:nvSpPr>
        <p:spPr>
          <a:xfrm>
            <a:off x="250147" y="128515"/>
            <a:ext cx="9171568" cy="612000"/>
          </a:xfrm>
          <a:prstGeom prst="rect">
            <a:avLst/>
          </a:prstGeom>
          <a:solidFill>
            <a:sysClr val="window" lastClr="FFFF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C00000"/>
                </a:solidFill>
                <a:latin typeface="+mj-lt"/>
                <a:ea typeface="+mj-ea"/>
                <a:cs typeface="+mj-cs"/>
              </a:defRPr>
            </a:lvl1pPr>
          </a:lstStyle>
          <a:p>
            <a:pPr marR="0" lvl="0" indent="0" fontAlgn="auto">
              <a:lnSpc>
                <a:spcPct val="110000"/>
              </a:lnSpc>
              <a:spcAft>
                <a:spcPts val="0"/>
              </a:spcAft>
              <a:buClrTx/>
              <a:buSzTx/>
              <a:tabLst/>
              <a:defRPr/>
            </a:pPr>
            <a:r>
              <a:rPr lang="en-US" sz="4200" dirty="0">
                <a:solidFill>
                  <a:srgbClr val="990000"/>
                </a:solidFill>
              </a:rPr>
              <a:t>Strategic Drivers</a:t>
            </a:r>
          </a:p>
        </p:txBody>
      </p:sp>
      <p:sp>
        <p:nvSpPr>
          <p:cNvPr id="14" name="Rectangle 13">
            <a:extLst>
              <a:ext uri="{FF2B5EF4-FFF2-40B4-BE49-F238E27FC236}">
                <a16:creationId xmlns:a16="http://schemas.microsoft.com/office/drawing/2014/main" id="{7167DCE7-DFCC-B14A-9ACB-37096B3A8A3B}"/>
              </a:ext>
            </a:extLst>
          </p:cNvPr>
          <p:cNvSpPr/>
          <p:nvPr/>
        </p:nvSpPr>
        <p:spPr>
          <a:xfrm>
            <a:off x="0" y="6473666"/>
            <a:ext cx="12191999" cy="365125"/>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b="1" i="1" spc="-15" dirty="0">
                <a:solidFill>
                  <a:prstClr val="white"/>
                </a:solidFill>
                <a:latin typeface="Calibri Light"/>
                <a:cs typeface="Calibri Light"/>
              </a:rPr>
              <a:t>Spirit of Jamaica, Inspiring the World</a:t>
            </a:r>
            <a:endParaRPr lang="en-US" b="1" i="1" dirty="0">
              <a:solidFill>
                <a:prstClr val="white"/>
              </a:solidFill>
              <a:latin typeface="Calibri Light"/>
              <a:cs typeface="Calibri Light"/>
            </a:endParaRPr>
          </a:p>
        </p:txBody>
      </p:sp>
      <p:sp>
        <p:nvSpPr>
          <p:cNvPr id="54" name="Down Arrow 33">
            <a:extLst>
              <a:ext uri="{FF2B5EF4-FFF2-40B4-BE49-F238E27FC236}">
                <a16:creationId xmlns:a16="http://schemas.microsoft.com/office/drawing/2014/main" id="{6FC14B32-D49E-664D-8ED3-C08E4D4A14AB}"/>
              </a:ext>
            </a:extLst>
          </p:cNvPr>
          <p:cNvSpPr/>
          <p:nvPr/>
        </p:nvSpPr>
        <p:spPr>
          <a:xfrm rot="3983527">
            <a:off x="7708670" y="4565250"/>
            <a:ext cx="620682" cy="1136054"/>
          </a:xfrm>
          <a:prstGeom prst="downArrow">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Down Arrow 13">
            <a:extLst>
              <a:ext uri="{FF2B5EF4-FFF2-40B4-BE49-F238E27FC236}">
                <a16:creationId xmlns:a16="http://schemas.microsoft.com/office/drawing/2014/main" id="{DB3125FA-E963-BB48-9903-83BC0587927E}"/>
              </a:ext>
            </a:extLst>
          </p:cNvPr>
          <p:cNvSpPr/>
          <p:nvPr/>
        </p:nvSpPr>
        <p:spPr>
          <a:xfrm rot="17562177">
            <a:off x="3788482" y="4603329"/>
            <a:ext cx="620682" cy="1136054"/>
          </a:xfrm>
          <a:prstGeom prst="downArrow">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Down Arrow 34">
            <a:extLst>
              <a:ext uri="{FF2B5EF4-FFF2-40B4-BE49-F238E27FC236}">
                <a16:creationId xmlns:a16="http://schemas.microsoft.com/office/drawing/2014/main" id="{04E6BBC6-CD85-2D44-8EF5-4D5A6F9BBEAF}"/>
              </a:ext>
            </a:extLst>
          </p:cNvPr>
          <p:cNvSpPr/>
          <p:nvPr/>
        </p:nvSpPr>
        <p:spPr>
          <a:xfrm rot="19499831">
            <a:off x="4565616" y="3585698"/>
            <a:ext cx="594037" cy="1187009"/>
          </a:xfrm>
          <a:prstGeom prst="downArrow">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Down Arrow 35">
            <a:extLst>
              <a:ext uri="{FF2B5EF4-FFF2-40B4-BE49-F238E27FC236}">
                <a16:creationId xmlns:a16="http://schemas.microsoft.com/office/drawing/2014/main" id="{489E16F4-76F2-5D45-AD3E-B27901DA06D4}"/>
              </a:ext>
            </a:extLst>
          </p:cNvPr>
          <p:cNvSpPr/>
          <p:nvPr/>
        </p:nvSpPr>
        <p:spPr>
          <a:xfrm rot="2222596">
            <a:off x="7003178" y="3589130"/>
            <a:ext cx="594037" cy="1187009"/>
          </a:xfrm>
          <a:prstGeom prst="downArrow">
            <a:avLst>
              <a:gd name="adj1" fmla="val 52219"/>
              <a:gd name="adj2" fmla="val 50000"/>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8" name="Group 57">
            <a:extLst>
              <a:ext uri="{FF2B5EF4-FFF2-40B4-BE49-F238E27FC236}">
                <a16:creationId xmlns:a16="http://schemas.microsoft.com/office/drawing/2014/main" id="{D7A423D0-84BB-AF4C-8825-9A5DE2EBEFBA}"/>
              </a:ext>
            </a:extLst>
          </p:cNvPr>
          <p:cNvGrpSpPr/>
          <p:nvPr/>
        </p:nvGrpSpPr>
        <p:grpSpPr>
          <a:xfrm>
            <a:off x="8382719" y="4107563"/>
            <a:ext cx="2768718" cy="2229504"/>
            <a:chOff x="2712659" y="3630814"/>
            <a:chExt cx="2072008" cy="1805742"/>
          </a:xfrm>
        </p:grpSpPr>
        <p:sp>
          <p:nvSpPr>
            <p:cNvPr id="72" name="Rounded Rectangle 6">
              <a:extLst>
                <a:ext uri="{FF2B5EF4-FFF2-40B4-BE49-F238E27FC236}">
                  <a16:creationId xmlns:a16="http://schemas.microsoft.com/office/drawing/2014/main" id="{854517F4-B554-144E-B56E-7505302CBB6D}"/>
                </a:ext>
              </a:extLst>
            </p:cNvPr>
            <p:cNvSpPr/>
            <p:nvPr/>
          </p:nvSpPr>
          <p:spPr>
            <a:xfrm>
              <a:off x="2712659" y="3630814"/>
              <a:ext cx="2030760" cy="1805742"/>
            </a:xfrm>
            <a:prstGeom prst="roundRect">
              <a:avLst/>
            </a:prstGeom>
            <a:solidFill>
              <a:schemeClr val="bg1"/>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83AF928B-96B2-BC4B-9FE1-AEC9E8ACFA60}"/>
                </a:ext>
              </a:extLst>
            </p:cNvPr>
            <p:cNvSpPr txBox="1"/>
            <p:nvPr/>
          </p:nvSpPr>
          <p:spPr>
            <a:xfrm>
              <a:off x="2752667" y="4683779"/>
              <a:ext cx="2032000" cy="6983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JM"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Performance Driven Organization </a:t>
              </a:r>
            </a:p>
          </p:txBody>
        </p:sp>
      </p:grpSp>
      <p:grpSp>
        <p:nvGrpSpPr>
          <p:cNvPr id="59" name="Group 58">
            <a:extLst>
              <a:ext uri="{FF2B5EF4-FFF2-40B4-BE49-F238E27FC236}">
                <a16:creationId xmlns:a16="http://schemas.microsoft.com/office/drawing/2014/main" id="{D39D0C3B-93EF-4F40-B538-22E9502B9259}"/>
              </a:ext>
            </a:extLst>
          </p:cNvPr>
          <p:cNvGrpSpPr/>
          <p:nvPr/>
        </p:nvGrpSpPr>
        <p:grpSpPr>
          <a:xfrm>
            <a:off x="1159139" y="4179202"/>
            <a:ext cx="2721303" cy="2229504"/>
            <a:chOff x="1879872" y="1283000"/>
            <a:chExt cx="2036525" cy="1805742"/>
          </a:xfrm>
        </p:grpSpPr>
        <p:sp>
          <p:nvSpPr>
            <p:cNvPr id="70" name="Rounded Rectangle 4">
              <a:extLst>
                <a:ext uri="{FF2B5EF4-FFF2-40B4-BE49-F238E27FC236}">
                  <a16:creationId xmlns:a16="http://schemas.microsoft.com/office/drawing/2014/main" id="{97463350-2ED1-E04C-B10D-8A93A2997BA3}"/>
                </a:ext>
              </a:extLst>
            </p:cNvPr>
            <p:cNvSpPr/>
            <p:nvPr/>
          </p:nvSpPr>
          <p:spPr>
            <a:xfrm>
              <a:off x="1879872" y="1283000"/>
              <a:ext cx="2030760" cy="1805742"/>
            </a:xfrm>
            <a:prstGeom prst="roundRect">
              <a:avLst/>
            </a:prstGeom>
            <a:solidFill>
              <a:schemeClr val="bg1"/>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TextBox 70">
              <a:extLst>
                <a:ext uri="{FF2B5EF4-FFF2-40B4-BE49-F238E27FC236}">
                  <a16:creationId xmlns:a16="http://schemas.microsoft.com/office/drawing/2014/main" id="{E8DF1E86-B00E-E14F-BEDF-A953C129E831}"/>
                </a:ext>
              </a:extLst>
            </p:cNvPr>
            <p:cNvSpPr txBox="1"/>
            <p:nvPr/>
          </p:nvSpPr>
          <p:spPr>
            <a:xfrm>
              <a:off x="1884397" y="2362411"/>
              <a:ext cx="2032000" cy="5733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JM"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Sustainable Growth &amp; Innovation</a:t>
              </a:r>
            </a:p>
          </p:txBody>
        </p:sp>
      </p:grpSp>
      <p:grpSp>
        <p:nvGrpSpPr>
          <p:cNvPr id="60" name="Group 59">
            <a:extLst>
              <a:ext uri="{FF2B5EF4-FFF2-40B4-BE49-F238E27FC236}">
                <a16:creationId xmlns:a16="http://schemas.microsoft.com/office/drawing/2014/main" id="{B5D11496-A720-DA4D-8E5A-FE3752F6802F}"/>
              </a:ext>
            </a:extLst>
          </p:cNvPr>
          <p:cNvGrpSpPr/>
          <p:nvPr/>
        </p:nvGrpSpPr>
        <p:grpSpPr>
          <a:xfrm>
            <a:off x="2969217" y="1573380"/>
            <a:ext cx="6283222" cy="2229505"/>
            <a:chOff x="2549617" y="1410626"/>
            <a:chExt cx="5541099" cy="1881772"/>
          </a:xfrm>
        </p:grpSpPr>
        <p:grpSp>
          <p:nvGrpSpPr>
            <p:cNvPr id="64" name="Group 63">
              <a:extLst>
                <a:ext uri="{FF2B5EF4-FFF2-40B4-BE49-F238E27FC236}">
                  <a16:creationId xmlns:a16="http://schemas.microsoft.com/office/drawing/2014/main" id="{7F489F3B-F6D8-D043-BEAF-BED60130149E}"/>
                </a:ext>
              </a:extLst>
            </p:cNvPr>
            <p:cNvGrpSpPr/>
            <p:nvPr/>
          </p:nvGrpSpPr>
          <p:grpSpPr>
            <a:xfrm>
              <a:off x="5619105" y="1410626"/>
              <a:ext cx="2471611" cy="1881771"/>
              <a:chOff x="3676545" y="1425859"/>
              <a:chExt cx="2097390" cy="1805742"/>
            </a:xfrm>
          </p:grpSpPr>
          <p:sp>
            <p:nvSpPr>
              <p:cNvPr id="68" name="Rounded Rectangle 2">
                <a:extLst>
                  <a:ext uri="{FF2B5EF4-FFF2-40B4-BE49-F238E27FC236}">
                    <a16:creationId xmlns:a16="http://schemas.microsoft.com/office/drawing/2014/main" id="{65891228-19CA-F843-8513-F8AD240A4C3A}"/>
                  </a:ext>
                </a:extLst>
              </p:cNvPr>
              <p:cNvSpPr/>
              <p:nvPr/>
            </p:nvSpPr>
            <p:spPr>
              <a:xfrm>
                <a:off x="3676545" y="1425859"/>
                <a:ext cx="2030760" cy="1805742"/>
              </a:xfrm>
              <a:prstGeom prst="roundRect">
                <a:avLst/>
              </a:prstGeom>
              <a:solidFill>
                <a:schemeClr val="bg1"/>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A992025C-8A65-AA43-8965-822E22351BA7}"/>
                  </a:ext>
                </a:extLst>
              </p:cNvPr>
              <p:cNvSpPr txBox="1"/>
              <p:nvPr/>
            </p:nvSpPr>
            <p:spPr>
              <a:xfrm>
                <a:off x="3741935" y="2575498"/>
                <a:ext cx="2032000" cy="3240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JM"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Internal Processes</a:t>
                </a:r>
              </a:p>
            </p:txBody>
          </p:sp>
        </p:grpSp>
        <p:grpSp>
          <p:nvGrpSpPr>
            <p:cNvPr id="65" name="Group 64">
              <a:extLst>
                <a:ext uri="{FF2B5EF4-FFF2-40B4-BE49-F238E27FC236}">
                  <a16:creationId xmlns:a16="http://schemas.microsoft.com/office/drawing/2014/main" id="{9C37094A-430A-F94A-AED1-55E547A6B84F}"/>
                </a:ext>
              </a:extLst>
            </p:cNvPr>
            <p:cNvGrpSpPr/>
            <p:nvPr/>
          </p:nvGrpSpPr>
          <p:grpSpPr>
            <a:xfrm>
              <a:off x="2549617" y="1410627"/>
              <a:ext cx="2394553" cy="1881771"/>
              <a:chOff x="1317082" y="3830765"/>
              <a:chExt cx="2032000" cy="1805742"/>
            </a:xfrm>
          </p:grpSpPr>
          <p:sp>
            <p:nvSpPr>
              <p:cNvPr id="66" name="Rounded Rectangle 5">
                <a:extLst>
                  <a:ext uri="{FF2B5EF4-FFF2-40B4-BE49-F238E27FC236}">
                    <a16:creationId xmlns:a16="http://schemas.microsoft.com/office/drawing/2014/main" id="{274C67A3-39BA-AE49-807D-74DFB196EBEA}"/>
                  </a:ext>
                </a:extLst>
              </p:cNvPr>
              <p:cNvSpPr/>
              <p:nvPr/>
            </p:nvSpPr>
            <p:spPr>
              <a:xfrm>
                <a:off x="1318322" y="3830765"/>
                <a:ext cx="2030760" cy="1805742"/>
              </a:xfrm>
              <a:prstGeom prst="roundRect">
                <a:avLst/>
              </a:prstGeom>
              <a:solidFill>
                <a:schemeClr val="bg1"/>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A0DC0F05-1D99-E345-8F2F-0E3645F54019}"/>
                  </a:ext>
                </a:extLst>
              </p:cNvPr>
              <p:cNvSpPr txBox="1"/>
              <p:nvPr/>
            </p:nvSpPr>
            <p:spPr>
              <a:xfrm>
                <a:off x="1317082" y="4996148"/>
                <a:ext cx="2032000" cy="3240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JM"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Consumer Centricity</a:t>
                </a:r>
              </a:p>
            </p:txBody>
          </p:sp>
        </p:grpSp>
      </p:grpSp>
      <p:grpSp>
        <p:nvGrpSpPr>
          <p:cNvPr id="61" name="Group 60">
            <a:extLst>
              <a:ext uri="{FF2B5EF4-FFF2-40B4-BE49-F238E27FC236}">
                <a16:creationId xmlns:a16="http://schemas.microsoft.com/office/drawing/2014/main" id="{34A4C34D-DB88-2A44-BC68-596947F5A727}"/>
              </a:ext>
            </a:extLst>
          </p:cNvPr>
          <p:cNvGrpSpPr/>
          <p:nvPr/>
        </p:nvGrpSpPr>
        <p:grpSpPr>
          <a:xfrm>
            <a:off x="2800575" y="4363766"/>
            <a:ext cx="6604585" cy="2098758"/>
            <a:chOff x="7309747" y="2896053"/>
            <a:chExt cx="5824506" cy="1771417"/>
          </a:xfrm>
        </p:grpSpPr>
        <p:sp>
          <p:nvSpPr>
            <p:cNvPr id="62" name="TextBox 61">
              <a:extLst>
                <a:ext uri="{FF2B5EF4-FFF2-40B4-BE49-F238E27FC236}">
                  <a16:creationId xmlns:a16="http://schemas.microsoft.com/office/drawing/2014/main" id="{E2FE45D0-26A7-5A4A-ABBA-0101EFE4EDA5}"/>
                </a:ext>
              </a:extLst>
            </p:cNvPr>
            <p:cNvSpPr txBox="1"/>
            <p:nvPr/>
          </p:nvSpPr>
          <p:spPr>
            <a:xfrm>
              <a:off x="7309747" y="4173902"/>
              <a:ext cx="5824506" cy="4935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JM"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Global Consumer Group </a:t>
              </a:r>
            </a:p>
          </p:txBody>
        </p:sp>
        <p:pic>
          <p:nvPicPr>
            <p:cNvPr id="63" name="Picture 2" descr="Image result for globe png">
              <a:extLst>
                <a:ext uri="{FF2B5EF4-FFF2-40B4-BE49-F238E27FC236}">
                  <a16:creationId xmlns:a16="http://schemas.microsoft.com/office/drawing/2014/main" id="{6BB61EC2-3652-0946-B9A9-CA886E6AC2D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19369" y="2896053"/>
              <a:ext cx="1401788" cy="1298982"/>
            </a:xfrm>
            <a:prstGeom prst="rect">
              <a:avLst/>
            </a:prstGeom>
            <a:noFill/>
            <a:extLst>
              <a:ext uri="{909E8E84-426E-40DD-AFC4-6F175D3DCCD1}">
                <a14:hiddenFill xmlns:a14="http://schemas.microsoft.com/office/drawing/2010/main">
                  <a:solidFill>
                    <a:srgbClr val="FFFFFF"/>
                  </a:solidFill>
                </a14:hiddenFill>
              </a:ext>
            </a:extLst>
          </p:spPr>
        </p:pic>
      </p:grpSp>
      <p:sp>
        <p:nvSpPr>
          <p:cNvPr id="74" name="Oval 73">
            <a:extLst>
              <a:ext uri="{FF2B5EF4-FFF2-40B4-BE49-F238E27FC236}">
                <a16:creationId xmlns:a16="http://schemas.microsoft.com/office/drawing/2014/main" id="{5244EA6E-2B83-7C44-8AFB-158F92DF40BE}"/>
              </a:ext>
            </a:extLst>
          </p:cNvPr>
          <p:cNvSpPr/>
          <p:nvPr/>
        </p:nvSpPr>
        <p:spPr>
          <a:xfrm>
            <a:off x="4006473" y="2688080"/>
            <a:ext cx="3347121" cy="2729318"/>
          </a:xfrm>
          <a:prstGeom prst="ellipse">
            <a:avLst/>
          </a:prstGeom>
          <a:noFill/>
          <a:ln>
            <a:noFill/>
            <a:prstDash val="sysDash"/>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75" name="Picture 2" descr="customer Icon 677190">
            <a:extLst>
              <a:ext uri="{FF2B5EF4-FFF2-40B4-BE49-F238E27FC236}">
                <a16:creationId xmlns:a16="http://schemas.microsoft.com/office/drawing/2014/main" id="{4334C064-1AE4-EA4B-A734-DC4CF4C0C39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99674" y="1844052"/>
            <a:ext cx="972000" cy="9720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descr="Processing Icon 1057841">
            <a:extLst>
              <a:ext uri="{FF2B5EF4-FFF2-40B4-BE49-F238E27FC236}">
                <a16:creationId xmlns:a16="http://schemas.microsoft.com/office/drawing/2014/main" id="{35742376-7319-8E44-95F9-2B630289AB7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41077" y="1788373"/>
            <a:ext cx="972000" cy="97200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performance Icon 831861">
            <a:extLst>
              <a:ext uri="{FF2B5EF4-FFF2-40B4-BE49-F238E27FC236}">
                <a16:creationId xmlns:a16="http://schemas.microsoft.com/office/drawing/2014/main" id="{85A91D54-9915-A54F-A91F-D4C86960A6C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228691" y="4290223"/>
            <a:ext cx="972000" cy="972000"/>
          </a:xfrm>
          <a:prstGeom prst="rect">
            <a:avLst/>
          </a:prstGeom>
          <a:noFill/>
          <a:extLst>
            <a:ext uri="{909E8E84-426E-40DD-AFC4-6F175D3DCCD1}">
              <a14:hiddenFill xmlns:a14="http://schemas.microsoft.com/office/drawing/2010/main">
                <a:solidFill>
                  <a:srgbClr val="FFFFFF"/>
                </a:solidFill>
              </a14:hiddenFill>
            </a:ext>
          </a:extLst>
        </p:spPr>
      </p:pic>
      <p:sp>
        <p:nvSpPr>
          <p:cNvPr id="78" name="Google Shape;138;p14">
            <a:extLst>
              <a:ext uri="{FF2B5EF4-FFF2-40B4-BE49-F238E27FC236}">
                <a16:creationId xmlns:a16="http://schemas.microsoft.com/office/drawing/2014/main" id="{F64BA6E4-4A5D-C145-AC12-3AA0E1C1B6C6}"/>
              </a:ext>
            </a:extLst>
          </p:cNvPr>
          <p:cNvSpPr/>
          <p:nvPr/>
        </p:nvSpPr>
        <p:spPr>
          <a:xfrm>
            <a:off x="1857339" y="4474389"/>
            <a:ext cx="1186685" cy="866455"/>
          </a:xfrm>
          <a:custGeom>
            <a:avLst/>
            <a:gdLst/>
            <a:ahLst/>
            <a:cxnLst/>
            <a:rect l="l" t="t" r="r" b="b"/>
            <a:pathLst>
              <a:path w="204" h="170" extrusionOk="0">
                <a:moveTo>
                  <a:pt x="27" y="139"/>
                </a:moveTo>
                <a:cubicBezTo>
                  <a:pt x="27" y="93"/>
                  <a:pt x="27" y="93"/>
                  <a:pt x="27" y="93"/>
                </a:cubicBezTo>
                <a:cubicBezTo>
                  <a:pt x="27" y="89"/>
                  <a:pt x="30" y="86"/>
                  <a:pt x="34" y="86"/>
                </a:cubicBezTo>
                <a:cubicBezTo>
                  <a:pt x="45" y="86"/>
                  <a:pt x="45" y="86"/>
                  <a:pt x="45" y="86"/>
                </a:cubicBezTo>
                <a:cubicBezTo>
                  <a:pt x="49" y="86"/>
                  <a:pt x="52" y="89"/>
                  <a:pt x="52" y="93"/>
                </a:cubicBezTo>
                <a:cubicBezTo>
                  <a:pt x="52" y="139"/>
                  <a:pt x="52" y="139"/>
                  <a:pt x="52" y="139"/>
                </a:cubicBezTo>
                <a:cubicBezTo>
                  <a:pt x="52" y="142"/>
                  <a:pt x="49" y="145"/>
                  <a:pt x="45" y="145"/>
                </a:cubicBezTo>
                <a:cubicBezTo>
                  <a:pt x="34" y="145"/>
                  <a:pt x="34" y="145"/>
                  <a:pt x="34" y="145"/>
                </a:cubicBezTo>
                <a:cubicBezTo>
                  <a:pt x="30" y="145"/>
                  <a:pt x="27" y="142"/>
                  <a:pt x="27" y="139"/>
                </a:cubicBezTo>
                <a:close/>
                <a:moveTo>
                  <a:pt x="75" y="70"/>
                </a:moveTo>
                <a:cubicBezTo>
                  <a:pt x="71" y="70"/>
                  <a:pt x="68" y="73"/>
                  <a:pt x="68" y="76"/>
                </a:cubicBezTo>
                <a:cubicBezTo>
                  <a:pt x="68" y="139"/>
                  <a:pt x="68" y="139"/>
                  <a:pt x="68" y="139"/>
                </a:cubicBezTo>
                <a:cubicBezTo>
                  <a:pt x="68" y="142"/>
                  <a:pt x="71" y="145"/>
                  <a:pt x="75" y="145"/>
                </a:cubicBezTo>
                <a:cubicBezTo>
                  <a:pt x="86" y="145"/>
                  <a:pt x="86" y="145"/>
                  <a:pt x="86" y="145"/>
                </a:cubicBezTo>
                <a:cubicBezTo>
                  <a:pt x="90" y="145"/>
                  <a:pt x="93" y="142"/>
                  <a:pt x="93" y="139"/>
                </a:cubicBezTo>
                <a:cubicBezTo>
                  <a:pt x="93" y="76"/>
                  <a:pt x="93" y="76"/>
                  <a:pt x="93" y="76"/>
                </a:cubicBezTo>
                <a:cubicBezTo>
                  <a:pt x="93" y="73"/>
                  <a:pt x="90" y="70"/>
                  <a:pt x="86" y="70"/>
                </a:cubicBezTo>
                <a:lnTo>
                  <a:pt x="75" y="70"/>
                </a:lnTo>
                <a:close/>
                <a:moveTo>
                  <a:pt x="116" y="56"/>
                </a:moveTo>
                <a:cubicBezTo>
                  <a:pt x="112" y="56"/>
                  <a:pt x="109" y="59"/>
                  <a:pt x="109" y="62"/>
                </a:cubicBezTo>
                <a:cubicBezTo>
                  <a:pt x="109" y="139"/>
                  <a:pt x="109" y="139"/>
                  <a:pt x="109" y="139"/>
                </a:cubicBezTo>
                <a:cubicBezTo>
                  <a:pt x="109" y="142"/>
                  <a:pt x="112" y="145"/>
                  <a:pt x="116" y="145"/>
                </a:cubicBezTo>
                <a:cubicBezTo>
                  <a:pt x="127" y="145"/>
                  <a:pt x="127" y="145"/>
                  <a:pt x="127" y="145"/>
                </a:cubicBezTo>
                <a:cubicBezTo>
                  <a:pt x="130" y="145"/>
                  <a:pt x="133" y="142"/>
                  <a:pt x="133" y="139"/>
                </a:cubicBezTo>
                <a:cubicBezTo>
                  <a:pt x="133" y="62"/>
                  <a:pt x="133" y="62"/>
                  <a:pt x="133" y="62"/>
                </a:cubicBezTo>
                <a:cubicBezTo>
                  <a:pt x="133" y="59"/>
                  <a:pt x="130" y="56"/>
                  <a:pt x="127" y="56"/>
                </a:cubicBezTo>
                <a:lnTo>
                  <a:pt x="116" y="56"/>
                </a:lnTo>
                <a:close/>
                <a:moveTo>
                  <a:pt x="156" y="41"/>
                </a:moveTo>
                <a:cubicBezTo>
                  <a:pt x="153" y="41"/>
                  <a:pt x="150" y="44"/>
                  <a:pt x="150" y="48"/>
                </a:cubicBezTo>
                <a:cubicBezTo>
                  <a:pt x="150" y="139"/>
                  <a:pt x="150" y="139"/>
                  <a:pt x="150" y="139"/>
                </a:cubicBezTo>
                <a:cubicBezTo>
                  <a:pt x="150" y="142"/>
                  <a:pt x="153" y="145"/>
                  <a:pt x="156" y="145"/>
                </a:cubicBezTo>
                <a:cubicBezTo>
                  <a:pt x="168" y="145"/>
                  <a:pt x="168" y="145"/>
                  <a:pt x="168" y="145"/>
                </a:cubicBezTo>
                <a:cubicBezTo>
                  <a:pt x="171" y="145"/>
                  <a:pt x="174" y="142"/>
                  <a:pt x="174" y="139"/>
                </a:cubicBezTo>
                <a:cubicBezTo>
                  <a:pt x="174" y="48"/>
                  <a:pt x="174" y="48"/>
                  <a:pt x="174" y="48"/>
                </a:cubicBezTo>
                <a:cubicBezTo>
                  <a:pt x="174" y="44"/>
                  <a:pt x="171" y="41"/>
                  <a:pt x="168" y="41"/>
                </a:cubicBezTo>
                <a:lnTo>
                  <a:pt x="156" y="41"/>
                </a:lnTo>
                <a:close/>
                <a:moveTo>
                  <a:pt x="31" y="68"/>
                </a:moveTo>
                <a:cubicBezTo>
                  <a:pt x="74" y="60"/>
                  <a:pt x="115" y="44"/>
                  <a:pt x="151" y="23"/>
                </a:cubicBezTo>
                <a:cubicBezTo>
                  <a:pt x="155" y="29"/>
                  <a:pt x="155" y="29"/>
                  <a:pt x="155" y="29"/>
                </a:cubicBezTo>
                <a:cubicBezTo>
                  <a:pt x="168" y="9"/>
                  <a:pt x="168" y="9"/>
                  <a:pt x="168" y="9"/>
                </a:cubicBezTo>
                <a:cubicBezTo>
                  <a:pt x="144" y="8"/>
                  <a:pt x="144" y="8"/>
                  <a:pt x="144" y="8"/>
                </a:cubicBezTo>
                <a:cubicBezTo>
                  <a:pt x="147" y="15"/>
                  <a:pt x="147" y="15"/>
                  <a:pt x="147" y="15"/>
                </a:cubicBezTo>
                <a:cubicBezTo>
                  <a:pt x="111" y="36"/>
                  <a:pt x="72" y="51"/>
                  <a:pt x="29" y="59"/>
                </a:cubicBezTo>
                <a:lnTo>
                  <a:pt x="31" y="68"/>
                </a:lnTo>
                <a:close/>
                <a:moveTo>
                  <a:pt x="204" y="158"/>
                </a:moveTo>
                <a:cubicBezTo>
                  <a:pt x="183" y="146"/>
                  <a:pt x="183" y="146"/>
                  <a:pt x="183" y="146"/>
                </a:cubicBezTo>
                <a:cubicBezTo>
                  <a:pt x="183" y="154"/>
                  <a:pt x="183" y="154"/>
                  <a:pt x="183" y="154"/>
                </a:cubicBezTo>
                <a:cubicBezTo>
                  <a:pt x="17" y="154"/>
                  <a:pt x="17" y="154"/>
                  <a:pt x="17" y="154"/>
                </a:cubicBezTo>
                <a:cubicBezTo>
                  <a:pt x="17" y="21"/>
                  <a:pt x="17" y="21"/>
                  <a:pt x="17" y="21"/>
                </a:cubicBezTo>
                <a:cubicBezTo>
                  <a:pt x="24" y="21"/>
                  <a:pt x="24" y="21"/>
                  <a:pt x="24" y="21"/>
                </a:cubicBezTo>
                <a:cubicBezTo>
                  <a:pt x="12" y="0"/>
                  <a:pt x="12" y="0"/>
                  <a:pt x="12" y="0"/>
                </a:cubicBezTo>
                <a:cubicBezTo>
                  <a:pt x="0" y="21"/>
                  <a:pt x="0" y="21"/>
                  <a:pt x="0" y="21"/>
                </a:cubicBezTo>
                <a:cubicBezTo>
                  <a:pt x="8" y="21"/>
                  <a:pt x="8" y="21"/>
                  <a:pt x="8" y="21"/>
                </a:cubicBezTo>
                <a:cubicBezTo>
                  <a:pt x="8" y="154"/>
                  <a:pt x="8" y="154"/>
                  <a:pt x="8" y="154"/>
                </a:cubicBezTo>
                <a:cubicBezTo>
                  <a:pt x="8" y="158"/>
                  <a:pt x="8" y="158"/>
                  <a:pt x="8" y="158"/>
                </a:cubicBezTo>
                <a:cubicBezTo>
                  <a:pt x="8" y="163"/>
                  <a:pt x="8" y="163"/>
                  <a:pt x="8" y="163"/>
                </a:cubicBezTo>
                <a:cubicBezTo>
                  <a:pt x="183" y="163"/>
                  <a:pt x="183" y="163"/>
                  <a:pt x="183" y="163"/>
                </a:cubicBezTo>
                <a:cubicBezTo>
                  <a:pt x="183" y="170"/>
                  <a:pt x="183" y="170"/>
                  <a:pt x="183" y="170"/>
                </a:cubicBezTo>
                <a:lnTo>
                  <a:pt x="204" y="158"/>
                </a:lnTo>
                <a:close/>
              </a:path>
            </a:pathLst>
          </a:custGeom>
          <a:solidFill>
            <a:schemeClr val="tx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grpSp>
        <p:nvGrpSpPr>
          <p:cNvPr id="79" name="Group 78">
            <a:extLst>
              <a:ext uri="{FF2B5EF4-FFF2-40B4-BE49-F238E27FC236}">
                <a16:creationId xmlns:a16="http://schemas.microsoft.com/office/drawing/2014/main" id="{CFE6CD19-A7BF-C440-883F-61D9AF0ADDBE}"/>
              </a:ext>
            </a:extLst>
          </p:cNvPr>
          <p:cNvGrpSpPr/>
          <p:nvPr/>
        </p:nvGrpSpPr>
        <p:grpSpPr>
          <a:xfrm>
            <a:off x="1042465" y="859470"/>
            <a:ext cx="10130171" cy="537972"/>
            <a:chOff x="362606" y="808100"/>
            <a:chExt cx="10130171" cy="537972"/>
          </a:xfrm>
        </p:grpSpPr>
        <p:sp>
          <p:nvSpPr>
            <p:cNvPr id="80" name="Rectangle: Rounded Corners 1">
              <a:extLst>
                <a:ext uri="{FF2B5EF4-FFF2-40B4-BE49-F238E27FC236}">
                  <a16:creationId xmlns:a16="http://schemas.microsoft.com/office/drawing/2014/main" id="{41B2ACE2-356E-4740-8BEB-244EBCBD701F}"/>
                </a:ext>
              </a:extLst>
            </p:cNvPr>
            <p:cNvSpPr/>
            <p:nvPr/>
          </p:nvSpPr>
          <p:spPr>
            <a:xfrm>
              <a:off x="362606" y="808100"/>
              <a:ext cx="2837794" cy="531193"/>
            </a:xfrm>
            <a:prstGeom prst="roundRect">
              <a:avLst/>
            </a:prstGeom>
            <a:solidFill>
              <a:srgbClr val="99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Mission &amp; Vision</a:t>
              </a:r>
            </a:p>
          </p:txBody>
        </p:sp>
        <p:sp>
          <p:nvSpPr>
            <p:cNvPr id="81" name="Rectangle: Rounded Corners 42">
              <a:extLst>
                <a:ext uri="{FF2B5EF4-FFF2-40B4-BE49-F238E27FC236}">
                  <a16:creationId xmlns:a16="http://schemas.microsoft.com/office/drawing/2014/main" id="{56C241FE-291A-C044-B1C1-40393D3EA78C}"/>
                </a:ext>
              </a:extLst>
            </p:cNvPr>
            <p:cNvSpPr/>
            <p:nvPr/>
          </p:nvSpPr>
          <p:spPr>
            <a:xfrm>
              <a:off x="4018598" y="814879"/>
              <a:ext cx="2837794" cy="531193"/>
            </a:xfrm>
            <a:prstGeom prst="roundRect">
              <a:avLst/>
            </a:prstGeom>
            <a:solidFill>
              <a:schemeClr val="bg2">
                <a:lumMod val="2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Strategy</a:t>
              </a:r>
            </a:p>
          </p:txBody>
        </p:sp>
        <p:sp>
          <p:nvSpPr>
            <p:cNvPr id="82" name="Rectangle: Rounded Corners 45">
              <a:extLst>
                <a:ext uri="{FF2B5EF4-FFF2-40B4-BE49-F238E27FC236}">
                  <a16:creationId xmlns:a16="http://schemas.microsoft.com/office/drawing/2014/main" id="{BC0E02EC-3B8A-B543-8317-0C231AAEB8E9}"/>
                </a:ext>
              </a:extLst>
            </p:cNvPr>
            <p:cNvSpPr/>
            <p:nvPr/>
          </p:nvSpPr>
          <p:spPr>
            <a:xfrm>
              <a:off x="7654983" y="808100"/>
              <a:ext cx="2837794" cy="531193"/>
            </a:xfrm>
            <a:prstGeom prst="roundRect">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Focus Areas</a:t>
              </a:r>
            </a:p>
          </p:txBody>
        </p:sp>
        <p:sp>
          <p:nvSpPr>
            <p:cNvPr id="83" name="Arrow: Right 4">
              <a:extLst>
                <a:ext uri="{FF2B5EF4-FFF2-40B4-BE49-F238E27FC236}">
                  <a16:creationId xmlns:a16="http://schemas.microsoft.com/office/drawing/2014/main" id="{CC3323CD-D96F-2549-82C7-15DE967152F4}"/>
                </a:ext>
              </a:extLst>
            </p:cNvPr>
            <p:cNvSpPr/>
            <p:nvPr/>
          </p:nvSpPr>
          <p:spPr>
            <a:xfrm>
              <a:off x="3117051" y="961698"/>
              <a:ext cx="1234872" cy="25113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Arrow: Right 48">
              <a:extLst>
                <a:ext uri="{FF2B5EF4-FFF2-40B4-BE49-F238E27FC236}">
                  <a16:creationId xmlns:a16="http://schemas.microsoft.com/office/drawing/2014/main" id="{AEA7C8EC-3C46-A542-98B0-37C47AB0DFA4}"/>
                </a:ext>
              </a:extLst>
            </p:cNvPr>
            <p:cNvSpPr/>
            <p:nvPr/>
          </p:nvSpPr>
          <p:spPr>
            <a:xfrm>
              <a:off x="6732965" y="987573"/>
              <a:ext cx="1234872" cy="25113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09569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67DCE7-DFCC-B14A-9ACB-37096B3A8A3B}"/>
              </a:ext>
            </a:extLst>
          </p:cNvPr>
          <p:cNvSpPr/>
          <p:nvPr/>
        </p:nvSpPr>
        <p:spPr>
          <a:xfrm>
            <a:off x="0" y="6473666"/>
            <a:ext cx="12191999" cy="365125"/>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b="1" i="1" spc="-15" dirty="0">
                <a:solidFill>
                  <a:prstClr val="white"/>
                </a:solidFill>
                <a:latin typeface="Calibri Light"/>
                <a:cs typeface="Calibri Light"/>
              </a:rPr>
              <a:t>Spirit of Jamaica, Inspiring the World</a:t>
            </a:r>
            <a:endParaRPr lang="en-US" b="1" i="1" dirty="0">
              <a:solidFill>
                <a:prstClr val="white"/>
              </a:solidFill>
              <a:latin typeface="Calibri Light"/>
              <a:cs typeface="Calibri Light"/>
            </a:endParaRPr>
          </a:p>
        </p:txBody>
      </p:sp>
      <p:pic>
        <p:nvPicPr>
          <p:cNvPr id="3" name="Grace Jamaican Patties 'Caribbean Inside' TVC" descr="Grace Jamaican Patties 'Caribbean Inside' TVC">
            <a:hlinkClick r:id="" action="ppaction://media"/>
            <a:extLst>
              <a:ext uri="{FF2B5EF4-FFF2-40B4-BE49-F238E27FC236}">
                <a16:creationId xmlns:a16="http://schemas.microsoft.com/office/drawing/2014/main" id="{07475774-C1A0-3443-AE71-55E5E33AAAB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70636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8F98FC-0438-4965-BFB3-046B84C1BF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E12A-D8DF-4135-9718-46743973EB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8" name="Rounded Rectangle 17">
            <a:extLst>
              <a:ext uri="{FF2B5EF4-FFF2-40B4-BE49-F238E27FC236}">
                <a16:creationId xmlns:a16="http://schemas.microsoft.com/office/drawing/2014/main" id="{6DBEA721-7824-E342-B96F-4A1922682D70}"/>
              </a:ext>
            </a:extLst>
          </p:cNvPr>
          <p:cNvSpPr/>
          <p:nvPr/>
        </p:nvSpPr>
        <p:spPr>
          <a:xfrm>
            <a:off x="585858" y="4885335"/>
            <a:ext cx="3432864" cy="1198543"/>
          </a:xfrm>
          <a:prstGeom prst="roundRect">
            <a:avLst/>
          </a:prstGeom>
          <a:solidFill>
            <a:srgbClr val="D6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GraceKennedy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Jamaica</a:t>
            </a:r>
          </a:p>
        </p:txBody>
      </p:sp>
      <p:pic>
        <p:nvPicPr>
          <p:cNvPr id="26" name="Picture 25" descr="A group of people standing around a red truck&#10;&#10;Description automatically generated with low confidence">
            <a:extLst>
              <a:ext uri="{FF2B5EF4-FFF2-40B4-BE49-F238E27FC236}">
                <a16:creationId xmlns:a16="http://schemas.microsoft.com/office/drawing/2014/main" id="{4D82DAC2-622C-454B-AE41-3C37ACB8F1B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627051" y="1138141"/>
            <a:ext cx="3419175" cy="236429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8" descr="A person wearing a costume&#10;&#10;Description automatically generated with medium confidence">
            <a:extLst>
              <a:ext uri="{FF2B5EF4-FFF2-40B4-BE49-F238E27FC236}">
                <a16:creationId xmlns:a16="http://schemas.microsoft.com/office/drawing/2014/main" id="{2A03D48F-A7BC-A647-B511-39B1A882BA9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10600" y="4021449"/>
            <a:ext cx="3419175" cy="230587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Picture 30" descr="A person wearing a costume&#10;&#10;Description automatically generated with medium confidence">
            <a:extLst>
              <a:ext uri="{FF2B5EF4-FFF2-40B4-BE49-F238E27FC236}">
                <a16:creationId xmlns:a16="http://schemas.microsoft.com/office/drawing/2014/main" id="{E969B124-A9F8-914A-83CA-7CBAE8281CE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6273" y="1920319"/>
            <a:ext cx="2127240" cy="263503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 name="Picture 32" descr="A picture containing text, person, outdoor&#10;&#10;Description automatically generated">
            <a:extLst>
              <a:ext uri="{FF2B5EF4-FFF2-40B4-BE49-F238E27FC236}">
                <a16:creationId xmlns:a16="http://schemas.microsoft.com/office/drawing/2014/main" id="{9BED6068-50CD-C54F-A95A-6224F56B4AD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61954" y="1077382"/>
            <a:ext cx="3587047" cy="245174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Picture 34" descr="A person eating a hot dog&#10;&#10;Description automatically generated with low confidence">
            <a:extLst>
              <a:ext uri="{FF2B5EF4-FFF2-40B4-BE49-F238E27FC236}">
                <a16:creationId xmlns:a16="http://schemas.microsoft.com/office/drawing/2014/main" id="{5A6D8FC8-3B70-0449-9706-0CD3A361B8F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687958" y="4021449"/>
            <a:ext cx="3667524" cy="222608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7" name="Picture 36" descr="A picture containing text, indoor, person, container&#10;&#10;Description automatically generated">
            <a:extLst>
              <a:ext uri="{FF2B5EF4-FFF2-40B4-BE49-F238E27FC236}">
                <a16:creationId xmlns:a16="http://schemas.microsoft.com/office/drawing/2014/main" id="{A47CB61E-31E5-064F-8ACC-BE6057B6C27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574566" y="1897277"/>
            <a:ext cx="1798344" cy="268112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 name="TextBox 37">
            <a:extLst>
              <a:ext uri="{FF2B5EF4-FFF2-40B4-BE49-F238E27FC236}">
                <a16:creationId xmlns:a16="http://schemas.microsoft.com/office/drawing/2014/main" id="{87E6B0CA-3632-C44B-89DD-2D361557D729}"/>
              </a:ext>
            </a:extLst>
          </p:cNvPr>
          <p:cNvSpPr txBox="1"/>
          <p:nvPr/>
        </p:nvSpPr>
        <p:spPr>
          <a:xfrm>
            <a:off x="1094744" y="991752"/>
            <a:ext cx="24775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en-US"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WeCare</a:t>
            </a:r>
            <a:endParaRPr kumimoji="0" lang="en-US"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7B3EAAC-B0CC-C84E-91E7-F2B9B9186561}"/>
              </a:ext>
            </a:extLst>
          </p:cNvPr>
          <p:cNvSpPr/>
          <p:nvPr/>
        </p:nvSpPr>
        <p:spPr>
          <a:xfrm>
            <a:off x="0" y="6473666"/>
            <a:ext cx="12191999" cy="365125"/>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b="1" i="1" spc="-15" dirty="0">
                <a:solidFill>
                  <a:prstClr val="white"/>
                </a:solidFill>
                <a:latin typeface="Calibri Light"/>
                <a:cs typeface="Calibri Light"/>
              </a:rPr>
              <a:t>Spirit of Jamaica, Inspiring the World</a:t>
            </a:r>
            <a:endParaRPr lang="en-US" b="1" i="1" dirty="0">
              <a:solidFill>
                <a:prstClr val="white"/>
              </a:solidFill>
              <a:latin typeface="Calibri Light"/>
              <a:cs typeface="Calibri Light"/>
            </a:endParaRPr>
          </a:p>
        </p:txBody>
      </p:sp>
      <p:sp>
        <p:nvSpPr>
          <p:cNvPr id="19" name="Title 4">
            <a:extLst>
              <a:ext uri="{FF2B5EF4-FFF2-40B4-BE49-F238E27FC236}">
                <a16:creationId xmlns:a16="http://schemas.microsoft.com/office/drawing/2014/main" id="{D2CCCAB5-63E0-C941-B988-0E91D0DECB2E}"/>
              </a:ext>
            </a:extLst>
          </p:cNvPr>
          <p:cNvSpPr txBox="1">
            <a:spLocks/>
          </p:cNvSpPr>
          <p:nvPr/>
        </p:nvSpPr>
        <p:spPr>
          <a:xfrm>
            <a:off x="250147" y="128515"/>
            <a:ext cx="9171568" cy="612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C00000"/>
                </a:solidFill>
                <a:latin typeface="+mj-lt"/>
                <a:ea typeface="+mj-ea"/>
                <a:cs typeface="+mj-cs"/>
              </a:defRPr>
            </a:lvl1pPr>
          </a:lstStyle>
          <a:p>
            <a:pPr marR="0" lvl="0" indent="0" fontAlgn="auto">
              <a:lnSpc>
                <a:spcPct val="110000"/>
              </a:lnSpc>
              <a:spcAft>
                <a:spcPts val="0"/>
              </a:spcAft>
              <a:buClrTx/>
              <a:buSzTx/>
              <a:tabLst/>
              <a:defRPr/>
            </a:pPr>
            <a:r>
              <a:rPr lang="en-US" sz="4200" dirty="0">
                <a:solidFill>
                  <a:srgbClr val="990000"/>
                </a:solidFill>
              </a:rPr>
              <a:t>GK Giving Back</a:t>
            </a:r>
          </a:p>
        </p:txBody>
      </p:sp>
    </p:spTree>
    <p:extLst>
      <p:ext uri="{BB962C8B-B14F-4D97-AF65-F5344CB8AC3E}">
        <p14:creationId xmlns:p14="http://schemas.microsoft.com/office/powerpoint/2010/main" val="3031555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8F98FC-0438-4965-BFB3-046B84C1BF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E12A-D8DF-4135-9718-46743973EB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Picture 8" descr="A picture containing person, standing&#10;&#10;Description automatically generated">
            <a:extLst>
              <a:ext uri="{FF2B5EF4-FFF2-40B4-BE49-F238E27FC236}">
                <a16:creationId xmlns:a16="http://schemas.microsoft.com/office/drawing/2014/main" id="{38F90530-DF84-3446-8F15-166E3582FD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923558">
            <a:off x="8745346" y="1305191"/>
            <a:ext cx="3091778" cy="30917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descr="A picture containing text&#10;&#10;Description automatically generated">
            <a:extLst>
              <a:ext uri="{FF2B5EF4-FFF2-40B4-BE49-F238E27FC236}">
                <a16:creationId xmlns:a16="http://schemas.microsoft.com/office/drawing/2014/main" id="{3001F772-0B62-594F-B542-856D7DC0965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6273" y="1331227"/>
            <a:ext cx="3773103" cy="30048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7" name="Rounded Rectangle 16">
            <a:extLst>
              <a:ext uri="{FF2B5EF4-FFF2-40B4-BE49-F238E27FC236}">
                <a16:creationId xmlns:a16="http://schemas.microsoft.com/office/drawing/2014/main" id="{677A0A85-7D57-0443-9B55-15500495398B}"/>
              </a:ext>
            </a:extLst>
          </p:cNvPr>
          <p:cNvSpPr/>
          <p:nvPr/>
        </p:nvSpPr>
        <p:spPr>
          <a:xfrm>
            <a:off x="3461167" y="5316054"/>
            <a:ext cx="8702530" cy="1069049"/>
          </a:xfrm>
          <a:prstGeom prst="roundRect">
            <a:avLst/>
          </a:prstGeom>
          <a:ln>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Grace Foods Canada Coconut Water Drop off to first responders in Canada.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Over 1,900 cases of Grace Coconut Water were donated to first responders and front-line health care providers.</a:t>
            </a:r>
          </a:p>
        </p:txBody>
      </p:sp>
      <p:sp>
        <p:nvSpPr>
          <p:cNvPr id="18" name="Rounded Rectangle 17">
            <a:extLst>
              <a:ext uri="{FF2B5EF4-FFF2-40B4-BE49-F238E27FC236}">
                <a16:creationId xmlns:a16="http://schemas.microsoft.com/office/drawing/2014/main" id="{6DBEA721-7824-E342-B96F-4A1922682D70}"/>
              </a:ext>
            </a:extLst>
          </p:cNvPr>
          <p:cNvSpPr/>
          <p:nvPr/>
        </p:nvSpPr>
        <p:spPr>
          <a:xfrm>
            <a:off x="28303" y="4947085"/>
            <a:ext cx="3432864" cy="1198543"/>
          </a:xfrm>
          <a:prstGeom prst="roundRect">
            <a:avLst/>
          </a:prstGeom>
          <a:solidFill>
            <a:srgbClr val="D6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Grace Foods Canada</a:t>
            </a:r>
          </a:p>
        </p:txBody>
      </p:sp>
      <p:pic>
        <p:nvPicPr>
          <p:cNvPr id="22" name="Picture 21" descr="A picture containing building, person, outdoor&#10;&#10;Description automatically generated">
            <a:extLst>
              <a:ext uri="{FF2B5EF4-FFF2-40B4-BE49-F238E27FC236}">
                <a16:creationId xmlns:a16="http://schemas.microsoft.com/office/drawing/2014/main" id="{6116D508-7009-4442-B878-FF72B2DFA6C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01728" y="426173"/>
            <a:ext cx="3724137" cy="258674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descr="A group of people in a room&#10;&#10;Description automatically generated with medium confidence">
            <a:extLst>
              <a:ext uri="{FF2B5EF4-FFF2-40B4-BE49-F238E27FC236}">
                <a16:creationId xmlns:a16="http://schemas.microsoft.com/office/drawing/2014/main" id="{9DDD75C8-702A-9840-B0FB-2F076E2CA94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11094" y="3244387"/>
            <a:ext cx="3905407" cy="173224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a:extLst>
              <a:ext uri="{FF2B5EF4-FFF2-40B4-BE49-F238E27FC236}">
                <a16:creationId xmlns:a16="http://schemas.microsoft.com/office/drawing/2014/main" id="{01460B40-3E2C-9547-8944-887EB315CEAD}"/>
              </a:ext>
            </a:extLst>
          </p:cNvPr>
          <p:cNvSpPr/>
          <p:nvPr/>
        </p:nvSpPr>
        <p:spPr>
          <a:xfrm>
            <a:off x="0" y="6473666"/>
            <a:ext cx="12191999" cy="365125"/>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b="1" i="1" spc="-15" dirty="0">
                <a:solidFill>
                  <a:prstClr val="white"/>
                </a:solidFill>
                <a:latin typeface="Calibri Light"/>
                <a:cs typeface="Calibri Light"/>
              </a:rPr>
              <a:t>Spirit of Jamaica, Inspiring the World</a:t>
            </a:r>
            <a:endParaRPr lang="en-US" b="1" i="1" dirty="0">
              <a:solidFill>
                <a:prstClr val="white"/>
              </a:solidFill>
              <a:latin typeface="Calibri Light"/>
              <a:cs typeface="Calibri Light"/>
            </a:endParaRPr>
          </a:p>
        </p:txBody>
      </p:sp>
      <p:sp>
        <p:nvSpPr>
          <p:cNvPr id="19" name="Title 4">
            <a:extLst>
              <a:ext uri="{FF2B5EF4-FFF2-40B4-BE49-F238E27FC236}">
                <a16:creationId xmlns:a16="http://schemas.microsoft.com/office/drawing/2014/main" id="{0371DEF6-7952-A047-A2C9-21B021C1D1B3}"/>
              </a:ext>
            </a:extLst>
          </p:cNvPr>
          <p:cNvSpPr txBox="1">
            <a:spLocks/>
          </p:cNvSpPr>
          <p:nvPr/>
        </p:nvSpPr>
        <p:spPr>
          <a:xfrm>
            <a:off x="250147" y="128515"/>
            <a:ext cx="9171568" cy="612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C00000"/>
                </a:solidFill>
                <a:latin typeface="+mj-lt"/>
                <a:ea typeface="+mj-ea"/>
                <a:cs typeface="+mj-cs"/>
              </a:defRPr>
            </a:lvl1pPr>
          </a:lstStyle>
          <a:p>
            <a:pPr marR="0" lvl="0" indent="0" fontAlgn="auto">
              <a:lnSpc>
                <a:spcPct val="110000"/>
              </a:lnSpc>
              <a:spcAft>
                <a:spcPts val="0"/>
              </a:spcAft>
              <a:buClrTx/>
              <a:buSzTx/>
              <a:tabLst/>
              <a:defRPr/>
            </a:pPr>
            <a:r>
              <a:rPr lang="en-US" sz="4200" dirty="0">
                <a:solidFill>
                  <a:srgbClr val="990000"/>
                </a:solidFill>
              </a:rPr>
              <a:t>GK Giving Back</a:t>
            </a:r>
          </a:p>
        </p:txBody>
      </p:sp>
    </p:spTree>
    <p:extLst>
      <p:ext uri="{BB962C8B-B14F-4D97-AF65-F5344CB8AC3E}">
        <p14:creationId xmlns:p14="http://schemas.microsoft.com/office/powerpoint/2010/main" val="574834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Geoffrey Philp: Sheltering in Place? A Few Books About Marcus Garvey">
            <a:extLst>
              <a:ext uri="{FF2B5EF4-FFF2-40B4-BE49-F238E27FC236}">
                <a16:creationId xmlns:a16="http://schemas.microsoft.com/office/drawing/2014/main" id="{7AF0E8D8-BC92-A14A-86CF-76C5043AFA90}"/>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371093" y="2718054"/>
            <a:ext cx="5724907" cy="3207258"/>
          </a:xfrm>
          <a:prstGeom prst="rect">
            <a:avLst/>
          </a:prstGeom>
        </p:spPr>
        <p:txBody>
          <a:bodyPr vert="horz" lIns="91440" tIns="45720" rIns="91440" bIns="45720" rtlCol="0" anchor="t">
            <a:normAutofit/>
          </a:bodyPr>
          <a:lstStyle/>
          <a:p>
            <a:pPr marR="0" lvl="0" fontAlgn="auto">
              <a:lnSpc>
                <a:spcPct val="90000"/>
              </a:lnSpc>
              <a:spcBef>
                <a:spcPts val="0"/>
              </a:spcBef>
              <a:spcAft>
                <a:spcPts val="600"/>
              </a:spcAft>
              <a:buClrTx/>
              <a:buSzTx/>
              <a:tabLst/>
              <a:defRPr/>
            </a:pPr>
            <a:r>
              <a:rPr kumimoji="0" lang="en-US" sz="3200" b="1" i="1" u="none" strike="noStrike" cap="none" spc="0" normalizeH="0" baseline="0" noProof="0" dirty="0">
                <a:ln>
                  <a:noFill/>
                </a:ln>
                <a:effectLst>
                  <a:outerShdw blurRad="38100" dist="38100" dir="2700000" algn="tl">
                    <a:srgbClr val="000000">
                      <a:alpha val="43137"/>
                    </a:srgbClr>
                  </a:outerShdw>
                </a:effectLst>
                <a:uLnTx/>
                <a:uFillTx/>
              </a:rPr>
              <a:t>“A people without the knowledge of their past history, origin and culture, is like a tree without roots”</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2000" b="1" i="1" u="none" strike="noStrike" cap="none" spc="0" normalizeH="0" baseline="0" noProof="0" dirty="0">
              <a:ln>
                <a:noFill/>
              </a:ln>
              <a:effectLst>
                <a:outerShdw blurRad="38100" dist="38100" dir="2700000" algn="tl">
                  <a:srgbClr val="000000">
                    <a:alpha val="43137"/>
                  </a:srgbClr>
                </a:outerShdw>
              </a:effectLst>
              <a:uLnTx/>
              <a:uFillTx/>
            </a:endParaRPr>
          </a:p>
          <a:p>
            <a:pPr marR="0" lvl="0" fontAlgn="auto">
              <a:lnSpc>
                <a:spcPct val="90000"/>
              </a:lnSpc>
              <a:spcBef>
                <a:spcPts val="0"/>
              </a:spcBef>
              <a:spcAft>
                <a:spcPts val="600"/>
              </a:spcAft>
              <a:buClrTx/>
              <a:buSzTx/>
              <a:tabLst/>
              <a:defRPr/>
            </a:pPr>
            <a:r>
              <a:rPr kumimoji="0" lang="en-US" sz="2000" b="1" i="1" u="none" strike="noStrike" cap="none" spc="0" normalizeH="0" baseline="0" noProof="0" dirty="0">
                <a:ln>
                  <a:noFill/>
                </a:ln>
                <a:effectLst>
                  <a:outerShdw blurRad="38100" dist="38100" dir="2700000" algn="tl">
                    <a:srgbClr val="000000">
                      <a:alpha val="43137"/>
                    </a:srgbClr>
                  </a:outerShdw>
                </a:effectLst>
                <a:uLnTx/>
                <a:uFillTx/>
              </a:rPr>
              <a:t>-Marcus Garvey</a:t>
            </a:r>
          </a:p>
        </p:txBody>
      </p:sp>
    </p:spTree>
    <p:extLst>
      <p:ext uri="{BB962C8B-B14F-4D97-AF65-F5344CB8AC3E}">
        <p14:creationId xmlns:p14="http://schemas.microsoft.com/office/powerpoint/2010/main" val="1931376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8F98FC-0438-4965-BFB3-046B84C1BF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E12A-D8DF-4135-9718-46743973EB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7" name="Rounded Rectangle 16">
            <a:extLst>
              <a:ext uri="{FF2B5EF4-FFF2-40B4-BE49-F238E27FC236}">
                <a16:creationId xmlns:a16="http://schemas.microsoft.com/office/drawing/2014/main" id="{677A0A85-7D57-0443-9B55-15500495398B}"/>
              </a:ext>
            </a:extLst>
          </p:cNvPr>
          <p:cNvSpPr/>
          <p:nvPr/>
        </p:nvSpPr>
        <p:spPr>
          <a:xfrm>
            <a:off x="3461167" y="5316054"/>
            <a:ext cx="8702530" cy="1069049"/>
          </a:xfrm>
          <a:prstGeom prst="roundRect">
            <a:avLst/>
          </a:prstGeom>
          <a:ln>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 the USA, displaced hospitality workers were given meals and products by our team</a:t>
            </a:r>
          </a:p>
        </p:txBody>
      </p:sp>
      <p:sp>
        <p:nvSpPr>
          <p:cNvPr id="18" name="Rounded Rectangle 17">
            <a:extLst>
              <a:ext uri="{FF2B5EF4-FFF2-40B4-BE49-F238E27FC236}">
                <a16:creationId xmlns:a16="http://schemas.microsoft.com/office/drawing/2014/main" id="{6DBEA721-7824-E342-B96F-4A1922682D70}"/>
              </a:ext>
            </a:extLst>
          </p:cNvPr>
          <p:cNvSpPr/>
          <p:nvPr/>
        </p:nvSpPr>
        <p:spPr>
          <a:xfrm>
            <a:off x="28303" y="4933316"/>
            <a:ext cx="3432864" cy="1198543"/>
          </a:xfrm>
          <a:prstGeom prst="roundRect">
            <a:avLst/>
          </a:prstGeom>
          <a:solidFill>
            <a:srgbClr val="D6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GK Foods USA</a:t>
            </a:r>
          </a:p>
        </p:txBody>
      </p:sp>
      <p:pic>
        <p:nvPicPr>
          <p:cNvPr id="13" name="Picture 12" descr="A picture containing person&#10;&#10;Description automatically generated">
            <a:extLst>
              <a:ext uri="{FF2B5EF4-FFF2-40B4-BE49-F238E27FC236}">
                <a16:creationId xmlns:a16="http://schemas.microsoft.com/office/drawing/2014/main" id="{74A1369F-DF0D-7945-A6E6-FA2576D2D04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08532">
            <a:off x="9039823" y="1295239"/>
            <a:ext cx="2642463" cy="340651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A picture containing text, person&#10;&#10;Description automatically generated">
            <a:extLst>
              <a:ext uri="{FF2B5EF4-FFF2-40B4-BE49-F238E27FC236}">
                <a16:creationId xmlns:a16="http://schemas.microsoft.com/office/drawing/2014/main" id="{4394634E-3BC3-B64F-BAC7-D8787B8114A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3105" y="1193688"/>
            <a:ext cx="2656273" cy="34964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descr="A picture containing text, person&#10;&#10;Description automatically generated">
            <a:extLst>
              <a:ext uri="{FF2B5EF4-FFF2-40B4-BE49-F238E27FC236}">
                <a16:creationId xmlns:a16="http://schemas.microsoft.com/office/drawing/2014/main" id="{7AB82391-6C1F-2F4F-8DF4-B31565818A3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11610" y="1064327"/>
            <a:ext cx="4968777" cy="375516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extLst>
              <a:ext uri="{FF2B5EF4-FFF2-40B4-BE49-F238E27FC236}">
                <a16:creationId xmlns:a16="http://schemas.microsoft.com/office/drawing/2014/main" id="{DFF6AFEE-D792-D240-8700-46E31D391BC0}"/>
              </a:ext>
            </a:extLst>
          </p:cNvPr>
          <p:cNvSpPr/>
          <p:nvPr/>
        </p:nvSpPr>
        <p:spPr>
          <a:xfrm>
            <a:off x="0" y="6473666"/>
            <a:ext cx="12191999" cy="365125"/>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b="1" i="1" spc="-15" dirty="0">
                <a:solidFill>
                  <a:prstClr val="white"/>
                </a:solidFill>
                <a:latin typeface="Calibri Light"/>
                <a:cs typeface="Calibri Light"/>
              </a:rPr>
              <a:t>Spirit of Jamaica, Inspiring the World</a:t>
            </a:r>
            <a:endParaRPr lang="en-US" b="1" i="1" dirty="0">
              <a:solidFill>
                <a:prstClr val="white"/>
              </a:solidFill>
              <a:latin typeface="Calibri Light"/>
              <a:cs typeface="Calibri Light"/>
            </a:endParaRPr>
          </a:p>
        </p:txBody>
      </p:sp>
      <p:sp>
        <p:nvSpPr>
          <p:cNvPr id="16" name="Title 4">
            <a:extLst>
              <a:ext uri="{FF2B5EF4-FFF2-40B4-BE49-F238E27FC236}">
                <a16:creationId xmlns:a16="http://schemas.microsoft.com/office/drawing/2014/main" id="{99EF1630-9C0B-934F-8BBA-A182116526E9}"/>
              </a:ext>
            </a:extLst>
          </p:cNvPr>
          <p:cNvSpPr txBox="1">
            <a:spLocks/>
          </p:cNvSpPr>
          <p:nvPr/>
        </p:nvSpPr>
        <p:spPr>
          <a:xfrm>
            <a:off x="250147" y="128515"/>
            <a:ext cx="9171568" cy="612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C00000"/>
                </a:solidFill>
                <a:latin typeface="+mj-lt"/>
                <a:ea typeface="+mj-ea"/>
                <a:cs typeface="+mj-cs"/>
              </a:defRPr>
            </a:lvl1pPr>
          </a:lstStyle>
          <a:p>
            <a:pPr marR="0" lvl="0" indent="0" fontAlgn="auto">
              <a:lnSpc>
                <a:spcPct val="110000"/>
              </a:lnSpc>
              <a:spcAft>
                <a:spcPts val="0"/>
              </a:spcAft>
              <a:buClrTx/>
              <a:buSzTx/>
              <a:tabLst/>
              <a:defRPr/>
            </a:pPr>
            <a:r>
              <a:rPr lang="en-US" sz="4200" dirty="0">
                <a:solidFill>
                  <a:srgbClr val="990000"/>
                </a:solidFill>
              </a:rPr>
              <a:t>GK Giving Back</a:t>
            </a:r>
          </a:p>
        </p:txBody>
      </p:sp>
    </p:spTree>
    <p:extLst>
      <p:ext uri="{BB962C8B-B14F-4D97-AF65-F5344CB8AC3E}">
        <p14:creationId xmlns:p14="http://schemas.microsoft.com/office/powerpoint/2010/main" val="2669616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8F98FC-0438-4965-BFB3-046B84C1BF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E12A-D8DF-4135-9718-46743973EB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7" name="Rounded Rectangle 16">
            <a:extLst>
              <a:ext uri="{FF2B5EF4-FFF2-40B4-BE49-F238E27FC236}">
                <a16:creationId xmlns:a16="http://schemas.microsoft.com/office/drawing/2014/main" id="{677A0A85-7D57-0443-9B55-15500495398B}"/>
              </a:ext>
            </a:extLst>
          </p:cNvPr>
          <p:cNvSpPr/>
          <p:nvPr/>
        </p:nvSpPr>
        <p:spPr>
          <a:xfrm>
            <a:off x="3461167" y="5316054"/>
            <a:ext cx="8702530" cy="1069049"/>
          </a:xfrm>
          <a:prstGeom prst="roundRect">
            <a:avLst/>
          </a:prstGeom>
          <a:ln>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also donated products to the Belize Mental Health Association,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Belama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Police department and citizens in need of assistance</a:t>
            </a:r>
          </a:p>
        </p:txBody>
      </p:sp>
      <p:pic>
        <p:nvPicPr>
          <p:cNvPr id="11" name="Picture 10" descr="A picture containing text, military uniform&#10;&#10;Description automatically generated">
            <a:extLst>
              <a:ext uri="{FF2B5EF4-FFF2-40B4-BE49-F238E27FC236}">
                <a16:creationId xmlns:a16="http://schemas.microsoft.com/office/drawing/2014/main" id="{F15286BE-C7CD-3D4E-B9F1-6296013C1EA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936975" y="941230"/>
            <a:ext cx="3288926" cy="353534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erson holding a certificate&#10;&#10;Description automatically generated with low confidence">
            <a:extLst>
              <a:ext uri="{FF2B5EF4-FFF2-40B4-BE49-F238E27FC236}">
                <a16:creationId xmlns:a16="http://schemas.microsoft.com/office/drawing/2014/main" id="{790103C1-6C33-8349-B012-D10D8883310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753"/>
          <a:stretch/>
        </p:blipFill>
        <p:spPr>
          <a:xfrm>
            <a:off x="3010724" y="944305"/>
            <a:ext cx="2608198" cy="353534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A picture containing text&#10;&#10;Description automatically generated">
            <a:extLst>
              <a:ext uri="{FF2B5EF4-FFF2-40B4-BE49-F238E27FC236}">
                <a16:creationId xmlns:a16="http://schemas.microsoft.com/office/drawing/2014/main" id="{6C9A2D1E-4D13-E048-BF46-F414FE932D5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859318">
            <a:off x="9759047" y="952284"/>
            <a:ext cx="2057529" cy="37627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Picture 15" descr="A person carrying boxes&#10;&#10;Description automatically generated with low confidence">
            <a:extLst>
              <a:ext uri="{FF2B5EF4-FFF2-40B4-BE49-F238E27FC236}">
                <a16:creationId xmlns:a16="http://schemas.microsoft.com/office/drawing/2014/main" id="{3E6113BB-F6E2-E248-AA96-2DFD6C2556C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57642" y="1002963"/>
            <a:ext cx="1808941" cy="35397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8" name="Rounded Rectangle 17">
            <a:extLst>
              <a:ext uri="{FF2B5EF4-FFF2-40B4-BE49-F238E27FC236}">
                <a16:creationId xmlns:a16="http://schemas.microsoft.com/office/drawing/2014/main" id="{6DBEA721-7824-E342-B96F-4A1922682D70}"/>
              </a:ext>
            </a:extLst>
          </p:cNvPr>
          <p:cNvSpPr/>
          <p:nvPr/>
        </p:nvSpPr>
        <p:spPr>
          <a:xfrm>
            <a:off x="28303" y="4952912"/>
            <a:ext cx="3432864" cy="1198543"/>
          </a:xfrm>
          <a:prstGeom prst="roundRect">
            <a:avLst/>
          </a:prstGeom>
          <a:solidFill>
            <a:srgbClr val="D6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GK Belize</a:t>
            </a:r>
          </a:p>
        </p:txBody>
      </p:sp>
      <p:sp>
        <p:nvSpPr>
          <p:cNvPr id="13" name="Rectangle 12">
            <a:extLst>
              <a:ext uri="{FF2B5EF4-FFF2-40B4-BE49-F238E27FC236}">
                <a16:creationId xmlns:a16="http://schemas.microsoft.com/office/drawing/2014/main" id="{FD446A0A-829E-114A-91B3-2FC9EA303B0F}"/>
              </a:ext>
            </a:extLst>
          </p:cNvPr>
          <p:cNvSpPr/>
          <p:nvPr/>
        </p:nvSpPr>
        <p:spPr>
          <a:xfrm>
            <a:off x="0" y="6473666"/>
            <a:ext cx="12191999" cy="365125"/>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b="1" i="1" spc="-15" dirty="0">
                <a:solidFill>
                  <a:prstClr val="white"/>
                </a:solidFill>
                <a:latin typeface="Calibri Light"/>
                <a:cs typeface="Calibri Light"/>
              </a:rPr>
              <a:t>Spirit of Jamaica, Inspiring the World</a:t>
            </a:r>
            <a:endParaRPr lang="en-US" b="1" i="1" dirty="0">
              <a:solidFill>
                <a:prstClr val="white"/>
              </a:solidFill>
              <a:latin typeface="Calibri Light"/>
              <a:cs typeface="Calibri Light"/>
            </a:endParaRPr>
          </a:p>
        </p:txBody>
      </p:sp>
      <p:sp>
        <p:nvSpPr>
          <p:cNvPr id="20" name="Title 4">
            <a:extLst>
              <a:ext uri="{FF2B5EF4-FFF2-40B4-BE49-F238E27FC236}">
                <a16:creationId xmlns:a16="http://schemas.microsoft.com/office/drawing/2014/main" id="{9809E7D1-0B67-6447-AC3B-52591F296534}"/>
              </a:ext>
            </a:extLst>
          </p:cNvPr>
          <p:cNvSpPr txBox="1">
            <a:spLocks/>
          </p:cNvSpPr>
          <p:nvPr/>
        </p:nvSpPr>
        <p:spPr>
          <a:xfrm>
            <a:off x="250147" y="128515"/>
            <a:ext cx="9171568" cy="612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C00000"/>
                </a:solidFill>
                <a:latin typeface="+mj-lt"/>
                <a:ea typeface="+mj-ea"/>
                <a:cs typeface="+mj-cs"/>
              </a:defRPr>
            </a:lvl1pPr>
          </a:lstStyle>
          <a:p>
            <a:pPr marR="0" lvl="0" indent="0" fontAlgn="auto">
              <a:lnSpc>
                <a:spcPct val="110000"/>
              </a:lnSpc>
              <a:spcAft>
                <a:spcPts val="0"/>
              </a:spcAft>
              <a:buClrTx/>
              <a:buSzTx/>
              <a:tabLst/>
              <a:defRPr/>
            </a:pPr>
            <a:r>
              <a:rPr lang="en-US" sz="4200" dirty="0">
                <a:solidFill>
                  <a:srgbClr val="990000"/>
                </a:solidFill>
              </a:rPr>
              <a:t>GK Giving Back</a:t>
            </a:r>
          </a:p>
        </p:txBody>
      </p:sp>
    </p:spTree>
    <p:extLst>
      <p:ext uri="{BB962C8B-B14F-4D97-AF65-F5344CB8AC3E}">
        <p14:creationId xmlns:p14="http://schemas.microsoft.com/office/powerpoint/2010/main" val="1565116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8F98FC-0438-4965-BFB3-046B84C1BF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E12A-D8DF-4135-9718-46743973EB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7" name="Rounded Rectangle 16">
            <a:extLst>
              <a:ext uri="{FF2B5EF4-FFF2-40B4-BE49-F238E27FC236}">
                <a16:creationId xmlns:a16="http://schemas.microsoft.com/office/drawing/2014/main" id="{677A0A85-7D57-0443-9B55-15500495398B}"/>
              </a:ext>
            </a:extLst>
          </p:cNvPr>
          <p:cNvSpPr/>
          <p:nvPr/>
        </p:nvSpPr>
        <p:spPr>
          <a:xfrm>
            <a:off x="3461167" y="5592356"/>
            <a:ext cx="8702530" cy="792747"/>
          </a:xfrm>
          <a:prstGeom prst="roundRect">
            <a:avLst/>
          </a:prstGeom>
          <a:ln>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donated products to the Brixton Soup Kitchen and the NHS at Excel</a:t>
            </a:r>
          </a:p>
        </p:txBody>
      </p:sp>
      <p:sp>
        <p:nvSpPr>
          <p:cNvPr id="18" name="Rounded Rectangle 17">
            <a:extLst>
              <a:ext uri="{FF2B5EF4-FFF2-40B4-BE49-F238E27FC236}">
                <a16:creationId xmlns:a16="http://schemas.microsoft.com/office/drawing/2014/main" id="{6DBEA721-7824-E342-B96F-4A1922682D70}"/>
              </a:ext>
            </a:extLst>
          </p:cNvPr>
          <p:cNvSpPr/>
          <p:nvPr/>
        </p:nvSpPr>
        <p:spPr>
          <a:xfrm>
            <a:off x="28303" y="4713125"/>
            <a:ext cx="3432864" cy="1198543"/>
          </a:xfrm>
          <a:prstGeom prst="roundRect">
            <a:avLst/>
          </a:prstGeom>
          <a:solidFill>
            <a:srgbClr val="D6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Grace Foods UK</a:t>
            </a:r>
          </a:p>
        </p:txBody>
      </p:sp>
      <p:pic>
        <p:nvPicPr>
          <p:cNvPr id="8" name="Picture 7" descr="A person standing next to a truck&#10;&#10;Description automatically generated with low confidence">
            <a:extLst>
              <a:ext uri="{FF2B5EF4-FFF2-40B4-BE49-F238E27FC236}">
                <a16:creationId xmlns:a16="http://schemas.microsoft.com/office/drawing/2014/main" id="{4E153727-D297-3D4A-BD76-42C78186508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706137" y="548670"/>
            <a:ext cx="4000406" cy="231600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icture containing text, person, person, standing&#10;&#10;Description automatically generated">
            <a:extLst>
              <a:ext uri="{FF2B5EF4-FFF2-40B4-BE49-F238E27FC236}">
                <a16:creationId xmlns:a16="http://schemas.microsoft.com/office/drawing/2014/main" id="{088B6E93-403B-384B-8747-80D6CD23C9A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6785" y="1045596"/>
            <a:ext cx="2777476" cy="339750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A person wearing a mask&#10;&#10;Description automatically generated with medium confidence">
            <a:extLst>
              <a:ext uri="{FF2B5EF4-FFF2-40B4-BE49-F238E27FC236}">
                <a16:creationId xmlns:a16="http://schemas.microsoft.com/office/drawing/2014/main" id="{90526539-C2FE-0E49-AF62-2EAA75502C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28525" y="1042719"/>
            <a:ext cx="3874644" cy="422179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descr="A group of people in a lab&#10;&#10;Description automatically generated with medium confidence">
            <a:extLst>
              <a:ext uri="{FF2B5EF4-FFF2-40B4-BE49-F238E27FC236}">
                <a16:creationId xmlns:a16="http://schemas.microsoft.com/office/drawing/2014/main" id="{61E7D6B0-230F-CF42-8C4E-792B5B5BDF1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706137" y="3095058"/>
            <a:ext cx="4000406" cy="231140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a:extLst>
              <a:ext uri="{FF2B5EF4-FFF2-40B4-BE49-F238E27FC236}">
                <a16:creationId xmlns:a16="http://schemas.microsoft.com/office/drawing/2014/main" id="{49912777-469B-204C-9AF6-F802FC2BCFCE}"/>
              </a:ext>
            </a:extLst>
          </p:cNvPr>
          <p:cNvSpPr/>
          <p:nvPr/>
        </p:nvSpPr>
        <p:spPr>
          <a:xfrm>
            <a:off x="0" y="6473666"/>
            <a:ext cx="12191999" cy="365125"/>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b="1" i="1" spc="-15" dirty="0">
                <a:solidFill>
                  <a:prstClr val="white"/>
                </a:solidFill>
                <a:latin typeface="Calibri Light"/>
                <a:cs typeface="Calibri Light"/>
              </a:rPr>
              <a:t>Spirit of Jamaica, Inspiring the World</a:t>
            </a:r>
            <a:endParaRPr lang="en-US" b="1" i="1" dirty="0">
              <a:solidFill>
                <a:prstClr val="white"/>
              </a:solidFill>
              <a:latin typeface="Calibri Light"/>
              <a:cs typeface="Calibri Light"/>
            </a:endParaRPr>
          </a:p>
        </p:txBody>
      </p:sp>
      <p:sp>
        <p:nvSpPr>
          <p:cNvPr id="16" name="Title 4">
            <a:extLst>
              <a:ext uri="{FF2B5EF4-FFF2-40B4-BE49-F238E27FC236}">
                <a16:creationId xmlns:a16="http://schemas.microsoft.com/office/drawing/2014/main" id="{E4FE977F-3534-A543-B498-418E42D59834}"/>
              </a:ext>
            </a:extLst>
          </p:cNvPr>
          <p:cNvSpPr txBox="1">
            <a:spLocks/>
          </p:cNvSpPr>
          <p:nvPr/>
        </p:nvSpPr>
        <p:spPr>
          <a:xfrm>
            <a:off x="250147" y="128515"/>
            <a:ext cx="9171568" cy="612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C00000"/>
                </a:solidFill>
                <a:latin typeface="+mj-lt"/>
                <a:ea typeface="+mj-ea"/>
                <a:cs typeface="+mj-cs"/>
              </a:defRPr>
            </a:lvl1pPr>
          </a:lstStyle>
          <a:p>
            <a:pPr marR="0" lvl="0" indent="0" fontAlgn="auto">
              <a:lnSpc>
                <a:spcPct val="110000"/>
              </a:lnSpc>
              <a:spcAft>
                <a:spcPts val="0"/>
              </a:spcAft>
              <a:buClrTx/>
              <a:buSzTx/>
              <a:tabLst/>
              <a:defRPr/>
            </a:pPr>
            <a:r>
              <a:rPr lang="en-US" sz="4200" dirty="0">
                <a:solidFill>
                  <a:srgbClr val="990000"/>
                </a:solidFill>
              </a:rPr>
              <a:t>GK Giving Back</a:t>
            </a:r>
          </a:p>
        </p:txBody>
      </p:sp>
    </p:spTree>
    <p:extLst>
      <p:ext uri="{BB962C8B-B14F-4D97-AF65-F5344CB8AC3E}">
        <p14:creationId xmlns:p14="http://schemas.microsoft.com/office/powerpoint/2010/main" val="4294817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854771B-5E8E-DE44-86ED-FD1541A6C27E}"/>
              </a:ext>
            </a:extLst>
          </p:cNvPr>
          <p:cNvSpPr/>
          <p:nvPr/>
        </p:nvSpPr>
        <p:spPr>
          <a:xfrm>
            <a:off x="4986338" y="843080"/>
            <a:ext cx="7038268" cy="5528020"/>
          </a:xfrm>
          <a:prstGeom prst="rect">
            <a:avLst/>
          </a:prstGeom>
          <a:solidFill>
            <a:schemeClr val="bg1"/>
          </a:solidFill>
          <a:ln w="12700" cap="flat" cmpd="sng" algn="ctr">
            <a:noFill/>
            <a:prstDash val="solid"/>
            <a:miter lim="800000"/>
          </a:ln>
          <a:effectLst>
            <a:outerShdw blurRad="190500" dist="38100" algn="l" rotWithShape="0">
              <a:prstClr val="black">
                <a:alpha val="26000"/>
              </a:prstClr>
            </a:outerShdw>
          </a:effectLst>
        </p:spPr>
        <p:txBody>
          <a:bodyPr rtlCol="0" anchor="ctr"/>
          <a:lstStyle/>
          <a:p>
            <a:pPr algn="ctr"/>
            <a:endParaRPr lang="en-US" kern="0">
              <a:solidFill>
                <a:prstClr val="white"/>
              </a:solidFill>
              <a:latin typeface="Kozuka Gothic Pro R"/>
            </a:endParaRPr>
          </a:p>
        </p:txBody>
      </p:sp>
      <p:sp>
        <p:nvSpPr>
          <p:cNvPr id="4" name="Slide Number Placeholder 3">
            <a:extLst>
              <a:ext uri="{FF2B5EF4-FFF2-40B4-BE49-F238E27FC236}">
                <a16:creationId xmlns:a16="http://schemas.microsoft.com/office/drawing/2014/main" id="{538F98FC-0438-4965-BFB3-046B84C1BF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E12A-D8DF-4135-9718-46743973EB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9912777-469B-204C-9AF6-F802FC2BCFCE}"/>
              </a:ext>
            </a:extLst>
          </p:cNvPr>
          <p:cNvSpPr/>
          <p:nvPr/>
        </p:nvSpPr>
        <p:spPr>
          <a:xfrm>
            <a:off x="0" y="6473666"/>
            <a:ext cx="12191999" cy="365125"/>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b="1" i="1" spc="-15" dirty="0">
                <a:solidFill>
                  <a:prstClr val="white"/>
                </a:solidFill>
                <a:latin typeface="Calibri Light"/>
                <a:cs typeface="Calibri Light"/>
              </a:rPr>
              <a:t>Spirit of Jamaica, Inspiring the World</a:t>
            </a:r>
            <a:endParaRPr lang="en-US" b="1" i="1" dirty="0">
              <a:solidFill>
                <a:prstClr val="white"/>
              </a:solidFill>
              <a:latin typeface="Calibri Light"/>
              <a:cs typeface="Calibri Light"/>
            </a:endParaRPr>
          </a:p>
        </p:txBody>
      </p:sp>
      <p:sp>
        <p:nvSpPr>
          <p:cNvPr id="16" name="Title 4">
            <a:extLst>
              <a:ext uri="{FF2B5EF4-FFF2-40B4-BE49-F238E27FC236}">
                <a16:creationId xmlns:a16="http://schemas.microsoft.com/office/drawing/2014/main" id="{E4FE977F-3534-A543-B498-418E42D59834}"/>
              </a:ext>
            </a:extLst>
          </p:cNvPr>
          <p:cNvSpPr txBox="1">
            <a:spLocks/>
          </p:cNvSpPr>
          <p:nvPr/>
        </p:nvSpPr>
        <p:spPr>
          <a:xfrm>
            <a:off x="250147" y="128515"/>
            <a:ext cx="9171568" cy="612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C00000"/>
                </a:solidFill>
                <a:latin typeface="+mj-lt"/>
                <a:ea typeface="+mj-ea"/>
                <a:cs typeface="+mj-cs"/>
              </a:defRPr>
            </a:lvl1pPr>
          </a:lstStyle>
          <a:p>
            <a:pPr marR="0" lvl="0" indent="0" fontAlgn="auto">
              <a:lnSpc>
                <a:spcPct val="110000"/>
              </a:lnSpc>
              <a:spcAft>
                <a:spcPts val="0"/>
              </a:spcAft>
              <a:buClrTx/>
              <a:buSzTx/>
              <a:tabLst/>
              <a:defRPr/>
            </a:pPr>
            <a:r>
              <a:rPr lang="en-US" sz="4200" dirty="0">
                <a:solidFill>
                  <a:srgbClr val="990000"/>
                </a:solidFill>
              </a:rPr>
              <a:t>Diaspora Work</a:t>
            </a:r>
          </a:p>
        </p:txBody>
      </p:sp>
      <p:pic>
        <p:nvPicPr>
          <p:cNvPr id="10" name="Picture 9">
            <a:extLst>
              <a:ext uri="{FF2B5EF4-FFF2-40B4-BE49-F238E27FC236}">
                <a16:creationId xmlns:a16="http://schemas.microsoft.com/office/drawing/2014/main" id="{8F8C67E0-62FE-854B-AF5C-3CB9C06F9F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76625" y="920551"/>
            <a:ext cx="3663252" cy="1436725"/>
          </a:xfrm>
          <a:prstGeom prst="rect">
            <a:avLst/>
          </a:prstGeom>
        </p:spPr>
      </p:pic>
      <p:pic>
        <p:nvPicPr>
          <p:cNvPr id="15" name="Picture 14">
            <a:extLst>
              <a:ext uri="{FF2B5EF4-FFF2-40B4-BE49-F238E27FC236}">
                <a16:creationId xmlns:a16="http://schemas.microsoft.com/office/drawing/2014/main" id="{E2D43DB8-F896-6D44-987E-6F65D9DA3F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11663" y="2503841"/>
            <a:ext cx="3396588" cy="22704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8" name="Picture 17">
            <a:extLst>
              <a:ext uri="{FF2B5EF4-FFF2-40B4-BE49-F238E27FC236}">
                <a16:creationId xmlns:a16="http://schemas.microsoft.com/office/drawing/2014/main" id="{BD34721F-01C4-214D-9CF8-C5F4CE4605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36577" y="2503841"/>
            <a:ext cx="3102077" cy="23265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0" name="Rounded Rectangle 19">
            <a:extLst>
              <a:ext uri="{FF2B5EF4-FFF2-40B4-BE49-F238E27FC236}">
                <a16:creationId xmlns:a16="http://schemas.microsoft.com/office/drawing/2014/main" id="{24FC9F15-9F20-2C4E-B9EE-C4E6A046AB59}"/>
              </a:ext>
            </a:extLst>
          </p:cNvPr>
          <p:cNvSpPr/>
          <p:nvPr/>
        </p:nvSpPr>
        <p:spPr>
          <a:xfrm>
            <a:off x="5050395" y="5229225"/>
            <a:ext cx="6917059" cy="1024560"/>
          </a:xfrm>
          <a:prstGeom prst="roundRect">
            <a:avLst/>
          </a:prstGeom>
          <a:ln>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lvl="0" algn="ctr">
              <a:spcAft>
                <a:spcPts val="600"/>
              </a:spcAft>
              <a:defRPr/>
            </a:pPr>
            <a:r>
              <a:rPr lang="en-JM" dirty="0"/>
              <a:t>For the past </a:t>
            </a:r>
            <a:r>
              <a:rPr lang="en-JM" b="1" dirty="0"/>
              <a:t>17 </a:t>
            </a:r>
            <a:r>
              <a:rPr lang="en-JM" dirty="0"/>
              <a:t>years, provided the opportunity for  </a:t>
            </a:r>
            <a:r>
              <a:rPr lang="en-JM" b="1" dirty="0"/>
              <a:t>2</a:t>
            </a:r>
            <a:r>
              <a:rPr lang="en-JM" b="1" baseline="30000" dirty="0"/>
              <a:t>nd</a:t>
            </a:r>
            <a:r>
              <a:rPr lang="en-JM" b="1" dirty="0"/>
              <a:t> &amp; 3</a:t>
            </a:r>
            <a:r>
              <a:rPr lang="en-JM" b="1" baseline="30000" dirty="0"/>
              <a:t>rd</a:t>
            </a:r>
            <a:r>
              <a:rPr lang="en-JM" b="1" dirty="0"/>
              <a:t> </a:t>
            </a:r>
            <a:r>
              <a:rPr lang="en-JM" dirty="0"/>
              <a:t>generation Jamaican university students living in the USA, UK &amp; Canada to better understand their proud Jamaican heritage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0DBA5E28-C5F4-2042-9F84-5F57C11D1D9C}"/>
              </a:ext>
            </a:extLst>
          </p:cNvPr>
          <p:cNvPicPr>
            <a:picLocks noChangeAspect="1"/>
          </p:cNvPicPr>
          <p:nvPr/>
        </p:nvPicPr>
        <p:blipFill>
          <a:blip r:embed="rId5"/>
          <a:stretch>
            <a:fillRect/>
          </a:stretch>
        </p:blipFill>
        <p:spPr>
          <a:xfrm>
            <a:off x="307946" y="1667488"/>
            <a:ext cx="3271401" cy="247172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a:extLst>
              <a:ext uri="{FF2B5EF4-FFF2-40B4-BE49-F238E27FC236}">
                <a16:creationId xmlns:a16="http://schemas.microsoft.com/office/drawing/2014/main" id="{5C9136D6-D778-6543-A8A0-014180318C4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49689" y="3853031"/>
            <a:ext cx="3073266" cy="237217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Rounded Rectangle 25">
            <a:extLst>
              <a:ext uri="{FF2B5EF4-FFF2-40B4-BE49-F238E27FC236}">
                <a16:creationId xmlns:a16="http://schemas.microsoft.com/office/drawing/2014/main" id="{E5142168-D0B1-9542-B91E-A09BFDEBFBFB}"/>
              </a:ext>
            </a:extLst>
          </p:cNvPr>
          <p:cNvSpPr/>
          <p:nvPr/>
        </p:nvSpPr>
        <p:spPr>
          <a:xfrm>
            <a:off x="285807" y="905376"/>
            <a:ext cx="4208572" cy="790689"/>
          </a:xfrm>
          <a:prstGeom prst="roundRect">
            <a:avLst/>
          </a:prstGeom>
          <a:solidFill>
            <a:srgbClr val="D6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prstClr val="white"/>
                </a:solidFill>
              </a:rPr>
              <a:t>GK is a legacy partner of the Biennial </a:t>
            </a:r>
          </a:p>
          <a:p>
            <a:pPr lvl="0" algn="ctr">
              <a:defRPr/>
            </a:pPr>
            <a:r>
              <a:rPr lang="en-US" b="1" dirty="0">
                <a:solidFill>
                  <a:prstClr val="white"/>
                </a:solidFill>
              </a:rPr>
              <a:t>Jamaica Diaspora Conference</a:t>
            </a:r>
          </a:p>
        </p:txBody>
      </p:sp>
    </p:spTree>
    <p:extLst>
      <p:ext uri="{BB962C8B-B14F-4D97-AF65-F5344CB8AC3E}">
        <p14:creationId xmlns:p14="http://schemas.microsoft.com/office/powerpoint/2010/main" val="3584424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4">
            <a:extLst>
              <a:ext uri="{FF2B5EF4-FFF2-40B4-BE49-F238E27FC236}">
                <a16:creationId xmlns:a16="http://schemas.microsoft.com/office/drawing/2014/main" id="{3798568B-1A41-4931-9849-A03B2F4464BD}"/>
              </a:ext>
            </a:extLst>
          </p:cNvPr>
          <p:cNvSpPr txBox="1">
            <a:spLocks/>
          </p:cNvSpPr>
          <p:nvPr/>
        </p:nvSpPr>
        <p:spPr>
          <a:xfrm>
            <a:off x="234105" y="128515"/>
            <a:ext cx="9171568" cy="612000"/>
          </a:xfrm>
          <a:prstGeom prst="rect">
            <a:avLst/>
          </a:prstGeom>
          <a:solidFill>
            <a:sysClr val="window" lastClr="FFFF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C00000"/>
                </a:solidFill>
                <a:latin typeface="+mj-lt"/>
                <a:ea typeface="+mj-ea"/>
                <a:cs typeface="+mj-cs"/>
              </a:defRPr>
            </a:lvl1pPr>
          </a:lstStyle>
          <a:p>
            <a:pPr marR="0" lvl="0" indent="0" fontAlgn="auto">
              <a:lnSpc>
                <a:spcPct val="110000"/>
              </a:lnSpc>
              <a:spcAft>
                <a:spcPts val="0"/>
              </a:spcAft>
              <a:buClrTx/>
              <a:buSzTx/>
              <a:tabLst/>
              <a:defRPr/>
            </a:pPr>
            <a:r>
              <a:rPr lang="en-US" sz="4200" dirty="0">
                <a:solidFill>
                  <a:srgbClr val="990000"/>
                </a:solidFill>
              </a:rPr>
              <a:t>GK100</a:t>
            </a:r>
          </a:p>
        </p:txBody>
      </p:sp>
      <p:sp>
        <p:nvSpPr>
          <p:cNvPr id="14" name="Rectangle 13">
            <a:extLst>
              <a:ext uri="{FF2B5EF4-FFF2-40B4-BE49-F238E27FC236}">
                <a16:creationId xmlns:a16="http://schemas.microsoft.com/office/drawing/2014/main" id="{7167DCE7-DFCC-B14A-9ACB-37096B3A8A3B}"/>
              </a:ext>
            </a:extLst>
          </p:cNvPr>
          <p:cNvSpPr/>
          <p:nvPr/>
        </p:nvSpPr>
        <p:spPr>
          <a:xfrm>
            <a:off x="0" y="6473666"/>
            <a:ext cx="12191999" cy="365125"/>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b="1" i="1" spc="-15" dirty="0">
                <a:solidFill>
                  <a:prstClr val="white"/>
                </a:solidFill>
                <a:latin typeface="Calibri Light"/>
                <a:cs typeface="Calibri Light"/>
              </a:rPr>
              <a:t>Spirit of Jamaica, Inspiring the World</a:t>
            </a:r>
            <a:endParaRPr lang="en-US" b="1" i="1" dirty="0">
              <a:solidFill>
                <a:prstClr val="white"/>
              </a:solidFill>
              <a:latin typeface="Calibri Light"/>
              <a:cs typeface="Calibri Light"/>
            </a:endParaRPr>
          </a:p>
        </p:txBody>
      </p:sp>
      <p:pic>
        <p:nvPicPr>
          <p:cNvPr id="35" name="Picture 34">
            <a:extLst>
              <a:ext uri="{FF2B5EF4-FFF2-40B4-BE49-F238E27FC236}">
                <a16:creationId xmlns:a16="http://schemas.microsoft.com/office/drawing/2014/main" id="{301048D0-8963-0B4F-B938-D067F9CB6CC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78576" y="1131737"/>
            <a:ext cx="6258194" cy="5040000"/>
          </a:xfrm>
          <a:prstGeom prst="rect">
            <a:avLst/>
          </a:prstGeom>
        </p:spPr>
      </p:pic>
      <p:sp>
        <p:nvSpPr>
          <p:cNvPr id="36" name="TextBox 35">
            <a:extLst>
              <a:ext uri="{FF2B5EF4-FFF2-40B4-BE49-F238E27FC236}">
                <a16:creationId xmlns:a16="http://schemas.microsoft.com/office/drawing/2014/main" id="{65916CC6-3A33-9949-AAC3-0153F432542E}"/>
              </a:ext>
            </a:extLst>
          </p:cNvPr>
          <p:cNvSpPr txBox="1"/>
          <p:nvPr/>
        </p:nvSpPr>
        <p:spPr>
          <a:xfrm>
            <a:off x="295661" y="778378"/>
            <a:ext cx="11632758" cy="646331"/>
          </a:xfrm>
          <a:prstGeom prst="rect">
            <a:avLst/>
          </a:prstGeom>
          <a:noFill/>
        </p:spPr>
        <p:txBody>
          <a:bodyPr wrap="square" rtlCol="0">
            <a:spAutoFit/>
          </a:bodyPr>
          <a:lstStyle/>
          <a:p>
            <a:pPr algn="ctr"/>
            <a:r>
              <a:rPr lang="en-US" b="1" i="1" dirty="0"/>
              <a:t>GraceKennedy celebrates its 100</a:t>
            </a:r>
            <a:r>
              <a:rPr lang="en-US" b="1" i="1" baseline="30000" dirty="0"/>
              <a:t>th</a:t>
            </a:r>
            <a:r>
              <a:rPr lang="en-US" b="1" i="1" dirty="0"/>
              <a:t> anniversary in 2022. This is an incredibly important milestone for our Group. We are poised for growth and are excited for the prospects as we embrace the past and look forward to the future.</a:t>
            </a:r>
          </a:p>
        </p:txBody>
      </p:sp>
    </p:spTree>
    <p:extLst>
      <p:ext uri="{BB962C8B-B14F-4D97-AF65-F5344CB8AC3E}">
        <p14:creationId xmlns:p14="http://schemas.microsoft.com/office/powerpoint/2010/main" val="1229507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8F98FC-0438-4965-BFB3-046B84C1BF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E12A-D8DF-4135-9718-46743973EB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9912777-469B-204C-9AF6-F802FC2BCFCE}"/>
              </a:ext>
            </a:extLst>
          </p:cNvPr>
          <p:cNvSpPr/>
          <p:nvPr/>
        </p:nvSpPr>
        <p:spPr>
          <a:xfrm>
            <a:off x="0" y="6473666"/>
            <a:ext cx="12191999" cy="365125"/>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15" normalizeH="0" baseline="0" noProof="0" dirty="0">
                <a:ln>
                  <a:noFill/>
                </a:ln>
                <a:solidFill>
                  <a:prstClr val="white"/>
                </a:solidFill>
                <a:effectLst/>
                <a:uLnTx/>
                <a:uFillTx/>
                <a:latin typeface="Calibri Light"/>
                <a:ea typeface="+mn-ea"/>
                <a:cs typeface="Calibri Light"/>
              </a:rPr>
              <a:t>Spirit of Jamaica, Inspiring the World</a:t>
            </a:r>
            <a:endParaRPr kumimoji="0" lang="en-US" sz="1800" b="1" i="1" u="none" strike="noStrike" kern="1200" cap="none" spc="0" normalizeH="0" baseline="0" noProof="0" dirty="0">
              <a:ln>
                <a:noFill/>
              </a:ln>
              <a:solidFill>
                <a:prstClr val="white"/>
              </a:solidFill>
              <a:effectLst/>
              <a:uLnTx/>
              <a:uFillTx/>
              <a:latin typeface="Calibri Light"/>
              <a:ea typeface="+mn-ea"/>
              <a:cs typeface="Calibri Light"/>
            </a:endParaRPr>
          </a:p>
        </p:txBody>
      </p:sp>
      <p:sp>
        <p:nvSpPr>
          <p:cNvPr id="16" name="Title 4">
            <a:extLst>
              <a:ext uri="{FF2B5EF4-FFF2-40B4-BE49-F238E27FC236}">
                <a16:creationId xmlns:a16="http://schemas.microsoft.com/office/drawing/2014/main" id="{E4FE977F-3534-A543-B498-418E42D59834}"/>
              </a:ext>
            </a:extLst>
          </p:cNvPr>
          <p:cNvSpPr txBox="1">
            <a:spLocks/>
          </p:cNvSpPr>
          <p:nvPr/>
        </p:nvSpPr>
        <p:spPr>
          <a:xfrm>
            <a:off x="250147" y="128515"/>
            <a:ext cx="9171568" cy="612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C00000"/>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4200" b="1" i="0" u="none" strike="noStrike" kern="1200" cap="none" spc="0" normalizeH="0" baseline="0" noProof="0" dirty="0">
                <a:ln>
                  <a:noFill/>
                </a:ln>
                <a:solidFill>
                  <a:srgbClr val="990000"/>
                </a:solidFill>
                <a:effectLst/>
                <a:uLnTx/>
                <a:uFillTx/>
                <a:latin typeface="Calibri Light" panose="020F0302020204030204"/>
                <a:ea typeface="+mj-ea"/>
                <a:cs typeface="+mj-cs"/>
              </a:rPr>
              <a:t>GK Accessing Global Markets Strategically</a:t>
            </a:r>
          </a:p>
        </p:txBody>
      </p:sp>
      <p:sp>
        <p:nvSpPr>
          <p:cNvPr id="15" name="Oval 14">
            <a:extLst>
              <a:ext uri="{FF2B5EF4-FFF2-40B4-BE49-F238E27FC236}">
                <a16:creationId xmlns:a16="http://schemas.microsoft.com/office/drawing/2014/main" id="{3B902FB1-DCBC-47E0-B66A-6F15015BC1E9}"/>
              </a:ext>
            </a:extLst>
          </p:cNvPr>
          <p:cNvSpPr/>
          <p:nvPr/>
        </p:nvSpPr>
        <p:spPr>
          <a:xfrm>
            <a:off x="7904879" y="2130857"/>
            <a:ext cx="3661831" cy="3149533"/>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0DED0945-7843-44AA-95F0-86D3135B1C74}"/>
              </a:ext>
            </a:extLst>
          </p:cNvPr>
          <p:cNvPicPr>
            <a:picLocks noChangeAspect="1"/>
          </p:cNvPicPr>
          <p:nvPr/>
        </p:nvPicPr>
        <p:blipFill>
          <a:blip r:embed="rId2" cstate="email">
            <a:alphaModFix amt="76000"/>
            <a:extLst>
              <a:ext uri="{28A0092B-C50C-407E-A947-70E740481C1C}">
                <a14:useLocalDpi xmlns:a14="http://schemas.microsoft.com/office/drawing/2010/main"/>
              </a:ext>
            </a:extLst>
          </a:blip>
          <a:stretch>
            <a:fillRect/>
          </a:stretch>
        </p:blipFill>
        <p:spPr>
          <a:xfrm>
            <a:off x="8887065" y="2905037"/>
            <a:ext cx="1930351" cy="660613"/>
          </a:xfrm>
          <a:prstGeom prst="rect">
            <a:avLst/>
          </a:prstGeom>
        </p:spPr>
      </p:pic>
      <p:sp>
        <p:nvSpPr>
          <p:cNvPr id="21" name="TextBox 20">
            <a:extLst>
              <a:ext uri="{FF2B5EF4-FFF2-40B4-BE49-F238E27FC236}">
                <a16:creationId xmlns:a16="http://schemas.microsoft.com/office/drawing/2014/main" id="{B639BE2A-3191-4EF3-BB95-333D7E03DB2C}"/>
              </a:ext>
            </a:extLst>
          </p:cNvPr>
          <p:cNvSpPr txBox="1"/>
          <p:nvPr/>
        </p:nvSpPr>
        <p:spPr>
          <a:xfrm>
            <a:off x="8174689" y="3618535"/>
            <a:ext cx="3052050" cy="632971"/>
          </a:xfrm>
          <a:prstGeom prst="rect">
            <a:avLst/>
          </a:prstGeom>
          <a:noFill/>
        </p:spPr>
        <p:txBody>
          <a:bodyPr wrap="square" rtlCol="0">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9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oolBoran" panose="020B0100010101010101" pitchFamily="34" charset="0"/>
              </a:rPr>
              <a:t>We care</a:t>
            </a:r>
          </a:p>
        </p:txBody>
      </p:sp>
      <p:graphicFrame>
        <p:nvGraphicFramePr>
          <p:cNvPr id="5" name="Diagram 4">
            <a:extLst>
              <a:ext uri="{FF2B5EF4-FFF2-40B4-BE49-F238E27FC236}">
                <a16:creationId xmlns:a16="http://schemas.microsoft.com/office/drawing/2014/main" id="{84CC3927-3D8B-3F47-98D3-E367EFB2D28F}"/>
              </a:ext>
            </a:extLst>
          </p:cNvPr>
          <p:cNvGraphicFramePr/>
          <p:nvPr>
            <p:extLst>
              <p:ext uri="{D42A27DB-BD31-4B8C-83A1-F6EECF244321}">
                <p14:modId xmlns:p14="http://schemas.microsoft.com/office/powerpoint/2010/main" val="4117906854"/>
              </p:ext>
            </p:extLst>
          </p:nvPr>
        </p:nvGraphicFramePr>
        <p:xfrm>
          <a:off x="683896" y="1728184"/>
          <a:ext cx="6646283" cy="4339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CF636861-D5DC-4E1D-86A6-86727817DB39}"/>
              </a:ext>
            </a:extLst>
          </p:cNvPr>
          <p:cNvSpPr txBox="1"/>
          <p:nvPr/>
        </p:nvSpPr>
        <p:spPr>
          <a:xfrm>
            <a:off x="312420" y="1020298"/>
            <a:ext cx="11818620" cy="707886"/>
          </a:xfrm>
          <a:prstGeom prst="rect">
            <a:avLst/>
          </a:prstGeom>
          <a:noFill/>
        </p:spPr>
        <p:txBody>
          <a:bodyPr wrap="square" rtlCol="0">
            <a:spAutoFit/>
          </a:bodyPr>
          <a:lstStyle/>
          <a:p>
            <a:r>
              <a:rPr lang="en-US" sz="2000" b="1" i="1" dirty="0"/>
              <a:t>As we solidify our position as a Global Consumer Group, our focus will continue on some of our key initiatives</a:t>
            </a:r>
            <a:r>
              <a:rPr lang="en-US" sz="2000" dirty="0"/>
              <a:t>:</a:t>
            </a:r>
          </a:p>
          <a:p>
            <a:endParaRPr lang="en-US" sz="2000" dirty="0"/>
          </a:p>
        </p:txBody>
      </p:sp>
    </p:spTree>
    <p:extLst>
      <p:ext uri="{BB962C8B-B14F-4D97-AF65-F5344CB8AC3E}">
        <p14:creationId xmlns:p14="http://schemas.microsoft.com/office/powerpoint/2010/main" val="205104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16" grpId="0"/>
      <p:bldP spid="15" grpId="0" animBg="1"/>
      <p:bldP spid="21"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5481A8-780E-CF4B-9AB1-7224E2A3E387}"/>
              </a:ext>
            </a:extLst>
          </p:cNvPr>
          <p:cNvSpPr txBox="1"/>
          <p:nvPr/>
        </p:nvSpPr>
        <p:spPr>
          <a:xfrm>
            <a:off x="4521529" y="855023"/>
            <a:ext cx="3148939" cy="923330"/>
          </a:xfrm>
          <a:prstGeom prst="rect">
            <a:avLst/>
          </a:prstGeom>
          <a:noFill/>
        </p:spPr>
        <p:txBody>
          <a:bodyPr wrap="none" rtlCol="0">
            <a:spAutoFit/>
          </a:bodyPr>
          <a:lstStyle/>
          <a:p>
            <a:r>
              <a:rPr lang="en-US" sz="5400" b="1" dirty="0"/>
              <a:t>Thank You</a:t>
            </a:r>
          </a:p>
        </p:txBody>
      </p:sp>
      <p:pic>
        <p:nvPicPr>
          <p:cNvPr id="3" name="Picture 2">
            <a:extLst>
              <a:ext uri="{FF2B5EF4-FFF2-40B4-BE49-F238E27FC236}">
                <a16:creationId xmlns:a16="http://schemas.microsoft.com/office/drawing/2014/main" id="{B928D15E-D928-734D-ADF7-A5AE8BD704B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66902" y="2509044"/>
            <a:ext cx="6258194" cy="1839911"/>
          </a:xfrm>
          <a:prstGeom prst="rect">
            <a:avLst/>
          </a:prstGeom>
        </p:spPr>
      </p:pic>
    </p:spTree>
    <p:extLst>
      <p:ext uri="{BB962C8B-B14F-4D97-AF65-F5344CB8AC3E}">
        <p14:creationId xmlns:p14="http://schemas.microsoft.com/office/powerpoint/2010/main" val="340139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27" name="Title 1">
            <a:extLst>
              <a:ext uri="{FF2B5EF4-FFF2-40B4-BE49-F238E27FC236}">
                <a16:creationId xmlns:a16="http://schemas.microsoft.com/office/drawing/2014/main" id="{CB9D845E-61D8-8F4C-BD32-691EC957AFC8}"/>
              </a:ext>
            </a:extLst>
          </p:cNvPr>
          <p:cNvSpPr txBox="1">
            <a:spLocks/>
          </p:cNvSpPr>
          <p:nvPr/>
        </p:nvSpPr>
        <p:spPr>
          <a:xfrm>
            <a:off x="206273" y="106249"/>
            <a:ext cx="10515600" cy="786415"/>
          </a:xfrm>
          <a:prstGeom prst="rect">
            <a:avLst/>
          </a:prstGeom>
          <a:noFill/>
          <a:ln>
            <a:noFill/>
          </a:ln>
        </p:spPr>
        <p:txBody>
          <a:bodyPr spcFirstLastPara="1" wrap="square" lIns="91425" tIns="45700" rIns="91425" bIns="45700" anchor="ctr" anchorCtr="0"/>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000000"/>
              </a:buClr>
              <a:buSzPts val="1400"/>
              <a:buFont typeface="Arial"/>
              <a:buNone/>
              <a:defRPr sz="60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lgn="l">
              <a:spcBef>
                <a:spcPct val="0"/>
              </a:spcBef>
              <a:buClrTx/>
              <a:buSzTx/>
              <a:defRPr/>
            </a:pPr>
            <a:r>
              <a:rPr lang="en-US" sz="4200" b="1" dirty="0">
                <a:solidFill>
                  <a:srgbClr val="990000"/>
                </a:solidFill>
                <a:latin typeface="Calibri Light" panose="020F0302020204030204"/>
              </a:rPr>
              <a:t>From Humble Beginnings…</a:t>
            </a:r>
          </a:p>
        </p:txBody>
      </p:sp>
      <p:sp>
        <p:nvSpPr>
          <p:cNvPr id="201" name="Rectangle 200">
            <a:extLst>
              <a:ext uri="{FF2B5EF4-FFF2-40B4-BE49-F238E27FC236}">
                <a16:creationId xmlns:a16="http://schemas.microsoft.com/office/drawing/2014/main" id="{A2AD80B1-0A0D-8F4E-A3AE-5195DF2D3A2A}"/>
              </a:ext>
            </a:extLst>
          </p:cNvPr>
          <p:cNvSpPr/>
          <p:nvPr/>
        </p:nvSpPr>
        <p:spPr>
          <a:xfrm>
            <a:off x="0" y="6473666"/>
            <a:ext cx="12191999" cy="365125"/>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b="1" i="1" spc="-15" dirty="0">
                <a:solidFill>
                  <a:prstClr val="white"/>
                </a:solidFill>
                <a:latin typeface="Calibri Light"/>
                <a:cs typeface="Calibri Light"/>
              </a:rPr>
              <a:t>Spirit of Jamaica, Inspiring the World</a:t>
            </a:r>
            <a:endParaRPr lang="en-US" b="1" i="1" dirty="0">
              <a:solidFill>
                <a:prstClr val="white"/>
              </a:solidFill>
              <a:latin typeface="Calibri Light"/>
              <a:cs typeface="Calibri Light"/>
            </a:endParaRPr>
          </a:p>
        </p:txBody>
      </p:sp>
      <p:sp>
        <p:nvSpPr>
          <p:cNvPr id="1165" name="Rectangle 1164">
            <a:extLst>
              <a:ext uri="{FF2B5EF4-FFF2-40B4-BE49-F238E27FC236}">
                <a16:creationId xmlns:a16="http://schemas.microsoft.com/office/drawing/2014/main" id="{1D5C0551-912D-E048-8CBD-B5703E3658DB}"/>
              </a:ext>
            </a:extLst>
          </p:cNvPr>
          <p:cNvSpPr/>
          <p:nvPr/>
        </p:nvSpPr>
        <p:spPr>
          <a:xfrm>
            <a:off x="167393" y="984753"/>
            <a:ext cx="11857213" cy="5386348"/>
          </a:xfrm>
          <a:prstGeom prst="rect">
            <a:avLst/>
          </a:prstGeom>
          <a:gradFill>
            <a:gsLst>
              <a:gs pos="0">
                <a:srgbClr val="5B9BD5">
                  <a:lumMod val="5000"/>
                  <a:lumOff val="95000"/>
                </a:srgbClr>
              </a:gs>
              <a:gs pos="100000">
                <a:sysClr val="window" lastClr="FFFFFF"/>
              </a:gs>
            </a:gsLst>
            <a:lin ang="5400000" scaled="1"/>
          </a:gradFill>
          <a:ln w="12700" cap="flat" cmpd="sng" algn="ctr">
            <a:noFill/>
            <a:prstDash val="solid"/>
            <a:miter lim="800000"/>
          </a:ln>
          <a:effectLst>
            <a:outerShdw blurRad="190500" dist="38100" algn="l" rotWithShape="0">
              <a:prstClr val="black">
                <a:alpha val="26000"/>
              </a:prstClr>
            </a:outerShdw>
          </a:effectLst>
        </p:spPr>
        <p:txBody>
          <a:bodyPr rtlCol="0" anchor="ctr"/>
          <a:lstStyle/>
          <a:p>
            <a:pPr algn="ctr"/>
            <a:endParaRPr lang="en-US" kern="0">
              <a:solidFill>
                <a:prstClr val="white"/>
              </a:solidFill>
              <a:latin typeface="Kozuka Gothic Pro R"/>
            </a:endParaRPr>
          </a:p>
        </p:txBody>
      </p:sp>
      <p:sp>
        <p:nvSpPr>
          <p:cNvPr id="1166" name="AutoShape 9">
            <a:extLst>
              <a:ext uri="{FF2B5EF4-FFF2-40B4-BE49-F238E27FC236}">
                <a16:creationId xmlns:a16="http://schemas.microsoft.com/office/drawing/2014/main" id="{EDC5C8EE-DE07-124D-8E18-31901F47047B}"/>
              </a:ext>
            </a:extLst>
          </p:cNvPr>
          <p:cNvSpPr>
            <a:spLocks/>
          </p:cNvSpPr>
          <p:nvPr/>
        </p:nvSpPr>
        <p:spPr bwMode="auto">
          <a:xfrm>
            <a:off x="6906774" y="5682258"/>
            <a:ext cx="4284000" cy="211095"/>
          </a:xfrm>
          <a:prstGeom prst="roundRect">
            <a:avLst>
              <a:gd name="adj" fmla="val 50000"/>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25400" cap="flat" cmpd="sng">
            <a:solidFill>
              <a:srgbClr val="000000">
                <a:alpha val="0"/>
              </a:srgbClr>
            </a:solidFill>
            <a:prstDash val="solid"/>
            <a:miter lim="0"/>
            <a:headEnd/>
            <a:tailEnd/>
          </a:ln>
          <a:effectLst/>
        </p:spPr>
        <p:txBody>
          <a:bodyPr lIns="0" tIns="0" rIns="0" bIns="0" anchor="ctr"/>
          <a:lstStyle/>
          <a:p>
            <a:pPr>
              <a:defRPr/>
            </a:pPr>
            <a:endParaRPr lang="es-ES" sz="2800" dirty="0">
              <a:solidFill>
                <a:prstClr val="black"/>
              </a:solidFill>
              <a:effectLst>
                <a:outerShdw blurRad="38100" dist="38100" dir="2700000" algn="tl">
                  <a:srgbClr val="000000"/>
                </a:outerShdw>
              </a:effectLst>
              <a:latin typeface="Lato"/>
              <a:cs typeface="Lato"/>
              <a:sym typeface="Gill Sans" charset="0"/>
            </a:endParaRPr>
          </a:p>
        </p:txBody>
      </p:sp>
      <p:sp>
        <p:nvSpPr>
          <p:cNvPr id="1167" name="AutoShape 10">
            <a:extLst>
              <a:ext uri="{FF2B5EF4-FFF2-40B4-BE49-F238E27FC236}">
                <a16:creationId xmlns:a16="http://schemas.microsoft.com/office/drawing/2014/main" id="{66AA41C1-ACF8-0E42-88F3-F1E8789AE7DB}"/>
              </a:ext>
            </a:extLst>
          </p:cNvPr>
          <p:cNvSpPr>
            <a:spLocks/>
          </p:cNvSpPr>
          <p:nvPr/>
        </p:nvSpPr>
        <p:spPr bwMode="auto">
          <a:xfrm>
            <a:off x="4733602" y="5680327"/>
            <a:ext cx="2738271" cy="212447"/>
          </a:xfrm>
          <a:prstGeom prst="roundRect">
            <a:avLst>
              <a:gd name="adj" fmla="val 50000"/>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25400" cap="flat" cmpd="sng">
            <a:solidFill>
              <a:srgbClr val="000000">
                <a:alpha val="0"/>
              </a:srgbClr>
            </a:solidFill>
            <a:prstDash val="solid"/>
            <a:miter lim="0"/>
            <a:headEnd/>
            <a:tailEnd/>
          </a:ln>
          <a:effectLst/>
        </p:spPr>
        <p:txBody>
          <a:bodyPr lIns="0" tIns="0" rIns="0" bIns="0" anchor="ctr"/>
          <a:lstStyle/>
          <a:p>
            <a:pPr>
              <a:defRPr/>
            </a:pPr>
            <a:endParaRPr lang="es-ES" sz="2800" dirty="0">
              <a:solidFill>
                <a:prstClr val="black"/>
              </a:solidFill>
              <a:effectLst>
                <a:outerShdw blurRad="38100" dist="38100" dir="2700000" algn="tl">
                  <a:srgbClr val="000000"/>
                </a:outerShdw>
              </a:effectLst>
              <a:latin typeface="Lato"/>
              <a:cs typeface="Lato"/>
              <a:sym typeface="Gill Sans" charset="0"/>
            </a:endParaRPr>
          </a:p>
        </p:txBody>
      </p:sp>
      <p:sp>
        <p:nvSpPr>
          <p:cNvPr id="1168" name="AutoShape 11">
            <a:extLst>
              <a:ext uri="{FF2B5EF4-FFF2-40B4-BE49-F238E27FC236}">
                <a16:creationId xmlns:a16="http://schemas.microsoft.com/office/drawing/2014/main" id="{1BB804B3-8BDE-2B4F-8460-53A925B4C264}"/>
              </a:ext>
            </a:extLst>
          </p:cNvPr>
          <p:cNvSpPr>
            <a:spLocks/>
          </p:cNvSpPr>
          <p:nvPr/>
        </p:nvSpPr>
        <p:spPr bwMode="auto">
          <a:xfrm>
            <a:off x="807653" y="5680327"/>
            <a:ext cx="4120828" cy="207107"/>
          </a:xfrm>
          <a:prstGeom prst="roundRect">
            <a:avLst>
              <a:gd name="adj" fmla="val 50000"/>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25400" cap="flat" cmpd="sng">
            <a:solidFill>
              <a:srgbClr val="000000">
                <a:alpha val="0"/>
              </a:srgbClr>
            </a:solidFill>
            <a:prstDash val="solid"/>
            <a:miter lim="0"/>
            <a:headEnd/>
            <a:tailEnd/>
          </a:ln>
          <a:effectLst/>
        </p:spPr>
        <p:txBody>
          <a:bodyPr lIns="0" tIns="0" rIns="0" bIns="0" anchor="ctr"/>
          <a:lstStyle/>
          <a:p>
            <a:pPr>
              <a:defRPr/>
            </a:pPr>
            <a:endParaRPr lang="es-ES" sz="2800" dirty="0">
              <a:solidFill>
                <a:prstClr val="black"/>
              </a:solidFill>
              <a:effectLst>
                <a:outerShdw blurRad="38100" dist="38100" dir="2700000" algn="tl">
                  <a:srgbClr val="000000"/>
                </a:outerShdw>
              </a:effectLst>
              <a:latin typeface="Lato"/>
              <a:cs typeface="Lato"/>
              <a:sym typeface="Gill Sans" charset="0"/>
            </a:endParaRPr>
          </a:p>
        </p:txBody>
      </p:sp>
      <p:sp>
        <p:nvSpPr>
          <p:cNvPr id="1169" name="AutoShape 13">
            <a:extLst>
              <a:ext uri="{FF2B5EF4-FFF2-40B4-BE49-F238E27FC236}">
                <a16:creationId xmlns:a16="http://schemas.microsoft.com/office/drawing/2014/main" id="{202CB6DA-767C-A647-8C04-F6B82FF5A8FA}"/>
              </a:ext>
            </a:extLst>
          </p:cNvPr>
          <p:cNvSpPr>
            <a:spLocks/>
          </p:cNvSpPr>
          <p:nvPr/>
        </p:nvSpPr>
        <p:spPr bwMode="auto">
          <a:xfrm>
            <a:off x="1382643" y="5543773"/>
            <a:ext cx="480094" cy="48021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25400" cap="flat" cmpd="sng">
            <a:solidFill>
              <a:srgbClr val="000000">
                <a:alpha val="0"/>
              </a:srgbClr>
            </a:solidFill>
            <a:prstDash val="solid"/>
            <a:miter lim="0"/>
            <a:headEnd/>
            <a:tailEnd/>
          </a:ln>
          <a:effectLst/>
        </p:spPr>
        <p:txBody>
          <a:bodyPr lIns="0" tIns="0" rIns="0" bIns="0" anchor="ctr"/>
          <a:lstStyle/>
          <a:p>
            <a:pPr>
              <a:defRPr/>
            </a:pPr>
            <a:endParaRPr lang="es-ES" sz="2800" dirty="0">
              <a:solidFill>
                <a:prstClr val="black"/>
              </a:solidFill>
              <a:effectLst>
                <a:outerShdw blurRad="38100" dist="38100" dir="2700000" algn="tl">
                  <a:srgbClr val="000000"/>
                </a:outerShdw>
              </a:effectLst>
              <a:latin typeface="Lato"/>
              <a:cs typeface="Lato"/>
              <a:sym typeface="Gill Sans" charset="0"/>
            </a:endParaRPr>
          </a:p>
        </p:txBody>
      </p:sp>
      <p:sp>
        <p:nvSpPr>
          <p:cNvPr id="1170" name="AutoShape 14">
            <a:extLst>
              <a:ext uri="{FF2B5EF4-FFF2-40B4-BE49-F238E27FC236}">
                <a16:creationId xmlns:a16="http://schemas.microsoft.com/office/drawing/2014/main" id="{D846C67A-BB18-4043-9E9A-F47B8A24891C}"/>
              </a:ext>
            </a:extLst>
          </p:cNvPr>
          <p:cNvSpPr>
            <a:spLocks/>
          </p:cNvSpPr>
          <p:nvPr/>
        </p:nvSpPr>
        <p:spPr bwMode="auto">
          <a:xfrm>
            <a:off x="1523339" y="5680327"/>
            <a:ext cx="207055" cy="20710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ysClr val="window" lastClr="FFFFFF"/>
          </a:solidFill>
          <a:ln w="25400" cap="flat" cmpd="sng">
            <a:solidFill>
              <a:srgbClr val="000000">
                <a:alpha val="0"/>
              </a:srgbClr>
            </a:solidFill>
            <a:prstDash val="solid"/>
            <a:miter lim="0"/>
            <a:headEnd/>
            <a:tailEnd/>
          </a:ln>
          <a:effectLst/>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2800" b="0" i="0" u="none" strike="noStrike" kern="0" cap="none" spc="0" normalizeH="0" baseline="0" noProof="0" dirty="0">
              <a:ln>
                <a:noFill/>
              </a:ln>
              <a:solidFill>
                <a:prstClr val="black"/>
              </a:solidFill>
              <a:effectLst>
                <a:outerShdw blurRad="38100" dist="38100" dir="2700000" algn="tl">
                  <a:srgbClr val="000000"/>
                </a:outerShdw>
              </a:effectLst>
              <a:uLnTx/>
              <a:uFillTx/>
              <a:latin typeface="Lato"/>
              <a:cs typeface="Lato"/>
              <a:sym typeface="Gill Sans" charset="0"/>
            </a:endParaRPr>
          </a:p>
        </p:txBody>
      </p:sp>
      <p:sp>
        <p:nvSpPr>
          <p:cNvPr id="1171" name="AutoShape 16">
            <a:extLst>
              <a:ext uri="{FF2B5EF4-FFF2-40B4-BE49-F238E27FC236}">
                <a16:creationId xmlns:a16="http://schemas.microsoft.com/office/drawing/2014/main" id="{234396BC-64AB-7544-9327-35E088B4ED92}"/>
              </a:ext>
            </a:extLst>
          </p:cNvPr>
          <p:cNvSpPr>
            <a:spLocks/>
          </p:cNvSpPr>
          <p:nvPr/>
        </p:nvSpPr>
        <p:spPr bwMode="auto">
          <a:xfrm>
            <a:off x="9313420" y="5543773"/>
            <a:ext cx="480094" cy="48021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25400" cap="flat" cmpd="sng">
            <a:solidFill>
              <a:srgbClr val="000000">
                <a:alpha val="0"/>
              </a:srgbClr>
            </a:solidFill>
            <a:prstDash val="solid"/>
            <a:miter lim="0"/>
            <a:headEnd/>
            <a:tailEnd/>
          </a:ln>
          <a:effectLst/>
        </p:spPr>
        <p:txBody>
          <a:bodyPr lIns="0" tIns="0" rIns="0" bIns="0" anchor="ctr"/>
          <a:lstStyle/>
          <a:p>
            <a:pPr>
              <a:defRPr/>
            </a:pPr>
            <a:endParaRPr lang="es-ES" sz="2800" dirty="0">
              <a:solidFill>
                <a:prstClr val="black"/>
              </a:solidFill>
              <a:effectLst>
                <a:outerShdw blurRad="38100" dist="38100" dir="2700000" algn="tl">
                  <a:srgbClr val="000000"/>
                </a:outerShdw>
              </a:effectLst>
              <a:latin typeface="Lato"/>
              <a:cs typeface="Lato"/>
              <a:sym typeface="Gill Sans" charset="0"/>
            </a:endParaRPr>
          </a:p>
        </p:txBody>
      </p:sp>
      <p:sp>
        <p:nvSpPr>
          <p:cNvPr id="1172" name="AutoShape 17">
            <a:extLst>
              <a:ext uri="{FF2B5EF4-FFF2-40B4-BE49-F238E27FC236}">
                <a16:creationId xmlns:a16="http://schemas.microsoft.com/office/drawing/2014/main" id="{1C62AC2D-0F4E-3C4F-80E0-8A42C5487C84}"/>
              </a:ext>
            </a:extLst>
          </p:cNvPr>
          <p:cNvSpPr>
            <a:spLocks/>
          </p:cNvSpPr>
          <p:nvPr/>
        </p:nvSpPr>
        <p:spPr bwMode="auto">
          <a:xfrm>
            <a:off x="9449940" y="5680327"/>
            <a:ext cx="207055" cy="20710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ysClr val="window" lastClr="FFFFFF"/>
          </a:solidFill>
          <a:ln w="25400" cap="flat" cmpd="sng">
            <a:solidFill>
              <a:srgbClr val="000000">
                <a:alpha val="0"/>
              </a:srgbClr>
            </a:solidFill>
            <a:prstDash val="solid"/>
            <a:miter lim="0"/>
            <a:headEnd/>
            <a:tailEnd/>
          </a:ln>
          <a:effectLst/>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2800" b="0" i="0" u="none" strike="noStrike" kern="0" cap="none" spc="0" normalizeH="0" baseline="0" noProof="0" dirty="0">
              <a:ln>
                <a:noFill/>
              </a:ln>
              <a:solidFill>
                <a:prstClr val="black"/>
              </a:solidFill>
              <a:effectLst>
                <a:outerShdw blurRad="38100" dist="38100" dir="2700000" algn="tl">
                  <a:srgbClr val="000000"/>
                </a:outerShdw>
              </a:effectLst>
              <a:uLnTx/>
              <a:uFillTx/>
              <a:latin typeface="Lato"/>
              <a:cs typeface="Lato"/>
              <a:sym typeface="Gill Sans" charset="0"/>
            </a:endParaRPr>
          </a:p>
        </p:txBody>
      </p:sp>
      <p:sp>
        <p:nvSpPr>
          <p:cNvPr id="1173" name="AutoShape 19">
            <a:extLst>
              <a:ext uri="{FF2B5EF4-FFF2-40B4-BE49-F238E27FC236}">
                <a16:creationId xmlns:a16="http://schemas.microsoft.com/office/drawing/2014/main" id="{2C2BC291-60BB-7440-B0FB-F40FBB9C9F4A}"/>
              </a:ext>
            </a:extLst>
          </p:cNvPr>
          <p:cNvSpPr>
            <a:spLocks/>
          </p:cNvSpPr>
          <p:nvPr/>
        </p:nvSpPr>
        <p:spPr bwMode="auto">
          <a:xfrm>
            <a:off x="5158391" y="5540674"/>
            <a:ext cx="480094" cy="48021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25400" cap="flat" cmpd="sng">
            <a:solidFill>
              <a:srgbClr val="000000">
                <a:alpha val="0"/>
              </a:srgbClr>
            </a:solidFill>
            <a:prstDash val="solid"/>
            <a:miter lim="0"/>
            <a:headEnd/>
            <a:tailEnd/>
          </a:ln>
          <a:effectLst/>
        </p:spPr>
        <p:txBody>
          <a:bodyPr lIns="0" tIns="0" rIns="0" bIns="0" anchor="ctr"/>
          <a:lstStyle/>
          <a:p>
            <a:pPr>
              <a:defRPr/>
            </a:pPr>
            <a:endParaRPr lang="es-ES" sz="2800" dirty="0">
              <a:solidFill>
                <a:prstClr val="black"/>
              </a:solidFill>
              <a:effectLst>
                <a:outerShdw blurRad="38100" dist="38100" dir="2700000" algn="tl">
                  <a:srgbClr val="000000"/>
                </a:outerShdw>
              </a:effectLst>
              <a:latin typeface="Lato"/>
              <a:cs typeface="Lato"/>
              <a:sym typeface="Gill Sans" charset="0"/>
            </a:endParaRPr>
          </a:p>
        </p:txBody>
      </p:sp>
      <p:sp>
        <p:nvSpPr>
          <p:cNvPr id="1174" name="AutoShape 20">
            <a:extLst>
              <a:ext uri="{FF2B5EF4-FFF2-40B4-BE49-F238E27FC236}">
                <a16:creationId xmlns:a16="http://schemas.microsoft.com/office/drawing/2014/main" id="{BF6F013B-0C8C-B048-A175-1FC1AFEE6645}"/>
              </a:ext>
            </a:extLst>
          </p:cNvPr>
          <p:cNvSpPr>
            <a:spLocks/>
          </p:cNvSpPr>
          <p:nvPr/>
        </p:nvSpPr>
        <p:spPr bwMode="auto">
          <a:xfrm>
            <a:off x="5289493" y="5672103"/>
            <a:ext cx="207055" cy="20710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ysClr val="window" lastClr="FFFFFF"/>
          </a:solidFill>
          <a:ln w="25400" cap="flat" cmpd="sng">
            <a:solidFill>
              <a:srgbClr val="000000">
                <a:alpha val="0"/>
              </a:srgbClr>
            </a:solidFill>
            <a:prstDash val="solid"/>
            <a:miter lim="0"/>
            <a:headEnd/>
            <a:tailEnd/>
          </a:ln>
          <a:effectLst/>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2800" b="0" i="0" u="none" strike="noStrike" kern="0" cap="none" spc="0" normalizeH="0" baseline="0" noProof="0" dirty="0">
              <a:ln>
                <a:noFill/>
              </a:ln>
              <a:solidFill>
                <a:prstClr val="black"/>
              </a:solidFill>
              <a:effectLst>
                <a:outerShdw blurRad="38100" dist="38100" dir="2700000" algn="tl">
                  <a:srgbClr val="000000"/>
                </a:outerShdw>
              </a:effectLst>
              <a:uLnTx/>
              <a:uFillTx/>
              <a:latin typeface="Lato"/>
              <a:cs typeface="Lato"/>
              <a:sym typeface="Gill Sans" charset="0"/>
            </a:endParaRPr>
          </a:p>
        </p:txBody>
      </p:sp>
      <p:sp>
        <p:nvSpPr>
          <p:cNvPr id="1175" name="AutoShape 54">
            <a:extLst>
              <a:ext uri="{FF2B5EF4-FFF2-40B4-BE49-F238E27FC236}">
                <a16:creationId xmlns:a16="http://schemas.microsoft.com/office/drawing/2014/main" id="{93D677FE-A0AA-174B-8BBB-70E957CB43C7}"/>
              </a:ext>
            </a:extLst>
          </p:cNvPr>
          <p:cNvSpPr>
            <a:spLocks/>
          </p:cNvSpPr>
          <p:nvPr/>
        </p:nvSpPr>
        <p:spPr bwMode="auto">
          <a:xfrm rot="21599989">
            <a:off x="1514708" y="5301218"/>
            <a:ext cx="249173" cy="166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6" y="21599"/>
                </a:moveTo>
                <a:cubicBezTo>
                  <a:pt x="969" y="21599"/>
                  <a:pt x="657" y="21365"/>
                  <a:pt x="392" y="20890"/>
                </a:cubicBezTo>
                <a:cubicBezTo>
                  <a:pt x="132" y="20401"/>
                  <a:pt x="0" y="19835"/>
                  <a:pt x="0" y="19171"/>
                </a:cubicBezTo>
                <a:cubicBezTo>
                  <a:pt x="0" y="18480"/>
                  <a:pt x="135" y="17907"/>
                  <a:pt x="403" y="17419"/>
                </a:cubicBezTo>
                <a:lnTo>
                  <a:pt x="9821" y="716"/>
                </a:lnTo>
                <a:cubicBezTo>
                  <a:pt x="10089" y="240"/>
                  <a:pt x="10412" y="0"/>
                  <a:pt x="10790" y="0"/>
                </a:cubicBezTo>
                <a:cubicBezTo>
                  <a:pt x="11176" y="0"/>
                  <a:pt x="11503" y="240"/>
                  <a:pt x="11774" y="716"/>
                </a:cubicBezTo>
                <a:lnTo>
                  <a:pt x="21196" y="17419"/>
                </a:lnTo>
                <a:cubicBezTo>
                  <a:pt x="21464" y="17907"/>
                  <a:pt x="21600" y="18480"/>
                  <a:pt x="21600" y="19171"/>
                </a:cubicBezTo>
                <a:cubicBezTo>
                  <a:pt x="21600" y="19815"/>
                  <a:pt x="21467" y="20375"/>
                  <a:pt x="21203" y="20870"/>
                </a:cubicBezTo>
                <a:cubicBezTo>
                  <a:pt x="20942" y="21359"/>
                  <a:pt x="20626" y="21599"/>
                  <a:pt x="20263" y="21599"/>
                </a:cubicBezTo>
                <a:lnTo>
                  <a:pt x="1336" y="21599"/>
                </a:lnTo>
                <a:close/>
              </a:path>
            </a:pathLst>
          </a:custGeom>
          <a:solidFill>
            <a:srgbClr val="E7E6E6">
              <a:lumMod val="75000"/>
            </a:srgbClr>
          </a:solidFill>
          <a:ln>
            <a:solidFill>
              <a:sysClr val="window" lastClr="FFFFFF">
                <a:lumMod val="50000"/>
              </a:sysClr>
            </a:solidFill>
          </a:ln>
          <a:effectLst/>
        </p:spPr>
        <p:txBody>
          <a:bodyPr lIns="19046" tIns="19046" rIns="19046" bIns="19046" anchor="ctr"/>
          <a:lstStyle/>
          <a:p>
            <a:pPr marL="0" marR="0" lvl="0" indent="0" defTabSz="228555" eaLnBrk="1" fontAlgn="auto" latinLnBrk="0" hangingPunct="1">
              <a:lnSpc>
                <a:spcPct val="100000"/>
              </a:lnSpc>
              <a:spcBef>
                <a:spcPts val="0"/>
              </a:spcBef>
              <a:spcAft>
                <a:spcPts val="0"/>
              </a:spcAft>
              <a:buClrTx/>
              <a:buSzTx/>
              <a:buFontTx/>
              <a:buNone/>
              <a:tabLst/>
              <a:defRPr/>
            </a:pPr>
            <a:endParaRPr kumimoji="0" lang="es-ES" sz="1500" b="0" i="0" u="none" strike="noStrike" kern="0" cap="none" spc="0" normalizeH="0" baseline="0" noProof="0" dirty="0">
              <a:ln>
                <a:noFill/>
              </a:ln>
              <a:solidFill>
                <a:prstClr val="black"/>
              </a:solidFill>
              <a:effectLst>
                <a:outerShdw blurRad="38100" dist="38100" dir="2700000" algn="tl">
                  <a:srgbClr val="000000"/>
                </a:outerShdw>
              </a:effectLst>
              <a:uLnTx/>
              <a:uFillTx/>
              <a:latin typeface="Lato"/>
              <a:cs typeface="Lato"/>
              <a:sym typeface="Gill Sans" charset="0"/>
            </a:endParaRPr>
          </a:p>
        </p:txBody>
      </p:sp>
      <p:sp>
        <p:nvSpPr>
          <p:cNvPr id="1176" name="AutoShape 55">
            <a:extLst>
              <a:ext uri="{FF2B5EF4-FFF2-40B4-BE49-F238E27FC236}">
                <a16:creationId xmlns:a16="http://schemas.microsoft.com/office/drawing/2014/main" id="{FB231178-9A10-A147-A90F-813C57136F18}"/>
              </a:ext>
            </a:extLst>
          </p:cNvPr>
          <p:cNvSpPr>
            <a:spLocks/>
          </p:cNvSpPr>
          <p:nvPr/>
        </p:nvSpPr>
        <p:spPr bwMode="auto">
          <a:xfrm rot="21599989">
            <a:off x="9426736" y="5300680"/>
            <a:ext cx="249967" cy="166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6" y="21599"/>
                </a:moveTo>
                <a:cubicBezTo>
                  <a:pt x="969" y="21599"/>
                  <a:pt x="657" y="21365"/>
                  <a:pt x="392" y="20890"/>
                </a:cubicBezTo>
                <a:cubicBezTo>
                  <a:pt x="132" y="20401"/>
                  <a:pt x="0" y="19835"/>
                  <a:pt x="0" y="19171"/>
                </a:cubicBezTo>
                <a:cubicBezTo>
                  <a:pt x="0" y="18480"/>
                  <a:pt x="135" y="17907"/>
                  <a:pt x="403" y="17419"/>
                </a:cubicBezTo>
                <a:lnTo>
                  <a:pt x="9821" y="716"/>
                </a:lnTo>
                <a:cubicBezTo>
                  <a:pt x="10089" y="240"/>
                  <a:pt x="10412" y="0"/>
                  <a:pt x="10790" y="0"/>
                </a:cubicBezTo>
                <a:cubicBezTo>
                  <a:pt x="11176" y="0"/>
                  <a:pt x="11503" y="240"/>
                  <a:pt x="11774" y="716"/>
                </a:cubicBezTo>
                <a:lnTo>
                  <a:pt x="21196" y="17419"/>
                </a:lnTo>
                <a:cubicBezTo>
                  <a:pt x="21464" y="17907"/>
                  <a:pt x="21600" y="18480"/>
                  <a:pt x="21600" y="19171"/>
                </a:cubicBezTo>
                <a:cubicBezTo>
                  <a:pt x="21600" y="19815"/>
                  <a:pt x="21467" y="20375"/>
                  <a:pt x="21203" y="20870"/>
                </a:cubicBezTo>
                <a:cubicBezTo>
                  <a:pt x="20942" y="21359"/>
                  <a:pt x="20626" y="21599"/>
                  <a:pt x="20263" y="21599"/>
                </a:cubicBezTo>
                <a:lnTo>
                  <a:pt x="1336" y="21599"/>
                </a:lnTo>
                <a:close/>
              </a:path>
            </a:pathLst>
          </a:custGeom>
          <a:solidFill>
            <a:srgbClr val="E7E6E6">
              <a:lumMod val="75000"/>
            </a:srgbClr>
          </a:solidFill>
          <a:ln>
            <a:solidFill>
              <a:sysClr val="window" lastClr="FFFFFF">
                <a:lumMod val="50000"/>
              </a:sysClr>
            </a:solidFill>
          </a:ln>
          <a:effectLst/>
        </p:spPr>
        <p:txBody>
          <a:bodyPr lIns="19046" tIns="19046" rIns="19046" bIns="19046" anchor="ctr"/>
          <a:lstStyle/>
          <a:p>
            <a:pPr marL="0" marR="0" lvl="0" indent="0" defTabSz="228555" eaLnBrk="1" fontAlgn="auto" latinLnBrk="0" hangingPunct="1">
              <a:lnSpc>
                <a:spcPct val="100000"/>
              </a:lnSpc>
              <a:spcBef>
                <a:spcPts val="0"/>
              </a:spcBef>
              <a:spcAft>
                <a:spcPts val="0"/>
              </a:spcAft>
              <a:buClrTx/>
              <a:buSzTx/>
              <a:buFontTx/>
              <a:buNone/>
              <a:tabLst/>
              <a:defRPr/>
            </a:pPr>
            <a:endParaRPr kumimoji="0" lang="es-ES" sz="1500" b="0" i="0" u="none" strike="noStrike" kern="0" cap="none" spc="0" normalizeH="0" baseline="0" noProof="0" dirty="0">
              <a:ln>
                <a:noFill/>
              </a:ln>
              <a:solidFill>
                <a:prstClr val="black"/>
              </a:solidFill>
              <a:effectLst>
                <a:outerShdw blurRad="38100" dist="38100" dir="2700000" algn="tl">
                  <a:srgbClr val="000000"/>
                </a:outerShdw>
              </a:effectLst>
              <a:uLnTx/>
              <a:uFillTx/>
              <a:latin typeface="Lato"/>
              <a:cs typeface="Lato"/>
              <a:sym typeface="Gill Sans" charset="0"/>
            </a:endParaRPr>
          </a:p>
        </p:txBody>
      </p:sp>
      <p:sp>
        <p:nvSpPr>
          <p:cNvPr id="1177" name="Oval 1176">
            <a:extLst>
              <a:ext uri="{FF2B5EF4-FFF2-40B4-BE49-F238E27FC236}">
                <a16:creationId xmlns:a16="http://schemas.microsoft.com/office/drawing/2014/main" id="{0A716206-E3F0-994C-9398-6792AD1060C1}"/>
              </a:ext>
            </a:extLst>
          </p:cNvPr>
          <p:cNvSpPr/>
          <p:nvPr/>
        </p:nvSpPr>
        <p:spPr>
          <a:xfrm rot="10800000">
            <a:off x="1577532" y="5000461"/>
            <a:ext cx="121889" cy="121920"/>
          </a:xfrm>
          <a:prstGeom prst="ellipse">
            <a:avLst/>
          </a:prstGeom>
          <a:solidFill>
            <a:srgbClr val="E7E6E6">
              <a:lumMod val="75000"/>
            </a:srgbClr>
          </a:solidFill>
          <a:ln w="12700" cap="flat" cmpd="sng" algn="ctr">
            <a:solidFill>
              <a:sysClr val="window" lastClr="FFFFFF">
                <a:lumMod val="50000"/>
              </a:sys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x-none" sz="900" b="0" i="0" u="none" strike="noStrike" kern="0" cap="none" spc="0" normalizeH="0" baseline="0" noProof="0" dirty="0">
              <a:ln>
                <a:noFill/>
              </a:ln>
              <a:solidFill>
                <a:srgbClr val="FF0000"/>
              </a:solidFill>
              <a:effectLst/>
              <a:uLnTx/>
              <a:uFillTx/>
              <a:latin typeface="Lato Light"/>
              <a:ea typeface="+mn-ea"/>
              <a:cs typeface="+mn-cs"/>
            </a:endParaRPr>
          </a:p>
        </p:txBody>
      </p:sp>
      <p:cxnSp>
        <p:nvCxnSpPr>
          <p:cNvPr id="1178" name="Straight Connector 1177">
            <a:extLst>
              <a:ext uri="{FF2B5EF4-FFF2-40B4-BE49-F238E27FC236}">
                <a16:creationId xmlns:a16="http://schemas.microsoft.com/office/drawing/2014/main" id="{333D6706-9017-CE44-8C72-24F5A7300188}"/>
              </a:ext>
            </a:extLst>
          </p:cNvPr>
          <p:cNvCxnSpPr/>
          <p:nvPr/>
        </p:nvCxnSpPr>
        <p:spPr>
          <a:xfrm flipH="1">
            <a:off x="1638477" y="5150218"/>
            <a:ext cx="0" cy="123493"/>
          </a:xfrm>
          <a:prstGeom prst="line">
            <a:avLst/>
          </a:prstGeom>
          <a:solidFill>
            <a:srgbClr val="4472C4">
              <a:lumMod val="20000"/>
              <a:lumOff val="80000"/>
            </a:srgbClr>
          </a:solidFill>
          <a:ln w="12700" cap="flat" cmpd="sng" algn="ctr">
            <a:solidFill>
              <a:sysClr val="window" lastClr="FFFFFF">
                <a:lumMod val="50000"/>
              </a:sysClr>
            </a:solidFill>
            <a:prstDash val="dash"/>
            <a:miter lim="800000"/>
          </a:ln>
          <a:effectLst/>
        </p:spPr>
      </p:cxnSp>
      <p:sp>
        <p:nvSpPr>
          <p:cNvPr id="1179" name="Rectangle 1178">
            <a:extLst>
              <a:ext uri="{FF2B5EF4-FFF2-40B4-BE49-F238E27FC236}">
                <a16:creationId xmlns:a16="http://schemas.microsoft.com/office/drawing/2014/main" id="{14A14EAF-7197-3749-B048-0CF629BFEEEE}"/>
              </a:ext>
            </a:extLst>
          </p:cNvPr>
          <p:cNvSpPr/>
          <p:nvPr/>
        </p:nvSpPr>
        <p:spPr>
          <a:xfrm>
            <a:off x="1314527" y="2107702"/>
            <a:ext cx="769790" cy="372391"/>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p:spPr>
        <p:txBody>
          <a:bodyPr wrap="none" lIns="109710" tIns="54855" rIns="109710" bIns="54855">
            <a:spAutoFit/>
          </a:bodyPr>
          <a:lstStyle/>
          <a:p>
            <a:pPr>
              <a:defRPr/>
            </a:pPr>
            <a:r>
              <a:rPr lang="en-US" sz="1700" b="1" dirty="0">
                <a:solidFill>
                  <a:prstClr val="white"/>
                </a:solidFill>
                <a:latin typeface="Lato Regular"/>
                <a:ea typeface="Lato"/>
                <a:cs typeface="Lato Regular"/>
              </a:rPr>
              <a:t> 1922</a:t>
            </a:r>
          </a:p>
        </p:txBody>
      </p:sp>
      <p:sp>
        <p:nvSpPr>
          <p:cNvPr id="1180" name="Oval 1179">
            <a:extLst>
              <a:ext uri="{FF2B5EF4-FFF2-40B4-BE49-F238E27FC236}">
                <a16:creationId xmlns:a16="http://schemas.microsoft.com/office/drawing/2014/main" id="{140A43D8-BD41-8A4C-B32F-147C383F1130}"/>
              </a:ext>
            </a:extLst>
          </p:cNvPr>
          <p:cNvSpPr/>
          <p:nvPr/>
        </p:nvSpPr>
        <p:spPr>
          <a:xfrm rot="10800000">
            <a:off x="9486055" y="5011042"/>
            <a:ext cx="121889" cy="121920"/>
          </a:xfrm>
          <a:prstGeom prst="ellipse">
            <a:avLst/>
          </a:prstGeom>
          <a:solidFill>
            <a:srgbClr val="E7E6E6">
              <a:lumMod val="75000"/>
            </a:srgbClr>
          </a:solidFill>
          <a:ln w="12700" cap="flat" cmpd="sng" algn="ctr">
            <a:solidFill>
              <a:sysClr val="window" lastClr="FFFFFF">
                <a:lumMod val="50000"/>
              </a:sys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x-none" sz="900" b="0" i="0" u="none" strike="noStrike" kern="0" cap="none" spc="0" normalizeH="0" baseline="0" noProof="0" dirty="0">
              <a:ln>
                <a:noFill/>
              </a:ln>
              <a:solidFill>
                <a:srgbClr val="FF0000"/>
              </a:solidFill>
              <a:effectLst/>
              <a:uLnTx/>
              <a:uFillTx/>
              <a:latin typeface="Lato Light"/>
              <a:ea typeface="+mn-ea"/>
              <a:cs typeface="+mn-cs"/>
            </a:endParaRPr>
          </a:p>
        </p:txBody>
      </p:sp>
      <p:cxnSp>
        <p:nvCxnSpPr>
          <p:cNvPr id="1181" name="Straight Connector 1180">
            <a:extLst>
              <a:ext uri="{FF2B5EF4-FFF2-40B4-BE49-F238E27FC236}">
                <a16:creationId xmlns:a16="http://schemas.microsoft.com/office/drawing/2014/main" id="{A5B2D7E6-C36C-2F46-B1DB-07A38585E13A}"/>
              </a:ext>
            </a:extLst>
          </p:cNvPr>
          <p:cNvCxnSpPr/>
          <p:nvPr/>
        </p:nvCxnSpPr>
        <p:spPr>
          <a:xfrm>
            <a:off x="9546999" y="5110890"/>
            <a:ext cx="1" cy="152126"/>
          </a:xfrm>
          <a:prstGeom prst="line">
            <a:avLst/>
          </a:prstGeom>
          <a:solidFill>
            <a:srgbClr val="4472C4">
              <a:lumMod val="20000"/>
              <a:lumOff val="80000"/>
            </a:srgbClr>
          </a:solidFill>
          <a:ln w="12700" cap="flat" cmpd="sng" algn="ctr">
            <a:solidFill>
              <a:sysClr val="window" lastClr="FFFFFF">
                <a:lumMod val="50000"/>
              </a:sysClr>
            </a:solidFill>
            <a:prstDash val="dash"/>
            <a:miter lim="800000"/>
          </a:ln>
          <a:effectLst/>
        </p:spPr>
      </p:cxnSp>
      <p:sp>
        <p:nvSpPr>
          <p:cNvPr id="1182" name="Rectangle 1181">
            <a:extLst>
              <a:ext uri="{FF2B5EF4-FFF2-40B4-BE49-F238E27FC236}">
                <a16:creationId xmlns:a16="http://schemas.microsoft.com/office/drawing/2014/main" id="{84B2DF2E-45CC-154B-A938-DE89955B6248}"/>
              </a:ext>
            </a:extLst>
          </p:cNvPr>
          <p:cNvSpPr/>
          <p:nvPr/>
        </p:nvSpPr>
        <p:spPr>
          <a:xfrm>
            <a:off x="9223049" y="1291737"/>
            <a:ext cx="769790" cy="372391"/>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p:spPr>
        <p:txBody>
          <a:bodyPr wrap="none" lIns="109710" tIns="54855" rIns="109710" bIns="54855">
            <a:spAutoFit/>
          </a:bodyPr>
          <a:lstStyle/>
          <a:p>
            <a:pPr>
              <a:defRPr/>
            </a:pPr>
            <a:r>
              <a:rPr lang="en-US" sz="1700" b="1" dirty="0">
                <a:solidFill>
                  <a:prstClr val="white"/>
                </a:solidFill>
                <a:latin typeface="Lato Regular"/>
                <a:ea typeface="Lato"/>
                <a:cs typeface="Lato Regular"/>
              </a:rPr>
              <a:t> 2019</a:t>
            </a:r>
          </a:p>
        </p:txBody>
      </p:sp>
      <p:sp>
        <p:nvSpPr>
          <p:cNvPr id="1183" name="Rectangle 1182">
            <a:extLst>
              <a:ext uri="{FF2B5EF4-FFF2-40B4-BE49-F238E27FC236}">
                <a16:creationId xmlns:a16="http://schemas.microsoft.com/office/drawing/2014/main" id="{BAD5D2BA-697A-A845-830F-FB19BF5408DF}"/>
              </a:ext>
            </a:extLst>
          </p:cNvPr>
          <p:cNvSpPr/>
          <p:nvPr/>
        </p:nvSpPr>
        <p:spPr>
          <a:xfrm>
            <a:off x="5128887" y="2107703"/>
            <a:ext cx="769790" cy="372391"/>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p:spPr>
        <p:txBody>
          <a:bodyPr wrap="none" lIns="109710" tIns="54855" rIns="109710" bIns="54855">
            <a:spAutoFit/>
          </a:bodyPr>
          <a:lstStyle/>
          <a:p>
            <a:pPr>
              <a:defRPr/>
            </a:pPr>
            <a:r>
              <a:rPr lang="en-US" sz="1700" b="1" dirty="0">
                <a:solidFill>
                  <a:prstClr val="white"/>
                </a:solidFill>
                <a:latin typeface="Lato Regular"/>
                <a:ea typeface="Lato"/>
                <a:cs typeface="Lato Regular"/>
              </a:rPr>
              <a:t> 1997</a:t>
            </a:r>
          </a:p>
        </p:txBody>
      </p:sp>
      <p:pic>
        <p:nvPicPr>
          <p:cNvPr id="1184" name="Picture 1183">
            <a:extLst>
              <a:ext uri="{FF2B5EF4-FFF2-40B4-BE49-F238E27FC236}">
                <a16:creationId xmlns:a16="http://schemas.microsoft.com/office/drawing/2014/main" id="{550D1FA4-AC4E-0E49-8C4F-0B28FD4E02C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1593" y="2521691"/>
            <a:ext cx="3279919" cy="2539301"/>
          </a:xfrm>
          <a:prstGeom prst="rect">
            <a:avLst/>
          </a:prstGeom>
          <a:ln>
            <a:noFill/>
          </a:ln>
          <a:effectLst>
            <a:softEdge rad="112500"/>
          </a:effectLst>
        </p:spPr>
      </p:pic>
      <p:pic>
        <p:nvPicPr>
          <p:cNvPr id="1185" name="Picture 1184">
            <a:extLst>
              <a:ext uri="{FF2B5EF4-FFF2-40B4-BE49-F238E27FC236}">
                <a16:creationId xmlns:a16="http://schemas.microsoft.com/office/drawing/2014/main" id="{07C4FAC3-54E9-EE4E-BDF9-A9018950F277}"/>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587688" y="2550478"/>
            <a:ext cx="3531413" cy="2510514"/>
          </a:xfrm>
          <a:prstGeom prst="rect">
            <a:avLst/>
          </a:prstGeom>
          <a:ln>
            <a:noFill/>
          </a:ln>
          <a:effectLst>
            <a:softEdge rad="112500"/>
          </a:effectLst>
        </p:spPr>
      </p:pic>
      <p:sp>
        <p:nvSpPr>
          <p:cNvPr id="1186" name="AutoShape 55">
            <a:extLst>
              <a:ext uri="{FF2B5EF4-FFF2-40B4-BE49-F238E27FC236}">
                <a16:creationId xmlns:a16="http://schemas.microsoft.com/office/drawing/2014/main" id="{6DBE5E98-133D-314C-8AF7-718D8AFEF1BE}"/>
              </a:ext>
            </a:extLst>
          </p:cNvPr>
          <p:cNvSpPr>
            <a:spLocks/>
          </p:cNvSpPr>
          <p:nvPr/>
        </p:nvSpPr>
        <p:spPr bwMode="auto">
          <a:xfrm rot="21599989">
            <a:off x="5263814" y="5292660"/>
            <a:ext cx="249967" cy="166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6" y="21599"/>
                </a:moveTo>
                <a:cubicBezTo>
                  <a:pt x="969" y="21599"/>
                  <a:pt x="657" y="21365"/>
                  <a:pt x="392" y="20890"/>
                </a:cubicBezTo>
                <a:cubicBezTo>
                  <a:pt x="132" y="20401"/>
                  <a:pt x="0" y="19835"/>
                  <a:pt x="0" y="19171"/>
                </a:cubicBezTo>
                <a:cubicBezTo>
                  <a:pt x="0" y="18480"/>
                  <a:pt x="135" y="17907"/>
                  <a:pt x="403" y="17419"/>
                </a:cubicBezTo>
                <a:lnTo>
                  <a:pt x="9821" y="716"/>
                </a:lnTo>
                <a:cubicBezTo>
                  <a:pt x="10089" y="240"/>
                  <a:pt x="10412" y="0"/>
                  <a:pt x="10790" y="0"/>
                </a:cubicBezTo>
                <a:cubicBezTo>
                  <a:pt x="11176" y="0"/>
                  <a:pt x="11503" y="240"/>
                  <a:pt x="11774" y="716"/>
                </a:cubicBezTo>
                <a:lnTo>
                  <a:pt x="21196" y="17419"/>
                </a:lnTo>
                <a:cubicBezTo>
                  <a:pt x="21464" y="17907"/>
                  <a:pt x="21600" y="18480"/>
                  <a:pt x="21600" y="19171"/>
                </a:cubicBezTo>
                <a:cubicBezTo>
                  <a:pt x="21600" y="19815"/>
                  <a:pt x="21467" y="20375"/>
                  <a:pt x="21203" y="20870"/>
                </a:cubicBezTo>
                <a:cubicBezTo>
                  <a:pt x="20942" y="21359"/>
                  <a:pt x="20626" y="21599"/>
                  <a:pt x="20263" y="21599"/>
                </a:cubicBezTo>
                <a:lnTo>
                  <a:pt x="1336" y="21599"/>
                </a:lnTo>
                <a:close/>
              </a:path>
            </a:pathLst>
          </a:custGeom>
          <a:solidFill>
            <a:srgbClr val="E7E6E6">
              <a:lumMod val="75000"/>
            </a:srgbClr>
          </a:solidFill>
          <a:ln>
            <a:solidFill>
              <a:sysClr val="window" lastClr="FFFFFF">
                <a:lumMod val="50000"/>
              </a:sysClr>
            </a:solidFill>
          </a:ln>
          <a:effectLst/>
        </p:spPr>
        <p:txBody>
          <a:bodyPr lIns="19046" tIns="19046" rIns="19046" bIns="19046" anchor="ctr"/>
          <a:lstStyle/>
          <a:p>
            <a:pPr marL="0" marR="0" lvl="0" indent="0" defTabSz="228555" eaLnBrk="1" fontAlgn="auto" latinLnBrk="0" hangingPunct="1">
              <a:lnSpc>
                <a:spcPct val="100000"/>
              </a:lnSpc>
              <a:spcBef>
                <a:spcPts val="0"/>
              </a:spcBef>
              <a:spcAft>
                <a:spcPts val="0"/>
              </a:spcAft>
              <a:buClrTx/>
              <a:buSzTx/>
              <a:buFontTx/>
              <a:buNone/>
              <a:tabLst/>
              <a:defRPr/>
            </a:pPr>
            <a:endParaRPr kumimoji="0" lang="es-ES" sz="1500" b="0" i="0" u="none" strike="noStrike" kern="0" cap="none" spc="0" normalizeH="0" baseline="0" noProof="0" dirty="0">
              <a:ln>
                <a:noFill/>
              </a:ln>
              <a:solidFill>
                <a:prstClr val="black"/>
              </a:solidFill>
              <a:effectLst>
                <a:outerShdw blurRad="38100" dist="38100" dir="2700000" algn="tl">
                  <a:srgbClr val="000000"/>
                </a:outerShdw>
              </a:effectLst>
              <a:uLnTx/>
              <a:uFillTx/>
              <a:latin typeface="Lato"/>
              <a:cs typeface="Lato"/>
              <a:sym typeface="Gill Sans" charset="0"/>
            </a:endParaRPr>
          </a:p>
        </p:txBody>
      </p:sp>
      <p:sp>
        <p:nvSpPr>
          <p:cNvPr id="1187" name="Oval 1186">
            <a:extLst>
              <a:ext uri="{FF2B5EF4-FFF2-40B4-BE49-F238E27FC236}">
                <a16:creationId xmlns:a16="http://schemas.microsoft.com/office/drawing/2014/main" id="{5A483EB3-506D-BE49-A636-BBE2FC7CFF3F}"/>
              </a:ext>
            </a:extLst>
          </p:cNvPr>
          <p:cNvSpPr/>
          <p:nvPr/>
        </p:nvSpPr>
        <p:spPr>
          <a:xfrm rot="10800000">
            <a:off x="5323133" y="5003022"/>
            <a:ext cx="121889" cy="121920"/>
          </a:xfrm>
          <a:prstGeom prst="ellipse">
            <a:avLst/>
          </a:prstGeom>
          <a:solidFill>
            <a:srgbClr val="E7E6E6">
              <a:lumMod val="75000"/>
            </a:srgbClr>
          </a:solidFill>
          <a:ln w="12700" cap="flat" cmpd="sng" algn="ctr">
            <a:solidFill>
              <a:sysClr val="window" lastClr="FFFFFF">
                <a:lumMod val="50000"/>
              </a:sys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x-none" sz="900" b="0" i="0" u="none" strike="noStrike" kern="0" cap="none" spc="0" normalizeH="0" baseline="0" noProof="0" dirty="0">
              <a:ln>
                <a:noFill/>
              </a:ln>
              <a:solidFill>
                <a:srgbClr val="FF0000"/>
              </a:solidFill>
              <a:effectLst/>
              <a:uLnTx/>
              <a:uFillTx/>
              <a:latin typeface="Lato Light"/>
              <a:ea typeface="+mn-ea"/>
              <a:cs typeface="+mn-cs"/>
            </a:endParaRPr>
          </a:p>
        </p:txBody>
      </p:sp>
      <p:cxnSp>
        <p:nvCxnSpPr>
          <p:cNvPr id="1188" name="Straight Connector 1187">
            <a:extLst>
              <a:ext uri="{FF2B5EF4-FFF2-40B4-BE49-F238E27FC236}">
                <a16:creationId xmlns:a16="http://schemas.microsoft.com/office/drawing/2014/main" id="{E15209F6-E43B-2140-905C-BC38FE27545C}"/>
              </a:ext>
            </a:extLst>
          </p:cNvPr>
          <p:cNvCxnSpPr/>
          <p:nvPr/>
        </p:nvCxnSpPr>
        <p:spPr>
          <a:xfrm>
            <a:off x="5384077" y="5102870"/>
            <a:ext cx="1" cy="152126"/>
          </a:xfrm>
          <a:prstGeom prst="line">
            <a:avLst/>
          </a:prstGeom>
          <a:solidFill>
            <a:srgbClr val="4472C4">
              <a:lumMod val="20000"/>
              <a:lumOff val="80000"/>
            </a:srgbClr>
          </a:solidFill>
          <a:ln w="12700" cap="flat" cmpd="sng" algn="ctr">
            <a:solidFill>
              <a:sysClr val="window" lastClr="FFFFFF">
                <a:lumMod val="50000"/>
              </a:sysClr>
            </a:solidFill>
            <a:prstDash val="dash"/>
            <a:miter lim="800000"/>
          </a:ln>
          <a:effectLst/>
        </p:spPr>
      </p:cxnSp>
      <p:pic>
        <p:nvPicPr>
          <p:cNvPr id="1189" name="Picture 2" descr="GraceKennedy headquarters closed amid COVID-19 scare | CBR">
            <a:extLst>
              <a:ext uri="{FF2B5EF4-FFF2-40B4-BE49-F238E27FC236}">
                <a16:creationId xmlns:a16="http://schemas.microsoft.com/office/drawing/2014/main" id="{6DF54622-7D4E-1C47-A920-A3DDF20B4DD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1958" y="1798807"/>
            <a:ext cx="4887371" cy="32597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038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27" name="Title 1">
            <a:extLst>
              <a:ext uri="{FF2B5EF4-FFF2-40B4-BE49-F238E27FC236}">
                <a16:creationId xmlns:a16="http://schemas.microsoft.com/office/drawing/2014/main" id="{CB9D845E-61D8-8F4C-BD32-691EC957AFC8}"/>
              </a:ext>
            </a:extLst>
          </p:cNvPr>
          <p:cNvSpPr txBox="1">
            <a:spLocks/>
          </p:cNvSpPr>
          <p:nvPr/>
        </p:nvSpPr>
        <p:spPr>
          <a:xfrm>
            <a:off x="206273" y="106249"/>
            <a:ext cx="10515600" cy="786415"/>
          </a:xfrm>
          <a:prstGeom prst="rect">
            <a:avLst/>
          </a:prstGeom>
          <a:noFill/>
          <a:ln>
            <a:noFill/>
          </a:ln>
        </p:spPr>
        <p:txBody>
          <a:bodyPr spcFirstLastPara="1" wrap="square" lIns="91425" tIns="45700" rIns="91425" bIns="45700" anchor="ctr" anchorCtr="0"/>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000000"/>
              </a:buClr>
              <a:buSzPts val="1400"/>
              <a:buFont typeface="Arial"/>
              <a:buNone/>
              <a:defRPr sz="60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lgn="l">
              <a:spcBef>
                <a:spcPct val="0"/>
              </a:spcBef>
              <a:buClrTx/>
              <a:buSzTx/>
              <a:defRPr/>
            </a:pPr>
            <a:r>
              <a:rPr lang="en-US" sz="4200" b="1" dirty="0">
                <a:solidFill>
                  <a:srgbClr val="990000"/>
                </a:solidFill>
                <a:latin typeface="Calibri Light" panose="020F0302020204030204"/>
                <a:ea typeface="+mj-ea"/>
                <a:cs typeface="+mj-cs"/>
              </a:rPr>
              <a:t>…To a Global Consumer Group</a:t>
            </a:r>
          </a:p>
        </p:txBody>
      </p:sp>
      <p:sp>
        <p:nvSpPr>
          <p:cNvPr id="201" name="Rectangle 200">
            <a:extLst>
              <a:ext uri="{FF2B5EF4-FFF2-40B4-BE49-F238E27FC236}">
                <a16:creationId xmlns:a16="http://schemas.microsoft.com/office/drawing/2014/main" id="{A2AD80B1-0A0D-8F4E-A3AE-5195DF2D3A2A}"/>
              </a:ext>
            </a:extLst>
          </p:cNvPr>
          <p:cNvSpPr/>
          <p:nvPr/>
        </p:nvSpPr>
        <p:spPr>
          <a:xfrm>
            <a:off x="0" y="6473666"/>
            <a:ext cx="12191999" cy="365125"/>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b="1" i="1" spc="-15" dirty="0">
                <a:solidFill>
                  <a:prstClr val="white"/>
                </a:solidFill>
                <a:latin typeface="Calibri Light"/>
                <a:cs typeface="Calibri Light"/>
              </a:rPr>
              <a:t>Spirit of Jamaica, Inspiring the World</a:t>
            </a:r>
            <a:endParaRPr lang="en-US" b="1" i="1" dirty="0">
              <a:solidFill>
                <a:prstClr val="white"/>
              </a:solidFill>
              <a:latin typeface="Calibri Light"/>
              <a:cs typeface="Calibri Light"/>
            </a:endParaRPr>
          </a:p>
        </p:txBody>
      </p:sp>
      <p:sp>
        <p:nvSpPr>
          <p:cNvPr id="1338" name="Rectangle 1337">
            <a:extLst>
              <a:ext uri="{FF2B5EF4-FFF2-40B4-BE49-F238E27FC236}">
                <a16:creationId xmlns:a16="http://schemas.microsoft.com/office/drawing/2014/main" id="{4D9A3888-ECB7-7E42-ABBE-3DA700DB03DF}"/>
              </a:ext>
            </a:extLst>
          </p:cNvPr>
          <p:cNvSpPr/>
          <p:nvPr/>
        </p:nvSpPr>
        <p:spPr>
          <a:xfrm>
            <a:off x="206272" y="763871"/>
            <a:ext cx="11779455" cy="5604846"/>
          </a:xfrm>
          <a:prstGeom prst="rect">
            <a:avLst/>
          </a:prstGeom>
          <a:solidFill>
            <a:srgbClr val="D7D3C0"/>
          </a:solidFill>
          <a:ln w="12700" cap="flat" cmpd="sng" algn="ctr">
            <a:noFill/>
            <a:prstDash val="solid"/>
            <a:miter lim="800000"/>
          </a:ln>
          <a:effectLst>
            <a:outerShdw blurRad="635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1339" name="Group 1338">
            <a:extLst>
              <a:ext uri="{FF2B5EF4-FFF2-40B4-BE49-F238E27FC236}">
                <a16:creationId xmlns:a16="http://schemas.microsoft.com/office/drawing/2014/main" id="{A5FE6615-C2F3-1648-89D0-A40CD251A5FE}"/>
              </a:ext>
            </a:extLst>
          </p:cNvPr>
          <p:cNvGrpSpPr/>
          <p:nvPr/>
        </p:nvGrpSpPr>
        <p:grpSpPr>
          <a:xfrm>
            <a:off x="3112932" y="2451702"/>
            <a:ext cx="7663556" cy="3763498"/>
            <a:chOff x="4754877" y="2166927"/>
            <a:chExt cx="6286506" cy="3087243"/>
          </a:xfrm>
          <a:gradFill>
            <a:gsLst>
              <a:gs pos="0">
                <a:srgbClr val="A5A5A5"/>
              </a:gs>
              <a:gs pos="72000">
                <a:srgbClr val="E7E6E6"/>
              </a:gs>
            </a:gsLst>
            <a:lin ang="13500000" scaled="1"/>
          </a:gradFill>
          <a:effectLst>
            <a:outerShdw blurRad="50800" dist="38100" dir="2700000" algn="tl" rotWithShape="0">
              <a:prstClr val="black">
                <a:alpha val="40000"/>
              </a:prstClr>
            </a:outerShdw>
          </a:effectLst>
        </p:grpSpPr>
        <p:sp>
          <p:nvSpPr>
            <p:cNvPr id="1340" name="Freeform: Shape 20">
              <a:extLst>
                <a:ext uri="{FF2B5EF4-FFF2-40B4-BE49-F238E27FC236}">
                  <a16:creationId xmlns:a16="http://schemas.microsoft.com/office/drawing/2014/main" id="{3E8AD84F-8BEB-C44B-A258-871F2FF6EA08}"/>
                </a:ext>
              </a:extLst>
            </p:cNvPr>
            <p:cNvSpPr/>
            <p:nvPr/>
          </p:nvSpPr>
          <p:spPr>
            <a:xfrm>
              <a:off x="7589520" y="286187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4572"/>
                    <a:pt x="0" y="4572"/>
                    <a:pt x="0" y="0"/>
                  </a:cubicBezTo>
                  <a:cubicBezTo>
                    <a:pt x="9144" y="4572"/>
                    <a:pt x="4572" y="4572"/>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41" name="Freeform: Shape 21">
              <a:extLst>
                <a:ext uri="{FF2B5EF4-FFF2-40B4-BE49-F238E27FC236}">
                  <a16:creationId xmlns:a16="http://schemas.microsoft.com/office/drawing/2014/main" id="{4881EC73-83B9-6D4F-A51F-6572ED697D4E}"/>
                </a:ext>
              </a:extLst>
            </p:cNvPr>
            <p:cNvSpPr/>
            <p:nvPr/>
          </p:nvSpPr>
          <p:spPr>
            <a:xfrm>
              <a:off x="7621524" y="2889303"/>
              <a:ext cx="45720" cy="45720"/>
            </a:xfrm>
            <a:custGeom>
              <a:avLst/>
              <a:gdLst>
                <a:gd name="connsiteX0" fmla="*/ 0 w 0"/>
                <a:gd name="connsiteY0" fmla="*/ 0 h 0"/>
                <a:gd name="connsiteX1" fmla="*/ 0 w 0"/>
                <a:gd name="connsiteY1" fmla="*/ 0 h 0"/>
                <a:gd name="connsiteX2" fmla="*/ 4572 w 0"/>
                <a:gd name="connsiteY2" fmla="*/ 4572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4572" y="0"/>
                    <a:pt x="4572" y="4572"/>
                    <a:pt x="4572" y="4572"/>
                  </a:cubicBezTo>
                  <a:cubicBezTo>
                    <a:pt x="4572"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42" name="Freeform: Shape 22">
              <a:extLst>
                <a:ext uri="{FF2B5EF4-FFF2-40B4-BE49-F238E27FC236}">
                  <a16:creationId xmlns:a16="http://schemas.microsoft.com/office/drawing/2014/main" id="{C3DF079B-E589-014F-8E88-56FB8A9531DF}"/>
                </a:ext>
              </a:extLst>
            </p:cNvPr>
            <p:cNvSpPr/>
            <p:nvPr/>
          </p:nvSpPr>
          <p:spPr>
            <a:xfrm>
              <a:off x="7799832" y="298074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43" name="Freeform: Shape 23">
              <a:extLst>
                <a:ext uri="{FF2B5EF4-FFF2-40B4-BE49-F238E27FC236}">
                  <a16:creationId xmlns:a16="http://schemas.microsoft.com/office/drawing/2014/main" id="{99A9B899-5871-3C49-B2E4-2738D4C76671}"/>
                </a:ext>
              </a:extLst>
            </p:cNvPr>
            <p:cNvSpPr/>
            <p:nvPr/>
          </p:nvSpPr>
          <p:spPr>
            <a:xfrm>
              <a:off x="7799832" y="2967027"/>
              <a:ext cx="45720" cy="45720"/>
            </a:xfrm>
            <a:custGeom>
              <a:avLst/>
              <a:gdLst>
                <a:gd name="connsiteX0" fmla="*/ 4572 w 0"/>
                <a:gd name="connsiteY0" fmla="*/ 22860 h 0"/>
                <a:gd name="connsiteX1" fmla="*/ 4572 w 0"/>
                <a:gd name="connsiteY1" fmla="*/ 22860 h 0"/>
                <a:gd name="connsiteX2" fmla="*/ 13716 w 0"/>
                <a:gd name="connsiteY2" fmla="*/ 36576 h 0"/>
                <a:gd name="connsiteX3" fmla="*/ 18288 w 0"/>
                <a:gd name="connsiteY3" fmla="*/ 0 h 0"/>
                <a:gd name="connsiteX4" fmla="*/ 13716 w 0"/>
                <a:gd name="connsiteY4" fmla="*/ 4572 h 0"/>
                <a:gd name="connsiteX5" fmla="*/ 4572 w 0"/>
                <a:gd name="connsiteY5" fmla="*/ 9144 h 0"/>
                <a:gd name="connsiteX6" fmla="*/ 0 w 0"/>
                <a:gd name="connsiteY6" fmla="*/ 18288 h 0"/>
                <a:gd name="connsiteX7" fmla="*/ 4572 w 0"/>
                <a:gd name="connsiteY7" fmla="*/ 2286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a:moveTo>
                    <a:pt x="4572" y="22860"/>
                  </a:moveTo>
                  <a:cubicBezTo>
                    <a:pt x="4572" y="22860"/>
                    <a:pt x="4572" y="22860"/>
                    <a:pt x="4572" y="22860"/>
                  </a:cubicBezTo>
                  <a:cubicBezTo>
                    <a:pt x="4572" y="27432"/>
                    <a:pt x="9144" y="32004"/>
                    <a:pt x="13716" y="36576"/>
                  </a:cubicBezTo>
                  <a:cubicBezTo>
                    <a:pt x="18288" y="22860"/>
                    <a:pt x="22860" y="13716"/>
                    <a:pt x="18288" y="0"/>
                  </a:cubicBezTo>
                  <a:cubicBezTo>
                    <a:pt x="13716" y="0"/>
                    <a:pt x="13716" y="0"/>
                    <a:pt x="13716" y="4572"/>
                  </a:cubicBezTo>
                  <a:cubicBezTo>
                    <a:pt x="13716" y="9144"/>
                    <a:pt x="9144" y="9144"/>
                    <a:pt x="4572" y="9144"/>
                  </a:cubicBezTo>
                  <a:cubicBezTo>
                    <a:pt x="0" y="9144"/>
                    <a:pt x="0" y="18288"/>
                    <a:pt x="0" y="18288"/>
                  </a:cubicBezTo>
                  <a:cubicBezTo>
                    <a:pt x="0" y="13716"/>
                    <a:pt x="4572" y="22860"/>
                    <a:pt x="4572" y="2286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44" name="Freeform: Shape 24">
              <a:extLst>
                <a:ext uri="{FF2B5EF4-FFF2-40B4-BE49-F238E27FC236}">
                  <a16:creationId xmlns:a16="http://schemas.microsoft.com/office/drawing/2014/main" id="{B8A2B56E-22AF-5E4B-9191-CFF784CA3F8C}"/>
                </a:ext>
              </a:extLst>
            </p:cNvPr>
            <p:cNvSpPr/>
            <p:nvPr/>
          </p:nvSpPr>
          <p:spPr>
            <a:xfrm>
              <a:off x="10330690" y="3982011"/>
              <a:ext cx="45720" cy="45720"/>
            </a:xfrm>
            <a:custGeom>
              <a:avLst/>
              <a:gdLst>
                <a:gd name="connsiteX0" fmla="*/ 2032 w 0"/>
                <a:gd name="connsiteY0" fmla="*/ 0 h 0"/>
                <a:gd name="connsiteX1" fmla="*/ 2032 w 0"/>
                <a:gd name="connsiteY1" fmla="*/ 4572 h 0"/>
                <a:gd name="connsiteX2" fmla="*/ 2032 w 0"/>
                <a:gd name="connsiteY2" fmla="*/ 0 h 0"/>
              </a:gdLst>
              <a:ahLst/>
              <a:cxnLst>
                <a:cxn ang="0">
                  <a:pos x="connsiteX0" y="connsiteY0"/>
                </a:cxn>
                <a:cxn ang="0">
                  <a:pos x="connsiteX1" y="connsiteY1"/>
                </a:cxn>
                <a:cxn ang="0">
                  <a:pos x="connsiteX2" y="connsiteY2"/>
                </a:cxn>
              </a:cxnLst>
              <a:rect l="l" t="t" r="r" b="b"/>
              <a:pathLst>
                <a:path>
                  <a:moveTo>
                    <a:pt x="2032" y="0"/>
                  </a:moveTo>
                  <a:cubicBezTo>
                    <a:pt x="2032" y="0"/>
                    <a:pt x="-2540" y="4572"/>
                    <a:pt x="2032" y="4572"/>
                  </a:cubicBezTo>
                  <a:cubicBezTo>
                    <a:pt x="2032" y="4572"/>
                    <a:pt x="6604" y="0"/>
                    <a:pt x="203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45" name="Freeform: Shape 25">
              <a:extLst>
                <a:ext uri="{FF2B5EF4-FFF2-40B4-BE49-F238E27FC236}">
                  <a16:creationId xmlns:a16="http://schemas.microsoft.com/office/drawing/2014/main" id="{A832950E-19D5-F241-A5F7-FE93C8A48850}"/>
                </a:ext>
              </a:extLst>
            </p:cNvPr>
            <p:cNvSpPr/>
            <p:nvPr/>
          </p:nvSpPr>
          <p:spPr>
            <a:xfrm>
              <a:off x="10337294" y="3992298"/>
              <a:ext cx="45720" cy="45720"/>
            </a:xfrm>
            <a:custGeom>
              <a:avLst/>
              <a:gdLst>
                <a:gd name="connsiteX0" fmla="*/ 0 w 0"/>
                <a:gd name="connsiteY0" fmla="*/ 3429 h 0"/>
                <a:gd name="connsiteX1" fmla="*/ 0 w 0"/>
                <a:gd name="connsiteY1" fmla="*/ 3429 h 0"/>
                <a:gd name="connsiteX2" fmla="*/ 0 w 0"/>
                <a:gd name="connsiteY2" fmla="*/ 3429 h 0"/>
                <a:gd name="connsiteX3" fmla="*/ 0 w 0"/>
                <a:gd name="connsiteY3" fmla="*/ 3429 h 0"/>
              </a:gdLst>
              <a:ahLst/>
              <a:cxnLst>
                <a:cxn ang="0">
                  <a:pos x="connsiteX0" y="connsiteY0"/>
                </a:cxn>
                <a:cxn ang="0">
                  <a:pos x="connsiteX1" y="connsiteY1"/>
                </a:cxn>
                <a:cxn ang="0">
                  <a:pos x="connsiteX2" y="connsiteY2"/>
                </a:cxn>
                <a:cxn ang="0">
                  <a:pos x="connsiteX3" y="connsiteY3"/>
                </a:cxn>
              </a:cxnLst>
              <a:rect l="l" t="t" r="r" b="b"/>
              <a:pathLst>
                <a:path>
                  <a:moveTo>
                    <a:pt x="0" y="3429"/>
                  </a:moveTo>
                  <a:cubicBezTo>
                    <a:pt x="0" y="-1143"/>
                    <a:pt x="0" y="-1143"/>
                    <a:pt x="0" y="3429"/>
                  </a:cubicBezTo>
                  <a:cubicBezTo>
                    <a:pt x="0" y="-1143"/>
                    <a:pt x="0" y="-1143"/>
                    <a:pt x="0" y="3429"/>
                  </a:cubicBezTo>
                  <a:cubicBezTo>
                    <a:pt x="0" y="-1143"/>
                    <a:pt x="0" y="-1143"/>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46" name="Freeform: Shape 26">
              <a:extLst>
                <a:ext uri="{FF2B5EF4-FFF2-40B4-BE49-F238E27FC236}">
                  <a16:creationId xmlns:a16="http://schemas.microsoft.com/office/drawing/2014/main" id="{935B25AE-6C89-DE48-922A-11AE092DA6CB}"/>
                </a:ext>
              </a:extLst>
            </p:cNvPr>
            <p:cNvSpPr/>
            <p:nvPr/>
          </p:nvSpPr>
          <p:spPr>
            <a:xfrm>
              <a:off x="10344211" y="3963723"/>
              <a:ext cx="45720" cy="45720"/>
            </a:xfrm>
            <a:custGeom>
              <a:avLst/>
              <a:gdLst>
                <a:gd name="connsiteX0" fmla="*/ 2228 w 0"/>
                <a:gd name="connsiteY0" fmla="*/ 0 h 0"/>
                <a:gd name="connsiteX1" fmla="*/ 2228 w 0"/>
                <a:gd name="connsiteY1" fmla="*/ 0 h 0"/>
                <a:gd name="connsiteX2" fmla="*/ 2228 w 0"/>
                <a:gd name="connsiteY2" fmla="*/ 0 h 0"/>
              </a:gdLst>
              <a:ahLst/>
              <a:cxnLst>
                <a:cxn ang="0">
                  <a:pos x="connsiteX0" y="connsiteY0"/>
                </a:cxn>
                <a:cxn ang="0">
                  <a:pos x="connsiteX1" y="connsiteY1"/>
                </a:cxn>
                <a:cxn ang="0">
                  <a:pos x="connsiteX2" y="connsiteY2"/>
                </a:cxn>
              </a:cxnLst>
              <a:rect l="l" t="t" r="r" b="b"/>
              <a:pathLst>
                <a:path>
                  <a:moveTo>
                    <a:pt x="2228" y="0"/>
                  </a:moveTo>
                  <a:cubicBezTo>
                    <a:pt x="-6916" y="4572"/>
                    <a:pt x="15944" y="9144"/>
                    <a:pt x="2228" y="0"/>
                  </a:cubicBezTo>
                  <a:lnTo>
                    <a:pt x="2228"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47" name="Freeform: Shape 27">
              <a:extLst>
                <a:ext uri="{FF2B5EF4-FFF2-40B4-BE49-F238E27FC236}">
                  <a16:creationId xmlns:a16="http://schemas.microsoft.com/office/drawing/2014/main" id="{BEBF9E1D-DDCF-114E-AAA3-38EE1516FE6C}"/>
                </a:ext>
              </a:extLst>
            </p:cNvPr>
            <p:cNvSpPr/>
            <p:nvPr/>
          </p:nvSpPr>
          <p:spPr>
            <a:xfrm>
              <a:off x="10346438" y="396372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48" name="Freeform: Shape 28">
              <a:extLst>
                <a:ext uri="{FF2B5EF4-FFF2-40B4-BE49-F238E27FC236}">
                  <a16:creationId xmlns:a16="http://schemas.microsoft.com/office/drawing/2014/main" id="{09302D3E-9485-2745-85BC-66762EAB5099}"/>
                </a:ext>
              </a:extLst>
            </p:cNvPr>
            <p:cNvSpPr/>
            <p:nvPr/>
          </p:nvSpPr>
          <p:spPr>
            <a:xfrm>
              <a:off x="10346438" y="396372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49" name="Freeform: Shape 29">
              <a:extLst>
                <a:ext uri="{FF2B5EF4-FFF2-40B4-BE49-F238E27FC236}">
                  <a16:creationId xmlns:a16="http://schemas.microsoft.com/office/drawing/2014/main" id="{E5F2B73B-07B0-E847-9DF3-1048E35F0D5C}"/>
                </a:ext>
              </a:extLst>
            </p:cNvPr>
            <p:cNvSpPr/>
            <p:nvPr/>
          </p:nvSpPr>
          <p:spPr>
            <a:xfrm>
              <a:off x="10346438" y="396372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50" name="Freeform: Shape 30">
              <a:extLst>
                <a:ext uri="{FF2B5EF4-FFF2-40B4-BE49-F238E27FC236}">
                  <a16:creationId xmlns:a16="http://schemas.microsoft.com/office/drawing/2014/main" id="{8983F759-5863-1144-A626-8A2AE479657C}"/>
                </a:ext>
              </a:extLst>
            </p:cNvPr>
            <p:cNvSpPr/>
            <p:nvPr/>
          </p:nvSpPr>
          <p:spPr>
            <a:xfrm>
              <a:off x="10351010" y="3978582"/>
              <a:ext cx="45720" cy="45720"/>
            </a:xfrm>
            <a:custGeom>
              <a:avLst/>
              <a:gdLst>
                <a:gd name="connsiteX0" fmla="*/ 0 w 0"/>
                <a:gd name="connsiteY0" fmla="*/ 3429 h 0"/>
                <a:gd name="connsiteX1" fmla="*/ 4572 w 0"/>
                <a:gd name="connsiteY1" fmla="*/ 3429 h 0"/>
                <a:gd name="connsiteX2" fmla="*/ 4572 w 0"/>
                <a:gd name="connsiteY2" fmla="*/ 3429 h 0"/>
                <a:gd name="connsiteX3" fmla="*/ 0 w 0"/>
                <a:gd name="connsiteY3" fmla="*/ 3429 h 0"/>
                <a:gd name="connsiteX4" fmla="*/ 0 w 0"/>
                <a:gd name="connsiteY4" fmla="*/ 342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0" y="3429"/>
                  </a:moveTo>
                  <a:cubicBezTo>
                    <a:pt x="0" y="3429"/>
                    <a:pt x="4572" y="3429"/>
                    <a:pt x="4572" y="3429"/>
                  </a:cubicBezTo>
                  <a:cubicBezTo>
                    <a:pt x="4572" y="3429"/>
                    <a:pt x="4572" y="3429"/>
                    <a:pt x="4572" y="3429"/>
                  </a:cubicBezTo>
                  <a:cubicBezTo>
                    <a:pt x="4572" y="-1143"/>
                    <a:pt x="4572" y="-1143"/>
                    <a:pt x="0" y="3429"/>
                  </a:cubicBezTo>
                  <a:cubicBezTo>
                    <a:pt x="0" y="-1143"/>
                    <a:pt x="0" y="-1143"/>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51" name="Freeform: Shape 31">
              <a:extLst>
                <a:ext uri="{FF2B5EF4-FFF2-40B4-BE49-F238E27FC236}">
                  <a16:creationId xmlns:a16="http://schemas.microsoft.com/office/drawing/2014/main" id="{A9D6D28D-2E50-4843-AD48-3E75DFD99B0E}"/>
                </a:ext>
              </a:extLst>
            </p:cNvPr>
            <p:cNvSpPr/>
            <p:nvPr/>
          </p:nvSpPr>
          <p:spPr>
            <a:xfrm>
              <a:off x="10355582" y="395915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4572" y="13716"/>
                    <a:pt x="18288"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52" name="Freeform: Shape 32">
              <a:extLst>
                <a:ext uri="{FF2B5EF4-FFF2-40B4-BE49-F238E27FC236}">
                  <a16:creationId xmlns:a16="http://schemas.microsoft.com/office/drawing/2014/main" id="{46B983A5-C006-A445-9DB5-DEE03A96689C}"/>
                </a:ext>
              </a:extLst>
            </p:cNvPr>
            <p:cNvSpPr/>
            <p:nvPr/>
          </p:nvSpPr>
          <p:spPr>
            <a:xfrm>
              <a:off x="10360154" y="3980117"/>
              <a:ext cx="45720" cy="45720"/>
            </a:xfrm>
            <a:custGeom>
              <a:avLst/>
              <a:gdLst>
                <a:gd name="connsiteX0" fmla="*/ 27432 w 0"/>
                <a:gd name="connsiteY0" fmla="*/ 6466 h 0"/>
                <a:gd name="connsiteX1" fmla="*/ 0 w 0"/>
                <a:gd name="connsiteY1" fmla="*/ 1894 h 0"/>
                <a:gd name="connsiteX2" fmla="*/ 9144 w 0"/>
                <a:gd name="connsiteY2" fmla="*/ 1894 h 0"/>
                <a:gd name="connsiteX3" fmla="*/ 9144 w 0"/>
                <a:gd name="connsiteY3" fmla="*/ 1894 h 0"/>
                <a:gd name="connsiteX4" fmla="*/ 27432 w 0"/>
                <a:gd name="connsiteY4" fmla="*/ 6466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7432" y="6466"/>
                  </a:moveTo>
                  <a:cubicBezTo>
                    <a:pt x="22860" y="1894"/>
                    <a:pt x="0" y="-2678"/>
                    <a:pt x="0" y="1894"/>
                  </a:cubicBezTo>
                  <a:cubicBezTo>
                    <a:pt x="4572" y="1894"/>
                    <a:pt x="4572" y="1894"/>
                    <a:pt x="9144" y="1894"/>
                  </a:cubicBezTo>
                  <a:cubicBezTo>
                    <a:pt x="9144" y="1894"/>
                    <a:pt x="9144" y="1894"/>
                    <a:pt x="9144" y="1894"/>
                  </a:cubicBezTo>
                  <a:cubicBezTo>
                    <a:pt x="13716" y="11038"/>
                    <a:pt x="22860" y="6466"/>
                    <a:pt x="27432" y="646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53" name="Freeform: Shape 33">
              <a:extLst>
                <a:ext uri="{FF2B5EF4-FFF2-40B4-BE49-F238E27FC236}">
                  <a16:creationId xmlns:a16="http://schemas.microsoft.com/office/drawing/2014/main" id="{95C716AD-79A7-E64C-B306-8C441B6053C7}"/>
                </a:ext>
              </a:extLst>
            </p:cNvPr>
            <p:cNvSpPr/>
            <p:nvPr/>
          </p:nvSpPr>
          <p:spPr>
            <a:xfrm>
              <a:off x="9556625" y="3875575"/>
              <a:ext cx="45720" cy="45720"/>
            </a:xfrm>
            <a:custGeom>
              <a:avLst/>
              <a:gdLst>
                <a:gd name="connsiteX0" fmla="*/ 12573 w 0"/>
                <a:gd name="connsiteY0" fmla="*/ 10424 h 0"/>
                <a:gd name="connsiteX1" fmla="*/ 12573 w 0"/>
                <a:gd name="connsiteY1" fmla="*/ 10424 h 0"/>
                <a:gd name="connsiteX2" fmla="*/ 12573 w 0"/>
                <a:gd name="connsiteY2" fmla="*/ 10424 h 0"/>
                <a:gd name="connsiteX3" fmla="*/ 3429 w 0"/>
                <a:gd name="connsiteY3" fmla="*/ 1280 h 0"/>
                <a:gd name="connsiteX4" fmla="*/ 3429 w 0"/>
                <a:gd name="connsiteY4" fmla="*/ 5852 h 0"/>
                <a:gd name="connsiteX5" fmla="*/ 12573 w 0"/>
                <a:gd name="connsiteY5" fmla="*/ 10424 h 0"/>
                <a:gd name="connsiteX6" fmla="*/ 12573 w 0"/>
                <a:gd name="connsiteY6" fmla="*/ 10424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a:moveTo>
                    <a:pt x="12573" y="10424"/>
                  </a:moveTo>
                  <a:cubicBezTo>
                    <a:pt x="12573" y="10424"/>
                    <a:pt x="12573" y="10424"/>
                    <a:pt x="12573" y="10424"/>
                  </a:cubicBezTo>
                  <a:cubicBezTo>
                    <a:pt x="12573" y="10424"/>
                    <a:pt x="12573" y="10424"/>
                    <a:pt x="12573" y="10424"/>
                  </a:cubicBezTo>
                  <a:cubicBezTo>
                    <a:pt x="8001" y="5852"/>
                    <a:pt x="8001" y="5852"/>
                    <a:pt x="3429" y="1280"/>
                  </a:cubicBezTo>
                  <a:cubicBezTo>
                    <a:pt x="-1143" y="-3292"/>
                    <a:pt x="-1143" y="5852"/>
                    <a:pt x="3429" y="5852"/>
                  </a:cubicBezTo>
                  <a:cubicBezTo>
                    <a:pt x="3429" y="5852"/>
                    <a:pt x="12573" y="10424"/>
                    <a:pt x="12573" y="10424"/>
                  </a:cubicBezTo>
                  <a:cubicBezTo>
                    <a:pt x="17145" y="19568"/>
                    <a:pt x="17145" y="14996"/>
                    <a:pt x="12573" y="1042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54" name="Freeform: Shape 34">
              <a:extLst>
                <a:ext uri="{FF2B5EF4-FFF2-40B4-BE49-F238E27FC236}">
                  <a16:creationId xmlns:a16="http://schemas.microsoft.com/office/drawing/2014/main" id="{91C5EA6E-BB33-6C4A-96E7-52D2224156CC}"/>
                </a:ext>
              </a:extLst>
            </p:cNvPr>
            <p:cNvSpPr/>
            <p:nvPr/>
          </p:nvSpPr>
          <p:spPr>
            <a:xfrm>
              <a:off x="10137269" y="3931719"/>
              <a:ext cx="45720" cy="45720"/>
            </a:xfrm>
            <a:custGeom>
              <a:avLst/>
              <a:gdLst>
                <a:gd name="connsiteX0" fmla="*/ 3429 w 0"/>
                <a:gd name="connsiteY0" fmla="*/ 0 h 0"/>
                <a:gd name="connsiteX1" fmla="*/ 3429 w 0"/>
                <a:gd name="connsiteY1" fmla="*/ 0 h 0"/>
                <a:gd name="connsiteX2" fmla="*/ 3429 w 0"/>
                <a:gd name="connsiteY2" fmla="*/ 0 h 0"/>
              </a:gdLst>
              <a:ahLst/>
              <a:cxnLst>
                <a:cxn ang="0">
                  <a:pos x="connsiteX0" y="connsiteY0"/>
                </a:cxn>
                <a:cxn ang="0">
                  <a:pos x="connsiteX1" y="connsiteY1"/>
                </a:cxn>
                <a:cxn ang="0">
                  <a:pos x="connsiteX2" y="connsiteY2"/>
                </a:cxn>
              </a:cxnLst>
              <a:rect l="l" t="t" r="r" b="b"/>
              <a:pathLst>
                <a:path>
                  <a:moveTo>
                    <a:pt x="3429" y="0"/>
                  </a:moveTo>
                  <a:cubicBezTo>
                    <a:pt x="-1143" y="4572"/>
                    <a:pt x="-1143" y="4572"/>
                    <a:pt x="3429" y="0"/>
                  </a:cubicBezTo>
                  <a:cubicBezTo>
                    <a:pt x="-1143" y="4572"/>
                    <a:pt x="3429" y="0"/>
                    <a:pt x="3429"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55" name="Freeform: Shape 35">
              <a:extLst>
                <a:ext uri="{FF2B5EF4-FFF2-40B4-BE49-F238E27FC236}">
                  <a16:creationId xmlns:a16="http://schemas.microsoft.com/office/drawing/2014/main" id="{26466751-5DD1-134C-9D65-DEB82ED40362}"/>
                </a:ext>
              </a:extLst>
            </p:cNvPr>
            <p:cNvSpPr/>
            <p:nvPr/>
          </p:nvSpPr>
          <p:spPr>
            <a:xfrm>
              <a:off x="10019794" y="3904287"/>
              <a:ext cx="91440" cy="137160"/>
            </a:xfrm>
            <a:custGeom>
              <a:avLst/>
              <a:gdLst>
                <a:gd name="connsiteX0" fmla="*/ 120904 w 91440"/>
                <a:gd name="connsiteY0" fmla="*/ 27432 h 137160"/>
                <a:gd name="connsiteX1" fmla="*/ 134620 w 91440"/>
                <a:gd name="connsiteY1" fmla="*/ 4572 h 137160"/>
                <a:gd name="connsiteX2" fmla="*/ 134620 w 91440"/>
                <a:gd name="connsiteY2" fmla="*/ 0 h 137160"/>
                <a:gd name="connsiteX3" fmla="*/ 120904 w 91440"/>
                <a:gd name="connsiteY3" fmla="*/ 9144 h 137160"/>
                <a:gd name="connsiteX4" fmla="*/ 88900 w 91440"/>
                <a:gd name="connsiteY4" fmla="*/ 18288 h 137160"/>
                <a:gd name="connsiteX5" fmla="*/ 70612 w 91440"/>
                <a:gd name="connsiteY5" fmla="*/ 13716 h 137160"/>
                <a:gd name="connsiteX6" fmla="*/ 61468 w 91440"/>
                <a:gd name="connsiteY6" fmla="*/ 9144 h 137160"/>
                <a:gd name="connsiteX7" fmla="*/ 47752 w 91440"/>
                <a:gd name="connsiteY7" fmla="*/ 13716 h 137160"/>
                <a:gd name="connsiteX8" fmla="*/ 38608 w 91440"/>
                <a:gd name="connsiteY8" fmla="*/ 13716 h 137160"/>
                <a:gd name="connsiteX9" fmla="*/ 34036 w 91440"/>
                <a:gd name="connsiteY9" fmla="*/ 22860 h 137160"/>
                <a:gd name="connsiteX10" fmla="*/ 29464 w 91440"/>
                <a:gd name="connsiteY10" fmla="*/ 27432 h 137160"/>
                <a:gd name="connsiteX11" fmla="*/ 29464 w 91440"/>
                <a:gd name="connsiteY11" fmla="*/ 36576 h 137160"/>
                <a:gd name="connsiteX12" fmla="*/ 24892 w 91440"/>
                <a:gd name="connsiteY12" fmla="*/ 36576 h 137160"/>
                <a:gd name="connsiteX13" fmla="*/ 29464 w 91440"/>
                <a:gd name="connsiteY13" fmla="*/ 54864 h 137160"/>
                <a:gd name="connsiteX14" fmla="*/ 24892 w 91440"/>
                <a:gd name="connsiteY14" fmla="*/ 50292 h 137160"/>
                <a:gd name="connsiteX15" fmla="*/ 15748 w 91440"/>
                <a:gd name="connsiteY15" fmla="*/ 64008 h 137160"/>
                <a:gd name="connsiteX16" fmla="*/ 15748 w 91440"/>
                <a:gd name="connsiteY16" fmla="*/ 77724 h 137160"/>
                <a:gd name="connsiteX17" fmla="*/ 11176 w 91440"/>
                <a:gd name="connsiteY17" fmla="*/ 86868 h 137160"/>
                <a:gd name="connsiteX18" fmla="*/ 2032 w 91440"/>
                <a:gd name="connsiteY18" fmla="*/ 96012 h 137160"/>
                <a:gd name="connsiteX19" fmla="*/ 2032 w 91440"/>
                <a:gd name="connsiteY19" fmla="*/ 100584 h 137160"/>
                <a:gd name="connsiteX20" fmla="*/ 2032 w 91440"/>
                <a:gd name="connsiteY20" fmla="*/ 114300 h 137160"/>
                <a:gd name="connsiteX21" fmla="*/ 15748 w 91440"/>
                <a:gd name="connsiteY21" fmla="*/ 128016 h 137160"/>
                <a:gd name="connsiteX22" fmla="*/ 11176 w 91440"/>
                <a:gd name="connsiteY22" fmla="*/ 160020 h 137160"/>
                <a:gd name="connsiteX23" fmla="*/ 20320 w 91440"/>
                <a:gd name="connsiteY23" fmla="*/ 160020 h 137160"/>
                <a:gd name="connsiteX24" fmla="*/ 34036 w 91440"/>
                <a:gd name="connsiteY24" fmla="*/ 160020 h 137160"/>
                <a:gd name="connsiteX25" fmla="*/ 34036 w 91440"/>
                <a:gd name="connsiteY25" fmla="*/ 137160 h 137160"/>
                <a:gd name="connsiteX26" fmla="*/ 34036 w 91440"/>
                <a:gd name="connsiteY26" fmla="*/ 105156 h 137160"/>
                <a:gd name="connsiteX27" fmla="*/ 43180 w 91440"/>
                <a:gd name="connsiteY27" fmla="*/ 91440 h 137160"/>
                <a:gd name="connsiteX28" fmla="*/ 43180 w 91440"/>
                <a:gd name="connsiteY28" fmla="*/ 105156 h 137160"/>
                <a:gd name="connsiteX29" fmla="*/ 43180 w 91440"/>
                <a:gd name="connsiteY29" fmla="*/ 118872 h 137160"/>
                <a:gd name="connsiteX30" fmla="*/ 52324 w 91440"/>
                <a:gd name="connsiteY30" fmla="*/ 132588 h 137160"/>
                <a:gd name="connsiteX31" fmla="*/ 66040 w 91440"/>
                <a:gd name="connsiteY31" fmla="*/ 141732 h 137160"/>
                <a:gd name="connsiteX32" fmla="*/ 79756 w 91440"/>
                <a:gd name="connsiteY32" fmla="*/ 132588 h 137160"/>
                <a:gd name="connsiteX33" fmla="*/ 79756 w 91440"/>
                <a:gd name="connsiteY33" fmla="*/ 123444 h 137160"/>
                <a:gd name="connsiteX34" fmla="*/ 79756 w 91440"/>
                <a:gd name="connsiteY34" fmla="*/ 123444 h 137160"/>
                <a:gd name="connsiteX35" fmla="*/ 79756 w 91440"/>
                <a:gd name="connsiteY35" fmla="*/ 118872 h 137160"/>
                <a:gd name="connsiteX36" fmla="*/ 70612 w 91440"/>
                <a:gd name="connsiteY36" fmla="*/ 109728 h 137160"/>
                <a:gd name="connsiteX37" fmla="*/ 70612 w 91440"/>
                <a:gd name="connsiteY37" fmla="*/ 109728 h 137160"/>
                <a:gd name="connsiteX38" fmla="*/ 70612 w 91440"/>
                <a:gd name="connsiteY38" fmla="*/ 105156 h 137160"/>
                <a:gd name="connsiteX39" fmla="*/ 66040 w 91440"/>
                <a:gd name="connsiteY39" fmla="*/ 100584 h 137160"/>
                <a:gd name="connsiteX40" fmla="*/ 61468 w 91440"/>
                <a:gd name="connsiteY40" fmla="*/ 91440 h 137160"/>
                <a:gd name="connsiteX41" fmla="*/ 47752 w 91440"/>
                <a:gd name="connsiteY41" fmla="*/ 73152 h 137160"/>
                <a:gd name="connsiteX42" fmla="*/ 84328 w 91440"/>
                <a:gd name="connsiteY42" fmla="*/ 50292 h 137160"/>
                <a:gd name="connsiteX43" fmla="*/ 88900 w 91440"/>
                <a:gd name="connsiteY43" fmla="*/ 54864 h 137160"/>
                <a:gd name="connsiteX44" fmla="*/ 93472 w 91440"/>
                <a:gd name="connsiteY44" fmla="*/ 45720 h 137160"/>
                <a:gd name="connsiteX45" fmla="*/ 75184 w 91440"/>
                <a:gd name="connsiteY45" fmla="*/ 45720 h 137160"/>
                <a:gd name="connsiteX46" fmla="*/ 79756 w 91440"/>
                <a:gd name="connsiteY46" fmla="*/ 45720 h 137160"/>
                <a:gd name="connsiteX47" fmla="*/ 66040 w 91440"/>
                <a:gd name="connsiteY47" fmla="*/ 50292 h 137160"/>
                <a:gd name="connsiteX48" fmla="*/ 56896 w 91440"/>
                <a:gd name="connsiteY48" fmla="*/ 45720 h 137160"/>
                <a:gd name="connsiteX49" fmla="*/ 34036 w 91440"/>
                <a:gd name="connsiteY49" fmla="*/ 54864 h 137160"/>
                <a:gd name="connsiteX50" fmla="*/ 24892 w 91440"/>
                <a:gd name="connsiteY50" fmla="*/ 45720 h 137160"/>
                <a:gd name="connsiteX51" fmla="*/ 29464 w 91440"/>
                <a:gd name="connsiteY51" fmla="*/ 22860 h 137160"/>
                <a:gd name="connsiteX52" fmla="*/ 47752 w 91440"/>
                <a:gd name="connsiteY52" fmla="*/ 22860 h 137160"/>
                <a:gd name="connsiteX53" fmla="*/ 56896 w 91440"/>
                <a:gd name="connsiteY53" fmla="*/ 18288 h 137160"/>
                <a:gd name="connsiteX54" fmla="*/ 66040 w 91440"/>
                <a:gd name="connsiteY54" fmla="*/ 18288 h 137160"/>
                <a:gd name="connsiteX55" fmla="*/ 88900 w 91440"/>
                <a:gd name="connsiteY55" fmla="*/ 18288 h 137160"/>
                <a:gd name="connsiteX56" fmla="*/ 120904 w 91440"/>
                <a:gd name="connsiteY56" fmla="*/ 27432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91440" h="137160">
                  <a:moveTo>
                    <a:pt x="120904" y="27432"/>
                  </a:moveTo>
                  <a:cubicBezTo>
                    <a:pt x="125476" y="22860"/>
                    <a:pt x="130048" y="9144"/>
                    <a:pt x="134620" y="4572"/>
                  </a:cubicBezTo>
                  <a:cubicBezTo>
                    <a:pt x="134620" y="4572"/>
                    <a:pt x="134620" y="0"/>
                    <a:pt x="134620" y="0"/>
                  </a:cubicBezTo>
                  <a:cubicBezTo>
                    <a:pt x="125476" y="0"/>
                    <a:pt x="125476" y="4572"/>
                    <a:pt x="120904" y="9144"/>
                  </a:cubicBezTo>
                  <a:cubicBezTo>
                    <a:pt x="111760" y="22860"/>
                    <a:pt x="98044" y="9144"/>
                    <a:pt x="88900" y="18288"/>
                  </a:cubicBezTo>
                  <a:cubicBezTo>
                    <a:pt x="84328" y="18288"/>
                    <a:pt x="75184" y="13716"/>
                    <a:pt x="70612" y="13716"/>
                  </a:cubicBezTo>
                  <a:cubicBezTo>
                    <a:pt x="66040" y="13716"/>
                    <a:pt x="66040" y="9144"/>
                    <a:pt x="61468" y="9144"/>
                  </a:cubicBezTo>
                  <a:cubicBezTo>
                    <a:pt x="52324" y="9144"/>
                    <a:pt x="52324" y="4572"/>
                    <a:pt x="47752" y="13716"/>
                  </a:cubicBezTo>
                  <a:cubicBezTo>
                    <a:pt x="43180" y="18288"/>
                    <a:pt x="38608" y="18288"/>
                    <a:pt x="38608" y="13716"/>
                  </a:cubicBezTo>
                  <a:cubicBezTo>
                    <a:pt x="38608" y="18288"/>
                    <a:pt x="34036" y="18288"/>
                    <a:pt x="34036" y="22860"/>
                  </a:cubicBezTo>
                  <a:cubicBezTo>
                    <a:pt x="34036" y="22860"/>
                    <a:pt x="29464" y="27432"/>
                    <a:pt x="29464" y="27432"/>
                  </a:cubicBezTo>
                  <a:cubicBezTo>
                    <a:pt x="29464" y="32004"/>
                    <a:pt x="29464" y="32004"/>
                    <a:pt x="29464" y="36576"/>
                  </a:cubicBezTo>
                  <a:cubicBezTo>
                    <a:pt x="29464" y="32004"/>
                    <a:pt x="24892" y="36576"/>
                    <a:pt x="24892" y="36576"/>
                  </a:cubicBezTo>
                  <a:cubicBezTo>
                    <a:pt x="29464" y="41148"/>
                    <a:pt x="29464" y="50292"/>
                    <a:pt x="29464" y="54864"/>
                  </a:cubicBezTo>
                  <a:cubicBezTo>
                    <a:pt x="29464" y="54864"/>
                    <a:pt x="29464" y="50292"/>
                    <a:pt x="24892" y="50292"/>
                  </a:cubicBezTo>
                  <a:cubicBezTo>
                    <a:pt x="24892" y="54864"/>
                    <a:pt x="20320" y="59436"/>
                    <a:pt x="15748" y="64008"/>
                  </a:cubicBezTo>
                  <a:cubicBezTo>
                    <a:pt x="15748" y="68580"/>
                    <a:pt x="15748" y="73152"/>
                    <a:pt x="15748" y="77724"/>
                  </a:cubicBezTo>
                  <a:cubicBezTo>
                    <a:pt x="15748" y="82296"/>
                    <a:pt x="11176" y="82296"/>
                    <a:pt x="11176" y="86868"/>
                  </a:cubicBezTo>
                  <a:cubicBezTo>
                    <a:pt x="11176" y="91440"/>
                    <a:pt x="6604" y="91440"/>
                    <a:pt x="2032" y="96012"/>
                  </a:cubicBezTo>
                  <a:cubicBezTo>
                    <a:pt x="-2540" y="100584"/>
                    <a:pt x="2032" y="100584"/>
                    <a:pt x="2032" y="100584"/>
                  </a:cubicBezTo>
                  <a:cubicBezTo>
                    <a:pt x="2032" y="105156"/>
                    <a:pt x="2032" y="109728"/>
                    <a:pt x="2032" y="114300"/>
                  </a:cubicBezTo>
                  <a:cubicBezTo>
                    <a:pt x="11176" y="105156"/>
                    <a:pt x="15748" y="118872"/>
                    <a:pt x="15748" y="128016"/>
                  </a:cubicBezTo>
                  <a:cubicBezTo>
                    <a:pt x="15748" y="137160"/>
                    <a:pt x="11176" y="146304"/>
                    <a:pt x="11176" y="160020"/>
                  </a:cubicBezTo>
                  <a:cubicBezTo>
                    <a:pt x="15748" y="160020"/>
                    <a:pt x="15748" y="160020"/>
                    <a:pt x="20320" y="160020"/>
                  </a:cubicBezTo>
                  <a:cubicBezTo>
                    <a:pt x="24892" y="160020"/>
                    <a:pt x="29464" y="155448"/>
                    <a:pt x="34036" y="160020"/>
                  </a:cubicBezTo>
                  <a:cubicBezTo>
                    <a:pt x="34036" y="150876"/>
                    <a:pt x="34036" y="146304"/>
                    <a:pt x="34036" y="137160"/>
                  </a:cubicBezTo>
                  <a:cubicBezTo>
                    <a:pt x="34036" y="128016"/>
                    <a:pt x="38608" y="114300"/>
                    <a:pt x="34036" y="105156"/>
                  </a:cubicBezTo>
                  <a:cubicBezTo>
                    <a:pt x="34036" y="100584"/>
                    <a:pt x="34036" y="86868"/>
                    <a:pt x="43180" y="91440"/>
                  </a:cubicBezTo>
                  <a:cubicBezTo>
                    <a:pt x="47752" y="91440"/>
                    <a:pt x="47752" y="100584"/>
                    <a:pt x="43180" y="105156"/>
                  </a:cubicBezTo>
                  <a:cubicBezTo>
                    <a:pt x="38608" y="109728"/>
                    <a:pt x="43180" y="114300"/>
                    <a:pt x="43180" y="118872"/>
                  </a:cubicBezTo>
                  <a:cubicBezTo>
                    <a:pt x="52324" y="128016"/>
                    <a:pt x="52324" y="123444"/>
                    <a:pt x="52324" y="132588"/>
                  </a:cubicBezTo>
                  <a:cubicBezTo>
                    <a:pt x="52324" y="141732"/>
                    <a:pt x="61468" y="146304"/>
                    <a:pt x="66040" y="141732"/>
                  </a:cubicBezTo>
                  <a:cubicBezTo>
                    <a:pt x="66040" y="132588"/>
                    <a:pt x="70612" y="132588"/>
                    <a:pt x="79756" y="132588"/>
                  </a:cubicBezTo>
                  <a:cubicBezTo>
                    <a:pt x="84328" y="132588"/>
                    <a:pt x="84328" y="123444"/>
                    <a:pt x="79756" y="123444"/>
                  </a:cubicBezTo>
                  <a:cubicBezTo>
                    <a:pt x="79756" y="123444"/>
                    <a:pt x="79756" y="123444"/>
                    <a:pt x="79756" y="123444"/>
                  </a:cubicBezTo>
                  <a:cubicBezTo>
                    <a:pt x="75184" y="118872"/>
                    <a:pt x="75184" y="123444"/>
                    <a:pt x="79756" y="118872"/>
                  </a:cubicBezTo>
                  <a:cubicBezTo>
                    <a:pt x="75184" y="118872"/>
                    <a:pt x="75184" y="114300"/>
                    <a:pt x="70612" y="109728"/>
                  </a:cubicBezTo>
                  <a:cubicBezTo>
                    <a:pt x="70612" y="109728"/>
                    <a:pt x="70612" y="109728"/>
                    <a:pt x="70612" y="109728"/>
                  </a:cubicBezTo>
                  <a:cubicBezTo>
                    <a:pt x="66040" y="105156"/>
                    <a:pt x="70612" y="105156"/>
                    <a:pt x="70612" y="105156"/>
                  </a:cubicBezTo>
                  <a:cubicBezTo>
                    <a:pt x="70612" y="105156"/>
                    <a:pt x="66040" y="100584"/>
                    <a:pt x="66040" y="100584"/>
                  </a:cubicBezTo>
                  <a:cubicBezTo>
                    <a:pt x="66040" y="96012"/>
                    <a:pt x="61468" y="96012"/>
                    <a:pt x="61468" y="91440"/>
                  </a:cubicBezTo>
                  <a:cubicBezTo>
                    <a:pt x="61468" y="86868"/>
                    <a:pt x="47752" y="77724"/>
                    <a:pt x="47752" y="73152"/>
                  </a:cubicBezTo>
                  <a:cubicBezTo>
                    <a:pt x="61468" y="82296"/>
                    <a:pt x="70612" y="50292"/>
                    <a:pt x="84328" y="50292"/>
                  </a:cubicBezTo>
                  <a:cubicBezTo>
                    <a:pt x="84328" y="50292"/>
                    <a:pt x="84328" y="54864"/>
                    <a:pt x="88900" y="54864"/>
                  </a:cubicBezTo>
                  <a:cubicBezTo>
                    <a:pt x="93472" y="54864"/>
                    <a:pt x="93472" y="50292"/>
                    <a:pt x="93472" y="45720"/>
                  </a:cubicBezTo>
                  <a:cubicBezTo>
                    <a:pt x="88900" y="41148"/>
                    <a:pt x="79756" y="45720"/>
                    <a:pt x="75184" y="45720"/>
                  </a:cubicBezTo>
                  <a:cubicBezTo>
                    <a:pt x="75184" y="45720"/>
                    <a:pt x="75184" y="45720"/>
                    <a:pt x="79756" y="45720"/>
                  </a:cubicBezTo>
                  <a:cubicBezTo>
                    <a:pt x="75184" y="45720"/>
                    <a:pt x="66040" y="41148"/>
                    <a:pt x="66040" y="50292"/>
                  </a:cubicBezTo>
                  <a:cubicBezTo>
                    <a:pt x="66040" y="54864"/>
                    <a:pt x="56896" y="50292"/>
                    <a:pt x="56896" y="45720"/>
                  </a:cubicBezTo>
                  <a:cubicBezTo>
                    <a:pt x="52324" y="50292"/>
                    <a:pt x="38608" y="68580"/>
                    <a:pt x="34036" y="54864"/>
                  </a:cubicBezTo>
                  <a:cubicBezTo>
                    <a:pt x="34036" y="50292"/>
                    <a:pt x="24892" y="50292"/>
                    <a:pt x="24892" y="45720"/>
                  </a:cubicBezTo>
                  <a:cubicBezTo>
                    <a:pt x="20320" y="36576"/>
                    <a:pt x="24892" y="27432"/>
                    <a:pt x="29464" y="22860"/>
                  </a:cubicBezTo>
                  <a:cubicBezTo>
                    <a:pt x="34036" y="18288"/>
                    <a:pt x="38608" y="22860"/>
                    <a:pt x="47752" y="22860"/>
                  </a:cubicBezTo>
                  <a:cubicBezTo>
                    <a:pt x="52324" y="22860"/>
                    <a:pt x="52324" y="18288"/>
                    <a:pt x="56896" y="18288"/>
                  </a:cubicBezTo>
                  <a:cubicBezTo>
                    <a:pt x="61468" y="18288"/>
                    <a:pt x="61468" y="22860"/>
                    <a:pt x="66040" y="18288"/>
                  </a:cubicBezTo>
                  <a:cubicBezTo>
                    <a:pt x="75184" y="18288"/>
                    <a:pt x="79756" y="13716"/>
                    <a:pt x="88900" y="18288"/>
                  </a:cubicBezTo>
                  <a:cubicBezTo>
                    <a:pt x="98044" y="36576"/>
                    <a:pt x="111760" y="36576"/>
                    <a:pt x="120904" y="274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56" name="Freeform: Shape 36">
              <a:extLst>
                <a:ext uri="{FF2B5EF4-FFF2-40B4-BE49-F238E27FC236}">
                  <a16:creationId xmlns:a16="http://schemas.microsoft.com/office/drawing/2014/main" id="{E236331B-903A-3945-9E54-C5F3CAF4785D}"/>
                </a:ext>
              </a:extLst>
            </p:cNvPr>
            <p:cNvSpPr/>
            <p:nvPr/>
          </p:nvSpPr>
          <p:spPr>
            <a:xfrm>
              <a:off x="10080555" y="4059735"/>
              <a:ext cx="45720" cy="45720"/>
            </a:xfrm>
            <a:custGeom>
              <a:avLst/>
              <a:gdLst>
                <a:gd name="connsiteX0" fmla="*/ 5279 w 0"/>
                <a:gd name="connsiteY0" fmla="*/ 9144 h 0"/>
                <a:gd name="connsiteX1" fmla="*/ 5279 w 0"/>
                <a:gd name="connsiteY1" fmla="*/ 0 h 0"/>
                <a:gd name="connsiteX2" fmla="*/ 5279 w 0"/>
                <a:gd name="connsiteY2" fmla="*/ 9144 h 0"/>
              </a:gdLst>
              <a:ahLst/>
              <a:cxnLst>
                <a:cxn ang="0">
                  <a:pos x="connsiteX0" y="connsiteY0"/>
                </a:cxn>
                <a:cxn ang="0">
                  <a:pos x="connsiteX1" y="connsiteY1"/>
                </a:cxn>
                <a:cxn ang="0">
                  <a:pos x="connsiteX2" y="connsiteY2"/>
                </a:cxn>
              </a:cxnLst>
              <a:rect l="l" t="t" r="r" b="b"/>
              <a:pathLst>
                <a:path>
                  <a:moveTo>
                    <a:pt x="5279" y="9144"/>
                  </a:moveTo>
                  <a:cubicBezTo>
                    <a:pt x="9851" y="4572"/>
                    <a:pt x="5279" y="0"/>
                    <a:pt x="5279" y="0"/>
                  </a:cubicBezTo>
                  <a:cubicBezTo>
                    <a:pt x="-3865" y="4572"/>
                    <a:pt x="707" y="9144"/>
                    <a:pt x="5279" y="914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57" name="Freeform: Shape 37">
              <a:extLst>
                <a:ext uri="{FF2B5EF4-FFF2-40B4-BE49-F238E27FC236}">
                  <a16:creationId xmlns:a16="http://schemas.microsoft.com/office/drawing/2014/main" id="{032B10C5-90AA-5E4C-81F6-F658D4AE64E3}"/>
                </a:ext>
              </a:extLst>
            </p:cNvPr>
            <p:cNvSpPr/>
            <p:nvPr/>
          </p:nvSpPr>
          <p:spPr>
            <a:xfrm>
              <a:off x="10082691" y="3952547"/>
              <a:ext cx="45720" cy="45720"/>
            </a:xfrm>
            <a:custGeom>
              <a:avLst/>
              <a:gdLst>
                <a:gd name="connsiteX0" fmla="*/ 7715 w 0"/>
                <a:gd name="connsiteY0" fmla="*/ 2032 h 0"/>
                <a:gd name="connsiteX1" fmla="*/ 3143 w 0"/>
                <a:gd name="connsiteY1" fmla="*/ 2032 h 0"/>
                <a:gd name="connsiteX2" fmla="*/ 7715 w 0"/>
                <a:gd name="connsiteY2" fmla="*/ 2032 h 0"/>
                <a:gd name="connsiteX3" fmla="*/ 7715 w 0"/>
                <a:gd name="connsiteY3" fmla="*/ 2032 h 0"/>
              </a:gdLst>
              <a:ahLst/>
              <a:cxnLst>
                <a:cxn ang="0">
                  <a:pos x="connsiteX0" y="connsiteY0"/>
                </a:cxn>
                <a:cxn ang="0">
                  <a:pos x="connsiteX1" y="connsiteY1"/>
                </a:cxn>
                <a:cxn ang="0">
                  <a:pos x="connsiteX2" y="connsiteY2"/>
                </a:cxn>
                <a:cxn ang="0">
                  <a:pos x="connsiteX3" y="connsiteY3"/>
                </a:cxn>
              </a:cxnLst>
              <a:rect l="l" t="t" r="r" b="b"/>
              <a:pathLst>
                <a:path>
                  <a:moveTo>
                    <a:pt x="7715" y="2032"/>
                  </a:moveTo>
                  <a:cubicBezTo>
                    <a:pt x="7715" y="-2540"/>
                    <a:pt x="3143" y="2032"/>
                    <a:pt x="3143" y="2032"/>
                  </a:cubicBezTo>
                  <a:cubicBezTo>
                    <a:pt x="-6001" y="2032"/>
                    <a:pt x="7715" y="6604"/>
                    <a:pt x="7715" y="2032"/>
                  </a:cubicBezTo>
                  <a:cubicBezTo>
                    <a:pt x="3143" y="2032"/>
                    <a:pt x="7715" y="2032"/>
                    <a:pt x="7715"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58" name="Freeform: Shape 38">
              <a:extLst>
                <a:ext uri="{FF2B5EF4-FFF2-40B4-BE49-F238E27FC236}">
                  <a16:creationId xmlns:a16="http://schemas.microsoft.com/office/drawing/2014/main" id="{F8F4BC90-EB7A-8049-B770-3F1EEBAB5ADE}"/>
                </a:ext>
              </a:extLst>
            </p:cNvPr>
            <p:cNvSpPr/>
            <p:nvPr/>
          </p:nvSpPr>
          <p:spPr>
            <a:xfrm>
              <a:off x="10097518" y="4073451"/>
              <a:ext cx="45720" cy="45720"/>
            </a:xfrm>
            <a:custGeom>
              <a:avLst/>
              <a:gdLst>
                <a:gd name="connsiteX0" fmla="*/ 2032 w 0"/>
                <a:gd name="connsiteY0" fmla="*/ 0 h 0"/>
                <a:gd name="connsiteX1" fmla="*/ 2032 w 0"/>
                <a:gd name="connsiteY1" fmla="*/ 0 h 0"/>
                <a:gd name="connsiteX2" fmla="*/ 2032 w 0"/>
                <a:gd name="connsiteY2" fmla="*/ 0 h 0"/>
              </a:gdLst>
              <a:ahLst/>
              <a:cxnLst>
                <a:cxn ang="0">
                  <a:pos x="connsiteX0" y="connsiteY0"/>
                </a:cxn>
                <a:cxn ang="0">
                  <a:pos x="connsiteX1" y="connsiteY1"/>
                </a:cxn>
                <a:cxn ang="0">
                  <a:pos x="connsiteX2" y="connsiteY2"/>
                </a:cxn>
              </a:cxnLst>
              <a:rect l="l" t="t" r="r" b="b"/>
              <a:pathLst>
                <a:path>
                  <a:moveTo>
                    <a:pt x="2032" y="0"/>
                  </a:moveTo>
                  <a:lnTo>
                    <a:pt x="2032" y="0"/>
                  </a:lnTo>
                  <a:cubicBezTo>
                    <a:pt x="-2540" y="0"/>
                    <a:pt x="2032" y="0"/>
                    <a:pt x="203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59" name="Freeform: Shape 39">
              <a:extLst>
                <a:ext uri="{FF2B5EF4-FFF2-40B4-BE49-F238E27FC236}">
                  <a16:creationId xmlns:a16="http://schemas.microsoft.com/office/drawing/2014/main" id="{521B80F6-757A-7040-97D8-A6C3084C16B8}"/>
                </a:ext>
              </a:extLst>
            </p:cNvPr>
            <p:cNvSpPr/>
            <p:nvPr/>
          </p:nvSpPr>
          <p:spPr>
            <a:xfrm>
              <a:off x="10088374" y="4046019"/>
              <a:ext cx="45720" cy="45720"/>
            </a:xfrm>
            <a:custGeom>
              <a:avLst/>
              <a:gdLst>
                <a:gd name="connsiteX0" fmla="*/ 11176 w 0"/>
                <a:gd name="connsiteY0" fmla="*/ 27432 h 0"/>
                <a:gd name="connsiteX1" fmla="*/ 11176 w 0"/>
                <a:gd name="connsiteY1" fmla="*/ 27432 h 0"/>
                <a:gd name="connsiteX2" fmla="*/ 20320 w 0"/>
                <a:gd name="connsiteY2" fmla="*/ 18288 h 0"/>
                <a:gd name="connsiteX3" fmla="*/ 15748 w 0"/>
                <a:gd name="connsiteY3" fmla="*/ 13716 h 0"/>
                <a:gd name="connsiteX4" fmla="*/ 20320 w 0"/>
                <a:gd name="connsiteY4" fmla="*/ 4572 h 0"/>
                <a:gd name="connsiteX5" fmla="*/ 20320 w 0"/>
                <a:gd name="connsiteY5" fmla="*/ 9144 h 0"/>
                <a:gd name="connsiteX6" fmla="*/ 20320 w 0"/>
                <a:gd name="connsiteY6" fmla="*/ 0 h 0"/>
                <a:gd name="connsiteX7" fmla="*/ 11176 w 0"/>
                <a:gd name="connsiteY7" fmla="*/ 9144 h 0"/>
                <a:gd name="connsiteX8" fmla="*/ 6604 w 0"/>
                <a:gd name="connsiteY8" fmla="*/ 9144 h 0"/>
                <a:gd name="connsiteX9" fmla="*/ 2032 w 0"/>
                <a:gd name="connsiteY9" fmla="*/ 18288 h 0"/>
                <a:gd name="connsiteX10" fmla="*/ 2032 w 0"/>
                <a:gd name="connsiteY10" fmla="*/ 27432 h 0"/>
                <a:gd name="connsiteX11" fmla="*/ 11176 w 0"/>
                <a:gd name="connsiteY11" fmla="*/ 27432 h 0"/>
                <a:gd name="connsiteX12" fmla="*/ 11176 w 0"/>
                <a:gd name="connsiteY12" fmla="*/ 22860 h 0"/>
                <a:gd name="connsiteX13" fmla="*/ 11176 w 0"/>
                <a:gd name="connsiteY13" fmla="*/ 27432 h 0"/>
                <a:gd name="connsiteX14" fmla="*/ 11176 w 0"/>
                <a:gd name="connsiteY14" fmla="*/ 27432 h 0"/>
                <a:gd name="connsiteX15" fmla="*/ 11176 w 0"/>
                <a:gd name="connsiteY15" fmla="*/ 13716 h 0"/>
                <a:gd name="connsiteX16" fmla="*/ 11176 w 0"/>
                <a:gd name="connsiteY16" fmla="*/ 13716 h 0"/>
                <a:gd name="connsiteX17" fmla="*/ 11176 w 0"/>
                <a:gd name="connsiteY17" fmla="*/ 18288 h 0"/>
                <a:gd name="connsiteX18" fmla="*/ 11176 w 0"/>
                <a:gd name="connsiteY18" fmla="*/ 1371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a:moveTo>
                    <a:pt x="11176" y="27432"/>
                  </a:moveTo>
                  <a:cubicBezTo>
                    <a:pt x="11176" y="27432"/>
                    <a:pt x="11176" y="27432"/>
                    <a:pt x="11176" y="27432"/>
                  </a:cubicBezTo>
                  <a:cubicBezTo>
                    <a:pt x="15748" y="27432"/>
                    <a:pt x="24892" y="22860"/>
                    <a:pt x="20320" y="18288"/>
                  </a:cubicBezTo>
                  <a:cubicBezTo>
                    <a:pt x="20320" y="13716"/>
                    <a:pt x="15748" y="18288"/>
                    <a:pt x="15748" y="13716"/>
                  </a:cubicBezTo>
                  <a:cubicBezTo>
                    <a:pt x="15748" y="13716"/>
                    <a:pt x="15748" y="4572"/>
                    <a:pt x="20320" y="4572"/>
                  </a:cubicBezTo>
                  <a:cubicBezTo>
                    <a:pt x="20320" y="4572"/>
                    <a:pt x="20320" y="9144"/>
                    <a:pt x="20320" y="9144"/>
                  </a:cubicBezTo>
                  <a:cubicBezTo>
                    <a:pt x="24892" y="4572"/>
                    <a:pt x="20320" y="0"/>
                    <a:pt x="20320" y="0"/>
                  </a:cubicBezTo>
                  <a:cubicBezTo>
                    <a:pt x="15748" y="0"/>
                    <a:pt x="15748" y="4572"/>
                    <a:pt x="11176" y="9144"/>
                  </a:cubicBezTo>
                  <a:cubicBezTo>
                    <a:pt x="11176" y="4572"/>
                    <a:pt x="6604" y="4572"/>
                    <a:pt x="6604" y="9144"/>
                  </a:cubicBezTo>
                  <a:cubicBezTo>
                    <a:pt x="2032" y="13716"/>
                    <a:pt x="2032" y="13716"/>
                    <a:pt x="2032" y="18288"/>
                  </a:cubicBezTo>
                  <a:cubicBezTo>
                    <a:pt x="2032" y="18288"/>
                    <a:pt x="-2540" y="32004"/>
                    <a:pt x="2032" y="27432"/>
                  </a:cubicBezTo>
                  <a:cubicBezTo>
                    <a:pt x="6604" y="22860"/>
                    <a:pt x="6604" y="22860"/>
                    <a:pt x="11176" y="27432"/>
                  </a:cubicBezTo>
                  <a:cubicBezTo>
                    <a:pt x="6604" y="22860"/>
                    <a:pt x="11176" y="22860"/>
                    <a:pt x="11176" y="22860"/>
                  </a:cubicBezTo>
                  <a:cubicBezTo>
                    <a:pt x="6604" y="22860"/>
                    <a:pt x="6604" y="27432"/>
                    <a:pt x="11176" y="27432"/>
                  </a:cubicBezTo>
                  <a:cubicBezTo>
                    <a:pt x="11176" y="27432"/>
                    <a:pt x="11176" y="27432"/>
                    <a:pt x="11176" y="27432"/>
                  </a:cubicBezTo>
                  <a:close/>
                  <a:moveTo>
                    <a:pt x="11176" y="13716"/>
                  </a:moveTo>
                  <a:cubicBezTo>
                    <a:pt x="11176" y="18288"/>
                    <a:pt x="11176" y="13716"/>
                    <a:pt x="11176" y="13716"/>
                  </a:cubicBezTo>
                  <a:cubicBezTo>
                    <a:pt x="11176" y="13716"/>
                    <a:pt x="11176" y="18288"/>
                    <a:pt x="11176" y="18288"/>
                  </a:cubicBezTo>
                  <a:cubicBezTo>
                    <a:pt x="11176" y="18288"/>
                    <a:pt x="11176" y="13716"/>
                    <a:pt x="11176" y="1371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60" name="Freeform: Shape 40">
              <a:extLst>
                <a:ext uri="{FF2B5EF4-FFF2-40B4-BE49-F238E27FC236}">
                  <a16:creationId xmlns:a16="http://schemas.microsoft.com/office/drawing/2014/main" id="{5D16926A-B372-3147-AC07-0BEDEC384D95}"/>
                </a:ext>
              </a:extLst>
            </p:cNvPr>
            <p:cNvSpPr/>
            <p:nvPr/>
          </p:nvSpPr>
          <p:spPr>
            <a:xfrm>
              <a:off x="10104122" y="3969791"/>
              <a:ext cx="45720" cy="45720"/>
            </a:xfrm>
            <a:custGeom>
              <a:avLst/>
              <a:gdLst>
                <a:gd name="connsiteX0" fmla="*/ 0 w 0"/>
                <a:gd name="connsiteY0" fmla="*/ 12220 h 0"/>
                <a:gd name="connsiteX1" fmla="*/ 4572 w 0"/>
                <a:gd name="connsiteY1" fmla="*/ 7648 h 0"/>
                <a:gd name="connsiteX2" fmla="*/ 9144 w 0"/>
                <a:gd name="connsiteY2" fmla="*/ 12220 h 0"/>
                <a:gd name="connsiteX3" fmla="*/ 9144 w 0"/>
                <a:gd name="connsiteY3" fmla="*/ 7648 h 0"/>
                <a:gd name="connsiteX4" fmla="*/ 9144 w 0"/>
                <a:gd name="connsiteY4" fmla="*/ 3076 h 0"/>
                <a:gd name="connsiteX5" fmla="*/ 9144 w 0"/>
                <a:gd name="connsiteY5" fmla="*/ 3076 h 0"/>
                <a:gd name="connsiteX6" fmla="*/ 9144 w 0"/>
                <a:gd name="connsiteY6" fmla="*/ 3076 h 0"/>
                <a:gd name="connsiteX7" fmla="*/ 9144 w 0"/>
                <a:gd name="connsiteY7" fmla="*/ 3076 h 0"/>
                <a:gd name="connsiteX8" fmla="*/ 0 w 0"/>
                <a:gd name="connsiteY8" fmla="*/ 12220 h 0"/>
                <a:gd name="connsiteX9" fmla="*/ 9144 w 0"/>
                <a:gd name="connsiteY9" fmla="*/ 3076 h 0"/>
                <a:gd name="connsiteX10" fmla="*/ 9144 w 0"/>
                <a:gd name="connsiteY10" fmla="*/ 3076 h 0"/>
                <a:gd name="connsiteX11" fmla="*/ 9144 w 0"/>
                <a:gd name="connsiteY11" fmla="*/ 3076 h 0"/>
                <a:gd name="connsiteX12" fmla="*/ 9144 w 0"/>
                <a:gd name="connsiteY12" fmla="*/ 3076 h 0"/>
                <a:gd name="connsiteX13" fmla="*/ 9144 w 0"/>
                <a:gd name="connsiteY13" fmla="*/ 3076 h 0"/>
                <a:gd name="connsiteX14" fmla="*/ 9144 w 0"/>
                <a:gd name="connsiteY14" fmla="*/ 307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a:moveTo>
                    <a:pt x="0" y="12220"/>
                  </a:moveTo>
                  <a:cubicBezTo>
                    <a:pt x="0" y="12220"/>
                    <a:pt x="4572" y="7648"/>
                    <a:pt x="4572" y="7648"/>
                  </a:cubicBezTo>
                  <a:cubicBezTo>
                    <a:pt x="4572" y="12220"/>
                    <a:pt x="4572" y="12220"/>
                    <a:pt x="9144" y="12220"/>
                  </a:cubicBezTo>
                  <a:cubicBezTo>
                    <a:pt x="9144" y="12220"/>
                    <a:pt x="9144" y="7648"/>
                    <a:pt x="9144" y="7648"/>
                  </a:cubicBezTo>
                  <a:cubicBezTo>
                    <a:pt x="13716" y="12220"/>
                    <a:pt x="13716" y="-1496"/>
                    <a:pt x="9144" y="3076"/>
                  </a:cubicBezTo>
                  <a:cubicBezTo>
                    <a:pt x="9144" y="-1496"/>
                    <a:pt x="9144" y="3076"/>
                    <a:pt x="9144" y="3076"/>
                  </a:cubicBezTo>
                  <a:lnTo>
                    <a:pt x="9144" y="3076"/>
                  </a:lnTo>
                  <a:lnTo>
                    <a:pt x="9144" y="3076"/>
                  </a:lnTo>
                  <a:cubicBezTo>
                    <a:pt x="4572" y="-6068"/>
                    <a:pt x="0" y="7648"/>
                    <a:pt x="0" y="12220"/>
                  </a:cubicBezTo>
                  <a:close/>
                  <a:moveTo>
                    <a:pt x="9144" y="3076"/>
                  </a:moveTo>
                  <a:cubicBezTo>
                    <a:pt x="9144" y="3076"/>
                    <a:pt x="9144" y="3076"/>
                    <a:pt x="9144" y="3076"/>
                  </a:cubicBezTo>
                  <a:lnTo>
                    <a:pt x="9144" y="3076"/>
                  </a:lnTo>
                  <a:close/>
                  <a:moveTo>
                    <a:pt x="9144" y="3076"/>
                  </a:moveTo>
                  <a:cubicBezTo>
                    <a:pt x="9144" y="3076"/>
                    <a:pt x="9144" y="3076"/>
                    <a:pt x="9144" y="3076"/>
                  </a:cubicBezTo>
                  <a:lnTo>
                    <a:pt x="9144" y="3076"/>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61" name="Freeform: Shape 41">
              <a:extLst>
                <a:ext uri="{FF2B5EF4-FFF2-40B4-BE49-F238E27FC236}">
                  <a16:creationId xmlns:a16="http://schemas.microsoft.com/office/drawing/2014/main" id="{9DA88146-B62D-704E-A464-82C42C4B996E}"/>
                </a:ext>
              </a:extLst>
            </p:cNvPr>
            <p:cNvSpPr/>
            <p:nvPr/>
          </p:nvSpPr>
          <p:spPr>
            <a:xfrm>
              <a:off x="10113266" y="397286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62" name="Freeform: Shape 42">
              <a:extLst>
                <a:ext uri="{FF2B5EF4-FFF2-40B4-BE49-F238E27FC236}">
                  <a16:creationId xmlns:a16="http://schemas.microsoft.com/office/drawing/2014/main" id="{5C664F22-DC92-3F40-A0FC-CE6DDCA1111D}"/>
                </a:ext>
              </a:extLst>
            </p:cNvPr>
            <p:cNvSpPr/>
            <p:nvPr/>
          </p:nvSpPr>
          <p:spPr>
            <a:xfrm>
              <a:off x="10113266" y="397286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63" name="Freeform: Shape 43">
              <a:extLst>
                <a:ext uri="{FF2B5EF4-FFF2-40B4-BE49-F238E27FC236}">
                  <a16:creationId xmlns:a16="http://schemas.microsoft.com/office/drawing/2014/main" id="{ACAF1E16-251E-B147-9EDE-AEE11DB95448}"/>
                </a:ext>
              </a:extLst>
            </p:cNvPr>
            <p:cNvSpPr/>
            <p:nvPr/>
          </p:nvSpPr>
          <p:spPr>
            <a:xfrm>
              <a:off x="10106662" y="4036875"/>
              <a:ext cx="45720" cy="45720"/>
            </a:xfrm>
            <a:custGeom>
              <a:avLst/>
              <a:gdLst>
                <a:gd name="connsiteX0" fmla="*/ 2032 w 0"/>
                <a:gd name="connsiteY0" fmla="*/ 0 h 0"/>
                <a:gd name="connsiteX1" fmla="*/ 2032 w 0"/>
                <a:gd name="connsiteY1" fmla="*/ 9144 h 0"/>
                <a:gd name="connsiteX2" fmla="*/ 2032 w 0"/>
                <a:gd name="connsiteY2" fmla="*/ 0 h 0"/>
              </a:gdLst>
              <a:ahLst/>
              <a:cxnLst>
                <a:cxn ang="0">
                  <a:pos x="connsiteX0" y="connsiteY0"/>
                </a:cxn>
                <a:cxn ang="0">
                  <a:pos x="connsiteX1" y="connsiteY1"/>
                </a:cxn>
                <a:cxn ang="0">
                  <a:pos x="connsiteX2" y="connsiteY2"/>
                </a:cxn>
              </a:cxnLst>
              <a:rect l="l" t="t" r="r" b="b"/>
              <a:pathLst>
                <a:path>
                  <a:moveTo>
                    <a:pt x="2032" y="0"/>
                  </a:moveTo>
                  <a:cubicBezTo>
                    <a:pt x="2032" y="0"/>
                    <a:pt x="-2540" y="4572"/>
                    <a:pt x="2032" y="9144"/>
                  </a:cubicBezTo>
                  <a:cubicBezTo>
                    <a:pt x="6604" y="4572"/>
                    <a:pt x="6604" y="0"/>
                    <a:pt x="203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64" name="Freeform: Shape 44">
              <a:extLst>
                <a:ext uri="{FF2B5EF4-FFF2-40B4-BE49-F238E27FC236}">
                  <a16:creationId xmlns:a16="http://schemas.microsoft.com/office/drawing/2014/main" id="{F686CD43-01FE-7D40-BFD2-CA0748C9346B}"/>
                </a:ext>
              </a:extLst>
            </p:cNvPr>
            <p:cNvSpPr/>
            <p:nvPr/>
          </p:nvSpPr>
          <p:spPr>
            <a:xfrm>
              <a:off x="10113266" y="3983154"/>
              <a:ext cx="45720" cy="45720"/>
            </a:xfrm>
            <a:custGeom>
              <a:avLst/>
              <a:gdLst>
                <a:gd name="connsiteX0" fmla="*/ 0 w 0"/>
                <a:gd name="connsiteY0" fmla="*/ 3429 h 0"/>
                <a:gd name="connsiteX1" fmla="*/ 0 w 0"/>
                <a:gd name="connsiteY1" fmla="*/ 3429 h 0"/>
                <a:gd name="connsiteX2" fmla="*/ 0 w 0"/>
                <a:gd name="connsiteY2" fmla="*/ 3429 h 0"/>
                <a:gd name="connsiteX3" fmla="*/ 0 w 0"/>
                <a:gd name="connsiteY3" fmla="*/ 3429 h 0"/>
              </a:gdLst>
              <a:ahLst/>
              <a:cxnLst>
                <a:cxn ang="0">
                  <a:pos x="connsiteX0" y="connsiteY0"/>
                </a:cxn>
                <a:cxn ang="0">
                  <a:pos x="connsiteX1" y="connsiteY1"/>
                </a:cxn>
                <a:cxn ang="0">
                  <a:pos x="connsiteX2" y="connsiteY2"/>
                </a:cxn>
                <a:cxn ang="0">
                  <a:pos x="connsiteX3" y="connsiteY3"/>
                </a:cxn>
              </a:cxnLst>
              <a:rect l="l" t="t" r="r" b="b"/>
              <a:pathLst>
                <a:path>
                  <a:moveTo>
                    <a:pt x="0" y="3429"/>
                  </a:moveTo>
                  <a:cubicBezTo>
                    <a:pt x="0" y="3429"/>
                    <a:pt x="0" y="3429"/>
                    <a:pt x="0" y="3429"/>
                  </a:cubicBezTo>
                  <a:cubicBezTo>
                    <a:pt x="0" y="3429"/>
                    <a:pt x="4572" y="-1143"/>
                    <a:pt x="0" y="3429"/>
                  </a:cubicBezTo>
                  <a:cubicBezTo>
                    <a:pt x="4572" y="-1143"/>
                    <a:pt x="0" y="-1143"/>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65" name="Freeform: Shape 45">
              <a:extLst>
                <a:ext uri="{FF2B5EF4-FFF2-40B4-BE49-F238E27FC236}">
                  <a16:creationId xmlns:a16="http://schemas.microsoft.com/office/drawing/2014/main" id="{DDB2A9C5-04FF-104C-9B77-328D273E0636}"/>
                </a:ext>
              </a:extLst>
            </p:cNvPr>
            <p:cNvSpPr/>
            <p:nvPr/>
          </p:nvSpPr>
          <p:spPr>
            <a:xfrm>
              <a:off x="10113266" y="4064307"/>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0" y="4572"/>
                    <a:pt x="4572" y="4572"/>
                    <a:pt x="0" y="0"/>
                  </a:cubicBezTo>
                  <a:cubicBezTo>
                    <a:pt x="4572" y="0"/>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66" name="Freeform: Shape 46">
              <a:extLst>
                <a:ext uri="{FF2B5EF4-FFF2-40B4-BE49-F238E27FC236}">
                  <a16:creationId xmlns:a16="http://schemas.microsoft.com/office/drawing/2014/main" id="{58E5F0FF-8E8E-8B4D-AD64-3B1F31BDE2AB}"/>
                </a:ext>
              </a:extLst>
            </p:cNvPr>
            <p:cNvSpPr/>
            <p:nvPr/>
          </p:nvSpPr>
          <p:spPr>
            <a:xfrm>
              <a:off x="10118981" y="4071419"/>
              <a:ext cx="45720" cy="45720"/>
            </a:xfrm>
            <a:custGeom>
              <a:avLst/>
              <a:gdLst>
                <a:gd name="connsiteX0" fmla="*/ 3429 w 0"/>
                <a:gd name="connsiteY0" fmla="*/ 2032 h 0"/>
                <a:gd name="connsiteX1" fmla="*/ 3429 w 0"/>
                <a:gd name="connsiteY1" fmla="*/ 2032 h 0"/>
                <a:gd name="connsiteX2" fmla="*/ 3429 w 0"/>
                <a:gd name="connsiteY2" fmla="*/ 2032 h 0"/>
              </a:gdLst>
              <a:ahLst/>
              <a:cxnLst>
                <a:cxn ang="0">
                  <a:pos x="connsiteX0" y="connsiteY0"/>
                </a:cxn>
                <a:cxn ang="0">
                  <a:pos x="connsiteX1" y="connsiteY1"/>
                </a:cxn>
                <a:cxn ang="0">
                  <a:pos x="connsiteX2" y="connsiteY2"/>
                </a:cxn>
              </a:cxnLst>
              <a:rect l="l" t="t" r="r" b="b"/>
              <a:pathLst>
                <a:path>
                  <a:moveTo>
                    <a:pt x="3429" y="2032"/>
                  </a:moveTo>
                  <a:cubicBezTo>
                    <a:pt x="3429" y="2032"/>
                    <a:pt x="-1143" y="-2540"/>
                    <a:pt x="3429" y="2032"/>
                  </a:cubicBezTo>
                  <a:cubicBezTo>
                    <a:pt x="-1143" y="-2540"/>
                    <a:pt x="-1143" y="2032"/>
                    <a:pt x="3429"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67" name="Freeform: Shape 47">
              <a:extLst>
                <a:ext uri="{FF2B5EF4-FFF2-40B4-BE49-F238E27FC236}">
                  <a16:creationId xmlns:a16="http://schemas.microsoft.com/office/drawing/2014/main" id="{2CABBD45-A7FC-0548-9D04-EB13A1EFB06D}"/>
                </a:ext>
              </a:extLst>
            </p:cNvPr>
            <p:cNvSpPr/>
            <p:nvPr/>
          </p:nvSpPr>
          <p:spPr>
            <a:xfrm>
              <a:off x="10122410" y="407802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4572"/>
                    <a:pt x="0" y="0"/>
                  </a:cubicBezTo>
                  <a:cubicBezTo>
                    <a:pt x="4572" y="4572"/>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68" name="Freeform: Shape 48">
              <a:extLst>
                <a:ext uri="{FF2B5EF4-FFF2-40B4-BE49-F238E27FC236}">
                  <a16:creationId xmlns:a16="http://schemas.microsoft.com/office/drawing/2014/main" id="{C714B417-DF0B-984D-87D2-FCC9047BE894}"/>
                </a:ext>
              </a:extLst>
            </p:cNvPr>
            <p:cNvSpPr/>
            <p:nvPr/>
          </p:nvSpPr>
          <p:spPr>
            <a:xfrm>
              <a:off x="10129660" y="3982011"/>
              <a:ext cx="45720" cy="45720"/>
            </a:xfrm>
            <a:custGeom>
              <a:avLst/>
              <a:gdLst>
                <a:gd name="connsiteX0" fmla="*/ 24754 w 0"/>
                <a:gd name="connsiteY0" fmla="*/ 4572 h 0"/>
                <a:gd name="connsiteX1" fmla="*/ 24754 w 0"/>
                <a:gd name="connsiteY1" fmla="*/ 4572 h 0"/>
                <a:gd name="connsiteX2" fmla="*/ 6466 w 0"/>
                <a:gd name="connsiteY2" fmla="*/ 0 h 0"/>
                <a:gd name="connsiteX3" fmla="*/ 1894 w 0"/>
                <a:gd name="connsiteY3" fmla="*/ 9144 h 0"/>
                <a:gd name="connsiteX4" fmla="*/ 24754 w 0"/>
                <a:gd name="connsiteY4" fmla="*/ 4572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4754" y="4572"/>
                  </a:moveTo>
                  <a:cubicBezTo>
                    <a:pt x="24754" y="0"/>
                    <a:pt x="24754" y="4572"/>
                    <a:pt x="24754" y="4572"/>
                  </a:cubicBezTo>
                  <a:cubicBezTo>
                    <a:pt x="15610" y="4572"/>
                    <a:pt x="11038" y="4572"/>
                    <a:pt x="6466" y="0"/>
                  </a:cubicBezTo>
                  <a:cubicBezTo>
                    <a:pt x="1894" y="0"/>
                    <a:pt x="-2678" y="4572"/>
                    <a:pt x="1894" y="9144"/>
                  </a:cubicBezTo>
                  <a:cubicBezTo>
                    <a:pt x="11038" y="9144"/>
                    <a:pt x="24754" y="4572"/>
                    <a:pt x="24754"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69" name="Freeform: Shape 49">
              <a:extLst>
                <a:ext uri="{FF2B5EF4-FFF2-40B4-BE49-F238E27FC236}">
                  <a16:creationId xmlns:a16="http://schemas.microsoft.com/office/drawing/2014/main" id="{FAEAE08B-0BC1-3A4F-87C2-27485F05E393}"/>
                </a:ext>
              </a:extLst>
            </p:cNvPr>
            <p:cNvSpPr/>
            <p:nvPr/>
          </p:nvSpPr>
          <p:spPr>
            <a:xfrm>
              <a:off x="10154414" y="3881427"/>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 name="connsiteX4" fmla="*/ 0 w 0"/>
                <a:gd name="connsiteY4" fmla="*/ 0 h 0"/>
                <a:gd name="connsiteX5" fmla="*/ 0 w 0"/>
                <a:gd name="connsiteY5"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0" y="0"/>
                  </a:moveTo>
                  <a:cubicBezTo>
                    <a:pt x="0" y="0"/>
                    <a:pt x="0" y="0"/>
                    <a:pt x="0" y="0"/>
                  </a:cubicBezTo>
                  <a:cubicBezTo>
                    <a:pt x="0" y="0"/>
                    <a:pt x="0" y="0"/>
                    <a:pt x="0" y="0"/>
                  </a:cubicBezTo>
                  <a:cubicBezTo>
                    <a:pt x="0" y="0"/>
                    <a:pt x="0" y="4572"/>
                    <a:pt x="0" y="0"/>
                  </a:cubicBezTo>
                  <a:cubicBezTo>
                    <a:pt x="0" y="4572"/>
                    <a:pt x="4572"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70" name="Freeform: Shape 50">
              <a:extLst>
                <a:ext uri="{FF2B5EF4-FFF2-40B4-BE49-F238E27FC236}">
                  <a16:creationId xmlns:a16="http://schemas.microsoft.com/office/drawing/2014/main" id="{BFD36886-C240-474B-BBF6-9694C80274F9}"/>
                </a:ext>
              </a:extLst>
            </p:cNvPr>
            <p:cNvSpPr/>
            <p:nvPr/>
          </p:nvSpPr>
          <p:spPr>
            <a:xfrm>
              <a:off x="10154414" y="3861893"/>
              <a:ext cx="45720" cy="45720"/>
            </a:xfrm>
            <a:custGeom>
              <a:avLst/>
              <a:gdLst>
                <a:gd name="connsiteX0" fmla="*/ 0 w 0"/>
                <a:gd name="connsiteY0" fmla="*/ 1246 h 0"/>
                <a:gd name="connsiteX1" fmla="*/ 4572 w 0"/>
                <a:gd name="connsiteY1" fmla="*/ 10390 h 0"/>
                <a:gd name="connsiteX2" fmla="*/ 0 w 0"/>
                <a:gd name="connsiteY2" fmla="*/ 1246 h 0"/>
              </a:gdLst>
              <a:ahLst/>
              <a:cxnLst>
                <a:cxn ang="0">
                  <a:pos x="connsiteX0" y="connsiteY0"/>
                </a:cxn>
                <a:cxn ang="0">
                  <a:pos x="connsiteX1" y="connsiteY1"/>
                </a:cxn>
                <a:cxn ang="0">
                  <a:pos x="connsiteX2" y="connsiteY2"/>
                </a:cxn>
              </a:cxnLst>
              <a:rect l="l" t="t" r="r" b="b"/>
              <a:pathLst>
                <a:path>
                  <a:moveTo>
                    <a:pt x="0" y="1246"/>
                  </a:moveTo>
                  <a:cubicBezTo>
                    <a:pt x="0" y="1246"/>
                    <a:pt x="4572" y="5818"/>
                    <a:pt x="4572" y="10390"/>
                  </a:cubicBezTo>
                  <a:cubicBezTo>
                    <a:pt x="9144" y="5818"/>
                    <a:pt x="4572" y="-3326"/>
                    <a:pt x="0" y="124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71" name="Freeform: Shape 51">
              <a:extLst>
                <a:ext uri="{FF2B5EF4-FFF2-40B4-BE49-F238E27FC236}">
                  <a16:creationId xmlns:a16="http://schemas.microsoft.com/office/drawing/2014/main" id="{D5261258-3031-AB4E-A764-C4E97522FB11}"/>
                </a:ext>
              </a:extLst>
            </p:cNvPr>
            <p:cNvSpPr/>
            <p:nvPr/>
          </p:nvSpPr>
          <p:spPr>
            <a:xfrm>
              <a:off x="10154414" y="3984551"/>
              <a:ext cx="45720" cy="45720"/>
            </a:xfrm>
            <a:custGeom>
              <a:avLst/>
              <a:gdLst>
                <a:gd name="connsiteX0" fmla="*/ 0 w 0"/>
                <a:gd name="connsiteY0" fmla="*/ 2032 h 0"/>
                <a:gd name="connsiteX1" fmla="*/ 18288 w 0"/>
                <a:gd name="connsiteY1" fmla="*/ 2032 h 0"/>
                <a:gd name="connsiteX2" fmla="*/ 0 w 0"/>
                <a:gd name="connsiteY2" fmla="*/ 2032 h 0"/>
              </a:gdLst>
              <a:ahLst/>
              <a:cxnLst>
                <a:cxn ang="0">
                  <a:pos x="connsiteX0" y="connsiteY0"/>
                </a:cxn>
                <a:cxn ang="0">
                  <a:pos x="connsiteX1" y="connsiteY1"/>
                </a:cxn>
                <a:cxn ang="0">
                  <a:pos x="connsiteX2" y="connsiteY2"/>
                </a:cxn>
              </a:cxnLst>
              <a:rect l="l" t="t" r="r" b="b"/>
              <a:pathLst>
                <a:path>
                  <a:moveTo>
                    <a:pt x="0" y="2032"/>
                  </a:moveTo>
                  <a:cubicBezTo>
                    <a:pt x="0" y="6604"/>
                    <a:pt x="18288" y="2032"/>
                    <a:pt x="18288" y="2032"/>
                  </a:cubicBezTo>
                  <a:cubicBezTo>
                    <a:pt x="18288" y="2032"/>
                    <a:pt x="0" y="-2540"/>
                    <a:pt x="0"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72" name="Freeform: Shape 52">
              <a:extLst>
                <a:ext uri="{FF2B5EF4-FFF2-40B4-BE49-F238E27FC236}">
                  <a16:creationId xmlns:a16="http://schemas.microsoft.com/office/drawing/2014/main" id="{5E02090C-0831-FA49-87B8-56BA105233CC}"/>
                </a:ext>
              </a:extLst>
            </p:cNvPr>
            <p:cNvSpPr/>
            <p:nvPr/>
          </p:nvSpPr>
          <p:spPr>
            <a:xfrm>
              <a:off x="10164701" y="3986583"/>
              <a:ext cx="45720" cy="45720"/>
            </a:xfrm>
            <a:custGeom>
              <a:avLst/>
              <a:gdLst>
                <a:gd name="connsiteX0" fmla="*/ 3429 w 0"/>
                <a:gd name="connsiteY0" fmla="*/ 13716 h 0"/>
                <a:gd name="connsiteX1" fmla="*/ 3429 w 0"/>
                <a:gd name="connsiteY1" fmla="*/ 0 h 0"/>
                <a:gd name="connsiteX2" fmla="*/ 3429 w 0"/>
                <a:gd name="connsiteY2" fmla="*/ 13716 h 0"/>
              </a:gdLst>
              <a:ahLst/>
              <a:cxnLst>
                <a:cxn ang="0">
                  <a:pos x="connsiteX0" y="connsiteY0"/>
                </a:cxn>
                <a:cxn ang="0">
                  <a:pos x="connsiteX1" y="connsiteY1"/>
                </a:cxn>
                <a:cxn ang="0">
                  <a:pos x="connsiteX2" y="connsiteY2"/>
                </a:cxn>
              </a:cxnLst>
              <a:rect l="l" t="t" r="r" b="b"/>
              <a:pathLst>
                <a:path>
                  <a:moveTo>
                    <a:pt x="3429" y="13716"/>
                  </a:moveTo>
                  <a:cubicBezTo>
                    <a:pt x="3429" y="13716"/>
                    <a:pt x="3429" y="4572"/>
                    <a:pt x="3429" y="0"/>
                  </a:cubicBezTo>
                  <a:cubicBezTo>
                    <a:pt x="-1143" y="0"/>
                    <a:pt x="-1143" y="13716"/>
                    <a:pt x="3429" y="1371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73" name="Freeform: Shape 53">
              <a:extLst>
                <a:ext uri="{FF2B5EF4-FFF2-40B4-BE49-F238E27FC236}">
                  <a16:creationId xmlns:a16="http://schemas.microsoft.com/office/drawing/2014/main" id="{0B2B43D3-EB55-5A47-AACF-2D33F6E87A9B}"/>
                </a:ext>
              </a:extLst>
            </p:cNvPr>
            <p:cNvSpPr/>
            <p:nvPr/>
          </p:nvSpPr>
          <p:spPr>
            <a:xfrm>
              <a:off x="10190990" y="402315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74" name="Freeform: Shape 54">
              <a:extLst>
                <a:ext uri="{FF2B5EF4-FFF2-40B4-BE49-F238E27FC236}">
                  <a16:creationId xmlns:a16="http://schemas.microsoft.com/office/drawing/2014/main" id="{1167E650-CD74-B44B-B603-4FE04F204E8A}"/>
                </a:ext>
              </a:extLst>
            </p:cNvPr>
            <p:cNvSpPr/>
            <p:nvPr/>
          </p:nvSpPr>
          <p:spPr>
            <a:xfrm>
              <a:off x="10163558" y="4013603"/>
              <a:ext cx="45720" cy="45720"/>
            </a:xfrm>
            <a:custGeom>
              <a:avLst/>
              <a:gdLst>
                <a:gd name="connsiteX0" fmla="*/ 27432 w 0"/>
                <a:gd name="connsiteY0" fmla="*/ 9556 h 0"/>
                <a:gd name="connsiteX1" fmla="*/ 0 w 0"/>
                <a:gd name="connsiteY1" fmla="*/ 4984 h 0"/>
                <a:gd name="connsiteX2" fmla="*/ 27432 w 0"/>
                <a:gd name="connsiteY2" fmla="*/ 9556 h 0"/>
              </a:gdLst>
              <a:ahLst/>
              <a:cxnLst>
                <a:cxn ang="0">
                  <a:pos x="connsiteX0" y="connsiteY0"/>
                </a:cxn>
                <a:cxn ang="0">
                  <a:pos x="connsiteX1" y="connsiteY1"/>
                </a:cxn>
                <a:cxn ang="0">
                  <a:pos x="connsiteX2" y="connsiteY2"/>
                </a:cxn>
              </a:cxnLst>
              <a:rect l="l" t="t" r="r" b="b"/>
              <a:pathLst>
                <a:path>
                  <a:moveTo>
                    <a:pt x="27432" y="9556"/>
                  </a:moveTo>
                  <a:cubicBezTo>
                    <a:pt x="22860" y="412"/>
                    <a:pt x="0" y="-4160"/>
                    <a:pt x="0" y="4984"/>
                  </a:cubicBezTo>
                  <a:cubicBezTo>
                    <a:pt x="4572" y="23272"/>
                    <a:pt x="32004" y="18700"/>
                    <a:pt x="27432" y="955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75" name="Freeform: Shape 55">
              <a:extLst>
                <a:ext uri="{FF2B5EF4-FFF2-40B4-BE49-F238E27FC236}">
                  <a16:creationId xmlns:a16="http://schemas.microsoft.com/office/drawing/2014/main" id="{D233003B-A54E-A244-A6CC-FBE3F96BF359}"/>
                </a:ext>
              </a:extLst>
            </p:cNvPr>
            <p:cNvSpPr/>
            <p:nvPr/>
          </p:nvSpPr>
          <p:spPr>
            <a:xfrm>
              <a:off x="10179814" y="3852715"/>
              <a:ext cx="45720" cy="45720"/>
            </a:xfrm>
            <a:custGeom>
              <a:avLst/>
              <a:gdLst>
                <a:gd name="connsiteX0" fmla="*/ 2032 w 0"/>
                <a:gd name="connsiteY0" fmla="*/ 5852 h 0"/>
                <a:gd name="connsiteX1" fmla="*/ 2032 w 0"/>
                <a:gd name="connsiteY1" fmla="*/ 1280 h 0"/>
                <a:gd name="connsiteX2" fmla="*/ 2032 w 0"/>
                <a:gd name="connsiteY2" fmla="*/ 5852 h 0"/>
              </a:gdLst>
              <a:ahLst/>
              <a:cxnLst>
                <a:cxn ang="0">
                  <a:pos x="connsiteX0" y="connsiteY0"/>
                </a:cxn>
                <a:cxn ang="0">
                  <a:pos x="connsiteX1" y="connsiteY1"/>
                </a:cxn>
                <a:cxn ang="0">
                  <a:pos x="connsiteX2" y="connsiteY2"/>
                </a:cxn>
              </a:cxnLst>
              <a:rect l="l" t="t" r="r" b="b"/>
              <a:pathLst>
                <a:path>
                  <a:moveTo>
                    <a:pt x="2032" y="5852"/>
                  </a:moveTo>
                  <a:cubicBezTo>
                    <a:pt x="2032" y="5852"/>
                    <a:pt x="2032" y="1280"/>
                    <a:pt x="2032" y="1280"/>
                  </a:cubicBezTo>
                  <a:cubicBezTo>
                    <a:pt x="-2540" y="-3292"/>
                    <a:pt x="2032" y="5852"/>
                    <a:pt x="2032" y="585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76" name="Freeform: Shape 56">
              <a:extLst>
                <a:ext uri="{FF2B5EF4-FFF2-40B4-BE49-F238E27FC236}">
                  <a16:creationId xmlns:a16="http://schemas.microsoft.com/office/drawing/2014/main" id="{BAC1BC50-5214-E64D-99CA-FF5174101AD9}"/>
                </a:ext>
              </a:extLst>
            </p:cNvPr>
            <p:cNvSpPr/>
            <p:nvPr/>
          </p:nvSpPr>
          <p:spPr>
            <a:xfrm>
              <a:off x="10181846" y="3843605"/>
              <a:ext cx="45720" cy="45720"/>
            </a:xfrm>
            <a:custGeom>
              <a:avLst/>
              <a:gdLst>
                <a:gd name="connsiteX0" fmla="*/ 0 w 0"/>
                <a:gd name="connsiteY0" fmla="*/ 1246 h 0"/>
                <a:gd name="connsiteX1" fmla="*/ 0 w 0"/>
                <a:gd name="connsiteY1" fmla="*/ 10390 h 0"/>
                <a:gd name="connsiteX2" fmla="*/ 0 w 0"/>
                <a:gd name="connsiteY2" fmla="*/ 1246 h 0"/>
              </a:gdLst>
              <a:ahLst/>
              <a:cxnLst>
                <a:cxn ang="0">
                  <a:pos x="connsiteX0" y="connsiteY0"/>
                </a:cxn>
                <a:cxn ang="0">
                  <a:pos x="connsiteX1" y="connsiteY1"/>
                </a:cxn>
                <a:cxn ang="0">
                  <a:pos x="connsiteX2" y="connsiteY2"/>
                </a:cxn>
              </a:cxnLst>
              <a:rect l="l" t="t" r="r" b="b"/>
              <a:pathLst>
                <a:path>
                  <a:moveTo>
                    <a:pt x="0" y="1246"/>
                  </a:moveTo>
                  <a:cubicBezTo>
                    <a:pt x="0" y="5818"/>
                    <a:pt x="0" y="10390"/>
                    <a:pt x="0" y="10390"/>
                  </a:cubicBezTo>
                  <a:cubicBezTo>
                    <a:pt x="4572" y="5818"/>
                    <a:pt x="0" y="-3326"/>
                    <a:pt x="0" y="124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77" name="Freeform: Shape 57">
              <a:extLst>
                <a:ext uri="{FF2B5EF4-FFF2-40B4-BE49-F238E27FC236}">
                  <a16:creationId xmlns:a16="http://schemas.microsoft.com/office/drawing/2014/main" id="{F288B85C-E160-8748-B392-646AF97AA1C3}"/>
                </a:ext>
              </a:extLst>
            </p:cNvPr>
            <p:cNvSpPr/>
            <p:nvPr/>
          </p:nvSpPr>
          <p:spPr>
            <a:xfrm>
              <a:off x="10189097" y="3952685"/>
              <a:ext cx="45720" cy="45720"/>
            </a:xfrm>
            <a:custGeom>
              <a:avLst/>
              <a:gdLst>
                <a:gd name="connsiteX0" fmla="*/ 1894 w 0"/>
                <a:gd name="connsiteY0" fmla="*/ 6466 h 0"/>
                <a:gd name="connsiteX1" fmla="*/ 6466 w 0"/>
                <a:gd name="connsiteY1" fmla="*/ 1894 h 0"/>
                <a:gd name="connsiteX2" fmla="*/ 1894 w 0"/>
                <a:gd name="connsiteY2" fmla="*/ 6466 h 0"/>
              </a:gdLst>
              <a:ahLst/>
              <a:cxnLst>
                <a:cxn ang="0">
                  <a:pos x="connsiteX0" y="connsiteY0"/>
                </a:cxn>
                <a:cxn ang="0">
                  <a:pos x="connsiteX1" y="connsiteY1"/>
                </a:cxn>
                <a:cxn ang="0">
                  <a:pos x="connsiteX2" y="connsiteY2"/>
                </a:cxn>
              </a:cxnLst>
              <a:rect l="l" t="t" r="r" b="b"/>
              <a:pathLst>
                <a:path>
                  <a:moveTo>
                    <a:pt x="1894" y="6466"/>
                  </a:moveTo>
                  <a:cubicBezTo>
                    <a:pt x="6466" y="11038"/>
                    <a:pt x="6466" y="1894"/>
                    <a:pt x="6466" y="1894"/>
                  </a:cubicBezTo>
                  <a:cubicBezTo>
                    <a:pt x="1894" y="-2678"/>
                    <a:pt x="-2678" y="1894"/>
                    <a:pt x="1894" y="646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78" name="Freeform: Shape 58">
              <a:extLst>
                <a:ext uri="{FF2B5EF4-FFF2-40B4-BE49-F238E27FC236}">
                  <a16:creationId xmlns:a16="http://schemas.microsoft.com/office/drawing/2014/main" id="{89B4BD46-06F6-7145-93CC-7ADF4BB10EFB}"/>
                </a:ext>
              </a:extLst>
            </p:cNvPr>
            <p:cNvSpPr/>
            <p:nvPr/>
          </p:nvSpPr>
          <p:spPr>
            <a:xfrm>
              <a:off x="10192133" y="3959151"/>
              <a:ext cx="45720" cy="45720"/>
            </a:xfrm>
            <a:custGeom>
              <a:avLst/>
              <a:gdLst>
                <a:gd name="connsiteX0" fmla="*/ 3429 w 0"/>
                <a:gd name="connsiteY0" fmla="*/ 4572 h 0"/>
                <a:gd name="connsiteX1" fmla="*/ 3429 w 0"/>
                <a:gd name="connsiteY1" fmla="*/ 0 h 0"/>
                <a:gd name="connsiteX2" fmla="*/ 3429 w 0"/>
                <a:gd name="connsiteY2" fmla="*/ 4572 h 0"/>
              </a:gdLst>
              <a:ahLst/>
              <a:cxnLst>
                <a:cxn ang="0">
                  <a:pos x="connsiteX0" y="connsiteY0"/>
                </a:cxn>
                <a:cxn ang="0">
                  <a:pos x="connsiteX1" y="connsiteY1"/>
                </a:cxn>
                <a:cxn ang="0">
                  <a:pos x="connsiteX2" y="connsiteY2"/>
                </a:cxn>
              </a:cxnLst>
              <a:rect l="l" t="t" r="r" b="b"/>
              <a:pathLst>
                <a:path>
                  <a:moveTo>
                    <a:pt x="3429" y="4572"/>
                  </a:moveTo>
                  <a:cubicBezTo>
                    <a:pt x="3429" y="4572"/>
                    <a:pt x="3429" y="0"/>
                    <a:pt x="3429" y="0"/>
                  </a:cubicBezTo>
                  <a:cubicBezTo>
                    <a:pt x="-1143" y="0"/>
                    <a:pt x="-1143" y="4572"/>
                    <a:pt x="3429"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79" name="Freeform: Shape 59">
              <a:extLst>
                <a:ext uri="{FF2B5EF4-FFF2-40B4-BE49-F238E27FC236}">
                  <a16:creationId xmlns:a16="http://schemas.microsoft.com/office/drawing/2014/main" id="{EB8322A8-D0AE-2341-B44E-D16C295A17B2}"/>
                </a:ext>
              </a:extLst>
            </p:cNvPr>
            <p:cNvSpPr/>
            <p:nvPr/>
          </p:nvSpPr>
          <p:spPr>
            <a:xfrm>
              <a:off x="10195562" y="3950007"/>
              <a:ext cx="45720" cy="45720"/>
            </a:xfrm>
            <a:custGeom>
              <a:avLst/>
              <a:gdLst>
                <a:gd name="connsiteX0" fmla="*/ 0 w 0"/>
                <a:gd name="connsiteY0" fmla="*/ 9144 h 0"/>
                <a:gd name="connsiteX1" fmla="*/ 4572 w 0"/>
                <a:gd name="connsiteY1" fmla="*/ 13716 h 0"/>
                <a:gd name="connsiteX2" fmla="*/ 9144 w 0"/>
                <a:gd name="connsiteY2" fmla="*/ 13716 h 0"/>
                <a:gd name="connsiteX3" fmla="*/ 4572 w 0"/>
                <a:gd name="connsiteY3" fmla="*/ 9144 h 0"/>
                <a:gd name="connsiteX4" fmla="*/ 0 w 0"/>
                <a:gd name="connsiteY4" fmla="*/ 0 h 0"/>
                <a:gd name="connsiteX5" fmla="*/ 0 w 0"/>
                <a:gd name="connsiteY5" fmla="*/ 9144 h 0"/>
                <a:gd name="connsiteX6" fmla="*/ 0 w 0"/>
                <a:gd name="connsiteY6" fmla="*/ 4572 h 0"/>
                <a:gd name="connsiteX7" fmla="*/ 0 w 0"/>
                <a:gd name="connsiteY7" fmla="*/ 9144 h 0"/>
                <a:gd name="connsiteX8" fmla="*/ 0 w 0"/>
                <a:gd name="connsiteY8" fmla="*/ 9144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a:moveTo>
                    <a:pt x="0" y="9144"/>
                  </a:moveTo>
                  <a:cubicBezTo>
                    <a:pt x="0" y="9144"/>
                    <a:pt x="0" y="13716"/>
                    <a:pt x="4572" y="13716"/>
                  </a:cubicBezTo>
                  <a:cubicBezTo>
                    <a:pt x="9144" y="13716"/>
                    <a:pt x="9144" y="18288"/>
                    <a:pt x="9144" y="13716"/>
                  </a:cubicBezTo>
                  <a:cubicBezTo>
                    <a:pt x="13716" y="9144"/>
                    <a:pt x="4572" y="9144"/>
                    <a:pt x="4572" y="9144"/>
                  </a:cubicBezTo>
                  <a:cubicBezTo>
                    <a:pt x="4572" y="4572"/>
                    <a:pt x="4572" y="4572"/>
                    <a:pt x="0" y="0"/>
                  </a:cubicBezTo>
                  <a:cubicBezTo>
                    <a:pt x="4572" y="0"/>
                    <a:pt x="4572" y="4572"/>
                    <a:pt x="0" y="9144"/>
                  </a:cubicBezTo>
                  <a:cubicBezTo>
                    <a:pt x="0" y="4572"/>
                    <a:pt x="0" y="4572"/>
                    <a:pt x="0" y="4572"/>
                  </a:cubicBezTo>
                  <a:cubicBezTo>
                    <a:pt x="0" y="4572"/>
                    <a:pt x="0" y="4572"/>
                    <a:pt x="0" y="9144"/>
                  </a:cubicBezTo>
                  <a:cubicBezTo>
                    <a:pt x="0" y="9144"/>
                    <a:pt x="0" y="4572"/>
                    <a:pt x="0" y="914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80" name="Freeform: Shape 60">
              <a:extLst>
                <a:ext uri="{FF2B5EF4-FFF2-40B4-BE49-F238E27FC236}">
                  <a16:creationId xmlns:a16="http://schemas.microsoft.com/office/drawing/2014/main" id="{03490681-79D9-ED49-8C9A-1616DE4F33B1}"/>
                </a:ext>
              </a:extLst>
            </p:cNvPr>
            <p:cNvSpPr/>
            <p:nvPr/>
          </p:nvSpPr>
          <p:spPr>
            <a:xfrm>
              <a:off x="10195562" y="3938831"/>
              <a:ext cx="45720" cy="45720"/>
            </a:xfrm>
            <a:custGeom>
              <a:avLst/>
              <a:gdLst>
                <a:gd name="connsiteX0" fmla="*/ 0 w 0"/>
                <a:gd name="connsiteY0" fmla="*/ 2032 h 0"/>
                <a:gd name="connsiteX1" fmla="*/ 0 w 0"/>
                <a:gd name="connsiteY1" fmla="*/ 2032 h 0"/>
                <a:gd name="connsiteX2" fmla="*/ 0 w 0"/>
                <a:gd name="connsiteY2" fmla="*/ 2032 h 0"/>
              </a:gdLst>
              <a:ahLst/>
              <a:cxnLst>
                <a:cxn ang="0">
                  <a:pos x="connsiteX0" y="connsiteY0"/>
                </a:cxn>
                <a:cxn ang="0">
                  <a:pos x="connsiteX1" y="connsiteY1"/>
                </a:cxn>
                <a:cxn ang="0">
                  <a:pos x="connsiteX2" y="connsiteY2"/>
                </a:cxn>
              </a:cxnLst>
              <a:rect l="l" t="t" r="r" b="b"/>
              <a:pathLst>
                <a:path>
                  <a:moveTo>
                    <a:pt x="0" y="2032"/>
                  </a:moveTo>
                  <a:cubicBezTo>
                    <a:pt x="0" y="2032"/>
                    <a:pt x="0" y="-2540"/>
                    <a:pt x="0" y="2032"/>
                  </a:cubicBezTo>
                  <a:cubicBezTo>
                    <a:pt x="0" y="-2540"/>
                    <a:pt x="0" y="2032"/>
                    <a:pt x="0"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81" name="Freeform: Shape 61">
              <a:extLst>
                <a:ext uri="{FF2B5EF4-FFF2-40B4-BE49-F238E27FC236}">
                  <a16:creationId xmlns:a16="http://schemas.microsoft.com/office/drawing/2014/main" id="{6BCAED51-2345-5740-AD04-A432A00113E6}"/>
                </a:ext>
              </a:extLst>
            </p:cNvPr>
            <p:cNvSpPr/>
            <p:nvPr/>
          </p:nvSpPr>
          <p:spPr>
            <a:xfrm>
              <a:off x="10195562" y="393629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82" name="Freeform: Shape 62">
              <a:extLst>
                <a:ext uri="{FF2B5EF4-FFF2-40B4-BE49-F238E27FC236}">
                  <a16:creationId xmlns:a16="http://schemas.microsoft.com/office/drawing/2014/main" id="{F9FA23C7-A82C-9F45-9AE1-E6097F21C95D}"/>
                </a:ext>
              </a:extLst>
            </p:cNvPr>
            <p:cNvSpPr/>
            <p:nvPr/>
          </p:nvSpPr>
          <p:spPr>
            <a:xfrm>
              <a:off x="10193037" y="3976506"/>
              <a:ext cx="45720" cy="45720"/>
            </a:xfrm>
            <a:custGeom>
              <a:avLst/>
              <a:gdLst>
                <a:gd name="connsiteX0" fmla="*/ 2525 w 0"/>
                <a:gd name="connsiteY0" fmla="*/ 933 h 0"/>
                <a:gd name="connsiteX1" fmla="*/ 16241 w 0"/>
                <a:gd name="connsiteY1" fmla="*/ 10077 h 0"/>
                <a:gd name="connsiteX2" fmla="*/ 2525 w 0"/>
                <a:gd name="connsiteY2" fmla="*/ 933 h 0"/>
              </a:gdLst>
              <a:ahLst/>
              <a:cxnLst>
                <a:cxn ang="0">
                  <a:pos x="connsiteX0" y="connsiteY0"/>
                </a:cxn>
                <a:cxn ang="0">
                  <a:pos x="connsiteX1" y="connsiteY1"/>
                </a:cxn>
                <a:cxn ang="0">
                  <a:pos x="connsiteX2" y="connsiteY2"/>
                </a:cxn>
              </a:cxnLst>
              <a:rect l="l" t="t" r="r" b="b"/>
              <a:pathLst>
                <a:path>
                  <a:moveTo>
                    <a:pt x="2525" y="933"/>
                  </a:moveTo>
                  <a:cubicBezTo>
                    <a:pt x="-6619" y="10077"/>
                    <a:pt x="11669" y="10077"/>
                    <a:pt x="16241" y="10077"/>
                  </a:cubicBezTo>
                  <a:cubicBezTo>
                    <a:pt x="20813" y="10077"/>
                    <a:pt x="11669" y="-3639"/>
                    <a:pt x="2525" y="933"/>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83" name="Freeform: Shape 63">
              <a:extLst>
                <a:ext uri="{FF2B5EF4-FFF2-40B4-BE49-F238E27FC236}">
                  <a16:creationId xmlns:a16="http://schemas.microsoft.com/office/drawing/2014/main" id="{CB9EAAA7-982B-884D-BCE2-D51E0A5C9605}"/>
                </a:ext>
              </a:extLst>
            </p:cNvPr>
            <p:cNvSpPr/>
            <p:nvPr/>
          </p:nvSpPr>
          <p:spPr>
            <a:xfrm>
              <a:off x="10196705" y="3927147"/>
              <a:ext cx="45720" cy="45720"/>
            </a:xfrm>
            <a:custGeom>
              <a:avLst/>
              <a:gdLst>
                <a:gd name="connsiteX0" fmla="*/ 3429 w 0"/>
                <a:gd name="connsiteY0" fmla="*/ 0 h 0"/>
                <a:gd name="connsiteX1" fmla="*/ 3429 w 0"/>
                <a:gd name="connsiteY1" fmla="*/ 0 h 0"/>
                <a:gd name="connsiteX2" fmla="*/ 3429 w 0"/>
                <a:gd name="connsiteY2" fmla="*/ 0 h 0"/>
                <a:gd name="connsiteX3" fmla="*/ 3429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3429" y="0"/>
                  </a:moveTo>
                  <a:cubicBezTo>
                    <a:pt x="-1143" y="0"/>
                    <a:pt x="-1143" y="0"/>
                    <a:pt x="3429" y="0"/>
                  </a:cubicBezTo>
                  <a:cubicBezTo>
                    <a:pt x="-1143" y="0"/>
                    <a:pt x="-1143" y="0"/>
                    <a:pt x="3429" y="0"/>
                  </a:cubicBezTo>
                  <a:cubicBezTo>
                    <a:pt x="3429" y="4572"/>
                    <a:pt x="3429" y="0"/>
                    <a:pt x="3429"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84" name="Freeform: Shape 64">
              <a:extLst>
                <a:ext uri="{FF2B5EF4-FFF2-40B4-BE49-F238E27FC236}">
                  <a16:creationId xmlns:a16="http://schemas.microsoft.com/office/drawing/2014/main" id="{C6C1D203-34AA-FA4B-90DD-3D3AA792708D}"/>
                </a:ext>
              </a:extLst>
            </p:cNvPr>
            <p:cNvSpPr/>
            <p:nvPr/>
          </p:nvSpPr>
          <p:spPr>
            <a:xfrm>
              <a:off x="10196705" y="3897821"/>
              <a:ext cx="45720" cy="45720"/>
            </a:xfrm>
            <a:custGeom>
              <a:avLst/>
              <a:gdLst>
                <a:gd name="connsiteX0" fmla="*/ 17145 w 0"/>
                <a:gd name="connsiteY0" fmla="*/ 20182 h 45720"/>
                <a:gd name="connsiteX1" fmla="*/ 8001 w 0"/>
                <a:gd name="connsiteY1" fmla="*/ 29326 h 45720"/>
                <a:gd name="connsiteX2" fmla="*/ 17145 w 0"/>
                <a:gd name="connsiteY2" fmla="*/ 20182 h 45720"/>
                <a:gd name="connsiteX3" fmla="*/ 12573 w 0"/>
                <a:gd name="connsiteY3" fmla="*/ 1894 h 45720"/>
                <a:gd name="connsiteX4" fmla="*/ 3429 w 0"/>
                <a:gd name="connsiteY4" fmla="*/ 6466 h 45720"/>
                <a:gd name="connsiteX5" fmla="*/ 3429 w 0"/>
                <a:gd name="connsiteY5" fmla="*/ 29326 h 45720"/>
                <a:gd name="connsiteX6" fmla="*/ 3429 w 0"/>
                <a:gd name="connsiteY6" fmla="*/ 38470 h 45720"/>
                <a:gd name="connsiteX7" fmla="*/ 8001 w 0"/>
                <a:gd name="connsiteY7" fmla="*/ 52186 h 45720"/>
                <a:gd name="connsiteX8" fmla="*/ 21717 w 0"/>
                <a:gd name="connsiteY8" fmla="*/ 75046 h 45720"/>
                <a:gd name="connsiteX9" fmla="*/ 12573 w 0"/>
                <a:gd name="connsiteY9" fmla="*/ 52186 h 45720"/>
                <a:gd name="connsiteX10" fmla="*/ 30861 w 0"/>
                <a:gd name="connsiteY10" fmla="*/ 52186 h 45720"/>
                <a:gd name="connsiteX11" fmla="*/ 17145 w 0"/>
                <a:gd name="connsiteY11" fmla="*/ 43042 h 45720"/>
                <a:gd name="connsiteX12" fmla="*/ 26289 w 0"/>
                <a:gd name="connsiteY12" fmla="*/ 33898 h 45720"/>
                <a:gd name="connsiteX13" fmla="*/ 26289 w 0"/>
                <a:gd name="connsiteY13" fmla="*/ 24754 h 45720"/>
                <a:gd name="connsiteX14" fmla="*/ 17145 w 0"/>
                <a:gd name="connsiteY14" fmla="*/ 20182 h 45720"/>
                <a:gd name="connsiteX15" fmla="*/ 17145 w 0"/>
                <a:gd name="connsiteY15" fmla="*/ 20182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h="45720">
                  <a:moveTo>
                    <a:pt x="17145" y="20182"/>
                  </a:moveTo>
                  <a:cubicBezTo>
                    <a:pt x="17145" y="20182"/>
                    <a:pt x="8001" y="29326"/>
                    <a:pt x="8001" y="29326"/>
                  </a:cubicBezTo>
                  <a:cubicBezTo>
                    <a:pt x="-1143" y="29326"/>
                    <a:pt x="12573" y="20182"/>
                    <a:pt x="17145" y="20182"/>
                  </a:cubicBezTo>
                  <a:cubicBezTo>
                    <a:pt x="17145" y="11038"/>
                    <a:pt x="12573" y="6466"/>
                    <a:pt x="12573" y="1894"/>
                  </a:cubicBezTo>
                  <a:cubicBezTo>
                    <a:pt x="17145" y="-2678"/>
                    <a:pt x="3429" y="1894"/>
                    <a:pt x="3429" y="6466"/>
                  </a:cubicBezTo>
                  <a:cubicBezTo>
                    <a:pt x="-1143" y="15610"/>
                    <a:pt x="-1143" y="20182"/>
                    <a:pt x="3429" y="29326"/>
                  </a:cubicBezTo>
                  <a:cubicBezTo>
                    <a:pt x="3429" y="33898"/>
                    <a:pt x="3429" y="33898"/>
                    <a:pt x="3429" y="38470"/>
                  </a:cubicBezTo>
                  <a:cubicBezTo>
                    <a:pt x="3429" y="43042"/>
                    <a:pt x="8001" y="43042"/>
                    <a:pt x="8001" y="52186"/>
                  </a:cubicBezTo>
                  <a:cubicBezTo>
                    <a:pt x="8001" y="56758"/>
                    <a:pt x="17145" y="75046"/>
                    <a:pt x="21717" y="75046"/>
                  </a:cubicBezTo>
                  <a:cubicBezTo>
                    <a:pt x="17145" y="70474"/>
                    <a:pt x="12573" y="61330"/>
                    <a:pt x="12573" y="52186"/>
                  </a:cubicBezTo>
                  <a:cubicBezTo>
                    <a:pt x="12573" y="43042"/>
                    <a:pt x="26289" y="52186"/>
                    <a:pt x="30861" y="52186"/>
                  </a:cubicBezTo>
                  <a:cubicBezTo>
                    <a:pt x="30861" y="47614"/>
                    <a:pt x="21717" y="43042"/>
                    <a:pt x="17145" y="43042"/>
                  </a:cubicBezTo>
                  <a:cubicBezTo>
                    <a:pt x="17145" y="38470"/>
                    <a:pt x="26289" y="38470"/>
                    <a:pt x="26289" y="33898"/>
                  </a:cubicBezTo>
                  <a:cubicBezTo>
                    <a:pt x="26289" y="29326"/>
                    <a:pt x="26289" y="29326"/>
                    <a:pt x="26289" y="24754"/>
                  </a:cubicBezTo>
                  <a:cubicBezTo>
                    <a:pt x="21717" y="11038"/>
                    <a:pt x="17145" y="15610"/>
                    <a:pt x="17145" y="20182"/>
                  </a:cubicBezTo>
                  <a:cubicBezTo>
                    <a:pt x="12573" y="20182"/>
                    <a:pt x="12573" y="20182"/>
                    <a:pt x="17145" y="2018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85" name="Freeform: Shape 65">
              <a:extLst>
                <a:ext uri="{FF2B5EF4-FFF2-40B4-BE49-F238E27FC236}">
                  <a16:creationId xmlns:a16="http://schemas.microsoft.com/office/drawing/2014/main" id="{7091EDD9-3641-3E48-9A87-70C7CFD73C3C}"/>
                </a:ext>
              </a:extLst>
            </p:cNvPr>
            <p:cNvSpPr/>
            <p:nvPr/>
          </p:nvSpPr>
          <p:spPr>
            <a:xfrm>
              <a:off x="10195562" y="3972867"/>
              <a:ext cx="45720" cy="45720"/>
            </a:xfrm>
            <a:custGeom>
              <a:avLst/>
              <a:gdLst>
                <a:gd name="connsiteX0" fmla="*/ 0 w 0"/>
                <a:gd name="connsiteY0" fmla="*/ 0 h 0"/>
                <a:gd name="connsiteX1" fmla="*/ 9144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4572" y="0"/>
                    <a:pt x="4572" y="0"/>
                    <a:pt x="9144" y="0"/>
                  </a:cubicBezTo>
                  <a:cubicBezTo>
                    <a:pt x="4572" y="0"/>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86" name="Freeform: Shape 66">
              <a:extLst>
                <a:ext uri="{FF2B5EF4-FFF2-40B4-BE49-F238E27FC236}">
                  <a16:creationId xmlns:a16="http://schemas.microsoft.com/office/drawing/2014/main" id="{D2D42444-3891-9544-9FE2-4D3A10580DF1}"/>
                </a:ext>
              </a:extLst>
            </p:cNvPr>
            <p:cNvSpPr/>
            <p:nvPr/>
          </p:nvSpPr>
          <p:spPr>
            <a:xfrm>
              <a:off x="10198102" y="4019730"/>
              <a:ext cx="45720" cy="45720"/>
            </a:xfrm>
            <a:custGeom>
              <a:avLst/>
              <a:gdLst>
                <a:gd name="connsiteX0" fmla="*/ 2032 w 0"/>
                <a:gd name="connsiteY0" fmla="*/ 3429 h 0"/>
                <a:gd name="connsiteX1" fmla="*/ 2032 w 0"/>
                <a:gd name="connsiteY1" fmla="*/ 3429 h 0"/>
                <a:gd name="connsiteX2" fmla="*/ 2032 w 0"/>
                <a:gd name="connsiteY2" fmla="*/ 3429 h 0"/>
              </a:gdLst>
              <a:ahLst/>
              <a:cxnLst>
                <a:cxn ang="0">
                  <a:pos x="connsiteX0" y="connsiteY0"/>
                </a:cxn>
                <a:cxn ang="0">
                  <a:pos x="connsiteX1" y="connsiteY1"/>
                </a:cxn>
                <a:cxn ang="0">
                  <a:pos x="connsiteX2" y="connsiteY2"/>
                </a:cxn>
              </a:cxnLst>
              <a:rect l="l" t="t" r="r" b="b"/>
              <a:pathLst>
                <a:path>
                  <a:moveTo>
                    <a:pt x="2032" y="3429"/>
                  </a:moveTo>
                  <a:cubicBezTo>
                    <a:pt x="2032" y="-1143"/>
                    <a:pt x="2032" y="-1143"/>
                    <a:pt x="2032" y="3429"/>
                  </a:cubicBezTo>
                  <a:cubicBezTo>
                    <a:pt x="-2540" y="-1143"/>
                    <a:pt x="2032" y="3429"/>
                    <a:pt x="2032"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87" name="Freeform: Shape 67">
              <a:extLst>
                <a:ext uri="{FF2B5EF4-FFF2-40B4-BE49-F238E27FC236}">
                  <a16:creationId xmlns:a16="http://schemas.microsoft.com/office/drawing/2014/main" id="{A357BD11-CB66-354E-B9CD-88C4F1040988}"/>
                </a:ext>
              </a:extLst>
            </p:cNvPr>
            <p:cNvSpPr/>
            <p:nvPr/>
          </p:nvSpPr>
          <p:spPr>
            <a:xfrm>
              <a:off x="10200134" y="4014015"/>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4572"/>
                    <a:pt x="0" y="4572"/>
                    <a:pt x="0" y="0"/>
                  </a:cubicBezTo>
                  <a:cubicBezTo>
                    <a:pt x="0" y="4572"/>
                    <a:pt x="4572" y="4572"/>
                    <a:pt x="0" y="0"/>
                  </a:cubicBezTo>
                  <a:cubicBezTo>
                    <a:pt x="4572" y="4572"/>
                    <a:pt x="4572" y="4572"/>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88" name="Freeform: Shape 68">
              <a:extLst>
                <a:ext uri="{FF2B5EF4-FFF2-40B4-BE49-F238E27FC236}">
                  <a16:creationId xmlns:a16="http://schemas.microsoft.com/office/drawing/2014/main" id="{C257D157-892B-6E4F-8B1B-61BD62577A1F}"/>
                </a:ext>
              </a:extLst>
            </p:cNvPr>
            <p:cNvSpPr/>
            <p:nvPr/>
          </p:nvSpPr>
          <p:spPr>
            <a:xfrm>
              <a:off x="10204706" y="4009443"/>
              <a:ext cx="45720" cy="45720"/>
            </a:xfrm>
            <a:custGeom>
              <a:avLst/>
              <a:gdLst>
                <a:gd name="connsiteX0" fmla="*/ 4572 w 0"/>
                <a:gd name="connsiteY0" fmla="*/ 0 h 0"/>
                <a:gd name="connsiteX1" fmla="*/ 0 w 0"/>
                <a:gd name="connsiteY1" fmla="*/ 4572 h 0"/>
                <a:gd name="connsiteX2" fmla="*/ 4572 w 0"/>
                <a:gd name="connsiteY2" fmla="*/ 0 h 0"/>
                <a:gd name="connsiteX3" fmla="*/ 4572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4572" y="0"/>
                  </a:moveTo>
                  <a:cubicBezTo>
                    <a:pt x="4572" y="0"/>
                    <a:pt x="0" y="4572"/>
                    <a:pt x="0" y="4572"/>
                  </a:cubicBezTo>
                  <a:cubicBezTo>
                    <a:pt x="0" y="4572"/>
                    <a:pt x="0" y="4572"/>
                    <a:pt x="4572" y="0"/>
                  </a:cubicBezTo>
                  <a:cubicBezTo>
                    <a:pt x="4572" y="4572"/>
                    <a:pt x="4572" y="0"/>
                    <a:pt x="457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89" name="Freeform: Shape 69">
              <a:extLst>
                <a:ext uri="{FF2B5EF4-FFF2-40B4-BE49-F238E27FC236}">
                  <a16:creationId xmlns:a16="http://schemas.microsoft.com/office/drawing/2014/main" id="{6EA81376-E9AC-044D-B693-340200940205}"/>
                </a:ext>
              </a:extLst>
            </p:cNvPr>
            <p:cNvSpPr/>
            <p:nvPr/>
          </p:nvSpPr>
          <p:spPr>
            <a:xfrm>
              <a:off x="10209278" y="401401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90" name="Freeform: Shape 70">
              <a:extLst>
                <a:ext uri="{FF2B5EF4-FFF2-40B4-BE49-F238E27FC236}">
                  <a16:creationId xmlns:a16="http://schemas.microsoft.com/office/drawing/2014/main" id="{18B4DA27-B1D7-4D41-B1CE-2F2951040D17}"/>
                </a:ext>
              </a:extLst>
            </p:cNvPr>
            <p:cNvSpPr/>
            <p:nvPr/>
          </p:nvSpPr>
          <p:spPr>
            <a:xfrm>
              <a:off x="10209278" y="401401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91" name="Freeform: Shape 71">
              <a:extLst>
                <a:ext uri="{FF2B5EF4-FFF2-40B4-BE49-F238E27FC236}">
                  <a16:creationId xmlns:a16="http://schemas.microsoft.com/office/drawing/2014/main" id="{ACD057C3-9950-7145-BB23-5ABBB36EFD42}"/>
                </a:ext>
              </a:extLst>
            </p:cNvPr>
            <p:cNvSpPr/>
            <p:nvPr/>
          </p:nvSpPr>
          <p:spPr>
            <a:xfrm>
              <a:off x="10208062" y="4009443"/>
              <a:ext cx="45720" cy="45720"/>
            </a:xfrm>
            <a:custGeom>
              <a:avLst/>
              <a:gdLst>
                <a:gd name="connsiteX0" fmla="*/ 56080 w 45720"/>
                <a:gd name="connsiteY0" fmla="*/ 13716 h 0"/>
                <a:gd name="connsiteX1" fmla="*/ 46936 w 45720"/>
                <a:gd name="connsiteY1" fmla="*/ 4572 h 0"/>
                <a:gd name="connsiteX2" fmla="*/ 28648 w 45720"/>
                <a:gd name="connsiteY2" fmla="*/ 0 h 0"/>
                <a:gd name="connsiteX3" fmla="*/ 14932 w 45720"/>
                <a:gd name="connsiteY3" fmla="*/ 0 h 0"/>
                <a:gd name="connsiteX4" fmla="*/ 1216 w 45720"/>
                <a:gd name="connsiteY4" fmla="*/ 18288 h 0"/>
                <a:gd name="connsiteX5" fmla="*/ 1216 w 45720"/>
                <a:gd name="connsiteY5" fmla="*/ 18288 h 0"/>
                <a:gd name="connsiteX6" fmla="*/ 5788 w 45720"/>
                <a:gd name="connsiteY6" fmla="*/ 9144 h 0"/>
                <a:gd name="connsiteX7" fmla="*/ 19504 w 45720"/>
                <a:gd name="connsiteY7" fmla="*/ 13716 h 0"/>
                <a:gd name="connsiteX8" fmla="*/ 19504 w 45720"/>
                <a:gd name="connsiteY8" fmla="*/ 18288 h 0"/>
                <a:gd name="connsiteX9" fmla="*/ 28648 w 45720"/>
                <a:gd name="connsiteY9" fmla="*/ 18288 h 0"/>
                <a:gd name="connsiteX10" fmla="*/ 42364 w 45720"/>
                <a:gd name="connsiteY10" fmla="*/ 18288 h 0"/>
                <a:gd name="connsiteX11" fmla="*/ 51508 w 45720"/>
                <a:gd name="connsiteY11" fmla="*/ 27432 h 0"/>
                <a:gd name="connsiteX12" fmla="*/ 60652 w 45720"/>
                <a:gd name="connsiteY12" fmla="*/ 32004 h 0"/>
                <a:gd name="connsiteX13" fmla="*/ 56080 w 45720"/>
                <a:gd name="connsiteY13" fmla="*/ 13716 h 0"/>
                <a:gd name="connsiteX14" fmla="*/ 56080 w 45720"/>
                <a:gd name="connsiteY14" fmla="*/ 1371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720">
                  <a:moveTo>
                    <a:pt x="56080" y="13716"/>
                  </a:moveTo>
                  <a:cubicBezTo>
                    <a:pt x="51508" y="9144"/>
                    <a:pt x="51508" y="4572"/>
                    <a:pt x="46936" y="4572"/>
                  </a:cubicBezTo>
                  <a:cubicBezTo>
                    <a:pt x="42364" y="4572"/>
                    <a:pt x="33220" y="0"/>
                    <a:pt x="28648" y="0"/>
                  </a:cubicBezTo>
                  <a:cubicBezTo>
                    <a:pt x="24076" y="0"/>
                    <a:pt x="19504" y="0"/>
                    <a:pt x="14932" y="0"/>
                  </a:cubicBezTo>
                  <a:cubicBezTo>
                    <a:pt x="5788" y="0"/>
                    <a:pt x="-3356" y="4572"/>
                    <a:pt x="1216" y="18288"/>
                  </a:cubicBezTo>
                  <a:cubicBezTo>
                    <a:pt x="1216" y="18288"/>
                    <a:pt x="1216" y="18288"/>
                    <a:pt x="1216" y="18288"/>
                  </a:cubicBezTo>
                  <a:cubicBezTo>
                    <a:pt x="1216" y="13716"/>
                    <a:pt x="1216" y="9144"/>
                    <a:pt x="5788" y="9144"/>
                  </a:cubicBezTo>
                  <a:cubicBezTo>
                    <a:pt x="5788" y="22860"/>
                    <a:pt x="19504" y="9144"/>
                    <a:pt x="19504" y="13716"/>
                  </a:cubicBezTo>
                  <a:cubicBezTo>
                    <a:pt x="19504" y="13716"/>
                    <a:pt x="19504" y="13716"/>
                    <a:pt x="19504" y="18288"/>
                  </a:cubicBezTo>
                  <a:cubicBezTo>
                    <a:pt x="24076" y="18288"/>
                    <a:pt x="24076" y="18288"/>
                    <a:pt x="28648" y="18288"/>
                  </a:cubicBezTo>
                  <a:cubicBezTo>
                    <a:pt x="33220" y="18288"/>
                    <a:pt x="33220" y="13716"/>
                    <a:pt x="42364" y="18288"/>
                  </a:cubicBezTo>
                  <a:cubicBezTo>
                    <a:pt x="46936" y="18288"/>
                    <a:pt x="51508" y="22860"/>
                    <a:pt x="51508" y="27432"/>
                  </a:cubicBezTo>
                  <a:cubicBezTo>
                    <a:pt x="51508" y="27432"/>
                    <a:pt x="56080" y="32004"/>
                    <a:pt x="60652" y="32004"/>
                  </a:cubicBezTo>
                  <a:cubicBezTo>
                    <a:pt x="60652" y="18288"/>
                    <a:pt x="56080" y="13716"/>
                    <a:pt x="56080" y="13716"/>
                  </a:cubicBezTo>
                  <a:cubicBezTo>
                    <a:pt x="56080" y="13716"/>
                    <a:pt x="56080" y="13716"/>
                    <a:pt x="56080" y="1371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92" name="Freeform: Shape 72">
              <a:extLst>
                <a:ext uri="{FF2B5EF4-FFF2-40B4-BE49-F238E27FC236}">
                  <a16:creationId xmlns:a16="http://schemas.microsoft.com/office/drawing/2014/main" id="{3D36BFF6-9FB9-2C4A-8A31-F7538E97B182}"/>
                </a:ext>
              </a:extLst>
            </p:cNvPr>
            <p:cNvSpPr/>
            <p:nvPr/>
          </p:nvSpPr>
          <p:spPr>
            <a:xfrm>
              <a:off x="10264142" y="402315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93" name="Freeform: Shape 73">
              <a:extLst>
                <a:ext uri="{FF2B5EF4-FFF2-40B4-BE49-F238E27FC236}">
                  <a16:creationId xmlns:a16="http://schemas.microsoft.com/office/drawing/2014/main" id="{A5D8D794-FC8A-5844-A5D6-FD12A580870B}"/>
                </a:ext>
              </a:extLst>
            </p:cNvPr>
            <p:cNvSpPr/>
            <p:nvPr/>
          </p:nvSpPr>
          <p:spPr>
            <a:xfrm>
              <a:off x="10204706" y="4023159"/>
              <a:ext cx="45720" cy="45720"/>
            </a:xfrm>
            <a:custGeom>
              <a:avLst/>
              <a:gdLst>
                <a:gd name="connsiteX0" fmla="*/ 9144 w 0"/>
                <a:gd name="connsiteY0" fmla="*/ 0 h 0"/>
                <a:gd name="connsiteX1" fmla="*/ 0 w 0"/>
                <a:gd name="connsiteY1" fmla="*/ 9144 h 0"/>
                <a:gd name="connsiteX2" fmla="*/ 4572 w 0"/>
                <a:gd name="connsiteY2" fmla="*/ 9144 h 0"/>
                <a:gd name="connsiteX3" fmla="*/ 9144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9144" y="0"/>
                  </a:moveTo>
                  <a:cubicBezTo>
                    <a:pt x="4572" y="0"/>
                    <a:pt x="0" y="0"/>
                    <a:pt x="0" y="9144"/>
                  </a:cubicBezTo>
                  <a:cubicBezTo>
                    <a:pt x="0" y="9144"/>
                    <a:pt x="4572" y="9144"/>
                    <a:pt x="4572" y="9144"/>
                  </a:cubicBezTo>
                  <a:cubicBezTo>
                    <a:pt x="4572" y="9144"/>
                    <a:pt x="9144" y="4572"/>
                    <a:pt x="9144"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94" name="Freeform: Shape 74">
              <a:extLst>
                <a:ext uri="{FF2B5EF4-FFF2-40B4-BE49-F238E27FC236}">
                  <a16:creationId xmlns:a16="http://schemas.microsoft.com/office/drawing/2014/main" id="{15BB5C78-BEA5-1544-A617-A26A2CE254A5}"/>
                </a:ext>
              </a:extLst>
            </p:cNvPr>
            <p:cNvSpPr/>
            <p:nvPr/>
          </p:nvSpPr>
          <p:spPr>
            <a:xfrm>
              <a:off x="10209278" y="402773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95" name="Freeform: Shape 75">
              <a:extLst>
                <a:ext uri="{FF2B5EF4-FFF2-40B4-BE49-F238E27FC236}">
                  <a16:creationId xmlns:a16="http://schemas.microsoft.com/office/drawing/2014/main" id="{0B2A6EC2-650E-8547-AC82-52C960FD057F}"/>
                </a:ext>
              </a:extLst>
            </p:cNvPr>
            <p:cNvSpPr/>
            <p:nvPr/>
          </p:nvSpPr>
          <p:spPr>
            <a:xfrm>
              <a:off x="10209278" y="3890571"/>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4572"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96" name="Freeform: Shape 76">
              <a:extLst>
                <a:ext uri="{FF2B5EF4-FFF2-40B4-BE49-F238E27FC236}">
                  <a16:creationId xmlns:a16="http://schemas.microsoft.com/office/drawing/2014/main" id="{EC05738B-74D8-4E49-8EEA-CFC7A5139F5C}"/>
                </a:ext>
              </a:extLst>
            </p:cNvPr>
            <p:cNvSpPr/>
            <p:nvPr/>
          </p:nvSpPr>
          <p:spPr>
            <a:xfrm>
              <a:off x="10211957" y="3881427"/>
              <a:ext cx="45720" cy="45720"/>
            </a:xfrm>
            <a:custGeom>
              <a:avLst/>
              <a:gdLst>
                <a:gd name="connsiteX0" fmla="*/ 6466 w 0"/>
                <a:gd name="connsiteY0" fmla="*/ 0 h 0"/>
                <a:gd name="connsiteX1" fmla="*/ 1894 w 0"/>
                <a:gd name="connsiteY1" fmla="*/ 18288 h 0"/>
                <a:gd name="connsiteX2" fmla="*/ 6466 w 0"/>
                <a:gd name="connsiteY2" fmla="*/ 0 h 0"/>
              </a:gdLst>
              <a:ahLst/>
              <a:cxnLst>
                <a:cxn ang="0">
                  <a:pos x="connsiteX0" y="connsiteY0"/>
                </a:cxn>
                <a:cxn ang="0">
                  <a:pos x="connsiteX1" y="connsiteY1"/>
                </a:cxn>
                <a:cxn ang="0">
                  <a:pos x="connsiteX2" y="connsiteY2"/>
                </a:cxn>
              </a:cxnLst>
              <a:rect l="l" t="t" r="r" b="b"/>
              <a:pathLst>
                <a:path>
                  <a:moveTo>
                    <a:pt x="6466" y="0"/>
                  </a:moveTo>
                  <a:cubicBezTo>
                    <a:pt x="1894" y="4572"/>
                    <a:pt x="-2678" y="9144"/>
                    <a:pt x="1894" y="18288"/>
                  </a:cubicBezTo>
                  <a:cubicBezTo>
                    <a:pt x="11038" y="18288"/>
                    <a:pt x="11038" y="9144"/>
                    <a:pt x="6466"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97" name="Freeform: Shape 77">
              <a:extLst>
                <a:ext uri="{FF2B5EF4-FFF2-40B4-BE49-F238E27FC236}">
                  <a16:creationId xmlns:a16="http://schemas.microsoft.com/office/drawing/2014/main" id="{02160AD3-A1AB-774E-A5AC-E67C77FED8DA}"/>
                </a:ext>
              </a:extLst>
            </p:cNvPr>
            <p:cNvSpPr/>
            <p:nvPr/>
          </p:nvSpPr>
          <p:spPr>
            <a:xfrm>
              <a:off x="10216390" y="4023159"/>
              <a:ext cx="45720" cy="45720"/>
            </a:xfrm>
            <a:custGeom>
              <a:avLst/>
              <a:gdLst>
                <a:gd name="connsiteX0" fmla="*/ 2032 w 0"/>
                <a:gd name="connsiteY0" fmla="*/ 0 h 0"/>
                <a:gd name="connsiteX1" fmla="*/ 2032 w 0"/>
                <a:gd name="connsiteY1" fmla="*/ 0 h 0"/>
                <a:gd name="connsiteX2" fmla="*/ 2032 w 0"/>
                <a:gd name="connsiteY2" fmla="*/ 0 h 0"/>
                <a:gd name="connsiteX3" fmla="*/ 2032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2032" y="0"/>
                  </a:moveTo>
                  <a:cubicBezTo>
                    <a:pt x="2032" y="4572"/>
                    <a:pt x="-2540" y="0"/>
                    <a:pt x="2032" y="0"/>
                  </a:cubicBezTo>
                  <a:cubicBezTo>
                    <a:pt x="2032" y="4572"/>
                    <a:pt x="6604" y="4572"/>
                    <a:pt x="2032" y="0"/>
                  </a:cubicBezTo>
                  <a:cubicBezTo>
                    <a:pt x="6604" y="0"/>
                    <a:pt x="2032" y="0"/>
                    <a:pt x="203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98" name="Freeform: Shape 78">
              <a:extLst>
                <a:ext uri="{FF2B5EF4-FFF2-40B4-BE49-F238E27FC236}">
                  <a16:creationId xmlns:a16="http://schemas.microsoft.com/office/drawing/2014/main" id="{118FF16F-F216-2448-BC41-E27171687B93}"/>
                </a:ext>
              </a:extLst>
            </p:cNvPr>
            <p:cNvSpPr/>
            <p:nvPr/>
          </p:nvSpPr>
          <p:spPr>
            <a:xfrm>
              <a:off x="10236710" y="3945435"/>
              <a:ext cx="45720" cy="45720"/>
            </a:xfrm>
            <a:custGeom>
              <a:avLst/>
              <a:gdLst>
                <a:gd name="connsiteX0" fmla="*/ 4572 w 0"/>
                <a:gd name="connsiteY0" fmla="*/ 4572 h 0"/>
                <a:gd name="connsiteX1" fmla="*/ 0 w 0"/>
                <a:gd name="connsiteY1" fmla="*/ 0 h 0"/>
                <a:gd name="connsiteX2" fmla="*/ 4572 w 0"/>
                <a:gd name="connsiteY2" fmla="*/ 4572 h 0"/>
              </a:gdLst>
              <a:ahLst/>
              <a:cxnLst>
                <a:cxn ang="0">
                  <a:pos x="connsiteX0" y="connsiteY0"/>
                </a:cxn>
                <a:cxn ang="0">
                  <a:pos x="connsiteX1" y="connsiteY1"/>
                </a:cxn>
                <a:cxn ang="0">
                  <a:pos x="connsiteX2" y="connsiteY2"/>
                </a:cxn>
              </a:cxnLst>
              <a:rect l="l" t="t" r="r" b="b"/>
              <a:pathLst>
                <a:path>
                  <a:moveTo>
                    <a:pt x="4572" y="4572"/>
                  </a:moveTo>
                  <a:cubicBezTo>
                    <a:pt x="4572" y="0"/>
                    <a:pt x="0" y="0"/>
                    <a:pt x="0" y="0"/>
                  </a:cubicBezTo>
                  <a:cubicBezTo>
                    <a:pt x="0" y="0"/>
                    <a:pt x="0" y="4572"/>
                    <a:pt x="4572"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399" name="Freeform: Shape 79">
              <a:extLst>
                <a:ext uri="{FF2B5EF4-FFF2-40B4-BE49-F238E27FC236}">
                  <a16:creationId xmlns:a16="http://schemas.microsoft.com/office/drawing/2014/main" id="{80AE84CE-114C-A441-8F45-374ED19E14CF}"/>
                </a:ext>
              </a:extLst>
            </p:cNvPr>
            <p:cNvSpPr/>
            <p:nvPr/>
          </p:nvSpPr>
          <p:spPr>
            <a:xfrm>
              <a:off x="10245854" y="3980117"/>
              <a:ext cx="45720" cy="45720"/>
            </a:xfrm>
            <a:custGeom>
              <a:avLst/>
              <a:gdLst>
                <a:gd name="connsiteX0" fmla="*/ 13716 w 0"/>
                <a:gd name="connsiteY0" fmla="*/ 1894 h 0"/>
                <a:gd name="connsiteX1" fmla="*/ 0 w 0"/>
                <a:gd name="connsiteY1" fmla="*/ 6466 h 0"/>
                <a:gd name="connsiteX2" fmla="*/ 13716 w 0"/>
                <a:gd name="connsiteY2" fmla="*/ 11038 h 0"/>
                <a:gd name="connsiteX3" fmla="*/ 13716 w 0"/>
                <a:gd name="connsiteY3" fmla="*/ 1894 h 0"/>
              </a:gdLst>
              <a:ahLst/>
              <a:cxnLst>
                <a:cxn ang="0">
                  <a:pos x="connsiteX0" y="connsiteY0"/>
                </a:cxn>
                <a:cxn ang="0">
                  <a:pos x="connsiteX1" y="connsiteY1"/>
                </a:cxn>
                <a:cxn ang="0">
                  <a:pos x="connsiteX2" y="connsiteY2"/>
                </a:cxn>
                <a:cxn ang="0">
                  <a:pos x="connsiteX3" y="connsiteY3"/>
                </a:cxn>
              </a:cxnLst>
              <a:rect l="l" t="t" r="r" b="b"/>
              <a:pathLst>
                <a:path>
                  <a:moveTo>
                    <a:pt x="13716" y="1894"/>
                  </a:moveTo>
                  <a:cubicBezTo>
                    <a:pt x="13716" y="-2678"/>
                    <a:pt x="4572" y="1894"/>
                    <a:pt x="0" y="6466"/>
                  </a:cubicBezTo>
                  <a:cubicBezTo>
                    <a:pt x="0" y="11038"/>
                    <a:pt x="9144" y="11038"/>
                    <a:pt x="13716" y="11038"/>
                  </a:cubicBezTo>
                  <a:cubicBezTo>
                    <a:pt x="13716" y="11038"/>
                    <a:pt x="13716" y="6466"/>
                    <a:pt x="13716" y="189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00" name="Freeform: Shape 80">
              <a:extLst>
                <a:ext uri="{FF2B5EF4-FFF2-40B4-BE49-F238E27FC236}">
                  <a16:creationId xmlns:a16="http://schemas.microsoft.com/office/drawing/2014/main" id="{EF1785C6-9054-3340-9E05-469912EAF666}"/>
                </a:ext>
              </a:extLst>
            </p:cNvPr>
            <p:cNvSpPr/>
            <p:nvPr/>
          </p:nvSpPr>
          <p:spPr>
            <a:xfrm>
              <a:off x="10257538" y="3982011"/>
              <a:ext cx="45720" cy="45720"/>
            </a:xfrm>
            <a:custGeom>
              <a:avLst/>
              <a:gdLst>
                <a:gd name="connsiteX0" fmla="*/ 2032 w 0"/>
                <a:gd name="connsiteY0" fmla="*/ 0 h 0"/>
                <a:gd name="connsiteX1" fmla="*/ 2032 w 0"/>
                <a:gd name="connsiteY1" fmla="*/ 0 h 0"/>
                <a:gd name="connsiteX2" fmla="*/ 2032 w 0"/>
                <a:gd name="connsiteY2" fmla="*/ 0 h 0"/>
              </a:gdLst>
              <a:ahLst/>
              <a:cxnLst>
                <a:cxn ang="0">
                  <a:pos x="connsiteX0" y="connsiteY0"/>
                </a:cxn>
                <a:cxn ang="0">
                  <a:pos x="connsiteX1" y="connsiteY1"/>
                </a:cxn>
                <a:cxn ang="0">
                  <a:pos x="connsiteX2" y="connsiteY2"/>
                </a:cxn>
              </a:cxnLst>
              <a:rect l="l" t="t" r="r" b="b"/>
              <a:pathLst>
                <a:path>
                  <a:moveTo>
                    <a:pt x="2032" y="0"/>
                  </a:moveTo>
                  <a:cubicBezTo>
                    <a:pt x="2032" y="4572"/>
                    <a:pt x="2032" y="4572"/>
                    <a:pt x="2032" y="0"/>
                  </a:cubicBezTo>
                  <a:cubicBezTo>
                    <a:pt x="2032" y="4572"/>
                    <a:pt x="-2540" y="0"/>
                    <a:pt x="203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01" name="Freeform: Shape 81">
              <a:extLst>
                <a:ext uri="{FF2B5EF4-FFF2-40B4-BE49-F238E27FC236}">
                  <a16:creationId xmlns:a16="http://schemas.microsoft.com/office/drawing/2014/main" id="{AA2370A0-24B3-E64D-8F10-853AE4406EE7}"/>
                </a:ext>
              </a:extLst>
            </p:cNvPr>
            <p:cNvSpPr/>
            <p:nvPr/>
          </p:nvSpPr>
          <p:spPr>
            <a:xfrm>
              <a:off x="10259570" y="398658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02" name="Freeform: Shape 82">
              <a:extLst>
                <a:ext uri="{FF2B5EF4-FFF2-40B4-BE49-F238E27FC236}">
                  <a16:creationId xmlns:a16="http://schemas.microsoft.com/office/drawing/2014/main" id="{852ED6E2-7809-EE4E-A060-C1FB80A21DCC}"/>
                </a:ext>
              </a:extLst>
            </p:cNvPr>
            <p:cNvSpPr/>
            <p:nvPr/>
          </p:nvSpPr>
          <p:spPr>
            <a:xfrm>
              <a:off x="10245854" y="3968295"/>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4572"/>
                    <a:pt x="0" y="0"/>
                  </a:cubicBezTo>
                  <a:cubicBezTo>
                    <a:pt x="0" y="4572"/>
                    <a:pt x="0" y="4572"/>
                    <a:pt x="0" y="0"/>
                  </a:cubicBezTo>
                  <a:cubicBezTo>
                    <a:pt x="0" y="4572"/>
                    <a:pt x="0" y="4572"/>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03" name="Freeform: Shape 83">
              <a:extLst>
                <a:ext uri="{FF2B5EF4-FFF2-40B4-BE49-F238E27FC236}">
                  <a16:creationId xmlns:a16="http://schemas.microsoft.com/office/drawing/2014/main" id="{A3407F50-920C-A449-9000-3B4C69841B40}"/>
                </a:ext>
              </a:extLst>
            </p:cNvPr>
            <p:cNvSpPr/>
            <p:nvPr/>
          </p:nvSpPr>
          <p:spPr>
            <a:xfrm>
              <a:off x="10251569" y="3947975"/>
              <a:ext cx="45720" cy="45720"/>
            </a:xfrm>
            <a:custGeom>
              <a:avLst/>
              <a:gdLst>
                <a:gd name="connsiteX0" fmla="*/ 3429 w 0"/>
                <a:gd name="connsiteY0" fmla="*/ 2032 h 0"/>
                <a:gd name="connsiteX1" fmla="*/ 3429 w 0"/>
                <a:gd name="connsiteY1" fmla="*/ 2032 h 0"/>
                <a:gd name="connsiteX2" fmla="*/ 3429 w 0"/>
                <a:gd name="connsiteY2" fmla="*/ 2032 h 0"/>
              </a:gdLst>
              <a:ahLst/>
              <a:cxnLst>
                <a:cxn ang="0">
                  <a:pos x="connsiteX0" y="connsiteY0"/>
                </a:cxn>
                <a:cxn ang="0">
                  <a:pos x="connsiteX1" y="connsiteY1"/>
                </a:cxn>
                <a:cxn ang="0">
                  <a:pos x="connsiteX2" y="connsiteY2"/>
                </a:cxn>
              </a:cxnLst>
              <a:rect l="l" t="t" r="r" b="b"/>
              <a:pathLst>
                <a:path>
                  <a:moveTo>
                    <a:pt x="3429" y="2032"/>
                  </a:moveTo>
                  <a:cubicBezTo>
                    <a:pt x="3429" y="2032"/>
                    <a:pt x="3429" y="-2540"/>
                    <a:pt x="3429" y="2032"/>
                  </a:cubicBezTo>
                  <a:cubicBezTo>
                    <a:pt x="-1143" y="-2540"/>
                    <a:pt x="-1143" y="2032"/>
                    <a:pt x="3429"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04" name="Freeform: Shape 84">
              <a:extLst>
                <a:ext uri="{FF2B5EF4-FFF2-40B4-BE49-F238E27FC236}">
                  <a16:creationId xmlns:a16="http://schemas.microsoft.com/office/drawing/2014/main" id="{B06F361E-ECEE-494A-BB37-FBD6443076DA}"/>
                </a:ext>
              </a:extLst>
            </p:cNvPr>
            <p:cNvSpPr/>
            <p:nvPr/>
          </p:nvSpPr>
          <p:spPr>
            <a:xfrm>
              <a:off x="10250426" y="394543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4572"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05" name="Freeform: Shape 85">
              <a:extLst>
                <a:ext uri="{FF2B5EF4-FFF2-40B4-BE49-F238E27FC236}">
                  <a16:creationId xmlns:a16="http://schemas.microsoft.com/office/drawing/2014/main" id="{2FD08366-04EA-8C40-AEEC-7B3C6A91FC22}"/>
                </a:ext>
              </a:extLst>
            </p:cNvPr>
            <p:cNvSpPr/>
            <p:nvPr/>
          </p:nvSpPr>
          <p:spPr>
            <a:xfrm>
              <a:off x="10264142" y="395457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06" name="Freeform: Shape 86">
              <a:extLst>
                <a:ext uri="{FF2B5EF4-FFF2-40B4-BE49-F238E27FC236}">
                  <a16:creationId xmlns:a16="http://schemas.microsoft.com/office/drawing/2014/main" id="{EA805EFE-2BF3-7742-BD1A-554681CC3E8E}"/>
                </a:ext>
              </a:extLst>
            </p:cNvPr>
            <p:cNvSpPr/>
            <p:nvPr/>
          </p:nvSpPr>
          <p:spPr>
            <a:xfrm>
              <a:off x="10254998" y="3943403"/>
              <a:ext cx="45720" cy="45720"/>
            </a:xfrm>
            <a:custGeom>
              <a:avLst/>
              <a:gdLst>
                <a:gd name="connsiteX0" fmla="*/ 18288 w 0"/>
                <a:gd name="connsiteY0" fmla="*/ 2032 h 0"/>
                <a:gd name="connsiteX1" fmla="*/ 4572 w 0"/>
                <a:gd name="connsiteY1" fmla="*/ 2032 h 0"/>
                <a:gd name="connsiteX2" fmla="*/ 0 w 0"/>
                <a:gd name="connsiteY2" fmla="*/ 6604 h 0"/>
                <a:gd name="connsiteX3" fmla="*/ 9144 w 0"/>
                <a:gd name="connsiteY3" fmla="*/ 11176 h 0"/>
                <a:gd name="connsiteX4" fmla="*/ 9144 w 0"/>
                <a:gd name="connsiteY4" fmla="*/ 11176 h 0"/>
                <a:gd name="connsiteX5" fmla="*/ 13716 w 0"/>
                <a:gd name="connsiteY5" fmla="*/ 2032 h 0"/>
                <a:gd name="connsiteX6" fmla="*/ 13716 w 0"/>
                <a:gd name="connsiteY6" fmla="*/ 2032 h 0"/>
                <a:gd name="connsiteX7" fmla="*/ 13716 w 0"/>
                <a:gd name="connsiteY7" fmla="*/ 2032 h 0"/>
                <a:gd name="connsiteX8" fmla="*/ 18288 w 0"/>
                <a:gd name="connsiteY8" fmla="*/ 2032 h 0"/>
                <a:gd name="connsiteX9" fmla="*/ 4572 w 0"/>
                <a:gd name="connsiteY9" fmla="*/ 11176 h 0"/>
                <a:gd name="connsiteX10" fmla="*/ 4572 w 0"/>
                <a:gd name="connsiteY10" fmla="*/ 11176 h 0"/>
                <a:gd name="connsiteX11" fmla="*/ 4572 w 0"/>
                <a:gd name="connsiteY11" fmla="*/ 11176 h 0"/>
                <a:gd name="connsiteX12" fmla="*/ 4572 w 0"/>
                <a:gd name="connsiteY12" fmla="*/ 11176 h 0"/>
                <a:gd name="connsiteX13" fmla="*/ 4572 w 0"/>
                <a:gd name="connsiteY13" fmla="*/ 11176 h 0"/>
                <a:gd name="connsiteX14" fmla="*/ 9144 w 0"/>
                <a:gd name="connsiteY14" fmla="*/ 6604 h 0"/>
                <a:gd name="connsiteX15" fmla="*/ 9144 w 0"/>
                <a:gd name="connsiteY15" fmla="*/ 6604 h 0"/>
                <a:gd name="connsiteX16" fmla="*/ 9144 w 0"/>
                <a:gd name="connsiteY16" fmla="*/ 6604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a:moveTo>
                    <a:pt x="18288" y="2032"/>
                  </a:moveTo>
                  <a:cubicBezTo>
                    <a:pt x="13716" y="2032"/>
                    <a:pt x="9144" y="-2540"/>
                    <a:pt x="4572" y="2032"/>
                  </a:cubicBezTo>
                  <a:cubicBezTo>
                    <a:pt x="0" y="2032"/>
                    <a:pt x="4572" y="6604"/>
                    <a:pt x="0" y="6604"/>
                  </a:cubicBezTo>
                  <a:cubicBezTo>
                    <a:pt x="0" y="11176"/>
                    <a:pt x="4572" y="11176"/>
                    <a:pt x="9144" y="11176"/>
                  </a:cubicBezTo>
                  <a:cubicBezTo>
                    <a:pt x="9144" y="11176"/>
                    <a:pt x="9144" y="11176"/>
                    <a:pt x="9144" y="11176"/>
                  </a:cubicBezTo>
                  <a:cubicBezTo>
                    <a:pt x="13716" y="11176"/>
                    <a:pt x="22860" y="11176"/>
                    <a:pt x="13716" y="2032"/>
                  </a:cubicBezTo>
                  <a:cubicBezTo>
                    <a:pt x="13716" y="2032"/>
                    <a:pt x="13716" y="2032"/>
                    <a:pt x="13716" y="2032"/>
                  </a:cubicBezTo>
                  <a:lnTo>
                    <a:pt x="13716" y="2032"/>
                  </a:lnTo>
                  <a:cubicBezTo>
                    <a:pt x="13716" y="11176"/>
                    <a:pt x="27432" y="6604"/>
                    <a:pt x="18288" y="2032"/>
                  </a:cubicBezTo>
                  <a:close/>
                  <a:moveTo>
                    <a:pt x="4572" y="11176"/>
                  </a:moveTo>
                  <a:cubicBezTo>
                    <a:pt x="4572" y="11176"/>
                    <a:pt x="9144" y="11176"/>
                    <a:pt x="4572" y="11176"/>
                  </a:cubicBezTo>
                  <a:cubicBezTo>
                    <a:pt x="9144" y="11176"/>
                    <a:pt x="9144" y="11176"/>
                    <a:pt x="4572" y="11176"/>
                  </a:cubicBezTo>
                  <a:cubicBezTo>
                    <a:pt x="9144" y="11176"/>
                    <a:pt x="9144" y="11176"/>
                    <a:pt x="4572" y="11176"/>
                  </a:cubicBezTo>
                  <a:cubicBezTo>
                    <a:pt x="9144" y="11176"/>
                    <a:pt x="9144" y="11176"/>
                    <a:pt x="4572" y="11176"/>
                  </a:cubicBezTo>
                  <a:close/>
                  <a:moveTo>
                    <a:pt x="9144" y="6604"/>
                  </a:moveTo>
                  <a:lnTo>
                    <a:pt x="9144" y="6604"/>
                  </a:lnTo>
                  <a:lnTo>
                    <a:pt x="9144" y="6604"/>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07" name="Freeform: Shape 87">
              <a:extLst>
                <a:ext uri="{FF2B5EF4-FFF2-40B4-BE49-F238E27FC236}">
                  <a16:creationId xmlns:a16="http://schemas.microsoft.com/office/drawing/2014/main" id="{252840CF-FE13-F648-B1F1-B9F68C47E419}"/>
                </a:ext>
              </a:extLst>
            </p:cNvPr>
            <p:cNvSpPr/>
            <p:nvPr/>
          </p:nvSpPr>
          <p:spPr>
            <a:xfrm>
              <a:off x="10274429" y="4038018"/>
              <a:ext cx="45720" cy="45720"/>
            </a:xfrm>
            <a:custGeom>
              <a:avLst/>
              <a:gdLst>
                <a:gd name="connsiteX0" fmla="*/ 3429 w 0"/>
                <a:gd name="connsiteY0" fmla="*/ 3429 h 0"/>
                <a:gd name="connsiteX1" fmla="*/ 3429 w 0"/>
                <a:gd name="connsiteY1" fmla="*/ 3429 h 0"/>
                <a:gd name="connsiteX2" fmla="*/ 3429 w 0"/>
                <a:gd name="connsiteY2" fmla="*/ 3429 h 0"/>
              </a:gdLst>
              <a:ahLst/>
              <a:cxnLst>
                <a:cxn ang="0">
                  <a:pos x="connsiteX0" y="connsiteY0"/>
                </a:cxn>
                <a:cxn ang="0">
                  <a:pos x="connsiteX1" y="connsiteY1"/>
                </a:cxn>
                <a:cxn ang="0">
                  <a:pos x="connsiteX2" y="connsiteY2"/>
                </a:cxn>
              </a:cxnLst>
              <a:rect l="l" t="t" r="r" b="b"/>
              <a:pathLst>
                <a:path>
                  <a:moveTo>
                    <a:pt x="3429" y="3429"/>
                  </a:moveTo>
                  <a:cubicBezTo>
                    <a:pt x="3429" y="-1143"/>
                    <a:pt x="-1143" y="-1143"/>
                    <a:pt x="3429" y="3429"/>
                  </a:cubicBezTo>
                  <a:cubicBezTo>
                    <a:pt x="-1143" y="3429"/>
                    <a:pt x="-1143" y="3429"/>
                    <a:pt x="3429"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08" name="Freeform: Shape 88">
              <a:extLst>
                <a:ext uri="{FF2B5EF4-FFF2-40B4-BE49-F238E27FC236}">
                  <a16:creationId xmlns:a16="http://schemas.microsoft.com/office/drawing/2014/main" id="{A99501F5-F3A8-5340-AE6E-87DF2AF3578B}"/>
                </a:ext>
              </a:extLst>
            </p:cNvPr>
            <p:cNvSpPr/>
            <p:nvPr/>
          </p:nvSpPr>
          <p:spPr>
            <a:xfrm>
              <a:off x="10275826" y="4034843"/>
              <a:ext cx="45720" cy="45720"/>
            </a:xfrm>
            <a:custGeom>
              <a:avLst/>
              <a:gdLst>
                <a:gd name="connsiteX0" fmla="*/ 2032 w 0"/>
                <a:gd name="connsiteY0" fmla="*/ 2032 h 0"/>
                <a:gd name="connsiteX1" fmla="*/ 2032 w 0"/>
                <a:gd name="connsiteY1" fmla="*/ 2032 h 0"/>
                <a:gd name="connsiteX2" fmla="*/ 2032 w 0"/>
                <a:gd name="connsiteY2" fmla="*/ 2032 h 0"/>
              </a:gdLst>
              <a:ahLst/>
              <a:cxnLst>
                <a:cxn ang="0">
                  <a:pos x="connsiteX0" y="connsiteY0"/>
                </a:cxn>
                <a:cxn ang="0">
                  <a:pos x="connsiteX1" y="connsiteY1"/>
                </a:cxn>
                <a:cxn ang="0">
                  <a:pos x="connsiteX2" y="connsiteY2"/>
                </a:cxn>
              </a:cxnLst>
              <a:rect l="l" t="t" r="r" b="b"/>
              <a:pathLst>
                <a:path>
                  <a:moveTo>
                    <a:pt x="2032" y="2032"/>
                  </a:moveTo>
                  <a:cubicBezTo>
                    <a:pt x="2032" y="2032"/>
                    <a:pt x="2032" y="2032"/>
                    <a:pt x="2032" y="2032"/>
                  </a:cubicBezTo>
                  <a:cubicBezTo>
                    <a:pt x="-2540" y="-2540"/>
                    <a:pt x="2032" y="2032"/>
                    <a:pt x="2032"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09" name="Freeform: Shape 89">
              <a:extLst>
                <a:ext uri="{FF2B5EF4-FFF2-40B4-BE49-F238E27FC236}">
                  <a16:creationId xmlns:a16="http://schemas.microsoft.com/office/drawing/2014/main" id="{CA3B39F6-1833-3E44-AE42-B997FA2AE553}"/>
                </a:ext>
              </a:extLst>
            </p:cNvPr>
            <p:cNvSpPr/>
            <p:nvPr/>
          </p:nvSpPr>
          <p:spPr>
            <a:xfrm>
              <a:off x="10314434" y="4036875"/>
              <a:ext cx="45720" cy="45720"/>
            </a:xfrm>
            <a:custGeom>
              <a:avLst/>
              <a:gdLst>
                <a:gd name="connsiteX0" fmla="*/ 4572 w 0"/>
                <a:gd name="connsiteY0" fmla="*/ 4572 h 0"/>
                <a:gd name="connsiteX1" fmla="*/ 4572 w 0"/>
                <a:gd name="connsiteY1" fmla="*/ 4572 h 0"/>
                <a:gd name="connsiteX2" fmla="*/ 4572 w 0"/>
                <a:gd name="connsiteY2" fmla="*/ 4572 h 0"/>
                <a:gd name="connsiteX3" fmla="*/ 0 w 0"/>
                <a:gd name="connsiteY3" fmla="*/ 0 h 0"/>
                <a:gd name="connsiteX4" fmla="*/ 4572 w 0"/>
                <a:gd name="connsiteY4" fmla="*/ 4572 h 0"/>
                <a:gd name="connsiteX5" fmla="*/ 4572 w 0"/>
                <a:gd name="connsiteY5" fmla="*/ 4572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4572" y="4572"/>
                  </a:moveTo>
                  <a:cubicBezTo>
                    <a:pt x="4572" y="4572"/>
                    <a:pt x="4572" y="4572"/>
                    <a:pt x="4572" y="4572"/>
                  </a:cubicBezTo>
                  <a:cubicBezTo>
                    <a:pt x="4572" y="4572"/>
                    <a:pt x="4572" y="4572"/>
                    <a:pt x="4572" y="4572"/>
                  </a:cubicBezTo>
                  <a:cubicBezTo>
                    <a:pt x="4572" y="4572"/>
                    <a:pt x="4572" y="0"/>
                    <a:pt x="0" y="0"/>
                  </a:cubicBezTo>
                  <a:cubicBezTo>
                    <a:pt x="0" y="4572"/>
                    <a:pt x="0" y="4572"/>
                    <a:pt x="4572" y="4572"/>
                  </a:cubicBezTo>
                  <a:cubicBezTo>
                    <a:pt x="4572" y="4572"/>
                    <a:pt x="0" y="4572"/>
                    <a:pt x="4572"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10" name="Freeform: Shape 90">
              <a:extLst>
                <a:ext uri="{FF2B5EF4-FFF2-40B4-BE49-F238E27FC236}">
                  <a16:creationId xmlns:a16="http://schemas.microsoft.com/office/drawing/2014/main" id="{BB2E7415-E05E-D440-941E-8BDE20BD504A}"/>
                </a:ext>
              </a:extLst>
            </p:cNvPr>
            <p:cNvSpPr/>
            <p:nvPr/>
          </p:nvSpPr>
          <p:spPr>
            <a:xfrm>
              <a:off x="10108694" y="4135427"/>
              <a:ext cx="45720" cy="45720"/>
            </a:xfrm>
            <a:custGeom>
              <a:avLst/>
              <a:gdLst>
                <a:gd name="connsiteX0" fmla="*/ 22860 w 45720"/>
                <a:gd name="connsiteY0" fmla="*/ 38608 h 45720"/>
                <a:gd name="connsiteX1" fmla="*/ 32004 w 45720"/>
                <a:gd name="connsiteY1" fmla="*/ 24892 h 45720"/>
                <a:gd name="connsiteX2" fmla="*/ 45720 w 45720"/>
                <a:gd name="connsiteY2" fmla="*/ 20320 h 45720"/>
                <a:gd name="connsiteX3" fmla="*/ 68580 w 45720"/>
                <a:gd name="connsiteY3" fmla="*/ 11176 h 45720"/>
                <a:gd name="connsiteX4" fmla="*/ 82296 w 45720"/>
                <a:gd name="connsiteY4" fmla="*/ 2032 h 45720"/>
                <a:gd name="connsiteX5" fmla="*/ 68580 w 45720"/>
                <a:gd name="connsiteY5" fmla="*/ 2032 h 45720"/>
                <a:gd name="connsiteX6" fmla="*/ 41148 w 45720"/>
                <a:gd name="connsiteY6" fmla="*/ 6604 h 45720"/>
                <a:gd name="connsiteX7" fmla="*/ 32004 w 45720"/>
                <a:gd name="connsiteY7" fmla="*/ 15748 h 45720"/>
                <a:gd name="connsiteX8" fmla="*/ 22860 w 45720"/>
                <a:gd name="connsiteY8" fmla="*/ 20320 h 45720"/>
                <a:gd name="connsiteX9" fmla="*/ 9144 w 45720"/>
                <a:gd name="connsiteY9" fmla="*/ 29464 h 45720"/>
                <a:gd name="connsiteX10" fmla="*/ 4572 w 45720"/>
                <a:gd name="connsiteY10" fmla="*/ 43180 h 45720"/>
                <a:gd name="connsiteX11" fmla="*/ 0 w 45720"/>
                <a:gd name="connsiteY11" fmla="*/ 52324 h 45720"/>
                <a:gd name="connsiteX12" fmla="*/ 4572 w 45720"/>
                <a:gd name="connsiteY12" fmla="*/ 52324 h 45720"/>
                <a:gd name="connsiteX13" fmla="*/ 22860 w 45720"/>
                <a:gd name="connsiteY13" fmla="*/ 38608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 h="45720">
                  <a:moveTo>
                    <a:pt x="22860" y="38608"/>
                  </a:moveTo>
                  <a:cubicBezTo>
                    <a:pt x="22860" y="34036"/>
                    <a:pt x="32004" y="24892"/>
                    <a:pt x="32004" y="24892"/>
                  </a:cubicBezTo>
                  <a:cubicBezTo>
                    <a:pt x="36576" y="24892"/>
                    <a:pt x="41148" y="20320"/>
                    <a:pt x="45720" y="20320"/>
                  </a:cubicBezTo>
                  <a:cubicBezTo>
                    <a:pt x="54864" y="15748"/>
                    <a:pt x="59436" y="15748"/>
                    <a:pt x="68580" y="11176"/>
                  </a:cubicBezTo>
                  <a:cubicBezTo>
                    <a:pt x="68580" y="11176"/>
                    <a:pt x="82296" y="6604"/>
                    <a:pt x="82296" y="2032"/>
                  </a:cubicBezTo>
                  <a:cubicBezTo>
                    <a:pt x="82296" y="-2540"/>
                    <a:pt x="68580" y="2032"/>
                    <a:pt x="68580" y="2032"/>
                  </a:cubicBezTo>
                  <a:cubicBezTo>
                    <a:pt x="59436" y="2032"/>
                    <a:pt x="50292" y="2032"/>
                    <a:pt x="41148" y="6604"/>
                  </a:cubicBezTo>
                  <a:cubicBezTo>
                    <a:pt x="36576" y="6604"/>
                    <a:pt x="32004" y="15748"/>
                    <a:pt x="32004" y="15748"/>
                  </a:cubicBezTo>
                  <a:cubicBezTo>
                    <a:pt x="27432" y="20320"/>
                    <a:pt x="27432" y="20320"/>
                    <a:pt x="22860" y="20320"/>
                  </a:cubicBezTo>
                  <a:cubicBezTo>
                    <a:pt x="18288" y="20320"/>
                    <a:pt x="13716" y="24892"/>
                    <a:pt x="9144" y="29464"/>
                  </a:cubicBezTo>
                  <a:cubicBezTo>
                    <a:pt x="9144" y="29464"/>
                    <a:pt x="0" y="43180"/>
                    <a:pt x="4572" y="43180"/>
                  </a:cubicBezTo>
                  <a:cubicBezTo>
                    <a:pt x="4572" y="47752"/>
                    <a:pt x="0" y="47752"/>
                    <a:pt x="0" y="52324"/>
                  </a:cubicBezTo>
                  <a:cubicBezTo>
                    <a:pt x="0" y="52324"/>
                    <a:pt x="4572" y="52324"/>
                    <a:pt x="4572" y="52324"/>
                  </a:cubicBezTo>
                  <a:cubicBezTo>
                    <a:pt x="9144" y="47752"/>
                    <a:pt x="18288" y="43180"/>
                    <a:pt x="22860" y="38608"/>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11" name="Freeform: Shape 91">
              <a:extLst>
                <a:ext uri="{FF2B5EF4-FFF2-40B4-BE49-F238E27FC236}">
                  <a16:creationId xmlns:a16="http://schemas.microsoft.com/office/drawing/2014/main" id="{EA428E4C-EEC6-764F-A202-CD1D7A1B483F}"/>
                </a:ext>
              </a:extLst>
            </p:cNvPr>
            <p:cNvSpPr/>
            <p:nvPr/>
          </p:nvSpPr>
          <p:spPr>
            <a:xfrm>
              <a:off x="10021826" y="413288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4572"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12" name="Freeform: Shape 92">
              <a:extLst>
                <a:ext uri="{FF2B5EF4-FFF2-40B4-BE49-F238E27FC236}">
                  <a16:creationId xmlns:a16="http://schemas.microsoft.com/office/drawing/2014/main" id="{759E707A-1708-7347-81EF-C353E9D1EE8C}"/>
                </a:ext>
              </a:extLst>
            </p:cNvPr>
            <p:cNvSpPr/>
            <p:nvPr/>
          </p:nvSpPr>
          <p:spPr>
            <a:xfrm>
              <a:off x="9744077" y="4094279"/>
              <a:ext cx="45720" cy="45720"/>
            </a:xfrm>
            <a:custGeom>
              <a:avLst/>
              <a:gdLst>
                <a:gd name="connsiteX0" fmla="*/ 3429 w 0"/>
                <a:gd name="connsiteY0" fmla="*/ 2032 h 0"/>
                <a:gd name="connsiteX1" fmla="*/ 3429 w 0"/>
                <a:gd name="connsiteY1" fmla="*/ 2032 h 0"/>
                <a:gd name="connsiteX2" fmla="*/ 3429 w 0"/>
                <a:gd name="connsiteY2" fmla="*/ 2032 h 0"/>
                <a:gd name="connsiteX3" fmla="*/ 3429 w 0"/>
                <a:gd name="connsiteY3" fmla="*/ 2032 h 0"/>
                <a:gd name="connsiteX4" fmla="*/ 3429 w 0"/>
                <a:gd name="connsiteY4" fmla="*/ 2032 h 0"/>
                <a:gd name="connsiteX5" fmla="*/ 3429 w 0"/>
                <a:gd name="connsiteY5" fmla="*/ 2032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3429" y="2032"/>
                  </a:moveTo>
                  <a:cubicBezTo>
                    <a:pt x="3429" y="2032"/>
                    <a:pt x="3429" y="2032"/>
                    <a:pt x="3429" y="2032"/>
                  </a:cubicBezTo>
                  <a:cubicBezTo>
                    <a:pt x="3429" y="2032"/>
                    <a:pt x="3429" y="2032"/>
                    <a:pt x="3429" y="2032"/>
                  </a:cubicBezTo>
                  <a:cubicBezTo>
                    <a:pt x="3429" y="2032"/>
                    <a:pt x="3429" y="2032"/>
                    <a:pt x="3429" y="2032"/>
                  </a:cubicBezTo>
                  <a:cubicBezTo>
                    <a:pt x="-1143" y="-2540"/>
                    <a:pt x="-1143" y="2032"/>
                    <a:pt x="3429" y="2032"/>
                  </a:cubicBezTo>
                  <a:cubicBezTo>
                    <a:pt x="-1143" y="2032"/>
                    <a:pt x="3429" y="2032"/>
                    <a:pt x="3429"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13" name="Freeform: Shape 93">
              <a:extLst>
                <a:ext uri="{FF2B5EF4-FFF2-40B4-BE49-F238E27FC236}">
                  <a16:creationId xmlns:a16="http://schemas.microsoft.com/office/drawing/2014/main" id="{0446121B-BB1A-0949-A07E-4D28E2EF3469}"/>
                </a:ext>
              </a:extLst>
            </p:cNvPr>
            <p:cNvSpPr/>
            <p:nvPr/>
          </p:nvSpPr>
          <p:spPr>
            <a:xfrm>
              <a:off x="9893810" y="411002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14" name="Freeform: Shape 94">
              <a:extLst>
                <a:ext uri="{FF2B5EF4-FFF2-40B4-BE49-F238E27FC236}">
                  <a16:creationId xmlns:a16="http://schemas.microsoft.com/office/drawing/2014/main" id="{194CCA7A-CCB4-BD4E-9FFB-BD18167AB744}"/>
                </a:ext>
              </a:extLst>
            </p:cNvPr>
            <p:cNvSpPr/>
            <p:nvPr/>
          </p:nvSpPr>
          <p:spPr>
            <a:xfrm>
              <a:off x="9752078" y="4081861"/>
              <a:ext cx="182880" cy="45720"/>
            </a:xfrm>
            <a:custGeom>
              <a:avLst/>
              <a:gdLst>
                <a:gd name="connsiteX0" fmla="*/ 68580 w 182880"/>
                <a:gd name="connsiteY0" fmla="*/ 37310 h 45720"/>
                <a:gd name="connsiteX1" fmla="*/ 109728 w 182880"/>
                <a:gd name="connsiteY1" fmla="*/ 51026 h 45720"/>
                <a:gd name="connsiteX2" fmla="*/ 141732 w 182880"/>
                <a:gd name="connsiteY2" fmla="*/ 55598 h 45720"/>
                <a:gd name="connsiteX3" fmla="*/ 155448 w 182880"/>
                <a:gd name="connsiteY3" fmla="*/ 55598 h 45720"/>
                <a:gd name="connsiteX4" fmla="*/ 173736 w 182880"/>
                <a:gd name="connsiteY4" fmla="*/ 60170 h 45720"/>
                <a:gd name="connsiteX5" fmla="*/ 182880 w 182880"/>
                <a:gd name="connsiteY5" fmla="*/ 64742 h 45720"/>
                <a:gd name="connsiteX6" fmla="*/ 178308 w 182880"/>
                <a:gd name="connsiteY6" fmla="*/ 51026 h 45720"/>
                <a:gd name="connsiteX7" fmla="*/ 187452 w 182880"/>
                <a:gd name="connsiteY7" fmla="*/ 55598 h 45720"/>
                <a:gd name="connsiteX8" fmla="*/ 192024 w 182880"/>
                <a:gd name="connsiteY8" fmla="*/ 64742 h 45720"/>
                <a:gd name="connsiteX9" fmla="*/ 201168 w 182880"/>
                <a:gd name="connsiteY9" fmla="*/ 60170 h 45720"/>
                <a:gd name="connsiteX10" fmla="*/ 201168 w 182880"/>
                <a:gd name="connsiteY10" fmla="*/ 46454 h 45720"/>
                <a:gd name="connsiteX11" fmla="*/ 182880 w 182880"/>
                <a:gd name="connsiteY11" fmla="*/ 46454 h 45720"/>
                <a:gd name="connsiteX12" fmla="*/ 173736 w 182880"/>
                <a:gd name="connsiteY12" fmla="*/ 37310 h 45720"/>
                <a:gd name="connsiteX13" fmla="*/ 155448 w 182880"/>
                <a:gd name="connsiteY13" fmla="*/ 37310 h 45720"/>
                <a:gd name="connsiteX14" fmla="*/ 150876 w 182880"/>
                <a:gd name="connsiteY14" fmla="*/ 28166 h 45720"/>
                <a:gd name="connsiteX15" fmla="*/ 173736 w 182880"/>
                <a:gd name="connsiteY15" fmla="*/ 28166 h 45720"/>
                <a:gd name="connsiteX16" fmla="*/ 178308 w 182880"/>
                <a:gd name="connsiteY16" fmla="*/ 23594 h 45720"/>
                <a:gd name="connsiteX17" fmla="*/ 150876 w 182880"/>
                <a:gd name="connsiteY17" fmla="*/ 23594 h 45720"/>
                <a:gd name="connsiteX18" fmla="*/ 150876 w 182880"/>
                <a:gd name="connsiteY18" fmla="*/ 19022 h 45720"/>
                <a:gd name="connsiteX19" fmla="*/ 137160 w 182880"/>
                <a:gd name="connsiteY19" fmla="*/ 19022 h 45720"/>
                <a:gd name="connsiteX20" fmla="*/ 132588 w 182880"/>
                <a:gd name="connsiteY20" fmla="*/ 19022 h 45720"/>
                <a:gd name="connsiteX21" fmla="*/ 123444 w 182880"/>
                <a:gd name="connsiteY21" fmla="*/ 19022 h 45720"/>
                <a:gd name="connsiteX22" fmla="*/ 114300 w 182880"/>
                <a:gd name="connsiteY22" fmla="*/ 14450 h 45720"/>
                <a:gd name="connsiteX23" fmla="*/ 109728 w 182880"/>
                <a:gd name="connsiteY23" fmla="*/ 19022 h 45720"/>
                <a:gd name="connsiteX24" fmla="*/ 100584 w 182880"/>
                <a:gd name="connsiteY24" fmla="*/ 23594 h 45720"/>
                <a:gd name="connsiteX25" fmla="*/ 82296 w 182880"/>
                <a:gd name="connsiteY25" fmla="*/ 23594 h 45720"/>
                <a:gd name="connsiteX26" fmla="*/ 73152 w 182880"/>
                <a:gd name="connsiteY26" fmla="*/ 23594 h 45720"/>
                <a:gd name="connsiteX27" fmla="*/ 64008 w 182880"/>
                <a:gd name="connsiteY27" fmla="*/ 14450 h 45720"/>
                <a:gd name="connsiteX28" fmla="*/ 50292 w 182880"/>
                <a:gd name="connsiteY28" fmla="*/ 9878 h 45720"/>
                <a:gd name="connsiteX29" fmla="*/ 36576 w 182880"/>
                <a:gd name="connsiteY29" fmla="*/ 734 h 45720"/>
                <a:gd name="connsiteX30" fmla="*/ 18288 w 182880"/>
                <a:gd name="connsiteY30" fmla="*/ 734 h 45720"/>
                <a:gd name="connsiteX31" fmla="*/ 9144 w 182880"/>
                <a:gd name="connsiteY31" fmla="*/ 14450 h 45720"/>
                <a:gd name="connsiteX32" fmla="*/ 0 w 182880"/>
                <a:gd name="connsiteY32" fmla="*/ 23594 h 45720"/>
                <a:gd name="connsiteX33" fmla="*/ 13716 w 182880"/>
                <a:gd name="connsiteY33" fmla="*/ 23594 h 45720"/>
                <a:gd name="connsiteX34" fmla="*/ 22860 w 182880"/>
                <a:gd name="connsiteY34" fmla="*/ 28166 h 45720"/>
                <a:gd name="connsiteX35" fmla="*/ 27432 w 182880"/>
                <a:gd name="connsiteY35" fmla="*/ 37310 h 45720"/>
                <a:gd name="connsiteX36" fmla="*/ 45720 w 182880"/>
                <a:gd name="connsiteY36" fmla="*/ 37310 h 45720"/>
                <a:gd name="connsiteX37" fmla="*/ 64008 w 182880"/>
                <a:gd name="connsiteY37" fmla="*/ 41882 h 45720"/>
                <a:gd name="connsiteX38" fmla="*/ 68580 w 182880"/>
                <a:gd name="connsiteY38" fmla="*/ 37310 h 45720"/>
                <a:gd name="connsiteX39" fmla="*/ 68580 w 182880"/>
                <a:gd name="connsiteY39" fmla="*/ 37310 h 45720"/>
                <a:gd name="connsiteX40" fmla="*/ 68580 w 182880"/>
                <a:gd name="connsiteY40" fmla="*/ 37310 h 45720"/>
                <a:gd name="connsiteX41" fmla="*/ 141732 w 182880"/>
                <a:gd name="connsiteY41" fmla="*/ 28166 h 45720"/>
                <a:gd name="connsiteX42" fmla="*/ 141732 w 182880"/>
                <a:gd name="connsiteY42" fmla="*/ 28166 h 45720"/>
                <a:gd name="connsiteX43" fmla="*/ 141732 w 182880"/>
                <a:gd name="connsiteY43" fmla="*/ 28166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82880" h="45720">
                  <a:moveTo>
                    <a:pt x="68580" y="37310"/>
                  </a:moveTo>
                  <a:cubicBezTo>
                    <a:pt x="82296" y="41882"/>
                    <a:pt x="96012" y="51026"/>
                    <a:pt x="109728" y="51026"/>
                  </a:cubicBezTo>
                  <a:cubicBezTo>
                    <a:pt x="118872" y="51026"/>
                    <a:pt x="132588" y="55598"/>
                    <a:pt x="141732" y="55598"/>
                  </a:cubicBezTo>
                  <a:cubicBezTo>
                    <a:pt x="146304" y="55598"/>
                    <a:pt x="150876" y="51026"/>
                    <a:pt x="155448" y="55598"/>
                  </a:cubicBezTo>
                  <a:cubicBezTo>
                    <a:pt x="160020" y="60170"/>
                    <a:pt x="164592" y="60170"/>
                    <a:pt x="173736" y="60170"/>
                  </a:cubicBezTo>
                  <a:cubicBezTo>
                    <a:pt x="173736" y="60170"/>
                    <a:pt x="182880" y="64742"/>
                    <a:pt x="182880" y="64742"/>
                  </a:cubicBezTo>
                  <a:cubicBezTo>
                    <a:pt x="182880" y="60170"/>
                    <a:pt x="178308" y="55598"/>
                    <a:pt x="178308" y="51026"/>
                  </a:cubicBezTo>
                  <a:cubicBezTo>
                    <a:pt x="178308" y="55598"/>
                    <a:pt x="182880" y="55598"/>
                    <a:pt x="187452" y="55598"/>
                  </a:cubicBezTo>
                  <a:cubicBezTo>
                    <a:pt x="196596" y="60170"/>
                    <a:pt x="187452" y="60170"/>
                    <a:pt x="192024" y="64742"/>
                  </a:cubicBezTo>
                  <a:cubicBezTo>
                    <a:pt x="196596" y="64742"/>
                    <a:pt x="196596" y="60170"/>
                    <a:pt x="201168" y="60170"/>
                  </a:cubicBezTo>
                  <a:cubicBezTo>
                    <a:pt x="210312" y="55598"/>
                    <a:pt x="210312" y="51026"/>
                    <a:pt x="201168" y="46454"/>
                  </a:cubicBezTo>
                  <a:cubicBezTo>
                    <a:pt x="196596" y="41882"/>
                    <a:pt x="187452" y="51026"/>
                    <a:pt x="182880" y="46454"/>
                  </a:cubicBezTo>
                  <a:cubicBezTo>
                    <a:pt x="182880" y="41882"/>
                    <a:pt x="182880" y="37310"/>
                    <a:pt x="173736" y="37310"/>
                  </a:cubicBezTo>
                  <a:cubicBezTo>
                    <a:pt x="169164" y="37310"/>
                    <a:pt x="160020" y="41882"/>
                    <a:pt x="155448" y="37310"/>
                  </a:cubicBezTo>
                  <a:cubicBezTo>
                    <a:pt x="146304" y="32738"/>
                    <a:pt x="155448" y="32738"/>
                    <a:pt x="150876" y="28166"/>
                  </a:cubicBezTo>
                  <a:cubicBezTo>
                    <a:pt x="155448" y="32738"/>
                    <a:pt x="164592" y="28166"/>
                    <a:pt x="173736" y="28166"/>
                  </a:cubicBezTo>
                  <a:cubicBezTo>
                    <a:pt x="173736" y="28166"/>
                    <a:pt x="178308" y="23594"/>
                    <a:pt x="178308" y="23594"/>
                  </a:cubicBezTo>
                  <a:cubicBezTo>
                    <a:pt x="173736" y="19022"/>
                    <a:pt x="150876" y="19022"/>
                    <a:pt x="150876" y="23594"/>
                  </a:cubicBezTo>
                  <a:cubicBezTo>
                    <a:pt x="150876" y="23594"/>
                    <a:pt x="150876" y="19022"/>
                    <a:pt x="150876" y="19022"/>
                  </a:cubicBezTo>
                  <a:cubicBezTo>
                    <a:pt x="146304" y="19022"/>
                    <a:pt x="141732" y="19022"/>
                    <a:pt x="137160" y="19022"/>
                  </a:cubicBezTo>
                  <a:cubicBezTo>
                    <a:pt x="137160" y="19022"/>
                    <a:pt x="132588" y="19022"/>
                    <a:pt x="132588" y="19022"/>
                  </a:cubicBezTo>
                  <a:cubicBezTo>
                    <a:pt x="128016" y="14450"/>
                    <a:pt x="128016" y="19022"/>
                    <a:pt x="123444" y="19022"/>
                  </a:cubicBezTo>
                  <a:cubicBezTo>
                    <a:pt x="118872" y="19022"/>
                    <a:pt x="118872" y="14450"/>
                    <a:pt x="114300" y="14450"/>
                  </a:cubicBezTo>
                  <a:cubicBezTo>
                    <a:pt x="109728" y="14450"/>
                    <a:pt x="109728" y="19022"/>
                    <a:pt x="109728" y="19022"/>
                  </a:cubicBezTo>
                  <a:cubicBezTo>
                    <a:pt x="105156" y="28166"/>
                    <a:pt x="105156" y="23594"/>
                    <a:pt x="100584" y="23594"/>
                  </a:cubicBezTo>
                  <a:cubicBezTo>
                    <a:pt x="96012" y="23594"/>
                    <a:pt x="86868" y="23594"/>
                    <a:pt x="82296" y="23594"/>
                  </a:cubicBezTo>
                  <a:cubicBezTo>
                    <a:pt x="77724" y="23594"/>
                    <a:pt x="77724" y="23594"/>
                    <a:pt x="73152" y="23594"/>
                  </a:cubicBezTo>
                  <a:cubicBezTo>
                    <a:pt x="68580" y="23594"/>
                    <a:pt x="68580" y="14450"/>
                    <a:pt x="64008" y="14450"/>
                  </a:cubicBezTo>
                  <a:cubicBezTo>
                    <a:pt x="64008" y="14450"/>
                    <a:pt x="54864" y="9878"/>
                    <a:pt x="50292" y="9878"/>
                  </a:cubicBezTo>
                  <a:cubicBezTo>
                    <a:pt x="45720" y="9878"/>
                    <a:pt x="41148" y="5306"/>
                    <a:pt x="36576" y="734"/>
                  </a:cubicBezTo>
                  <a:cubicBezTo>
                    <a:pt x="36576" y="5306"/>
                    <a:pt x="22860" y="5306"/>
                    <a:pt x="18288" y="734"/>
                  </a:cubicBezTo>
                  <a:cubicBezTo>
                    <a:pt x="13716" y="-3838"/>
                    <a:pt x="13716" y="14450"/>
                    <a:pt x="9144" y="14450"/>
                  </a:cubicBezTo>
                  <a:cubicBezTo>
                    <a:pt x="9144" y="23594"/>
                    <a:pt x="4572" y="23594"/>
                    <a:pt x="0" y="23594"/>
                  </a:cubicBezTo>
                  <a:cubicBezTo>
                    <a:pt x="4572" y="28166"/>
                    <a:pt x="9144" y="23594"/>
                    <a:pt x="13716" y="23594"/>
                  </a:cubicBezTo>
                  <a:cubicBezTo>
                    <a:pt x="13716" y="23594"/>
                    <a:pt x="22860" y="28166"/>
                    <a:pt x="22860" y="28166"/>
                  </a:cubicBezTo>
                  <a:cubicBezTo>
                    <a:pt x="22860" y="32738"/>
                    <a:pt x="18288" y="37310"/>
                    <a:pt x="27432" y="37310"/>
                  </a:cubicBezTo>
                  <a:cubicBezTo>
                    <a:pt x="32004" y="37310"/>
                    <a:pt x="36576" y="37310"/>
                    <a:pt x="45720" y="37310"/>
                  </a:cubicBezTo>
                  <a:cubicBezTo>
                    <a:pt x="50292" y="37310"/>
                    <a:pt x="59436" y="46454"/>
                    <a:pt x="64008" y="41882"/>
                  </a:cubicBezTo>
                  <a:cubicBezTo>
                    <a:pt x="64008" y="37310"/>
                    <a:pt x="64008" y="41882"/>
                    <a:pt x="68580" y="37310"/>
                  </a:cubicBezTo>
                  <a:cubicBezTo>
                    <a:pt x="68580" y="41882"/>
                    <a:pt x="68580" y="41882"/>
                    <a:pt x="68580" y="37310"/>
                  </a:cubicBezTo>
                  <a:cubicBezTo>
                    <a:pt x="68580" y="37310"/>
                    <a:pt x="68580" y="37310"/>
                    <a:pt x="68580" y="37310"/>
                  </a:cubicBezTo>
                  <a:close/>
                  <a:moveTo>
                    <a:pt x="141732" y="28166"/>
                  </a:moveTo>
                  <a:cubicBezTo>
                    <a:pt x="141732" y="28166"/>
                    <a:pt x="141732" y="28166"/>
                    <a:pt x="141732" y="28166"/>
                  </a:cubicBezTo>
                  <a:cubicBezTo>
                    <a:pt x="146304" y="28166"/>
                    <a:pt x="141732" y="23594"/>
                    <a:pt x="141732" y="2816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15" name="Freeform: Shape 95">
              <a:extLst>
                <a:ext uri="{FF2B5EF4-FFF2-40B4-BE49-F238E27FC236}">
                  <a16:creationId xmlns:a16="http://schemas.microsoft.com/office/drawing/2014/main" id="{B575C3D5-A31D-8044-828E-38CE69E6DE83}"/>
                </a:ext>
              </a:extLst>
            </p:cNvPr>
            <p:cNvSpPr/>
            <p:nvPr/>
          </p:nvSpPr>
          <p:spPr>
            <a:xfrm>
              <a:off x="9820658" y="411917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16" name="Freeform: Shape 96">
              <a:extLst>
                <a:ext uri="{FF2B5EF4-FFF2-40B4-BE49-F238E27FC236}">
                  <a16:creationId xmlns:a16="http://schemas.microsoft.com/office/drawing/2014/main" id="{1DA209F1-F055-4041-858D-78D674FC06DE}"/>
                </a:ext>
              </a:extLst>
            </p:cNvPr>
            <p:cNvSpPr/>
            <p:nvPr/>
          </p:nvSpPr>
          <p:spPr>
            <a:xfrm>
              <a:off x="9896350" y="4073451"/>
              <a:ext cx="45720" cy="45720"/>
            </a:xfrm>
            <a:custGeom>
              <a:avLst/>
              <a:gdLst>
                <a:gd name="connsiteX0" fmla="*/ 2032 w 0"/>
                <a:gd name="connsiteY0" fmla="*/ 0 h 0"/>
                <a:gd name="connsiteX1" fmla="*/ 2032 w 0"/>
                <a:gd name="connsiteY1" fmla="*/ 0 h 0"/>
                <a:gd name="connsiteX2" fmla="*/ 2032 w 0"/>
                <a:gd name="connsiteY2" fmla="*/ 0 h 0"/>
              </a:gdLst>
              <a:ahLst/>
              <a:cxnLst>
                <a:cxn ang="0">
                  <a:pos x="connsiteX0" y="connsiteY0"/>
                </a:cxn>
                <a:cxn ang="0">
                  <a:pos x="connsiteX1" y="connsiteY1"/>
                </a:cxn>
                <a:cxn ang="0">
                  <a:pos x="connsiteX2" y="connsiteY2"/>
                </a:cxn>
              </a:cxnLst>
              <a:rect l="l" t="t" r="r" b="b"/>
              <a:pathLst>
                <a:path>
                  <a:moveTo>
                    <a:pt x="2032" y="0"/>
                  </a:moveTo>
                  <a:cubicBezTo>
                    <a:pt x="2032" y="0"/>
                    <a:pt x="-2540" y="0"/>
                    <a:pt x="2032" y="0"/>
                  </a:cubicBezTo>
                  <a:lnTo>
                    <a:pt x="2032"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17" name="Freeform: Shape 97">
              <a:extLst>
                <a:ext uri="{FF2B5EF4-FFF2-40B4-BE49-F238E27FC236}">
                  <a16:creationId xmlns:a16="http://schemas.microsoft.com/office/drawing/2014/main" id="{E5190046-0BD0-0A44-89A4-B5BCC7BAAC5C}"/>
                </a:ext>
              </a:extLst>
            </p:cNvPr>
            <p:cNvSpPr/>
            <p:nvPr/>
          </p:nvSpPr>
          <p:spPr>
            <a:xfrm>
              <a:off x="9898382" y="407345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18" name="Freeform: Shape 98">
              <a:extLst>
                <a:ext uri="{FF2B5EF4-FFF2-40B4-BE49-F238E27FC236}">
                  <a16:creationId xmlns:a16="http://schemas.microsoft.com/office/drawing/2014/main" id="{4A13C421-5D0B-0E48-B185-E84429A10763}"/>
                </a:ext>
              </a:extLst>
            </p:cNvPr>
            <p:cNvSpPr/>
            <p:nvPr/>
          </p:nvSpPr>
          <p:spPr>
            <a:xfrm>
              <a:off x="9896350" y="4073451"/>
              <a:ext cx="45720" cy="45720"/>
            </a:xfrm>
            <a:custGeom>
              <a:avLst/>
              <a:gdLst>
                <a:gd name="connsiteX0" fmla="*/ 2032 w 0"/>
                <a:gd name="connsiteY0" fmla="*/ 0 h 0"/>
                <a:gd name="connsiteX1" fmla="*/ 2032 w 0"/>
                <a:gd name="connsiteY1" fmla="*/ 0 h 0"/>
                <a:gd name="connsiteX2" fmla="*/ 2032 w 0"/>
                <a:gd name="connsiteY2" fmla="*/ 0 h 0"/>
              </a:gdLst>
              <a:ahLst/>
              <a:cxnLst>
                <a:cxn ang="0">
                  <a:pos x="connsiteX0" y="connsiteY0"/>
                </a:cxn>
                <a:cxn ang="0">
                  <a:pos x="connsiteX1" y="connsiteY1"/>
                </a:cxn>
                <a:cxn ang="0">
                  <a:pos x="connsiteX2" y="connsiteY2"/>
                </a:cxn>
              </a:cxnLst>
              <a:rect l="l" t="t" r="r" b="b"/>
              <a:pathLst>
                <a:path>
                  <a:moveTo>
                    <a:pt x="2032" y="0"/>
                  </a:moveTo>
                  <a:cubicBezTo>
                    <a:pt x="-2540" y="0"/>
                    <a:pt x="2032" y="9144"/>
                    <a:pt x="2032" y="0"/>
                  </a:cubicBezTo>
                  <a:lnTo>
                    <a:pt x="2032"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19" name="Freeform: Shape 99">
              <a:extLst>
                <a:ext uri="{FF2B5EF4-FFF2-40B4-BE49-F238E27FC236}">
                  <a16:creationId xmlns:a16="http://schemas.microsoft.com/office/drawing/2014/main" id="{A8CB7B2F-9934-744B-9C7C-D47528998C26}"/>
                </a:ext>
              </a:extLst>
            </p:cNvPr>
            <p:cNvSpPr/>
            <p:nvPr/>
          </p:nvSpPr>
          <p:spPr>
            <a:xfrm>
              <a:off x="9925814" y="4105455"/>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4572"/>
                    <a:pt x="0" y="0"/>
                  </a:cubicBezTo>
                  <a:cubicBezTo>
                    <a:pt x="4572" y="0"/>
                    <a:pt x="4572"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20" name="Freeform: Shape 100">
              <a:extLst>
                <a:ext uri="{FF2B5EF4-FFF2-40B4-BE49-F238E27FC236}">
                  <a16:creationId xmlns:a16="http://schemas.microsoft.com/office/drawing/2014/main" id="{08EED2A4-B68D-D447-B2AE-8D8A51385FB0}"/>
                </a:ext>
              </a:extLst>
            </p:cNvPr>
            <p:cNvSpPr/>
            <p:nvPr/>
          </p:nvSpPr>
          <p:spPr>
            <a:xfrm>
              <a:off x="9930386" y="4105455"/>
              <a:ext cx="45720" cy="45720"/>
            </a:xfrm>
            <a:custGeom>
              <a:avLst/>
              <a:gdLst>
                <a:gd name="connsiteX0" fmla="*/ 4572 w 0"/>
                <a:gd name="connsiteY0" fmla="*/ 0 h 0"/>
                <a:gd name="connsiteX1" fmla="*/ 0 w 0"/>
                <a:gd name="connsiteY1" fmla="*/ 0 h 0"/>
                <a:gd name="connsiteX2" fmla="*/ 4572 w 0"/>
                <a:gd name="connsiteY2" fmla="*/ 0 h 0"/>
                <a:gd name="connsiteX3" fmla="*/ 4572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4572" y="0"/>
                  </a:moveTo>
                  <a:cubicBezTo>
                    <a:pt x="4572" y="0"/>
                    <a:pt x="0" y="0"/>
                    <a:pt x="0" y="0"/>
                  </a:cubicBezTo>
                  <a:cubicBezTo>
                    <a:pt x="0" y="4572"/>
                    <a:pt x="0" y="4572"/>
                    <a:pt x="4572" y="0"/>
                  </a:cubicBezTo>
                  <a:cubicBezTo>
                    <a:pt x="4572" y="4572"/>
                    <a:pt x="4572" y="4572"/>
                    <a:pt x="457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21" name="Freeform: Shape 101">
              <a:extLst>
                <a:ext uri="{FF2B5EF4-FFF2-40B4-BE49-F238E27FC236}">
                  <a16:creationId xmlns:a16="http://schemas.microsoft.com/office/drawing/2014/main" id="{298372A1-3BD9-D542-81ED-CDE8D59E6497}"/>
                </a:ext>
              </a:extLst>
            </p:cNvPr>
            <p:cNvSpPr/>
            <p:nvPr/>
          </p:nvSpPr>
          <p:spPr>
            <a:xfrm>
              <a:off x="9945671" y="4100883"/>
              <a:ext cx="45720" cy="45720"/>
            </a:xfrm>
            <a:custGeom>
              <a:avLst/>
              <a:gdLst>
                <a:gd name="connsiteX0" fmla="*/ 3003 w 0"/>
                <a:gd name="connsiteY0" fmla="*/ 4572 h 0"/>
                <a:gd name="connsiteX1" fmla="*/ 12147 w 0"/>
                <a:gd name="connsiteY1" fmla="*/ 4572 h 0"/>
                <a:gd name="connsiteX2" fmla="*/ 7575 w 0"/>
                <a:gd name="connsiteY2" fmla="*/ 0 h 0"/>
                <a:gd name="connsiteX3" fmla="*/ 3003 w 0"/>
                <a:gd name="connsiteY3" fmla="*/ 4572 h 0"/>
              </a:gdLst>
              <a:ahLst/>
              <a:cxnLst>
                <a:cxn ang="0">
                  <a:pos x="connsiteX0" y="connsiteY0"/>
                </a:cxn>
                <a:cxn ang="0">
                  <a:pos x="connsiteX1" y="connsiteY1"/>
                </a:cxn>
                <a:cxn ang="0">
                  <a:pos x="connsiteX2" y="connsiteY2"/>
                </a:cxn>
                <a:cxn ang="0">
                  <a:pos x="connsiteX3" y="connsiteY3"/>
                </a:cxn>
              </a:cxnLst>
              <a:rect l="l" t="t" r="r" b="b"/>
              <a:pathLst>
                <a:path>
                  <a:moveTo>
                    <a:pt x="3003" y="4572"/>
                  </a:moveTo>
                  <a:cubicBezTo>
                    <a:pt x="3003" y="4572"/>
                    <a:pt x="7575" y="0"/>
                    <a:pt x="12147" y="4572"/>
                  </a:cubicBezTo>
                  <a:cubicBezTo>
                    <a:pt x="12147" y="0"/>
                    <a:pt x="7575" y="0"/>
                    <a:pt x="7575" y="0"/>
                  </a:cubicBezTo>
                  <a:cubicBezTo>
                    <a:pt x="-1569" y="0"/>
                    <a:pt x="-1569" y="0"/>
                    <a:pt x="3003"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22" name="Freeform: Shape 102">
              <a:extLst>
                <a:ext uri="{FF2B5EF4-FFF2-40B4-BE49-F238E27FC236}">
                  <a16:creationId xmlns:a16="http://schemas.microsoft.com/office/drawing/2014/main" id="{2D2F37DE-78E2-044E-B9C3-1B47F4E341F6}"/>
                </a:ext>
              </a:extLst>
            </p:cNvPr>
            <p:cNvSpPr/>
            <p:nvPr/>
          </p:nvSpPr>
          <p:spPr>
            <a:xfrm>
              <a:off x="9948674" y="4143174"/>
              <a:ext cx="45720" cy="45720"/>
            </a:xfrm>
            <a:custGeom>
              <a:avLst/>
              <a:gdLst>
                <a:gd name="connsiteX0" fmla="*/ 0 w 0"/>
                <a:gd name="connsiteY0" fmla="*/ 3429 h 0"/>
                <a:gd name="connsiteX1" fmla="*/ 0 w 0"/>
                <a:gd name="connsiteY1" fmla="*/ 3429 h 0"/>
                <a:gd name="connsiteX2" fmla="*/ 0 w 0"/>
                <a:gd name="connsiteY2" fmla="*/ 3429 h 0"/>
                <a:gd name="connsiteX3" fmla="*/ 0 w 0"/>
                <a:gd name="connsiteY3" fmla="*/ 3429 h 0"/>
              </a:gdLst>
              <a:ahLst/>
              <a:cxnLst>
                <a:cxn ang="0">
                  <a:pos x="connsiteX0" y="connsiteY0"/>
                </a:cxn>
                <a:cxn ang="0">
                  <a:pos x="connsiteX1" y="connsiteY1"/>
                </a:cxn>
                <a:cxn ang="0">
                  <a:pos x="connsiteX2" y="connsiteY2"/>
                </a:cxn>
                <a:cxn ang="0">
                  <a:pos x="connsiteX3" y="connsiteY3"/>
                </a:cxn>
              </a:cxnLst>
              <a:rect l="l" t="t" r="r" b="b"/>
              <a:pathLst>
                <a:path>
                  <a:moveTo>
                    <a:pt x="0" y="3429"/>
                  </a:moveTo>
                  <a:cubicBezTo>
                    <a:pt x="0" y="3429"/>
                    <a:pt x="0" y="3429"/>
                    <a:pt x="0" y="3429"/>
                  </a:cubicBezTo>
                  <a:cubicBezTo>
                    <a:pt x="4572" y="3429"/>
                    <a:pt x="0" y="-1143"/>
                    <a:pt x="0" y="3429"/>
                  </a:cubicBezTo>
                  <a:cubicBezTo>
                    <a:pt x="0" y="-1143"/>
                    <a:pt x="0" y="-1143"/>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23" name="Freeform: Shape 103">
              <a:extLst>
                <a:ext uri="{FF2B5EF4-FFF2-40B4-BE49-F238E27FC236}">
                  <a16:creationId xmlns:a16="http://schemas.microsoft.com/office/drawing/2014/main" id="{4CB11A51-9C62-EF41-B808-847D6E8681A9}"/>
                </a:ext>
              </a:extLst>
            </p:cNvPr>
            <p:cNvSpPr/>
            <p:nvPr/>
          </p:nvSpPr>
          <p:spPr>
            <a:xfrm>
              <a:off x="9956898" y="4132887"/>
              <a:ext cx="45720" cy="45720"/>
            </a:xfrm>
            <a:custGeom>
              <a:avLst/>
              <a:gdLst>
                <a:gd name="connsiteX0" fmla="*/ 14636 w 0"/>
                <a:gd name="connsiteY0" fmla="*/ 13716 h 0"/>
                <a:gd name="connsiteX1" fmla="*/ 19208 w 0"/>
                <a:gd name="connsiteY1" fmla="*/ 4572 h 0"/>
                <a:gd name="connsiteX2" fmla="*/ 19208 w 0"/>
                <a:gd name="connsiteY2" fmla="*/ 4572 h 0"/>
                <a:gd name="connsiteX3" fmla="*/ 5492 w 0"/>
                <a:gd name="connsiteY3" fmla="*/ 0 h 0"/>
                <a:gd name="connsiteX4" fmla="*/ 920 w 0"/>
                <a:gd name="connsiteY4" fmla="*/ 9144 h 0"/>
                <a:gd name="connsiteX5" fmla="*/ 14636 w 0"/>
                <a:gd name="connsiteY5" fmla="*/ 1371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14636" y="13716"/>
                  </a:moveTo>
                  <a:cubicBezTo>
                    <a:pt x="14636" y="13716"/>
                    <a:pt x="19208" y="4572"/>
                    <a:pt x="19208" y="4572"/>
                  </a:cubicBezTo>
                  <a:cubicBezTo>
                    <a:pt x="19208" y="4572"/>
                    <a:pt x="19208" y="4572"/>
                    <a:pt x="19208" y="4572"/>
                  </a:cubicBezTo>
                  <a:cubicBezTo>
                    <a:pt x="23780" y="0"/>
                    <a:pt x="10064" y="0"/>
                    <a:pt x="5492" y="0"/>
                  </a:cubicBezTo>
                  <a:cubicBezTo>
                    <a:pt x="920" y="4572"/>
                    <a:pt x="5492" y="9144"/>
                    <a:pt x="920" y="9144"/>
                  </a:cubicBezTo>
                  <a:cubicBezTo>
                    <a:pt x="-3652" y="18288"/>
                    <a:pt x="10064" y="13716"/>
                    <a:pt x="14636" y="1371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24" name="Freeform: Shape 104">
              <a:extLst>
                <a:ext uri="{FF2B5EF4-FFF2-40B4-BE49-F238E27FC236}">
                  <a16:creationId xmlns:a16="http://schemas.microsoft.com/office/drawing/2014/main" id="{47A9F853-AFB6-FC4C-BDD6-7F888111E22F}"/>
                </a:ext>
              </a:extLst>
            </p:cNvPr>
            <p:cNvSpPr/>
            <p:nvPr/>
          </p:nvSpPr>
          <p:spPr>
            <a:xfrm>
              <a:off x="10008110" y="414660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25" name="Freeform: Shape 105">
              <a:extLst>
                <a:ext uri="{FF2B5EF4-FFF2-40B4-BE49-F238E27FC236}">
                  <a16:creationId xmlns:a16="http://schemas.microsoft.com/office/drawing/2014/main" id="{732E1AE0-D012-974F-B340-E46B1C2F4EAC}"/>
                </a:ext>
              </a:extLst>
            </p:cNvPr>
            <p:cNvSpPr/>
            <p:nvPr/>
          </p:nvSpPr>
          <p:spPr>
            <a:xfrm>
              <a:off x="9969321" y="4132887"/>
              <a:ext cx="45720" cy="45720"/>
            </a:xfrm>
            <a:custGeom>
              <a:avLst/>
              <a:gdLst>
                <a:gd name="connsiteX0" fmla="*/ 47933 w 45720"/>
                <a:gd name="connsiteY0" fmla="*/ 13716 h 0"/>
                <a:gd name="connsiteX1" fmla="*/ 47933 w 45720"/>
                <a:gd name="connsiteY1" fmla="*/ 13716 h 0"/>
                <a:gd name="connsiteX2" fmla="*/ 52505 w 45720"/>
                <a:gd name="connsiteY2" fmla="*/ 4572 h 0"/>
                <a:gd name="connsiteX3" fmla="*/ 47933 w 45720"/>
                <a:gd name="connsiteY3" fmla="*/ 9144 h 0"/>
                <a:gd name="connsiteX4" fmla="*/ 38789 w 45720"/>
                <a:gd name="connsiteY4" fmla="*/ 4572 h 0"/>
                <a:gd name="connsiteX5" fmla="*/ 29645 w 45720"/>
                <a:gd name="connsiteY5" fmla="*/ 4572 h 0"/>
                <a:gd name="connsiteX6" fmla="*/ 25073 w 45720"/>
                <a:gd name="connsiteY6" fmla="*/ 0 h 0"/>
                <a:gd name="connsiteX7" fmla="*/ 15929 w 45720"/>
                <a:gd name="connsiteY7" fmla="*/ 9144 h 0"/>
                <a:gd name="connsiteX8" fmla="*/ 6785 w 45720"/>
                <a:gd name="connsiteY8" fmla="*/ 27432 h 0"/>
                <a:gd name="connsiteX9" fmla="*/ 34217 w 45720"/>
                <a:gd name="connsiteY9" fmla="*/ 18288 h 0"/>
                <a:gd name="connsiteX10" fmla="*/ 34217 w 45720"/>
                <a:gd name="connsiteY10" fmla="*/ 22860 h 0"/>
                <a:gd name="connsiteX11" fmla="*/ 47933 w 45720"/>
                <a:gd name="connsiteY11" fmla="*/ 13716 h 0"/>
                <a:gd name="connsiteX12" fmla="*/ 20501 w 45720"/>
                <a:gd name="connsiteY12" fmla="*/ 4572 h 0"/>
                <a:gd name="connsiteX13" fmla="*/ 25073 w 45720"/>
                <a:gd name="connsiteY13" fmla="*/ 0 h 0"/>
                <a:gd name="connsiteX14" fmla="*/ 34217 w 45720"/>
                <a:gd name="connsiteY14" fmla="*/ 9144 h 0"/>
                <a:gd name="connsiteX15" fmla="*/ 20501 w 45720"/>
                <a:gd name="connsiteY15" fmla="*/ 4572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20">
                  <a:moveTo>
                    <a:pt x="47933" y="13716"/>
                  </a:moveTo>
                  <a:cubicBezTo>
                    <a:pt x="47933" y="13716"/>
                    <a:pt x="47933" y="13716"/>
                    <a:pt x="47933" y="13716"/>
                  </a:cubicBezTo>
                  <a:cubicBezTo>
                    <a:pt x="47933" y="9144"/>
                    <a:pt x="52505" y="9144"/>
                    <a:pt x="52505" y="4572"/>
                  </a:cubicBezTo>
                  <a:cubicBezTo>
                    <a:pt x="52505" y="4572"/>
                    <a:pt x="52505" y="9144"/>
                    <a:pt x="47933" y="9144"/>
                  </a:cubicBezTo>
                  <a:cubicBezTo>
                    <a:pt x="47933" y="9144"/>
                    <a:pt x="43361" y="-4572"/>
                    <a:pt x="38789" y="4572"/>
                  </a:cubicBezTo>
                  <a:cubicBezTo>
                    <a:pt x="34217" y="0"/>
                    <a:pt x="34217" y="4572"/>
                    <a:pt x="29645" y="4572"/>
                  </a:cubicBezTo>
                  <a:cubicBezTo>
                    <a:pt x="25073" y="4572"/>
                    <a:pt x="25073" y="0"/>
                    <a:pt x="25073" y="0"/>
                  </a:cubicBezTo>
                  <a:cubicBezTo>
                    <a:pt x="20501" y="0"/>
                    <a:pt x="11357" y="0"/>
                    <a:pt x="15929" y="9144"/>
                  </a:cubicBezTo>
                  <a:cubicBezTo>
                    <a:pt x="2213" y="4572"/>
                    <a:pt x="-6931" y="27432"/>
                    <a:pt x="6785" y="27432"/>
                  </a:cubicBezTo>
                  <a:cubicBezTo>
                    <a:pt x="11357" y="27432"/>
                    <a:pt x="29645" y="22860"/>
                    <a:pt x="34217" y="18288"/>
                  </a:cubicBezTo>
                  <a:cubicBezTo>
                    <a:pt x="34217" y="18288"/>
                    <a:pt x="34217" y="22860"/>
                    <a:pt x="34217" y="22860"/>
                  </a:cubicBezTo>
                  <a:cubicBezTo>
                    <a:pt x="43361" y="13716"/>
                    <a:pt x="47933" y="13716"/>
                    <a:pt x="47933" y="13716"/>
                  </a:cubicBezTo>
                  <a:close/>
                  <a:moveTo>
                    <a:pt x="20501" y="4572"/>
                  </a:moveTo>
                  <a:cubicBezTo>
                    <a:pt x="20501" y="4572"/>
                    <a:pt x="25073" y="0"/>
                    <a:pt x="25073" y="0"/>
                  </a:cubicBezTo>
                  <a:cubicBezTo>
                    <a:pt x="25073" y="4572"/>
                    <a:pt x="34217" y="9144"/>
                    <a:pt x="34217" y="9144"/>
                  </a:cubicBezTo>
                  <a:cubicBezTo>
                    <a:pt x="29645" y="13716"/>
                    <a:pt x="25073" y="9144"/>
                    <a:pt x="20501"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26" name="Freeform: Shape 106">
              <a:extLst>
                <a:ext uri="{FF2B5EF4-FFF2-40B4-BE49-F238E27FC236}">
                  <a16:creationId xmlns:a16="http://schemas.microsoft.com/office/drawing/2014/main" id="{B9403385-0B59-9F4C-8E2C-8EC4EB3635DC}"/>
                </a:ext>
              </a:extLst>
            </p:cNvPr>
            <p:cNvSpPr/>
            <p:nvPr/>
          </p:nvSpPr>
          <p:spPr>
            <a:xfrm>
              <a:off x="10017741" y="4156890"/>
              <a:ext cx="45720" cy="45720"/>
            </a:xfrm>
            <a:custGeom>
              <a:avLst/>
              <a:gdLst>
                <a:gd name="connsiteX0" fmla="*/ 8657 w 0"/>
                <a:gd name="connsiteY0" fmla="*/ 12573 h 0"/>
                <a:gd name="connsiteX1" fmla="*/ 31517 w 0"/>
                <a:gd name="connsiteY1" fmla="*/ 21717 h 0"/>
                <a:gd name="connsiteX2" fmla="*/ 22373 w 0"/>
                <a:gd name="connsiteY2" fmla="*/ 3429 h 0"/>
                <a:gd name="connsiteX3" fmla="*/ 8657 w 0"/>
                <a:gd name="connsiteY3" fmla="*/ 3429 h 0"/>
                <a:gd name="connsiteX4" fmla="*/ 8657 w 0"/>
                <a:gd name="connsiteY4" fmla="*/ 12573 h 0"/>
                <a:gd name="connsiteX5" fmla="*/ 8657 w 0"/>
                <a:gd name="connsiteY5" fmla="*/ 12573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8657" y="12573"/>
                  </a:moveTo>
                  <a:cubicBezTo>
                    <a:pt x="17801" y="12573"/>
                    <a:pt x="22373" y="26289"/>
                    <a:pt x="31517" y="21717"/>
                  </a:cubicBezTo>
                  <a:cubicBezTo>
                    <a:pt x="45233" y="17145"/>
                    <a:pt x="26944" y="8001"/>
                    <a:pt x="22373" y="3429"/>
                  </a:cubicBezTo>
                  <a:cubicBezTo>
                    <a:pt x="17801" y="-1143"/>
                    <a:pt x="13229" y="-1143"/>
                    <a:pt x="8657" y="3429"/>
                  </a:cubicBezTo>
                  <a:cubicBezTo>
                    <a:pt x="-487" y="3429"/>
                    <a:pt x="-5059" y="8001"/>
                    <a:pt x="8657" y="12573"/>
                  </a:cubicBezTo>
                  <a:cubicBezTo>
                    <a:pt x="8657" y="12573"/>
                    <a:pt x="4084" y="12573"/>
                    <a:pt x="8657" y="12573"/>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27" name="Freeform: Shape 107">
              <a:extLst>
                <a:ext uri="{FF2B5EF4-FFF2-40B4-BE49-F238E27FC236}">
                  <a16:creationId xmlns:a16="http://schemas.microsoft.com/office/drawing/2014/main" id="{7A617358-63AD-1A46-80ED-EB5D5E1484FE}"/>
                </a:ext>
              </a:extLst>
            </p:cNvPr>
            <p:cNvSpPr/>
            <p:nvPr/>
          </p:nvSpPr>
          <p:spPr>
            <a:xfrm>
              <a:off x="10030970" y="413745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28" name="Freeform: Shape 108">
              <a:extLst>
                <a:ext uri="{FF2B5EF4-FFF2-40B4-BE49-F238E27FC236}">
                  <a16:creationId xmlns:a16="http://schemas.microsoft.com/office/drawing/2014/main" id="{BCF1FE63-E2DF-9C48-B6B4-59607CEF4A70}"/>
                </a:ext>
              </a:extLst>
            </p:cNvPr>
            <p:cNvSpPr/>
            <p:nvPr/>
          </p:nvSpPr>
          <p:spPr>
            <a:xfrm>
              <a:off x="10028938" y="4137459"/>
              <a:ext cx="45720" cy="45720"/>
            </a:xfrm>
            <a:custGeom>
              <a:avLst/>
              <a:gdLst>
                <a:gd name="connsiteX0" fmla="*/ 2032 w 0"/>
                <a:gd name="connsiteY0" fmla="*/ 0 h 0"/>
                <a:gd name="connsiteX1" fmla="*/ 2032 w 0"/>
                <a:gd name="connsiteY1" fmla="*/ 9144 h 0"/>
                <a:gd name="connsiteX2" fmla="*/ 2032 w 0"/>
                <a:gd name="connsiteY2" fmla="*/ 0 h 0"/>
                <a:gd name="connsiteX3" fmla="*/ 2032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2032" y="0"/>
                  </a:moveTo>
                  <a:cubicBezTo>
                    <a:pt x="-2540" y="4572"/>
                    <a:pt x="2032" y="4572"/>
                    <a:pt x="2032" y="9144"/>
                  </a:cubicBezTo>
                  <a:cubicBezTo>
                    <a:pt x="2032" y="4572"/>
                    <a:pt x="2032" y="4572"/>
                    <a:pt x="2032" y="0"/>
                  </a:cubicBezTo>
                  <a:cubicBezTo>
                    <a:pt x="2032" y="0"/>
                    <a:pt x="2032" y="0"/>
                    <a:pt x="203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29" name="Freeform: Shape 109">
              <a:extLst>
                <a:ext uri="{FF2B5EF4-FFF2-40B4-BE49-F238E27FC236}">
                  <a16:creationId xmlns:a16="http://schemas.microsoft.com/office/drawing/2014/main" id="{CD1FF2BD-9477-4E42-A268-31A9EF22944B}"/>
                </a:ext>
              </a:extLst>
            </p:cNvPr>
            <p:cNvSpPr/>
            <p:nvPr/>
          </p:nvSpPr>
          <p:spPr>
            <a:xfrm>
              <a:off x="10030970" y="4142031"/>
              <a:ext cx="45720" cy="45720"/>
            </a:xfrm>
            <a:custGeom>
              <a:avLst/>
              <a:gdLst>
                <a:gd name="connsiteX0" fmla="*/ 0 w 0"/>
                <a:gd name="connsiteY0" fmla="*/ 4572 h 0"/>
                <a:gd name="connsiteX1" fmla="*/ 4572 w 0"/>
                <a:gd name="connsiteY1" fmla="*/ 0 h 0"/>
                <a:gd name="connsiteX2" fmla="*/ 0 w 0"/>
                <a:gd name="connsiteY2" fmla="*/ 0 h 0"/>
                <a:gd name="connsiteX3" fmla="*/ 0 w 0"/>
                <a:gd name="connsiteY3" fmla="*/ 4572 h 0"/>
              </a:gdLst>
              <a:ahLst/>
              <a:cxnLst>
                <a:cxn ang="0">
                  <a:pos x="connsiteX0" y="connsiteY0"/>
                </a:cxn>
                <a:cxn ang="0">
                  <a:pos x="connsiteX1" y="connsiteY1"/>
                </a:cxn>
                <a:cxn ang="0">
                  <a:pos x="connsiteX2" y="connsiteY2"/>
                </a:cxn>
                <a:cxn ang="0">
                  <a:pos x="connsiteX3" y="connsiteY3"/>
                </a:cxn>
              </a:cxnLst>
              <a:rect l="l" t="t" r="r" b="b"/>
              <a:pathLst>
                <a:path>
                  <a:moveTo>
                    <a:pt x="0" y="4572"/>
                  </a:moveTo>
                  <a:cubicBezTo>
                    <a:pt x="0" y="4572"/>
                    <a:pt x="4572" y="0"/>
                    <a:pt x="4572" y="0"/>
                  </a:cubicBezTo>
                  <a:cubicBezTo>
                    <a:pt x="4572" y="0"/>
                    <a:pt x="0" y="0"/>
                    <a:pt x="0" y="0"/>
                  </a:cubicBezTo>
                  <a:cubicBezTo>
                    <a:pt x="0" y="0"/>
                    <a:pt x="0" y="4572"/>
                    <a:pt x="0"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30" name="Freeform: Shape 110">
              <a:extLst>
                <a:ext uri="{FF2B5EF4-FFF2-40B4-BE49-F238E27FC236}">
                  <a16:creationId xmlns:a16="http://schemas.microsoft.com/office/drawing/2014/main" id="{BC2B5EEC-F40B-0242-A5A3-E3FC63A2401B}"/>
                </a:ext>
              </a:extLst>
            </p:cNvPr>
            <p:cNvSpPr/>
            <p:nvPr/>
          </p:nvSpPr>
          <p:spPr>
            <a:xfrm>
              <a:off x="10081262" y="414660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31" name="Freeform: Shape 111">
              <a:extLst>
                <a:ext uri="{FF2B5EF4-FFF2-40B4-BE49-F238E27FC236}">
                  <a16:creationId xmlns:a16="http://schemas.microsoft.com/office/drawing/2014/main" id="{76858474-844F-6541-B286-3638C820FD8E}"/>
                </a:ext>
              </a:extLst>
            </p:cNvPr>
            <p:cNvSpPr/>
            <p:nvPr/>
          </p:nvSpPr>
          <p:spPr>
            <a:xfrm>
              <a:off x="10033648" y="4134030"/>
              <a:ext cx="45720" cy="45720"/>
            </a:xfrm>
            <a:custGeom>
              <a:avLst/>
              <a:gdLst>
                <a:gd name="connsiteX0" fmla="*/ 47614 w 45720"/>
                <a:gd name="connsiteY0" fmla="*/ 12573 h 0"/>
                <a:gd name="connsiteX1" fmla="*/ 61330 w 45720"/>
                <a:gd name="connsiteY1" fmla="*/ 12573 h 0"/>
                <a:gd name="connsiteX2" fmla="*/ 70474 w 45720"/>
                <a:gd name="connsiteY2" fmla="*/ 3429 h 0"/>
                <a:gd name="connsiteX3" fmla="*/ 70474 w 45720"/>
                <a:gd name="connsiteY3" fmla="*/ 12573 h 0"/>
                <a:gd name="connsiteX4" fmla="*/ 75046 w 45720"/>
                <a:gd name="connsiteY4" fmla="*/ 8001 h 0"/>
                <a:gd name="connsiteX5" fmla="*/ 75046 w 45720"/>
                <a:gd name="connsiteY5" fmla="*/ 3429 h 0"/>
                <a:gd name="connsiteX6" fmla="*/ 70474 w 45720"/>
                <a:gd name="connsiteY6" fmla="*/ 3429 h 0"/>
                <a:gd name="connsiteX7" fmla="*/ 75046 w 45720"/>
                <a:gd name="connsiteY7" fmla="*/ 3429 h 0"/>
                <a:gd name="connsiteX8" fmla="*/ 47614 w 45720"/>
                <a:gd name="connsiteY8" fmla="*/ 12573 h 0"/>
                <a:gd name="connsiteX9" fmla="*/ 38470 w 45720"/>
                <a:gd name="connsiteY9" fmla="*/ 8001 h 0"/>
                <a:gd name="connsiteX10" fmla="*/ 29326 w 45720"/>
                <a:gd name="connsiteY10" fmla="*/ 3429 h 0"/>
                <a:gd name="connsiteX11" fmla="*/ 6466 w 45720"/>
                <a:gd name="connsiteY11" fmla="*/ 3429 h 0"/>
                <a:gd name="connsiteX12" fmla="*/ 1894 w 45720"/>
                <a:gd name="connsiteY12" fmla="*/ 12573 h 0"/>
                <a:gd name="connsiteX13" fmla="*/ 15610 w 45720"/>
                <a:gd name="connsiteY13" fmla="*/ 12573 h 0"/>
                <a:gd name="connsiteX14" fmla="*/ 29326 w 45720"/>
                <a:gd name="connsiteY14" fmla="*/ 12573 h 0"/>
                <a:gd name="connsiteX15" fmla="*/ 47614 w 45720"/>
                <a:gd name="connsiteY15" fmla="*/ 12573 h 0"/>
                <a:gd name="connsiteX16" fmla="*/ 47614 w 45720"/>
                <a:gd name="connsiteY16" fmla="*/ 12573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
                  <a:moveTo>
                    <a:pt x="47614" y="12573"/>
                  </a:moveTo>
                  <a:cubicBezTo>
                    <a:pt x="52186" y="12573"/>
                    <a:pt x="56758" y="12573"/>
                    <a:pt x="61330" y="12573"/>
                  </a:cubicBezTo>
                  <a:cubicBezTo>
                    <a:pt x="65902" y="12573"/>
                    <a:pt x="65902" y="3429"/>
                    <a:pt x="70474" y="3429"/>
                  </a:cubicBezTo>
                  <a:cubicBezTo>
                    <a:pt x="70474" y="8001"/>
                    <a:pt x="65902" y="8001"/>
                    <a:pt x="70474" y="12573"/>
                  </a:cubicBezTo>
                  <a:cubicBezTo>
                    <a:pt x="70474" y="12573"/>
                    <a:pt x="75046" y="8001"/>
                    <a:pt x="75046" y="8001"/>
                  </a:cubicBezTo>
                  <a:cubicBezTo>
                    <a:pt x="84190" y="8001"/>
                    <a:pt x="75046" y="-1143"/>
                    <a:pt x="75046" y="3429"/>
                  </a:cubicBezTo>
                  <a:cubicBezTo>
                    <a:pt x="75046" y="-1143"/>
                    <a:pt x="70474" y="-1143"/>
                    <a:pt x="70474" y="3429"/>
                  </a:cubicBezTo>
                  <a:cubicBezTo>
                    <a:pt x="70474" y="3429"/>
                    <a:pt x="70474" y="3429"/>
                    <a:pt x="75046" y="3429"/>
                  </a:cubicBezTo>
                  <a:cubicBezTo>
                    <a:pt x="61330" y="-1143"/>
                    <a:pt x="52186" y="8001"/>
                    <a:pt x="47614" y="12573"/>
                  </a:cubicBezTo>
                  <a:cubicBezTo>
                    <a:pt x="47614" y="8001"/>
                    <a:pt x="38470" y="3429"/>
                    <a:pt x="38470" y="8001"/>
                  </a:cubicBezTo>
                  <a:cubicBezTo>
                    <a:pt x="38470" y="8001"/>
                    <a:pt x="29326" y="3429"/>
                    <a:pt x="29326" y="3429"/>
                  </a:cubicBezTo>
                  <a:cubicBezTo>
                    <a:pt x="20182" y="-1143"/>
                    <a:pt x="15610" y="-1143"/>
                    <a:pt x="6466" y="3429"/>
                  </a:cubicBezTo>
                  <a:cubicBezTo>
                    <a:pt x="1894" y="3429"/>
                    <a:pt x="-2678" y="8001"/>
                    <a:pt x="1894" y="12573"/>
                  </a:cubicBezTo>
                  <a:cubicBezTo>
                    <a:pt x="1894" y="12573"/>
                    <a:pt x="15610" y="12573"/>
                    <a:pt x="15610" y="12573"/>
                  </a:cubicBezTo>
                  <a:cubicBezTo>
                    <a:pt x="20182" y="12573"/>
                    <a:pt x="24754" y="17145"/>
                    <a:pt x="29326" y="12573"/>
                  </a:cubicBezTo>
                  <a:cubicBezTo>
                    <a:pt x="38470" y="12573"/>
                    <a:pt x="43042" y="12573"/>
                    <a:pt x="47614" y="12573"/>
                  </a:cubicBezTo>
                  <a:cubicBezTo>
                    <a:pt x="47614" y="12573"/>
                    <a:pt x="47614" y="12573"/>
                    <a:pt x="47614" y="12573"/>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32" name="Freeform: Shape 112">
              <a:extLst>
                <a:ext uri="{FF2B5EF4-FFF2-40B4-BE49-F238E27FC236}">
                  <a16:creationId xmlns:a16="http://schemas.microsoft.com/office/drawing/2014/main" id="{7311C10C-2053-2C4E-8960-967D42810610}"/>
                </a:ext>
              </a:extLst>
            </p:cNvPr>
            <p:cNvSpPr/>
            <p:nvPr/>
          </p:nvSpPr>
          <p:spPr>
            <a:xfrm>
              <a:off x="10050401" y="4073451"/>
              <a:ext cx="45720" cy="45720"/>
            </a:xfrm>
            <a:custGeom>
              <a:avLst/>
              <a:gdLst>
                <a:gd name="connsiteX0" fmla="*/ 3429 w 0"/>
                <a:gd name="connsiteY0" fmla="*/ 18288 h 0"/>
                <a:gd name="connsiteX1" fmla="*/ 3429 w 0"/>
                <a:gd name="connsiteY1" fmla="*/ 18288 h 0"/>
                <a:gd name="connsiteX2" fmla="*/ 3429 w 0"/>
                <a:gd name="connsiteY2" fmla="*/ 0 h 0"/>
                <a:gd name="connsiteX3" fmla="*/ 3429 w 0"/>
                <a:gd name="connsiteY3" fmla="*/ 18288 h 0"/>
              </a:gdLst>
              <a:ahLst/>
              <a:cxnLst>
                <a:cxn ang="0">
                  <a:pos x="connsiteX0" y="connsiteY0"/>
                </a:cxn>
                <a:cxn ang="0">
                  <a:pos x="connsiteX1" y="connsiteY1"/>
                </a:cxn>
                <a:cxn ang="0">
                  <a:pos x="connsiteX2" y="connsiteY2"/>
                </a:cxn>
                <a:cxn ang="0">
                  <a:pos x="connsiteX3" y="connsiteY3"/>
                </a:cxn>
              </a:cxnLst>
              <a:rect l="l" t="t" r="r" b="b"/>
              <a:pathLst>
                <a:path>
                  <a:moveTo>
                    <a:pt x="3429" y="18288"/>
                  </a:moveTo>
                  <a:cubicBezTo>
                    <a:pt x="3429" y="18288"/>
                    <a:pt x="3429" y="18288"/>
                    <a:pt x="3429" y="18288"/>
                  </a:cubicBezTo>
                  <a:cubicBezTo>
                    <a:pt x="3429" y="13716"/>
                    <a:pt x="8001" y="9144"/>
                    <a:pt x="3429" y="0"/>
                  </a:cubicBezTo>
                  <a:cubicBezTo>
                    <a:pt x="-1143" y="4572"/>
                    <a:pt x="-1143" y="13716"/>
                    <a:pt x="3429" y="18288"/>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33" name="Freeform: Shape 113">
              <a:extLst>
                <a:ext uri="{FF2B5EF4-FFF2-40B4-BE49-F238E27FC236}">
                  <a16:creationId xmlns:a16="http://schemas.microsoft.com/office/drawing/2014/main" id="{EAE118C8-95AE-8449-B007-4EDD3C77349D}"/>
                </a:ext>
              </a:extLst>
            </p:cNvPr>
            <p:cNvSpPr/>
            <p:nvPr/>
          </p:nvSpPr>
          <p:spPr>
            <a:xfrm>
              <a:off x="10053830" y="4106598"/>
              <a:ext cx="45720" cy="45720"/>
            </a:xfrm>
            <a:custGeom>
              <a:avLst/>
              <a:gdLst>
                <a:gd name="connsiteX0" fmla="*/ 0 w 0"/>
                <a:gd name="connsiteY0" fmla="*/ 3429 h 0"/>
                <a:gd name="connsiteX1" fmla="*/ 0 w 0"/>
                <a:gd name="connsiteY1" fmla="*/ 3429 h 0"/>
                <a:gd name="connsiteX2" fmla="*/ 0 w 0"/>
                <a:gd name="connsiteY2" fmla="*/ 3429 h 0"/>
                <a:gd name="connsiteX3" fmla="*/ 0 w 0"/>
                <a:gd name="connsiteY3" fmla="*/ 3429 h 0"/>
              </a:gdLst>
              <a:ahLst/>
              <a:cxnLst>
                <a:cxn ang="0">
                  <a:pos x="connsiteX0" y="connsiteY0"/>
                </a:cxn>
                <a:cxn ang="0">
                  <a:pos x="connsiteX1" y="connsiteY1"/>
                </a:cxn>
                <a:cxn ang="0">
                  <a:pos x="connsiteX2" y="connsiteY2"/>
                </a:cxn>
                <a:cxn ang="0">
                  <a:pos x="connsiteX3" y="connsiteY3"/>
                </a:cxn>
              </a:cxnLst>
              <a:rect l="l" t="t" r="r" b="b"/>
              <a:pathLst>
                <a:path>
                  <a:moveTo>
                    <a:pt x="0" y="3429"/>
                  </a:moveTo>
                  <a:cubicBezTo>
                    <a:pt x="4572" y="3429"/>
                    <a:pt x="4572" y="-1143"/>
                    <a:pt x="0" y="3429"/>
                  </a:cubicBezTo>
                  <a:cubicBezTo>
                    <a:pt x="4572" y="-1143"/>
                    <a:pt x="4572" y="-1143"/>
                    <a:pt x="0" y="3429"/>
                  </a:cubicBezTo>
                  <a:cubicBezTo>
                    <a:pt x="0" y="-1143"/>
                    <a:pt x="0" y="-1143"/>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34" name="Freeform: Shape 114">
              <a:extLst>
                <a:ext uri="{FF2B5EF4-FFF2-40B4-BE49-F238E27FC236}">
                  <a16:creationId xmlns:a16="http://schemas.microsoft.com/office/drawing/2014/main" id="{CE00C505-A2BF-C943-B037-7AAB77D1A133}"/>
                </a:ext>
              </a:extLst>
            </p:cNvPr>
            <p:cNvSpPr/>
            <p:nvPr/>
          </p:nvSpPr>
          <p:spPr>
            <a:xfrm>
              <a:off x="10058402" y="4111170"/>
              <a:ext cx="45720" cy="45720"/>
            </a:xfrm>
            <a:custGeom>
              <a:avLst/>
              <a:gdLst>
                <a:gd name="connsiteX0" fmla="*/ 0 w 0"/>
                <a:gd name="connsiteY0" fmla="*/ 3429 h 0"/>
                <a:gd name="connsiteX1" fmla="*/ 0 w 0"/>
                <a:gd name="connsiteY1" fmla="*/ 3429 h 0"/>
                <a:gd name="connsiteX2" fmla="*/ 0 w 0"/>
                <a:gd name="connsiteY2" fmla="*/ 3429 h 0"/>
                <a:gd name="connsiteX3" fmla="*/ 0 w 0"/>
                <a:gd name="connsiteY3" fmla="*/ 3429 h 0"/>
                <a:gd name="connsiteX4" fmla="*/ 0 w 0"/>
                <a:gd name="connsiteY4" fmla="*/ 342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0" y="3429"/>
                  </a:moveTo>
                  <a:cubicBezTo>
                    <a:pt x="4572" y="-1143"/>
                    <a:pt x="4572" y="-1143"/>
                    <a:pt x="0" y="3429"/>
                  </a:cubicBezTo>
                  <a:cubicBezTo>
                    <a:pt x="4572" y="-1143"/>
                    <a:pt x="4572" y="-1143"/>
                    <a:pt x="0" y="3429"/>
                  </a:cubicBezTo>
                  <a:cubicBezTo>
                    <a:pt x="0" y="-1143"/>
                    <a:pt x="0" y="-1143"/>
                    <a:pt x="0" y="3429"/>
                  </a:cubicBezTo>
                  <a:cubicBezTo>
                    <a:pt x="0" y="-1143"/>
                    <a:pt x="0" y="3429"/>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35" name="Freeform: Shape 115">
              <a:extLst>
                <a:ext uri="{FF2B5EF4-FFF2-40B4-BE49-F238E27FC236}">
                  <a16:creationId xmlns:a16="http://schemas.microsoft.com/office/drawing/2014/main" id="{4E7DF78F-733E-774D-A085-3C27B8BBC19E}"/>
                </a:ext>
              </a:extLst>
            </p:cNvPr>
            <p:cNvSpPr/>
            <p:nvPr/>
          </p:nvSpPr>
          <p:spPr>
            <a:xfrm>
              <a:off x="10062974" y="4181859"/>
              <a:ext cx="45720" cy="45720"/>
            </a:xfrm>
            <a:custGeom>
              <a:avLst/>
              <a:gdLst>
                <a:gd name="connsiteX0" fmla="*/ 9144 w 0"/>
                <a:gd name="connsiteY0" fmla="*/ 1320 h 0"/>
                <a:gd name="connsiteX1" fmla="*/ 0 w 0"/>
                <a:gd name="connsiteY1" fmla="*/ 5892 h 0"/>
                <a:gd name="connsiteX2" fmla="*/ 9144 w 0"/>
                <a:gd name="connsiteY2" fmla="*/ 1320 h 0"/>
                <a:gd name="connsiteX3" fmla="*/ 9144 w 0"/>
                <a:gd name="connsiteY3" fmla="*/ 1320 h 0"/>
              </a:gdLst>
              <a:ahLst/>
              <a:cxnLst>
                <a:cxn ang="0">
                  <a:pos x="connsiteX0" y="connsiteY0"/>
                </a:cxn>
                <a:cxn ang="0">
                  <a:pos x="connsiteX1" y="connsiteY1"/>
                </a:cxn>
                <a:cxn ang="0">
                  <a:pos x="connsiteX2" y="connsiteY2"/>
                </a:cxn>
                <a:cxn ang="0">
                  <a:pos x="connsiteX3" y="connsiteY3"/>
                </a:cxn>
              </a:cxnLst>
              <a:rect l="l" t="t" r="r" b="b"/>
              <a:pathLst>
                <a:path>
                  <a:moveTo>
                    <a:pt x="9144" y="1320"/>
                  </a:moveTo>
                  <a:cubicBezTo>
                    <a:pt x="9144" y="1320"/>
                    <a:pt x="4572" y="5892"/>
                    <a:pt x="0" y="5892"/>
                  </a:cubicBezTo>
                  <a:cubicBezTo>
                    <a:pt x="4572" y="5892"/>
                    <a:pt x="4572" y="5892"/>
                    <a:pt x="9144" y="1320"/>
                  </a:cubicBezTo>
                  <a:cubicBezTo>
                    <a:pt x="13716" y="5892"/>
                    <a:pt x="13716" y="-3252"/>
                    <a:pt x="9144" y="132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36" name="Freeform: Shape 116">
              <a:extLst>
                <a:ext uri="{FF2B5EF4-FFF2-40B4-BE49-F238E27FC236}">
                  <a16:creationId xmlns:a16="http://schemas.microsoft.com/office/drawing/2014/main" id="{FA101A68-F3CB-4844-866C-2D2A878DB412}"/>
                </a:ext>
              </a:extLst>
            </p:cNvPr>
            <p:cNvSpPr/>
            <p:nvPr/>
          </p:nvSpPr>
          <p:spPr>
            <a:xfrm>
              <a:off x="10093732" y="4183179"/>
              <a:ext cx="45720" cy="45720"/>
            </a:xfrm>
            <a:custGeom>
              <a:avLst/>
              <a:gdLst>
                <a:gd name="connsiteX0" fmla="*/ 10390 w 0"/>
                <a:gd name="connsiteY0" fmla="*/ 4572 h 0"/>
                <a:gd name="connsiteX1" fmla="*/ 10390 w 0"/>
                <a:gd name="connsiteY1" fmla="*/ 0 h 0"/>
                <a:gd name="connsiteX2" fmla="*/ 1246 w 0"/>
                <a:gd name="connsiteY2" fmla="*/ 9144 h 0"/>
                <a:gd name="connsiteX3" fmla="*/ 10390 w 0"/>
                <a:gd name="connsiteY3" fmla="*/ 4572 h 0"/>
              </a:gdLst>
              <a:ahLst/>
              <a:cxnLst>
                <a:cxn ang="0">
                  <a:pos x="connsiteX0" y="connsiteY0"/>
                </a:cxn>
                <a:cxn ang="0">
                  <a:pos x="connsiteX1" y="connsiteY1"/>
                </a:cxn>
                <a:cxn ang="0">
                  <a:pos x="connsiteX2" y="connsiteY2"/>
                </a:cxn>
                <a:cxn ang="0">
                  <a:pos x="connsiteX3" y="connsiteY3"/>
                </a:cxn>
              </a:cxnLst>
              <a:rect l="l" t="t" r="r" b="b"/>
              <a:pathLst>
                <a:path>
                  <a:moveTo>
                    <a:pt x="10390" y="4572"/>
                  </a:moveTo>
                  <a:cubicBezTo>
                    <a:pt x="10390" y="4572"/>
                    <a:pt x="10390" y="0"/>
                    <a:pt x="10390" y="0"/>
                  </a:cubicBezTo>
                  <a:cubicBezTo>
                    <a:pt x="5818" y="4572"/>
                    <a:pt x="-3326" y="4572"/>
                    <a:pt x="1246" y="9144"/>
                  </a:cubicBezTo>
                  <a:cubicBezTo>
                    <a:pt x="1246" y="9144"/>
                    <a:pt x="5818" y="9144"/>
                    <a:pt x="10390"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37" name="Freeform: Shape 117">
              <a:extLst>
                <a:ext uri="{FF2B5EF4-FFF2-40B4-BE49-F238E27FC236}">
                  <a16:creationId xmlns:a16="http://schemas.microsoft.com/office/drawing/2014/main" id="{A5B4021A-81D0-F140-AC7F-1182B777E39C}"/>
                </a:ext>
              </a:extLst>
            </p:cNvPr>
            <p:cNvSpPr/>
            <p:nvPr/>
          </p:nvSpPr>
          <p:spPr>
            <a:xfrm>
              <a:off x="10104122" y="4178607"/>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 name="connsiteX4" fmla="*/ 0 w 0"/>
                <a:gd name="connsiteY4" fmla="*/ 0 h 0"/>
                <a:gd name="connsiteX5" fmla="*/ 0 w 0"/>
                <a:gd name="connsiteY5"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0" y="0"/>
                  </a:moveTo>
                  <a:cubicBezTo>
                    <a:pt x="4572" y="0"/>
                    <a:pt x="0" y="0"/>
                    <a:pt x="0" y="0"/>
                  </a:cubicBezTo>
                  <a:cubicBezTo>
                    <a:pt x="4572" y="0"/>
                    <a:pt x="4572" y="0"/>
                    <a:pt x="0" y="0"/>
                  </a:cubicBezTo>
                  <a:cubicBezTo>
                    <a:pt x="0" y="0"/>
                    <a:pt x="0" y="0"/>
                    <a:pt x="0" y="0"/>
                  </a:cubicBezTo>
                  <a:cubicBezTo>
                    <a:pt x="0" y="4572"/>
                    <a:pt x="0" y="4572"/>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38" name="Freeform: Shape 118">
              <a:extLst>
                <a:ext uri="{FF2B5EF4-FFF2-40B4-BE49-F238E27FC236}">
                  <a16:creationId xmlns:a16="http://schemas.microsoft.com/office/drawing/2014/main" id="{55C9EE20-DCE8-2445-8A78-EEAA4D71C991}"/>
                </a:ext>
              </a:extLst>
            </p:cNvPr>
            <p:cNvSpPr/>
            <p:nvPr/>
          </p:nvSpPr>
          <p:spPr>
            <a:xfrm>
              <a:off x="10104782" y="4130855"/>
              <a:ext cx="45720" cy="45720"/>
            </a:xfrm>
            <a:custGeom>
              <a:avLst/>
              <a:gdLst>
                <a:gd name="connsiteX0" fmla="*/ 8484 w 0"/>
                <a:gd name="connsiteY0" fmla="*/ 11176 h 0"/>
                <a:gd name="connsiteX1" fmla="*/ 17629 w 0"/>
                <a:gd name="connsiteY1" fmla="*/ 2032 h 0"/>
                <a:gd name="connsiteX2" fmla="*/ 8484 w 0"/>
                <a:gd name="connsiteY2" fmla="*/ 2032 h 0"/>
                <a:gd name="connsiteX3" fmla="*/ 3912 w 0"/>
                <a:gd name="connsiteY3" fmla="*/ 2032 h 0"/>
                <a:gd name="connsiteX4" fmla="*/ 3912 w 0"/>
                <a:gd name="connsiteY4" fmla="*/ 2032 h 0"/>
                <a:gd name="connsiteX5" fmla="*/ 8484 w 0"/>
                <a:gd name="connsiteY5" fmla="*/ 1117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8484" y="11176"/>
                  </a:moveTo>
                  <a:cubicBezTo>
                    <a:pt x="8484" y="6604"/>
                    <a:pt x="13057" y="2032"/>
                    <a:pt x="17629" y="2032"/>
                  </a:cubicBezTo>
                  <a:cubicBezTo>
                    <a:pt x="17629" y="-2540"/>
                    <a:pt x="13057" y="2032"/>
                    <a:pt x="8484" y="2032"/>
                  </a:cubicBezTo>
                  <a:cubicBezTo>
                    <a:pt x="8484" y="-2540"/>
                    <a:pt x="3912" y="2032"/>
                    <a:pt x="3912" y="2032"/>
                  </a:cubicBezTo>
                  <a:cubicBezTo>
                    <a:pt x="3912" y="2032"/>
                    <a:pt x="3912" y="2032"/>
                    <a:pt x="3912" y="2032"/>
                  </a:cubicBezTo>
                  <a:cubicBezTo>
                    <a:pt x="-5231" y="6604"/>
                    <a:pt x="3912" y="11176"/>
                    <a:pt x="8484" y="1117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39" name="Freeform: Shape 119">
              <a:extLst>
                <a:ext uri="{FF2B5EF4-FFF2-40B4-BE49-F238E27FC236}">
                  <a16:creationId xmlns:a16="http://schemas.microsoft.com/office/drawing/2014/main" id="{963EA2F6-BB47-A543-B343-0EA961FF4A30}"/>
                </a:ext>
              </a:extLst>
            </p:cNvPr>
            <p:cNvSpPr/>
            <p:nvPr/>
          </p:nvSpPr>
          <p:spPr>
            <a:xfrm>
              <a:off x="10120516" y="4132887"/>
              <a:ext cx="45720" cy="45720"/>
            </a:xfrm>
            <a:custGeom>
              <a:avLst/>
              <a:gdLst>
                <a:gd name="connsiteX0" fmla="*/ 1894 w 0"/>
                <a:gd name="connsiteY0" fmla="*/ 9144 h 0"/>
                <a:gd name="connsiteX1" fmla="*/ 6466 w 0"/>
                <a:gd name="connsiteY1" fmla="*/ 0 h 0"/>
                <a:gd name="connsiteX2" fmla="*/ 1894 w 0"/>
                <a:gd name="connsiteY2" fmla="*/ 9144 h 0"/>
                <a:gd name="connsiteX3" fmla="*/ 1894 w 0"/>
                <a:gd name="connsiteY3" fmla="*/ 9144 h 0"/>
              </a:gdLst>
              <a:ahLst/>
              <a:cxnLst>
                <a:cxn ang="0">
                  <a:pos x="connsiteX0" y="connsiteY0"/>
                </a:cxn>
                <a:cxn ang="0">
                  <a:pos x="connsiteX1" y="connsiteY1"/>
                </a:cxn>
                <a:cxn ang="0">
                  <a:pos x="connsiteX2" y="connsiteY2"/>
                </a:cxn>
                <a:cxn ang="0">
                  <a:pos x="connsiteX3" y="connsiteY3"/>
                </a:cxn>
              </a:cxnLst>
              <a:rect l="l" t="t" r="r" b="b"/>
              <a:pathLst>
                <a:path>
                  <a:moveTo>
                    <a:pt x="1894" y="9144"/>
                  </a:moveTo>
                  <a:cubicBezTo>
                    <a:pt x="6466" y="4572"/>
                    <a:pt x="6466" y="4572"/>
                    <a:pt x="6466" y="0"/>
                  </a:cubicBezTo>
                  <a:cubicBezTo>
                    <a:pt x="1894" y="0"/>
                    <a:pt x="-2678" y="4572"/>
                    <a:pt x="1894" y="9144"/>
                  </a:cubicBezTo>
                  <a:cubicBezTo>
                    <a:pt x="1894" y="4572"/>
                    <a:pt x="1894" y="4572"/>
                    <a:pt x="1894" y="914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40" name="Freeform: Shape 120">
              <a:extLst>
                <a:ext uri="{FF2B5EF4-FFF2-40B4-BE49-F238E27FC236}">
                  <a16:creationId xmlns:a16="http://schemas.microsoft.com/office/drawing/2014/main" id="{766C8966-450D-D142-8351-464F78CC950B}"/>
                </a:ext>
              </a:extLst>
            </p:cNvPr>
            <p:cNvSpPr/>
            <p:nvPr/>
          </p:nvSpPr>
          <p:spPr>
            <a:xfrm>
              <a:off x="10126982" y="4132887"/>
              <a:ext cx="45720" cy="45720"/>
            </a:xfrm>
            <a:custGeom>
              <a:avLst/>
              <a:gdLst>
                <a:gd name="connsiteX0" fmla="*/ 9144 w 0"/>
                <a:gd name="connsiteY0" fmla="*/ 0 h 0"/>
                <a:gd name="connsiteX1" fmla="*/ 0 w 0"/>
                <a:gd name="connsiteY1" fmla="*/ 9144 h 0"/>
                <a:gd name="connsiteX2" fmla="*/ 4572 w 0"/>
                <a:gd name="connsiteY2" fmla="*/ 9144 h 0"/>
                <a:gd name="connsiteX3" fmla="*/ 4572 w 0"/>
                <a:gd name="connsiteY3" fmla="*/ 9144 h 0"/>
                <a:gd name="connsiteX4" fmla="*/ 4572 w 0"/>
                <a:gd name="connsiteY4" fmla="*/ 9144 h 0"/>
                <a:gd name="connsiteX5" fmla="*/ 9144 w 0"/>
                <a:gd name="connsiteY5"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9144" y="0"/>
                  </a:moveTo>
                  <a:cubicBezTo>
                    <a:pt x="0" y="0"/>
                    <a:pt x="4572" y="0"/>
                    <a:pt x="0" y="9144"/>
                  </a:cubicBezTo>
                  <a:cubicBezTo>
                    <a:pt x="0" y="9144"/>
                    <a:pt x="4572" y="9144"/>
                    <a:pt x="4572" y="9144"/>
                  </a:cubicBezTo>
                  <a:cubicBezTo>
                    <a:pt x="4572" y="9144"/>
                    <a:pt x="4572" y="9144"/>
                    <a:pt x="4572" y="9144"/>
                  </a:cubicBezTo>
                  <a:cubicBezTo>
                    <a:pt x="4572" y="9144"/>
                    <a:pt x="4572" y="9144"/>
                    <a:pt x="4572" y="9144"/>
                  </a:cubicBezTo>
                  <a:cubicBezTo>
                    <a:pt x="13716" y="4572"/>
                    <a:pt x="22860" y="0"/>
                    <a:pt x="9144"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41" name="Freeform: Shape 121">
              <a:extLst>
                <a:ext uri="{FF2B5EF4-FFF2-40B4-BE49-F238E27FC236}">
                  <a16:creationId xmlns:a16="http://schemas.microsoft.com/office/drawing/2014/main" id="{73814CF5-B636-EE41-B192-E122D2CF6BA0}"/>
                </a:ext>
              </a:extLst>
            </p:cNvPr>
            <p:cNvSpPr/>
            <p:nvPr/>
          </p:nvSpPr>
          <p:spPr>
            <a:xfrm>
              <a:off x="10152382" y="4128315"/>
              <a:ext cx="45720" cy="45720"/>
            </a:xfrm>
            <a:custGeom>
              <a:avLst/>
              <a:gdLst>
                <a:gd name="connsiteX0" fmla="*/ 2032 w 0"/>
                <a:gd name="connsiteY0" fmla="*/ 0 h 0"/>
                <a:gd name="connsiteX1" fmla="*/ 2032 w 0"/>
                <a:gd name="connsiteY1" fmla="*/ 0 h 0"/>
                <a:gd name="connsiteX2" fmla="*/ 2032 w 0"/>
                <a:gd name="connsiteY2" fmla="*/ 0 h 0"/>
              </a:gdLst>
              <a:ahLst/>
              <a:cxnLst>
                <a:cxn ang="0">
                  <a:pos x="connsiteX0" y="connsiteY0"/>
                </a:cxn>
                <a:cxn ang="0">
                  <a:pos x="connsiteX1" y="connsiteY1"/>
                </a:cxn>
                <a:cxn ang="0">
                  <a:pos x="connsiteX2" y="connsiteY2"/>
                </a:cxn>
              </a:cxnLst>
              <a:rect l="l" t="t" r="r" b="b"/>
              <a:pathLst>
                <a:path>
                  <a:moveTo>
                    <a:pt x="2032" y="0"/>
                  </a:moveTo>
                  <a:cubicBezTo>
                    <a:pt x="2032" y="4572"/>
                    <a:pt x="-2540" y="4572"/>
                    <a:pt x="2032" y="0"/>
                  </a:cubicBezTo>
                  <a:cubicBezTo>
                    <a:pt x="-2540" y="9144"/>
                    <a:pt x="2032" y="4572"/>
                    <a:pt x="203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42" name="Freeform: Shape 122">
              <a:extLst>
                <a:ext uri="{FF2B5EF4-FFF2-40B4-BE49-F238E27FC236}">
                  <a16:creationId xmlns:a16="http://schemas.microsoft.com/office/drawing/2014/main" id="{9ECFA02A-2B39-8642-8903-4B7F6DBCC7B0}"/>
                </a:ext>
              </a:extLst>
            </p:cNvPr>
            <p:cNvSpPr/>
            <p:nvPr/>
          </p:nvSpPr>
          <p:spPr>
            <a:xfrm>
              <a:off x="10154414" y="4115107"/>
              <a:ext cx="45720" cy="45720"/>
            </a:xfrm>
            <a:custGeom>
              <a:avLst/>
              <a:gdLst>
                <a:gd name="connsiteX0" fmla="*/ 0 w 0"/>
                <a:gd name="connsiteY0" fmla="*/ 13208 h 0"/>
                <a:gd name="connsiteX1" fmla="*/ 13716 w 0"/>
                <a:gd name="connsiteY1" fmla="*/ 8636 h 0"/>
                <a:gd name="connsiteX2" fmla="*/ 22860 w 0"/>
                <a:gd name="connsiteY2" fmla="*/ 4064 h 0"/>
                <a:gd name="connsiteX3" fmla="*/ 9144 w 0"/>
                <a:gd name="connsiteY3" fmla="*/ 4064 h 0"/>
                <a:gd name="connsiteX4" fmla="*/ 9144 w 0"/>
                <a:gd name="connsiteY4" fmla="*/ 4064 h 0"/>
                <a:gd name="connsiteX5" fmla="*/ 0 w 0"/>
                <a:gd name="connsiteY5" fmla="*/ 13208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0" y="13208"/>
                  </a:moveTo>
                  <a:cubicBezTo>
                    <a:pt x="4572" y="8636"/>
                    <a:pt x="9144" y="13208"/>
                    <a:pt x="13716" y="8636"/>
                  </a:cubicBezTo>
                  <a:cubicBezTo>
                    <a:pt x="18288" y="8636"/>
                    <a:pt x="18288" y="4064"/>
                    <a:pt x="22860" y="4064"/>
                  </a:cubicBezTo>
                  <a:cubicBezTo>
                    <a:pt x="18288" y="-5080"/>
                    <a:pt x="13716" y="4064"/>
                    <a:pt x="9144" y="4064"/>
                  </a:cubicBezTo>
                  <a:cubicBezTo>
                    <a:pt x="9144" y="4064"/>
                    <a:pt x="9144" y="4064"/>
                    <a:pt x="9144" y="4064"/>
                  </a:cubicBezTo>
                  <a:cubicBezTo>
                    <a:pt x="4572" y="4064"/>
                    <a:pt x="0" y="8636"/>
                    <a:pt x="0" y="13208"/>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43" name="Freeform: Shape 123">
              <a:extLst>
                <a:ext uri="{FF2B5EF4-FFF2-40B4-BE49-F238E27FC236}">
                  <a16:creationId xmlns:a16="http://schemas.microsoft.com/office/drawing/2014/main" id="{0F86B1F9-3235-364E-952D-F96DCDD79CDA}"/>
                </a:ext>
              </a:extLst>
            </p:cNvPr>
            <p:cNvSpPr/>
            <p:nvPr/>
          </p:nvSpPr>
          <p:spPr>
            <a:xfrm>
              <a:off x="10190990" y="4114599"/>
              <a:ext cx="45720" cy="45720"/>
            </a:xfrm>
            <a:custGeom>
              <a:avLst/>
              <a:gdLst>
                <a:gd name="connsiteX0" fmla="*/ 0 w 0"/>
                <a:gd name="connsiteY0" fmla="*/ 4572 h 0"/>
                <a:gd name="connsiteX1" fmla="*/ 0 w 0"/>
                <a:gd name="connsiteY1" fmla="*/ 0 h 0"/>
                <a:gd name="connsiteX2" fmla="*/ 0 w 0"/>
                <a:gd name="connsiteY2" fmla="*/ 4572 h 0"/>
              </a:gdLst>
              <a:ahLst/>
              <a:cxnLst>
                <a:cxn ang="0">
                  <a:pos x="connsiteX0" y="connsiteY0"/>
                </a:cxn>
                <a:cxn ang="0">
                  <a:pos x="connsiteX1" y="connsiteY1"/>
                </a:cxn>
                <a:cxn ang="0">
                  <a:pos x="connsiteX2" y="connsiteY2"/>
                </a:cxn>
              </a:cxnLst>
              <a:rect l="l" t="t" r="r" b="b"/>
              <a:pathLst>
                <a:path>
                  <a:moveTo>
                    <a:pt x="0" y="4572"/>
                  </a:moveTo>
                  <a:cubicBezTo>
                    <a:pt x="4572" y="4572"/>
                    <a:pt x="4572" y="0"/>
                    <a:pt x="0" y="0"/>
                  </a:cubicBezTo>
                  <a:cubicBezTo>
                    <a:pt x="0" y="4572"/>
                    <a:pt x="0" y="4572"/>
                    <a:pt x="0"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44" name="Freeform: Shape 124">
              <a:extLst>
                <a:ext uri="{FF2B5EF4-FFF2-40B4-BE49-F238E27FC236}">
                  <a16:creationId xmlns:a16="http://schemas.microsoft.com/office/drawing/2014/main" id="{866F28C4-DC70-F84B-A6D3-DE00A1DF8C77}"/>
                </a:ext>
              </a:extLst>
            </p:cNvPr>
            <p:cNvSpPr/>
            <p:nvPr/>
          </p:nvSpPr>
          <p:spPr>
            <a:xfrm>
              <a:off x="10195562" y="4129458"/>
              <a:ext cx="45720" cy="45720"/>
            </a:xfrm>
            <a:custGeom>
              <a:avLst/>
              <a:gdLst>
                <a:gd name="connsiteX0" fmla="*/ 0 w 0"/>
                <a:gd name="connsiteY0" fmla="*/ 3429 h 0"/>
                <a:gd name="connsiteX1" fmla="*/ 9144 w 0"/>
                <a:gd name="connsiteY1" fmla="*/ 3429 h 0"/>
                <a:gd name="connsiteX2" fmla="*/ 9144 w 0"/>
                <a:gd name="connsiteY2" fmla="*/ 8001 h 0"/>
                <a:gd name="connsiteX3" fmla="*/ 13716 w 0"/>
                <a:gd name="connsiteY3" fmla="*/ 3429 h 0"/>
                <a:gd name="connsiteX4" fmla="*/ 9144 w 0"/>
                <a:gd name="connsiteY4" fmla="*/ 3429 h 0"/>
                <a:gd name="connsiteX5" fmla="*/ 9144 w 0"/>
                <a:gd name="connsiteY5" fmla="*/ 3429 h 0"/>
                <a:gd name="connsiteX6" fmla="*/ 0 w 0"/>
                <a:gd name="connsiteY6" fmla="*/ 3429 h 0"/>
                <a:gd name="connsiteX7" fmla="*/ 0 w 0"/>
                <a:gd name="connsiteY7" fmla="*/ 3429 h 0"/>
                <a:gd name="connsiteX8" fmla="*/ 0 w 0"/>
                <a:gd name="connsiteY8" fmla="*/ 3429 h 0"/>
                <a:gd name="connsiteX9" fmla="*/ 0 w 0"/>
                <a:gd name="connsiteY9" fmla="*/ 3429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a:moveTo>
                    <a:pt x="0" y="3429"/>
                  </a:moveTo>
                  <a:cubicBezTo>
                    <a:pt x="0" y="3429"/>
                    <a:pt x="9144" y="3429"/>
                    <a:pt x="9144" y="3429"/>
                  </a:cubicBezTo>
                  <a:cubicBezTo>
                    <a:pt x="9144" y="3429"/>
                    <a:pt x="9144" y="3429"/>
                    <a:pt x="9144" y="8001"/>
                  </a:cubicBezTo>
                  <a:cubicBezTo>
                    <a:pt x="9144" y="8001"/>
                    <a:pt x="13716" y="8001"/>
                    <a:pt x="13716" y="3429"/>
                  </a:cubicBezTo>
                  <a:cubicBezTo>
                    <a:pt x="13716" y="3429"/>
                    <a:pt x="13716" y="3429"/>
                    <a:pt x="9144" y="3429"/>
                  </a:cubicBezTo>
                  <a:cubicBezTo>
                    <a:pt x="9144" y="3429"/>
                    <a:pt x="9144" y="3429"/>
                    <a:pt x="9144" y="3429"/>
                  </a:cubicBezTo>
                  <a:cubicBezTo>
                    <a:pt x="4572" y="3429"/>
                    <a:pt x="4572" y="3429"/>
                    <a:pt x="0" y="3429"/>
                  </a:cubicBezTo>
                  <a:cubicBezTo>
                    <a:pt x="0" y="-1143"/>
                    <a:pt x="0" y="-1143"/>
                    <a:pt x="0" y="3429"/>
                  </a:cubicBezTo>
                  <a:cubicBezTo>
                    <a:pt x="0" y="3429"/>
                    <a:pt x="0" y="3429"/>
                    <a:pt x="0" y="3429"/>
                  </a:cubicBezTo>
                  <a:cubicBezTo>
                    <a:pt x="0" y="3429"/>
                    <a:pt x="0" y="3429"/>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45" name="Freeform: Shape 125">
              <a:extLst>
                <a:ext uri="{FF2B5EF4-FFF2-40B4-BE49-F238E27FC236}">
                  <a16:creationId xmlns:a16="http://schemas.microsoft.com/office/drawing/2014/main" id="{A085512C-2342-1F4E-A2B6-AA7F4D3627D2}"/>
                </a:ext>
              </a:extLst>
            </p:cNvPr>
            <p:cNvSpPr/>
            <p:nvPr/>
          </p:nvSpPr>
          <p:spPr>
            <a:xfrm>
              <a:off x="10213850" y="4107995"/>
              <a:ext cx="45720" cy="45720"/>
            </a:xfrm>
            <a:custGeom>
              <a:avLst/>
              <a:gdLst>
                <a:gd name="connsiteX0" fmla="*/ 0 w 0"/>
                <a:gd name="connsiteY0" fmla="*/ 2032 h 0"/>
                <a:gd name="connsiteX1" fmla="*/ 0 w 0"/>
                <a:gd name="connsiteY1" fmla="*/ 2032 h 0"/>
                <a:gd name="connsiteX2" fmla="*/ 0 w 0"/>
                <a:gd name="connsiteY2" fmla="*/ 2032 h 0"/>
              </a:gdLst>
              <a:ahLst/>
              <a:cxnLst>
                <a:cxn ang="0">
                  <a:pos x="connsiteX0" y="connsiteY0"/>
                </a:cxn>
                <a:cxn ang="0">
                  <a:pos x="connsiteX1" y="connsiteY1"/>
                </a:cxn>
                <a:cxn ang="0">
                  <a:pos x="connsiteX2" y="connsiteY2"/>
                </a:cxn>
              </a:cxnLst>
              <a:rect l="l" t="t" r="r" b="b"/>
              <a:pathLst>
                <a:path>
                  <a:moveTo>
                    <a:pt x="0" y="2032"/>
                  </a:moveTo>
                  <a:cubicBezTo>
                    <a:pt x="4572" y="2032"/>
                    <a:pt x="4572" y="-2540"/>
                    <a:pt x="0" y="2032"/>
                  </a:cubicBezTo>
                  <a:cubicBezTo>
                    <a:pt x="0" y="-2540"/>
                    <a:pt x="0" y="2032"/>
                    <a:pt x="0"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46" name="Freeform: Shape 126">
              <a:extLst>
                <a:ext uri="{FF2B5EF4-FFF2-40B4-BE49-F238E27FC236}">
                  <a16:creationId xmlns:a16="http://schemas.microsoft.com/office/drawing/2014/main" id="{BF9F0529-A8A7-4A48-9936-3B63154277E5}"/>
                </a:ext>
              </a:extLst>
            </p:cNvPr>
            <p:cNvSpPr/>
            <p:nvPr/>
          </p:nvSpPr>
          <p:spPr>
            <a:xfrm>
              <a:off x="10218422" y="4130855"/>
              <a:ext cx="45720" cy="45720"/>
            </a:xfrm>
            <a:custGeom>
              <a:avLst/>
              <a:gdLst>
                <a:gd name="connsiteX0" fmla="*/ 0 w 0"/>
                <a:gd name="connsiteY0" fmla="*/ 2032 h 0"/>
                <a:gd name="connsiteX1" fmla="*/ 0 w 0"/>
                <a:gd name="connsiteY1" fmla="*/ 2032 h 0"/>
                <a:gd name="connsiteX2" fmla="*/ 0 w 0"/>
                <a:gd name="connsiteY2" fmla="*/ 2032 h 0"/>
              </a:gdLst>
              <a:ahLst/>
              <a:cxnLst>
                <a:cxn ang="0">
                  <a:pos x="connsiteX0" y="connsiteY0"/>
                </a:cxn>
                <a:cxn ang="0">
                  <a:pos x="connsiteX1" y="connsiteY1"/>
                </a:cxn>
                <a:cxn ang="0">
                  <a:pos x="connsiteX2" y="connsiteY2"/>
                </a:cxn>
              </a:cxnLst>
              <a:rect l="l" t="t" r="r" b="b"/>
              <a:pathLst>
                <a:path>
                  <a:moveTo>
                    <a:pt x="0" y="2032"/>
                  </a:moveTo>
                  <a:cubicBezTo>
                    <a:pt x="0" y="2032"/>
                    <a:pt x="0" y="2032"/>
                    <a:pt x="0" y="2032"/>
                  </a:cubicBezTo>
                  <a:cubicBezTo>
                    <a:pt x="4572" y="2032"/>
                    <a:pt x="4572" y="-2540"/>
                    <a:pt x="0"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47" name="Freeform: Shape 127">
              <a:extLst>
                <a:ext uri="{FF2B5EF4-FFF2-40B4-BE49-F238E27FC236}">
                  <a16:creationId xmlns:a16="http://schemas.microsoft.com/office/drawing/2014/main" id="{9A983D24-2689-0A4B-B9CB-7913287658EB}"/>
                </a:ext>
              </a:extLst>
            </p:cNvPr>
            <p:cNvSpPr/>
            <p:nvPr/>
          </p:nvSpPr>
          <p:spPr>
            <a:xfrm>
              <a:off x="10232138" y="4121711"/>
              <a:ext cx="45720" cy="45720"/>
            </a:xfrm>
            <a:custGeom>
              <a:avLst/>
              <a:gdLst>
                <a:gd name="connsiteX0" fmla="*/ 0 w 0"/>
                <a:gd name="connsiteY0" fmla="*/ 2032 h 0"/>
                <a:gd name="connsiteX1" fmla="*/ 4572 w 0"/>
                <a:gd name="connsiteY1" fmla="*/ 2032 h 0"/>
                <a:gd name="connsiteX2" fmla="*/ 4572 w 0"/>
                <a:gd name="connsiteY2" fmla="*/ 2032 h 0"/>
                <a:gd name="connsiteX3" fmla="*/ 4572 w 0"/>
                <a:gd name="connsiteY3" fmla="*/ 2032 h 0"/>
                <a:gd name="connsiteX4" fmla="*/ 0 w 0"/>
                <a:gd name="connsiteY4" fmla="*/ 2032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0" y="2032"/>
                  </a:moveTo>
                  <a:cubicBezTo>
                    <a:pt x="0" y="6604"/>
                    <a:pt x="4572" y="6604"/>
                    <a:pt x="4572" y="2032"/>
                  </a:cubicBezTo>
                  <a:cubicBezTo>
                    <a:pt x="4572" y="2032"/>
                    <a:pt x="4572" y="2032"/>
                    <a:pt x="4572" y="2032"/>
                  </a:cubicBezTo>
                  <a:cubicBezTo>
                    <a:pt x="4572" y="2032"/>
                    <a:pt x="4572" y="2032"/>
                    <a:pt x="4572" y="2032"/>
                  </a:cubicBezTo>
                  <a:cubicBezTo>
                    <a:pt x="9144" y="2032"/>
                    <a:pt x="0" y="-2540"/>
                    <a:pt x="0"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48" name="Freeform: Shape 128">
              <a:extLst>
                <a:ext uri="{FF2B5EF4-FFF2-40B4-BE49-F238E27FC236}">
                  <a16:creationId xmlns:a16="http://schemas.microsoft.com/office/drawing/2014/main" id="{C610CBB2-1E83-084E-9FEB-995F93E62BF0}"/>
                </a:ext>
              </a:extLst>
            </p:cNvPr>
            <p:cNvSpPr/>
            <p:nvPr/>
          </p:nvSpPr>
          <p:spPr>
            <a:xfrm>
              <a:off x="10254998" y="4130993"/>
              <a:ext cx="45720" cy="45720"/>
            </a:xfrm>
            <a:custGeom>
              <a:avLst/>
              <a:gdLst>
                <a:gd name="connsiteX0" fmla="*/ 0 w 0"/>
                <a:gd name="connsiteY0" fmla="*/ 6466 h 0"/>
                <a:gd name="connsiteX1" fmla="*/ 9144 w 0"/>
                <a:gd name="connsiteY1" fmla="*/ 1894 h 0"/>
                <a:gd name="connsiteX2" fmla="*/ 0 w 0"/>
                <a:gd name="connsiteY2" fmla="*/ 6466 h 0"/>
              </a:gdLst>
              <a:ahLst/>
              <a:cxnLst>
                <a:cxn ang="0">
                  <a:pos x="connsiteX0" y="connsiteY0"/>
                </a:cxn>
                <a:cxn ang="0">
                  <a:pos x="connsiteX1" y="connsiteY1"/>
                </a:cxn>
                <a:cxn ang="0">
                  <a:pos x="connsiteX2" y="connsiteY2"/>
                </a:cxn>
              </a:cxnLst>
              <a:rect l="l" t="t" r="r" b="b"/>
              <a:pathLst>
                <a:path>
                  <a:moveTo>
                    <a:pt x="0" y="6466"/>
                  </a:moveTo>
                  <a:cubicBezTo>
                    <a:pt x="4572" y="6466"/>
                    <a:pt x="9144" y="1894"/>
                    <a:pt x="9144" y="1894"/>
                  </a:cubicBezTo>
                  <a:cubicBezTo>
                    <a:pt x="9144" y="-2678"/>
                    <a:pt x="4572" y="1894"/>
                    <a:pt x="0" y="646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49" name="Freeform: Shape 129">
              <a:extLst>
                <a:ext uri="{FF2B5EF4-FFF2-40B4-BE49-F238E27FC236}">
                  <a16:creationId xmlns:a16="http://schemas.microsoft.com/office/drawing/2014/main" id="{97CD161F-006E-964A-861E-931581D5873C}"/>
                </a:ext>
              </a:extLst>
            </p:cNvPr>
            <p:cNvSpPr/>
            <p:nvPr/>
          </p:nvSpPr>
          <p:spPr>
            <a:xfrm>
              <a:off x="10260713" y="4114599"/>
              <a:ext cx="45720" cy="45720"/>
            </a:xfrm>
            <a:custGeom>
              <a:avLst/>
              <a:gdLst>
                <a:gd name="connsiteX0" fmla="*/ 3429 w 0"/>
                <a:gd name="connsiteY0" fmla="*/ 0 h 0"/>
                <a:gd name="connsiteX1" fmla="*/ 3429 w 0"/>
                <a:gd name="connsiteY1" fmla="*/ 0 h 0"/>
                <a:gd name="connsiteX2" fmla="*/ 3429 w 0"/>
                <a:gd name="connsiteY2" fmla="*/ 0 h 0"/>
                <a:gd name="connsiteX3" fmla="*/ 3429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3429" y="0"/>
                  </a:moveTo>
                  <a:cubicBezTo>
                    <a:pt x="-1143" y="0"/>
                    <a:pt x="-1143" y="0"/>
                    <a:pt x="3429" y="0"/>
                  </a:cubicBezTo>
                  <a:cubicBezTo>
                    <a:pt x="-1143" y="4572"/>
                    <a:pt x="3429" y="0"/>
                    <a:pt x="3429" y="0"/>
                  </a:cubicBezTo>
                  <a:cubicBezTo>
                    <a:pt x="3429" y="0"/>
                    <a:pt x="3429" y="0"/>
                    <a:pt x="3429"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50" name="Freeform: Shape 130">
              <a:extLst>
                <a:ext uri="{FF2B5EF4-FFF2-40B4-BE49-F238E27FC236}">
                  <a16:creationId xmlns:a16="http://schemas.microsoft.com/office/drawing/2014/main" id="{F9942240-2EC5-664E-ABAA-524276AF7A91}"/>
                </a:ext>
              </a:extLst>
            </p:cNvPr>
            <p:cNvSpPr/>
            <p:nvPr/>
          </p:nvSpPr>
          <p:spPr>
            <a:xfrm>
              <a:off x="10264142" y="4106951"/>
              <a:ext cx="45720" cy="45720"/>
            </a:xfrm>
            <a:custGeom>
              <a:avLst/>
              <a:gdLst>
                <a:gd name="connsiteX0" fmla="*/ 4572 w 0"/>
                <a:gd name="connsiteY0" fmla="*/ 12220 h 0"/>
                <a:gd name="connsiteX1" fmla="*/ 0 w 0"/>
                <a:gd name="connsiteY1" fmla="*/ 16792 h 0"/>
                <a:gd name="connsiteX2" fmla="*/ 4572 w 0"/>
                <a:gd name="connsiteY2" fmla="*/ 21364 h 0"/>
                <a:gd name="connsiteX3" fmla="*/ 9144 w 0"/>
                <a:gd name="connsiteY3" fmla="*/ 12220 h 0"/>
                <a:gd name="connsiteX4" fmla="*/ 13716 w 0"/>
                <a:gd name="connsiteY4" fmla="*/ 3076 h 0"/>
                <a:gd name="connsiteX5" fmla="*/ 4572 w 0"/>
                <a:gd name="connsiteY5" fmla="*/ 12220 h 0"/>
                <a:gd name="connsiteX6" fmla="*/ 4572 w 0"/>
                <a:gd name="connsiteY6" fmla="*/ 1222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a:moveTo>
                    <a:pt x="4572" y="12220"/>
                  </a:moveTo>
                  <a:cubicBezTo>
                    <a:pt x="4572" y="12220"/>
                    <a:pt x="0" y="16792"/>
                    <a:pt x="0" y="16792"/>
                  </a:cubicBezTo>
                  <a:cubicBezTo>
                    <a:pt x="0" y="21364"/>
                    <a:pt x="4572" y="25936"/>
                    <a:pt x="4572" y="21364"/>
                  </a:cubicBezTo>
                  <a:cubicBezTo>
                    <a:pt x="4572" y="16792"/>
                    <a:pt x="9144" y="16792"/>
                    <a:pt x="9144" y="12220"/>
                  </a:cubicBezTo>
                  <a:cubicBezTo>
                    <a:pt x="9144" y="7648"/>
                    <a:pt x="9144" y="7648"/>
                    <a:pt x="13716" y="3076"/>
                  </a:cubicBezTo>
                  <a:cubicBezTo>
                    <a:pt x="13716" y="-6068"/>
                    <a:pt x="4572" y="7648"/>
                    <a:pt x="4572" y="12220"/>
                  </a:cubicBezTo>
                  <a:cubicBezTo>
                    <a:pt x="4572" y="7648"/>
                    <a:pt x="4572" y="7648"/>
                    <a:pt x="4572" y="1222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51" name="Freeform: Shape 131">
              <a:extLst>
                <a:ext uri="{FF2B5EF4-FFF2-40B4-BE49-F238E27FC236}">
                  <a16:creationId xmlns:a16="http://schemas.microsoft.com/office/drawing/2014/main" id="{DD727922-6085-934A-AF37-2D7621D27782}"/>
                </a:ext>
              </a:extLst>
            </p:cNvPr>
            <p:cNvSpPr/>
            <p:nvPr/>
          </p:nvSpPr>
          <p:spPr>
            <a:xfrm>
              <a:off x="10279001" y="4107995"/>
              <a:ext cx="45720" cy="45720"/>
            </a:xfrm>
            <a:custGeom>
              <a:avLst/>
              <a:gdLst>
                <a:gd name="connsiteX0" fmla="*/ 3429 w 0"/>
                <a:gd name="connsiteY0" fmla="*/ 2032 h 0"/>
                <a:gd name="connsiteX1" fmla="*/ 3429 w 0"/>
                <a:gd name="connsiteY1" fmla="*/ 2032 h 0"/>
                <a:gd name="connsiteX2" fmla="*/ 3429 w 0"/>
                <a:gd name="connsiteY2" fmla="*/ 2032 h 0"/>
                <a:gd name="connsiteX3" fmla="*/ 3429 w 0"/>
                <a:gd name="connsiteY3" fmla="*/ 2032 h 0"/>
                <a:gd name="connsiteX4" fmla="*/ 3429 w 0"/>
                <a:gd name="connsiteY4" fmla="*/ 2032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3429" y="2032"/>
                  </a:moveTo>
                  <a:cubicBezTo>
                    <a:pt x="3429" y="2032"/>
                    <a:pt x="3429" y="2032"/>
                    <a:pt x="3429" y="2032"/>
                  </a:cubicBezTo>
                  <a:cubicBezTo>
                    <a:pt x="3429" y="2032"/>
                    <a:pt x="3429" y="-2540"/>
                    <a:pt x="3429" y="2032"/>
                  </a:cubicBezTo>
                  <a:cubicBezTo>
                    <a:pt x="-1143" y="2032"/>
                    <a:pt x="-1143" y="2032"/>
                    <a:pt x="3429" y="2032"/>
                  </a:cubicBezTo>
                  <a:cubicBezTo>
                    <a:pt x="3429" y="2032"/>
                    <a:pt x="3429" y="2032"/>
                    <a:pt x="3429"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52" name="Freeform: Shape 132">
              <a:extLst>
                <a:ext uri="{FF2B5EF4-FFF2-40B4-BE49-F238E27FC236}">
                  <a16:creationId xmlns:a16="http://schemas.microsoft.com/office/drawing/2014/main" id="{E10FD1AD-B81E-8445-BC1F-86B00227D81A}"/>
                </a:ext>
              </a:extLst>
            </p:cNvPr>
            <p:cNvSpPr/>
            <p:nvPr/>
          </p:nvSpPr>
          <p:spPr>
            <a:xfrm>
              <a:off x="10296146" y="4073451"/>
              <a:ext cx="45720" cy="45720"/>
            </a:xfrm>
            <a:custGeom>
              <a:avLst/>
              <a:gdLst>
                <a:gd name="connsiteX0" fmla="*/ 0 w 0"/>
                <a:gd name="connsiteY0" fmla="*/ 0 h 0"/>
                <a:gd name="connsiteX1" fmla="*/ 0 w 0"/>
                <a:gd name="connsiteY1" fmla="*/ 9144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9144"/>
                    <a:pt x="0" y="9144"/>
                  </a:cubicBezTo>
                  <a:cubicBezTo>
                    <a:pt x="9144" y="9144"/>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53" name="Freeform: Shape 133">
              <a:extLst>
                <a:ext uri="{FF2B5EF4-FFF2-40B4-BE49-F238E27FC236}">
                  <a16:creationId xmlns:a16="http://schemas.microsoft.com/office/drawing/2014/main" id="{7441E941-847D-4544-AE7B-1E7074C37CFE}"/>
                </a:ext>
              </a:extLst>
            </p:cNvPr>
            <p:cNvSpPr/>
            <p:nvPr/>
          </p:nvSpPr>
          <p:spPr>
            <a:xfrm>
              <a:off x="10300718" y="4071419"/>
              <a:ext cx="45720" cy="45720"/>
            </a:xfrm>
            <a:custGeom>
              <a:avLst/>
              <a:gdLst>
                <a:gd name="connsiteX0" fmla="*/ 0 w 0"/>
                <a:gd name="connsiteY0" fmla="*/ 2032 h 0"/>
                <a:gd name="connsiteX1" fmla="*/ 0 w 0"/>
                <a:gd name="connsiteY1" fmla="*/ 2032 h 0"/>
                <a:gd name="connsiteX2" fmla="*/ 0 w 0"/>
                <a:gd name="connsiteY2" fmla="*/ 2032 h 0"/>
              </a:gdLst>
              <a:ahLst/>
              <a:cxnLst>
                <a:cxn ang="0">
                  <a:pos x="connsiteX0" y="connsiteY0"/>
                </a:cxn>
                <a:cxn ang="0">
                  <a:pos x="connsiteX1" y="connsiteY1"/>
                </a:cxn>
                <a:cxn ang="0">
                  <a:pos x="connsiteX2" y="connsiteY2"/>
                </a:cxn>
              </a:cxnLst>
              <a:rect l="l" t="t" r="r" b="b"/>
              <a:pathLst>
                <a:path>
                  <a:moveTo>
                    <a:pt x="0" y="2032"/>
                  </a:moveTo>
                  <a:cubicBezTo>
                    <a:pt x="0" y="2032"/>
                    <a:pt x="0" y="2032"/>
                    <a:pt x="0" y="2032"/>
                  </a:cubicBezTo>
                  <a:cubicBezTo>
                    <a:pt x="0" y="2032"/>
                    <a:pt x="0" y="-2540"/>
                    <a:pt x="0"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54" name="Freeform: Shape 134">
              <a:extLst>
                <a:ext uri="{FF2B5EF4-FFF2-40B4-BE49-F238E27FC236}">
                  <a16:creationId xmlns:a16="http://schemas.microsoft.com/office/drawing/2014/main" id="{33868AF6-0B67-754A-A77D-DC767FD9395A}"/>
                </a:ext>
              </a:extLst>
            </p:cNvPr>
            <p:cNvSpPr/>
            <p:nvPr/>
          </p:nvSpPr>
          <p:spPr>
            <a:xfrm>
              <a:off x="10300718" y="4064307"/>
              <a:ext cx="45720" cy="45720"/>
            </a:xfrm>
            <a:custGeom>
              <a:avLst/>
              <a:gdLst>
                <a:gd name="connsiteX0" fmla="*/ 9144 w 0"/>
                <a:gd name="connsiteY0" fmla="*/ 0 h 0"/>
                <a:gd name="connsiteX1" fmla="*/ 0 w 0"/>
                <a:gd name="connsiteY1" fmla="*/ 18288 h 0"/>
                <a:gd name="connsiteX2" fmla="*/ 9144 w 0"/>
                <a:gd name="connsiteY2" fmla="*/ 0 h 0"/>
              </a:gdLst>
              <a:ahLst/>
              <a:cxnLst>
                <a:cxn ang="0">
                  <a:pos x="connsiteX0" y="connsiteY0"/>
                </a:cxn>
                <a:cxn ang="0">
                  <a:pos x="connsiteX1" y="connsiteY1"/>
                </a:cxn>
                <a:cxn ang="0">
                  <a:pos x="connsiteX2" y="connsiteY2"/>
                </a:cxn>
              </a:cxnLst>
              <a:rect l="l" t="t" r="r" b="b"/>
              <a:pathLst>
                <a:path>
                  <a:moveTo>
                    <a:pt x="9144" y="0"/>
                  </a:moveTo>
                  <a:cubicBezTo>
                    <a:pt x="4572" y="0"/>
                    <a:pt x="0" y="13716"/>
                    <a:pt x="0" y="18288"/>
                  </a:cubicBezTo>
                  <a:cubicBezTo>
                    <a:pt x="4572" y="13716"/>
                    <a:pt x="9144" y="9144"/>
                    <a:pt x="9144"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55" name="Freeform: Shape 135">
              <a:extLst>
                <a:ext uri="{FF2B5EF4-FFF2-40B4-BE49-F238E27FC236}">
                  <a16:creationId xmlns:a16="http://schemas.microsoft.com/office/drawing/2014/main" id="{764B0B7B-AEA1-A749-AA6C-B79C3018F348}"/>
                </a:ext>
              </a:extLst>
            </p:cNvPr>
            <p:cNvSpPr/>
            <p:nvPr/>
          </p:nvSpPr>
          <p:spPr>
            <a:xfrm>
              <a:off x="10332722" y="408716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56" name="Freeform: Shape 136">
              <a:extLst>
                <a:ext uri="{FF2B5EF4-FFF2-40B4-BE49-F238E27FC236}">
                  <a16:creationId xmlns:a16="http://schemas.microsoft.com/office/drawing/2014/main" id="{DF52F822-6437-0947-AA92-E518802FE913}"/>
                </a:ext>
              </a:extLst>
            </p:cNvPr>
            <p:cNvSpPr/>
            <p:nvPr/>
          </p:nvSpPr>
          <p:spPr>
            <a:xfrm>
              <a:off x="10323578" y="4067227"/>
              <a:ext cx="45720" cy="45720"/>
            </a:xfrm>
            <a:custGeom>
              <a:avLst/>
              <a:gdLst>
                <a:gd name="connsiteX0" fmla="*/ 0 w 0"/>
                <a:gd name="connsiteY0" fmla="*/ 29084 h 0"/>
                <a:gd name="connsiteX1" fmla="*/ 9144 w 0"/>
                <a:gd name="connsiteY1" fmla="*/ 24512 h 0"/>
                <a:gd name="connsiteX2" fmla="*/ 9144 w 0"/>
                <a:gd name="connsiteY2" fmla="*/ 19940 h 0"/>
                <a:gd name="connsiteX3" fmla="*/ 9144 w 0"/>
                <a:gd name="connsiteY3" fmla="*/ 1652 h 0"/>
                <a:gd name="connsiteX4" fmla="*/ 4572 w 0"/>
                <a:gd name="connsiteY4" fmla="*/ 6224 h 0"/>
                <a:gd name="connsiteX5" fmla="*/ 4572 w 0"/>
                <a:gd name="connsiteY5" fmla="*/ 15368 h 0"/>
                <a:gd name="connsiteX6" fmla="*/ 0 w 0"/>
                <a:gd name="connsiteY6" fmla="*/ 15368 h 0"/>
                <a:gd name="connsiteX7" fmla="*/ 0 w 0"/>
                <a:gd name="connsiteY7" fmla="*/ 19940 h 0"/>
                <a:gd name="connsiteX8" fmla="*/ 0 w 0"/>
                <a:gd name="connsiteY8" fmla="*/ 29084 h 0"/>
                <a:gd name="connsiteX9" fmla="*/ 9144 w 0"/>
                <a:gd name="connsiteY9" fmla="*/ 19940 h 0"/>
                <a:gd name="connsiteX10" fmla="*/ 9144 w 0"/>
                <a:gd name="connsiteY10" fmla="*/ 19940 h 0"/>
                <a:gd name="connsiteX11" fmla="*/ 9144 w 0"/>
                <a:gd name="connsiteY11" fmla="*/ 1994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a:moveTo>
                    <a:pt x="0" y="29084"/>
                  </a:moveTo>
                  <a:cubicBezTo>
                    <a:pt x="0" y="38228"/>
                    <a:pt x="13716" y="29084"/>
                    <a:pt x="9144" y="24512"/>
                  </a:cubicBezTo>
                  <a:cubicBezTo>
                    <a:pt x="13716" y="24512"/>
                    <a:pt x="13716" y="24512"/>
                    <a:pt x="9144" y="19940"/>
                  </a:cubicBezTo>
                  <a:cubicBezTo>
                    <a:pt x="18288" y="24512"/>
                    <a:pt x="13716" y="-7492"/>
                    <a:pt x="9144" y="1652"/>
                  </a:cubicBezTo>
                  <a:cubicBezTo>
                    <a:pt x="9144" y="1652"/>
                    <a:pt x="4572" y="6224"/>
                    <a:pt x="4572" y="6224"/>
                  </a:cubicBezTo>
                  <a:cubicBezTo>
                    <a:pt x="4572" y="6224"/>
                    <a:pt x="4572" y="15368"/>
                    <a:pt x="4572" y="15368"/>
                  </a:cubicBezTo>
                  <a:cubicBezTo>
                    <a:pt x="4572" y="10796"/>
                    <a:pt x="0" y="10796"/>
                    <a:pt x="0" y="15368"/>
                  </a:cubicBezTo>
                  <a:cubicBezTo>
                    <a:pt x="0" y="15368"/>
                    <a:pt x="0" y="15368"/>
                    <a:pt x="0" y="19940"/>
                  </a:cubicBezTo>
                  <a:cubicBezTo>
                    <a:pt x="4572" y="24512"/>
                    <a:pt x="0" y="29084"/>
                    <a:pt x="0" y="29084"/>
                  </a:cubicBezTo>
                  <a:close/>
                  <a:moveTo>
                    <a:pt x="9144" y="19940"/>
                  </a:moveTo>
                  <a:cubicBezTo>
                    <a:pt x="9144" y="24512"/>
                    <a:pt x="4572" y="19940"/>
                    <a:pt x="9144" y="19940"/>
                  </a:cubicBezTo>
                  <a:lnTo>
                    <a:pt x="9144" y="1994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57" name="Freeform: Shape 137">
              <a:extLst>
                <a:ext uri="{FF2B5EF4-FFF2-40B4-BE49-F238E27FC236}">
                  <a16:creationId xmlns:a16="http://schemas.microsoft.com/office/drawing/2014/main" id="{37E32AA3-204C-A344-9244-F0A2BBA5FD08}"/>
                </a:ext>
              </a:extLst>
            </p:cNvPr>
            <p:cNvSpPr/>
            <p:nvPr/>
          </p:nvSpPr>
          <p:spPr>
            <a:xfrm>
              <a:off x="10337294" y="410088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58" name="Freeform: Shape 138">
              <a:extLst>
                <a:ext uri="{FF2B5EF4-FFF2-40B4-BE49-F238E27FC236}">
                  <a16:creationId xmlns:a16="http://schemas.microsoft.com/office/drawing/2014/main" id="{CFAE84B4-29C4-1840-BE60-F454820AE059}"/>
                </a:ext>
              </a:extLst>
            </p:cNvPr>
            <p:cNvSpPr/>
            <p:nvPr/>
          </p:nvSpPr>
          <p:spPr>
            <a:xfrm>
              <a:off x="10336587" y="4092882"/>
              <a:ext cx="45720" cy="45720"/>
            </a:xfrm>
            <a:custGeom>
              <a:avLst/>
              <a:gdLst>
                <a:gd name="connsiteX0" fmla="*/ 5279 w 0"/>
                <a:gd name="connsiteY0" fmla="*/ 3429 h 0"/>
                <a:gd name="connsiteX1" fmla="*/ 5279 w 0"/>
                <a:gd name="connsiteY1" fmla="*/ 3429 h 0"/>
                <a:gd name="connsiteX2" fmla="*/ 5279 w 0"/>
                <a:gd name="connsiteY2" fmla="*/ 3429 h 0"/>
                <a:gd name="connsiteX3" fmla="*/ 5279 w 0"/>
                <a:gd name="connsiteY3" fmla="*/ 3429 h 0"/>
                <a:gd name="connsiteX4" fmla="*/ 5279 w 0"/>
                <a:gd name="connsiteY4" fmla="*/ 342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279" y="3429"/>
                  </a:moveTo>
                  <a:cubicBezTo>
                    <a:pt x="5279" y="-1143"/>
                    <a:pt x="5279" y="-1143"/>
                    <a:pt x="5279" y="3429"/>
                  </a:cubicBezTo>
                  <a:cubicBezTo>
                    <a:pt x="707" y="-1143"/>
                    <a:pt x="-3865" y="-1143"/>
                    <a:pt x="5279" y="3429"/>
                  </a:cubicBezTo>
                  <a:cubicBezTo>
                    <a:pt x="707" y="3429"/>
                    <a:pt x="707" y="3429"/>
                    <a:pt x="5279" y="3429"/>
                  </a:cubicBezTo>
                  <a:cubicBezTo>
                    <a:pt x="707" y="3429"/>
                    <a:pt x="707" y="3429"/>
                    <a:pt x="5279"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59" name="Freeform: Shape 139">
              <a:extLst>
                <a:ext uri="{FF2B5EF4-FFF2-40B4-BE49-F238E27FC236}">
                  <a16:creationId xmlns:a16="http://schemas.microsoft.com/office/drawing/2014/main" id="{4436BFC4-86EB-3243-971D-B298842D6C79}"/>
                </a:ext>
              </a:extLst>
            </p:cNvPr>
            <p:cNvSpPr/>
            <p:nvPr/>
          </p:nvSpPr>
          <p:spPr>
            <a:xfrm>
              <a:off x="10339834" y="4087167"/>
              <a:ext cx="45720" cy="45720"/>
            </a:xfrm>
            <a:custGeom>
              <a:avLst/>
              <a:gdLst>
                <a:gd name="connsiteX0" fmla="*/ 2032 w 0"/>
                <a:gd name="connsiteY0" fmla="*/ 4572 h 0"/>
                <a:gd name="connsiteX1" fmla="*/ 2032 w 0"/>
                <a:gd name="connsiteY1" fmla="*/ 0 h 0"/>
                <a:gd name="connsiteX2" fmla="*/ 2032 w 0"/>
                <a:gd name="connsiteY2" fmla="*/ 4572 h 0"/>
              </a:gdLst>
              <a:ahLst/>
              <a:cxnLst>
                <a:cxn ang="0">
                  <a:pos x="connsiteX0" y="connsiteY0"/>
                </a:cxn>
                <a:cxn ang="0">
                  <a:pos x="connsiteX1" y="connsiteY1"/>
                </a:cxn>
                <a:cxn ang="0">
                  <a:pos x="connsiteX2" y="connsiteY2"/>
                </a:cxn>
              </a:cxnLst>
              <a:rect l="l" t="t" r="r" b="b"/>
              <a:pathLst>
                <a:path>
                  <a:moveTo>
                    <a:pt x="2032" y="4572"/>
                  </a:moveTo>
                  <a:cubicBezTo>
                    <a:pt x="2032" y="4572"/>
                    <a:pt x="2032" y="0"/>
                    <a:pt x="2032" y="0"/>
                  </a:cubicBezTo>
                  <a:cubicBezTo>
                    <a:pt x="-2540" y="0"/>
                    <a:pt x="2032" y="4572"/>
                    <a:pt x="2032"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60" name="Freeform: Shape 140">
              <a:extLst>
                <a:ext uri="{FF2B5EF4-FFF2-40B4-BE49-F238E27FC236}">
                  <a16:creationId xmlns:a16="http://schemas.microsoft.com/office/drawing/2014/main" id="{060BEF77-CB65-974C-990C-81B0610C7D4A}"/>
                </a:ext>
              </a:extLst>
            </p:cNvPr>
            <p:cNvSpPr/>
            <p:nvPr/>
          </p:nvSpPr>
          <p:spPr>
            <a:xfrm>
              <a:off x="9683498" y="406430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4572" y="13716"/>
                    <a:pt x="9144"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61" name="Freeform: Shape 141">
              <a:extLst>
                <a:ext uri="{FF2B5EF4-FFF2-40B4-BE49-F238E27FC236}">
                  <a16:creationId xmlns:a16="http://schemas.microsoft.com/office/drawing/2014/main" id="{F8380A2C-C660-E940-903A-E79F48BCBF38}"/>
                </a:ext>
              </a:extLst>
            </p:cNvPr>
            <p:cNvSpPr/>
            <p:nvPr/>
          </p:nvSpPr>
          <p:spPr>
            <a:xfrm>
              <a:off x="9546338" y="3808275"/>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 name="connsiteX4" fmla="*/ 0 w 0"/>
                <a:gd name="connsiteY4" fmla="*/ 0 h 0"/>
                <a:gd name="connsiteX5" fmla="*/ 0 w 0"/>
                <a:gd name="connsiteY5"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0" y="0"/>
                  </a:moveTo>
                  <a:cubicBezTo>
                    <a:pt x="0" y="0"/>
                    <a:pt x="0" y="0"/>
                    <a:pt x="0" y="0"/>
                  </a:cubicBezTo>
                  <a:cubicBezTo>
                    <a:pt x="0" y="4572"/>
                    <a:pt x="0" y="4572"/>
                    <a:pt x="0" y="0"/>
                  </a:cubicBezTo>
                  <a:cubicBezTo>
                    <a:pt x="0" y="4572"/>
                    <a:pt x="0" y="4572"/>
                    <a:pt x="0" y="0"/>
                  </a:cubicBezTo>
                  <a:cubicBezTo>
                    <a:pt x="0" y="4572"/>
                    <a:pt x="0" y="4572"/>
                    <a:pt x="0" y="0"/>
                  </a:cubicBezTo>
                  <a:cubicBezTo>
                    <a:pt x="4572" y="4572"/>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62" name="Freeform: Shape 142">
              <a:extLst>
                <a:ext uri="{FF2B5EF4-FFF2-40B4-BE49-F238E27FC236}">
                  <a16:creationId xmlns:a16="http://schemas.microsoft.com/office/drawing/2014/main" id="{D6C138C8-AC65-F143-A771-A40F698FCE74}"/>
                </a:ext>
              </a:extLst>
            </p:cNvPr>
            <p:cNvSpPr/>
            <p:nvPr/>
          </p:nvSpPr>
          <p:spPr>
            <a:xfrm>
              <a:off x="9552957" y="3820097"/>
              <a:ext cx="182880" cy="274320"/>
            </a:xfrm>
            <a:custGeom>
              <a:avLst/>
              <a:gdLst>
                <a:gd name="connsiteX0" fmla="*/ 180833 w 182880"/>
                <a:gd name="connsiteY0" fmla="*/ 248782 h 274320"/>
                <a:gd name="connsiteX1" fmla="*/ 194549 w 182880"/>
                <a:gd name="connsiteY1" fmla="*/ 248782 h 274320"/>
                <a:gd name="connsiteX2" fmla="*/ 208265 w 182880"/>
                <a:gd name="connsiteY2" fmla="*/ 239638 h 274320"/>
                <a:gd name="connsiteX3" fmla="*/ 208265 w 182880"/>
                <a:gd name="connsiteY3" fmla="*/ 216778 h 274320"/>
                <a:gd name="connsiteX4" fmla="*/ 212837 w 182880"/>
                <a:gd name="connsiteY4" fmla="*/ 198490 h 274320"/>
                <a:gd name="connsiteX5" fmla="*/ 208265 w 182880"/>
                <a:gd name="connsiteY5" fmla="*/ 180202 h 274320"/>
                <a:gd name="connsiteX6" fmla="*/ 194549 w 182880"/>
                <a:gd name="connsiteY6" fmla="*/ 175630 h 274320"/>
                <a:gd name="connsiteX7" fmla="*/ 189977 w 182880"/>
                <a:gd name="connsiteY7" fmla="*/ 171058 h 274320"/>
                <a:gd name="connsiteX8" fmla="*/ 185405 w 182880"/>
                <a:gd name="connsiteY8" fmla="*/ 161914 h 274320"/>
                <a:gd name="connsiteX9" fmla="*/ 180833 w 182880"/>
                <a:gd name="connsiteY9" fmla="*/ 148198 h 274320"/>
                <a:gd name="connsiteX10" fmla="*/ 171689 w 182880"/>
                <a:gd name="connsiteY10" fmla="*/ 148198 h 274320"/>
                <a:gd name="connsiteX11" fmla="*/ 167117 w 182880"/>
                <a:gd name="connsiteY11" fmla="*/ 139054 h 274320"/>
                <a:gd name="connsiteX12" fmla="*/ 171689 w 182880"/>
                <a:gd name="connsiteY12" fmla="*/ 134482 h 274320"/>
                <a:gd name="connsiteX13" fmla="*/ 167117 w 182880"/>
                <a:gd name="connsiteY13" fmla="*/ 129910 h 274320"/>
                <a:gd name="connsiteX14" fmla="*/ 171689 w 182880"/>
                <a:gd name="connsiteY14" fmla="*/ 120766 h 274320"/>
                <a:gd name="connsiteX15" fmla="*/ 153401 w 182880"/>
                <a:gd name="connsiteY15" fmla="*/ 120766 h 274320"/>
                <a:gd name="connsiteX16" fmla="*/ 153401 w 182880"/>
                <a:gd name="connsiteY16" fmla="*/ 111622 h 274320"/>
                <a:gd name="connsiteX17" fmla="*/ 157973 w 182880"/>
                <a:gd name="connsiteY17" fmla="*/ 111622 h 274320"/>
                <a:gd name="connsiteX18" fmla="*/ 157973 w 182880"/>
                <a:gd name="connsiteY18" fmla="*/ 107050 h 274320"/>
                <a:gd name="connsiteX19" fmla="*/ 162545 w 182880"/>
                <a:gd name="connsiteY19" fmla="*/ 107050 h 274320"/>
                <a:gd name="connsiteX20" fmla="*/ 153401 w 182880"/>
                <a:gd name="connsiteY20" fmla="*/ 102478 h 274320"/>
                <a:gd name="connsiteX21" fmla="*/ 148829 w 182880"/>
                <a:gd name="connsiteY21" fmla="*/ 102478 h 274320"/>
                <a:gd name="connsiteX22" fmla="*/ 139685 w 182880"/>
                <a:gd name="connsiteY22" fmla="*/ 88762 h 274320"/>
                <a:gd name="connsiteX23" fmla="*/ 144257 w 182880"/>
                <a:gd name="connsiteY23" fmla="*/ 93334 h 274320"/>
                <a:gd name="connsiteX24" fmla="*/ 144257 w 182880"/>
                <a:gd name="connsiteY24" fmla="*/ 97906 h 274320"/>
                <a:gd name="connsiteX25" fmla="*/ 144257 w 182880"/>
                <a:gd name="connsiteY25" fmla="*/ 93334 h 274320"/>
                <a:gd name="connsiteX26" fmla="*/ 130541 w 182880"/>
                <a:gd name="connsiteY26" fmla="*/ 84190 h 274320"/>
                <a:gd name="connsiteX27" fmla="*/ 139685 w 182880"/>
                <a:gd name="connsiteY27" fmla="*/ 79618 h 274320"/>
                <a:gd name="connsiteX28" fmla="*/ 130541 w 182880"/>
                <a:gd name="connsiteY28" fmla="*/ 79618 h 274320"/>
                <a:gd name="connsiteX29" fmla="*/ 116825 w 182880"/>
                <a:gd name="connsiteY29" fmla="*/ 75046 h 274320"/>
                <a:gd name="connsiteX30" fmla="*/ 107681 w 182880"/>
                <a:gd name="connsiteY30" fmla="*/ 70474 h 274320"/>
                <a:gd name="connsiteX31" fmla="*/ 103109 w 182880"/>
                <a:gd name="connsiteY31" fmla="*/ 61330 h 274320"/>
                <a:gd name="connsiteX32" fmla="*/ 103109 w 182880"/>
                <a:gd name="connsiteY32" fmla="*/ 61330 h 274320"/>
                <a:gd name="connsiteX33" fmla="*/ 89393 w 182880"/>
                <a:gd name="connsiteY33" fmla="*/ 47614 h 274320"/>
                <a:gd name="connsiteX34" fmla="*/ 61961 w 182880"/>
                <a:gd name="connsiteY34" fmla="*/ 29326 h 274320"/>
                <a:gd name="connsiteX35" fmla="*/ 48245 w 182880"/>
                <a:gd name="connsiteY35" fmla="*/ 11038 h 274320"/>
                <a:gd name="connsiteX36" fmla="*/ 39101 w 182880"/>
                <a:gd name="connsiteY36" fmla="*/ 6466 h 274320"/>
                <a:gd name="connsiteX37" fmla="*/ 29957 w 182880"/>
                <a:gd name="connsiteY37" fmla="*/ 6466 h 274320"/>
                <a:gd name="connsiteX38" fmla="*/ 16241 w 182880"/>
                <a:gd name="connsiteY38" fmla="*/ 6466 h 274320"/>
                <a:gd name="connsiteX39" fmla="*/ 2525 w 182880"/>
                <a:gd name="connsiteY39" fmla="*/ 1894 h 274320"/>
                <a:gd name="connsiteX40" fmla="*/ 16241 w 182880"/>
                <a:gd name="connsiteY40" fmla="*/ 33898 h 274320"/>
                <a:gd name="connsiteX41" fmla="*/ 39101 w 182880"/>
                <a:gd name="connsiteY41" fmla="*/ 56758 h 274320"/>
                <a:gd name="connsiteX42" fmla="*/ 48245 w 182880"/>
                <a:gd name="connsiteY42" fmla="*/ 70474 h 274320"/>
                <a:gd name="connsiteX43" fmla="*/ 57389 w 182880"/>
                <a:gd name="connsiteY43" fmla="*/ 84190 h 274320"/>
                <a:gd name="connsiteX44" fmla="*/ 71105 w 182880"/>
                <a:gd name="connsiteY44" fmla="*/ 93334 h 274320"/>
                <a:gd name="connsiteX45" fmla="*/ 75677 w 182880"/>
                <a:gd name="connsiteY45" fmla="*/ 107050 h 274320"/>
                <a:gd name="connsiteX46" fmla="*/ 80249 w 182880"/>
                <a:gd name="connsiteY46" fmla="*/ 125338 h 274320"/>
                <a:gd name="connsiteX47" fmla="*/ 89393 w 182880"/>
                <a:gd name="connsiteY47" fmla="*/ 134482 h 274320"/>
                <a:gd name="connsiteX48" fmla="*/ 107681 w 182880"/>
                <a:gd name="connsiteY48" fmla="*/ 161914 h 274320"/>
                <a:gd name="connsiteX49" fmla="*/ 116825 w 182880"/>
                <a:gd name="connsiteY49" fmla="*/ 189346 h 274320"/>
                <a:gd name="connsiteX50" fmla="*/ 135113 w 182880"/>
                <a:gd name="connsiteY50" fmla="*/ 216778 h 274320"/>
                <a:gd name="connsiteX51" fmla="*/ 148829 w 182880"/>
                <a:gd name="connsiteY51" fmla="*/ 235066 h 274320"/>
                <a:gd name="connsiteX52" fmla="*/ 167117 w 182880"/>
                <a:gd name="connsiteY52" fmla="*/ 248782 h 274320"/>
                <a:gd name="connsiteX53" fmla="*/ 185405 w 182880"/>
                <a:gd name="connsiteY53" fmla="*/ 267070 h 274320"/>
                <a:gd name="connsiteX54" fmla="*/ 194549 w 182880"/>
                <a:gd name="connsiteY54" fmla="*/ 276214 h 274320"/>
                <a:gd name="connsiteX55" fmla="*/ 180833 w 182880"/>
                <a:gd name="connsiteY55" fmla="*/ 248782 h 274320"/>
                <a:gd name="connsiteX56" fmla="*/ 189977 w 182880"/>
                <a:gd name="connsiteY56" fmla="*/ 175630 h 274320"/>
                <a:gd name="connsiteX57" fmla="*/ 189977 w 182880"/>
                <a:gd name="connsiteY57" fmla="*/ 175630 h 274320"/>
                <a:gd name="connsiteX58" fmla="*/ 189977 w 182880"/>
                <a:gd name="connsiteY58" fmla="*/ 175630 h 274320"/>
                <a:gd name="connsiteX59" fmla="*/ 189977 w 182880"/>
                <a:gd name="connsiteY59" fmla="*/ 175630 h 274320"/>
                <a:gd name="connsiteX60" fmla="*/ 135113 w 182880"/>
                <a:gd name="connsiteY60" fmla="*/ 97906 h 274320"/>
                <a:gd name="connsiteX61" fmla="*/ 144257 w 182880"/>
                <a:gd name="connsiteY61" fmla="*/ 107050 h 274320"/>
                <a:gd name="connsiteX62" fmla="*/ 135113 w 182880"/>
                <a:gd name="connsiteY62" fmla="*/ 97906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82880" h="274320">
                  <a:moveTo>
                    <a:pt x="180833" y="248782"/>
                  </a:moveTo>
                  <a:cubicBezTo>
                    <a:pt x="185405" y="248782"/>
                    <a:pt x="194549" y="262498"/>
                    <a:pt x="194549" y="248782"/>
                  </a:cubicBezTo>
                  <a:cubicBezTo>
                    <a:pt x="208265" y="262498"/>
                    <a:pt x="203693" y="248782"/>
                    <a:pt x="208265" y="239638"/>
                  </a:cubicBezTo>
                  <a:cubicBezTo>
                    <a:pt x="208265" y="235066"/>
                    <a:pt x="208265" y="221350"/>
                    <a:pt x="208265" y="216778"/>
                  </a:cubicBezTo>
                  <a:cubicBezTo>
                    <a:pt x="212837" y="207634"/>
                    <a:pt x="208265" y="207634"/>
                    <a:pt x="212837" y="198490"/>
                  </a:cubicBezTo>
                  <a:cubicBezTo>
                    <a:pt x="217409" y="189346"/>
                    <a:pt x="203693" y="189346"/>
                    <a:pt x="208265" y="180202"/>
                  </a:cubicBezTo>
                  <a:cubicBezTo>
                    <a:pt x="203693" y="180202"/>
                    <a:pt x="194549" y="180202"/>
                    <a:pt x="194549" y="175630"/>
                  </a:cubicBezTo>
                  <a:cubicBezTo>
                    <a:pt x="194549" y="175630"/>
                    <a:pt x="194549" y="171058"/>
                    <a:pt x="189977" y="171058"/>
                  </a:cubicBezTo>
                  <a:cubicBezTo>
                    <a:pt x="185405" y="171058"/>
                    <a:pt x="185405" y="166486"/>
                    <a:pt x="185405" y="161914"/>
                  </a:cubicBezTo>
                  <a:cubicBezTo>
                    <a:pt x="185405" y="157342"/>
                    <a:pt x="185405" y="148198"/>
                    <a:pt x="180833" y="148198"/>
                  </a:cubicBezTo>
                  <a:cubicBezTo>
                    <a:pt x="176261" y="148198"/>
                    <a:pt x="171689" y="148198"/>
                    <a:pt x="171689" y="148198"/>
                  </a:cubicBezTo>
                  <a:cubicBezTo>
                    <a:pt x="167117" y="143626"/>
                    <a:pt x="167117" y="143626"/>
                    <a:pt x="167117" y="139054"/>
                  </a:cubicBezTo>
                  <a:cubicBezTo>
                    <a:pt x="167117" y="134482"/>
                    <a:pt x="171689" y="139054"/>
                    <a:pt x="171689" y="134482"/>
                  </a:cubicBezTo>
                  <a:cubicBezTo>
                    <a:pt x="180833" y="134482"/>
                    <a:pt x="171689" y="129910"/>
                    <a:pt x="167117" y="129910"/>
                  </a:cubicBezTo>
                  <a:cubicBezTo>
                    <a:pt x="171689" y="125338"/>
                    <a:pt x="176261" y="125338"/>
                    <a:pt x="171689" y="120766"/>
                  </a:cubicBezTo>
                  <a:cubicBezTo>
                    <a:pt x="167117" y="111622"/>
                    <a:pt x="162545" y="116194"/>
                    <a:pt x="153401" y="120766"/>
                  </a:cubicBezTo>
                  <a:cubicBezTo>
                    <a:pt x="157973" y="116194"/>
                    <a:pt x="157973" y="111622"/>
                    <a:pt x="153401" y="111622"/>
                  </a:cubicBezTo>
                  <a:cubicBezTo>
                    <a:pt x="157973" y="111622"/>
                    <a:pt x="153401" y="111622"/>
                    <a:pt x="157973" y="111622"/>
                  </a:cubicBezTo>
                  <a:cubicBezTo>
                    <a:pt x="157973" y="111622"/>
                    <a:pt x="157973" y="107050"/>
                    <a:pt x="157973" y="107050"/>
                  </a:cubicBezTo>
                  <a:cubicBezTo>
                    <a:pt x="157973" y="107050"/>
                    <a:pt x="157973" y="107050"/>
                    <a:pt x="162545" y="107050"/>
                  </a:cubicBezTo>
                  <a:cubicBezTo>
                    <a:pt x="162545" y="107050"/>
                    <a:pt x="153401" y="97906"/>
                    <a:pt x="153401" y="102478"/>
                  </a:cubicBezTo>
                  <a:cubicBezTo>
                    <a:pt x="153401" y="102478"/>
                    <a:pt x="148829" y="97906"/>
                    <a:pt x="148829" y="102478"/>
                  </a:cubicBezTo>
                  <a:cubicBezTo>
                    <a:pt x="148829" y="93334"/>
                    <a:pt x="148829" y="93334"/>
                    <a:pt x="139685" y="88762"/>
                  </a:cubicBezTo>
                  <a:cubicBezTo>
                    <a:pt x="139685" y="93334"/>
                    <a:pt x="139685" y="93334"/>
                    <a:pt x="144257" y="93334"/>
                  </a:cubicBezTo>
                  <a:cubicBezTo>
                    <a:pt x="144257" y="93334"/>
                    <a:pt x="144257" y="97906"/>
                    <a:pt x="144257" y="97906"/>
                  </a:cubicBezTo>
                  <a:cubicBezTo>
                    <a:pt x="144257" y="97906"/>
                    <a:pt x="144257" y="93334"/>
                    <a:pt x="144257" y="93334"/>
                  </a:cubicBezTo>
                  <a:cubicBezTo>
                    <a:pt x="139685" y="88762"/>
                    <a:pt x="135113" y="88762"/>
                    <a:pt x="130541" y="84190"/>
                  </a:cubicBezTo>
                  <a:cubicBezTo>
                    <a:pt x="135113" y="88762"/>
                    <a:pt x="139685" y="84190"/>
                    <a:pt x="139685" y="79618"/>
                  </a:cubicBezTo>
                  <a:cubicBezTo>
                    <a:pt x="139685" y="75046"/>
                    <a:pt x="130541" y="75046"/>
                    <a:pt x="130541" y="79618"/>
                  </a:cubicBezTo>
                  <a:cubicBezTo>
                    <a:pt x="130541" y="75046"/>
                    <a:pt x="116825" y="65902"/>
                    <a:pt x="116825" y="75046"/>
                  </a:cubicBezTo>
                  <a:cubicBezTo>
                    <a:pt x="112253" y="70474"/>
                    <a:pt x="112253" y="70474"/>
                    <a:pt x="107681" y="70474"/>
                  </a:cubicBezTo>
                  <a:cubicBezTo>
                    <a:pt x="107681" y="65902"/>
                    <a:pt x="103109" y="65902"/>
                    <a:pt x="103109" y="61330"/>
                  </a:cubicBezTo>
                  <a:cubicBezTo>
                    <a:pt x="103109" y="61330"/>
                    <a:pt x="103109" y="61330"/>
                    <a:pt x="103109" y="61330"/>
                  </a:cubicBezTo>
                  <a:cubicBezTo>
                    <a:pt x="98537" y="56758"/>
                    <a:pt x="98537" y="52186"/>
                    <a:pt x="89393" y="47614"/>
                  </a:cubicBezTo>
                  <a:cubicBezTo>
                    <a:pt x="84821" y="43042"/>
                    <a:pt x="61961" y="33898"/>
                    <a:pt x="61961" y="29326"/>
                  </a:cubicBezTo>
                  <a:cubicBezTo>
                    <a:pt x="61961" y="20182"/>
                    <a:pt x="57389" y="15610"/>
                    <a:pt x="48245" y="11038"/>
                  </a:cubicBezTo>
                  <a:cubicBezTo>
                    <a:pt x="39101" y="1894"/>
                    <a:pt x="48245" y="6466"/>
                    <a:pt x="39101" y="6466"/>
                  </a:cubicBezTo>
                  <a:cubicBezTo>
                    <a:pt x="34529" y="6466"/>
                    <a:pt x="34529" y="1894"/>
                    <a:pt x="29957" y="6466"/>
                  </a:cubicBezTo>
                  <a:cubicBezTo>
                    <a:pt x="25385" y="6466"/>
                    <a:pt x="20813" y="6466"/>
                    <a:pt x="16241" y="6466"/>
                  </a:cubicBezTo>
                  <a:cubicBezTo>
                    <a:pt x="11669" y="1894"/>
                    <a:pt x="7097" y="-2678"/>
                    <a:pt x="2525" y="1894"/>
                  </a:cubicBezTo>
                  <a:cubicBezTo>
                    <a:pt x="-6619" y="11038"/>
                    <a:pt x="11669" y="29326"/>
                    <a:pt x="16241" y="33898"/>
                  </a:cubicBezTo>
                  <a:cubicBezTo>
                    <a:pt x="25385" y="43042"/>
                    <a:pt x="34529" y="47614"/>
                    <a:pt x="39101" y="56758"/>
                  </a:cubicBezTo>
                  <a:cubicBezTo>
                    <a:pt x="43673" y="61330"/>
                    <a:pt x="48245" y="65902"/>
                    <a:pt x="48245" y="70474"/>
                  </a:cubicBezTo>
                  <a:cubicBezTo>
                    <a:pt x="52817" y="75046"/>
                    <a:pt x="48245" y="79618"/>
                    <a:pt x="57389" y="84190"/>
                  </a:cubicBezTo>
                  <a:cubicBezTo>
                    <a:pt x="61961" y="84190"/>
                    <a:pt x="66533" y="88762"/>
                    <a:pt x="71105" y="93334"/>
                  </a:cubicBezTo>
                  <a:cubicBezTo>
                    <a:pt x="75677" y="97906"/>
                    <a:pt x="75677" y="97906"/>
                    <a:pt x="75677" y="107050"/>
                  </a:cubicBezTo>
                  <a:cubicBezTo>
                    <a:pt x="75677" y="111622"/>
                    <a:pt x="80249" y="120766"/>
                    <a:pt x="80249" y="125338"/>
                  </a:cubicBezTo>
                  <a:cubicBezTo>
                    <a:pt x="80249" y="134482"/>
                    <a:pt x="84821" y="134482"/>
                    <a:pt x="89393" y="134482"/>
                  </a:cubicBezTo>
                  <a:cubicBezTo>
                    <a:pt x="89393" y="134482"/>
                    <a:pt x="107681" y="157342"/>
                    <a:pt x="107681" y="161914"/>
                  </a:cubicBezTo>
                  <a:cubicBezTo>
                    <a:pt x="107681" y="161914"/>
                    <a:pt x="116825" y="184774"/>
                    <a:pt x="116825" y="189346"/>
                  </a:cubicBezTo>
                  <a:cubicBezTo>
                    <a:pt x="116825" y="198490"/>
                    <a:pt x="130541" y="212206"/>
                    <a:pt x="135113" y="216778"/>
                  </a:cubicBezTo>
                  <a:cubicBezTo>
                    <a:pt x="139685" y="221350"/>
                    <a:pt x="139685" y="230494"/>
                    <a:pt x="148829" y="235066"/>
                  </a:cubicBezTo>
                  <a:cubicBezTo>
                    <a:pt x="153401" y="239638"/>
                    <a:pt x="157973" y="244210"/>
                    <a:pt x="167117" y="248782"/>
                  </a:cubicBezTo>
                  <a:cubicBezTo>
                    <a:pt x="171689" y="248782"/>
                    <a:pt x="185405" y="262498"/>
                    <a:pt x="185405" y="267070"/>
                  </a:cubicBezTo>
                  <a:cubicBezTo>
                    <a:pt x="185405" y="271642"/>
                    <a:pt x="189977" y="276214"/>
                    <a:pt x="194549" y="276214"/>
                  </a:cubicBezTo>
                  <a:cubicBezTo>
                    <a:pt x="185405" y="257926"/>
                    <a:pt x="180833" y="248782"/>
                    <a:pt x="180833" y="248782"/>
                  </a:cubicBezTo>
                  <a:close/>
                  <a:moveTo>
                    <a:pt x="189977" y="175630"/>
                  </a:moveTo>
                  <a:cubicBezTo>
                    <a:pt x="185405" y="180202"/>
                    <a:pt x="185405" y="180202"/>
                    <a:pt x="189977" y="175630"/>
                  </a:cubicBezTo>
                  <a:cubicBezTo>
                    <a:pt x="185405" y="180202"/>
                    <a:pt x="185405" y="180202"/>
                    <a:pt x="189977" y="175630"/>
                  </a:cubicBezTo>
                  <a:cubicBezTo>
                    <a:pt x="185405" y="180202"/>
                    <a:pt x="185405" y="180202"/>
                    <a:pt x="189977" y="175630"/>
                  </a:cubicBezTo>
                  <a:close/>
                  <a:moveTo>
                    <a:pt x="135113" y="97906"/>
                  </a:moveTo>
                  <a:cubicBezTo>
                    <a:pt x="135113" y="102478"/>
                    <a:pt x="139685" y="107050"/>
                    <a:pt x="144257" y="107050"/>
                  </a:cubicBezTo>
                  <a:cubicBezTo>
                    <a:pt x="139685" y="107050"/>
                    <a:pt x="135113" y="102478"/>
                    <a:pt x="135113" y="9790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63" name="Freeform: Shape 143">
              <a:extLst>
                <a:ext uri="{FF2B5EF4-FFF2-40B4-BE49-F238E27FC236}">
                  <a16:creationId xmlns:a16="http://schemas.microsoft.com/office/drawing/2014/main" id="{FBEFA69A-765D-FF40-932E-AC092D0D4C5E}"/>
                </a:ext>
              </a:extLst>
            </p:cNvPr>
            <p:cNvSpPr/>
            <p:nvPr/>
          </p:nvSpPr>
          <p:spPr>
            <a:xfrm>
              <a:off x="9738362" y="400029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64" name="Freeform: Shape 144">
              <a:extLst>
                <a:ext uri="{FF2B5EF4-FFF2-40B4-BE49-F238E27FC236}">
                  <a16:creationId xmlns:a16="http://schemas.microsoft.com/office/drawing/2014/main" id="{74813E29-0F12-4041-9282-6A03D0E0DF0F}"/>
                </a:ext>
              </a:extLst>
            </p:cNvPr>
            <p:cNvSpPr/>
            <p:nvPr/>
          </p:nvSpPr>
          <p:spPr>
            <a:xfrm>
              <a:off x="9601202" y="391800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65" name="Freeform: Shape 145">
              <a:extLst>
                <a:ext uri="{FF2B5EF4-FFF2-40B4-BE49-F238E27FC236}">
                  <a16:creationId xmlns:a16="http://schemas.microsoft.com/office/drawing/2014/main" id="{2FE9296E-2D97-F641-A39F-E703626081BE}"/>
                </a:ext>
              </a:extLst>
            </p:cNvPr>
            <p:cNvSpPr/>
            <p:nvPr/>
          </p:nvSpPr>
          <p:spPr>
            <a:xfrm>
              <a:off x="9601202" y="391800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66" name="Freeform: Shape 146">
              <a:extLst>
                <a:ext uri="{FF2B5EF4-FFF2-40B4-BE49-F238E27FC236}">
                  <a16:creationId xmlns:a16="http://schemas.microsoft.com/office/drawing/2014/main" id="{F6A8AC8C-0379-944C-AC44-FAC82D793FDD}"/>
                </a:ext>
              </a:extLst>
            </p:cNvPr>
            <p:cNvSpPr/>
            <p:nvPr/>
          </p:nvSpPr>
          <p:spPr>
            <a:xfrm>
              <a:off x="9601202" y="391800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67" name="Freeform: Shape 147">
              <a:extLst>
                <a:ext uri="{FF2B5EF4-FFF2-40B4-BE49-F238E27FC236}">
                  <a16:creationId xmlns:a16="http://schemas.microsoft.com/office/drawing/2014/main" id="{36BA519D-15A5-5344-948F-CF9DFD64C5DC}"/>
                </a:ext>
              </a:extLst>
            </p:cNvPr>
            <p:cNvSpPr/>
            <p:nvPr/>
          </p:nvSpPr>
          <p:spPr>
            <a:xfrm>
              <a:off x="9601202" y="391800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68" name="Freeform: Shape 148">
              <a:extLst>
                <a:ext uri="{FF2B5EF4-FFF2-40B4-BE49-F238E27FC236}">
                  <a16:creationId xmlns:a16="http://schemas.microsoft.com/office/drawing/2014/main" id="{0244B1E2-5E3C-224A-85DF-E056D350ACBC}"/>
                </a:ext>
              </a:extLst>
            </p:cNvPr>
            <p:cNvSpPr/>
            <p:nvPr/>
          </p:nvSpPr>
          <p:spPr>
            <a:xfrm>
              <a:off x="9587485" y="3908859"/>
              <a:ext cx="45720" cy="45720"/>
            </a:xfrm>
            <a:custGeom>
              <a:avLst/>
              <a:gdLst>
                <a:gd name="connsiteX0" fmla="*/ 13716 w 0"/>
                <a:gd name="connsiteY0" fmla="*/ 9144 h 0"/>
                <a:gd name="connsiteX1" fmla="*/ 13716 w 0"/>
                <a:gd name="connsiteY1" fmla="*/ 9144 h 0"/>
                <a:gd name="connsiteX2" fmla="*/ 13716 w 0"/>
                <a:gd name="connsiteY2" fmla="*/ 9144 h 0"/>
                <a:gd name="connsiteX3" fmla="*/ 13716 w 0"/>
                <a:gd name="connsiteY3" fmla="*/ 9144 h 0"/>
                <a:gd name="connsiteX4" fmla="*/ 0 w 0"/>
                <a:gd name="connsiteY4" fmla="*/ 0 h 0"/>
                <a:gd name="connsiteX5" fmla="*/ 9144 w 0"/>
                <a:gd name="connsiteY5" fmla="*/ 18288 h 0"/>
                <a:gd name="connsiteX6" fmla="*/ 13716 w 0"/>
                <a:gd name="connsiteY6" fmla="*/ 9144 h 0"/>
                <a:gd name="connsiteX7" fmla="*/ 13716 w 0"/>
                <a:gd name="connsiteY7" fmla="*/ 9144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a:moveTo>
                    <a:pt x="13716" y="9144"/>
                  </a:moveTo>
                  <a:lnTo>
                    <a:pt x="13716" y="9144"/>
                  </a:lnTo>
                  <a:cubicBezTo>
                    <a:pt x="13716" y="9144"/>
                    <a:pt x="13716" y="9144"/>
                    <a:pt x="13716" y="9144"/>
                  </a:cubicBezTo>
                  <a:cubicBezTo>
                    <a:pt x="13716" y="9144"/>
                    <a:pt x="13716" y="9144"/>
                    <a:pt x="13716" y="9144"/>
                  </a:cubicBezTo>
                  <a:cubicBezTo>
                    <a:pt x="9144" y="0"/>
                    <a:pt x="4572" y="4572"/>
                    <a:pt x="0" y="0"/>
                  </a:cubicBezTo>
                  <a:cubicBezTo>
                    <a:pt x="0" y="9144"/>
                    <a:pt x="9144" y="9144"/>
                    <a:pt x="9144" y="18288"/>
                  </a:cubicBezTo>
                  <a:cubicBezTo>
                    <a:pt x="9144" y="27432"/>
                    <a:pt x="18288" y="13716"/>
                    <a:pt x="13716" y="9144"/>
                  </a:cubicBezTo>
                  <a:lnTo>
                    <a:pt x="13716" y="9144"/>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69" name="Freeform: Shape 149">
              <a:extLst>
                <a:ext uri="{FF2B5EF4-FFF2-40B4-BE49-F238E27FC236}">
                  <a16:creationId xmlns:a16="http://schemas.microsoft.com/office/drawing/2014/main" id="{149B7358-6096-3C4C-B21B-91786B0E8AA5}"/>
                </a:ext>
              </a:extLst>
            </p:cNvPr>
            <p:cNvSpPr/>
            <p:nvPr/>
          </p:nvSpPr>
          <p:spPr>
            <a:xfrm>
              <a:off x="9582914" y="3893823"/>
              <a:ext cx="45720" cy="45720"/>
            </a:xfrm>
            <a:custGeom>
              <a:avLst/>
              <a:gdLst>
                <a:gd name="connsiteX0" fmla="*/ 0 w 0"/>
                <a:gd name="connsiteY0" fmla="*/ 1320 h 0"/>
                <a:gd name="connsiteX1" fmla="*/ 0 w 0"/>
                <a:gd name="connsiteY1" fmla="*/ 1320 h 0"/>
                <a:gd name="connsiteX2" fmla="*/ 0 w 0"/>
                <a:gd name="connsiteY2" fmla="*/ 1320 h 0"/>
              </a:gdLst>
              <a:ahLst/>
              <a:cxnLst>
                <a:cxn ang="0">
                  <a:pos x="connsiteX0" y="connsiteY0"/>
                </a:cxn>
                <a:cxn ang="0">
                  <a:pos x="connsiteX1" y="connsiteY1"/>
                </a:cxn>
                <a:cxn ang="0">
                  <a:pos x="connsiteX2" y="connsiteY2"/>
                </a:cxn>
              </a:cxnLst>
              <a:rect l="l" t="t" r="r" b="b"/>
              <a:pathLst>
                <a:path>
                  <a:moveTo>
                    <a:pt x="0" y="1320"/>
                  </a:moveTo>
                  <a:cubicBezTo>
                    <a:pt x="4572" y="1320"/>
                    <a:pt x="4572" y="1320"/>
                    <a:pt x="0" y="1320"/>
                  </a:cubicBezTo>
                  <a:cubicBezTo>
                    <a:pt x="9144" y="5892"/>
                    <a:pt x="4572" y="-3252"/>
                    <a:pt x="0" y="132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70" name="Freeform: Shape 150">
              <a:extLst>
                <a:ext uri="{FF2B5EF4-FFF2-40B4-BE49-F238E27FC236}">
                  <a16:creationId xmlns:a16="http://schemas.microsoft.com/office/drawing/2014/main" id="{BB812BD1-EAE2-E742-960D-0B27EBF4E1D1}"/>
                </a:ext>
              </a:extLst>
            </p:cNvPr>
            <p:cNvSpPr/>
            <p:nvPr/>
          </p:nvSpPr>
          <p:spPr>
            <a:xfrm>
              <a:off x="9608314" y="3945435"/>
              <a:ext cx="45720" cy="45720"/>
            </a:xfrm>
            <a:custGeom>
              <a:avLst/>
              <a:gdLst>
                <a:gd name="connsiteX0" fmla="*/ 2032 w 0"/>
                <a:gd name="connsiteY0" fmla="*/ 0 h 0"/>
                <a:gd name="connsiteX1" fmla="*/ 2032 w 0"/>
                <a:gd name="connsiteY1" fmla="*/ 4572 h 0"/>
                <a:gd name="connsiteX2" fmla="*/ 2032 w 0"/>
                <a:gd name="connsiteY2" fmla="*/ 13716 h 0"/>
                <a:gd name="connsiteX3" fmla="*/ 2032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2032" y="0"/>
                  </a:moveTo>
                  <a:cubicBezTo>
                    <a:pt x="2032" y="0"/>
                    <a:pt x="2032" y="4572"/>
                    <a:pt x="2032" y="4572"/>
                  </a:cubicBezTo>
                  <a:cubicBezTo>
                    <a:pt x="-2540" y="9144"/>
                    <a:pt x="2032" y="18288"/>
                    <a:pt x="2032" y="13716"/>
                  </a:cubicBezTo>
                  <a:cubicBezTo>
                    <a:pt x="6604" y="9144"/>
                    <a:pt x="6604" y="0"/>
                    <a:pt x="203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71" name="Freeform: Shape 151">
              <a:extLst>
                <a:ext uri="{FF2B5EF4-FFF2-40B4-BE49-F238E27FC236}">
                  <a16:creationId xmlns:a16="http://schemas.microsoft.com/office/drawing/2014/main" id="{459D28EE-A82B-5446-8DA2-0B450AB836AB}"/>
                </a:ext>
              </a:extLst>
            </p:cNvPr>
            <p:cNvSpPr/>
            <p:nvPr/>
          </p:nvSpPr>
          <p:spPr>
            <a:xfrm>
              <a:off x="9614918" y="3907539"/>
              <a:ext cx="45720" cy="45720"/>
            </a:xfrm>
            <a:custGeom>
              <a:avLst/>
              <a:gdLst>
                <a:gd name="connsiteX0" fmla="*/ 0 w 0"/>
                <a:gd name="connsiteY0" fmla="*/ 1320 h 0"/>
                <a:gd name="connsiteX1" fmla="*/ 0 w 0"/>
                <a:gd name="connsiteY1" fmla="*/ 1320 h 0"/>
                <a:gd name="connsiteX2" fmla="*/ 0 w 0"/>
                <a:gd name="connsiteY2" fmla="*/ 1320 h 0"/>
              </a:gdLst>
              <a:ahLst/>
              <a:cxnLst>
                <a:cxn ang="0">
                  <a:pos x="connsiteX0" y="connsiteY0"/>
                </a:cxn>
                <a:cxn ang="0">
                  <a:pos x="connsiteX1" y="connsiteY1"/>
                </a:cxn>
                <a:cxn ang="0">
                  <a:pos x="connsiteX2" y="connsiteY2"/>
                </a:cxn>
              </a:cxnLst>
              <a:rect l="l" t="t" r="r" b="b"/>
              <a:pathLst>
                <a:path>
                  <a:moveTo>
                    <a:pt x="0" y="1320"/>
                  </a:moveTo>
                  <a:cubicBezTo>
                    <a:pt x="0" y="5892"/>
                    <a:pt x="0" y="-3252"/>
                    <a:pt x="0" y="1320"/>
                  </a:cubicBezTo>
                  <a:lnTo>
                    <a:pt x="0" y="132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72" name="Freeform: Shape 152">
              <a:extLst>
                <a:ext uri="{FF2B5EF4-FFF2-40B4-BE49-F238E27FC236}">
                  <a16:creationId xmlns:a16="http://schemas.microsoft.com/office/drawing/2014/main" id="{0D928DAC-B3F5-F441-9582-FDB815071E51}"/>
                </a:ext>
              </a:extLst>
            </p:cNvPr>
            <p:cNvSpPr/>
            <p:nvPr/>
          </p:nvSpPr>
          <p:spPr>
            <a:xfrm>
              <a:off x="9614918" y="3906827"/>
              <a:ext cx="45720" cy="45720"/>
            </a:xfrm>
            <a:custGeom>
              <a:avLst/>
              <a:gdLst>
                <a:gd name="connsiteX0" fmla="*/ 0 w 0"/>
                <a:gd name="connsiteY0" fmla="*/ 2032 h 0"/>
                <a:gd name="connsiteX1" fmla="*/ 0 w 0"/>
                <a:gd name="connsiteY1" fmla="*/ 2032 h 0"/>
                <a:gd name="connsiteX2" fmla="*/ 0 w 0"/>
                <a:gd name="connsiteY2" fmla="*/ 2032 h 0"/>
              </a:gdLst>
              <a:ahLst/>
              <a:cxnLst>
                <a:cxn ang="0">
                  <a:pos x="connsiteX0" y="connsiteY0"/>
                </a:cxn>
                <a:cxn ang="0">
                  <a:pos x="connsiteX1" y="connsiteY1"/>
                </a:cxn>
                <a:cxn ang="0">
                  <a:pos x="connsiteX2" y="connsiteY2"/>
                </a:cxn>
              </a:cxnLst>
              <a:rect l="l" t="t" r="r" b="b"/>
              <a:pathLst>
                <a:path>
                  <a:moveTo>
                    <a:pt x="0" y="2032"/>
                  </a:moveTo>
                  <a:cubicBezTo>
                    <a:pt x="0" y="-2540"/>
                    <a:pt x="0" y="2032"/>
                    <a:pt x="0" y="2032"/>
                  </a:cubicBezTo>
                  <a:lnTo>
                    <a:pt x="0" y="2032"/>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73" name="Freeform: Shape 153">
              <a:extLst>
                <a:ext uri="{FF2B5EF4-FFF2-40B4-BE49-F238E27FC236}">
                  <a16:creationId xmlns:a16="http://schemas.microsoft.com/office/drawing/2014/main" id="{FFAF0480-2B91-DB49-98F8-AEE1E44705F7}"/>
                </a:ext>
              </a:extLst>
            </p:cNvPr>
            <p:cNvSpPr/>
            <p:nvPr/>
          </p:nvSpPr>
          <p:spPr>
            <a:xfrm>
              <a:off x="9614918" y="390885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74" name="Freeform: Shape 154">
              <a:extLst>
                <a:ext uri="{FF2B5EF4-FFF2-40B4-BE49-F238E27FC236}">
                  <a16:creationId xmlns:a16="http://schemas.microsoft.com/office/drawing/2014/main" id="{91361AE9-7F7F-D54B-8BC6-C04C5881640C}"/>
                </a:ext>
              </a:extLst>
            </p:cNvPr>
            <p:cNvSpPr/>
            <p:nvPr/>
          </p:nvSpPr>
          <p:spPr>
            <a:xfrm>
              <a:off x="9610346" y="3937434"/>
              <a:ext cx="45720" cy="45720"/>
            </a:xfrm>
            <a:custGeom>
              <a:avLst/>
              <a:gdLst>
                <a:gd name="connsiteX0" fmla="*/ 9144 w 0"/>
                <a:gd name="connsiteY0" fmla="*/ 3429 h 0"/>
                <a:gd name="connsiteX1" fmla="*/ 0 w 0"/>
                <a:gd name="connsiteY1" fmla="*/ 3429 h 0"/>
                <a:gd name="connsiteX2" fmla="*/ 9144 w 0"/>
                <a:gd name="connsiteY2" fmla="*/ 3429 h 0"/>
              </a:gdLst>
              <a:ahLst/>
              <a:cxnLst>
                <a:cxn ang="0">
                  <a:pos x="connsiteX0" y="connsiteY0"/>
                </a:cxn>
                <a:cxn ang="0">
                  <a:pos x="connsiteX1" y="connsiteY1"/>
                </a:cxn>
                <a:cxn ang="0">
                  <a:pos x="connsiteX2" y="connsiteY2"/>
                </a:cxn>
              </a:cxnLst>
              <a:rect l="l" t="t" r="r" b="b"/>
              <a:pathLst>
                <a:path>
                  <a:moveTo>
                    <a:pt x="9144" y="3429"/>
                  </a:moveTo>
                  <a:cubicBezTo>
                    <a:pt x="9144" y="-1143"/>
                    <a:pt x="4572" y="-1143"/>
                    <a:pt x="0" y="3429"/>
                  </a:cubicBezTo>
                  <a:cubicBezTo>
                    <a:pt x="4572" y="8001"/>
                    <a:pt x="9144" y="8001"/>
                    <a:pt x="9144"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75" name="Freeform: Shape 155">
              <a:extLst>
                <a:ext uri="{FF2B5EF4-FFF2-40B4-BE49-F238E27FC236}">
                  <a16:creationId xmlns:a16="http://schemas.microsoft.com/office/drawing/2014/main" id="{06B34406-2FE0-3042-A0DC-286407A5CF11}"/>
                </a:ext>
              </a:extLst>
            </p:cNvPr>
            <p:cNvSpPr/>
            <p:nvPr/>
          </p:nvSpPr>
          <p:spPr>
            <a:xfrm>
              <a:off x="9616487" y="3962803"/>
              <a:ext cx="45720" cy="45720"/>
            </a:xfrm>
            <a:custGeom>
              <a:avLst/>
              <a:gdLst>
                <a:gd name="connsiteX0" fmla="*/ 3003 w 0"/>
                <a:gd name="connsiteY0" fmla="*/ 14636 h 0"/>
                <a:gd name="connsiteX1" fmla="*/ 12147 w 0"/>
                <a:gd name="connsiteY1" fmla="*/ 23780 h 0"/>
                <a:gd name="connsiteX2" fmla="*/ 7575 w 0"/>
                <a:gd name="connsiteY2" fmla="*/ 920 h 0"/>
                <a:gd name="connsiteX3" fmla="*/ 3003 w 0"/>
                <a:gd name="connsiteY3" fmla="*/ 14636 h 0"/>
              </a:gdLst>
              <a:ahLst/>
              <a:cxnLst>
                <a:cxn ang="0">
                  <a:pos x="connsiteX0" y="connsiteY0"/>
                </a:cxn>
                <a:cxn ang="0">
                  <a:pos x="connsiteX1" y="connsiteY1"/>
                </a:cxn>
                <a:cxn ang="0">
                  <a:pos x="connsiteX2" y="connsiteY2"/>
                </a:cxn>
                <a:cxn ang="0">
                  <a:pos x="connsiteX3" y="connsiteY3"/>
                </a:cxn>
              </a:cxnLst>
              <a:rect l="l" t="t" r="r" b="b"/>
              <a:pathLst>
                <a:path>
                  <a:moveTo>
                    <a:pt x="3003" y="14636"/>
                  </a:moveTo>
                  <a:cubicBezTo>
                    <a:pt x="3003" y="19208"/>
                    <a:pt x="7575" y="23780"/>
                    <a:pt x="12147" y="23780"/>
                  </a:cubicBezTo>
                  <a:cubicBezTo>
                    <a:pt x="21291" y="23780"/>
                    <a:pt x="7575" y="5492"/>
                    <a:pt x="7575" y="920"/>
                  </a:cubicBezTo>
                  <a:cubicBezTo>
                    <a:pt x="-1569" y="-3652"/>
                    <a:pt x="-1569" y="10064"/>
                    <a:pt x="3003" y="1463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76" name="Freeform: Shape 156">
              <a:extLst>
                <a:ext uri="{FF2B5EF4-FFF2-40B4-BE49-F238E27FC236}">
                  <a16:creationId xmlns:a16="http://schemas.microsoft.com/office/drawing/2014/main" id="{A34AB50C-D5BD-7142-B9FB-08EC9D7B82C4}"/>
                </a:ext>
              </a:extLst>
            </p:cNvPr>
            <p:cNvSpPr/>
            <p:nvPr/>
          </p:nvSpPr>
          <p:spPr>
            <a:xfrm>
              <a:off x="9634634" y="3991155"/>
              <a:ext cx="45720" cy="45720"/>
            </a:xfrm>
            <a:custGeom>
              <a:avLst/>
              <a:gdLst>
                <a:gd name="connsiteX0" fmla="*/ 3143 w 0"/>
                <a:gd name="connsiteY0" fmla="*/ 0 h 0"/>
                <a:gd name="connsiteX1" fmla="*/ 7715 w 0"/>
                <a:gd name="connsiteY1" fmla="*/ 9144 h 0"/>
                <a:gd name="connsiteX2" fmla="*/ 3143 w 0"/>
                <a:gd name="connsiteY2" fmla="*/ 0 h 0"/>
              </a:gdLst>
              <a:ahLst/>
              <a:cxnLst>
                <a:cxn ang="0">
                  <a:pos x="connsiteX0" y="connsiteY0"/>
                </a:cxn>
                <a:cxn ang="0">
                  <a:pos x="connsiteX1" y="connsiteY1"/>
                </a:cxn>
                <a:cxn ang="0">
                  <a:pos x="connsiteX2" y="connsiteY2"/>
                </a:cxn>
              </a:cxnLst>
              <a:rect l="l" t="t" r="r" b="b"/>
              <a:pathLst>
                <a:path>
                  <a:moveTo>
                    <a:pt x="3143" y="0"/>
                  </a:moveTo>
                  <a:cubicBezTo>
                    <a:pt x="-6001" y="0"/>
                    <a:pt x="7715" y="9144"/>
                    <a:pt x="7715" y="9144"/>
                  </a:cubicBezTo>
                  <a:cubicBezTo>
                    <a:pt x="7715" y="4572"/>
                    <a:pt x="3143" y="0"/>
                    <a:pt x="3143"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77" name="Freeform: Shape 157">
              <a:extLst>
                <a:ext uri="{FF2B5EF4-FFF2-40B4-BE49-F238E27FC236}">
                  <a16:creationId xmlns:a16="http://schemas.microsoft.com/office/drawing/2014/main" id="{A801205A-0896-3945-AF5E-908E0238244F}"/>
                </a:ext>
              </a:extLst>
            </p:cNvPr>
            <p:cNvSpPr/>
            <p:nvPr/>
          </p:nvSpPr>
          <p:spPr>
            <a:xfrm>
              <a:off x="9642350" y="4000299"/>
              <a:ext cx="45720" cy="45720"/>
            </a:xfrm>
            <a:custGeom>
              <a:avLst/>
              <a:gdLst>
                <a:gd name="connsiteX0" fmla="*/ 4572 w 0"/>
                <a:gd name="connsiteY0" fmla="*/ 9144 h 0"/>
                <a:gd name="connsiteX1" fmla="*/ 0 w 0"/>
                <a:gd name="connsiteY1" fmla="*/ 0 h 0"/>
                <a:gd name="connsiteX2" fmla="*/ 4572 w 0"/>
                <a:gd name="connsiteY2" fmla="*/ 9144 h 0"/>
                <a:gd name="connsiteX3" fmla="*/ 9144 w 0"/>
                <a:gd name="connsiteY3" fmla="*/ 22860 h 0"/>
                <a:gd name="connsiteX4" fmla="*/ 9144 w 0"/>
                <a:gd name="connsiteY4" fmla="*/ 18288 h 0"/>
                <a:gd name="connsiteX5" fmla="*/ 9144 w 0"/>
                <a:gd name="connsiteY5" fmla="*/ 18288 h 0"/>
                <a:gd name="connsiteX6" fmla="*/ 4572 w 0"/>
                <a:gd name="connsiteY6" fmla="*/ 9144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a:moveTo>
                    <a:pt x="4572" y="9144"/>
                  </a:moveTo>
                  <a:cubicBezTo>
                    <a:pt x="4572" y="4572"/>
                    <a:pt x="0" y="4572"/>
                    <a:pt x="0" y="0"/>
                  </a:cubicBezTo>
                  <a:cubicBezTo>
                    <a:pt x="0" y="0"/>
                    <a:pt x="0" y="13716"/>
                    <a:pt x="4572" y="9144"/>
                  </a:cubicBezTo>
                  <a:cubicBezTo>
                    <a:pt x="0" y="13716"/>
                    <a:pt x="9144" y="18288"/>
                    <a:pt x="9144" y="22860"/>
                  </a:cubicBezTo>
                  <a:cubicBezTo>
                    <a:pt x="9144" y="22860"/>
                    <a:pt x="9144" y="18288"/>
                    <a:pt x="9144" y="18288"/>
                  </a:cubicBezTo>
                  <a:cubicBezTo>
                    <a:pt x="9144" y="18288"/>
                    <a:pt x="9144" y="18288"/>
                    <a:pt x="9144" y="18288"/>
                  </a:cubicBezTo>
                  <a:cubicBezTo>
                    <a:pt x="13716" y="13716"/>
                    <a:pt x="9144" y="9144"/>
                    <a:pt x="4572" y="914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78" name="Freeform: Shape 158">
              <a:extLst>
                <a:ext uri="{FF2B5EF4-FFF2-40B4-BE49-F238E27FC236}">
                  <a16:creationId xmlns:a16="http://schemas.microsoft.com/office/drawing/2014/main" id="{61F33340-3A32-114A-81A8-79CAAA34388E}"/>
                </a:ext>
              </a:extLst>
            </p:cNvPr>
            <p:cNvSpPr/>
            <p:nvPr/>
          </p:nvSpPr>
          <p:spPr>
            <a:xfrm>
              <a:off x="9706358" y="392714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4572"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79" name="Freeform: Shape 159">
              <a:extLst>
                <a:ext uri="{FF2B5EF4-FFF2-40B4-BE49-F238E27FC236}">
                  <a16:creationId xmlns:a16="http://schemas.microsoft.com/office/drawing/2014/main" id="{344C59D7-3AE3-704B-AF80-D32756A511DA}"/>
                </a:ext>
              </a:extLst>
            </p:cNvPr>
            <p:cNvSpPr/>
            <p:nvPr/>
          </p:nvSpPr>
          <p:spPr>
            <a:xfrm>
              <a:off x="9706358" y="392714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13716"/>
                    <a:pt x="9144" y="4572"/>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80" name="Freeform: Shape 160">
              <a:extLst>
                <a:ext uri="{FF2B5EF4-FFF2-40B4-BE49-F238E27FC236}">
                  <a16:creationId xmlns:a16="http://schemas.microsoft.com/office/drawing/2014/main" id="{8B9492F3-A031-834D-9B44-26443AE7C915}"/>
                </a:ext>
              </a:extLst>
            </p:cNvPr>
            <p:cNvSpPr/>
            <p:nvPr/>
          </p:nvSpPr>
          <p:spPr>
            <a:xfrm>
              <a:off x="9710930" y="3920543"/>
              <a:ext cx="45720" cy="45720"/>
            </a:xfrm>
            <a:custGeom>
              <a:avLst/>
              <a:gdLst>
                <a:gd name="connsiteX0" fmla="*/ 0 w 0"/>
                <a:gd name="connsiteY0" fmla="*/ 2032 h 0"/>
                <a:gd name="connsiteX1" fmla="*/ 0 w 0"/>
                <a:gd name="connsiteY1" fmla="*/ 2032 h 0"/>
                <a:gd name="connsiteX2" fmla="*/ 0 w 0"/>
                <a:gd name="connsiteY2" fmla="*/ 2032 h 0"/>
                <a:gd name="connsiteX3" fmla="*/ 0 w 0"/>
                <a:gd name="connsiteY3" fmla="*/ 2032 h 0"/>
              </a:gdLst>
              <a:ahLst/>
              <a:cxnLst>
                <a:cxn ang="0">
                  <a:pos x="connsiteX0" y="connsiteY0"/>
                </a:cxn>
                <a:cxn ang="0">
                  <a:pos x="connsiteX1" y="connsiteY1"/>
                </a:cxn>
                <a:cxn ang="0">
                  <a:pos x="connsiteX2" y="connsiteY2"/>
                </a:cxn>
                <a:cxn ang="0">
                  <a:pos x="connsiteX3" y="connsiteY3"/>
                </a:cxn>
              </a:cxnLst>
              <a:rect l="l" t="t" r="r" b="b"/>
              <a:pathLst>
                <a:path>
                  <a:moveTo>
                    <a:pt x="0" y="2032"/>
                  </a:moveTo>
                  <a:cubicBezTo>
                    <a:pt x="0" y="2032"/>
                    <a:pt x="4572" y="2032"/>
                    <a:pt x="0" y="2032"/>
                  </a:cubicBezTo>
                  <a:cubicBezTo>
                    <a:pt x="0" y="2032"/>
                    <a:pt x="0" y="-2540"/>
                    <a:pt x="0" y="2032"/>
                  </a:cubicBezTo>
                  <a:cubicBezTo>
                    <a:pt x="0" y="-2540"/>
                    <a:pt x="0" y="2032"/>
                    <a:pt x="0"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81" name="Freeform: Shape 161">
              <a:extLst>
                <a:ext uri="{FF2B5EF4-FFF2-40B4-BE49-F238E27FC236}">
                  <a16:creationId xmlns:a16="http://schemas.microsoft.com/office/drawing/2014/main" id="{F6BB4465-60A9-2C46-B2BC-98D5907B202D}"/>
                </a:ext>
              </a:extLst>
            </p:cNvPr>
            <p:cNvSpPr/>
            <p:nvPr/>
          </p:nvSpPr>
          <p:spPr>
            <a:xfrm>
              <a:off x="9710930" y="393171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82" name="Freeform: Shape 162">
              <a:extLst>
                <a:ext uri="{FF2B5EF4-FFF2-40B4-BE49-F238E27FC236}">
                  <a16:creationId xmlns:a16="http://schemas.microsoft.com/office/drawing/2014/main" id="{82637F60-2CC8-4642-83A8-2BABA7184DCC}"/>
                </a:ext>
              </a:extLst>
            </p:cNvPr>
            <p:cNvSpPr/>
            <p:nvPr/>
          </p:nvSpPr>
          <p:spPr>
            <a:xfrm>
              <a:off x="9710930" y="393171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83" name="Freeform: Shape 163">
              <a:extLst>
                <a:ext uri="{FF2B5EF4-FFF2-40B4-BE49-F238E27FC236}">
                  <a16:creationId xmlns:a16="http://schemas.microsoft.com/office/drawing/2014/main" id="{1AA4EC0C-7A7D-9848-A419-2F8B50902829}"/>
                </a:ext>
              </a:extLst>
            </p:cNvPr>
            <p:cNvSpPr/>
            <p:nvPr/>
          </p:nvSpPr>
          <p:spPr>
            <a:xfrm>
              <a:off x="9712073" y="3931719"/>
              <a:ext cx="45720" cy="45720"/>
            </a:xfrm>
            <a:custGeom>
              <a:avLst/>
              <a:gdLst>
                <a:gd name="connsiteX0" fmla="*/ 3429 w 0"/>
                <a:gd name="connsiteY0" fmla="*/ 0 h 0"/>
                <a:gd name="connsiteX1" fmla="*/ 3429 w 0"/>
                <a:gd name="connsiteY1" fmla="*/ 0 h 0"/>
                <a:gd name="connsiteX2" fmla="*/ 3429 w 0"/>
                <a:gd name="connsiteY2" fmla="*/ 0 h 0"/>
              </a:gdLst>
              <a:ahLst/>
              <a:cxnLst>
                <a:cxn ang="0">
                  <a:pos x="connsiteX0" y="connsiteY0"/>
                </a:cxn>
                <a:cxn ang="0">
                  <a:pos x="connsiteX1" y="connsiteY1"/>
                </a:cxn>
                <a:cxn ang="0">
                  <a:pos x="connsiteX2" y="connsiteY2"/>
                </a:cxn>
              </a:cxnLst>
              <a:rect l="l" t="t" r="r" b="b"/>
              <a:pathLst>
                <a:path>
                  <a:moveTo>
                    <a:pt x="3429" y="0"/>
                  </a:moveTo>
                  <a:cubicBezTo>
                    <a:pt x="-1143" y="0"/>
                    <a:pt x="-1143" y="0"/>
                    <a:pt x="3429" y="0"/>
                  </a:cubicBezTo>
                  <a:cubicBezTo>
                    <a:pt x="-1143" y="0"/>
                    <a:pt x="3429" y="0"/>
                    <a:pt x="3429"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84" name="Freeform: Shape 164">
              <a:extLst>
                <a:ext uri="{FF2B5EF4-FFF2-40B4-BE49-F238E27FC236}">
                  <a16:creationId xmlns:a16="http://schemas.microsoft.com/office/drawing/2014/main" id="{5AC7921F-137F-F340-9450-FB2579F7F681}"/>
                </a:ext>
              </a:extLst>
            </p:cNvPr>
            <p:cNvSpPr/>
            <p:nvPr/>
          </p:nvSpPr>
          <p:spPr>
            <a:xfrm>
              <a:off x="9712282" y="3926440"/>
              <a:ext cx="45720" cy="45720"/>
            </a:xfrm>
            <a:custGeom>
              <a:avLst/>
              <a:gdLst>
                <a:gd name="connsiteX0" fmla="*/ 3220 w 0"/>
                <a:gd name="connsiteY0" fmla="*/ 5279 h 0"/>
                <a:gd name="connsiteX1" fmla="*/ 3220 w 0"/>
                <a:gd name="connsiteY1" fmla="*/ 5279 h 0"/>
                <a:gd name="connsiteX2" fmla="*/ 3220 w 0"/>
                <a:gd name="connsiteY2" fmla="*/ 5279 h 0"/>
              </a:gdLst>
              <a:ahLst/>
              <a:cxnLst>
                <a:cxn ang="0">
                  <a:pos x="connsiteX0" y="connsiteY0"/>
                </a:cxn>
                <a:cxn ang="0">
                  <a:pos x="connsiteX1" y="connsiteY1"/>
                </a:cxn>
                <a:cxn ang="0">
                  <a:pos x="connsiteX2" y="connsiteY2"/>
                </a:cxn>
              </a:cxnLst>
              <a:rect l="l" t="t" r="r" b="b"/>
              <a:pathLst>
                <a:path>
                  <a:moveTo>
                    <a:pt x="3220" y="5279"/>
                  </a:moveTo>
                  <a:cubicBezTo>
                    <a:pt x="7792" y="707"/>
                    <a:pt x="-5924" y="-3865"/>
                    <a:pt x="3220" y="5279"/>
                  </a:cubicBezTo>
                  <a:lnTo>
                    <a:pt x="3220" y="5279"/>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85" name="Freeform: Shape 165">
              <a:extLst>
                <a:ext uri="{FF2B5EF4-FFF2-40B4-BE49-F238E27FC236}">
                  <a16:creationId xmlns:a16="http://schemas.microsoft.com/office/drawing/2014/main" id="{09E3AB00-1D2E-6D46-9C75-145326C47588}"/>
                </a:ext>
              </a:extLst>
            </p:cNvPr>
            <p:cNvSpPr/>
            <p:nvPr/>
          </p:nvSpPr>
          <p:spPr>
            <a:xfrm>
              <a:off x="9720074" y="3916723"/>
              <a:ext cx="45720" cy="45720"/>
            </a:xfrm>
            <a:custGeom>
              <a:avLst/>
              <a:gdLst>
                <a:gd name="connsiteX0" fmla="*/ 0 w 0"/>
                <a:gd name="connsiteY0" fmla="*/ 5852 h 0"/>
                <a:gd name="connsiteX1" fmla="*/ 0 w 0"/>
                <a:gd name="connsiteY1" fmla="*/ 5852 h 0"/>
                <a:gd name="connsiteX2" fmla="*/ 9144 w 0"/>
                <a:gd name="connsiteY2" fmla="*/ 1280 h 0"/>
                <a:gd name="connsiteX3" fmla="*/ 0 w 0"/>
                <a:gd name="connsiteY3" fmla="*/ 5852 h 0"/>
              </a:gdLst>
              <a:ahLst/>
              <a:cxnLst>
                <a:cxn ang="0">
                  <a:pos x="connsiteX0" y="connsiteY0"/>
                </a:cxn>
                <a:cxn ang="0">
                  <a:pos x="connsiteX1" y="connsiteY1"/>
                </a:cxn>
                <a:cxn ang="0">
                  <a:pos x="connsiteX2" y="connsiteY2"/>
                </a:cxn>
                <a:cxn ang="0">
                  <a:pos x="connsiteX3" y="connsiteY3"/>
                </a:cxn>
              </a:cxnLst>
              <a:rect l="l" t="t" r="r" b="b"/>
              <a:pathLst>
                <a:path>
                  <a:moveTo>
                    <a:pt x="0" y="5852"/>
                  </a:moveTo>
                  <a:cubicBezTo>
                    <a:pt x="0" y="5852"/>
                    <a:pt x="4572" y="5852"/>
                    <a:pt x="0" y="5852"/>
                  </a:cubicBezTo>
                  <a:cubicBezTo>
                    <a:pt x="4572" y="5852"/>
                    <a:pt x="9144" y="5852"/>
                    <a:pt x="9144" y="1280"/>
                  </a:cubicBezTo>
                  <a:cubicBezTo>
                    <a:pt x="4572" y="-3292"/>
                    <a:pt x="4572" y="5852"/>
                    <a:pt x="0" y="585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86" name="Freeform: Shape 166">
              <a:extLst>
                <a:ext uri="{FF2B5EF4-FFF2-40B4-BE49-F238E27FC236}">
                  <a16:creationId xmlns:a16="http://schemas.microsoft.com/office/drawing/2014/main" id="{DAD88AC0-5B42-834F-B317-683D63C26474}"/>
                </a:ext>
              </a:extLst>
            </p:cNvPr>
            <p:cNvSpPr/>
            <p:nvPr/>
          </p:nvSpPr>
          <p:spPr>
            <a:xfrm>
              <a:off x="9727186" y="3923718"/>
              <a:ext cx="45720" cy="45720"/>
            </a:xfrm>
            <a:custGeom>
              <a:avLst/>
              <a:gdLst>
                <a:gd name="connsiteX0" fmla="*/ 2032 w 0"/>
                <a:gd name="connsiteY0" fmla="*/ 3429 h 0"/>
                <a:gd name="connsiteX1" fmla="*/ 2032 w 0"/>
                <a:gd name="connsiteY1" fmla="*/ 3429 h 0"/>
                <a:gd name="connsiteX2" fmla="*/ 2032 w 0"/>
                <a:gd name="connsiteY2" fmla="*/ 3429 h 0"/>
              </a:gdLst>
              <a:ahLst/>
              <a:cxnLst>
                <a:cxn ang="0">
                  <a:pos x="connsiteX0" y="connsiteY0"/>
                </a:cxn>
                <a:cxn ang="0">
                  <a:pos x="connsiteX1" y="connsiteY1"/>
                </a:cxn>
                <a:cxn ang="0">
                  <a:pos x="connsiteX2" y="connsiteY2"/>
                </a:cxn>
              </a:cxnLst>
              <a:rect l="l" t="t" r="r" b="b"/>
              <a:pathLst>
                <a:path>
                  <a:moveTo>
                    <a:pt x="2032" y="3429"/>
                  </a:moveTo>
                  <a:cubicBezTo>
                    <a:pt x="2032" y="-1143"/>
                    <a:pt x="2032" y="-1143"/>
                    <a:pt x="2032" y="3429"/>
                  </a:cubicBezTo>
                  <a:cubicBezTo>
                    <a:pt x="-2540" y="3429"/>
                    <a:pt x="2032" y="3429"/>
                    <a:pt x="2032"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87" name="Freeform: Shape 167">
              <a:extLst>
                <a:ext uri="{FF2B5EF4-FFF2-40B4-BE49-F238E27FC236}">
                  <a16:creationId xmlns:a16="http://schemas.microsoft.com/office/drawing/2014/main" id="{DB296AB4-EA3C-B542-871C-FC1062F29BB4}"/>
                </a:ext>
              </a:extLst>
            </p:cNvPr>
            <p:cNvSpPr/>
            <p:nvPr/>
          </p:nvSpPr>
          <p:spPr>
            <a:xfrm>
              <a:off x="9729726" y="3918003"/>
              <a:ext cx="45720" cy="45720"/>
            </a:xfrm>
            <a:custGeom>
              <a:avLst/>
              <a:gdLst>
                <a:gd name="connsiteX0" fmla="*/ 4064 w 0"/>
                <a:gd name="connsiteY0" fmla="*/ 0 h 0"/>
                <a:gd name="connsiteX1" fmla="*/ 4064 w 0"/>
                <a:gd name="connsiteY1" fmla="*/ 9144 h 0"/>
                <a:gd name="connsiteX2" fmla="*/ 4064 w 0"/>
                <a:gd name="connsiteY2" fmla="*/ 0 h 0"/>
              </a:gdLst>
              <a:ahLst/>
              <a:cxnLst>
                <a:cxn ang="0">
                  <a:pos x="connsiteX0" y="connsiteY0"/>
                </a:cxn>
                <a:cxn ang="0">
                  <a:pos x="connsiteX1" y="connsiteY1"/>
                </a:cxn>
                <a:cxn ang="0">
                  <a:pos x="connsiteX2" y="connsiteY2"/>
                </a:cxn>
              </a:cxnLst>
              <a:rect l="l" t="t" r="r" b="b"/>
              <a:pathLst>
                <a:path>
                  <a:moveTo>
                    <a:pt x="4064" y="0"/>
                  </a:moveTo>
                  <a:cubicBezTo>
                    <a:pt x="-5080" y="0"/>
                    <a:pt x="4064" y="4572"/>
                    <a:pt x="4064" y="9144"/>
                  </a:cubicBezTo>
                  <a:cubicBezTo>
                    <a:pt x="8636" y="9144"/>
                    <a:pt x="13208" y="0"/>
                    <a:pt x="4064"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88" name="Freeform: Shape 168">
              <a:extLst>
                <a:ext uri="{FF2B5EF4-FFF2-40B4-BE49-F238E27FC236}">
                  <a16:creationId xmlns:a16="http://schemas.microsoft.com/office/drawing/2014/main" id="{8421603F-F527-A34E-8265-95F74CC94857}"/>
                </a:ext>
              </a:extLst>
            </p:cNvPr>
            <p:cNvSpPr/>
            <p:nvPr/>
          </p:nvSpPr>
          <p:spPr>
            <a:xfrm>
              <a:off x="9729218" y="3927147"/>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89" name="Freeform: Shape 169">
              <a:extLst>
                <a:ext uri="{FF2B5EF4-FFF2-40B4-BE49-F238E27FC236}">
                  <a16:creationId xmlns:a16="http://schemas.microsoft.com/office/drawing/2014/main" id="{7C6236D7-3B32-1146-AAFB-D1370CDE6A10}"/>
                </a:ext>
              </a:extLst>
            </p:cNvPr>
            <p:cNvSpPr/>
            <p:nvPr/>
          </p:nvSpPr>
          <p:spPr>
            <a:xfrm>
              <a:off x="9730361" y="3950007"/>
              <a:ext cx="45720" cy="45720"/>
            </a:xfrm>
            <a:custGeom>
              <a:avLst/>
              <a:gdLst>
                <a:gd name="connsiteX0" fmla="*/ 3429 w 0"/>
                <a:gd name="connsiteY0" fmla="*/ 9144 h 0"/>
                <a:gd name="connsiteX1" fmla="*/ 3429 w 0"/>
                <a:gd name="connsiteY1" fmla="*/ 0 h 0"/>
                <a:gd name="connsiteX2" fmla="*/ 3429 w 0"/>
                <a:gd name="connsiteY2" fmla="*/ 9144 h 0"/>
                <a:gd name="connsiteX3" fmla="*/ 3429 w 0"/>
                <a:gd name="connsiteY3" fmla="*/ 9144 h 0"/>
              </a:gdLst>
              <a:ahLst/>
              <a:cxnLst>
                <a:cxn ang="0">
                  <a:pos x="connsiteX0" y="connsiteY0"/>
                </a:cxn>
                <a:cxn ang="0">
                  <a:pos x="connsiteX1" y="connsiteY1"/>
                </a:cxn>
                <a:cxn ang="0">
                  <a:pos x="connsiteX2" y="connsiteY2"/>
                </a:cxn>
                <a:cxn ang="0">
                  <a:pos x="connsiteX3" y="connsiteY3"/>
                </a:cxn>
              </a:cxnLst>
              <a:rect l="l" t="t" r="r" b="b"/>
              <a:pathLst>
                <a:path>
                  <a:moveTo>
                    <a:pt x="3429" y="9144"/>
                  </a:moveTo>
                  <a:cubicBezTo>
                    <a:pt x="3429" y="4572"/>
                    <a:pt x="3429" y="4572"/>
                    <a:pt x="3429" y="0"/>
                  </a:cubicBezTo>
                  <a:cubicBezTo>
                    <a:pt x="-1143" y="4572"/>
                    <a:pt x="-1143" y="4572"/>
                    <a:pt x="3429" y="9144"/>
                  </a:cubicBezTo>
                  <a:cubicBezTo>
                    <a:pt x="3429" y="9144"/>
                    <a:pt x="3429" y="9144"/>
                    <a:pt x="3429" y="914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90" name="Freeform: Shape 170">
              <a:extLst>
                <a:ext uri="{FF2B5EF4-FFF2-40B4-BE49-F238E27FC236}">
                  <a16:creationId xmlns:a16="http://schemas.microsoft.com/office/drawing/2014/main" id="{65C6ED7C-C22F-8A40-A1CD-57B19CD2A2CB}"/>
                </a:ext>
              </a:extLst>
            </p:cNvPr>
            <p:cNvSpPr/>
            <p:nvPr/>
          </p:nvSpPr>
          <p:spPr>
            <a:xfrm>
              <a:off x="9731758" y="3940863"/>
              <a:ext cx="45720" cy="45720"/>
            </a:xfrm>
            <a:custGeom>
              <a:avLst/>
              <a:gdLst>
                <a:gd name="connsiteX0" fmla="*/ 2032 w 0"/>
                <a:gd name="connsiteY0" fmla="*/ 0 h 0"/>
                <a:gd name="connsiteX1" fmla="*/ 2032 w 0"/>
                <a:gd name="connsiteY1" fmla="*/ 0 h 0"/>
                <a:gd name="connsiteX2" fmla="*/ 2032 w 0"/>
                <a:gd name="connsiteY2" fmla="*/ 0 h 0"/>
              </a:gdLst>
              <a:ahLst/>
              <a:cxnLst>
                <a:cxn ang="0">
                  <a:pos x="connsiteX0" y="connsiteY0"/>
                </a:cxn>
                <a:cxn ang="0">
                  <a:pos x="connsiteX1" y="connsiteY1"/>
                </a:cxn>
                <a:cxn ang="0">
                  <a:pos x="connsiteX2" y="connsiteY2"/>
                </a:cxn>
              </a:cxnLst>
              <a:rect l="l" t="t" r="r" b="b"/>
              <a:pathLst>
                <a:path>
                  <a:moveTo>
                    <a:pt x="2032" y="0"/>
                  </a:moveTo>
                  <a:cubicBezTo>
                    <a:pt x="-2540" y="0"/>
                    <a:pt x="2032" y="4572"/>
                    <a:pt x="2032" y="0"/>
                  </a:cubicBezTo>
                  <a:cubicBezTo>
                    <a:pt x="2032" y="0"/>
                    <a:pt x="2032" y="0"/>
                    <a:pt x="203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91" name="Freeform: Shape 171">
              <a:extLst>
                <a:ext uri="{FF2B5EF4-FFF2-40B4-BE49-F238E27FC236}">
                  <a16:creationId xmlns:a16="http://schemas.microsoft.com/office/drawing/2014/main" id="{C58EF0EE-0301-5C43-8A18-B5468BA846F5}"/>
                </a:ext>
              </a:extLst>
            </p:cNvPr>
            <p:cNvSpPr/>
            <p:nvPr/>
          </p:nvSpPr>
          <p:spPr>
            <a:xfrm>
              <a:off x="9738362" y="395000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92" name="Freeform: Shape 172">
              <a:extLst>
                <a:ext uri="{FF2B5EF4-FFF2-40B4-BE49-F238E27FC236}">
                  <a16:creationId xmlns:a16="http://schemas.microsoft.com/office/drawing/2014/main" id="{EDC2076B-7AF5-604D-91F5-F8021732529F}"/>
                </a:ext>
              </a:extLst>
            </p:cNvPr>
            <p:cNvSpPr/>
            <p:nvPr/>
          </p:nvSpPr>
          <p:spPr>
            <a:xfrm>
              <a:off x="9729218" y="3940863"/>
              <a:ext cx="45720" cy="45720"/>
            </a:xfrm>
            <a:custGeom>
              <a:avLst/>
              <a:gdLst>
                <a:gd name="connsiteX0" fmla="*/ 9144 w 0"/>
                <a:gd name="connsiteY0" fmla="*/ 9144 h 0"/>
                <a:gd name="connsiteX1" fmla="*/ 9144 w 0"/>
                <a:gd name="connsiteY1" fmla="*/ 9144 h 0"/>
                <a:gd name="connsiteX2" fmla="*/ 13716 w 0"/>
                <a:gd name="connsiteY2" fmla="*/ 9144 h 0"/>
                <a:gd name="connsiteX3" fmla="*/ 0 w 0"/>
                <a:gd name="connsiteY3" fmla="*/ 0 h 0"/>
                <a:gd name="connsiteX4" fmla="*/ 9144 w 0"/>
                <a:gd name="connsiteY4" fmla="*/ 9144 h 0"/>
                <a:gd name="connsiteX5" fmla="*/ 9144 w 0"/>
                <a:gd name="connsiteY5" fmla="*/ 9144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9144" y="9144"/>
                  </a:moveTo>
                  <a:cubicBezTo>
                    <a:pt x="9144" y="9144"/>
                    <a:pt x="9144" y="9144"/>
                    <a:pt x="9144" y="9144"/>
                  </a:cubicBezTo>
                  <a:cubicBezTo>
                    <a:pt x="13716" y="9144"/>
                    <a:pt x="13716" y="9144"/>
                    <a:pt x="13716" y="9144"/>
                  </a:cubicBezTo>
                  <a:cubicBezTo>
                    <a:pt x="9144" y="4572"/>
                    <a:pt x="4572" y="0"/>
                    <a:pt x="0" y="0"/>
                  </a:cubicBezTo>
                  <a:cubicBezTo>
                    <a:pt x="4572" y="9144"/>
                    <a:pt x="4572" y="9144"/>
                    <a:pt x="9144" y="9144"/>
                  </a:cubicBezTo>
                  <a:cubicBezTo>
                    <a:pt x="9144" y="9144"/>
                    <a:pt x="9144" y="9144"/>
                    <a:pt x="9144" y="914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93" name="Freeform: Shape 173">
              <a:extLst>
                <a:ext uri="{FF2B5EF4-FFF2-40B4-BE49-F238E27FC236}">
                  <a16:creationId xmlns:a16="http://schemas.microsoft.com/office/drawing/2014/main" id="{08D631B0-E4C2-ED4B-9CDE-E7077AB0B7BE}"/>
                </a:ext>
              </a:extLst>
            </p:cNvPr>
            <p:cNvSpPr/>
            <p:nvPr/>
          </p:nvSpPr>
          <p:spPr>
            <a:xfrm>
              <a:off x="9733790" y="3925115"/>
              <a:ext cx="45720" cy="45720"/>
            </a:xfrm>
            <a:custGeom>
              <a:avLst/>
              <a:gdLst>
                <a:gd name="connsiteX0" fmla="*/ 0 w 0"/>
                <a:gd name="connsiteY0" fmla="*/ 2032 h 0"/>
                <a:gd name="connsiteX1" fmla="*/ 0 w 0"/>
                <a:gd name="connsiteY1" fmla="*/ 2032 h 0"/>
                <a:gd name="connsiteX2" fmla="*/ 0 w 0"/>
                <a:gd name="connsiteY2" fmla="*/ 2032 h 0"/>
                <a:gd name="connsiteX3" fmla="*/ 0 w 0"/>
                <a:gd name="connsiteY3" fmla="*/ 2032 h 0"/>
              </a:gdLst>
              <a:ahLst/>
              <a:cxnLst>
                <a:cxn ang="0">
                  <a:pos x="connsiteX0" y="connsiteY0"/>
                </a:cxn>
                <a:cxn ang="0">
                  <a:pos x="connsiteX1" y="connsiteY1"/>
                </a:cxn>
                <a:cxn ang="0">
                  <a:pos x="connsiteX2" y="connsiteY2"/>
                </a:cxn>
                <a:cxn ang="0">
                  <a:pos x="connsiteX3" y="connsiteY3"/>
                </a:cxn>
              </a:cxnLst>
              <a:rect l="l" t="t" r="r" b="b"/>
              <a:pathLst>
                <a:path>
                  <a:moveTo>
                    <a:pt x="0" y="2032"/>
                  </a:moveTo>
                  <a:cubicBezTo>
                    <a:pt x="0" y="2032"/>
                    <a:pt x="0" y="2032"/>
                    <a:pt x="0" y="2032"/>
                  </a:cubicBezTo>
                  <a:cubicBezTo>
                    <a:pt x="0" y="2032"/>
                    <a:pt x="4572" y="2032"/>
                    <a:pt x="0" y="2032"/>
                  </a:cubicBezTo>
                  <a:cubicBezTo>
                    <a:pt x="0" y="2032"/>
                    <a:pt x="4572" y="-2540"/>
                    <a:pt x="0"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94" name="Freeform: Shape 174">
              <a:extLst>
                <a:ext uri="{FF2B5EF4-FFF2-40B4-BE49-F238E27FC236}">
                  <a16:creationId xmlns:a16="http://schemas.microsoft.com/office/drawing/2014/main" id="{DF5FC2E1-EBEF-874C-82AD-B382A3ACD5DD}"/>
                </a:ext>
              </a:extLst>
            </p:cNvPr>
            <p:cNvSpPr/>
            <p:nvPr/>
          </p:nvSpPr>
          <p:spPr>
            <a:xfrm>
              <a:off x="9733790" y="3940863"/>
              <a:ext cx="45720" cy="45720"/>
            </a:xfrm>
            <a:custGeom>
              <a:avLst/>
              <a:gdLst>
                <a:gd name="connsiteX0" fmla="*/ 4572 w 0"/>
                <a:gd name="connsiteY0" fmla="*/ 4572 h 0"/>
                <a:gd name="connsiteX1" fmla="*/ 0 w 0"/>
                <a:gd name="connsiteY1" fmla="*/ 0 h 0"/>
                <a:gd name="connsiteX2" fmla="*/ 4572 w 0"/>
                <a:gd name="connsiteY2" fmla="*/ 4572 h 0"/>
              </a:gdLst>
              <a:ahLst/>
              <a:cxnLst>
                <a:cxn ang="0">
                  <a:pos x="connsiteX0" y="connsiteY0"/>
                </a:cxn>
                <a:cxn ang="0">
                  <a:pos x="connsiteX1" y="connsiteY1"/>
                </a:cxn>
                <a:cxn ang="0">
                  <a:pos x="connsiteX2" y="connsiteY2"/>
                </a:cxn>
              </a:cxnLst>
              <a:rect l="l" t="t" r="r" b="b"/>
              <a:pathLst>
                <a:path>
                  <a:moveTo>
                    <a:pt x="4572" y="4572"/>
                  </a:moveTo>
                  <a:cubicBezTo>
                    <a:pt x="4572" y="4572"/>
                    <a:pt x="0" y="0"/>
                    <a:pt x="0" y="0"/>
                  </a:cubicBezTo>
                  <a:cubicBezTo>
                    <a:pt x="0" y="0"/>
                    <a:pt x="4572" y="4572"/>
                    <a:pt x="4572"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95" name="Freeform: Shape 175">
              <a:extLst>
                <a:ext uri="{FF2B5EF4-FFF2-40B4-BE49-F238E27FC236}">
                  <a16:creationId xmlns:a16="http://schemas.microsoft.com/office/drawing/2014/main" id="{062906F6-9341-2E45-BE45-6E953BCC9E47}"/>
                </a:ext>
              </a:extLst>
            </p:cNvPr>
            <p:cNvSpPr/>
            <p:nvPr/>
          </p:nvSpPr>
          <p:spPr>
            <a:xfrm>
              <a:off x="9747506" y="3981599"/>
              <a:ext cx="45720" cy="45720"/>
            </a:xfrm>
            <a:custGeom>
              <a:avLst/>
              <a:gdLst>
                <a:gd name="connsiteX0" fmla="*/ 36576 w 0"/>
                <a:gd name="connsiteY0" fmla="*/ 23272 h 0"/>
                <a:gd name="connsiteX1" fmla="*/ 22860 w 0"/>
                <a:gd name="connsiteY1" fmla="*/ 9556 h 0"/>
                <a:gd name="connsiteX2" fmla="*/ 13716 w 0"/>
                <a:gd name="connsiteY2" fmla="*/ 4984 h 0"/>
                <a:gd name="connsiteX3" fmla="*/ 0 w 0"/>
                <a:gd name="connsiteY3" fmla="*/ 14128 h 0"/>
                <a:gd name="connsiteX4" fmla="*/ 13716 w 0"/>
                <a:gd name="connsiteY4" fmla="*/ 18700 h 0"/>
                <a:gd name="connsiteX5" fmla="*/ 22860 w 0"/>
                <a:gd name="connsiteY5" fmla="*/ 36988 h 0"/>
                <a:gd name="connsiteX6" fmla="*/ 22860 w 0"/>
                <a:gd name="connsiteY6" fmla="*/ 36988 h 0"/>
                <a:gd name="connsiteX7" fmla="*/ 36576 w 0"/>
                <a:gd name="connsiteY7" fmla="*/ 41560 h 0"/>
                <a:gd name="connsiteX8" fmla="*/ 36576 w 0"/>
                <a:gd name="connsiteY8" fmla="*/ 41560 h 0"/>
                <a:gd name="connsiteX9" fmla="*/ 41148 w 0"/>
                <a:gd name="connsiteY9" fmla="*/ 41560 h 0"/>
                <a:gd name="connsiteX10" fmla="*/ 36576 w 0"/>
                <a:gd name="connsiteY10" fmla="*/ 36988 h 0"/>
                <a:gd name="connsiteX11" fmla="*/ 36576 w 0"/>
                <a:gd name="connsiteY11" fmla="*/ 23272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a:moveTo>
                    <a:pt x="36576" y="23272"/>
                  </a:moveTo>
                  <a:cubicBezTo>
                    <a:pt x="27432" y="18700"/>
                    <a:pt x="22860" y="18700"/>
                    <a:pt x="22860" y="9556"/>
                  </a:cubicBezTo>
                  <a:cubicBezTo>
                    <a:pt x="22860" y="412"/>
                    <a:pt x="13716" y="-4160"/>
                    <a:pt x="13716" y="4984"/>
                  </a:cubicBezTo>
                  <a:cubicBezTo>
                    <a:pt x="4572" y="-4160"/>
                    <a:pt x="4572" y="4984"/>
                    <a:pt x="0" y="14128"/>
                  </a:cubicBezTo>
                  <a:cubicBezTo>
                    <a:pt x="4572" y="18700"/>
                    <a:pt x="9144" y="14128"/>
                    <a:pt x="13716" y="18700"/>
                  </a:cubicBezTo>
                  <a:cubicBezTo>
                    <a:pt x="18288" y="23272"/>
                    <a:pt x="13716" y="32416"/>
                    <a:pt x="22860" y="36988"/>
                  </a:cubicBezTo>
                  <a:lnTo>
                    <a:pt x="22860" y="36988"/>
                  </a:lnTo>
                  <a:cubicBezTo>
                    <a:pt x="22860" y="36988"/>
                    <a:pt x="36576" y="46132"/>
                    <a:pt x="36576" y="41560"/>
                  </a:cubicBezTo>
                  <a:cubicBezTo>
                    <a:pt x="36576" y="41560"/>
                    <a:pt x="36576" y="41560"/>
                    <a:pt x="36576" y="41560"/>
                  </a:cubicBezTo>
                  <a:cubicBezTo>
                    <a:pt x="36576" y="41560"/>
                    <a:pt x="36576" y="41560"/>
                    <a:pt x="41148" y="41560"/>
                  </a:cubicBezTo>
                  <a:cubicBezTo>
                    <a:pt x="41148" y="41560"/>
                    <a:pt x="41148" y="36988"/>
                    <a:pt x="36576" y="36988"/>
                  </a:cubicBezTo>
                  <a:cubicBezTo>
                    <a:pt x="32004" y="27844"/>
                    <a:pt x="27432" y="23272"/>
                    <a:pt x="36576" y="232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96" name="Freeform: Shape 176">
              <a:extLst>
                <a:ext uri="{FF2B5EF4-FFF2-40B4-BE49-F238E27FC236}">
                  <a16:creationId xmlns:a16="http://schemas.microsoft.com/office/drawing/2014/main" id="{AC17E90D-24AB-B64C-B0B2-E5A3E32156CD}"/>
                </a:ext>
              </a:extLst>
            </p:cNvPr>
            <p:cNvSpPr/>
            <p:nvPr/>
          </p:nvSpPr>
          <p:spPr>
            <a:xfrm>
              <a:off x="9763762" y="4009443"/>
              <a:ext cx="45720" cy="45720"/>
            </a:xfrm>
            <a:custGeom>
              <a:avLst/>
              <a:gdLst>
                <a:gd name="connsiteX0" fmla="*/ 2032 w 0"/>
                <a:gd name="connsiteY0" fmla="*/ 0 h 0"/>
                <a:gd name="connsiteX1" fmla="*/ 2032 w 0"/>
                <a:gd name="connsiteY1" fmla="*/ 0 h 0"/>
                <a:gd name="connsiteX2" fmla="*/ 2032 w 0"/>
                <a:gd name="connsiteY2" fmla="*/ 0 h 0"/>
              </a:gdLst>
              <a:ahLst/>
              <a:cxnLst>
                <a:cxn ang="0">
                  <a:pos x="connsiteX0" y="connsiteY0"/>
                </a:cxn>
                <a:cxn ang="0">
                  <a:pos x="connsiteX1" y="connsiteY1"/>
                </a:cxn>
                <a:cxn ang="0">
                  <a:pos x="connsiteX2" y="connsiteY2"/>
                </a:cxn>
              </a:cxnLst>
              <a:rect l="l" t="t" r="r" b="b"/>
              <a:pathLst>
                <a:path>
                  <a:moveTo>
                    <a:pt x="2032" y="0"/>
                  </a:moveTo>
                  <a:lnTo>
                    <a:pt x="2032" y="0"/>
                  </a:lnTo>
                  <a:cubicBezTo>
                    <a:pt x="-2540" y="0"/>
                    <a:pt x="2032" y="0"/>
                    <a:pt x="203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97" name="Freeform: Shape 177">
              <a:extLst>
                <a:ext uri="{FF2B5EF4-FFF2-40B4-BE49-F238E27FC236}">
                  <a16:creationId xmlns:a16="http://schemas.microsoft.com/office/drawing/2014/main" id="{9D4AC2B6-6B49-5C4E-9B4A-B9F806A6BB77}"/>
                </a:ext>
              </a:extLst>
            </p:cNvPr>
            <p:cNvSpPr/>
            <p:nvPr/>
          </p:nvSpPr>
          <p:spPr>
            <a:xfrm>
              <a:off x="9793226" y="400944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4572"/>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98" name="Freeform: Shape 178">
              <a:extLst>
                <a:ext uri="{FF2B5EF4-FFF2-40B4-BE49-F238E27FC236}">
                  <a16:creationId xmlns:a16="http://schemas.microsoft.com/office/drawing/2014/main" id="{426B9D75-25AA-7B48-BAF6-141803E64BF7}"/>
                </a:ext>
              </a:extLst>
            </p:cNvPr>
            <p:cNvSpPr/>
            <p:nvPr/>
          </p:nvSpPr>
          <p:spPr>
            <a:xfrm>
              <a:off x="9797798" y="4002977"/>
              <a:ext cx="45720" cy="45720"/>
            </a:xfrm>
            <a:custGeom>
              <a:avLst/>
              <a:gdLst>
                <a:gd name="connsiteX0" fmla="*/ 0 w 0"/>
                <a:gd name="connsiteY0" fmla="*/ 6466 h 0"/>
                <a:gd name="connsiteX1" fmla="*/ 4572 w 0"/>
                <a:gd name="connsiteY1" fmla="*/ 15610 h 0"/>
                <a:gd name="connsiteX2" fmla="*/ 4572 w 0"/>
                <a:gd name="connsiteY2" fmla="*/ 1894 h 0"/>
                <a:gd name="connsiteX3" fmla="*/ 0 w 0"/>
                <a:gd name="connsiteY3" fmla="*/ 6466 h 0"/>
              </a:gdLst>
              <a:ahLst/>
              <a:cxnLst>
                <a:cxn ang="0">
                  <a:pos x="connsiteX0" y="connsiteY0"/>
                </a:cxn>
                <a:cxn ang="0">
                  <a:pos x="connsiteX1" y="connsiteY1"/>
                </a:cxn>
                <a:cxn ang="0">
                  <a:pos x="connsiteX2" y="connsiteY2"/>
                </a:cxn>
                <a:cxn ang="0">
                  <a:pos x="connsiteX3" y="connsiteY3"/>
                </a:cxn>
              </a:cxnLst>
              <a:rect l="l" t="t" r="r" b="b"/>
              <a:pathLst>
                <a:path>
                  <a:moveTo>
                    <a:pt x="0" y="6466"/>
                  </a:moveTo>
                  <a:cubicBezTo>
                    <a:pt x="0" y="11038"/>
                    <a:pt x="4572" y="20182"/>
                    <a:pt x="4572" y="15610"/>
                  </a:cubicBezTo>
                  <a:cubicBezTo>
                    <a:pt x="13716" y="24754"/>
                    <a:pt x="18288" y="1894"/>
                    <a:pt x="4572" y="1894"/>
                  </a:cubicBezTo>
                  <a:cubicBezTo>
                    <a:pt x="0" y="-2678"/>
                    <a:pt x="0" y="1894"/>
                    <a:pt x="0" y="646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499" name="Freeform: Shape 179">
              <a:extLst>
                <a:ext uri="{FF2B5EF4-FFF2-40B4-BE49-F238E27FC236}">
                  <a16:creationId xmlns:a16="http://schemas.microsoft.com/office/drawing/2014/main" id="{F017FD4F-382E-944E-8442-E31AA68C4108}"/>
                </a:ext>
              </a:extLst>
            </p:cNvPr>
            <p:cNvSpPr/>
            <p:nvPr/>
          </p:nvSpPr>
          <p:spPr>
            <a:xfrm>
              <a:off x="9811514" y="385399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00" name="Freeform: Shape 180">
              <a:extLst>
                <a:ext uri="{FF2B5EF4-FFF2-40B4-BE49-F238E27FC236}">
                  <a16:creationId xmlns:a16="http://schemas.microsoft.com/office/drawing/2014/main" id="{E4A05D70-207C-1146-A446-3C5F600A39B5}"/>
                </a:ext>
              </a:extLst>
            </p:cNvPr>
            <p:cNvSpPr/>
            <p:nvPr/>
          </p:nvSpPr>
          <p:spPr>
            <a:xfrm>
              <a:off x="9811514" y="3853995"/>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01" name="Freeform: Shape 181">
              <a:extLst>
                <a:ext uri="{FF2B5EF4-FFF2-40B4-BE49-F238E27FC236}">
                  <a16:creationId xmlns:a16="http://schemas.microsoft.com/office/drawing/2014/main" id="{AB12A433-31ED-B44A-9F83-53B92EA212A9}"/>
                </a:ext>
              </a:extLst>
            </p:cNvPr>
            <p:cNvSpPr/>
            <p:nvPr/>
          </p:nvSpPr>
          <p:spPr>
            <a:xfrm>
              <a:off x="9811514" y="385399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02" name="Freeform: Shape 182">
              <a:extLst>
                <a:ext uri="{FF2B5EF4-FFF2-40B4-BE49-F238E27FC236}">
                  <a16:creationId xmlns:a16="http://schemas.microsoft.com/office/drawing/2014/main" id="{F665C485-331E-C544-B97E-CF6CD2A5D2AD}"/>
                </a:ext>
              </a:extLst>
            </p:cNvPr>
            <p:cNvSpPr/>
            <p:nvPr/>
          </p:nvSpPr>
          <p:spPr>
            <a:xfrm>
              <a:off x="9811514" y="385399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03" name="Freeform: Shape 183">
              <a:extLst>
                <a:ext uri="{FF2B5EF4-FFF2-40B4-BE49-F238E27FC236}">
                  <a16:creationId xmlns:a16="http://schemas.microsoft.com/office/drawing/2014/main" id="{94BF19EB-19AC-C540-8DF0-FC40BEA6F3D6}"/>
                </a:ext>
              </a:extLst>
            </p:cNvPr>
            <p:cNvSpPr/>
            <p:nvPr/>
          </p:nvSpPr>
          <p:spPr>
            <a:xfrm>
              <a:off x="9811514" y="385399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04" name="Freeform: Shape 184">
              <a:extLst>
                <a:ext uri="{FF2B5EF4-FFF2-40B4-BE49-F238E27FC236}">
                  <a16:creationId xmlns:a16="http://schemas.microsoft.com/office/drawing/2014/main" id="{587FA024-09C4-3D4F-9527-1EDEE79FF472}"/>
                </a:ext>
              </a:extLst>
            </p:cNvPr>
            <p:cNvSpPr/>
            <p:nvPr/>
          </p:nvSpPr>
          <p:spPr>
            <a:xfrm>
              <a:off x="9805048" y="3850082"/>
              <a:ext cx="45720" cy="45720"/>
            </a:xfrm>
            <a:custGeom>
              <a:avLst/>
              <a:gdLst>
                <a:gd name="connsiteX0" fmla="*/ 6466 w 0"/>
                <a:gd name="connsiteY0" fmla="*/ 3913 h 0"/>
                <a:gd name="connsiteX1" fmla="*/ 1894 w 0"/>
                <a:gd name="connsiteY1" fmla="*/ 8485 h 0"/>
                <a:gd name="connsiteX2" fmla="*/ 1894 w 0"/>
                <a:gd name="connsiteY2" fmla="*/ 13057 h 0"/>
                <a:gd name="connsiteX3" fmla="*/ 6466 w 0"/>
                <a:gd name="connsiteY3" fmla="*/ 3913 h 0"/>
              </a:gdLst>
              <a:ahLst/>
              <a:cxnLst>
                <a:cxn ang="0">
                  <a:pos x="connsiteX0" y="connsiteY0"/>
                </a:cxn>
                <a:cxn ang="0">
                  <a:pos x="connsiteX1" y="connsiteY1"/>
                </a:cxn>
                <a:cxn ang="0">
                  <a:pos x="connsiteX2" y="connsiteY2"/>
                </a:cxn>
                <a:cxn ang="0">
                  <a:pos x="connsiteX3" y="connsiteY3"/>
                </a:cxn>
              </a:cxnLst>
              <a:rect l="l" t="t" r="r" b="b"/>
              <a:pathLst>
                <a:path>
                  <a:moveTo>
                    <a:pt x="6466" y="3913"/>
                  </a:moveTo>
                  <a:cubicBezTo>
                    <a:pt x="1894" y="-5232"/>
                    <a:pt x="-2678" y="3913"/>
                    <a:pt x="1894" y="8485"/>
                  </a:cubicBezTo>
                  <a:cubicBezTo>
                    <a:pt x="1894" y="8485"/>
                    <a:pt x="1894" y="8485"/>
                    <a:pt x="1894" y="13057"/>
                  </a:cubicBezTo>
                  <a:cubicBezTo>
                    <a:pt x="6466" y="13057"/>
                    <a:pt x="6466" y="8485"/>
                    <a:pt x="6466" y="3913"/>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05" name="Freeform: Shape 185">
              <a:extLst>
                <a:ext uri="{FF2B5EF4-FFF2-40B4-BE49-F238E27FC236}">
                  <a16:creationId xmlns:a16="http://schemas.microsoft.com/office/drawing/2014/main" id="{D049740C-A1D4-344E-9E23-5969848F3E98}"/>
                </a:ext>
              </a:extLst>
            </p:cNvPr>
            <p:cNvSpPr/>
            <p:nvPr/>
          </p:nvSpPr>
          <p:spPr>
            <a:xfrm>
              <a:off x="9816594" y="3983154"/>
              <a:ext cx="45720" cy="45720"/>
            </a:xfrm>
            <a:custGeom>
              <a:avLst/>
              <a:gdLst>
                <a:gd name="connsiteX0" fmla="*/ 4064 w 0"/>
                <a:gd name="connsiteY0" fmla="*/ 3429 h 0"/>
                <a:gd name="connsiteX1" fmla="*/ 4064 w 0"/>
                <a:gd name="connsiteY1" fmla="*/ 3429 h 0"/>
                <a:gd name="connsiteX2" fmla="*/ 4064 w 0"/>
                <a:gd name="connsiteY2" fmla="*/ 3429 h 0"/>
                <a:gd name="connsiteX3" fmla="*/ 4064 w 0"/>
                <a:gd name="connsiteY3" fmla="*/ 3429 h 0"/>
              </a:gdLst>
              <a:ahLst/>
              <a:cxnLst>
                <a:cxn ang="0">
                  <a:pos x="connsiteX0" y="connsiteY0"/>
                </a:cxn>
                <a:cxn ang="0">
                  <a:pos x="connsiteX1" y="connsiteY1"/>
                </a:cxn>
                <a:cxn ang="0">
                  <a:pos x="connsiteX2" y="connsiteY2"/>
                </a:cxn>
                <a:cxn ang="0">
                  <a:pos x="connsiteX3" y="connsiteY3"/>
                </a:cxn>
              </a:cxnLst>
              <a:rect l="l" t="t" r="r" b="b"/>
              <a:pathLst>
                <a:path>
                  <a:moveTo>
                    <a:pt x="4064" y="3429"/>
                  </a:moveTo>
                  <a:cubicBezTo>
                    <a:pt x="4064" y="3429"/>
                    <a:pt x="4064" y="3429"/>
                    <a:pt x="4064" y="3429"/>
                  </a:cubicBezTo>
                  <a:cubicBezTo>
                    <a:pt x="4064" y="-1143"/>
                    <a:pt x="4064" y="-1143"/>
                    <a:pt x="4064" y="3429"/>
                  </a:cubicBezTo>
                  <a:cubicBezTo>
                    <a:pt x="-5080" y="-1143"/>
                    <a:pt x="4064" y="-1143"/>
                    <a:pt x="4064"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06" name="Freeform: Shape 186">
              <a:extLst>
                <a:ext uri="{FF2B5EF4-FFF2-40B4-BE49-F238E27FC236}">
                  <a16:creationId xmlns:a16="http://schemas.microsoft.com/office/drawing/2014/main" id="{AD9066A2-8E4C-D844-8B4B-F2F49102A3F8}"/>
                </a:ext>
              </a:extLst>
            </p:cNvPr>
            <p:cNvSpPr/>
            <p:nvPr/>
          </p:nvSpPr>
          <p:spPr>
            <a:xfrm>
              <a:off x="9820658" y="3978582"/>
              <a:ext cx="45720" cy="45720"/>
            </a:xfrm>
            <a:custGeom>
              <a:avLst/>
              <a:gdLst>
                <a:gd name="connsiteX0" fmla="*/ 0 w 0"/>
                <a:gd name="connsiteY0" fmla="*/ 3429 h 0"/>
                <a:gd name="connsiteX1" fmla="*/ 0 w 0"/>
                <a:gd name="connsiteY1" fmla="*/ 3429 h 0"/>
                <a:gd name="connsiteX2" fmla="*/ 0 w 0"/>
                <a:gd name="connsiteY2" fmla="*/ 3429 h 0"/>
                <a:gd name="connsiteX3" fmla="*/ 0 w 0"/>
                <a:gd name="connsiteY3" fmla="*/ 3429 h 0"/>
              </a:gdLst>
              <a:ahLst/>
              <a:cxnLst>
                <a:cxn ang="0">
                  <a:pos x="connsiteX0" y="connsiteY0"/>
                </a:cxn>
                <a:cxn ang="0">
                  <a:pos x="connsiteX1" y="connsiteY1"/>
                </a:cxn>
                <a:cxn ang="0">
                  <a:pos x="connsiteX2" y="connsiteY2"/>
                </a:cxn>
                <a:cxn ang="0">
                  <a:pos x="connsiteX3" y="connsiteY3"/>
                </a:cxn>
              </a:cxnLst>
              <a:rect l="l" t="t" r="r" b="b"/>
              <a:pathLst>
                <a:path>
                  <a:moveTo>
                    <a:pt x="0" y="3429"/>
                  </a:moveTo>
                  <a:cubicBezTo>
                    <a:pt x="4572" y="3429"/>
                    <a:pt x="4572" y="3429"/>
                    <a:pt x="0" y="3429"/>
                  </a:cubicBezTo>
                  <a:cubicBezTo>
                    <a:pt x="0" y="-1143"/>
                    <a:pt x="4572" y="-1143"/>
                    <a:pt x="0" y="3429"/>
                  </a:cubicBezTo>
                  <a:cubicBezTo>
                    <a:pt x="0" y="3429"/>
                    <a:pt x="0" y="3429"/>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07" name="Freeform: Shape 187">
              <a:extLst>
                <a:ext uri="{FF2B5EF4-FFF2-40B4-BE49-F238E27FC236}">
                  <a16:creationId xmlns:a16="http://schemas.microsoft.com/office/drawing/2014/main" id="{B3F26BC5-7B8D-F742-A934-55E02FEAFF3F}"/>
                </a:ext>
              </a:extLst>
            </p:cNvPr>
            <p:cNvSpPr/>
            <p:nvPr/>
          </p:nvSpPr>
          <p:spPr>
            <a:xfrm>
              <a:off x="10000109" y="3864282"/>
              <a:ext cx="45720" cy="45720"/>
            </a:xfrm>
            <a:custGeom>
              <a:avLst/>
              <a:gdLst>
                <a:gd name="connsiteX0" fmla="*/ 3429 w 0"/>
                <a:gd name="connsiteY0" fmla="*/ 3429 h 0"/>
                <a:gd name="connsiteX1" fmla="*/ 3429 w 0"/>
                <a:gd name="connsiteY1" fmla="*/ 3429 h 0"/>
                <a:gd name="connsiteX2" fmla="*/ 3429 w 0"/>
                <a:gd name="connsiteY2" fmla="*/ 3429 h 0"/>
              </a:gdLst>
              <a:ahLst/>
              <a:cxnLst>
                <a:cxn ang="0">
                  <a:pos x="connsiteX0" y="connsiteY0"/>
                </a:cxn>
                <a:cxn ang="0">
                  <a:pos x="connsiteX1" y="connsiteY1"/>
                </a:cxn>
                <a:cxn ang="0">
                  <a:pos x="connsiteX2" y="connsiteY2"/>
                </a:cxn>
              </a:cxnLst>
              <a:rect l="l" t="t" r="r" b="b"/>
              <a:pathLst>
                <a:path>
                  <a:moveTo>
                    <a:pt x="3429" y="3429"/>
                  </a:moveTo>
                  <a:cubicBezTo>
                    <a:pt x="3429" y="-1143"/>
                    <a:pt x="3429" y="-1143"/>
                    <a:pt x="3429" y="3429"/>
                  </a:cubicBezTo>
                  <a:cubicBezTo>
                    <a:pt x="-1143" y="-1143"/>
                    <a:pt x="-1143" y="-1143"/>
                    <a:pt x="3429"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08" name="Freeform: Shape 188">
              <a:extLst>
                <a:ext uri="{FF2B5EF4-FFF2-40B4-BE49-F238E27FC236}">
                  <a16:creationId xmlns:a16="http://schemas.microsoft.com/office/drawing/2014/main" id="{F4A17293-ECAB-F643-9A88-E41BB8315283}"/>
                </a:ext>
              </a:extLst>
            </p:cNvPr>
            <p:cNvSpPr/>
            <p:nvPr/>
          </p:nvSpPr>
          <p:spPr>
            <a:xfrm>
              <a:off x="10017254" y="3890571"/>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0" y="4572"/>
                    <a:pt x="0" y="4572"/>
                    <a:pt x="0" y="0"/>
                  </a:cubicBezTo>
                  <a:cubicBezTo>
                    <a:pt x="0" y="0"/>
                    <a:pt x="9144" y="13716"/>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09" name="Freeform: Shape 189">
              <a:extLst>
                <a:ext uri="{FF2B5EF4-FFF2-40B4-BE49-F238E27FC236}">
                  <a16:creationId xmlns:a16="http://schemas.microsoft.com/office/drawing/2014/main" id="{348DDD47-03FE-DA44-ACF7-88CD22E2C6B7}"/>
                </a:ext>
              </a:extLst>
            </p:cNvPr>
            <p:cNvSpPr/>
            <p:nvPr/>
          </p:nvSpPr>
          <p:spPr>
            <a:xfrm>
              <a:off x="9838946" y="396829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10" name="Freeform: Shape 190">
              <a:extLst>
                <a:ext uri="{FF2B5EF4-FFF2-40B4-BE49-F238E27FC236}">
                  <a16:creationId xmlns:a16="http://schemas.microsoft.com/office/drawing/2014/main" id="{20BD36B4-9520-BE40-A47F-4FBF8CCE0E4E}"/>
                </a:ext>
              </a:extLst>
            </p:cNvPr>
            <p:cNvSpPr/>
            <p:nvPr/>
          </p:nvSpPr>
          <p:spPr>
            <a:xfrm>
              <a:off x="9806942" y="3789987"/>
              <a:ext cx="182880" cy="228600"/>
            </a:xfrm>
            <a:custGeom>
              <a:avLst/>
              <a:gdLst>
                <a:gd name="connsiteX0" fmla="*/ 155448 w 182880"/>
                <a:gd name="connsiteY0" fmla="*/ 237744 h 228600"/>
                <a:gd name="connsiteX1" fmla="*/ 155448 w 182880"/>
                <a:gd name="connsiteY1" fmla="*/ 237744 h 228600"/>
                <a:gd name="connsiteX2" fmla="*/ 160020 w 182880"/>
                <a:gd name="connsiteY2" fmla="*/ 246888 h 228600"/>
                <a:gd name="connsiteX3" fmla="*/ 164592 w 182880"/>
                <a:gd name="connsiteY3" fmla="*/ 233172 h 228600"/>
                <a:gd name="connsiteX4" fmla="*/ 164592 w 182880"/>
                <a:gd name="connsiteY4" fmla="*/ 237744 h 228600"/>
                <a:gd name="connsiteX5" fmla="*/ 164592 w 182880"/>
                <a:gd name="connsiteY5" fmla="*/ 233172 h 228600"/>
                <a:gd name="connsiteX6" fmla="*/ 160020 w 182880"/>
                <a:gd name="connsiteY6" fmla="*/ 233172 h 228600"/>
                <a:gd name="connsiteX7" fmla="*/ 160020 w 182880"/>
                <a:gd name="connsiteY7" fmla="*/ 233172 h 228600"/>
                <a:gd name="connsiteX8" fmla="*/ 160020 w 182880"/>
                <a:gd name="connsiteY8" fmla="*/ 233172 h 228600"/>
                <a:gd name="connsiteX9" fmla="*/ 155448 w 182880"/>
                <a:gd name="connsiteY9" fmla="*/ 228600 h 228600"/>
                <a:gd name="connsiteX10" fmla="*/ 160020 w 182880"/>
                <a:gd name="connsiteY10" fmla="*/ 228600 h 228600"/>
                <a:gd name="connsiteX11" fmla="*/ 155448 w 182880"/>
                <a:gd name="connsiteY11" fmla="*/ 224028 h 228600"/>
                <a:gd name="connsiteX12" fmla="*/ 160020 w 182880"/>
                <a:gd name="connsiteY12" fmla="*/ 214884 h 228600"/>
                <a:gd name="connsiteX13" fmla="*/ 164592 w 182880"/>
                <a:gd name="connsiteY13" fmla="*/ 214884 h 228600"/>
                <a:gd name="connsiteX14" fmla="*/ 160020 w 182880"/>
                <a:gd name="connsiteY14" fmla="*/ 205740 h 228600"/>
                <a:gd name="connsiteX15" fmla="*/ 160020 w 182880"/>
                <a:gd name="connsiteY15" fmla="*/ 196596 h 228600"/>
                <a:gd name="connsiteX16" fmla="*/ 169164 w 182880"/>
                <a:gd name="connsiteY16" fmla="*/ 182880 h 228600"/>
                <a:gd name="connsiteX17" fmla="*/ 178308 w 182880"/>
                <a:gd name="connsiteY17" fmla="*/ 178308 h 228600"/>
                <a:gd name="connsiteX18" fmla="*/ 187452 w 182880"/>
                <a:gd name="connsiteY18" fmla="*/ 173736 h 228600"/>
                <a:gd name="connsiteX19" fmla="*/ 187452 w 182880"/>
                <a:gd name="connsiteY19" fmla="*/ 169164 h 228600"/>
                <a:gd name="connsiteX20" fmla="*/ 187452 w 182880"/>
                <a:gd name="connsiteY20" fmla="*/ 164592 h 228600"/>
                <a:gd name="connsiteX21" fmla="*/ 182880 w 182880"/>
                <a:gd name="connsiteY21" fmla="*/ 164592 h 228600"/>
                <a:gd name="connsiteX22" fmla="*/ 182880 w 182880"/>
                <a:gd name="connsiteY22" fmla="*/ 164592 h 228600"/>
                <a:gd name="connsiteX23" fmla="*/ 187452 w 182880"/>
                <a:gd name="connsiteY23" fmla="*/ 141732 h 228600"/>
                <a:gd name="connsiteX24" fmla="*/ 196596 w 182880"/>
                <a:gd name="connsiteY24" fmla="*/ 128016 h 228600"/>
                <a:gd name="connsiteX25" fmla="*/ 214884 w 182880"/>
                <a:gd name="connsiteY25" fmla="*/ 128016 h 228600"/>
                <a:gd name="connsiteX26" fmla="*/ 201168 w 182880"/>
                <a:gd name="connsiteY26" fmla="*/ 114300 h 228600"/>
                <a:gd name="connsiteX27" fmla="*/ 192024 w 182880"/>
                <a:gd name="connsiteY27" fmla="*/ 105156 h 228600"/>
                <a:gd name="connsiteX28" fmla="*/ 187452 w 182880"/>
                <a:gd name="connsiteY28" fmla="*/ 86868 h 228600"/>
                <a:gd name="connsiteX29" fmla="*/ 192024 w 182880"/>
                <a:gd name="connsiteY29" fmla="*/ 86868 h 228600"/>
                <a:gd name="connsiteX30" fmla="*/ 187452 w 182880"/>
                <a:gd name="connsiteY30" fmla="*/ 82296 h 228600"/>
                <a:gd name="connsiteX31" fmla="*/ 178308 w 182880"/>
                <a:gd name="connsiteY31" fmla="*/ 77724 h 228600"/>
                <a:gd name="connsiteX32" fmla="*/ 187452 w 182880"/>
                <a:gd name="connsiteY32" fmla="*/ 77724 h 228600"/>
                <a:gd name="connsiteX33" fmla="*/ 182880 w 182880"/>
                <a:gd name="connsiteY33" fmla="*/ 73152 h 228600"/>
                <a:gd name="connsiteX34" fmla="*/ 182880 w 182880"/>
                <a:gd name="connsiteY34" fmla="*/ 73152 h 228600"/>
                <a:gd name="connsiteX35" fmla="*/ 182880 w 182880"/>
                <a:gd name="connsiteY35" fmla="*/ 73152 h 228600"/>
                <a:gd name="connsiteX36" fmla="*/ 182880 w 182880"/>
                <a:gd name="connsiteY36" fmla="*/ 73152 h 228600"/>
                <a:gd name="connsiteX37" fmla="*/ 187452 w 182880"/>
                <a:gd name="connsiteY37" fmla="*/ 73152 h 228600"/>
                <a:gd name="connsiteX38" fmla="*/ 178308 w 182880"/>
                <a:gd name="connsiteY38" fmla="*/ 68580 h 228600"/>
                <a:gd name="connsiteX39" fmla="*/ 182880 w 182880"/>
                <a:gd name="connsiteY39" fmla="*/ 68580 h 228600"/>
                <a:gd name="connsiteX40" fmla="*/ 182880 w 182880"/>
                <a:gd name="connsiteY40" fmla="*/ 68580 h 228600"/>
                <a:gd name="connsiteX41" fmla="*/ 187452 w 182880"/>
                <a:gd name="connsiteY41" fmla="*/ 68580 h 228600"/>
                <a:gd name="connsiteX42" fmla="*/ 178308 w 182880"/>
                <a:gd name="connsiteY42" fmla="*/ 59436 h 228600"/>
                <a:gd name="connsiteX43" fmla="*/ 182880 w 182880"/>
                <a:gd name="connsiteY43" fmla="*/ 59436 h 228600"/>
                <a:gd name="connsiteX44" fmla="*/ 178308 w 182880"/>
                <a:gd name="connsiteY44" fmla="*/ 59436 h 228600"/>
                <a:gd name="connsiteX45" fmla="*/ 182880 w 182880"/>
                <a:gd name="connsiteY45" fmla="*/ 59436 h 228600"/>
                <a:gd name="connsiteX46" fmla="*/ 187452 w 182880"/>
                <a:gd name="connsiteY46" fmla="*/ 59436 h 228600"/>
                <a:gd name="connsiteX47" fmla="*/ 178308 w 182880"/>
                <a:gd name="connsiteY47" fmla="*/ 54864 h 228600"/>
                <a:gd name="connsiteX48" fmla="*/ 196596 w 182880"/>
                <a:gd name="connsiteY48" fmla="*/ 50292 h 228600"/>
                <a:gd name="connsiteX49" fmla="*/ 201168 w 182880"/>
                <a:gd name="connsiteY49" fmla="*/ 50292 h 228600"/>
                <a:gd name="connsiteX50" fmla="*/ 192024 w 182880"/>
                <a:gd name="connsiteY50" fmla="*/ 41148 h 228600"/>
                <a:gd name="connsiteX51" fmla="*/ 210312 w 182880"/>
                <a:gd name="connsiteY51" fmla="*/ 32004 h 228600"/>
                <a:gd name="connsiteX52" fmla="*/ 201168 w 182880"/>
                <a:gd name="connsiteY52" fmla="*/ 27432 h 228600"/>
                <a:gd name="connsiteX53" fmla="*/ 192024 w 182880"/>
                <a:gd name="connsiteY53" fmla="*/ 22860 h 228600"/>
                <a:gd name="connsiteX54" fmla="*/ 178308 w 182880"/>
                <a:gd name="connsiteY54" fmla="*/ 22860 h 228600"/>
                <a:gd name="connsiteX55" fmla="*/ 178308 w 182880"/>
                <a:gd name="connsiteY55" fmla="*/ 18288 h 228600"/>
                <a:gd name="connsiteX56" fmla="*/ 169164 w 182880"/>
                <a:gd name="connsiteY56" fmla="*/ 22860 h 228600"/>
                <a:gd name="connsiteX57" fmla="*/ 173736 w 182880"/>
                <a:gd name="connsiteY57" fmla="*/ 13716 h 228600"/>
                <a:gd name="connsiteX58" fmla="*/ 169164 w 182880"/>
                <a:gd name="connsiteY58" fmla="*/ 9144 h 228600"/>
                <a:gd name="connsiteX59" fmla="*/ 169164 w 182880"/>
                <a:gd name="connsiteY59" fmla="*/ 9144 h 228600"/>
                <a:gd name="connsiteX60" fmla="*/ 169164 w 182880"/>
                <a:gd name="connsiteY60" fmla="*/ 4572 h 228600"/>
                <a:gd name="connsiteX61" fmla="*/ 160020 w 182880"/>
                <a:gd name="connsiteY61" fmla="*/ 9144 h 228600"/>
                <a:gd name="connsiteX62" fmla="*/ 160020 w 182880"/>
                <a:gd name="connsiteY62" fmla="*/ 0 h 228600"/>
                <a:gd name="connsiteX63" fmla="*/ 146304 w 182880"/>
                <a:gd name="connsiteY63" fmla="*/ 18288 h 228600"/>
                <a:gd name="connsiteX64" fmla="*/ 137160 w 182880"/>
                <a:gd name="connsiteY64" fmla="*/ 32004 h 228600"/>
                <a:gd name="connsiteX65" fmla="*/ 132588 w 182880"/>
                <a:gd name="connsiteY65" fmla="*/ 36576 h 228600"/>
                <a:gd name="connsiteX66" fmla="*/ 132588 w 182880"/>
                <a:gd name="connsiteY66" fmla="*/ 45720 h 228600"/>
                <a:gd name="connsiteX67" fmla="*/ 128016 w 182880"/>
                <a:gd name="connsiteY67" fmla="*/ 45720 h 228600"/>
                <a:gd name="connsiteX68" fmla="*/ 128016 w 182880"/>
                <a:gd name="connsiteY68" fmla="*/ 59436 h 228600"/>
                <a:gd name="connsiteX69" fmla="*/ 123444 w 182880"/>
                <a:gd name="connsiteY69" fmla="*/ 45720 h 228600"/>
                <a:gd name="connsiteX70" fmla="*/ 118872 w 182880"/>
                <a:gd name="connsiteY70" fmla="*/ 54864 h 228600"/>
                <a:gd name="connsiteX71" fmla="*/ 118872 w 182880"/>
                <a:gd name="connsiteY71" fmla="*/ 68580 h 228600"/>
                <a:gd name="connsiteX72" fmla="*/ 105156 w 182880"/>
                <a:gd name="connsiteY72" fmla="*/ 54864 h 228600"/>
                <a:gd name="connsiteX73" fmla="*/ 91440 w 182880"/>
                <a:gd name="connsiteY73" fmla="*/ 86868 h 228600"/>
                <a:gd name="connsiteX74" fmla="*/ 54864 w 182880"/>
                <a:gd name="connsiteY74" fmla="*/ 100584 h 228600"/>
                <a:gd name="connsiteX75" fmla="*/ 50292 w 182880"/>
                <a:gd name="connsiteY75" fmla="*/ 96012 h 228600"/>
                <a:gd name="connsiteX76" fmla="*/ 50292 w 182880"/>
                <a:gd name="connsiteY76" fmla="*/ 105156 h 228600"/>
                <a:gd name="connsiteX77" fmla="*/ 45720 w 182880"/>
                <a:gd name="connsiteY77" fmla="*/ 114300 h 228600"/>
                <a:gd name="connsiteX78" fmla="*/ 50292 w 182880"/>
                <a:gd name="connsiteY78" fmla="*/ 114300 h 228600"/>
                <a:gd name="connsiteX79" fmla="*/ 45720 w 182880"/>
                <a:gd name="connsiteY79" fmla="*/ 128016 h 228600"/>
                <a:gd name="connsiteX80" fmla="*/ 36576 w 182880"/>
                <a:gd name="connsiteY80" fmla="*/ 123444 h 228600"/>
                <a:gd name="connsiteX81" fmla="*/ 32004 w 182880"/>
                <a:gd name="connsiteY81" fmla="*/ 118872 h 228600"/>
                <a:gd name="connsiteX82" fmla="*/ 22860 w 182880"/>
                <a:gd name="connsiteY82" fmla="*/ 118872 h 228600"/>
                <a:gd name="connsiteX83" fmla="*/ 18288 w 182880"/>
                <a:gd name="connsiteY83" fmla="*/ 109728 h 228600"/>
                <a:gd name="connsiteX84" fmla="*/ 0 w 182880"/>
                <a:gd name="connsiteY84" fmla="*/ 141732 h 228600"/>
                <a:gd name="connsiteX85" fmla="*/ 4572 w 182880"/>
                <a:gd name="connsiteY85" fmla="*/ 155448 h 228600"/>
                <a:gd name="connsiteX86" fmla="*/ 9144 w 182880"/>
                <a:gd name="connsiteY86" fmla="*/ 164592 h 228600"/>
                <a:gd name="connsiteX87" fmla="*/ 9144 w 182880"/>
                <a:gd name="connsiteY87" fmla="*/ 173736 h 228600"/>
                <a:gd name="connsiteX88" fmla="*/ 13716 w 182880"/>
                <a:gd name="connsiteY88" fmla="*/ 178308 h 228600"/>
                <a:gd name="connsiteX89" fmla="*/ 9144 w 182880"/>
                <a:gd name="connsiteY89" fmla="*/ 182880 h 228600"/>
                <a:gd name="connsiteX90" fmla="*/ 13716 w 182880"/>
                <a:gd name="connsiteY90" fmla="*/ 182880 h 228600"/>
                <a:gd name="connsiteX91" fmla="*/ 9144 w 182880"/>
                <a:gd name="connsiteY91" fmla="*/ 192024 h 228600"/>
                <a:gd name="connsiteX92" fmla="*/ 13716 w 182880"/>
                <a:gd name="connsiteY92" fmla="*/ 182880 h 228600"/>
                <a:gd name="connsiteX93" fmla="*/ 13716 w 182880"/>
                <a:gd name="connsiteY93" fmla="*/ 201168 h 228600"/>
                <a:gd name="connsiteX94" fmla="*/ 18288 w 182880"/>
                <a:gd name="connsiteY94" fmla="*/ 210312 h 228600"/>
                <a:gd name="connsiteX95" fmla="*/ 22860 w 182880"/>
                <a:gd name="connsiteY95" fmla="*/ 228600 h 228600"/>
                <a:gd name="connsiteX96" fmla="*/ 27432 w 182880"/>
                <a:gd name="connsiteY96" fmla="*/ 228600 h 228600"/>
                <a:gd name="connsiteX97" fmla="*/ 50292 w 182880"/>
                <a:gd name="connsiteY97" fmla="*/ 224028 h 228600"/>
                <a:gd name="connsiteX98" fmla="*/ 59436 w 182880"/>
                <a:gd name="connsiteY98" fmla="*/ 237744 h 228600"/>
                <a:gd name="connsiteX99" fmla="*/ 77724 w 182880"/>
                <a:gd name="connsiteY99" fmla="*/ 228600 h 228600"/>
                <a:gd name="connsiteX100" fmla="*/ 86868 w 182880"/>
                <a:gd name="connsiteY100" fmla="*/ 233172 h 228600"/>
                <a:gd name="connsiteX101" fmla="*/ 100584 w 182880"/>
                <a:gd name="connsiteY101" fmla="*/ 233172 h 228600"/>
                <a:gd name="connsiteX102" fmla="*/ 105156 w 182880"/>
                <a:gd name="connsiteY102" fmla="*/ 233172 h 228600"/>
                <a:gd name="connsiteX103" fmla="*/ 109728 w 182880"/>
                <a:gd name="connsiteY103" fmla="*/ 233172 h 228600"/>
                <a:gd name="connsiteX104" fmla="*/ 114300 w 182880"/>
                <a:gd name="connsiteY104" fmla="*/ 251460 h 228600"/>
                <a:gd name="connsiteX105" fmla="*/ 155448 w 182880"/>
                <a:gd name="connsiteY105" fmla="*/ 237744 h 228600"/>
                <a:gd name="connsiteX106" fmla="*/ 155448 w 182880"/>
                <a:gd name="connsiteY106" fmla="*/ 237744 h 228600"/>
                <a:gd name="connsiteX107" fmla="*/ 192024 w 182880"/>
                <a:gd name="connsiteY107" fmla="*/ 59436 h 228600"/>
                <a:gd name="connsiteX108" fmla="*/ 192024 w 182880"/>
                <a:gd name="connsiteY108" fmla="*/ 59436 h 228600"/>
                <a:gd name="connsiteX109" fmla="*/ 192024 w 182880"/>
                <a:gd name="connsiteY109" fmla="*/ 59436 h 228600"/>
                <a:gd name="connsiteX110" fmla="*/ 32004 w 182880"/>
                <a:gd name="connsiteY110" fmla="*/ 178308 h 228600"/>
                <a:gd name="connsiteX111" fmla="*/ 32004 w 182880"/>
                <a:gd name="connsiteY111" fmla="*/ 178308 h 228600"/>
                <a:gd name="connsiteX112" fmla="*/ 32004 w 182880"/>
                <a:gd name="connsiteY112" fmla="*/ 178308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82880" h="228600">
                  <a:moveTo>
                    <a:pt x="155448" y="237744"/>
                  </a:moveTo>
                  <a:cubicBezTo>
                    <a:pt x="155448" y="237744"/>
                    <a:pt x="160020" y="237744"/>
                    <a:pt x="155448" y="237744"/>
                  </a:cubicBezTo>
                  <a:cubicBezTo>
                    <a:pt x="160020" y="237744"/>
                    <a:pt x="160020" y="242316"/>
                    <a:pt x="160020" y="246888"/>
                  </a:cubicBezTo>
                  <a:cubicBezTo>
                    <a:pt x="160020" y="246888"/>
                    <a:pt x="164592" y="237744"/>
                    <a:pt x="164592" y="233172"/>
                  </a:cubicBezTo>
                  <a:cubicBezTo>
                    <a:pt x="164592" y="233172"/>
                    <a:pt x="164592" y="237744"/>
                    <a:pt x="164592" y="237744"/>
                  </a:cubicBezTo>
                  <a:cubicBezTo>
                    <a:pt x="164592" y="237744"/>
                    <a:pt x="164592" y="233172"/>
                    <a:pt x="164592" y="233172"/>
                  </a:cubicBezTo>
                  <a:cubicBezTo>
                    <a:pt x="164592" y="233172"/>
                    <a:pt x="164592" y="233172"/>
                    <a:pt x="160020" y="233172"/>
                  </a:cubicBezTo>
                  <a:lnTo>
                    <a:pt x="160020" y="233172"/>
                  </a:lnTo>
                  <a:cubicBezTo>
                    <a:pt x="160020" y="233172"/>
                    <a:pt x="160020" y="233172"/>
                    <a:pt x="160020" y="233172"/>
                  </a:cubicBezTo>
                  <a:cubicBezTo>
                    <a:pt x="160020" y="228600"/>
                    <a:pt x="160020" y="228600"/>
                    <a:pt x="155448" y="228600"/>
                  </a:cubicBezTo>
                  <a:cubicBezTo>
                    <a:pt x="155448" y="228600"/>
                    <a:pt x="155448" y="228600"/>
                    <a:pt x="160020" y="228600"/>
                  </a:cubicBezTo>
                  <a:cubicBezTo>
                    <a:pt x="160020" y="228600"/>
                    <a:pt x="155448" y="224028"/>
                    <a:pt x="155448" y="224028"/>
                  </a:cubicBezTo>
                  <a:cubicBezTo>
                    <a:pt x="160020" y="228600"/>
                    <a:pt x="160020" y="214884"/>
                    <a:pt x="160020" y="214884"/>
                  </a:cubicBezTo>
                  <a:cubicBezTo>
                    <a:pt x="160020" y="214884"/>
                    <a:pt x="160020" y="214884"/>
                    <a:pt x="164592" y="214884"/>
                  </a:cubicBezTo>
                  <a:cubicBezTo>
                    <a:pt x="169164" y="210312"/>
                    <a:pt x="169164" y="205740"/>
                    <a:pt x="160020" y="205740"/>
                  </a:cubicBezTo>
                  <a:cubicBezTo>
                    <a:pt x="160020" y="205740"/>
                    <a:pt x="164592" y="196596"/>
                    <a:pt x="160020" y="196596"/>
                  </a:cubicBezTo>
                  <a:cubicBezTo>
                    <a:pt x="164592" y="192024"/>
                    <a:pt x="169164" y="187452"/>
                    <a:pt x="169164" y="182880"/>
                  </a:cubicBezTo>
                  <a:cubicBezTo>
                    <a:pt x="169164" y="187452"/>
                    <a:pt x="178308" y="182880"/>
                    <a:pt x="178308" y="178308"/>
                  </a:cubicBezTo>
                  <a:cubicBezTo>
                    <a:pt x="182880" y="173736"/>
                    <a:pt x="182880" y="173736"/>
                    <a:pt x="187452" y="173736"/>
                  </a:cubicBezTo>
                  <a:cubicBezTo>
                    <a:pt x="187452" y="169164"/>
                    <a:pt x="187452" y="173736"/>
                    <a:pt x="187452" y="169164"/>
                  </a:cubicBezTo>
                  <a:cubicBezTo>
                    <a:pt x="187452" y="169164"/>
                    <a:pt x="187452" y="169164"/>
                    <a:pt x="187452" y="164592"/>
                  </a:cubicBezTo>
                  <a:cubicBezTo>
                    <a:pt x="187452" y="164592"/>
                    <a:pt x="187452" y="164592"/>
                    <a:pt x="182880" y="164592"/>
                  </a:cubicBezTo>
                  <a:cubicBezTo>
                    <a:pt x="182880" y="164592"/>
                    <a:pt x="182880" y="160020"/>
                    <a:pt x="182880" y="164592"/>
                  </a:cubicBezTo>
                  <a:cubicBezTo>
                    <a:pt x="182880" y="160020"/>
                    <a:pt x="182880" y="150876"/>
                    <a:pt x="187452" y="141732"/>
                  </a:cubicBezTo>
                  <a:cubicBezTo>
                    <a:pt x="187452" y="137160"/>
                    <a:pt x="196596" y="132588"/>
                    <a:pt x="196596" y="128016"/>
                  </a:cubicBezTo>
                  <a:cubicBezTo>
                    <a:pt x="201168" y="132588"/>
                    <a:pt x="210312" y="137160"/>
                    <a:pt x="214884" y="128016"/>
                  </a:cubicBezTo>
                  <a:cubicBezTo>
                    <a:pt x="214884" y="123444"/>
                    <a:pt x="201168" y="114300"/>
                    <a:pt x="201168" y="114300"/>
                  </a:cubicBezTo>
                  <a:cubicBezTo>
                    <a:pt x="196596" y="109728"/>
                    <a:pt x="192024" y="109728"/>
                    <a:pt x="192024" y="105156"/>
                  </a:cubicBezTo>
                  <a:cubicBezTo>
                    <a:pt x="201168" y="96012"/>
                    <a:pt x="182880" y="91440"/>
                    <a:pt x="187452" y="86868"/>
                  </a:cubicBezTo>
                  <a:cubicBezTo>
                    <a:pt x="187452" y="86868"/>
                    <a:pt x="187452" y="86868"/>
                    <a:pt x="192024" y="86868"/>
                  </a:cubicBezTo>
                  <a:cubicBezTo>
                    <a:pt x="187452" y="86868"/>
                    <a:pt x="187452" y="86868"/>
                    <a:pt x="187452" y="82296"/>
                  </a:cubicBezTo>
                  <a:cubicBezTo>
                    <a:pt x="182880" y="82296"/>
                    <a:pt x="182880" y="82296"/>
                    <a:pt x="178308" y="77724"/>
                  </a:cubicBezTo>
                  <a:cubicBezTo>
                    <a:pt x="182880" y="77724"/>
                    <a:pt x="182880" y="77724"/>
                    <a:pt x="187452" y="77724"/>
                  </a:cubicBezTo>
                  <a:cubicBezTo>
                    <a:pt x="187452" y="73152"/>
                    <a:pt x="182880" y="68580"/>
                    <a:pt x="182880" y="73152"/>
                  </a:cubicBezTo>
                  <a:cubicBezTo>
                    <a:pt x="182880" y="73152"/>
                    <a:pt x="182880" y="73152"/>
                    <a:pt x="182880" y="73152"/>
                  </a:cubicBezTo>
                  <a:cubicBezTo>
                    <a:pt x="182880" y="73152"/>
                    <a:pt x="182880" y="73152"/>
                    <a:pt x="182880" y="73152"/>
                  </a:cubicBezTo>
                  <a:cubicBezTo>
                    <a:pt x="182880" y="73152"/>
                    <a:pt x="182880" y="73152"/>
                    <a:pt x="182880" y="73152"/>
                  </a:cubicBezTo>
                  <a:cubicBezTo>
                    <a:pt x="182880" y="73152"/>
                    <a:pt x="187452" y="73152"/>
                    <a:pt x="187452" y="73152"/>
                  </a:cubicBezTo>
                  <a:cubicBezTo>
                    <a:pt x="182880" y="73152"/>
                    <a:pt x="178308" y="73152"/>
                    <a:pt x="178308" y="68580"/>
                  </a:cubicBezTo>
                  <a:cubicBezTo>
                    <a:pt x="182880" y="68580"/>
                    <a:pt x="182880" y="68580"/>
                    <a:pt x="182880" y="68580"/>
                  </a:cubicBezTo>
                  <a:cubicBezTo>
                    <a:pt x="182880" y="68580"/>
                    <a:pt x="182880" y="68580"/>
                    <a:pt x="182880" y="68580"/>
                  </a:cubicBezTo>
                  <a:cubicBezTo>
                    <a:pt x="187452" y="68580"/>
                    <a:pt x="187452" y="68580"/>
                    <a:pt x="187452" y="68580"/>
                  </a:cubicBezTo>
                  <a:cubicBezTo>
                    <a:pt x="182880" y="64008"/>
                    <a:pt x="182880" y="64008"/>
                    <a:pt x="178308" y="59436"/>
                  </a:cubicBezTo>
                  <a:cubicBezTo>
                    <a:pt x="182880" y="59436"/>
                    <a:pt x="182880" y="54864"/>
                    <a:pt x="182880" y="59436"/>
                  </a:cubicBezTo>
                  <a:cubicBezTo>
                    <a:pt x="182880" y="59436"/>
                    <a:pt x="182880" y="59436"/>
                    <a:pt x="178308" y="59436"/>
                  </a:cubicBezTo>
                  <a:cubicBezTo>
                    <a:pt x="178308" y="59436"/>
                    <a:pt x="182880" y="64008"/>
                    <a:pt x="182880" y="59436"/>
                  </a:cubicBezTo>
                  <a:cubicBezTo>
                    <a:pt x="187452" y="64008"/>
                    <a:pt x="187452" y="59436"/>
                    <a:pt x="187452" y="59436"/>
                  </a:cubicBezTo>
                  <a:cubicBezTo>
                    <a:pt x="182880" y="54864"/>
                    <a:pt x="178308" y="59436"/>
                    <a:pt x="178308" y="54864"/>
                  </a:cubicBezTo>
                  <a:cubicBezTo>
                    <a:pt x="182880" y="59436"/>
                    <a:pt x="201168" y="59436"/>
                    <a:pt x="196596" y="50292"/>
                  </a:cubicBezTo>
                  <a:cubicBezTo>
                    <a:pt x="196596" y="50292"/>
                    <a:pt x="196596" y="50292"/>
                    <a:pt x="201168" y="50292"/>
                  </a:cubicBezTo>
                  <a:cubicBezTo>
                    <a:pt x="196596" y="50292"/>
                    <a:pt x="187452" y="41148"/>
                    <a:pt x="192024" y="41148"/>
                  </a:cubicBezTo>
                  <a:cubicBezTo>
                    <a:pt x="196596" y="41148"/>
                    <a:pt x="210312" y="41148"/>
                    <a:pt x="210312" y="32004"/>
                  </a:cubicBezTo>
                  <a:cubicBezTo>
                    <a:pt x="210312" y="27432"/>
                    <a:pt x="205740" y="27432"/>
                    <a:pt x="201168" y="27432"/>
                  </a:cubicBezTo>
                  <a:cubicBezTo>
                    <a:pt x="196596" y="22860"/>
                    <a:pt x="196596" y="22860"/>
                    <a:pt x="192024" y="22860"/>
                  </a:cubicBezTo>
                  <a:cubicBezTo>
                    <a:pt x="187452" y="18288"/>
                    <a:pt x="182880" y="22860"/>
                    <a:pt x="178308" y="22860"/>
                  </a:cubicBezTo>
                  <a:cubicBezTo>
                    <a:pt x="182880" y="22860"/>
                    <a:pt x="182880" y="18288"/>
                    <a:pt x="178308" y="18288"/>
                  </a:cubicBezTo>
                  <a:cubicBezTo>
                    <a:pt x="173736" y="18288"/>
                    <a:pt x="173736" y="22860"/>
                    <a:pt x="169164" y="22860"/>
                  </a:cubicBezTo>
                  <a:cubicBezTo>
                    <a:pt x="169164" y="22860"/>
                    <a:pt x="173736" y="13716"/>
                    <a:pt x="173736" y="13716"/>
                  </a:cubicBezTo>
                  <a:cubicBezTo>
                    <a:pt x="173736" y="9144"/>
                    <a:pt x="169164" y="9144"/>
                    <a:pt x="169164" y="9144"/>
                  </a:cubicBezTo>
                  <a:cubicBezTo>
                    <a:pt x="169164" y="9144"/>
                    <a:pt x="169164" y="9144"/>
                    <a:pt x="169164" y="9144"/>
                  </a:cubicBezTo>
                  <a:cubicBezTo>
                    <a:pt x="173736" y="9144"/>
                    <a:pt x="169164" y="4572"/>
                    <a:pt x="169164" y="4572"/>
                  </a:cubicBezTo>
                  <a:cubicBezTo>
                    <a:pt x="164592" y="-4572"/>
                    <a:pt x="164592" y="4572"/>
                    <a:pt x="160020" y="9144"/>
                  </a:cubicBezTo>
                  <a:cubicBezTo>
                    <a:pt x="160020" y="4572"/>
                    <a:pt x="160020" y="4572"/>
                    <a:pt x="160020" y="0"/>
                  </a:cubicBezTo>
                  <a:cubicBezTo>
                    <a:pt x="155448" y="4572"/>
                    <a:pt x="155448" y="13716"/>
                    <a:pt x="146304" y="18288"/>
                  </a:cubicBezTo>
                  <a:cubicBezTo>
                    <a:pt x="146304" y="18288"/>
                    <a:pt x="132588" y="41148"/>
                    <a:pt x="137160" y="32004"/>
                  </a:cubicBezTo>
                  <a:cubicBezTo>
                    <a:pt x="137160" y="32004"/>
                    <a:pt x="132588" y="36576"/>
                    <a:pt x="132588" y="36576"/>
                  </a:cubicBezTo>
                  <a:cubicBezTo>
                    <a:pt x="128016" y="41148"/>
                    <a:pt x="141732" y="41148"/>
                    <a:pt x="132588" y="45720"/>
                  </a:cubicBezTo>
                  <a:cubicBezTo>
                    <a:pt x="132588" y="45720"/>
                    <a:pt x="132588" y="45720"/>
                    <a:pt x="128016" y="45720"/>
                  </a:cubicBezTo>
                  <a:cubicBezTo>
                    <a:pt x="123444" y="45720"/>
                    <a:pt x="128016" y="54864"/>
                    <a:pt x="128016" y="59436"/>
                  </a:cubicBezTo>
                  <a:cubicBezTo>
                    <a:pt x="123444" y="59436"/>
                    <a:pt x="123444" y="50292"/>
                    <a:pt x="123444" y="45720"/>
                  </a:cubicBezTo>
                  <a:cubicBezTo>
                    <a:pt x="123444" y="45720"/>
                    <a:pt x="118872" y="50292"/>
                    <a:pt x="118872" y="54864"/>
                  </a:cubicBezTo>
                  <a:cubicBezTo>
                    <a:pt x="118872" y="54864"/>
                    <a:pt x="123444" y="68580"/>
                    <a:pt x="118872" y="68580"/>
                  </a:cubicBezTo>
                  <a:cubicBezTo>
                    <a:pt x="109728" y="68580"/>
                    <a:pt x="114300" y="54864"/>
                    <a:pt x="105156" y="54864"/>
                  </a:cubicBezTo>
                  <a:cubicBezTo>
                    <a:pt x="105156" y="64008"/>
                    <a:pt x="96012" y="77724"/>
                    <a:pt x="91440" y="86868"/>
                  </a:cubicBezTo>
                  <a:cubicBezTo>
                    <a:pt x="82296" y="100584"/>
                    <a:pt x="64008" y="91440"/>
                    <a:pt x="54864" y="100584"/>
                  </a:cubicBezTo>
                  <a:cubicBezTo>
                    <a:pt x="54864" y="91440"/>
                    <a:pt x="54864" y="100584"/>
                    <a:pt x="50292" y="96012"/>
                  </a:cubicBezTo>
                  <a:cubicBezTo>
                    <a:pt x="50292" y="96012"/>
                    <a:pt x="50292" y="105156"/>
                    <a:pt x="50292" y="105156"/>
                  </a:cubicBezTo>
                  <a:cubicBezTo>
                    <a:pt x="45720" y="105156"/>
                    <a:pt x="50292" y="109728"/>
                    <a:pt x="45720" y="114300"/>
                  </a:cubicBezTo>
                  <a:cubicBezTo>
                    <a:pt x="45720" y="114300"/>
                    <a:pt x="45720" y="114300"/>
                    <a:pt x="50292" y="114300"/>
                  </a:cubicBezTo>
                  <a:cubicBezTo>
                    <a:pt x="50292" y="114300"/>
                    <a:pt x="45720" y="128016"/>
                    <a:pt x="45720" y="128016"/>
                  </a:cubicBezTo>
                  <a:cubicBezTo>
                    <a:pt x="45720" y="128016"/>
                    <a:pt x="36576" y="128016"/>
                    <a:pt x="36576" y="123444"/>
                  </a:cubicBezTo>
                  <a:cubicBezTo>
                    <a:pt x="36576" y="123444"/>
                    <a:pt x="36576" y="118872"/>
                    <a:pt x="32004" y="118872"/>
                  </a:cubicBezTo>
                  <a:cubicBezTo>
                    <a:pt x="27432" y="118872"/>
                    <a:pt x="27432" y="123444"/>
                    <a:pt x="22860" y="118872"/>
                  </a:cubicBezTo>
                  <a:cubicBezTo>
                    <a:pt x="18288" y="118872"/>
                    <a:pt x="18288" y="114300"/>
                    <a:pt x="18288" y="109728"/>
                  </a:cubicBezTo>
                  <a:cubicBezTo>
                    <a:pt x="9144" y="114300"/>
                    <a:pt x="4572" y="128016"/>
                    <a:pt x="0" y="141732"/>
                  </a:cubicBezTo>
                  <a:cubicBezTo>
                    <a:pt x="0" y="146304"/>
                    <a:pt x="0" y="150876"/>
                    <a:pt x="4572" y="155448"/>
                  </a:cubicBezTo>
                  <a:cubicBezTo>
                    <a:pt x="9144" y="160020"/>
                    <a:pt x="4572" y="160020"/>
                    <a:pt x="9144" y="164592"/>
                  </a:cubicBezTo>
                  <a:cubicBezTo>
                    <a:pt x="9144" y="169164"/>
                    <a:pt x="4572" y="169164"/>
                    <a:pt x="9144" y="173736"/>
                  </a:cubicBezTo>
                  <a:cubicBezTo>
                    <a:pt x="9144" y="173736"/>
                    <a:pt x="13716" y="173736"/>
                    <a:pt x="13716" y="178308"/>
                  </a:cubicBezTo>
                  <a:cubicBezTo>
                    <a:pt x="9144" y="178308"/>
                    <a:pt x="9144" y="182880"/>
                    <a:pt x="9144" y="182880"/>
                  </a:cubicBezTo>
                  <a:cubicBezTo>
                    <a:pt x="9144" y="182880"/>
                    <a:pt x="13716" y="182880"/>
                    <a:pt x="13716" y="182880"/>
                  </a:cubicBezTo>
                  <a:cubicBezTo>
                    <a:pt x="9144" y="182880"/>
                    <a:pt x="9144" y="187452"/>
                    <a:pt x="9144" y="192024"/>
                  </a:cubicBezTo>
                  <a:cubicBezTo>
                    <a:pt x="9144" y="192024"/>
                    <a:pt x="13716" y="187452"/>
                    <a:pt x="13716" y="182880"/>
                  </a:cubicBezTo>
                  <a:cubicBezTo>
                    <a:pt x="18288" y="187452"/>
                    <a:pt x="18288" y="192024"/>
                    <a:pt x="13716" y="201168"/>
                  </a:cubicBezTo>
                  <a:cubicBezTo>
                    <a:pt x="13716" y="205740"/>
                    <a:pt x="18288" y="205740"/>
                    <a:pt x="18288" y="210312"/>
                  </a:cubicBezTo>
                  <a:cubicBezTo>
                    <a:pt x="18288" y="214884"/>
                    <a:pt x="18288" y="224028"/>
                    <a:pt x="22860" y="228600"/>
                  </a:cubicBezTo>
                  <a:cubicBezTo>
                    <a:pt x="27432" y="224028"/>
                    <a:pt x="27432" y="224028"/>
                    <a:pt x="27432" y="228600"/>
                  </a:cubicBezTo>
                  <a:cubicBezTo>
                    <a:pt x="32004" y="228600"/>
                    <a:pt x="45720" y="228600"/>
                    <a:pt x="50292" y="224028"/>
                  </a:cubicBezTo>
                  <a:cubicBezTo>
                    <a:pt x="50292" y="228600"/>
                    <a:pt x="50292" y="246888"/>
                    <a:pt x="59436" y="237744"/>
                  </a:cubicBezTo>
                  <a:cubicBezTo>
                    <a:pt x="64008" y="233172"/>
                    <a:pt x="73152" y="242316"/>
                    <a:pt x="77724" y="228600"/>
                  </a:cubicBezTo>
                  <a:cubicBezTo>
                    <a:pt x="77724" y="233172"/>
                    <a:pt x="82296" y="233172"/>
                    <a:pt x="86868" y="233172"/>
                  </a:cubicBezTo>
                  <a:cubicBezTo>
                    <a:pt x="91440" y="233172"/>
                    <a:pt x="91440" y="246888"/>
                    <a:pt x="100584" y="233172"/>
                  </a:cubicBezTo>
                  <a:cubicBezTo>
                    <a:pt x="100584" y="233172"/>
                    <a:pt x="105156" y="233172"/>
                    <a:pt x="105156" y="233172"/>
                  </a:cubicBezTo>
                  <a:cubicBezTo>
                    <a:pt x="105156" y="237744"/>
                    <a:pt x="109728" y="237744"/>
                    <a:pt x="109728" y="233172"/>
                  </a:cubicBezTo>
                  <a:cubicBezTo>
                    <a:pt x="109728" y="237744"/>
                    <a:pt x="109728" y="251460"/>
                    <a:pt x="114300" y="251460"/>
                  </a:cubicBezTo>
                  <a:cubicBezTo>
                    <a:pt x="141732" y="246888"/>
                    <a:pt x="146304" y="242316"/>
                    <a:pt x="155448" y="237744"/>
                  </a:cubicBezTo>
                  <a:cubicBezTo>
                    <a:pt x="155448" y="237744"/>
                    <a:pt x="155448" y="237744"/>
                    <a:pt x="155448" y="237744"/>
                  </a:cubicBezTo>
                  <a:close/>
                  <a:moveTo>
                    <a:pt x="192024" y="59436"/>
                  </a:moveTo>
                  <a:cubicBezTo>
                    <a:pt x="192024" y="59436"/>
                    <a:pt x="192024" y="59436"/>
                    <a:pt x="192024" y="59436"/>
                  </a:cubicBezTo>
                  <a:lnTo>
                    <a:pt x="192024" y="59436"/>
                  </a:lnTo>
                  <a:close/>
                  <a:moveTo>
                    <a:pt x="32004" y="178308"/>
                  </a:moveTo>
                  <a:cubicBezTo>
                    <a:pt x="32004" y="178308"/>
                    <a:pt x="32004" y="178308"/>
                    <a:pt x="32004" y="178308"/>
                  </a:cubicBezTo>
                  <a:lnTo>
                    <a:pt x="32004" y="178308"/>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11" name="Freeform: Shape 191">
              <a:extLst>
                <a:ext uri="{FF2B5EF4-FFF2-40B4-BE49-F238E27FC236}">
                  <a16:creationId xmlns:a16="http://schemas.microsoft.com/office/drawing/2014/main" id="{B1F53EB1-E1FF-174E-8574-238303D4CC0B}"/>
                </a:ext>
              </a:extLst>
            </p:cNvPr>
            <p:cNvSpPr/>
            <p:nvPr/>
          </p:nvSpPr>
          <p:spPr>
            <a:xfrm>
              <a:off x="9962390" y="402773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12" name="Freeform: Shape 192">
              <a:extLst>
                <a:ext uri="{FF2B5EF4-FFF2-40B4-BE49-F238E27FC236}">
                  <a16:creationId xmlns:a16="http://schemas.microsoft.com/office/drawing/2014/main" id="{EC2273ED-7A15-7942-935D-73372355112D}"/>
                </a:ext>
              </a:extLst>
            </p:cNvPr>
            <p:cNvSpPr/>
            <p:nvPr/>
          </p:nvSpPr>
          <p:spPr>
            <a:xfrm>
              <a:off x="8482204" y="3626538"/>
              <a:ext cx="45720" cy="45720"/>
            </a:xfrm>
            <a:custGeom>
              <a:avLst/>
              <a:gdLst>
                <a:gd name="connsiteX0" fmla="*/ 3429 w 0"/>
                <a:gd name="connsiteY0" fmla="*/ 3429 h 0"/>
                <a:gd name="connsiteX1" fmla="*/ 3429 w 0"/>
                <a:gd name="connsiteY1" fmla="*/ 3429 h 0"/>
                <a:gd name="connsiteX2" fmla="*/ 3429 w 0"/>
                <a:gd name="connsiteY2" fmla="*/ 3429 h 0"/>
              </a:gdLst>
              <a:ahLst/>
              <a:cxnLst>
                <a:cxn ang="0">
                  <a:pos x="connsiteX0" y="connsiteY0"/>
                </a:cxn>
                <a:cxn ang="0">
                  <a:pos x="connsiteX1" y="connsiteY1"/>
                </a:cxn>
                <a:cxn ang="0">
                  <a:pos x="connsiteX2" y="connsiteY2"/>
                </a:cxn>
              </a:cxnLst>
              <a:rect l="l" t="t" r="r" b="b"/>
              <a:pathLst>
                <a:path>
                  <a:moveTo>
                    <a:pt x="3429" y="3429"/>
                  </a:moveTo>
                  <a:cubicBezTo>
                    <a:pt x="3429" y="-1143"/>
                    <a:pt x="3429" y="-1143"/>
                    <a:pt x="3429" y="3429"/>
                  </a:cubicBezTo>
                  <a:cubicBezTo>
                    <a:pt x="-1143" y="-1143"/>
                    <a:pt x="-1143" y="-1143"/>
                    <a:pt x="3429"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13" name="Freeform: Shape 193">
              <a:extLst>
                <a:ext uri="{FF2B5EF4-FFF2-40B4-BE49-F238E27FC236}">
                  <a16:creationId xmlns:a16="http://schemas.microsoft.com/office/drawing/2014/main" id="{462A9A13-1CF5-204A-81ED-313F1520BAE2}"/>
                </a:ext>
              </a:extLst>
            </p:cNvPr>
            <p:cNvSpPr/>
            <p:nvPr/>
          </p:nvSpPr>
          <p:spPr>
            <a:xfrm>
              <a:off x="8631937" y="428833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14" name="Freeform: Shape 194">
              <a:extLst>
                <a:ext uri="{FF2B5EF4-FFF2-40B4-BE49-F238E27FC236}">
                  <a16:creationId xmlns:a16="http://schemas.microsoft.com/office/drawing/2014/main" id="{1E19EE1C-3F33-3B4C-80F8-0CD7178E745F}"/>
                </a:ext>
              </a:extLst>
            </p:cNvPr>
            <p:cNvSpPr/>
            <p:nvPr/>
          </p:nvSpPr>
          <p:spPr>
            <a:xfrm>
              <a:off x="8490204" y="4215183"/>
              <a:ext cx="137160" cy="274320"/>
            </a:xfrm>
            <a:custGeom>
              <a:avLst/>
              <a:gdLst>
                <a:gd name="connsiteX0" fmla="*/ 141732 w 137160"/>
                <a:gd name="connsiteY0" fmla="*/ 68580 h 274320"/>
                <a:gd name="connsiteX1" fmla="*/ 141732 w 137160"/>
                <a:gd name="connsiteY1" fmla="*/ 68580 h 274320"/>
                <a:gd name="connsiteX2" fmla="*/ 132588 w 137160"/>
                <a:gd name="connsiteY2" fmla="*/ 18288 h 274320"/>
                <a:gd name="connsiteX3" fmla="*/ 128016 w 137160"/>
                <a:gd name="connsiteY3" fmla="*/ 13716 h 274320"/>
                <a:gd name="connsiteX4" fmla="*/ 123444 w 137160"/>
                <a:gd name="connsiteY4" fmla="*/ 4572 h 274320"/>
                <a:gd name="connsiteX5" fmla="*/ 123444 w 137160"/>
                <a:gd name="connsiteY5" fmla="*/ 0 h 274320"/>
                <a:gd name="connsiteX6" fmla="*/ 114300 w 137160"/>
                <a:gd name="connsiteY6" fmla="*/ 13716 h 274320"/>
                <a:gd name="connsiteX7" fmla="*/ 118872 w 137160"/>
                <a:gd name="connsiteY7" fmla="*/ 18288 h 274320"/>
                <a:gd name="connsiteX8" fmla="*/ 118872 w 137160"/>
                <a:gd name="connsiteY8" fmla="*/ 27432 h 274320"/>
                <a:gd name="connsiteX9" fmla="*/ 109728 w 137160"/>
                <a:gd name="connsiteY9" fmla="*/ 36576 h 274320"/>
                <a:gd name="connsiteX10" fmla="*/ 105156 w 137160"/>
                <a:gd name="connsiteY10" fmla="*/ 45720 h 274320"/>
                <a:gd name="connsiteX11" fmla="*/ 100584 w 137160"/>
                <a:gd name="connsiteY11" fmla="*/ 54864 h 274320"/>
                <a:gd name="connsiteX12" fmla="*/ 96012 w 137160"/>
                <a:gd name="connsiteY12" fmla="*/ 64008 h 274320"/>
                <a:gd name="connsiteX13" fmla="*/ 86868 w 137160"/>
                <a:gd name="connsiteY13" fmla="*/ 73152 h 274320"/>
                <a:gd name="connsiteX14" fmla="*/ 86868 w 137160"/>
                <a:gd name="connsiteY14" fmla="*/ 64008 h 274320"/>
                <a:gd name="connsiteX15" fmla="*/ 77724 w 137160"/>
                <a:gd name="connsiteY15" fmla="*/ 73152 h 274320"/>
                <a:gd name="connsiteX16" fmla="*/ 77724 w 137160"/>
                <a:gd name="connsiteY16" fmla="*/ 82296 h 274320"/>
                <a:gd name="connsiteX17" fmla="*/ 64008 w 137160"/>
                <a:gd name="connsiteY17" fmla="*/ 91440 h 274320"/>
                <a:gd name="connsiteX18" fmla="*/ 54864 w 137160"/>
                <a:gd name="connsiteY18" fmla="*/ 86868 h 274320"/>
                <a:gd name="connsiteX19" fmla="*/ 45720 w 137160"/>
                <a:gd name="connsiteY19" fmla="*/ 91440 h 274320"/>
                <a:gd name="connsiteX20" fmla="*/ 41148 w 137160"/>
                <a:gd name="connsiteY20" fmla="*/ 91440 h 274320"/>
                <a:gd name="connsiteX21" fmla="*/ 32004 w 137160"/>
                <a:gd name="connsiteY21" fmla="*/ 96012 h 274320"/>
                <a:gd name="connsiteX22" fmla="*/ 22860 w 137160"/>
                <a:gd name="connsiteY22" fmla="*/ 105156 h 274320"/>
                <a:gd name="connsiteX23" fmla="*/ 22860 w 137160"/>
                <a:gd name="connsiteY23" fmla="*/ 105156 h 274320"/>
                <a:gd name="connsiteX24" fmla="*/ 13716 w 137160"/>
                <a:gd name="connsiteY24" fmla="*/ 132588 h 274320"/>
                <a:gd name="connsiteX25" fmla="*/ 18288 w 137160"/>
                <a:gd name="connsiteY25" fmla="*/ 150876 h 274320"/>
                <a:gd name="connsiteX26" fmla="*/ 22860 w 137160"/>
                <a:gd name="connsiteY26" fmla="*/ 164592 h 274320"/>
                <a:gd name="connsiteX27" fmla="*/ 22860 w 137160"/>
                <a:gd name="connsiteY27" fmla="*/ 187452 h 274320"/>
                <a:gd name="connsiteX28" fmla="*/ 13716 w 137160"/>
                <a:gd name="connsiteY28" fmla="*/ 205740 h 274320"/>
                <a:gd name="connsiteX29" fmla="*/ 4572 w 137160"/>
                <a:gd name="connsiteY29" fmla="*/ 214884 h 274320"/>
                <a:gd name="connsiteX30" fmla="*/ 0 w 137160"/>
                <a:gd name="connsiteY30" fmla="*/ 242316 h 274320"/>
                <a:gd name="connsiteX31" fmla="*/ 4572 w 137160"/>
                <a:gd name="connsiteY31" fmla="*/ 260604 h 274320"/>
                <a:gd name="connsiteX32" fmla="*/ 4572 w 137160"/>
                <a:gd name="connsiteY32" fmla="*/ 274320 h 274320"/>
                <a:gd name="connsiteX33" fmla="*/ 18288 w 137160"/>
                <a:gd name="connsiteY33" fmla="*/ 301752 h 274320"/>
                <a:gd name="connsiteX34" fmla="*/ 27432 w 137160"/>
                <a:gd name="connsiteY34" fmla="*/ 306324 h 274320"/>
                <a:gd name="connsiteX35" fmla="*/ 45720 w 137160"/>
                <a:gd name="connsiteY35" fmla="*/ 310896 h 274320"/>
                <a:gd name="connsiteX36" fmla="*/ 54864 w 137160"/>
                <a:gd name="connsiteY36" fmla="*/ 306324 h 274320"/>
                <a:gd name="connsiteX37" fmla="*/ 64008 w 137160"/>
                <a:gd name="connsiteY37" fmla="*/ 306324 h 274320"/>
                <a:gd name="connsiteX38" fmla="*/ 73152 w 137160"/>
                <a:gd name="connsiteY38" fmla="*/ 297180 h 274320"/>
                <a:gd name="connsiteX39" fmla="*/ 86868 w 137160"/>
                <a:gd name="connsiteY39" fmla="*/ 251460 h 274320"/>
                <a:gd name="connsiteX40" fmla="*/ 105156 w 137160"/>
                <a:gd name="connsiteY40" fmla="*/ 196596 h 274320"/>
                <a:gd name="connsiteX41" fmla="*/ 118872 w 137160"/>
                <a:gd name="connsiteY41" fmla="*/ 160020 h 274320"/>
                <a:gd name="connsiteX42" fmla="*/ 128016 w 137160"/>
                <a:gd name="connsiteY42" fmla="*/ 123444 h 274320"/>
                <a:gd name="connsiteX43" fmla="*/ 137160 w 137160"/>
                <a:gd name="connsiteY43" fmla="*/ 109728 h 274320"/>
                <a:gd name="connsiteX44" fmla="*/ 137160 w 137160"/>
                <a:gd name="connsiteY44" fmla="*/ 96012 h 274320"/>
                <a:gd name="connsiteX45" fmla="*/ 137160 w 137160"/>
                <a:gd name="connsiteY45" fmla="*/ 82296 h 274320"/>
                <a:gd name="connsiteX46" fmla="*/ 146304 w 137160"/>
                <a:gd name="connsiteY46" fmla="*/ 91440 h 274320"/>
                <a:gd name="connsiteX47" fmla="*/ 141732 w 137160"/>
                <a:gd name="connsiteY47" fmla="*/ 68580 h 274320"/>
                <a:gd name="connsiteX48" fmla="*/ 141732 w 137160"/>
                <a:gd name="connsiteY48" fmla="*/ 6858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7160" h="274320">
                  <a:moveTo>
                    <a:pt x="141732" y="68580"/>
                  </a:moveTo>
                  <a:cubicBezTo>
                    <a:pt x="141732" y="68580"/>
                    <a:pt x="141732" y="73152"/>
                    <a:pt x="141732" y="68580"/>
                  </a:cubicBezTo>
                  <a:cubicBezTo>
                    <a:pt x="137160" y="54864"/>
                    <a:pt x="141732" y="36576"/>
                    <a:pt x="132588" y="18288"/>
                  </a:cubicBezTo>
                  <a:cubicBezTo>
                    <a:pt x="132588" y="18288"/>
                    <a:pt x="128016" y="18288"/>
                    <a:pt x="128016" y="13716"/>
                  </a:cubicBezTo>
                  <a:cubicBezTo>
                    <a:pt x="128016" y="9144"/>
                    <a:pt x="123444" y="4572"/>
                    <a:pt x="123444" y="4572"/>
                  </a:cubicBezTo>
                  <a:cubicBezTo>
                    <a:pt x="123444" y="4572"/>
                    <a:pt x="128016" y="0"/>
                    <a:pt x="123444" y="0"/>
                  </a:cubicBezTo>
                  <a:cubicBezTo>
                    <a:pt x="123444" y="0"/>
                    <a:pt x="114300" y="13716"/>
                    <a:pt x="114300" y="13716"/>
                  </a:cubicBezTo>
                  <a:cubicBezTo>
                    <a:pt x="114300" y="13716"/>
                    <a:pt x="118872" y="18288"/>
                    <a:pt x="118872" y="18288"/>
                  </a:cubicBezTo>
                  <a:cubicBezTo>
                    <a:pt x="118872" y="22860"/>
                    <a:pt x="118872" y="22860"/>
                    <a:pt x="118872" y="27432"/>
                  </a:cubicBezTo>
                  <a:cubicBezTo>
                    <a:pt x="118872" y="32004"/>
                    <a:pt x="118872" y="36576"/>
                    <a:pt x="109728" y="36576"/>
                  </a:cubicBezTo>
                  <a:cubicBezTo>
                    <a:pt x="109728" y="41148"/>
                    <a:pt x="105156" y="41148"/>
                    <a:pt x="105156" y="45720"/>
                  </a:cubicBezTo>
                  <a:cubicBezTo>
                    <a:pt x="91440" y="32004"/>
                    <a:pt x="100584" y="45720"/>
                    <a:pt x="100584" y="54864"/>
                  </a:cubicBezTo>
                  <a:cubicBezTo>
                    <a:pt x="100584" y="54864"/>
                    <a:pt x="86868" y="59436"/>
                    <a:pt x="96012" y="64008"/>
                  </a:cubicBezTo>
                  <a:cubicBezTo>
                    <a:pt x="91440" y="64008"/>
                    <a:pt x="91440" y="73152"/>
                    <a:pt x="86868" y="73152"/>
                  </a:cubicBezTo>
                  <a:cubicBezTo>
                    <a:pt x="86868" y="68580"/>
                    <a:pt x="86868" y="68580"/>
                    <a:pt x="86868" y="64008"/>
                  </a:cubicBezTo>
                  <a:cubicBezTo>
                    <a:pt x="82296" y="64008"/>
                    <a:pt x="77724" y="73152"/>
                    <a:pt x="77724" y="73152"/>
                  </a:cubicBezTo>
                  <a:cubicBezTo>
                    <a:pt x="77724" y="77724"/>
                    <a:pt x="82296" y="77724"/>
                    <a:pt x="77724" y="82296"/>
                  </a:cubicBezTo>
                  <a:cubicBezTo>
                    <a:pt x="82296" y="68580"/>
                    <a:pt x="54864" y="82296"/>
                    <a:pt x="64008" y="91440"/>
                  </a:cubicBezTo>
                  <a:cubicBezTo>
                    <a:pt x="59436" y="91440"/>
                    <a:pt x="59436" y="82296"/>
                    <a:pt x="54864" y="86868"/>
                  </a:cubicBezTo>
                  <a:cubicBezTo>
                    <a:pt x="50292" y="91440"/>
                    <a:pt x="45720" y="86868"/>
                    <a:pt x="45720" y="91440"/>
                  </a:cubicBezTo>
                  <a:cubicBezTo>
                    <a:pt x="45720" y="86868"/>
                    <a:pt x="41148" y="91440"/>
                    <a:pt x="41148" y="91440"/>
                  </a:cubicBezTo>
                  <a:cubicBezTo>
                    <a:pt x="36576" y="86868"/>
                    <a:pt x="36576" y="91440"/>
                    <a:pt x="32004" y="96012"/>
                  </a:cubicBezTo>
                  <a:cubicBezTo>
                    <a:pt x="22860" y="100584"/>
                    <a:pt x="22860" y="96012"/>
                    <a:pt x="22860" y="105156"/>
                  </a:cubicBezTo>
                  <a:cubicBezTo>
                    <a:pt x="22860" y="105156"/>
                    <a:pt x="22860" y="105156"/>
                    <a:pt x="22860" y="105156"/>
                  </a:cubicBezTo>
                  <a:cubicBezTo>
                    <a:pt x="27432" y="114300"/>
                    <a:pt x="9144" y="123444"/>
                    <a:pt x="13716" y="132588"/>
                  </a:cubicBezTo>
                  <a:cubicBezTo>
                    <a:pt x="18288" y="137160"/>
                    <a:pt x="13716" y="146304"/>
                    <a:pt x="18288" y="150876"/>
                  </a:cubicBezTo>
                  <a:cubicBezTo>
                    <a:pt x="18288" y="155448"/>
                    <a:pt x="18288" y="160020"/>
                    <a:pt x="22860" y="164592"/>
                  </a:cubicBezTo>
                  <a:cubicBezTo>
                    <a:pt x="27432" y="173736"/>
                    <a:pt x="27432" y="182880"/>
                    <a:pt x="22860" y="187452"/>
                  </a:cubicBezTo>
                  <a:cubicBezTo>
                    <a:pt x="18288" y="192024"/>
                    <a:pt x="13716" y="196596"/>
                    <a:pt x="13716" y="205740"/>
                  </a:cubicBezTo>
                  <a:cubicBezTo>
                    <a:pt x="13716" y="210312"/>
                    <a:pt x="4572" y="210312"/>
                    <a:pt x="4572" y="214884"/>
                  </a:cubicBezTo>
                  <a:cubicBezTo>
                    <a:pt x="0" y="224028"/>
                    <a:pt x="0" y="228600"/>
                    <a:pt x="0" y="242316"/>
                  </a:cubicBezTo>
                  <a:cubicBezTo>
                    <a:pt x="0" y="246888"/>
                    <a:pt x="4572" y="256032"/>
                    <a:pt x="4572" y="260604"/>
                  </a:cubicBezTo>
                  <a:cubicBezTo>
                    <a:pt x="4572" y="265176"/>
                    <a:pt x="4572" y="269748"/>
                    <a:pt x="4572" y="274320"/>
                  </a:cubicBezTo>
                  <a:cubicBezTo>
                    <a:pt x="4572" y="283464"/>
                    <a:pt x="9144" y="297180"/>
                    <a:pt x="18288" y="301752"/>
                  </a:cubicBezTo>
                  <a:cubicBezTo>
                    <a:pt x="18288" y="306324"/>
                    <a:pt x="27432" y="306324"/>
                    <a:pt x="27432" y="306324"/>
                  </a:cubicBezTo>
                  <a:cubicBezTo>
                    <a:pt x="32004" y="310896"/>
                    <a:pt x="36576" y="315468"/>
                    <a:pt x="45720" y="310896"/>
                  </a:cubicBezTo>
                  <a:cubicBezTo>
                    <a:pt x="50292" y="310896"/>
                    <a:pt x="50292" y="306324"/>
                    <a:pt x="54864" y="306324"/>
                  </a:cubicBezTo>
                  <a:cubicBezTo>
                    <a:pt x="59436" y="301752"/>
                    <a:pt x="59436" y="306324"/>
                    <a:pt x="64008" y="306324"/>
                  </a:cubicBezTo>
                  <a:cubicBezTo>
                    <a:pt x="68580" y="306324"/>
                    <a:pt x="73152" y="301752"/>
                    <a:pt x="73152" y="297180"/>
                  </a:cubicBezTo>
                  <a:cubicBezTo>
                    <a:pt x="77724" y="283464"/>
                    <a:pt x="86868" y="269748"/>
                    <a:pt x="86868" y="251460"/>
                  </a:cubicBezTo>
                  <a:cubicBezTo>
                    <a:pt x="91440" y="233172"/>
                    <a:pt x="100584" y="214884"/>
                    <a:pt x="105156" y="196596"/>
                  </a:cubicBezTo>
                  <a:cubicBezTo>
                    <a:pt x="109728" y="182880"/>
                    <a:pt x="114300" y="169164"/>
                    <a:pt x="118872" y="160020"/>
                  </a:cubicBezTo>
                  <a:cubicBezTo>
                    <a:pt x="123444" y="146304"/>
                    <a:pt x="128016" y="137160"/>
                    <a:pt x="128016" y="123444"/>
                  </a:cubicBezTo>
                  <a:cubicBezTo>
                    <a:pt x="128016" y="114300"/>
                    <a:pt x="132588" y="114300"/>
                    <a:pt x="137160" y="109728"/>
                  </a:cubicBezTo>
                  <a:cubicBezTo>
                    <a:pt x="137160" y="105156"/>
                    <a:pt x="137160" y="100584"/>
                    <a:pt x="137160" y="96012"/>
                  </a:cubicBezTo>
                  <a:cubicBezTo>
                    <a:pt x="137160" y="91440"/>
                    <a:pt x="137160" y="86868"/>
                    <a:pt x="137160" y="82296"/>
                  </a:cubicBezTo>
                  <a:cubicBezTo>
                    <a:pt x="137160" y="82296"/>
                    <a:pt x="141732" y="91440"/>
                    <a:pt x="146304" y="91440"/>
                  </a:cubicBezTo>
                  <a:cubicBezTo>
                    <a:pt x="146304" y="96012"/>
                    <a:pt x="146304" y="73152"/>
                    <a:pt x="141732" y="68580"/>
                  </a:cubicBezTo>
                  <a:cubicBezTo>
                    <a:pt x="141732" y="68580"/>
                    <a:pt x="141732" y="68580"/>
                    <a:pt x="141732" y="6858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15" name="Freeform: Shape 195">
              <a:extLst>
                <a:ext uri="{FF2B5EF4-FFF2-40B4-BE49-F238E27FC236}">
                  <a16:creationId xmlns:a16="http://schemas.microsoft.com/office/drawing/2014/main" id="{CD5066B4-133A-B94C-A1E5-E8FCFC6D3060}"/>
                </a:ext>
              </a:extLst>
            </p:cNvPr>
            <p:cNvSpPr/>
            <p:nvPr/>
          </p:nvSpPr>
          <p:spPr>
            <a:xfrm>
              <a:off x="8593329" y="4247187"/>
              <a:ext cx="45720" cy="45720"/>
            </a:xfrm>
            <a:custGeom>
              <a:avLst/>
              <a:gdLst>
                <a:gd name="connsiteX0" fmla="*/ 2032 w 0"/>
                <a:gd name="connsiteY0" fmla="*/ 0 h 0"/>
                <a:gd name="connsiteX1" fmla="*/ 2032 w 0"/>
                <a:gd name="connsiteY1" fmla="*/ 4572 h 0"/>
                <a:gd name="connsiteX2" fmla="*/ 2032 w 0"/>
                <a:gd name="connsiteY2" fmla="*/ 0 h 0"/>
              </a:gdLst>
              <a:ahLst/>
              <a:cxnLst>
                <a:cxn ang="0">
                  <a:pos x="connsiteX0" y="connsiteY0"/>
                </a:cxn>
                <a:cxn ang="0">
                  <a:pos x="connsiteX1" y="connsiteY1"/>
                </a:cxn>
                <a:cxn ang="0">
                  <a:pos x="connsiteX2" y="connsiteY2"/>
                </a:cxn>
              </a:cxnLst>
              <a:rect l="l" t="t" r="r" b="b"/>
              <a:pathLst>
                <a:path>
                  <a:moveTo>
                    <a:pt x="2032" y="0"/>
                  </a:moveTo>
                  <a:cubicBezTo>
                    <a:pt x="2032" y="0"/>
                    <a:pt x="-2540" y="4572"/>
                    <a:pt x="2032" y="4572"/>
                  </a:cubicBezTo>
                  <a:cubicBezTo>
                    <a:pt x="2032" y="4572"/>
                    <a:pt x="2032" y="0"/>
                    <a:pt x="203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16" name="Freeform: Shape 196">
              <a:extLst>
                <a:ext uri="{FF2B5EF4-FFF2-40B4-BE49-F238E27FC236}">
                  <a16:creationId xmlns:a16="http://schemas.microsoft.com/office/drawing/2014/main" id="{416B539B-4B0F-8144-98BA-DE56C9AB2CDB}"/>
                </a:ext>
              </a:extLst>
            </p:cNvPr>
            <p:cNvSpPr/>
            <p:nvPr/>
          </p:nvSpPr>
          <p:spPr>
            <a:xfrm>
              <a:off x="8620761" y="4326054"/>
              <a:ext cx="45720" cy="45720"/>
            </a:xfrm>
            <a:custGeom>
              <a:avLst/>
              <a:gdLst>
                <a:gd name="connsiteX0" fmla="*/ 2032 w 0"/>
                <a:gd name="connsiteY0" fmla="*/ 3429 h 0"/>
                <a:gd name="connsiteX1" fmla="*/ 2032 w 0"/>
                <a:gd name="connsiteY1" fmla="*/ 3429 h 0"/>
                <a:gd name="connsiteX2" fmla="*/ 2032 w 0"/>
                <a:gd name="connsiteY2" fmla="*/ 12573 h 0"/>
                <a:gd name="connsiteX3" fmla="*/ 2032 w 0"/>
                <a:gd name="connsiteY3" fmla="*/ 3429 h 0"/>
                <a:gd name="connsiteX4" fmla="*/ 2032 w 0"/>
                <a:gd name="connsiteY4" fmla="*/ 342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032" y="3429"/>
                  </a:moveTo>
                  <a:cubicBezTo>
                    <a:pt x="2032" y="3429"/>
                    <a:pt x="2032" y="3429"/>
                    <a:pt x="2032" y="3429"/>
                  </a:cubicBezTo>
                  <a:cubicBezTo>
                    <a:pt x="2032" y="8001"/>
                    <a:pt x="-2540" y="8001"/>
                    <a:pt x="2032" y="12573"/>
                  </a:cubicBezTo>
                  <a:cubicBezTo>
                    <a:pt x="2032" y="8001"/>
                    <a:pt x="2032" y="3429"/>
                    <a:pt x="2032" y="3429"/>
                  </a:cubicBezTo>
                  <a:cubicBezTo>
                    <a:pt x="2032" y="-1143"/>
                    <a:pt x="2032" y="-1143"/>
                    <a:pt x="2032"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17" name="Freeform: Shape 197">
              <a:extLst>
                <a:ext uri="{FF2B5EF4-FFF2-40B4-BE49-F238E27FC236}">
                  <a16:creationId xmlns:a16="http://schemas.microsoft.com/office/drawing/2014/main" id="{32E72BA9-3962-6A46-8CF6-FA3EDFA74896}"/>
                </a:ext>
              </a:extLst>
            </p:cNvPr>
            <p:cNvSpPr/>
            <p:nvPr/>
          </p:nvSpPr>
          <p:spPr>
            <a:xfrm>
              <a:off x="9953246" y="3384222"/>
              <a:ext cx="45720" cy="45720"/>
            </a:xfrm>
            <a:custGeom>
              <a:avLst/>
              <a:gdLst>
                <a:gd name="connsiteX0" fmla="*/ 0 w 0"/>
                <a:gd name="connsiteY0" fmla="*/ 3429 h 0"/>
                <a:gd name="connsiteX1" fmla="*/ 0 w 0"/>
                <a:gd name="connsiteY1" fmla="*/ 3429 h 0"/>
                <a:gd name="connsiteX2" fmla="*/ 0 w 0"/>
                <a:gd name="connsiteY2" fmla="*/ 3429 h 0"/>
                <a:gd name="connsiteX3" fmla="*/ 0 w 0"/>
                <a:gd name="connsiteY3" fmla="*/ 3429 h 0"/>
                <a:gd name="connsiteX4" fmla="*/ 4572 w 0"/>
                <a:gd name="connsiteY4" fmla="*/ 3429 h 0"/>
                <a:gd name="connsiteX5" fmla="*/ 0 w 0"/>
                <a:gd name="connsiteY5" fmla="*/ 3429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0" y="3429"/>
                  </a:moveTo>
                  <a:cubicBezTo>
                    <a:pt x="4572" y="3429"/>
                    <a:pt x="4572" y="3429"/>
                    <a:pt x="0" y="3429"/>
                  </a:cubicBezTo>
                  <a:cubicBezTo>
                    <a:pt x="4572" y="3429"/>
                    <a:pt x="4572" y="3429"/>
                    <a:pt x="0" y="3429"/>
                  </a:cubicBezTo>
                  <a:cubicBezTo>
                    <a:pt x="4572" y="3429"/>
                    <a:pt x="4572" y="3429"/>
                    <a:pt x="0" y="3429"/>
                  </a:cubicBezTo>
                  <a:cubicBezTo>
                    <a:pt x="4572" y="3429"/>
                    <a:pt x="4572" y="3429"/>
                    <a:pt x="4572" y="3429"/>
                  </a:cubicBezTo>
                  <a:cubicBezTo>
                    <a:pt x="9144" y="-1143"/>
                    <a:pt x="4572" y="-1143"/>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18" name="Freeform: Shape 198">
              <a:extLst>
                <a:ext uri="{FF2B5EF4-FFF2-40B4-BE49-F238E27FC236}">
                  <a16:creationId xmlns:a16="http://schemas.microsoft.com/office/drawing/2014/main" id="{B6AC4B8E-02F0-6E4A-BB14-67667C063966}"/>
                </a:ext>
              </a:extLst>
            </p:cNvPr>
            <p:cNvSpPr/>
            <p:nvPr/>
          </p:nvSpPr>
          <p:spPr>
            <a:xfrm>
              <a:off x="9994394" y="3369706"/>
              <a:ext cx="45720" cy="45720"/>
            </a:xfrm>
            <a:custGeom>
              <a:avLst/>
              <a:gdLst>
                <a:gd name="connsiteX0" fmla="*/ 13716 w 0"/>
                <a:gd name="connsiteY0" fmla="*/ 63665 h 45720"/>
                <a:gd name="connsiteX1" fmla="*/ 22860 w 0"/>
                <a:gd name="connsiteY1" fmla="*/ 68237 h 45720"/>
                <a:gd name="connsiteX2" fmla="*/ 27432 w 0"/>
                <a:gd name="connsiteY2" fmla="*/ 45377 h 45720"/>
                <a:gd name="connsiteX3" fmla="*/ 27432 w 0"/>
                <a:gd name="connsiteY3" fmla="*/ 22517 h 45720"/>
                <a:gd name="connsiteX4" fmla="*/ 27432 w 0"/>
                <a:gd name="connsiteY4" fmla="*/ 4229 h 45720"/>
                <a:gd name="connsiteX5" fmla="*/ 0 w 0"/>
                <a:gd name="connsiteY5" fmla="*/ 27089 h 45720"/>
                <a:gd name="connsiteX6" fmla="*/ 0 w 0"/>
                <a:gd name="connsiteY6" fmla="*/ 27089 h 45720"/>
                <a:gd name="connsiteX7" fmla="*/ 0 w 0"/>
                <a:gd name="connsiteY7" fmla="*/ 27089 h 45720"/>
                <a:gd name="connsiteX8" fmla="*/ 13716 w 0"/>
                <a:gd name="connsiteY8" fmla="*/ 63665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h="45720">
                  <a:moveTo>
                    <a:pt x="13716" y="63665"/>
                  </a:moveTo>
                  <a:cubicBezTo>
                    <a:pt x="13716" y="63665"/>
                    <a:pt x="27432" y="81953"/>
                    <a:pt x="22860" y="68237"/>
                  </a:cubicBezTo>
                  <a:cubicBezTo>
                    <a:pt x="22860" y="59093"/>
                    <a:pt x="27432" y="54521"/>
                    <a:pt x="27432" y="45377"/>
                  </a:cubicBezTo>
                  <a:cubicBezTo>
                    <a:pt x="27432" y="40805"/>
                    <a:pt x="27432" y="27089"/>
                    <a:pt x="27432" y="22517"/>
                  </a:cubicBezTo>
                  <a:cubicBezTo>
                    <a:pt x="27432" y="17945"/>
                    <a:pt x="27432" y="4229"/>
                    <a:pt x="27432" y="4229"/>
                  </a:cubicBezTo>
                  <a:cubicBezTo>
                    <a:pt x="13716" y="-9487"/>
                    <a:pt x="4572" y="13373"/>
                    <a:pt x="0" y="27089"/>
                  </a:cubicBezTo>
                  <a:cubicBezTo>
                    <a:pt x="0" y="27089"/>
                    <a:pt x="0" y="27089"/>
                    <a:pt x="0" y="27089"/>
                  </a:cubicBezTo>
                  <a:cubicBezTo>
                    <a:pt x="0" y="27089"/>
                    <a:pt x="0" y="27089"/>
                    <a:pt x="0" y="27089"/>
                  </a:cubicBezTo>
                  <a:cubicBezTo>
                    <a:pt x="0" y="36233"/>
                    <a:pt x="0" y="54521"/>
                    <a:pt x="13716" y="63665"/>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19" name="Freeform: Shape 199">
              <a:extLst>
                <a:ext uri="{FF2B5EF4-FFF2-40B4-BE49-F238E27FC236}">
                  <a16:creationId xmlns:a16="http://schemas.microsoft.com/office/drawing/2014/main" id="{0B6B7405-26DB-054B-AB63-CBB4B3C4AD42}"/>
                </a:ext>
              </a:extLst>
            </p:cNvPr>
            <p:cNvSpPr/>
            <p:nvPr/>
          </p:nvSpPr>
          <p:spPr>
            <a:xfrm>
              <a:off x="5330950" y="3277923"/>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4572 h 0"/>
                <a:gd name="connsiteX4" fmla="*/ 0 w 0"/>
                <a:gd name="connsiteY4" fmla="*/ 0 h 0"/>
                <a:gd name="connsiteX5" fmla="*/ 0 w 0"/>
                <a:gd name="connsiteY5"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0" y="0"/>
                  </a:moveTo>
                  <a:cubicBezTo>
                    <a:pt x="0" y="0"/>
                    <a:pt x="0" y="0"/>
                    <a:pt x="0" y="0"/>
                  </a:cubicBezTo>
                  <a:cubicBezTo>
                    <a:pt x="0" y="4572"/>
                    <a:pt x="0" y="0"/>
                    <a:pt x="0" y="0"/>
                  </a:cubicBezTo>
                  <a:cubicBezTo>
                    <a:pt x="0" y="0"/>
                    <a:pt x="0" y="4572"/>
                    <a:pt x="0" y="4572"/>
                  </a:cubicBezTo>
                  <a:cubicBezTo>
                    <a:pt x="4572" y="4572"/>
                    <a:pt x="4572" y="0"/>
                    <a:pt x="0" y="0"/>
                  </a:cubicBezTo>
                  <a:cubicBezTo>
                    <a:pt x="4572"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20" name="Freeform: Shape 200">
              <a:extLst>
                <a:ext uri="{FF2B5EF4-FFF2-40B4-BE49-F238E27FC236}">
                  <a16:creationId xmlns:a16="http://schemas.microsoft.com/office/drawing/2014/main" id="{F1E3756E-B24D-C04E-AAB1-74285F542E70}"/>
                </a:ext>
              </a:extLst>
            </p:cNvPr>
            <p:cNvSpPr/>
            <p:nvPr/>
          </p:nvSpPr>
          <p:spPr>
            <a:xfrm>
              <a:off x="5390386" y="330078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21" name="Freeform: Shape 201">
              <a:extLst>
                <a:ext uri="{FF2B5EF4-FFF2-40B4-BE49-F238E27FC236}">
                  <a16:creationId xmlns:a16="http://schemas.microsoft.com/office/drawing/2014/main" id="{A1CB28AC-705A-6742-BC32-7FEC3B39099D}"/>
                </a:ext>
              </a:extLst>
            </p:cNvPr>
            <p:cNvSpPr/>
            <p:nvPr/>
          </p:nvSpPr>
          <p:spPr>
            <a:xfrm>
              <a:off x="5385814" y="3296211"/>
              <a:ext cx="45720" cy="45720"/>
            </a:xfrm>
            <a:custGeom>
              <a:avLst/>
              <a:gdLst>
                <a:gd name="connsiteX0" fmla="*/ 0 w 0"/>
                <a:gd name="connsiteY0" fmla="*/ 9144 h 0"/>
                <a:gd name="connsiteX1" fmla="*/ 0 w 0"/>
                <a:gd name="connsiteY1" fmla="*/ 9144 h 0"/>
                <a:gd name="connsiteX2" fmla="*/ 0 w 0"/>
                <a:gd name="connsiteY2" fmla="*/ 9144 h 0"/>
                <a:gd name="connsiteX3" fmla="*/ 0 w 0"/>
                <a:gd name="connsiteY3" fmla="*/ 0 h 0"/>
                <a:gd name="connsiteX4" fmla="*/ 0 w 0"/>
                <a:gd name="connsiteY4" fmla="*/ 9144 h 0"/>
                <a:gd name="connsiteX5" fmla="*/ 0 w 0"/>
                <a:gd name="connsiteY5" fmla="*/ 9144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0" y="9144"/>
                  </a:moveTo>
                  <a:lnTo>
                    <a:pt x="0" y="9144"/>
                  </a:lnTo>
                  <a:lnTo>
                    <a:pt x="0" y="9144"/>
                  </a:lnTo>
                  <a:cubicBezTo>
                    <a:pt x="0" y="4572"/>
                    <a:pt x="0" y="4572"/>
                    <a:pt x="0" y="0"/>
                  </a:cubicBezTo>
                  <a:cubicBezTo>
                    <a:pt x="0" y="0"/>
                    <a:pt x="0" y="9144"/>
                    <a:pt x="0" y="9144"/>
                  </a:cubicBezTo>
                  <a:lnTo>
                    <a:pt x="0" y="9144"/>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22" name="Freeform: Shape 202">
              <a:extLst>
                <a:ext uri="{FF2B5EF4-FFF2-40B4-BE49-F238E27FC236}">
                  <a16:creationId xmlns:a16="http://schemas.microsoft.com/office/drawing/2014/main" id="{A86771DB-A682-B04B-8FBC-C0943B61013C}"/>
                </a:ext>
              </a:extLst>
            </p:cNvPr>
            <p:cNvSpPr/>
            <p:nvPr/>
          </p:nvSpPr>
          <p:spPr>
            <a:xfrm>
              <a:off x="5385814" y="3303323"/>
              <a:ext cx="45720" cy="45720"/>
            </a:xfrm>
            <a:custGeom>
              <a:avLst/>
              <a:gdLst>
                <a:gd name="connsiteX0" fmla="*/ 0 w 0"/>
                <a:gd name="connsiteY0" fmla="*/ 2032 h 0"/>
                <a:gd name="connsiteX1" fmla="*/ 0 w 0"/>
                <a:gd name="connsiteY1" fmla="*/ 2032 h 0"/>
                <a:gd name="connsiteX2" fmla="*/ 0 w 0"/>
                <a:gd name="connsiteY2" fmla="*/ 2032 h 0"/>
              </a:gdLst>
              <a:ahLst/>
              <a:cxnLst>
                <a:cxn ang="0">
                  <a:pos x="connsiteX0" y="connsiteY0"/>
                </a:cxn>
                <a:cxn ang="0">
                  <a:pos x="connsiteX1" y="connsiteY1"/>
                </a:cxn>
                <a:cxn ang="0">
                  <a:pos x="connsiteX2" y="connsiteY2"/>
                </a:cxn>
              </a:cxnLst>
              <a:rect l="l" t="t" r="r" b="b"/>
              <a:pathLst>
                <a:path>
                  <a:moveTo>
                    <a:pt x="0" y="2032"/>
                  </a:moveTo>
                  <a:cubicBezTo>
                    <a:pt x="0" y="2032"/>
                    <a:pt x="4572" y="-2540"/>
                    <a:pt x="0" y="2032"/>
                  </a:cubicBezTo>
                  <a:cubicBezTo>
                    <a:pt x="4572" y="-2540"/>
                    <a:pt x="4572" y="2032"/>
                    <a:pt x="0"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23" name="Freeform: Shape 203">
              <a:extLst>
                <a:ext uri="{FF2B5EF4-FFF2-40B4-BE49-F238E27FC236}">
                  <a16:creationId xmlns:a16="http://schemas.microsoft.com/office/drawing/2014/main" id="{0821E6C9-2F2F-724F-A756-0DCEC40BE744}"/>
                </a:ext>
              </a:extLst>
            </p:cNvPr>
            <p:cNvSpPr/>
            <p:nvPr/>
          </p:nvSpPr>
          <p:spPr>
            <a:xfrm>
              <a:off x="5390386" y="330078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24" name="Freeform: Shape 204">
              <a:extLst>
                <a:ext uri="{FF2B5EF4-FFF2-40B4-BE49-F238E27FC236}">
                  <a16:creationId xmlns:a16="http://schemas.microsoft.com/office/drawing/2014/main" id="{AACA8244-0F38-C24E-A130-29FF2207705B}"/>
                </a:ext>
              </a:extLst>
            </p:cNvPr>
            <p:cNvSpPr/>
            <p:nvPr/>
          </p:nvSpPr>
          <p:spPr>
            <a:xfrm>
              <a:off x="5429640" y="3268779"/>
              <a:ext cx="45720" cy="45720"/>
            </a:xfrm>
            <a:custGeom>
              <a:avLst/>
              <a:gdLst>
                <a:gd name="connsiteX0" fmla="*/ 1894 w 0"/>
                <a:gd name="connsiteY0" fmla="*/ 0 h 0"/>
                <a:gd name="connsiteX1" fmla="*/ 6466 w 0"/>
                <a:gd name="connsiteY1" fmla="*/ 13716 h 0"/>
                <a:gd name="connsiteX2" fmla="*/ 1894 w 0"/>
                <a:gd name="connsiteY2" fmla="*/ 0 h 0"/>
              </a:gdLst>
              <a:ahLst/>
              <a:cxnLst>
                <a:cxn ang="0">
                  <a:pos x="connsiteX0" y="connsiteY0"/>
                </a:cxn>
                <a:cxn ang="0">
                  <a:pos x="connsiteX1" y="connsiteY1"/>
                </a:cxn>
                <a:cxn ang="0">
                  <a:pos x="connsiteX2" y="connsiteY2"/>
                </a:cxn>
              </a:cxnLst>
              <a:rect l="l" t="t" r="r" b="b"/>
              <a:pathLst>
                <a:path>
                  <a:moveTo>
                    <a:pt x="1894" y="0"/>
                  </a:moveTo>
                  <a:cubicBezTo>
                    <a:pt x="-2678" y="4572"/>
                    <a:pt x="1894" y="9144"/>
                    <a:pt x="6466" y="13716"/>
                  </a:cubicBezTo>
                  <a:cubicBezTo>
                    <a:pt x="6466" y="9144"/>
                    <a:pt x="6466" y="0"/>
                    <a:pt x="1894"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25" name="Freeform: Shape 205">
              <a:extLst>
                <a:ext uri="{FF2B5EF4-FFF2-40B4-BE49-F238E27FC236}">
                  <a16:creationId xmlns:a16="http://schemas.microsoft.com/office/drawing/2014/main" id="{EBB6199D-BAD1-9442-B53B-39A6AD4FAE8F}"/>
                </a:ext>
              </a:extLst>
            </p:cNvPr>
            <p:cNvSpPr/>
            <p:nvPr/>
          </p:nvSpPr>
          <p:spPr>
            <a:xfrm>
              <a:off x="5449822" y="3349181"/>
              <a:ext cx="45720" cy="45720"/>
            </a:xfrm>
            <a:custGeom>
              <a:avLst/>
              <a:gdLst>
                <a:gd name="connsiteX0" fmla="*/ 0 w 0"/>
                <a:gd name="connsiteY0" fmla="*/ 6466 h 0"/>
                <a:gd name="connsiteX1" fmla="*/ 4572 w 0"/>
                <a:gd name="connsiteY1" fmla="*/ 1894 h 0"/>
                <a:gd name="connsiteX2" fmla="*/ 0 w 0"/>
                <a:gd name="connsiteY2" fmla="*/ 6466 h 0"/>
              </a:gdLst>
              <a:ahLst/>
              <a:cxnLst>
                <a:cxn ang="0">
                  <a:pos x="connsiteX0" y="connsiteY0"/>
                </a:cxn>
                <a:cxn ang="0">
                  <a:pos x="connsiteX1" y="connsiteY1"/>
                </a:cxn>
                <a:cxn ang="0">
                  <a:pos x="connsiteX2" y="connsiteY2"/>
                </a:cxn>
              </a:cxnLst>
              <a:rect l="l" t="t" r="r" b="b"/>
              <a:pathLst>
                <a:path>
                  <a:moveTo>
                    <a:pt x="0" y="6466"/>
                  </a:moveTo>
                  <a:cubicBezTo>
                    <a:pt x="4572" y="6466"/>
                    <a:pt x="4572" y="1894"/>
                    <a:pt x="4572" y="1894"/>
                  </a:cubicBezTo>
                  <a:cubicBezTo>
                    <a:pt x="4572" y="-2678"/>
                    <a:pt x="0" y="1894"/>
                    <a:pt x="0" y="646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26" name="Freeform: Shape 206">
              <a:extLst>
                <a:ext uri="{FF2B5EF4-FFF2-40B4-BE49-F238E27FC236}">
                  <a16:creationId xmlns:a16="http://schemas.microsoft.com/office/drawing/2014/main" id="{30312824-41F3-2F4F-A3D5-1D16921D8228}"/>
                </a:ext>
              </a:extLst>
            </p:cNvPr>
            <p:cNvSpPr/>
            <p:nvPr/>
          </p:nvSpPr>
          <p:spPr>
            <a:xfrm>
              <a:off x="5455537" y="3369363"/>
              <a:ext cx="45720" cy="45720"/>
            </a:xfrm>
            <a:custGeom>
              <a:avLst/>
              <a:gdLst>
                <a:gd name="connsiteX0" fmla="*/ 3429 w 0"/>
                <a:gd name="connsiteY0" fmla="*/ 9144 h 0"/>
                <a:gd name="connsiteX1" fmla="*/ 3429 w 0"/>
                <a:gd name="connsiteY1" fmla="*/ 0 h 0"/>
                <a:gd name="connsiteX2" fmla="*/ 3429 w 0"/>
                <a:gd name="connsiteY2" fmla="*/ 9144 h 0"/>
              </a:gdLst>
              <a:ahLst/>
              <a:cxnLst>
                <a:cxn ang="0">
                  <a:pos x="connsiteX0" y="connsiteY0"/>
                </a:cxn>
                <a:cxn ang="0">
                  <a:pos x="connsiteX1" y="connsiteY1"/>
                </a:cxn>
                <a:cxn ang="0">
                  <a:pos x="connsiteX2" y="connsiteY2"/>
                </a:cxn>
              </a:cxnLst>
              <a:rect l="l" t="t" r="r" b="b"/>
              <a:pathLst>
                <a:path>
                  <a:moveTo>
                    <a:pt x="3429" y="9144"/>
                  </a:moveTo>
                  <a:cubicBezTo>
                    <a:pt x="8001" y="9144"/>
                    <a:pt x="8001" y="4572"/>
                    <a:pt x="3429" y="0"/>
                  </a:cubicBezTo>
                  <a:cubicBezTo>
                    <a:pt x="-1143" y="0"/>
                    <a:pt x="-1143" y="4572"/>
                    <a:pt x="3429" y="914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27" name="Freeform: Shape 207">
              <a:extLst>
                <a:ext uri="{FF2B5EF4-FFF2-40B4-BE49-F238E27FC236}">
                  <a16:creationId xmlns:a16="http://schemas.microsoft.com/office/drawing/2014/main" id="{29FD8109-9D4B-4941-8601-21786721EC3F}"/>
                </a:ext>
              </a:extLst>
            </p:cNvPr>
            <p:cNvSpPr/>
            <p:nvPr/>
          </p:nvSpPr>
          <p:spPr>
            <a:xfrm>
              <a:off x="5466078" y="3387651"/>
              <a:ext cx="45720" cy="45720"/>
            </a:xfrm>
            <a:custGeom>
              <a:avLst/>
              <a:gdLst>
                <a:gd name="connsiteX0" fmla="*/ 2032 w 0"/>
                <a:gd name="connsiteY0" fmla="*/ 0 h 0"/>
                <a:gd name="connsiteX1" fmla="*/ 2032 w 0"/>
                <a:gd name="connsiteY1" fmla="*/ 4572 h 0"/>
                <a:gd name="connsiteX2" fmla="*/ 2032 w 0"/>
                <a:gd name="connsiteY2" fmla="*/ 0 h 0"/>
              </a:gdLst>
              <a:ahLst/>
              <a:cxnLst>
                <a:cxn ang="0">
                  <a:pos x="connsiteX0" y="connsiteY0"/>
                </a:cxn>
                <a:cxn ang="0">
                  <a:pos x="connsiteX1" y="connsiteY1"/>
                </a:cxn>
                <a:cxn ang="0">
                  <a:pos x="connsiteX2" y="connsiteY2"/>
                </a:cxn>
              </a:cxnLst>
              <a:rect l="l" t="t" r="r" b="b"/>
              <a:pathLst>
                <a:path>
                  <a:moveTo>
                    <a:pt x="2032" y="0"/>
                  </a:moveTo>
                  <a:cubicBezTo>
                    <a:pt x="-2540" y="0"/>
                    <a:pt x="2032" y="4572"/>
                    <a:pt x="2032" y="4572"/>
                  </a:cubicBezTo>
                  <a:cubicBezTo>
                    <a:pt x="6604" y="4572"/>
                    <a:pt x="6604" y="4572"/>
                    <a:pt x="203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28" name="Freeform: Shape 208">
              <a:extLst>
                <a:ext uri="{FF2B5EF4-FFF2-40B4-BE49-F238E27FC236}">
                  <a16:creationId xmlns:a16="http://schemas.microsoft.com/office/drawing/2014/main" id="{A9708DE7-1D67-0640-B520-9ED80D20A0C7}"/>
                </a:ext>
              </a:extLst>
            </p:cNvPr>
            <p:cNvSpPr/>
            <p:nvPr/>
          </p:nvSpPr>
          <p:spPr>
            <a:xfrm>
              <a:off x="5519545" y="3447087"/>
              <a:ext cx="45720" cy="45720"/>
            </a:xfrm>
            <a:custGeom>
              <a:avLst/>
              <a:gdLst>
                <a:gd name="connsiteX0" fmla="*/ 3429 w 0"/>
                <a:gd name="connsiteY0" fmla="*/ 0 h 0"/>
                <a:gd name="connsiteX1" fmla="*/ 3429 w 0"/>
                <a:gd name="connsiteY1" fmla="*/ 0 h 0"/>
                <a:gd name="connsiteX2" fmla="*/ 3429 w 0"/>
                <a:gd name="connsiteY2" fmla="*/ 0 h 0"/>
              </a:gdLst>
              <a:ahLst/>
              <a:cxnLst>
                <a:cxn ang="0">
                  <a:pos x="connsiteX0" y="connsiteY0"/>
                </a:cxn>
                <a:cxn ang="0">
                  <a:pos x="connsiteX1" y="connsiteY1"/>
                </a:cxn>
                <a:cxn ang="0">
                  <a:pos x="connsiteX2" y="connsiteY2"/>
                </a:cxn>
              </a:cxnLst>
              <a:rect l="l" t="t" r="r" b="b"/>
              <a:pathLst>
                <a:path>
                  <a:moveTo>
                    <a:pt x="3429" y="0"/>
                  </a:moveTo>
                  <a:cubicBezTo>
                    <a:pt x="-1143" y="4572"/>
                    <a:pt x="-1143" y="4572"/>
                    <a:pt x="3429" y="0"/>
                  </a:cubicBezTo>
                  <a:cubicBezTo>
                    <a:pt x="3429" y="4572"/>
                    <a:pt x="3429" y="0"/>
                    <a:pt x="3429"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29" name="Freeform: Shape 209">
              <a:extLst>
                <a:ext uri="{FF2B5EF4-FFF2-40B4-BE49-F238E27FC236}">
                  <a16:creationId xmlns:a16="http://schemas.microsoft.com/office/drawing/2014/main" id="{AEF944BB-FA43-7041-806A-33E888DA823D}"/>
                </a:ext>
              </a:extLst>
            </p:cNvPr>
            <p:cNvSpPr/>
            <p:nvPr/>
          </p:nvSpPr>
          <p:spPr>
            <a:xfrm>
              <a:off x="5902450" y="3474519"/>
              <a:ext cx="45720" cy="45720"/>
            </a:xfrm>
            <a:custGeom>
              <a:avLst/>
              <a:gdLst>
                <a:gd name="connsiteX0" fmla="*/ 9144 w 0"/>
                <a:gd name="connsiteY0" fmla="*/ 0 h 0"/>
                <a:gd name="connsiteX1" fmla="*/ 0 w 0"/>
                <a:gd name="connsiteY1" fmla="*/ 9144 h 0"/>
                <a:gd name="connsiteX2" fmla="*/ 9144 w 0"/>
                <a:gd name="connsiteY2" fmla="*/ 0 h 0"/>
              </a:gdLst>
              <a:ahLst/>
              <a:cxnLst>
                <a:cxn ang="0">
                  <a:pos x="connsiteX0" y="connsiteY0"/>
                </a:cxn>
                <a:cxn ang="0">
                  <a:pos x="connsiteX1" y="connsiteY1"/>
                </a:cxn>
                <a:cxn ang="0">
                  <a:pos x="connsiteX2" y="connsiteY2"/>
                </a:cxn>
              </a:cxnLst>
              <a:rect l="l" t="t" r="r" b="b"/>
              <a:pathLst>
                <a:path>
                  <a:moveTo>
                    <a:pt x="9144" y="0"/>
                  </a:moveTo>
                  <a:cubicBezTo>
                    <a:pt x="4572" y="0"/>
                    <a:pt x="0" y="4572"/>
                    <a:pt x="0" y="9144"/>
                  </a:cubicBezTo>
                  <a:cubicBezTo>
                    <a:pt x="4572" y="4572"/>
                    <a:pt x="9144" y="4572"/>
                    <a:pt x="9144"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30" name="Freeform: Shape 210">
              <a:extLst>
                <a:ext uri="{FF2B5EF4-FFF2-40B4-BE49-F238E27FC236}">
                  <a16:creationId xmlns:a16="http://schemas.microsoft.com/office/drawing/2014/main" id="{3F9125D5-15AB-3E43-B054-6173019BDECF}"/>
                </a:ext>
              </a:extLst>
            </p:cNvPr>
            <p:cNvSpPr/>
            <p:nvPr/>
          </p:nvSpPr>
          <p:spPr>
            <a:xfrm>
              <a:off x="5877558" y="3543099"/>
              <a:ext cx="45720" cy="45720"/>
            </a:xfrm>
            <a:custGeom>
              <a:avLst/>
              <a:gdLst>
                <a:gd name="connsiteX0" fmla="*/ 2032 w 0"/>
                <a:gd name="connsiteY0" fmla="*/ 0 h 0"/>
                <a:gd name="connsiteX1" fmla="*/ 2032 w 0"/>
                <a:gd name="connsiteY1" fmla="*/ 0 h 0"/>
                <a:gd name="connsiteX2" fmla="*/ 2032 w 0"/>
                <a:gd name="connsiteY2" fmla="*/ 0 h 0"/>
              </a:gdLst>
              <a:ahLst/>
              <a:cxnLst>
                <a:cxn ang="0">
                  <a:pos x="connsiteX0" y="connsiteY0"/>
                </a:cxn>
                <a:cxn ang="0">
                  <a:pos x="connsiteX1" y="connsiteY1"/>
                </a:cxn>
                <a:cxn ang="0">
                  <a:pos x="connsiteX2" y="connsiteY2"/>
                </a:cxn>
              </a:cxnLst>
              <a:rect l="l" t="t" r="r" b="b"/>
              <a:pathLst>
                <a:path>
                  <a:moveTo>
                    <a:pt x="2032" y="0"/>
                  </a:moveTo>
                  <a:cubicBezTo>
                    <a:pt x="2032" y="0"/>
                    <a:pt x="-2540" y="4572"/>
                    <a:pt x="2032" y="0"/>
                  </a:cubicBezTo>
                  <a:cubicBezTo>
                    <a:pt x="2032" y="4572"/>
                    <a:pt x="2032" y="0"/>
                    <a:pt x="203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31" name="Freeform: Shape 211">
              <a:extLst>
                <a:ext uri="{FF2B5EF4-FFF2-40B4-BE49-F238E27FC236}">
                  <a16:creationId xmlns:a16="http://schemas.microsoft.com/office/drawing/2014/main" id="{6FB97D0F-499E-8340-9EFC-F72A925C2133}"/>
                </a:ext>
              </a:extLst>
            </p:cNvPr>
            <p:cNvSpPr/>
            <p:nvPr/>
          </p:nvSpPr>
          <p:spPr>
            <a:xfrm>
              <a:off x="6597395" y="395000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32" name="Freeform: Shape 212">
              <a:extLst>
                <a:ext uri="{FF2B5EF4-FFF2-40B4-BE49-F238E27FC236}">
                  <a16:creationId xmlns:a16="http://schemas.microsoft.com/office/drawing/2014/main" id="{344691F3-91A8-D344-81EE-0409F8136265}"/>
                </a:ext>
              </a:extLst>
            </p:cNvPr>
            <p:cNvSpPr/>
            <p:nvPr/>
          </p:nvSpPr>
          <p:spPr>
            <a:xfrm>
              <a:off x="6597395" y="395000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33" name="Freeform: Shape 213">
              <a:extLst>
                <a:ext uri="{FF2B5EF4-FFF2-40B4-BE49-F238E27FC236}">
                  <a16:creationId xmlns:a16="http://schemas.microsoft.com/office/drawing/2014/main" id="{DC6035FF-BF35-F643-B09B-1D15356C96D1}"/>
                </a:ext>
              </a:extLst>
            </p:cNvPr>
            <p:cNvSpPr/>
            <p:nvPr/>
          </p:nvSpPr>
          <p:spPr>
            <a:xfrm>
              <a:off x="6610403" y="3936291"/>
              <a:ext cx="45720" cy="45720"/>
            </a:xfrm>
            <a:custGeom>
              <a:avLst/>
              <a:gdLst>
                <a:gd name="connsiteX0" fmla="*/ 5279 w 0"/>
                <a:gd name="connsiteY0" fmla="*/ 0 h 0"/>
                <a:gd name="connsiteX1" fmla="*/ 5279 w 0"/>
                <a:gd name="connsiteY1" fmla="*/ 9144 h 0"/>
                <a:gd name="connsiteX2" fmla="*/ 14423 w 0"/>
                <a:gd name="connsiteY2" fmla="*/ 0 h 0"/>
                <a:gd name="connsiteX3" fmla="*/ 5279 w 0"/>
                <a:gd name="connsiteY3" fmla="*/ 0 h 0"/>
                <a:gd name="connsiteX4" fmla="*/ 5279 w 0"/>
                <a:gd name="connsiteY4" fmla="*/ 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279" y="0"/>
                  </a:moveTo>
                  <a:cubicBezTo>
                    <a:pt x="707" y="0"/>
                    <a:pt x="-3865" y="9144"/>
                    <a:pt x="5279" y="9144"/>
                  </a:cubicBezTo>
                  <a:cubicBezTo>
                    <a:pt x="9851" y="9144"/>
                    <a:pt x="14423" y="4572"/>
                    <a:pt x="14423" y="0"/>
                  </a:cubicBezTo>
                  <a:cubicBezTo>
                    <a:pt x="9851" y="0"/>
                    <a:pt x="5279" y="0"/>
                    <a:pt x="5279" y="0"/>
                  </a:cubicBezTo>
                  <a:cubicBezTo>
                    <a:pt x="5279" y="0"/>
                    <a:pt x="5279" y="0"/>
                    <a:pt x="5279"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34" name="Freeform: Shape 214">
              <a:extLst>
                <a:ext uri="{FF2B5EF4-FFF2-40B4-BE49-F238E27FC236}">
                  <a16:creationId xmlns:a16="http://schemas.microsoft.com/office/drawing/2014/main" id="{772A00DB-7A1C-1342-87BD-F78E073CCFC2}"/>
                </a:ext>
              </a:extLst>
            </p:cNvPr>
            <p:cNvSpPr/>
            <p:nvPr/>
          </p:nvSpPr>
          <p:spPr>
            <a:xfrm>
              <a:off x="6619843" y="3944155"/>
              <a:ext cx="45720" cy="45720"/>
            </a:xfrm>
            <a:custGeom>
              <a:avLst/>
              <a:gdLst>
                <a:gd name="connsiteX0" fmla="*/ 4984 w 0"/>
                <a:gd name="connsiteY0" fmla="*/ 5852 h 0"/>
                <a:gd name="connsiteX1" fmla="*/ 9556 w 0"/>
                <a:gd name="connsiteY1" fmla="*/ 1280 h 0"/>
                <a:gd name="connsiteX2" fmla="*/ 4984 w 0"/>
                <a:gd name="connsiteY2" fmla="*/ 5852 h 0"/>
              </a:gdLst>
              <a:ahLst/>
              <a:cxnLst>
                <a:cxn ang="0">
                  <a:pos x="connsiteX0" y="connsiteY0"/>
                </a:cxn>
                <a:cxn ang="0">
                  <a:pos x="connsiteX1" y="connsiteY1"/>
                </a:cxn>
                <a:cxn ang="0">
                  <a:pos x="connsiteX2" y="connsiteY2"/>
                </a:cxn>
              </a:cxnLst>
              <a:rect l="l" t="t" r="r" b="b"/>
              <a:pathLst>
                <a:path>
                  <a:moveTo>
                    <a:pt x="4984" y="5852"/>
                  </a:moveTo>
                  <a:cubicBezTo>
                    <a:pt x="4984" y="5852"/>
                    <a:pt x="14128" y="5852"/>
                    <a:pt x="9556" y="1280"/>
                  </a:cubicBezTo>
                  <a:cubicBezTo>
                    <a:pt x="412" y="-3292"/>
                    <a:pt x="-4160" y="5852"/>
                    <a:pt x="4984" y="585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35" name="Freeform: Shape 215">
              <a:extLst>
                <a:ext uri="{FF2B5EF4-FFF2-40B4-BE49-F238E27FC236}">
                  <a16:creationId xmlns:a16="http://schemas.microsoft.com/office/drawing/2014/main" id="{B769BDE9-CDD5-1344-9657-49DA7BAB305B}"/>
                </a:ext>
              </a:extLst>
            </p:cNvPr>
            <p:cNvSpPr/>
            <p:nvPr/>
          </p:nvSpPr>
          <p:spPr>
            <a:xfrm>
              <a:off x="6716267" y="3972867"/>
              <a:ext cx="45720" cy="45720"/>
            </a:xfrm>
            <a:custGeom>
              <a:avLst/>
              <a:gdLst>
                <a:gd name="connsiteX0" fmla="*/ 0 w 0"/>
                <a:gd name="connsiteY0" fmla="*/ 0 h 0"/>
                <a:gd name="connsiteX1" fmla="*/ 0 w 0"/>
                <a:gd name="connsiteY1" fmla="*/ 4572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4572"/>
                    <a:pt x="0" y="4572"/>
                  </a:cubicBezTo>
                  <a:cubicBezTo>
                    <a:pt x="4572" y="4572"/>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36" name="Freeform: Shape 216">
              <a:extLst>
                <a:ext uri="{FF2B5EF4-FFF2-40B4-BE49-F238E27FC236}">
                  <a16:creationId xmlns:a16="http://schemas.microsoft.com/office/drawing/2014/main" id="{7C4FB4BE-9746-544E-9A65-C53D2EFDEB6B}"/>
                </a:ext>
              </a:extLst>
            </p:cNvPr>
            <p:cNvSpPr/>
            <p:nvPr/>
          </p:nvSpPr>
          <p:spPr>
            <a:xfrm>
              <a:off x="6743699" y="3996870"/>
              <a:ext cx="45720" cy="45720"/>
            </a:xfrm>
            <a:custGeom>
              <a:avLst/>
              <a:gdLst>
                <a:gd name="connsiteX0" fmla="*/ 0 w 0"/>
                <a:gd name="connsiteY0" fmla="*/ 3429 h 0"/>
                <a:gd name="connsiteX1" fmla="*/ 0 w 0"/>
                <a:gd name="connsiteY1" fmla="*/ 3429 h 0"/>
                <a:gd name="connsiteX2" fmla="*/ 0 w 0"/>
                <a:gd name="connsiteY2" fmla="*/ 3429 h 0"/>
                <a:gd name="connsiteX3" fmla="*/ 0 w 0"/>
                <a:gd name="connsiteY3" fmla="*/ 3429 h 0"/>
              </a:gdLst>
              <a:ahLst/>
              <a:cxnLst>
                <a:cxn ang="0">
                  <a:pos x="connsiteX0" y="connsiteY0"/>
                </a:cxn>
                <a:cxn ang="0">
                  <a:pos x="connsiteX1" y="connsiteY1"/>
                </a:cxn>
                <a:cxn ang="0">
                  <a:pos x="connsiteX2" y="connsiteY2"/>
                </a:cxn>
                <a:cxn ang="0">
                  <a:pos x="connsiteX3" y="connsiteY3"/>
                </a:cxn>
              </a:cxnLst>
              <a:rect l="l" t="t" r="r" b="b"/>
              <a:pathLst>
                <a:path>
                  <a:moveTo>
                    <a:pt x="0" y="3429"/>
                  </a:moveTo>
                  <a:cubicBezTo>
                    <a:pt x="0" y="3429"/>
                    <a:pt x="0" y="-1143"/>
                    <a:pt x="0" y="3429"/>
                  </a:cubicBezTo>
                  <a:cubicBezTo>
                    <a:pt x="0" y="-1143"/>
                    <a:pt x="0" y="-1143"/>
                    <a:pt x="0" y="3429"/>
                  </a:cubicBezTo>
                  <a:cubicBezTo>
                    <a:pt x="0" y="-1143"/>
                    <a:pt x="0" y="-1143"/>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37" name="Freeform: Shape 217">
              <a:extLst>
                <a:ext uri="{FF2B5EF4-FFF2-40B4-BE49-F238E27FC236}">
                  <a16:creationId xmlns:a16="http://schemas.microsoft.com/office/drawing/2014/main" id="{3ECF4702-7C78-984C-9F68-A5A0B7DFCB42}"/>
                </a:ext>
              </a:extLst>
            </p:cNvPr>
            <p:cNvSpPr/>
            <p:nvPr/>
          </p:nvSpPr>
          <p:spPr>
            <a:xfrm>
              <a:off x="6364223" y="5100119"/>
              <a:ext cx="45720" cy="45720"/>
            </a:xfrm>
            <a:custGeom>
              <a:avLst/>
              <a:gdLst>
                <a:gd name="connsiteX0" fmla="*/ 0 w 0"/>
                <a:gd name="connsiteY0" fmla="*/ 2032 h 0"/>
                <a:gd name="connsiteX1" fmla="*/ 0 w 0"/>
                <a:gd name="connsiteY1" fmla="*/ 2032 h 0"/>
                <a:gd name="connsiteX2" fmla="*/ 0 w 0"/>
                <a:gd name="connsiteY2" fmla="*/ 2032 h 0"/>
              </a:gdLst>
              <a:ahLst/>
              <a:cxnLst>
                <a:cxn ang="0">
                  <a:pos x="connsiteX0" y="connsiteY0"/>
                </a:cxn>
                <a:cxn ang="0">
                  <a:pos x="connsiteX1" y="connsiteY1"/>
                </a:cxn>
                <a:cxn ang="0">
                  <a:pos x="connsiteX2" y="connsiteY2"/>
                </a:cxn>
              </a:cxnLst>
              <a:rect l="l" t="t" r="r" b="b"/>
              <a:pathLst>
                <a:path>
                  <a:moveTo>
                    <a:pt x="0" y="2032"/>
                  </a:moveTo>
                  <a:cubicBezTo>
                    <a:pt x="0" y="2032"/>
                    <a:pt x="0" y="-2540"/>
                    <a:pt x="0" y="2032"/>
                  </a:cubicBezTo>
                  <a:lnTo>
                    <a:pt x="0" y="2032"/>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38" name="Freeform: Shape 218">
              <a:extLst>
                <a:ext uri="{FF2B5EF4-FFF2-40B4-BE49-F238E27FC236}">
                  <a16:creationId xmlns:a16="http://schemas.microsoft.com/office/drawing/2014/main" id="{917B5E6E-751C-DC4D-A87A-C54218F3D837}"/>
                </a:ext>
              </a:extLst>
            </p:cNvPr>
            <p:cNvSpPr/>
            <p:nvPr/>
          </p:nvSpPr>
          <p:spPr>
            <a:xfrm>
              <a:off x="6515099" y="470438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39" name="Freeform: Shape 219">
              <a:extLst>
                <a:ext uri="{FF2B5EF4-FFF2-40B4-BE49-F238E27FC236}">
                  <a16:creationId xmlns:a16="http://schemas.microsoft.com/office/drawing/2014/main" id="{29C1056E-83C5-8E49-B6A4-805B5FEED40E}"/>
                </a:ext>
              </a:extLst>
            </p:cNvPr>
            <p:cNvSpPr/>
            <p:nvPr/>
          </p:nvSpPr>
          <p:spPr>
            <a:xfrm>
              <a:off x="6419087" y="515701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40" name="Freeform: Shape 220">
              <a:extLst>
                <a:ext uri="{FF2B5EF4-FFF2-40B4-BE49-F238E27FC236}">
                  <a16:creationId xmlns:a16="http://schemas.microsoft.com/office/drawing/2014/main" id="{025F14A2-F4A9-0F40-AE30-5E665DE11C96}"/>
                </a:ext>
              </a:extLst>
            </p:cNvPr>
            <p:cNvSpPr/>
            <p:nvPr/>
          </p:nvSpPr>
          <p:spPr>
            <a:xfrm>
              <a:off x="6414515" y="516158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41" name="Freeform: Shape 221">
              <a:extLst>
                <a:ext uri="{FF2B5EF4-FFF2-40B4-BE49-F238E27FC236}">
                  <a16:creationId xmlns:a16="http://schemas.microsoft.com/office/drawing/2014/main" id="{7503F474-291E-1349-B3DD-7C8C63153B9A}"/>
                </a:ext>
              </a:extLst>
            </p:cNvPr>
            <p:cNvSpPr/>
            <p:nvPr/>
          </p:nvSpPr>
          <p:spPr>
            <a:xfrm>
              <a:off x="6387083" y="374883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42" name="Freeform: Shape 222">
              <a:extLst>
                <a:ext uri="{FF2B5EF4-FFF2-40B4-BE49-F238E27FC236}">
                  <a16:creationId xmlns:a16="http://schemas.microsoft.com/office/drawing/2014/main" id="{55892DAC-6EF2-7845-8986-040B8419AFFD}"/>
                </a:ext>
              </a:extLst>
            </p:cNvPr>
            <p:cNvSpPr/>
            <p:nvPr/>
          </p:nvSpPr>
          <p:spPr>
            <a:xfrm>
              <a:off x="6396227" y="374883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43" name="Freeform: Shape 223">
              <a:extLst>
                <a:ext uri="{FF2B5EF4-FFF2-40B4-BE49-F238E27FC236}">
                  <a16:creationId xmlns:a16="http://schemas.microsoft.com/office/drawing/2014/main" id="{F4FCE56B-1E69-D440-BCE2-D2DC886F12CA}"/>
                </a:ext>
              </a:extLst>
            </p:cNvPr>
            <p:cNvSpPr/>
            <p:nvPr/>
          </p:nvSpPr>
          <p:spPr>
            <a:xfrm>
              <a:off x="6387083" y="511586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44" name="Freeform: Shape 224">
              <a:extLst>
                <a:ext uri="{FF2B5EF4-FFF2-40B4-BE49-F238E27FC236}">
                  <a16:creationId xmlns:a16="http://schemas.microsoft.com/office/drawing/2014/main" id="{A368B6EA-1396-7545-9F30-C6085968181C}"/>
                </a:ext>
              </a:extLst>
            </p:cNvPr>
            <p:cNvSpPr/>
            <p:nvPr/>
          </p:nvSpPr>
          <p:spPr>
            <a:xfrm>
              <a:off x="6374510" y="5115867"/>
              <a:ext cx="45720" cy="45720"/>
            </a:xfrm>
            <a:custGeom>
              <a:avLst/>
              <a:gdLst>
                <a:gd name="connsiteX0" fmla="*/ 3429 w 0"/>
                <a:gd name="connsiteY0" fmla="*/ 0 h 0"/>
                <a:gd name="connsiteX1" fmla="*/ 3429 w 0"/>
                <a:gd name="connsiteY1" fmla="*/ 0 h 0"/>
                <a:gd name="connsiteX2" fmla="*/ 3429 w 0"/>
                <a:gd name="connsiteY2" fmla="*/ 0 h 0"/>
              </a:gdLst>
              <a:ahLst/>
              <a:cxnLst>
                <a:cxn ang="0">
                  <a:pos x="connsiteX0" y="connsiteY0"/>
                </a:cxn>
                <a:cxn ang="0">
                  <a:pos x="connsiteX1" y="connsiteY1"/>
                </a:cxn>
                <a:cxn ang="0">
                  <a:pos x="connsiteX2" y="connsiteY2"/>
                </a:cxn>
              </a:cxnLst>
              <a:rect l="l" t="t" r="r" b="b"/>
              <a:pathLst>
                <a:path>
                  <a:moveTo>
                    <a:pt x="3429" y="0"/>
                  </a:moveTo>
                  <a:cubicBezTo>
                    <a:pt x="3429" y="0"/>
                    <a:pt x="3429" y="0"/>
                    <a:pt x="3429" y="0"/>
                  </a:cubicBezTo>
                  <a:cubicBezTo>
                    <a:pt x="-1143" y="0"/>
                    <a:pt x="-1143" y="0"/>
                    <a:pt x="3429"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45" name="Freeform: Shape 225">
              <a:extLst>
                <a:ext uri="{FF2B5EF4-FFF2-40B4-BE49-F238E27FC236}">
                  <a16:creationId xmlns:a16="http://schemas.microsoft.com/office/drawing/2014/main" id="{C08F3437-B030-CA4D-A83C-C5706F58B8AE}"/>
                </a:ext>
              </a:extLst>
            </p:cNvPr>
            <p:cNvSpPr/>
            <p:nvPr/>
          </p:nvSpPr>
          <p:spPr>
            <a:xfrm>
              <a:off x="4864283" y="2311337"/>
              <a:ext cx="2057402" cy="2834640"/>
            </a:xfrm>
            <a:custGeom>
              <a:avLst/>
              <a:gdLst>
                <a:gd name="connsiteX0" fmla="*/ 2062296 w 2057401"/>
                <a:gd name="connsiteY0" fmla="*/ 1798690 h 2834640"/>
                <a:gd name="connsiteX1" fmla="*/ 2057724 w 2057401"/>
                <a:gd name="connsiteY1" fmla="*/ 1780402 h 2834640"/>
                <a:gd name="connsiteX2" fmla="*/ 2053152 w 2057401"/>
                <a:gd name="connsiteY2" fmla="*/ 1757542 h 2834640"/>
                <a:gd name="connsiteX3" fmla="*/ 2030292 w 2057401"/>
                <a:gd name="connsiteY3" fmla="*/ 1748398 h 2834640"/>
                <a:gd name="connsiteX4" fmla="*/ 2012004 w 2057401"/>
                <a:gd name="connsiteY4" fmla="*/ 1739254 h 2834640"/>
                <a:gd name="connsiteX5" fmla="*/ 1993716 w 2057401"/>
                <a:gd name="connsiteY5" fmla="*/ 1720966 h 2834640"/>
                <a:gd name="connsiteX6" fmla="*/ 1966284 w 2057401"/>
                <a:gd name="connsiteY6" fmla="*/ 1702678 h 2834640"/>
                <a:gd name="connsiteX7" fmla="*/ 1934280 w 2057401"/>
                <a:gd name="connsiteY7" fmla="*/ 1698106 h 2834640"/>
                <a:gd name="connsiteX8" fmla="*/ 1925136 w 2057401"/>
                <a:gd name="connsiteY8" fmla="*/ 1698106 h 2834640"/>
                <a:gd name="connsiteX9" fmla="*/ 1915992 w 2057401"/>
                <a:gd name="connsiteY9" fmla="*/ 1693534 h 2834640"/>
                <a:gd name="connsiteX10" fmla="*/ 1897704 w 2057401"/>
                <a:gd name="connsiteY10" fmla="*/ 1688962 h 2834640"/>
                <a:gd name="connsiteX11" fmla="*/ 1870272 w 2057401"/>
                <a:gd name="connsiteY11" fmla="*/ 1698106 h 2834640"/>
                <a:gd name="connsiteX12" fmla="*/ 1870272 w 2057401"/>
                <a:gd name="connsiteY12" fmla="*/ 1698106 h 2834640"/>
                <a:gd name="connsiteX13" fmla="*/ 1870272 w 2057401"/>
                <a:gd name="connsiteY13" fmla="*/ 1688962 h 2834640"/>
                <a:gd name="connsiteX14" fmla="*/ 1865700 w 2057401"/>
                <a:gd name="connsiteY14" fmla="*/ 1702678 h 2834640"/>
                <a:gd name="connsiteX15" fmla="*/ 1865700 w 2057401"/>
                <a:gd name="connsiteY15" fmla="*/ 1693534 h 2834640"/>
                <a:gd name="connsiteX16" fmla="*/ 1861128 w 2057401"/>
                <a:gd name="connsiteY16" fmla="*/ 1698106 h 2834640"/>
                <a:gd name="connsiteX17" fmla="*/ 1861128 w 2057401"/>
                <a:gd name="connsiteY17" fmla="*/ 1688962 h 2834640"/>
                <a:gd name="connsiteX18" fmla="*/ 1865700 w 2057401"/>
                <a:gd name="connsiteY18" fmla="*/ 1679818 h 2834640"/>
                <a:gd name="connsiteX19" fmla="*/ 1861128 w 2057401"/>
                <a:gd name="connsiteY19" fmla="*/ 1679818 h 2834640"/>
                <a:gd name="connsiteX20" fmla="*/ 1861128 w 2057401"/>
                <a:gd name="connsiteY20" fmla="*/ 1670674 h 2834640"/>
                <a:gd name="connsiteX21" fmla="*/ 1861128 w 2057401"/>
                <a:gd name="connsiteY21" fmla="*/ 1670674 h 2834640"/>
                <a:gd name="connsiteX22" fmla="*/ 1865700 w 2057401"/>
                <a:gd name="connsiteY22" fmla="*/ 1670674 h 2834640"/>
                <a:gd name="connsiteX23" fmla="*/ 1861128 w 2057401"/>
                <a:gd name="connsiteY23" fmla="*/ 1670674 h 2834640"/>
                <a:gd name="connsiteX24" fmla="*/ 1861128 w 2057401"/>
                <a:gd name="connsiteY24" fmla="*/ 1666102 h 2834640"/>
                <a:gd name="connsiteX25" fmla="*/ 1856556 w 2057401"/>
                <a:gd name="connsiteY25" fmla="*/ 1670674 h 2834640"/>
                <a:gd name="connsiteX26" fmla="*/ 1851984 w 2057401"/>
                <a:gd name="connsiteY26" fmla="*/ 1675246 h 2834640"/>
                <a:gd name="connsiteX27" fmla="*/ 1851984 w 2057401"/>
                <a:gd name="connsiteY27" fmla="*/ 1666102 h 2834640"/>
                <a:gd name="connsiteX28" fmla="*/ 1847412 w 2057401"/>
                <a:gd name="connsiteY28" fmla="*/ 1670674 h 2834640"/>
                <a:gd name="connsiteX29" fmla="*/ 1847412 w 2057401"/>
                <a:gd name="connsiteY29" fmla="*/ 1670674 h 2834640"/>
                <a:gd name="connsiteX30" fmla="*/ 1847412 w 2057401"/>
                <a:gd name="connsiteY30" fmla="*/ 1670674 h 2834640"/>
                <a:gd name="connsiteX31" fmla="*/ 1847412 w 2057401"/>
                <a:gd name="connsiteY31" fmla="*/ 1666102 h 2834640"/>
                <a:gd name="connsiteX32" fmla="*/ 1847412 w 2057401"/>
                <a:gd name="connsiteY32" fmla="*/ 1666102 h 2834640"/>
                <a:gd name="connsiteX33" fmla="*/ 1847412 w 2057401"/>
                <a:gd name="connsiteY33" fmla="*/ 1661530 h 2834640"/>
                <a:gd name="connsiteX34" fmla="*/ 1838268 w 2057401"/>
                <a:gd name="connsiteY34" fmla="*/ 1661530 h 2834640"/>
                <a:gd name="connsiteX35" fmla="*/ 1833696 w 2057401"/>
                <a:gd name="connsiteY35" fmla="*/ 1656958 h 2834640"/>
                <a:gd name="connsiteX36" fmla="*/ 1833696 w 2057401"/>
                <a:gd name="connsiteY36" fmla="*/ 1652386 h 2834640"/>
                <a:gd name="connsiteX37" fmla="*/ 1829124 w 2057401"/>
                <a:gd name="connsiteY37" fmla="*/ 1652386 h 2834640"/>
                <a:gd name="connsiteX38" fmla="*/ 1829124 w 2057401"/>
                <a:gd name="connsiteY38" fmla="*/ 1652386 h 2834640"/>
                <a:gd name="connsiteX39" fmla="*/ 1824552 w 2057401"/>
                <a:gd name="connsiteY39" fmla="*/ 1652386 h 2834640"/>
                <a:gd name="connsiteX40" fmla="*/ 1824552 w 2057401"/>
                <a:gd name="connsiteY40" fmla="*/ 1647814 h 2834640"/>
                <a:gd name="connsiteX41" fmla="*/ 1819980 w 2057401"/>
                <a:gd name="connsiteY41" fmla="*/ 1643242 h 2834640"/>
                <a:gd name="connsiteX42" fmla="*/ 1819980 w 2057401"/>
                <a:gd name="connsiteY42" fmla="*/ 1647814 h 2834640"/>
                <a:gd name="connsiteX43" fmla="*/ 1810836 w 2057401"/>
                <a:gd name="connsiteY43" fmla="*/ 1643242 h 2834640"/>
                <a:gd name="connsiteX44" fmla="*/ 1810836 w 2057401"/>
                <a:gd name="connsiteY44" fmla="*/ 1647814 h 2834640"/>
                <a:gd name="connsiteX45" fmla="*/ 1806264 w 2057401"/>
                <a:gd name="connsiteY45" fmla="*/ 1643242 h 2834640"/>
                <a:gd name="connsiteX46" fmla="*/ 1792548 w 2057401"/>
                <a:gd name="connsiteY46" fmla="*/ 1656958 h 2834640"/>
                <a:gd name="connsiteX47" fmla="*/ 1792548 w 2057401"/>
                <a:gd name="connsiteY47" fmla="*/ 1656958 h 2834640"/>
                <a:gd name="connsiteX48" fmla="*/ 1792548 w 2057401"/>
                <a:gd name="connsiteY48" fmla="*/ 1661530 h 2834640"/>
                <a:gd name="connsiteX49" fmla="*/ 1787976 w 2057401"/>
                <a:gd name="connsiteY49" fmla="*/ 1670674 h 2834640"/>
                <a:gd name="connsiteX50" fmla="*/ 1778832 w 2057401"/>
                <a:gd name="connsiteY50" fmla="*/ 1670674 h 2834640"/>
                <a:gd name="connsiteX51" fmla="*/ 1778832 w 2057401"/>
                <a:gd name="connsiteY51" fmla="*/ 1666102 h 2834640"/>
                <a:gd name="connsiteX52" fmla="*/ 1774260 w 2057401"/>
                <a:gd name="connsiteY52" fmla="*/ 1670674 h 2834640"/>
                <a:gd name="connsiteX53" fmla="*/ 1765116 w 2057401"/>
                <a:gd name="connsiteY53" fmla="*/ 1688962 h 2834640"/>
                <a:gd name="connsiteX54" fmla="*/ 1769688 w 2057401"/>
                <a:gd name="connsiteY54" fmla="*/ 1670674 h 2834640"/>
                <a:gd name="connsiteX55" fmla="*/ 1760544 w 2057401"/>
                <a:gd name="connsiteY55" fmla="*/ 1675246 h 2834640"/>
                <a:gd name="connsiteX56" fmla="*/ 1742256 w 2057401"/>
                <a:gd name="connsiteY56" fmla="*/ 1675246 h 2834640"/>
                <a:gd name="connsiteX57" fmla="*/ 1755972 w 2057401"/>
                <a:gd name="connsiteY57" fmla="*/ 1675246 h 2834640"/>
                <a:gd name="connsiteX58" fmla="*/ 1760544 w 2057401"/>
                <a:gd name="connsiteY58" fmla="*/ 1675246 h 2834640"/>
                <a:gd name="connsiteX59" fmla="*/ 1769688 w 2057401"/>
                <a:gd name="connsiteY59" fmla="*/ 1675246 h 2834640"/>
                <a:gd name="connsiteX60" fmla="*/ 1783404 w 2057401"/>
                <a:gd name="connsiteY60" fmla="*/ 1661530 h 2834640"/>
                <a:gd name="connsiteX61" fmla="*/ 1783404 w 2057401"/>
                <a:gd name="connsiteY61" fmla="*/ 1643242 h 2834640"/>
                <a:gd name="connsiteX62" fmla="*/ 1769688 w 2057401"/>
                <a:gd name="connsiteY62" fmla="*/ 1643242 h 2834640"/>
                <a:gd name="connsiteX63" fmla="*/ 1765116 w 2057401"/>
                <a:gd name="connsiteY63" fmla="*/ 1647814 h 2834640"/>
                <a:gd name="connsiteX64" fmla="*/ 1742256 w 2057401"/>
                <a:gd name="connsiteY64" fmla="*/ 1647814 h 2834640"/>
                <a:gd name="connsiteX65" fmla="*/ 1742256 w 2057401"/>
                <a:gd name="connsiteY65" fmla="*/ 1643242 h 2834640"/>
                <a:gd name="connsiteX66" fmla="*/ 1742256 w 2057401"/>
                <a:gd name="connsiteY66" fmla="*/ 1643242 h 2834640"/>
                <a:gd name="connsiteX67" fmla="*/ 1742256 w 2057401"/>
                <a:gd name="connsiteY67" fmla="*/ 1638670 h 2834640"/>
                <a:gd name="connsiteX68" fmla="*/ 1746828 w 2057401"/>
                <a:gd name="connsiteY68" fmla="*/ 1634098 h 2834640"/>
                <a:gd name="connsiteX69" fmla="*/ 1751400 w 2057401"/>
                <a:gd name="connsiteY69" fmla="*/ 1629526 h 2834640"/>
                <a:gd name="connsiteX70" fmla="*/ 1746828 w 2057401"/>
                <a:gd name="connsiteY70" fmla="*/ 1634098 h 2834640"/>
                <a:gd name="connsiteX71" fmla="*/ 1746828 w 2057401"/>
                <a:gd name="connsiteY71" fmla="*/ 1629526 h 2834640"/>
                <a:gd name="connsiteX72" fmla="*/ 1746828 w 2057401"/>
                <a:gd name="connsiteY72" fmla="*/ 1624954 h 2834640"/>
                <a:gd name="connsiteX73" fmla="*/ 1755972 w 2057401"/>
                <a:gd name="connsiteY73" fmla="*/ 1615810 h 2834640"/>
                <a:gd name="connsiteX74" fmla="*/ 1751400 w 2057401"/>
                <a:gd name="connsiteY74" fmla="*/ 1615810 h 2834640"/>
                <a:gd name="connsiteX75" fmla="*/ 1742256 w 2057401"/>
                <a:gd name="connsiteY75" fmla="*/ 1602094 h 2834640"/>
                <a:gd name="connsiteX76" fmla="*/ 1742256 w 2057401"/>
                <a:gd name="connsiteY76" fmla="*/ 1597522 h 2834640"/>
                <a:gd name="connsiteX77" fmla="*/ 1742256 w 2057401"/>
                <a:gd name="connsiteY77" fmla="*/ 1597522 h 2834640"/>
                <a:gd name="connsiteX78" fmla="*/ 1742256 w 2057401"/>
                <a:gd name="connsiteY78" fmla="*/ 1606666 h 2834640"/>
                <a:gd name="connsiteX79" fmla="*/ 1733112 w 2057401"/>
                <a:gd name="connsiteY79" fmla="*/ 1588378 h 2834640"/>
                <a:gd name="connsiteX80" fmla="*/ 1728540 w 2057401"/>
                <a:gd name="connsiteY80" fmla="*/ 1560946 h 2834640"/>
                <a:gd name="connsiteX81" fmla="*/ 1728540 w 2057401"/>
                <a:gd name="connsiteY81" fmla="*/ 1560946 h 2834640"/>
                <a:gd name="connsiteX82" fmla="*/ 1723968 w 2057401"/>
                <a:gd name="connsiteY82" fmla="*/ 1547230 h 2834640"/>
                <a:gd name="connsiteX83" fmla="*/ 1719396 w 2057401"/>
                <a:gd name="connsiteY83" fmla="*/ 1556374 h 2834640"/>
                <a:gd name="connsiteX84" fmla="*/ 1714824 w 2057401"/>
                <a:gd name="connsiteY84" fmla="*/ 1542658 h 2834640"/>
                <a:gd name="connsiteX85" fmla="*/ 1710252 w 2057401"/>
                <a:gd name="connsiteY85" fmla="*/ 1538086 h 2834640"/>
                <a:gd name="connsiteX86" fmla="*/ 1710252 w 2057401"/>
                <a:gd name="connsiteY86" fmla="*/ 1538086 h 2834640"/>
                <a:gd name="connsiteX87" fmla="*/ 1696536 w 2057401"/>
                <a:gd name="connsiteY87" fmla="*/ 1524370 h 2834640"/>
                <a:gd name="connsiteX88" fmla="*/ 1673676 w 2057401"/>
                <a:gd name="connsiteY88" fmla="*/ 1519798 h 2834640"/>
                <a:gd name="connsiteX89" fmla="*/ 1650816 w 2057401"/>
                <a:gd name="connsiteY89" fmla="*/ 1515226 h 2834640"/>
                <a:gd name="connsiteX90" fmla="*/ 1655387 w 2057401"/>
                <a:gd name="connsiteY90" fmla="*/ 1515226 h 2834640"/>
                <a:gd name="connsiteX91" fmla="*/ 1637100 w 2057401"/>
                <a:gd name="connsiteY91" fmla="*/ 1519798 h 2834640"/>
                <a:gd name="connsiteX92" fmla="*/ 1614240 w 2057401"/>
                <a:gd name="connsiteY92" fmla="*/ 1519798 h 2834640"/>
                <a:gd name="connsiteX93" fmla="*/ 1609667 w 2057401"/>
                <a:gd name="connsiteY93" fmla="*/ 1510654 h 2834640"/>
                <a:gd name="connsiteX94" fmla="*/ 1605095 w 2057401"/>
                <a:gd name="connsiteY94" fmla="*/ 1510654 h 2834640"/>
                <a:gd name="connsiteX95" fmla="*/ 1600524 w 2057401"/>
                <a:gd name="connsiteY95" fmla="*/ 1506082 h 2834640"/>
                <a:gd name="connsiteX96" fmla="*/ 1591380 w 2057401"/>
                <a:gd name="connsiteY96" fmla="*/ 1501510 h 2834640"/>
                <a:gd name="connsiteX97" fmla="*/ 1586807 w 2057401"/>
                <a:gd name="connsiteY97" fmla="*/ 1501510 h 2834640"/>
                <a:gd name="connsiteX98" fmla="*/ 1582235 w 2057401"/>
                <a:gd name="connsiteY98" fmla="*/ 1483222 h 2834640"/>
                <a:gd name="connsiteX99" fmla="*/ 1559375 w 2057401"/>
                <a:gd name="connsiteY99" fmla="*/ 1464934 h 2834640"/>
                <a:gd name="connsiteX100" fmla="*/ 1531943 w 2057401"/>
                <a:gd name="connsiteY100" fmla="*/ 1464934 h 2834640"/>
                <a:gd name="connsiteX101" fmla="*/ 1531943 w 2057401"/>
                <a:gd name="connsiteY101" fmla="*/ 1460362 h 2834640"/>
                <a:gd name="connsiteX102" fmla="*/ 1531943 w 2057401"/>
                <a:gd name="connsiteY102" fmla="*/ 1460362 h 2834640"/>
                <a:gd name="connsiteX103" fmla="*/ 1536515 w 2057401"/>
                <a:gd name="connsiteY103" fmla="*/ 1460362 h 2834640"/>
                <a:gd name="connsiteX104" fmla="*/ 1531943 w 2057401"/>
                <a:gd name="connsiteY104" fmla="*/ 1460362 h 2834640"/>
                <a:gd name="connsiteX105" fmla="*/ 1531943 w 2057401"/>
                <a:gd name="connsiteY105" fmla="*/ 1455790 h 2834640"/>
                <a:gd name="connsiteX106" fmla="*/ 1527371 w 2057401"/>
                <a:gd name="connsiteY106" fmla="*/ 1455790 h 2834640"/>
                <a:gd name="connsiteX107" fmla="*/ 1527371 w 2057401"/>
                <a:gd name="connsiteY107" fmla="*/ 1455790 h 2834640"/>
                <a:gd name="connsiteX108" fmla="*/ 1531943 w 2057401"/>
                <a:gd name="connsiteY108" fmla="*/ 1451218 h 2834640"/>
                <a:gd name="connsiteX109" fmla="*/ 1531943 w 2057401"/>
                <a:gd name="connsiteY109" fmla="*/ 1451218 h 2834640"/>
                <a:gd name="connsiteX110" fmla="*/ 1536515 w 2057401"/>
                <a:gd name="connsiteY110" fmla="*/ 1446646 h 2834640"/>
                <a:gd name="connsiteX111" fmla="*/ 1531943 w 2057401"/>
                <a:gd name="connsiteY111" fmla="*/ 1446646 h 2834640"/>
                <a:gd name="connsiteX112" fmla="*/ 1531943 w 2057401"/>
                <a:gd name="connsiteY112" fmla="*/ 1446646 h 2834640"/>
                <a:gd name="connsiteX113" fmla="*/ 1527371 w 2057401"/>
                <a:gd name="connsiteY113" fmla="*/ 1446646 h 2834640"/>
                <a:gd name="connsiteX114" fmla="*/ 1531943 w 2057401"/>
                <a:gd name="connsiteY114" fmla="*/ 1442074 h 2834640"/>
                <a:gd name="connsiteX115" fmla="*/ 1518227 w 2057401"/>
                <a:gd name="connsiteY115" fmla="*/ 1432930 h 2834640"/>
                <a:gd name="connsiteX116" fmla="*/ 1513655 w 2057401"/>
                <a:gd name="connsiteY116" fmla="*/ 1432930 h 2834640"/>
                <a:gd name="connsiteX117" fmla="*/ 1504511 w 2057401"/>
                <a:gd name="connsiteY117" fmla="*/ 1432930 h 2834640"/>
                <a:gd name="connsiteX118" fmla="*/ 1495367 w 2057401"/>
                <a:gd name="connsiteY118" fmla="*/ 1414642 h 2834640"/>
                <a:gd name="connsiteX119" fmla="*/ 1513655 w 2057401"/>
                <a:gd name="connsiteY119" fmla="*/ 1410070 h 2834640"/>
                <a:gd name="connsiteX120" fmla="*/ 1481651 w 2057401"/>
                <a:gd name="connsiteY120" fmla="*/ 1410070 h 2834640"/>
                <a:gd name="connsiteX121" fmla="*/ 1463363 w 2057401"/>
                <a:gd name="connsiteY121" fmla="*/ 1410070 h 2834640"/>
                <a:gd name="connsiteX122" fmla="*/ 1477079 w 2057401"/>
                <a:gd name="connsiteY122" fmla="*/ 1414642 h 2834640"/>
                <a:gd name="connsiteX123" fmla="*/ 1467935 w 2057401"/>
                <a:gd name="connsiteY123" fmla="*/ 1414642 h 2834640"/>
                <a:gd name="connsiteX124" fmla="*/ 1458791 w 2057401"/>
                <a:gd name="connsiteY124" fmla="*/ 1423786 h 2834640"/>
                <a:gd name="connsiteX125" fmla="*/ 1445075 w 2057401"/>
                <a:gd name="connsiteY125" fmla="*/ 1423786 h 2834640"/>
                <a:gd name="connsiteX126" fmla="*/ 1445075 w 2057401"/>
                <a:gd name="connsiteY126" fmla="*/ 1423786 h 2834640"/>
                <a:gd name="connsiteX127" fmla="*/ 1440503 w 2057401"/>
                <a:gd name="connsiteY127" fmla="*/ 1423786 h 2834640"/>
                <a:gd name="connsiteX128" fmla="*/ 1426787 w 2057401"/>
                <a:gd name="connsiteY128" fmla="*/ 1414642 h 2834640"/>
                <a:gd name="connsiteX129" fmla="*/ 1403927 w 2057401"/>
                <a:gd name="connsiteY129" fmla="*/ 1419214 h 2834640"/>
                <a:gd name="connsiteX130" fmla="*/ 1390211 w 2057401"/>
                <a:gd name="connsiteY130" fmla="*/ 1410070 h 2834640"/>
                <a:gd name="connsiteX131" fmla="*/ 1371923 w 2057401"/>
                <a:gd name="connsiteY131" fmla="*/ 1396354 h 2834640"/>
                <a:gd name="connsiteX132" fmla="*/ 1362779 w 2057401"/>
                <a:gd name="connsiteY132" fmla="*/ 1382638 h 2834640"/>
                <a:gd name="connsiteX133" fmla="*/ 1353635 w 2057401"/>
                <a:gd name="connsiteY133" fmla="*/ 1368922 h 2834640"/>
                <a:gd name="connsiteX134" fmla="*/ 1358207 w 2057401"/>
                <a:gd name="connsiteY134" fmla="*/ 1368922 h 2834640"/>
                <a:gd name="connsiteX135" fmla="*/ 1358207 w 2057401"/>
                <a:gd name="connsiteY135" fmla="*/ 1373494 h 2834640"/>
                <a:gd name="connsiteX136" fmla="*/ 1339919 w 2057401"/>
                <a:gd name="connsiteY136" fmla="*/ 1382638 h 2834640"/>
                <a:gd name="connsiteX137" fmla="*/ 1326203 w 2057401"/>
                <a:gd name="connsiteY137" fmla="*/ 1391782 h 2834640"/>
                <a:gd name="connsiteX138" fmla="*/ 1326203 w 2057401"/>
                <a:gd name="connsiteY138" fmla="*/ 1387210 h 2834640"/>
                <a:gd name="connsiteX139" fmla="*/ 1326203 w 2057401"/>
                <a:gd name="connsiteY139" fmla="*/ 1373494 h 2834640"/>
                <a:gd name="connsiteX140" fmla="*/ 1339919 w 2057401"/>
                <a:gd name="connsiteY140" fmla="*/ 1364350 h 2834640"/>
                <a:gd name="connsiteX141" fmla="*/ 1321631 w 2057401"/>
                <a:gd name="connsiteY141" fmla="*/ 1359778 h 2834640"/>
                <a:gd name="connsiteX142" fmla="*/ 1317059 w 2057401"/>
                <a:gd name="connsiteY142" fmla="*/ 1359778 h 2834640"/>
                <a:gd name="connsiteX143" fmla="*/ 1294199 w 2057401"/>
                <a:gd name="connsiteY143" fmla="*/ 1378066 h 2834640"/>
                <a:gd name="connsiteX144" fmla="*/ 1280483 w 2057401"/>
                <a:gd name="connsiteY144" fmla="*/ 1378066 h 2834640"/>
                <a:gd name="connsiteX145" fmla="*/ 1271339 w 2057401"/>
                <a:gd name="connsiteY145" fmla="*/ 1391782 h 2834640"/>
                <a:gd name="connsiteX146" fmla="*/ 1275911 w 2057401"/>
                <a:gd name="connsiteY146" fmla="*/ 1387210 h 2834640"/>
                <a:gd name="connsiteX147" fmla="*/ 1275911 w 2057401"/>
                <a:gd name="connsiteY147" fmla="*/ 1387210 h 2834640"/>
                <a:gd name="connsiteX148" fmla="*/ 1262195 w 2057401"/>
                <a:gd name="connsiteY148" fmla="*/ 1387210 h 2834640"/>
                <a:gd name="connsiteX149" fmla="*/ 1253051 w 2057401"/>
                <a:gd name="connsiteY149" fmla="*/ 1396354 h 2834640"/>
                <a:gd name="connsiteX150" fmla="*/ 1243907 w 2057401"/>
                <a:gd name="connsiteY150" fmla="*/ 1419214 h 2834640"/>
                <a:gd name="connsiteX151" fmla="*/ 1239335 w 2057401"/>
                <a:gd name="connsiteY151" fmla="*/ 1428358 h 2834640"/>
                <a:gd name="connsiteX152" fmla="*/ 1230191 w 2057401"/>
                <a:gd name="connsiteY152" fmla="*/ 1437502 h 2834640"/>
                <a:gd name="connsiteX153" fmla="*/ 1221047 w 2057401"/>
                <a:gd name="connsiteY153" fmla="*/ 1446646 h 2834640"/>
                <a:gd name="connsiteX154" fmla="*/ 1221047 w 2057401"/>
                <a:gd name="connsiteY154" fmla="*/ 1460362 h 2834640"/>
                <a:gd name="connsiteX155" fmla="*/ 1211903 w 2057401"/>
                <a:gd name="connsiteY155" fmla="*/ 1442074 h 2834640"/>
                <a:gd name="connsiteX156" fmla="*/ 1202759 w 2057401"/>
                <a:gd name="connsiteY156" fmla="*/ 1437502 h 2834640"/>
                <a:gd name="connsiteX157" fmla="*/ 1179899 w 2057401"/>
                <a:gd name="connsiteY157" fmla="*/ 1423786 h 2834640"/>
                <a:gd name="connsiteX158" fmla="*/ 1179899 w 2057401"/>
                <a:gd name="connsiteY158" fmla="*/ 1419214 h 2834640"/>
                <a:gd name="connsiteX159" fmla="*/ 1166183 w 2057401"/>
                <a:gd name="connsiteY159" fmla="*/ 1419214 h 2834640"/>
                <a:gd name="connsiteX160" fmla="*/ 1147895 w 2057401"/>
                <a:gd name="connsiteY160" fmla="*/ 1428358 h 2834640"/>
                <a:gd name="connsiteX161" fmla="*/ 1129607 w 2057401"/>
                <a:gd name="connsiteY161" fmla="*/ 1437502 h 2834640"/>
                <a:gd name="connsiteX162" fmla="*/ 1120463 w 2057401"/>
                <a:gd name="connsiteY162" fmla="*/ 1428358 h 2834640"/>
                <a:gd name="connsiteX163" fmla="*/ 1125035 w 2057401"/>
                <a:gd name="connsiteY163" fmla="*/ 1432930 h 2834640"/>
                <a:gd name="connsiteX164" fmla="*/ 1111319 w 2057401"/>
                <a:gd name="connsiteY164" fmla="*/ 1419214 h 2834640"/>
                <a:gd name="connsiteX165" fmla="*/ 1097603 w 2057401"/>
                <a:gd name="connsiteY165" fmla="*/ 1400926 h 2834640"/>
                <a:gd name="connsiteX166" fmla="*/ 1093031 w 2057401"/>
                <a:gd name="connsiteY166" fmla="*/ 1387210 h 2834640"/>
                <a:gd name="connsiteX167" fmla="*/ 1093031 w 2057401"/>
                <a:gd name="connsiteY167" fmla="*/ 1387210 h 2834640"/>
                <a:gd name="connsiteX168" fmla="*/ 1093031 w 2057401"/>
                <a:gd name="connsiteY168" fmla="*/ 1368922 h 2834640"/>
                <a:gd name="connsiteX169" fmla="*/ 1093031 w 2057401"/>
                <a:gd name="connsiteY169" fmla="*/ 1359778 h 2834640"/>
                <a:gd name="connsiteX170" fmla="*/ 1097603 w 2057401"/>
                <a:gd name="connsiteY170" fmla="*/ 1341490 h 2834640"/>
                <a:gd name="connsiteX171" fmla="*/ 1097603 w 2057401"/>
                <a:gd name="connsiteY171" fmla="*/ 1350634 h 2834640"/>
                <a:gd name="connsiteX172" fmla="*/ 1102175 w 2057401"/>
                <a:gd name="connsiteY172" fmla="*/ 1323202 h 2834640"/>
                <a:gd name="connsiteX173" fmla="*/ 1106747 w 2057401"/>
                <a:gd name="connsiteY173" fmla="*/ 1309486 h 2834640"/>
                <a:gd name="connsiteX174" fmla="*/ 1106747 w 2057401"/>
                <a:gd name="connsiteY174" fmla="*/ 1291198 h 2834640"/>
                <a:gd name="connsiteX175" fmla="*/ 1115891 w 2057401"/>
                <a:gd name="connsiteY175" fmla="*/ 1286626 h 2834640"/>
                <a:gd name="connsiteX176" fmla="*/ 1102175 w 2057401"/>
                <a:gd name="connsiteY176" fmla="*/ 1277482 h 2834640"/>
                <a:gd name="connsiteX177" fmla="*/ 1102175 w 2057401"/>
                <a:gd name="connsiteY177" fmla="*/ 1277482 h 2834640"/>
                <a:gd name="connsiteX178" fmla="*/ 1093031 w 2057401"/>
                <a:gd name="connsiteY178" fmla="*/ 1272910 h 2834640"/>
                <a:gd name="connsiteX179" fmla="*/ 1097603 w 2057401"/>
                <a:gd name="connsiteY179" fmla="*/ 1277482 h 2834640"/>
                <a:gd name="connsiteX180" fmla="*/ 1097603 w 2057401"/>
                <a:gd name="connsiteY180" fmla="*/ 1277482 h 2834640"/>
                <a:gd name="connsiteX181" fmla="*/ 1079315 w 2057401"/>
                <a:gd name="connsiteY181" fmla="*/ 1263766 h 2834640"/>
                <a:gd name="connsiteX182" fmla="*/ 1065599 w 2057401"/>
                <a:gd name="connsiteY182" fmla="*/ 1263766 h 2834640"/>
                <a:gd name="connsiteX183" fmla="*/ 1051883 w 2057401"/>
                <a:gd name="connsiteY183" fmla="*/ 1259194 h 2834640"/>
                <a:gd name="connsiteX184" fmla="*/ 1051883 w 2057401"/>
                <a:gd name="connsiteY184" fmla="*/ 1259194 h 2834640"/>
                <a:gd name="connsiteX185" fmla="*/ 1029023 w 2057401"/>
                <a:gd name="connsiteY185" fmla="*/ 1263766 h 2834640"/>
                <a:gd name="connsiteX186" fmla="*/ 1010735 w 2057401"/>
                <a:gd name="connsiteY186" fmla="*/ 1263766 h 2834640"/>
                <a:gd name="connsiteX187" fmla="*/ 997019 w 2057401"/>
                <a:gd name="connsiteY187" fmla="*/ 1263766 h 2834640"/>
                <a:gd name="connsiteX188" fmla="*/ 997019 w 2057401"/>
                <a:gd name="connsiteY188" fmla="*/ 1268338 h 2834640"/>
                <a:gd name="connsiteX189" fmla="*/ 992447 w 2057401"/>
                <a:gd name="connsiteY189" fmla="*/ 1263766 h 2834640"/>
                <a:gd name="connsiteX190" fmla="*/ 997019 w 2057401"/>
                <a:gd name="connsiteY190" fmla="*/ 1259194 h 2834640"/>
                <a:gd name="connsiteX191" fmla="*/ 1006163 w 2057401"/>
                <a:gd name="connsiteY191" fmla="*/ 1245478 h 2834640"/>
                <a:gd name="connsiteX192" fmla="*/ 1010735 w 2057401"/>
                <a:gd name="connsiteY192" fmla="*/ 1227190 h 2834640"/>
                <a:gd name="connsiteX193" fmla="*/ 1010735 w 2057401"/>
                <a:gd name="connsiteY193" fmla="*/ 1208902 h 2834640"/>
                <a:gd name="connsiteX194" fmla="*/ 1015307 w 2057401"/>
                <a:gd name="connsiteY194" fmla="*/ 1199758 h 2834640"/>
                <a:gd name="connsiteX195" fmla="*/ 1019879 w 2057401"/>
                <a:gd name="connsiteY195" fmla="*/ 1213474 h 2834640"/>
                <a:gd name="connsiteX196" fmla="*/ 1029023 w 2057401"/>
                <a:gd name="connsiteY196" fmla="*/ 1186042 h 2834640"/>
                <a:gd name="connsiteX197" fmla="*/ 1024451 w 2057401"/>
                <a:gd name="connsiteY197" fmla="*/ 1186042 h 2834640"/>
                <a:gd name="connsiteX198" fmla="*/ 1024451 w 2057401"/>
                <a:gd name="connsiteY198" fmla="*/ 1181470 h 2834640"/>
                <a:gd name="connsiteX199" fmla="*/ 1029023 w 2057401"/>
                <a:gd name="connsiteY199" fmla="*/ 1167754 h 2834640"/>
                <a:gd name="connsiteX200" fmla="*/ 1042739 w 2057401"/>
                <a:gd name="connsiteY200" fmla="*/ 1135750 h 2834640"/>
                <a:gd name="connsiteX201" fmla="*/ 1019879 w 2057401"/>
                <a:gd name="connsiteY201" fmla="*/ 1135750 h 2834640"/>
                <a:gd name="connsiteX202" fmla="*/ 983303 w 2057401"/>
                <a:gd name="connsiteY202" fmla="*/ 1140322 h 2834640"/>
                <a:gd name="connsiteX203" fmla="*/ 951299 w 2057401"/>
                <a:gd name="connsiteY203" fmla="*/ 1186042 h 2834640"/>
                <a:gd name="connsiteX204" fmla="*/ 928439 w 2057401"/>
                <a:gd name="connsiteY204" fmla="*/ 1199758 h 2834640"/>
                <a:gd name="connsiteX205" fmla="*/ 914723 w 2057401"/>
                <a:gd name="connsiteY205" fmla="*/ 1199758 h 2834640"/>
                <a:gd name="connsiteX206" fmla="*/ 910151 w 2057401"/>
                <a:gd name="connsiteY206" fmla="*/ 1204330 h 2834640"/>
                <a:gd name="connsiteX207" fmla="*/ 901007 w 2057401"/>
                <a:gd name="connsiteY207" fmla="*/ 1204330 h 2834640"/>
                <a:gd name="connsiteX208" fmla="*/ 882719 w 2057401"/>
                <a:gd name="connsiteY208" fmla="*/ 1208902 h 2834640"/>
                <a:gd name="connsiteX209" fmla="*/ 859859 w 2057401"/>
                <a:gd name="connsiteY209" fmla="*/ 1199758 h 2834640"/>
                <a:gd name="connsiteX210" fmla="*/ 846143 w 2057401"/>
                <a:gd name="connsiteY210" fmla="*/ 1186042 h 2834640"/>
                <a:gd name="connsiteX211" fmla="*/ 850715 w 2057401"/>
                <a:gd name="connsiteY211" fmla="*/ 1176898 h 2834640"/>
                <a:gd name="connsiteX212" fmla="*/ 841571 w 2057401"/>
                <a:gd name="connsiteY212" fmla="*/ 1154038 h 2834640"/>
                <a:gd name="connsiteX213" fmla="*/ 841571 w 2057401"/>
                <a:gd name="connsiteY213" fmla="*/ 1144894 h 2834640"/>
                <a:gd name="connsiteX214" fmla="*/ 836999 w 2057401"/>
                <a:gd name="connsiteY214" fmla="*/ 1126606 h 2834640"/>
                <a:gd name="connsiteX215" fmla="*/ 841571 w 2057401"/>
                <a:gd name="connsiteY215" fmla="*/ 1108318 h 2834640"/>
                <a:gd name="connsiteX216" fmla="*/ 846143 w 2057401"/>
                <a:gd name="connsiteY216" fmla="*/ 1090030 h 2834640"/>
                <a:gd name="connsiteX217" fmla="*/ 859859 w 2057401"/>
                <a:gd name="connsiteY217" fmla="*/ 1062598 h 2834640"/>
                <a:gd name="connsiteX218" fmla="*/ 869003 w 2057401"/>
                <a:gd name="connsiteY218" fmla="*/ 1039738 h 2834640"/>
                <a:gd name="connsiteX219" fmla="*/ 869003 w 2057401"/>
                <a:gd name="connsiteY219" fmla="*/ 1039738 h 2834640"/>
                <a:gd name="connsiteX220" fmla="*/ 873575 w 2057401"/>
                <a:gd name="connsiteY220" fmla="*/ 1007734 h 2834640"/>
                <a:gd name="connsiteX221" fmla="*/ 869003 w 2057401"/>
                <a:gd name="connsiteY221" fmla="*/ 1007734 h 2834640"/>
                <a:gd name="connsiteX222" fmla="*/ 873575 w 2057401"/>
                <a:gd name="connsiteY222" fmla="*/ 1007734 h 2834640"/>
                <a:gd name="connsiteX223" fmla="*/ 882719 w 2057401"/>
                <a:gd name="connsiteY223" fmla="*/ 998590 h 2834640"/>
                <a:gd name="connsiteX224" fmla="*/ 882719 w 2057401"/>
                <a:gd name="connsiteY224" fmla="*/ 998590 h 2834640"/>
                <a:gd name="connsiteX225" fmla="*/ 878147 w 2057401"/>
                <a:gd name="connsiteY225" fmla="*/ 1003162 h 2834640"/>
                <a:gd name="connsiteX226" fmla="*/ 882719 w 2057401"/>
                <a:gd name="connsiteY226" fmla="*/ 994018 h 2834640"/>
                <a:gd name="connsiteX227" fmla="*/ 882719 w 2057401"/>
                <a:gd name="connsiteY227" fmla="*/ 989446 h 2834640"/>
                <a:gd name="connsiteX228" fmla="*/ 887291 w 2057401"/>
                <a:gd name="connsiteY228" fmla="*/ 984874 h 2834640"/>
                <a:gd name="connsiteX229" fmla="*/ 891863 w 2057401"/>
                <a:gd name="connsiteY229" fmla="*/ 984874 h 2834640"/>
                <a:gd name="connsiteX230" fmla="*/ 887291 w 2057401"/>
                <a:gd name="connsiteY230" fmla="*/ 989446 h 2834640"/>
                <a:gd name="connsiteX231" fmla="*/ 896435 w 2057401"/>
                <a:gd name="connsiteY231" fmla="*/ 980302 h 2834640"/>
                <a:gd name="connsiteX232" fmla="*/ 891863 w 2057401"/>
                <a:gd name="connsiteY232" fmla="*/ 980302 h 2834640"/>
                <a:gd name="connsiteX233" fmla="*/ 896435 w 2057401"/>
                <a:gd name="connsiteY233" fmla="*/ 975730 h 2834640"/>
                <a:gd name="connsiteX234" fmla="*/ 896435 w 2057401"/>
                <a:gd name="connsiteY234" fmla="*/ 980302 h 2834640"/>
                <a:gd name="connsiteX235" fmla="*/ 896435 w 2057401"/>
                <a:gd name="connsiteY235" fmla="*/ 980302 h 2834640"/>
                <a:gd name="connsiteX236" fmla="*/ 905579 w 2057401"/>
                <a:gd name="connsiteY236" fmla="*/ 975730 h 2834640"/>
                <a:gd name="connsiteX237" fmla="*/ 905579 w 2057401"/>
                <a:gd name="connsiteY237" fmla="*/ 975730 h 2834640"/>
                <a:gd name="connsiteX238" fmla="*/ 928439 w 2057401"/>
                <a:gd name="connsiteY238" fmla="*/ 962014 h 2834640"/>
                <a:gd name="connsiteX239" fmla="*/ 928439 w 2057401"/>
                <a:gd name="connsiteY239" fmla="*/ 962014 h 2834640"/>
                <a:gd name="connsiteX240" fmla="*/ 951299 w 2057401"/>
                <a:gd name="connsiteY240" fmla="*/ 952870 h 2834640"/>
                <a:gd name="connsiteX241" fmla="*/ 960443 w 2057401"/>
                <a:gd name="connsiteY241" fmla="*/ 952870 h 2834640"/>
                <a:gd name="connsiteX242" fmla="*/ 974159 w 2057401"/>
                <a:gd name="connsiteY242" fmla="*/ 957442 h 2834640"/>
                <a:gd name="connsiteX243" fmla="*/ 987875 w 2057401"/>
                <a:gd name="connsiteY243" fmla="*/ 957442 h 2834640"/>
                <a:gd name="connsiteX244" fmla="*/ 983303 w 2057401"/>
                <a:gd name="connsiteY244" fmla="*/ 952870 h 2834640"/>
                <a:gd name="connsiteX245" fmla="*/ 987875 w 2057401"/>
                <a:gd name="connsiteY245" fmla="*/ 948298 h 2834640"/>
                <a:gd name="connsiteX246" fmla="*/ 997019 w 2057401"/>
                <a:gd name="connsiteY246" fmla="*/ 952870 h 2834640"/>
                <a:gd name="connsiteX247" fmla="*/ 997019 w 2057401"/>
                <a:gd name="connsiteY247" fmla="*/ 957442 h 2834640"/>
                <a:gd name="connsiteX248" fmla="*/ 1015307 w 2057401"/>
                <a:gd name="connsiteY248" fmla="*/ 962014 h 2834640"/>
                <a:gd name="connsiteX249" fmla="*/ 1019879 w 2057401"/>
                <a:gd name="connsiteY249" fmla="*/ 952870 h 2834640"/>
                <a:gd name="connsiteX250" fmla="*/ 1024451 w 2057401"/>
                <a:gd name="connsiteY250" fmla="*/ 957442 h 2834640"/>
                <a:gd name="connsiteX251" fmla="*/ 1029023 w 2057401"/>
                <a:gd name="connsiteY251" fmla="*/ 966586 h 2834640"/>
                <a:gd name="connsiteX252" fmla="*/ 1029023 w 2057401"/>
                <a:gd name="connsiteY252" fmla="*/ 966586 h 2834640"/>
                <a:gd name="connsiteX253" fmla="*/ 1033595 w 2057401"/>
                <a:gd name="connsiteY253" fmla="*/ 966586 h 2834640"/>
                <a:gd name="connsiteX254" fmla="*/ 1033595 w 2057401"/>
                <a:gd name="connsiteY254" fmla="*/ 957442 h 2834640"/>
                <a:gd name="connsiteX255" fmla="*/ 1029023 w 2057401"/>
                <a:gd name="connsiteY255" fmla="*/ 952870 h 2834640"/>
                <a:gd name="connsiteX256" fmla="*/ 1033595 w 2057401"/>
                <a:gd name="connsiteY256" fmla="*/ 948298 h 2834640"/>
                <a:gd name="connsiteX257" fmla="*/ 1029023 w 2057401"/>
                <a:gd name="connsiteY257" fmla="*/ 948298 h 2834640"/>
                <a:gd name="connsiteX258" fmla="*/ 1033595 w 2057401"/>
                <a:gd name="connsiteY258" fmla="*/ 943726 h 2834640"/>
                <a:gd name="connsiteX259" fmla="*/ 1019879 w 2057401"/>
                <a:gd name="connsiteY259" fmla="*/ 943726 h 2834640"/>
                <a:gd name="connsiteX260" fmla="*/ 1038167 w 2057401"/>
                <a:gd name="connsiteY260" fmla="*/ 943726 h 2834640"/>
                <a:gd name="connsiteX261" fmla="*/ 1047311 w 2057401"/>
                <a:gd name="connsiteY261" fmla="*/ 939154 h 2834640"/>
                <a:gd name="connsiteX262" fmla="*/ 1056455 w 2057401"/>
                <a:gd name="connsiteY262" fmla="*/ 939154 h 2834640"/>
                <a:gd name="connsiteX263" fmla="*/ 1070171 w 2057401"/>
                <a:gd name="connsiteY263" fmla="*/ 930010 h 2834640"/>
                <a:gd name="connsiteX264" fmla="*/ 1070171 w 2057401"/>
                <a:gd name="connsiteY264" fmla="*/ 939154 h 2834640"/>
                <a:gd name="connsiteX265" fmla="*/ 1088459 w 2057401"/>
                <a:gd name="connsiteY265" fmla="*/ 934582 h 2834640"/>
                <a:gd name="connsiteX266" fmla="*/ 1088459 w 2057401"/>
                <a:gd name="connsiteY266" fmla="*/ 934582 h 2834640"/>
                <a:gd name="connsiteX267" fmla="*/ 1083887 w 2057401"/>
                <a:gd name="connsiteY267" fmla="*/ 939154 h 2834640"/>
                <a:gd name="connsiteX268" fmla="*/ 1102175 w 2057401"/>
                <a:gd name="connsiteY268" fmla="*/ 939154 h 2834640"/>
                <a:gd name="connsiteX269" fmla="*/ 1097603 w 2057401"/>
                <a:gd name="connsiteY269" fmla="*/ 939154 h 2834640"/>
                <a:gd name="connsiteX270" fmla="*/ 1097603 w 2057401"/>
                <a:gd name="connsiteY270" fmla="*/ 939154 h 2834640"/>
                <a:gd name="connsiteX271" fmla="*/ 1115891 w 2057401"/>
                <a:gd name="connsiteY271" fmla="*/ 952870 h 2834640"/>
                <a:gd name="connsiteX272" fmla="*/ 1115891 w 2057401"/>
                <a:gd name="connsiteY272" fmla="*/ 957442 h 2834640"/>
                <a:gd name="connsiteX273" fmla="*/ 1120463 w 2057401"/>
                <a:gd name="connsiteY273" fmla="*/ 957442 h 2834640"/>
                <a:gd name="connsiteX274" fmla="*/ 1129607 w 2057401"/>
                <a:gd name="connsiteY274" fmla="*/ 952870 h 2834640"/>
                <a:gd name="connsiteX275" fmla="*/ 1120463 w 2057401"/>
                <a:gd name="connsiteY275" fmla="*/ 957442 h 2834640"/>
                <a:gd name="connsiteX276" fmla="*/ 1152467 w 2057401"/>
                <a:gd name="connsiteY276" fmla="*/ 957442 h 2834640"/>
                <a:gd name="connsiteX277" fmla="*/ 1161611 w 2057401"/>
                <a:gd name="connsiteY277" fmla="*/ 984874 h 2834640"/>
                <a:gd name="connsiteX278" fmla="*/ 1157039 w 2057401"/>
                <a:gd name="connsiteY278" fmla="*/ 1003162 h 2834640"/>
                <a:gd name="connsiteX279" fmla="*/ 1157039 w 2057401"/>
                <a:gd name="connsiteY279" fmla="*/ 994018 h 2834640"/>
                <a:gd name="connsiteX280" fmla="*/ 1157039 w 2057401"/>
                <a:gd name="connsiteY280" fmla="*/ 998590 h 2834640"/>
                <a:gd name="connsiteX281" fmla="*/ 1161611 w 2057401"/>
                <a:gd name="connsiteY281" fmla="*/ 998590 h 2834640"/>
                <a:gd name="connsiteX282" fmla="*/ 1152467 w 2057401"/>
                <a:gd name="connsiteY282" fmla="*/ 1007734 h 2834640"/>
                <a:gd name="connsiteX283" fmla="*/ 1161611 w 2057401"/>
                <a:gd name="connsiteY283" fmla="*/ 1021450 h 2834640"/>
                <a:gd name="connsiteX284" fmla="*/ 1161611 w 2057401"/>
                <a:gd name="connsiteY284" fmla="*/ 1030594 h 2834640"/>
                <a:gd name="connsiteX285" fmla="*/ 1161611 w 2057401"/>
                <a:gd name="connsiteY285" fmla="*/ 1030594 h 2834640"/>
                <a:gd name="connsiteX286" fmla="*/ 1161611 w 2057401"/>
                <a:gd name="connsiteY286" fmla="*/ 1030594 h 2834640"/>
                <a:gd name="connsiteX287" fmla="*/ 1166183 w 2057401"/>
                <a:gd name="connsiteY287" fmla="*/ 1030594 h 2834640"/>
                <a:gd name="connsiteX288" fmla="*/ 1166183 w 2057401"/>
                <a:gd name="connsiteY288" fmla="*/ 1030594 h 2834640"/>
                <a:gd name="connsiteX289" fmla="*/ 1166183 w 2057401"/>
                <a:gd name="connsiteY289" fmla="*/ 1030594 h 2834640"/>
                <a:gd name="connsiteX290" fmla="*/ 1170755 w 2057401"/>
                <a:gd name="connsiteY290" fmla="*/ 1039738 h 2834640"/>
                <a:gd name="connsiteX291" fmla="*/ 1179899 w 2057401"/>
                <a:gd name="connsiteY291" fmla="*/ 1048882 h 2834640"/>
                <a:gd name="connsiteX292" fmla="*/ 1184471 w 2057401"/>
                <a:gd name="connsiteY292" fmla="*/ 1062598 h 2834640"/>
                <a:gd name="connsiteX293" fmla="*/ 1179899 w 2057401"/>
                <a:gd name="connsiteY293" fmla="*/ 1058026 h 2834640"/>
                <a:gd name="connsiteX294" fmla="*/ 1189043 w 2057401"/>
                <a:gd name="connsiteY294" fmla="*/ 1062598 h 2834640"/>
                <a:gd name="connsiteX295" fmla="*/ 1189043 w 2057401"/>
                <a:gd name="connsiteY295" fmla="*/ 1067170 h 2834640"/>
                <a:gd name="connsiteX296" fmla="*/ 1189043 w 2057401"/>
                <a:gd name="connsiteY296" fmla="*/ 1067170 h 2834640"/>
                <a:gd name="connsiteX297" fmla="*/ 1198187 w 2057401"/>
                <a:gd name="connsiteY297" fmla="*/ 1058026 h 2834640"/>
                <a:gd name="connsiteX298" fmla="*/ 1198187 w 2057401"/>
                <a:gd name="connsiteY298" fmla="*/ 1058026 h 2834640"/>
                <a:gd name="connsiteX299" fmla="*/ 1207331 w 2057401"/>
                <a:gd name="connsiteY299" fmla="*/ 998590 h 2834640"/>
                <a:gd name="connsiteX300" fmla="*/ 1207331 w 2057401"/>
                <a:gd name="connsiteY300" fmla="*/ 980302 h 2834640"/>
                <a:gd name="connsiteX301" fmla="*/ 1202759 w 2057401"/>
                <a:gd name="connsiteY301" fmla="*/ 952870 h 2834640"/>
                <a:gd name="connsiteX302" fmla="*/ 1207331 w 2057401"/>
                <a:gd name="connsiteY302" fmla="*/ 925438 h 2834640"/>
                <a:gd name="connsiteX303" fmla="*/ 1207331 w 2057401"/>
                <a:gd name="connsiteY303" fmla="*/ 925438 h 2834640"/>
                <a:gd name="connsiteX304" fmla="*/ 1211903 w 2057401"/>
                <a:gd name="connsiteY304" fmla="*/ 916294 h 2834640"/>
                <a:gd name="connsiteX305" fmla="*/ 1221047 w 2057401"/>
                <a:gd name="connsiteY305" fmla="*/ 907150 h 2834640"/>
                <a:gd name="connsiteX306" fmla="*/ 1230191 w 2057401"/>
                <a:gd name="connsiteY306" fmla="*/ 893434 h 2834640"/>
                <a:gd name="connsiteX307" fmla="*/ 1234763 w 2057401"/>
                <a:gd name="connsiteY307" fmla="*/ 888862 h 2834640"/>
                <a:gd name="connsiteX308" fmla="*/ 1257623 w 2057401"/>
                <a:gd name="connsiteY308" fmla="*/ 875146 h 2834640"/>
                <a:gd name="connsiteX309" fmla="*/ 1275911 w 2057401"/>
                <a:gd name="connsiteY309" fmla="*/ 856858 h 2834640"/>
                <a:gd name="connsiteX310" fmla="*/ 1294199 w 2057401"/>
                <a:gd name="connsiteY310" fmla="*/ 852286 h 2834640"/>
                <a:gd name="connsiteX311" fmla="*/ 1303343 w 2057401"/>
                <a:gd name="connsiteY311" fmla="*/ 843142 h 2834640"/>
                <a:gd name="connsiteX312" fmla="*/ 1321631 w 2057401"/>
                <a:gd name="connsiteY312" fmla="*/ 838570 h 2834640"/>
                <a:gd name="connsiteX313" fmla="*/ 1321631 w 2057401"/>
                <a:gd name="connsiteY313" fmla="*/ 838570 h 2834640"/>
                <a:gd name="connsiteX314" fmla="*/ 1330775 w 2057401"/>
                <a:gd name="connsiteY314" fmla="*/ 829426 h 2834640"/>
                <a:gd name="connsiteX315" fmla="*/ 1317059 w 2057401"/>
                <a:gd name="connsiteY315" fmla="*/ 829426 h 2834640"/>
                <a:gd name="connsiteX316" fmla="*/ 1326203 w 2057401"/>
                <a:gd name="connsiteY316" fmla="*/ 820282 h 2834640"/>
                <a:gd name="connsiteX317" fmla="*/ 1330775 w 2057401"/>
                <a:gd name="connsiteY317" fmla="*/ 820282 h 2834640"/>
                <a:gd name="connsiteX318" fmla="*/ 1330775 w 2057401"/>
                <a:gd name="connsiteY318" fmla="*/ 820282 h 2834640"/>
                <a:gd name="connsiteX319" fmla="*/ 1349063 w 2057401"/>
                <a:gd name="connsiteY319" fmla="*/ 815710 h 2834640"/>
                <a:gd name="connsiteX320" fmla="*/ 1349063 w 2057401"/>
                <a:gd name="connsiteY320" fmla="*/ 806566 h 2834640"/>
                <a:gd name="connsiteX321" fmla="*/ 1344491 w 2057401"/>
                <a:gd name="connsiteY321" fmla="*/ 811138 h 2834640"/>
                <a:gd name="connsiteX322" fmla="*/ 1335347 w 2057401"/>
                <a:gd name="connsiteY322" fmla="*/ 806566 h 2834640"/>
                <a:gd name="connsiteX323" fmla="*/ 1349063 w 2057401"/>
                <a:gd name="connsiteY323" fmla="*/ 801994 h 2834640"/>
                <a:gd name="connsiteX324" fmla="*/ 1353635 w 2057401"/>
                <a:gd name="connsiteY324" fmla="*/ 801994 h 2834640"/>
                <a:gd name="connsiteX325" fmla="*/ 1353635 w 2057401"/>
                <a:gd name="connsiteY325" fmla="*/ 811138 h 2834640"/>
                <a:gd name="connsiteX326" fmla="*/ 1353635 w 2057401"/>
                <a:gd name="connsiteY326" fmla="*/ 811138 h 2834640"/>
                <a:gd name="connsiteX327" fmla="*/ 1353635 w 2057401"/>
                <a:gd name="connsiteY327" fmla="*/ 788278 h 2834640"/>
                <a:gd name="connsiteX328" fmla="*/ 1349063 w 2057401"/>
                <a:gd name="connsiteY328" fmla="*/ 788278 h 2834640"/>
                <a:gd name="connsiteX329" fmla="*/ 1344491 w 2057401"/>
                <a:gd name="connsiteY329" fmla="*/ 783706 h 2834640"/>
                <a:gd name="connsiteX330" fmla="*/ 1349063 w 2057401"/>
                <a:gd name="connsiteY330" fmla="*/ 788278 h 2834640"/>
                <a:gd name="connsiteX331" fmla="*/ 1349063 w 2057401"/>
                <a:gd name="connsiteY331" fmla="*/ 779134 h 2834640"/>
                <a:gd name="connsiteX332" fmla="*/ 1349063 w 2057401"/>
                <a:gd name="connsiteY332" fmla="*/ 774562 h 2834640"/>
                <a:gd name="connsiteX333" fmla="*/ 1349063 w 2057401"/>
                <a:gd name="connsiteY333" fmla="*/ 765418 h 2834640"/>
                <a:gd name="connsiteX334" fmla="*/ 1349063 w 2057401"/>
                <a:gd name="connsiteY334" fmla="*/ 756274 h 2834640"/>
                <a:gd name="connsiteX335" fmla="*/ 1339919 w 2057401"/>
                <a:gd name="connsiteY335" fmla="*/ 751702 h 2834640"/>
                <a:gd name="connsiteX336" fmla="*/ 1353635 w 2057401"/>
                <a:gd name="connsiteY336" fmla="*/ 760846 h 2834640"/>
                <a:gd name="connsiteX337" fmla="*/ 1353635 w 2057401"/>
                <a:gd name="connsiteY337" fmla="*/ 756274 h 2834640"/>
                <a:gd name="connsiteX338" fmla="*/ 1358207 w 2057401"/>
                <a:gd name="connsiteY338" fmla="*/ 737986 h 2834640"/>
                <a:gd name="connsiteX339" fmla="*/ 1358207 w 2057401"/>
                <a:gd name="connsiteY339" fmla="*/ 737986 h 2834640"/>
                <a:gd name="connsiteX340" fmla="*/ 1358207 w 2057401"/>
                <a:gd name="connsiteY340" fmla="*/ 733414 h 2834640"/>
                <a:gd name="connsiteX341" fmla="*/ 1358207 w 2057401"/>
                <a:gd name="connsiteY341" fmla="*/ 733414 h 2834640"/>
                <a:gd name="connsiteX342" fmla="*/ 1358207 w 2057401"/>
                <a:gd name="connsiteY342" fmla="*/ 728842 h 2834640"/>
                <a:gd name="connsiteX343" fmla="*/ 1353635 w 2057401"/>
                <a:gd name="connsiteY343" fmla="*/ 742558 h 2834640"/>
                <a:gd name="connsiteX344" fmla="*/ 1358207 w 2057401"/>
                <a:gd name="connsiteY344" fmla="*/ 742558 h 2834640"/>
                <a:gd name="connsiteX345" fmla="*/ 1353635 w 2057401"/>
                <a:gd name="connsiteY345" fmla="*/ 747130 h 2834640"/>
                <a:gd name="connsiteX346" fmla="*/ 1358207 w 2057401"/>
                <a:gd name="connsiteY346" fmla="*/ 747130 h 2834640"/>
                <a:gd name="connsiteX347" fmla="*/ 1353635 w 2057401"/>
                <a:gd name="connsiteY347" fmla="*/ 747130 h 2834640"/>
                <a:gd name="connsiteX348" fmla="*/ 1353635 w 2057401"/>
                <a:gd name="connsiteY348" fmla="*/ 751702 h 2834640"/>
                <a:gd name="connsiteX349" fmla="*/ 1358207 w 2057401"/>
                <a:gd name="connsiteY349" fmla="*/ 756274 h 2834640"/>
                <a:gd name="connsiteX350" fmla="*/ 1358207 w 2057401"/>
                <a:gd name="connsiteY350" fmla="*/ 756274 h 2834640"/>
                <a:gd name="connsiteX351" fmla="*/ 1358207 w 2057401"/>
                <a:gd name="connsiteY351" fmla="*/ 760846 h 2834640"/>
                <a:gd name="connsiteX352" fmla="*/ 1362779 w 2057401"/>
                <a:gd name="connsiteY352" fmla="*/ 760846 h 2834640"/>
                <a:gd name="connsiteX353" fmla="*/ 1358207 w 2057401"/>
                <a:gd name="connsiteY353" fmla="*/ 765418 h 2834640"/>
                <a:gd name="connsiteX354" fmla="*/ 1362779 w 2057401"/>
                <a:gd name="connsiteY354" fmla="*/ 765418 h 2834640"/>
                <a:gd name="connsiteX355" fmla="*/ 1353635 w 2057401"/>
                <a:gd name="connsiteY355" fmla="*/ 783706 h 2834640"/>
                <a:gd name="connsiteX356" fmla="*/ 1367351 w 2057401"/>
                <a:gd name="connsiteY356" fmla="*/ 769990 h 2834640"/>
                <a:gd name="connsiteX357" fmla="*/ 1381067 w 2057401"/>
                <a:gd name="connsiteY357" fmla="*/ 756274 h 2834640"/>
                <a:gd name="connsiteX358" fmla="*/ 1381067 w 2057401"/>
                <a:gd name="connsiteY358" fmla="*/ 728842 h 2834640"/>
                <a:gd name="connsiteX359" fmla="*/ 1385639 w 2057401"/>
                <a:gd name="connsiteY359" fmla="*/ 742558 h 2834640"/>
                <a:gd name="connsiteX360" fmla="*/ 1408499 w 2057401"/>
                <a:gd name="connsiteY360" fmla="*/ 719698 h 2834640"/>
                <a:gd name="connsiteX361" fmla="*/ 1408499 w 2057401"/>
                <a:gd name="connsiteY361" fmla="*/ 724270 h 2834640"/>
                <a:gd name="connsiteX362" fmla="*/ 1408499 w 2057401"/>
                <a:gd name="connsiteY362" fmla="*/ 724270 h 2834640"/>
                <a:gd name="connsiteX363" fmla="*/ 1417643 w 2057401"/>
                <a:gd name="connsiteY363" fmla="*/ 710554 h 2834640"/>
                <a:gd name="connsiteX364" fmla="*/ 1413071 w 2057401"/>
                <a:gd name="connsiteY364" fmla="*/ 710554 h 2834640"/>
                <a:gd name="connsiteX365" fmla="*/ 1458791 w 2057401"/>
                <a:gd name="connsiteY365" fmla="*/ 696838 h 2834640"/>
                <a:gd name="connsiteX366" fmla="*/ 1445075 w 2057401"/>
                <a:gd name="connsiteY366" fmla="*/ 701410 h 2834640"/>
                <a:gd name="connsiteX367" fmla="*/ 1454219 w 2057401"/>
                <a:gd name="connsiteY367" fmla="*/ 696838 h 2834640"/>
                <a:gd name="connsiteX368" fmla="*/ 1454219 w 2057401"/>
                <a:gd name="connsiteY368" fmla="*/ 696838 h 2834640"/>
                <a:gd name="connsiteX369" fmla="*/ 1422215 w 2057401"/>
                <a:gd name="connsiteY369" fmla="*/ 705982 h 2834640"/>
                <a:gd name="connsiteX370" fmla="*/ 1449647 w 2057401"/>
                <a:gd name="connsiteY370" fmla="*/ 696838 h 2834640"/>
                <a:gd name="connsiteX371" fmla="*/ 1463363 w 2057401"/>
                <a:gd name="connsiteY371" fmla="*/ 696838 h 2834640"/>
                <a:gd name="connsiteX372" fmla="*/ 1472507 w 2057401"/>
                <a:gd name="connsiteY372" fmla="*/ 687694 h 2834640"/>
                <a:gd name="connsiteX373" fmla="*/ 1467935 w 2057401"/>
                <a:gd name="connsiteY373" fmla="*/ 692266 h 2834640"/>
                <a:gd name="connsiteX374" fmla="*/ 1481651 w 2057401"/>
                <a:gd name="connsiteY374" fmla="*/ 687694 h 2834640"/>
                <a:gd name="connsiteX375" fmla="*/ 1481651 w 2057401"/>
                <a:gd name="connsiteY375" fmla="*/ 692266 h 2834640"/>
                <a:gd name="connsiteX376" fmla="*/ 1495367 w 2057401"/>
                <a:gd name="connsiteY376" fmla="*/ 687694 h 2834640"/>
                <a:gd name="connsiteX377" fmla="*/ 1490795 w 2057401"/>
                <a:gd name="connsiteY377" fmla="*/ 678550 h 2834640"/>
                <a:gd name="connsiteX378" fmla="*/ 1486223 w 2057401"/>
                <a:gd name="connsiteY378" fmla="*/ 683122 h 2834640"/>
                <a:gd name="connsiteX379" fmla="*/ 1486223 w 2057401"/>
                <a:gd name="connsiteY379" fmla="*/ 673978 h 2834640"/>
                <a:gd name="connsiteX380" fmla="*/ 1481651 w 2057401"/>
                <a:gd name="connsiteY380" fmla="*/ 669406 h 2834640"/>
                <a:gd name="connsiteX381" fmla="*/ 1490795 w 2057401"/>
                <a:gd name="connsiteY381" fmla="*/ 664834 h 2834640"/>
                <a:gd name="connsiteX382" fmla="*/ 1509083 w 2057401"/>
                <a:gd name="connsiteY382" fmla="*/ 637402 h 2834640"/>
                <a:gd name="connsiteX383" fmla="*/ 1509083 w 2057401"/>
                <a:gd name="connsiteY383" fmla="*/ 637402 h 2834640"/>
                <a:gd name="connsiteX384" fmla="*/ 1509083 w 2057401"/>
                <a:gd name="connsiteY384" fmla="*/ 641974 h 2834640"/>
                <a:gd name="connsiteX385" fmla="*/ 1513655 w 2057401"/>
                <a:gd name="connsiteY385" fmla="*/ 637402 h 2834640"/>
                <a:gd name="connsiteX386" fmla="*/ 1513655 w 2057401"/>
                <a:gd name="connsiteY386" fmla="*/ 641974 h 2834640"/>
                <a:gd name="connsiteX387" fmla="*/ 1513655 w 2057401"/>
                <a:gd name="connsiteY387" fmla="*/ 641974 h 2834640"/>
                <a:gd name="connsiteX388" fmla="*/ 1513655 w 2057401"/>
                <a:gd name="connsiteY388" fmla="*/ 646546 h 2834640"/>
                <a:gd name="connsiteX389" fmla="*/ 1522799 w 2057401"/>
                <a:gd name="connsiteY389" fmla="*/ 641974 h 2834640"/>
                <a:gd name="connsiteX390" fmla="*/ 1527371 w 2057401"/>
                <a:gd name="connsiteY390" fmla="*/ 637402 h 2834640"/>
                <a:gd name="connsiteX391" fmla="*/ 1527371 w 2057401"/>
                <a:gd name="connsiteY391" fmla="*/ 641974 h 2834640"/>
                <a:gd name="connsiteX392" fmla="*/ 1531943 w 2057401"/>
                <a:gd name="connsiteY392" fmla="*/ 637402 h 2834640"/>
                <a:gd name="connsiteX393" fmla="*/ 1531943 w 2057401"/>
                <a:gd name="connsiteY393" fmla="*/ 637402 h 2834640"/>
                <a:gd name="connsiteX394" fmla="*/ 1531943 w 2057401"/>
                <a:gd name="connsiteY394" fmla="*/ 637402 h 2834640"/>
                <a:gd name="connsiteX395" fmla="*/ 1531943 w 2057401"/>
                <a:gd name="connsiteY395" fmla="*/ 646546 h 2834640"/>
                <a:gd name="connsiteX396" fmla="*/ 1536515 w 2057401"/>
                <a:gd name="connsiteY396" fmla="*/ 646546 h 2834640"/>
                <a:gd name="connsiteX397" fmla="*/ 1536515 w 2057401"/>
                <a:gd name="connsiteY397" fmla="*/ 646546 h 2834640"/>
                <a:gd name="connsiteX398" fmla="*/ 1536515 w 2057401"/>
                <a:gd name="connsiteY398" fmla="*/ 646546 h 2834640"/>
                <a:gd name="connsiteX399" fmla="*/ 1536515 w 2057401"/>
                <a:gd name="connsiteY399" fmla="*/ 646546 h 2834640"/>
                <a:gd name="connsiteX400" fmla="*/ 1541087 w 2057401"/>
                <a:gd name="connsiteY400" fmla="*/ 641974 h 2834640"/>
                <a:gd name="connsiteX401" fmla="*/ 1541087 w 2057401"/>
                <a:gd name="connsiteY401" fmla="*/ 646546 h 2834640"/>
                <a:gd name="connsiteX402" fmla="*/ 1545659 w 2057401"/>
                <a:gd name="connsiteY402" fmla="*/ 641974 h 2834640"/>
                <a:gd name="connsiteX403" fmla="*/ 1545659 w 2057401"/>
                <a:gd name="connsiteY403" fmla="*/ 646546 h 2834640"/>
                <a:gd name="connsiteX404" fmla="*/ 1554804 w 2057401"/>
                <a:gd name="connsiteY404" fmla="*/ 641974 h 2834640"/>
                <a:gd name="connsiteX405" fmla="*/ 1568519 w 2057401"/>
                <a:gd name="connsiteY405" fmla="*/ 637402 h 2834640"/>
                <a:gd name="connsiteX406" fmla="*/ 1573091 w 2057401"/>
                <a:gd name="connsiteY406" fmla="*/ 628258 h 2834640"/>
                <a:gd name="connsiteX407" fmla="*/ 1577664 w 2057401"/>
                <a:gd name="connsiteY407" fmla="*/ 628258 h 2834640"/>
                <a:gd name="connsiteX408" fmla="*/ 1586807 w 2057401"/>
                <a:gd name="connsiteY408" fmla="*/ 628258 h 2834640"/>
                <a:gd name="connsiteX409" fmla="*/ 1591380 w 2057401"/>
                <a:gd name="connsiteY409" fmla="*/ 628258 h 2834640"/>
                <a:gd name="connsiteX410" fmla="*/ 1591380 w 2057401"/>
                <a:gd name="connsiteY410" fmla="*/ 628258 h 2834640"/>
                <a:gd name="connsiteX411" fmla="*/ 1595951 w 2057401"/>
                <a:gd name="connsiteY411" fmla="*/ 628258 h 2834640"/>
                <a:gd name="connsiteX412" fmla="*/ 1623384 w 2057401"/>
                <a:gd name="connsiteY412" fmla="*/ 614542 h 2834640"/>
                <a:gd name="connsiteX413" fmla="*/ 1614240 w 2057401"/>
                <a:gd name="connsiteY413" fmla="*/ 628258 h 2834640"/>
                <a:gd name="connsiteX414" fmla="*/ 1641671 w 2057401"/>
                <a:gd name="connsiteY414" fmla="*/ 628258 h 2834640"/>
                <a:gd name="connsiteX415" fmla="*/ 1627956 w 2057401"/>
                <a:gd name="connsiteY415" fmla="*/ 632830 h 2834640"/>
                <a:gd name="connsiteX416" fmla="*/ 1627956 w 2057401"/>
                <a:gd name="connsiteY416" fmla="*/ 628258 h 2834640"/>
                <a:gd name="connsiteX417" fmla="*/ 1600524 w 2057401"/>
                <a:gd name="connsiteY417" fmla="*/ 641974 h 2834640"/>
                <a:gd name="connsiteX418" fmla="*/ 1600524 w 2057401"/>
                <a:gd name="connsiteY418" fmla="*/ 641974 h 2834640"/>
                <a:gd name="connsiteX419" fmla="*/ 1591380 w 2057401"/>
                <a:gd name="connsiteY419" fmla="*/ 651118 h 2834640"/>
                <a:gd name="connsiteX420" fmla="*/ 1591380 w 2057401"/>
                <a:gd name="connsiteY420" fmla="*/ 651118 h 2834640"/>
                <a:gd name="connsiteX421" fmla="*/ 1595951 w 2057401"/>
                <a:gd name="connsiteY421" fmla="*/ 646546 h 2834640"/>
                <a:gd name="connsiteX422" fmla="*/ 1586807 w 2057401"/>
                <a:gd name="connsiteY422" fmla="*/ 664834 h 2834640"/>
                <a:gd name="connsiteX423" fmla="*/ 1591380 w 2057401"/>
                <a:gd name="connsiteY423" fmla="*/ 664834 h 2834640"/>
                <a:gd name="connsiteX424" fmla="*/ 1600524 w 2057401"/>
                <a:gd name="connsiteY424" fmla="*/ 664834 h 2834640"/>
                <a:gd name="connsiteX425" fmla="*/ 1623384 w 2057401"/>
                <a:gd name="connsiteY425" fmla="*/ 651118 h 2834640"/>
                <a:gd name="connsiteX426" fmla="*/ 1627956 w 2057401"/>
                <a:gd name="connsiteY426" fmla="*/ 646546 h 2834640"/>
                <a:gd name="connsiteX427" fmla="*/ 1627956 w 2057401"/>
                <a:gd name="connsiteY427" fmla="*/ 646546 h 2834640"/>
                <a:gd name="connsiteX428" fmla="*/ 1632527 w 2057401"/>
                <a:gd name="connsiteY428" fmla="*/ 641974 h 2834640"/>
                <a:gd name="connsiteX429" fmla="*/ 1641671 w 2057401"/>
                <a:gd name="connsiteY429" fmla="*/ 641974 h 2834640"/>
                <a:gd name="connsiteX430" fmla="*/ 1664532 w 2057401"/>
                <a:gd name="connsiteY430" fmla="*/ 637402 h 2834640"/>
                <a:gd name="connsiteX431" fmla="*/ 1682820 w 2057401"/>
                <a:gd name="connsiteY431" fmla="*/ 628258 h 2834640"/>
                <a:gd name="connsiteX432" fmla="*/ 1691964 w 2057401"/>
                <a:gd name="connsiteY432" fmla="*/ 623686 h 2834640"/>
                <a:gd name="connsiteX433" fmla="*/ 1687392 w 2057401"/>
                <a:gd name="connsiteY433" fmla="*/ 623686 h 2834640"/>
                <a:gd name="connsiteX434" fmla="*/ 1687392 w 2057401"/>
                <a:gd name="connsiteY434" fmla="*/ 619114 h 2834640"/>
                <a:gd name="connsiteX435" fmla="*/ 1691964 w 2057401"/>
                <a:gd name="connsiteY435" fmla="*/ 623686 h 2834640"/>
                <a:gd name="connsiteX436" fmla="*/ 1696536 w 2057401"/>
                <a:gd name="connsiteY436" fmla="*/ 619114 h 2834640"/>
                <a:gd name="connsiteX437" fmla="*/ 1719396 w 2057401"/>
                <a:gd name="connsiteY437" fmla="*/ 609970 h 2834640"/>
                <a:gd name="connsiteX438" fmla="*/ 1719396 w 2057401"/>
                <a:gd name="connsiteY438" fmla="*/ 605398 h 2834640"/>
                <a:gd name="connsiteX439" fmla="*/ 1710252 w 2057401"/>
                <a:gd name="connsiteY439" fmla="*/ 600826 h 2834640"/>
                <a:gd name="connsiteX440" fmla="*/ 1719396 w 2057401"/>
                <a:gd name="connsiteY440" fmla="*/ 587110 h 2834640"/>
                <a:gd name="connsiteX441" fmla="*/ 1710252 w 2057401"/>
                <a:gd name="connsiteY441" fmla="*/ 587110 h 2834640"/>
                <a:gd name="connsiteX442" fmla="*/ 1691964 w 2057401"/>
                <a:gd name="connsiteY442" fmla="*/ 609970 h 2834640"/>
                <a:gd name="connsiteX443" fmla="*/ 1682820 w 2057401"/>
                <a:gd name="connsiteY443" fmla="*/ 605398 h 2834640"/>
                <a:gd name="connsiteX444" fmla="*/ 1669104 w 2057401"/>
                <a:gd name="connsiteY444" fmla="*/ 609970 h 2834640"/>
                <a:gd name="connsiteX445" fmla="*/ 1673676 w 2057401"/>
                <a:gd name="connsiteY445" fmla="*/ 609970 h 2834640"/>
                <a:gd name="connsiteX446" fmla="*/ 1650816 w 2057401"/>
                <a:gd name="connsiteY446" fmla="*/ 600826 h 2834640"/>
                <a:gd name="connsiteX447" fmla="*/ 1655387 w 2057401"/>
                <a:gd name="connsiteY447" fmla="*/ 596254 h 2834640"/>
                <a:gd name="connsiteX448" fmla="*/ 1641671 w 2057401"/>
                <a:gd name="connsiteY448" fmla="*/ 582538 h 2834640"/>
                <a:gd name="connsiteX449" fmla="*/ 1637100 w 2057401"/>
                <a:gd name="connsiteY449" fmla="*/ 573394 h 2834640"/>
                <a:gd name="connsiteX450" fmla="*/ 1655387 w 2057401"/>
                <a:gd name="connsiteY450" fmla="*/ 559678 h 2834640"/>
                <a:gd name="connsiteX451" fmla="*/ 1637100 w 2057401"/>
                <a:gd name="connsiteY451" fmla="*/ 559678 h 2834640"/>
                <a:gd name="connsiteX452" fmla="*/ 1623384 w 2057401"/>
                <a:gd name="connsiteY452" fmla="*/ 550534 h 2834640"/>
                <a:gd name="connsiteX453" fmla="*/ 1650816 w 2057401"/>
                <a:gd name="connsiteY453" fmla="*/ 550534 h 2834640"/>
                <a:gd name="connsiteX454" fmla="*/ 1669104 w 2057401"/>
                <a:gd name="connsiteY454" fmla="*/ 536818 h 2834640"/>
                <a:gd name="connsiteX455" fmla="*/ 1673676 w 2057401"/>
                <a:gd name="connsiteY455" fmla="*/ 536818 h 2834640"/>
                <a:gd name="connsiteX456" fmla="*/ 1655387 w 2057401"/>
                <a:gd name="connsiteY456" fmla="*/ 523102 h 2834640"/>
                <a:gd name="connsiteX457" fmla="*/ 1614240 w 2057401"/>
                <a:gd name="connsiteY457" fmla="*/ 532246 h 2834640"/>
                <a:gd name="connsiteX458" fmla="*/ 1573091 w 2057401"/>
                <a:gd name="connsiteY458" fmla="*/ 550534 h 2834640"/>
                <a:gd name="connsiteX459" fmla="*/ 1531943 w 2057401"/>
                <a:gd name="connsiteY459" fmla="*/ 577966 h 2834640"/>
                <a:gd name="connsiteX460" fmla="*/ 1573091 w 2057401"/>
                <a:gd name="connsiteY460" fmla="*/ 545962 h 2834640"/>
                <a:gd name="connsiteX461" fmla="*/ 1605095 w 2057401"/>
                <a:gd name="connsiteY461" fmla="*/ 527674 h 2834640"/>
                <a:gd name="connsiteX462" fmla="*/ 1623384 w 2057401"/>
                <a:gd name="connsiteY462" fmla="*/ 523102 h 2834640"/>
                <a:gd name="connsiteX463" fmla="*/ 1646244 w 2057401"/>
                <a:gd name="connsiteY463" fmla="*/ 509386 h 2834640"/>
                <a:gd name="connsiteX464" fmla="*/ 1646244 w 2057401"/>
                <a:gd name="connsiteY464" fmla="*/ 504814 h 2834640"/>
                <a:gd name="connsiteX465" fmla="*/ 1664532 w 2057401"/>
                <a:gd name="connsiteY465" fmla="*/ 504814 h 2834640"/>
                <a:gd name="connsiteX466" fmla="*/ 1687392 w 2057401"/>
                <a:gd name="connsiteY466" fmla="*/ 504814 h 2834640"/>
                <a:gd name="connsiteX467" fmla="*/ 1723968 w 2057401"/>
                <a:gd name="connsiteY467" fmla="*/ 504814 h 2834640"/>
                <a:gd name="connsiteX468" fmla="*/ 1733112 w 2057401"/>
                <a:gd name="connsiteY468" fmla="*/ 509386 h 2834640"/>
                <a:gd name="connsiteX469" fmla="*/ 1746828 w 2057401"/>
                <a:gd name="connsiteY469" fmla="*/ 509386 h 2834640"/>
                <a:gd name="connsiteX470" fmla="*/ 1760544 w 2057401"/>
                <a:gd name="connsiteY470" fmla="*/ 509386 h 2834640"/>
                <a:gd name="connsiteX471" fmla="*/ 1774260 w 2057401"/>
                <a:gd name="connsiteY471" fmla="*/ 504814 h 2834640"/>
                <a:gd name="connsiteX472" fmla="*/ 1792548 w 2057401"/>
                <a:gd name="connsiteY472" fmla="*/ 491098 h 2834640"/>
                <a:gd name="connsiteX473" fmla="*/ 1806264 w 2057401"/>
                <a:gd name="connsiteY473" fmla="*/ 486526 h 2834640"/>
                <a:gd name="connsiteX474" fmla="*/ 1829124 w 2057401"/>
                <a:gd name="connsiteY474" fmla="*/ 481954 h 2834640"/>
                <a:gd name="connsiteX475" fmla="*/ 1842840 w 2057401"/>
                <a:gd name="connsiteY475" fmla="*/ 477382 h 2834640"/>
                <a:gd name="connsiteX476" fmla="*/ 1861128 w 2057401"/>
                <a:gd name="connsiteY476" fmla="*/ 463666 h 2834640"/>
                <a:gd name="connsiteX477" fmla="*/ 1856556 w 2057401"/>
                <a:gd name="connsiteY477" fmla="*/ 463666 h 2834640"/>
                <a:gd name="connsiteX478" fmla="*/ 1861128 w 2057401"/>
                <a:gd name="connsiteY478" fmla="*/ 463666 h 2834640"/>
                <a:gd name="connsiteX479" fmla="*/ 1856556 w 2057401"/>
                <a:gd name="connsiteY479" fmla="*/ 459094 h 2834640"/>
                <a:gd name="connsiteX480" fmla="*/ 1856556 w 2057401"/>
                <a:gd name="connsiteY480" fmla="*/ 459094 h 2834640"/>
                <a:gd name="connsiteX481" fmla="*/ 1861128 w 2057401"/>
                <a:gd name="connsiteY481" fmla="*/ 459094 h 2834640"/>
                <a:gd name="connsiteX482" fmla="*/ 1856556 w 2057401"/>
                <a:gd name="connsiteY482" fmla="*/ 459094 h 2834640"/>
                <a:gd name="connsiteX483" fmla="*/ 1861128 w 2057401"/>
                <a:gd name="connsiteY483" fmla="*/ 454522 h 2834640"/>
                <a:gd name="connsiteX484" fmla="*/ 1865700 w 2057401"/>
                <a:gd name="connsiteY484" fmla="*/ 445378 h 2834640"/>
                <a:gd name="connsiteX485" fmla="*/ 1870272 w 2057401"/>
                <a:gd name="connsiteY485" fmla="*/ 445378 h 2834640"/>
                <a:gd name="connsiteX486" fmla="*/ 1865700 w 2057401"/>
                <a:gd name="connsiteY486" fmla="*/ 445378 h 2834640"/>
                <a:gd name="connsiteX487" fmla="*/ 1865700 w 2057401"/>
                <a:gd name="connsiteY487" fmla="*/ 445378 h 2834640"/>
                <a:gd name="connsiteX488" fmla="*/ 1856556 w 2057401"/>
                <a:gd name="connsiteY488" fmla="*/ 445378 h 2834640"/>
                <a:gd name="connsiteX489" fmla="*/ 1856556 w 2057401"/>
                <a:gd name="connsiteY489" fmla="*/ 445378 h 2834640"/>
                <a:gd name="connsiteX490" fmla="*/ 1842840 w 2057401"/>
                <a:gd name="connsiteY490" fmla="*/ 449950 h 2834640"/>
                <a:gd name="connsiteX491" fmla="*/ 1842840 w 2057401"/>
                <a:gd name="connsiteY491" fmla="*/ 449950 h 2834640"/>
                <a:gd name="connsiteX492" fmla="*/ 1851984 w 2057401"/>
                <a:gd name="connsiteY492" fmla="*/ 445378 h 2834640"/>
                <a:gd name="connsiteX493" fmla="*/ 1847412 w 2057401"/>
                <a:gd name="connsiteY493" fmla="*/ 436234 h 2834640"/>
                <a:gd name="connsiteX494" fmla="*/ 1833696 w 2057401"/>
                <a:gd name="connsiteY494" fmla="*/ 436234 h 2834640"/>
                <a:gd name="connsiteX495" fmla="*/ 1851984 w 2057401"/>
                <a:gd name="connsiteY495" fmla="*/ 427090 h 2834640"/>
                <a:gd name="connsiteX496" fmla="*/ 1842840 w 2057401"/>
                <a:gd name="connsiteY496" fmla="*/ 422518 h 2834640"/>
                <a:gd name="connsiteX497" fmla="*/ 1842840 w 2057401"/>
                <a:gd name="connsiteY497" fmla="*/ 422518 h 2834640"/>
                <a:gd name="connsiteX498" fmla="*/ 1842840 w 2057401"/>
                <a:gd name="connsiteY498" fmla="*/ 422518 h 2834640"/>
                <a:gd name="connsiteX499" fmla="*/ 1847412 w 2057401"/>
                <a:gd name="connsiteY499" fmla="*/ 422518 h 2834640"/>
                <a:gd name="connsiteX500" fmla="*/ 1833696 w 2057401"/>
                <a:gd name="connsiteY500" fmla="*/ 417946 h 2834640"/>
                <a:gd name="connsiteX501" fmla="*/ 1829124 w 2057401"/>
                <a:gd name="connsiteY501" fmla="*/ 417946 h 2834640"/>
                <a:gd name="connsiteX502" fmla="*/ 1829124 w 2057401"/>
                <a:gd name="connsiteY502" fmla="*/ 413374 h 2834640"/>
                <a:gd name="connsiteX503" fmla="*/ 1824552 w 2057401"/>
                <a:gd name="connsiteY503" fmla="*/ 413374 h 2834640"/>
                <a:gd name="connsiteX504" fmla="*/ 1824552 w 2057401"/>
                <a:gd name="connsiteY504" fmla="*/ 413374 h 2834640"/>
                <a:gd name="connsiteX505" fmla="*/ 1819980 w 2057401"/>
                <a:gd name="connsiteY505" fmla="*/ 417946 h 2834640"/>
                <a:gd name="connsiteX506" fmla="*/ 1819980 w 2057401"/>
                <a:gd name="connsiteY506" fmla="*/ 413374 h 2834640"/>
                <a:gd name="connsiteX507" fmla="*/ 1815408 w 2057401"/>
                <a:gd name="connsiteY507" fmla="*/ 417946 h 2834640"/>
                <a:gd name="connsiteX508" fmla="*/ 1815408 w 2057401"/>
                <a:gd name="connsiteY508" fmla="*/ 417946 h 2834640"/>
                <a:gd name="connsiteX509" fmla="*/ 1815408 w 2057401"/>
                <a:gd name="connsiteY509" fmla="*/ 417946 h 2834640"/>
                <a:gd name="connsiteX510" fmla="*/ 1810836 w 2057401"/>
                <a:gd name="connsiteY510" fmla="*/ 417946 h 2834640"/>
                <a:gd name="connsiteX511" fmla="*/ 1815408 w 2057401"/>
                <a:gd name="connsiteY511" fmla="*/ 413374 h 2834640"/>
                <a:gd name="connsiteX512" fmla="*/ 1815408 w 2057401"/>
                <a:gd name="connsiteY512" fmla="*/ 413374 h 2834640"/>
                <a:gd name="connsiteX513" fmla="*/ 1819980 w 2057401"/>
                <a:gd name="connsiteY513" fmla="*/ 408802 h 2834640"/>
                <a:gd name="connsiteX514" fmla="*/ 1815408 w 2057401"/>
                <a:gd name="connsiteY514" fmla="*/ 408802 h 2834640"/>
                <a:gd name="connsiteX515" fmla="*/ 1815408 w 2057401"/>
                <a:gd name="connsiteY515" fmla="*/ 404230 h 2834640"/>
                <a:gd name="connsiteX516" fmla="*/ 1810836 w 2057401"/>
                <a:gd name="connsiteY516" fmla="*/ 408802 h 2834640"/>
                <a:gd name="connsiteX517" fmla="*/ 1806264 w 2057401"/>
                <a:gd name="connsiteY517" fmla="*/ 404230 h 2834640"/>
                <a:gd name="connsiteX518" fmla="*/ 1810836 w 2057401"/>
                <a:gd name="connsiteY518" fmla="*/ 399658 h 2834640"/>
                <a:gd name="connsiteX519" fmla="*/ 1806264 w 2057401"/>
                <a:gd name="connsiteY519" fmla="*/ 404230 h 2834640"/>
                <a:gd name="connsiteX520" fmla="*/ 1801692 w 2057401"/>
                <a:gd name="connsiteY520" fmla="*/ 404230 h 2834640"/>
                <a:gd name="connsiteX521" fmla="*/ 1801692 w 2057401"/>
                <a:gd name="connsiteY521" fmla="*/ 404230 h 2834640"/>
                <a:gd name="connsiteX522" fmla="*/ 1806264 w 2057401"/>
                <a:gd name="connsiteY522" fmla="*/ 399658 h 2834640"/>
                <a:gd name="connsiteX523" fmla="*/ 1797120 w 2057401"/>
                <a:gd name="connsiteY523" fmla="*/ 399658 h 2834640"/>
                <a:gd name="connsiteX524" fmla="*/ 1801692 w 2057401"/>
                <a:gd name="connsiteY524" fmla="*/ 399658 h 2834640"/>
                <a:gd name="connsiteX525" fmla="*/ 1806264 w 2057401"/>
                <a:gd name="connsiteY525" fmla="*/ 399658 h 2834640"/>
                <a:gd name="connsiteX526" fmla="*/ 1797120 w 2057401"/>
                <a:gd name="connsiteY526" fmla="*/ 399658 h 2834640"/>
                <a:gd name="connsiteX527" fmla="*/ 1797120 w 2057401"/>
                <a:gd name="connsiteY527" fmla="*/ 399658 h 2834640"/>
                <a:gd name="connsiteX528" fmla="*/ 1792548 w 2057401"/>
                <a:gd name="connsiteY528" fmla="*/ 399658 h 2834640"/>
                <a:gd name="connsiteX529" fmla="*/ 1801692 w 2057401"/>
                <a:gd name="connsiteY529" fmla="*/ 395086 h 2834640"/>
                <a:gd name="connsiteX530" fmla="*/ 1797120 w 2057401"/>
                <a:gd name="connsiteY530" fmla="*/ 395086 h 2834640"/>
                <a:gd name="connsiteX531" fmla="*/ 1806264 w 2057401"/>
                <a:gd name="connsiteY531" fmla="*/ 390514 h 2834640"/>
                <a:gd name="connsiteX532" fmla="*/ 1806264 w 2057401"/>
                <a:gd name="connsiteY532" fmla="*/ 395086 h 2834640"/>
                <a:gd name="connsiteX533" fmla="*/ 1810836 w 2057401"/>
                <a:gd name="connsiteY533" fmla="*/ 390514 h 2834640"/>
                <a:gd name="connsiteX534" fmla="*/ 1806264 w 2057401"/>
                <a:gd name="connsiteY534" fmla="*/ 381370 h 2834640"/>
                <a:gd name="connsiteX535" fmla="*/ 1801692 w 2057401"/>
                <a:gd name="connsiteY535" fmla="*/ 376798 h 2834640"/>
                <a:gd name="connsiteX536" fmla="*/ 1806264 w 2057401"/>
                <a:gd name="connsiteY536" fmla="*/ 376798 h 2834640"/>
                <a:gd name="connsiteX537" fmla="*/ 1806264 w 2057401"/>
                <a:gd name="connsiteY537" fmla="*/ 376798 h 2834640"/>
                <a:gd name="connsiteX538" fmla="*/ 1810836 w 2057401"/>
                <a:gd name="connsiteY538" fmla="*/ 372226 h 2834640"/>
                <a:gd name="connsiteX539" fmla="*/ 1806264 w 2057401"/>
                <a:gd name="connsiteY539" fmla="*/ 372226 h 2834640"/>
                <a:gd name="connsiteX540" fmla="*/ 1806264 w 2057401"/>
                <a:gd name="connsiteY540" fmla="*/ 367654 h 2834640"/>
                <a:gd name="connsiteX541" fmla="*/ 1806264 w 2057401"/>
                <a:gd name="connsiteY541" fmla="*/ 367654 h 2834640"/>
                <a:gd name="connsiteX542" fmla="*/ 1810836 w 2057401"/>
                <a:gd name="connsiteY542" fmla="*/ 367654 h 2834640"/>
                <a:gd name="connsiteX543" fmla="*/ 1806264 w 2057401"/>
                <a:gd name="connsiteY543" fmla="*/ 367654 h 2834640"/>
                <a:gd name="connsiteX544" fmla="*/ 1801692 w 2057401"/>
                <a:gd name="connsiteY544" fmla="*/ 363082 h 2834640"/>
                <a:gd name="connsiteX545" fmla="*/ 1797120 w 2057401"/>
                <a:gd name="connsiteY545" fmla="*/ 363082 h 2834640"/>
                <a:gd name="connsiteX546" fmla="*/ 1797120 w 2057401"/>
                <a:gd name="connsiteY546" fmla="*/ 363082 h 2834640"/>
                <a:gd name="connsiteX547" fmla="*/ 1801692 w 2057401"/>
                <a:gd name="connsiteY547" fmla="*/ 358510 h 2834640"/>
                <a:gd name="connsiteX548" fmla="*/ 1797120 w 2057401"/>
                <a:gd name="connsiteY548" fmla="*/ 358510 h 2834640"/>
                <a:gd name="connsiteX549" fmla="*/ 1801692 w 2057401"/>
                <a:gd name="connsiteY549" fmla="*/ 349366 h 2834640"/>
                <a:gd name="connsiteX550" fmla="*/ 1787976 w 2057401"/>
                <a:gd name="connsiteY550" fmla="*/ 349366 h 2834640"/>
                <a:gd name="connsiteX551" fmla="*/ 1787976 w 2057401"/>
                <a:gd name="connsiteY551" fmla="*/ 349366 h 2834640"/>
                <a:gd name="connsiteX552" fmla="*/ 1797120 w 2057401"/>
                <a:gd name="connsiteY552" fmla="*/ 344794 h 2834640"/>
                <a:gd name="connsiteX553" fmla="*/ 1797120 w 2057401"/>
                <a:gd name="connsiteY553" fmla="*/ 340222 h 2834640"/>
                <a:gd name="connsiteX554" fmla="*/ 1801692 w 2057401"/>
                <a:gd name="connsiteY554" fmla="*/ 335650 h 2834640"/>
                <a:gd name="connsiteX555" fmla="*/ 1801692 w 2057401"/>
                <a:gd name="connsiteY555" fmla="*/ 335650 h 2834640"/>
                <a:gd name="connsiteX556" fmla="*/ 1797120 w 2057401"/>
                <a:gd name="connsiteY556" fmla="*/ 335650 h 2834640"/>
                <a:gd name="connsiteX557" fmla="*/ 1801692 w 2057401"/>
                <a:gd name="connsiteY557" fmla="*/ 331078 h 2834640"/>
                <a:gd name="connsiteX558" fmla="*/ 1801692 w 2057401"/>
                <a:gd name="connsiteY558" fmla="*/ 331078 h 2834640"/>
                <a:gd name="connsiteX559" fmla="*/ 1801692 w 2057401"/>
                <a:gd name="connsiteY559" fmla="*/ 331078 h 2834640"/>
                <a:gd name="connsiteX560" fmla="*/ 1797120 w 2057401"/>
                <a:gd name="connsiteY560" fmla="*/ 331078 h 2834640"/>
                <a:gd name="connsiteX561" fmla="*/ 1797120 w 2057401"/>
                <a:gd name="connsiteY561" fmla="*/ 331078 h 2834640"/>
                <a:gd name="connsiteX562" fmla="*/ 1801692 w 2057401"/>
                <a:gd name="connsiteY562" fmla="*/ 326506 h 2834640"/>
                <a:gd name="connsiteX563" fmla="*/ 1801692 w 2057401"/>
                <a:gd name="connsiteY563" fmla="*/ 317362 h 2834640"/>
                <a:gd name="connsiteX564" fmla="*/ 1797120 w 2057401"/>
                <a:gd name="connsiteY564" fmla="*/ 317362 h 2834640"/>
                <a:gd name="connsiteX565" fmla="*/ 1801692 w 2057401"/>
                <a:gd name="connsiteY565" fmla="*/ 312790 h 2834640"/>
                <a:gd name="connsiteX566" fmla="*/ 1797120 w 2057401"/>
                <a:gd name="connsiteY566" fmla="*/ 312790 h 2834640"/>
                <a:gd name="connsiteX567" fmla="*/ 1797120 w 2057401"/>
                <a:gd name="connsiteY567" fmla="*/ 308218 h 2834640"/>
                <a:gd name="connsiteX568" fmla="*/ 1797120 w 2057401"/>
                <a:gd name="connsiteY568" fmla="*/ 299074 h 2834640"/>
                <a:gd name="connsiteX569" fmla="*/ 1787976 w 2057401"/>
                <a:gd name="connsiteY569" fmla="*/ 308218 h 2834640"/>
                <a:gd name="connsiteX570" fmla="*/ 1783404 w 2057401"/>
                <a:gd name="connsiteY570" fmla="*/ 317362 h 2834640"/>
                <a:gd name="connsiteX571" fmla="*/ 1778832 w 2057401"/>
                <a:gd name="connsiteY571" fmla="*/ 317362 h 2834640"/>
                <a:gd name="connsiteX572" fmla="*/ 1778832 w 2057401"/>
                <a:gd name="connsiteY572" fmla="*/ 321934 h 2834640"/>
                <a:gd name="connsiteX573" fmla="*/ 1774260 w 2057401"/>
                <a:gd name="connsiteY573" fmla="*/ 321934 h 2834640"/>
                <a:gd name="connsiteX574" fmla="*/ 1769688 w 2057401"/>
                <a:gd name="connsiteY574" fmla="*/ 326506 h 2834640"/>
                <a:gd name="connsiteX575" fmla="*/ 1769688 w 2057401"/>
                <a:gd name="connsiteY575" fmla="*/ 331078 h 2834640"/>
                <a:gd name="connsiteX576" fmla="*/ 1760544 w 2057401"/>
                <a:gd name="connsiteY576" fmla="*/ 335650 h 2834640"/>
                <a:gd name="connsiteX577" fmla="*/ 1755972 w 2057401"/>
                <a:gd name="connsiteY577" fmla="*/ 344794 h 2834640"/>
                <a:gd name="connsiteX578" fmla="*/ 1746828 w 2057401"/>
                <a:gd name="connsiteY578" fmla="*/ 340222 h 2834640"/>
                <a:gd name="connsiteX579" fmla="*/ 1723968 w 2057401"/>
                <a:gd name="connsiteY579" fmla="*/ 349366 h 2834640"/>
                <a:gd name="connsiteX580" fmla="*/ 1723968 w 2057401"/>
                <a:gd name="connsiteY580" fmla="*/ 340222 h 2834640"/>
                <a:gd name="connsiteX581" fmla="*/ 1723968 w 2057401"/>
                <a:gd name="connsiteY581" fmla="*/ 340222 h 2834640"/>
                <a:gd name="connsiteX582" fmla="*/ 1719396 w 2057401"/>
                <a:gd name="connsiteY582" fmla="*/ 340222 h 2834640"/>
                <a:gd name="connsiteX583" fmla="*/ 1701108 w 2057401"/>
                <a:gd name="connsiteY583" fmla="*/ 335650 h 2834640"/>
                <a:gd name="connsiteX584" fmla="*/ 1705680 w 2057401"/>
                <a:gd name="connsiteY584" fmla="*/ 331078 h 2834640"/>
                <a:gd name="connsiteX585" fmla="*/ 1705680 w 2057401"/>
                <a:gd name="connsiteY585" fmla="*/ 326506 h 2834640"/>
                <a:gd name="connsiteX586" fmla="*/ 1705680 w 2057401"/>
                <a:gd name="connsiteY586" fmla="*/ 326506 h 2834640"/>
                <a:gd name="connsiteX587" fmla="*/ 1710252 w 2057401"/>
                <a:gd name="connsiteY587" fmla="*/ 326506 h 2834640"/>
                <a:gd name="connsiteX588" fmla="*/ 1705680 w 2057401"/>
                <a:gd name="connsiteY588" fmla="*/ 321934 h 2834640"/>
                <a:gd name="connsiteX589" fmla="*/ 1710252 w 2057401"/>
                <a:gd name="connsiteY589" fmla="*/ 308218 h 2834640"/>
                <a:gd name="connsiteX590" fmla="*/ 1723968 w 2057401"/>
                <a:gd name="connsiteY590" fmla="*/ 294502 h 2834640"/>
                <a:gd name="connsiteX591" fmla="*/ 1723968 w 2057401"/>
                <a:gd name="connsiteY591" fmla="*/ 285358 h 2834640"/>
                <a:gd name="connsiteX592" fmla="*/ 1714824 w 2057401"/>
                <a:gd name="connsiteY592" fmla="*/ 289930 h 2834640"/>
                <a:gd name="connsiteX593" fmla="*/ 1696536 w 2057401"/>
                <a:gd name="connsiteY593" fmla="*/ 280786 h 2834640"/>
                <a:gd name="connsiteX594" fmla="*/ 1691964 w 2057401"/>
                <a:gd name="connsiteY594" fmla="*/ 280786 h 2834640"/>
                <a:gd name="connsiteX595" fmla="*/ 1696536 w 2057401"/>
                <a:gd name="connsiteY595" fmla="*/ 280786 h 2834640"/>
                <a:gd name="connsiteX596" fmla="*/ 1691964 w 2057401"/>
                <a:gd name="connsiteY596" fmla="*/ 280786 h 2834640"/>
                <a:gd name="connsiteX597" fmla="*/ 1696536 w 2057401"/>
                <a:gd name="connsiteY597" fmla="*/ 280786 h 2834640"/>
                <a:gd name="connsiteX598" fmla="*/ 1687392 w 2057401"/>
                <a:gd name="connsiteY598" fmla="*/ 276214 h 2834640"/>
                <a:gd name="connsiteX599" fmla="*/ 1687392 w 2057401"/>
                <a:gd name="connsiteY599" fmla="*/ 271642 h 2834640"/>
                <a:gd name="connsiteX600" fmla="*/ 1678247 w 2057401"/>
                <a:gd name="connsiteY600" fmla="*/ 271642 h 2834640"/>
                <a:gd name="connsiteX601" fmla="*/ 1682820 w 2057401"/>
                <a:gd name="connsiteY601" fmla="*/ 267070 h 2834640"/>
                <a:gd name="connsiteX602" fmla="*/ 1669104 w 2057401"/>
                <a:gd name="connsiteY602" fmla="*/ 262498 h 2834640"/>
                <a:gd name="connsiteX603" fmla="*/ 1650816 w 2057401"/>
                <a:gd name="connsiteY603" fmla="*/ 267070 h 2834640"/>
                <a:gd name="connsiteX604" fmla="*/ 1637100 w 2057401"/>
                <a:gd name="connsiteY604" fmla="*/ 267070 h 2834640"/>
                <a:gd name="connsiteX605" fmla="*/ 1637100 w 2057401"/>
                <a:gd name="connsiteY605" fmla="*/ 267070 h 2834640"/>
                <a:gd name="connsiteX606" fmla="*/ 1605095 w 2057401"/>
                <a:gd name="connsiteY606" fmla="*/ 262498 h 2834640"/>
                <a:gd name="connsiteX607" fmla="*/ 1605095 w 2057401"/>
                <a:gd name="connsiteY607" fmla="*/ 262498 h 2834640"/>
                <a:gd name="connsiteX608" fmla="*/ 1600524 w 2057401"/>
                <a:gd name="connsiteY608" fmla="*/ 262498 h 2834640"/>
                <a:gd name="connsiteX609" fmla="*/ 1600524 w 2057401"/>
                <a:gd name="connsiteY609" fmla="*/ 262498 h 2834640"/>
                <a:gd name="connsiteX610" fmla="*/ 1586807 w 2057401"/>
                <a:gd name="connsiteY610" fmla="*/ 267070 h 2834640"/>
                <a:gd name="connsiteX611" fmla="*/ 1582235 w 2057401"/>
                <a:gd name="connsiteY611" fmla="*/ 280786 h 2834640"/>
                <a:gd name="connsiteX612" fmla="*/ 1568519 w 2057401"/>
                <a:gd name="connsiteY612" fmla="*/ 294502 h 2834640"/>
                <a:gd name="connsiteX613" fmla="*/ 1559375 w 2057401"/>
                <a:gd name="connsiteY613" fmla="*/ 294502 h 2834640"/>
                <a:gd name="connsiteX614" fmla="*/ 1568519 w 2057401"/>
                <a:gd name="connsiteY614" fmla="*/ 294502 h 2834640"/>
                <a:gd name="connsiteX615" fmla="*/ 1568519 w 2057401"/>
                <a:gd name="connsiteY615" fmla="*/ 294502 h 2834640"/>
                <a:gd name="connsiteX616" fmla="*/ 1573091 w 2057401"/>
                <a:gd name="connsiteY616" fmla="*/ 294502 h 2834640"/>
                <a:gd name="connsiteX617" fmla="*/ 1568519 w 2057401"/>
                <a:gd name="connsiteY617" fmla="*/ 299074 h 2834640"/>
                <a:gd name="connsiteX618" fmla="*/ 1573091 w 2057401"/>
                <a:gd name="connsiteY618" fmla="*/ 299074 h 2834640"/>
                <a:gd name="connsiteX619" fmla="*/ 1568519 w 2057401"/>
                <a:gd name="connsiteY619" fmla="*/ 308218 h 2834640"/>
                <a:gd name="connsiteX620" fmla="*/ 1568519 w 2057401"/>
                <a:gd name="connsiteY620" fmla="*/ 312790 h 2834640"/>
                <a:gd name="connsiteX621" fmla="*/ 1573091 w 2057401"/>
                <a:gd name="connsiteY621" fmla="*/ 312790 h 2834640"/>
                <a:gd name="connsiteX622" fmla="*/ 1559375 w 2057401"/>
                <a:gd name="connsiteY622" fmla="*/ 317362 h 2834640"/>
                <a:gd name="connsiteX623" fmla="*/ 1550231 w 2057401"/>
                <a:gd name="connsiteY623" fmla="*/ 326506 h 2834640"/>
                <a:gd name="connsiteX624" fmla="*/ 1531943 w 2057401"/>
                <a:gd name="connsiteY624" fmla="*/ 340222 h 2834640"/>
                <a:gd name="connsiteX625" fmla="*/ 1545659 w 2057401"/>
                <a:gd name="connsiteY625" fmla="*/ 353938 h 2834640"/>
                <a:gd name="connsiteX626" fmla="*/ 1531943 w 2057401"/>
                <a:gd name="connsiteY626" fmla="*/ 390514 h 2834640"/>
                <a:gd name="connsiteX627" fmla="*/ 1499939 w 2057401"/>
                <a:gd name="connsiteY627" fmla="*/ 413374 h 2834640"/>
                <a:gd name="connsiteX628" fmla="*/ 1477079 w 2057401"/>
                <a:gd name="connsiteY628" fmla="*/ 422518 h 2834640"/>
                <a:gd name="connsiteX629" fmla="*/ 1463363 w 2057401"/>
                <a:gd name="connsiteY629" fmla="*/ 427090 h 2834640"/>
                <a:gd name="connsiteX630" fmla="*/ 1463363 w 2057401"/>
                <a:gd name="connsiteY630" fmla="*/ 436234 h 2834640"/>
                <a:gd name="connsiteX631" fmla="*/ 1458791 w 2057401"/>
                <a:gd name="connsiteY631" fmla="*/ 436234 h 2834640"/>
                <a:gd name="connsiteX632" fmla="*/ 1458791 w 2057401"/>
                <a:gd name="connsiteY632" fmla="*/ 449950 h 2834640"/>
                <a:gd name="connsiteX633" fmla="*/ 1458791 w 2057401"/>
                <a:gd name="connsiteY633" fmla="*/ 449950 h 2834640"/>
                <a:gd name="connsiteX634" fmla="*/ 1454219 w 2057401"/>
                <a:gd name="connsiteY634" fmla="*/ 463666 h 2834640"/>
                <a:gd name="connsiteX635" fmla="*/ 1458791 w 2057401"/>
                <a:gd name="connsiteY635" fmla="*/ 468238 h 2834640"/>
                <a:gd name="connsiteX636" fmla="*/ 1454219 w 2057401"/>
                <a:gd name="connsiteY636" fmla="*/ 468238 h 2834640"/>
                <a:gd name="connsiteX637" fmla="*/ 1454219 w 2057401"/>
                <a:gd name="connsiteY637" fmla="*/ 472810 h 2834640"/>
                <a:gd name="connsiteX638" fmla="*/ 1445075 w 2057401"/>
                <a:gd name="connsiteY638" fmla="*/ 486526 h 2834640"/>
                <a:gd name="connsiteX639" fmla="*/ 1440503 w 2057401"/>
                <a:gd name="connsiteY639" fmla="*/ 491098 h 2834640"/>
                <a:gd name="connsiteX640" fmla="*/ 1440503 w 2057401"/>
                <a:gd name="connsiteY640" fmla="*/ 495670 h 2834640"/>
                <a:gd name="connsiteX641" fmla="*/ 1435931 w 2057401"/>
                <a:gd name="connsiteY641" fmla="*/ 500242 h 2834640"/>
                <a:gd name="connsiteX642" fmla="*/ 1431359 w 2057401"/>
                <a:gd name="connsiteY642" fmla="*/ 495670 h 2834640"/>
                <a:gd name="connsiteX643" fmla="*/ 1431359 w 2057401"/>
                <a:gd name="connsiteY643" fmla="*/ 495670 h 2834640"/>
                <a:gd name="connsiteX644" fmla="*/ 1417643 w 2057401"/>
                <a:gd name="connsiteY644" fmla="*/ 509386 h 2834640"/>
                <a:gd name="connsiteX645" fmla="*/ 1408499 w 2057401"/>
                <a:gd name="connsiteY645" fmla="*/ 504814 h 2834640"/>
                <a:gd name="connsiteX646" fmla="*/ 1399355 w 2057401"/>
                <a:gd name="connsiteY646" fmla="*/ 486526 h 2834640"/>
                <a:gd name="connsiteX647" fmla="*/ 1403927 w 2057401"/>
                <a:gd name="connsiteY647" fmla="*/ 477382 h 2834640"/>
                <a:gd name="connsiteX648" fmla="*/ 1403927 w 2057401"/>
                <a:gd name="connsiteY648" fmla="*/ 468238 h 2834640"/>
                <a:gd name="connsiteX649" fmla="*/ 1413071 w 2057401"/>
                <a:gd name="connsiteY649" fmla="*/ 459094 h 2834640"/>
                <a:gd name="connsiteX650" fmla="*/ 1417643 w 2057401"/>
                <a:gd name="connsiteY650" fmla="*/ 440806 h 2834640"/>
                <a:gd name="connsiteX651" fmla="*/ 1417643 w 2057401"/>
                <a:gd name="connsiteY651" fmla="*/ 422518 h 2834640"/>
                <a:gd name="connsiteX652" fmla="*/ 1403927 w 2057401"/>
                <a:gd name="connsiteY652" fmla="*/ 422518 h 2834640"/>
                <a:gd name="connsiteX653" fmla="*/ 1381067 w 2057401"/>
                <a:gd name="connsiteY653" fmla="*/ 422518 h 2834640"/>
                <a:gd name="connsiteX654" fmla="*/ 1381067 w 2057401"/>
                <a:gd name="connsiteY654" fmla="*/ 417946 h 2834640"/>
                <a:gd name="connsiteX655" fmla="*/ 1367351 w 2057401"/>
                <a:gd name="connsiteY655" fmla="*/ 408802 h 2834640"/>
                <a:gd name="connsiteX656" fmla="*/ 1349063 w 2057401"/>
                <a:gd name="connsiteY656" fmla="*/ 404230 h 2834640"/>
                <a:gd name="connsiteX657" fmla="*/ 1326203 w 2057401"/>
                <a:gd name="connsiteY657" fmla="*/ 385942 h 2834640"/>
                <a:gd name="connsiteX658" fmla="*/ 1307915 w 2057401"/>
                <a:gd name="connsiteY658" fmla="*/ 381370 h 2834640"/>
                <a:gd name="connsiteX659" fmla="*/ 1285055 w 2057401"/>
                <a:gd name="connsiteY659" fmla="*/ 385942 h 2834640"/>
                <a:gd name="connsiteX660" fmla="*/ 1289627 w 2057401"/>
                <a:gd name="connsiteY660" fmla="*/ 385942 h 2834640"/>
                <a:gd name="connsiteX661" fmla="*/ 1280483 w 2057401"/>
                <a:gd name="connsiteY661" fmla="*/ 385942 h 2834640"/>
                <a:gd name="connsiteX662" fmla="*/ 1289627 w 2057401"/>
                <a:gd name="connsiteY662" fmla="*/ 367654 h 2834640"/>
                <a:gd name="connsiteX663" fmla="*/ 1289627 w 2057401"/>
                <a:gd name="connsiteY663" fmla="*/ 349366 h 2834640"/>
                <a:gd name="connsiteX664" fmla="*/ 1275911 w 2057401"/>
                <a:gd name="connsiteY664" fmla="*/ 349366 h 2834640"/>
                <a:gd name="connsiteX665" fmla="*/ 1271339 w 2057401"/>
                <a:gd name="connsiteY665" fmla="*/ 344794 h 2834640"/>
                <a:gd name="connsiteX666" fmla="*/ 1285055 w 2057401"/>
                <a:gd name="connsiteY666" fmla="*/ 331078 h 2834640"/>
                <a:gd name="connsiteX667" fmla="*/ 1298771 w 2057401"/>
                <a:gd name="connsiteY667" fmla="*/ 317362 h 2834640"/>
                <a:gd name="connsiteX668" fmla="*/ 1321631 w 2057401"/>
                <a:gd name="connsiteY668" fmla="*/ 299074 h 2834640"/>
                <a:gd name="connsiteX669" fmla="*/ 1326203 w 2057401"/>
                <a:gd name="connsiteY669" fmla="*/ 299074 h 2834640"/>
                <a:gd name="connsiteX670" fmla="*/ 1339919 w 2057401"/>
                <a:gd name="connsiteY670" fmla="*/ 289930 h 2834640"/>
                <a:gd name="connsiteX671" fmla="*/ 1339919 w 2057401"/>
                <a:gd name="connsiteY671" fmla="*/ 289930 h 2834640"/>
                <a:gd name="connsiteX672" fmla="*/ 1358207 w 2057401"/>
                <a:gd name="connsiteY672" fmla="*/ 280786 h 2834640"/>
                <a:gd name="connsiteX673" fmla="*/ 1358207 w 2057401"/>
                <a:gd name="connsiteY673" fmla="*/ 285358 h 2834640"/>
                <a:gd name="connsiteX674" fmla="*/ 1358207 w 2057401"/>
                <a:gd name="connsiteY674" fmla="*/ 280786 h 2834640"/>
                <a:gd name="connsiteX675" fmla="*/ 1367351 w 2057401"/>
                <a:gd name="connsiteY675" fmla="*/ 276214 h 2834640"/>
                <a:gd name="connsiteX676" fmla="*/ 1376495 w 2057401"/>
                <a:gd name="connsiteY676" fmla="*/ 276214 h 2834640"/>
                <a:gd name="connsiteX677" fmla="*/ 1371923 w 2057401"/>
                <a:gd name="connsiteY677" fmla="*/ 271642 h 2834640"/>
                <a:gd name="connsiteX678" fmla="*/ 1403927 w 2057401"/>
                <a:gd name="connsiteY678" fmla="*/ 257926 h 2834640"/>
                <a:gd name="connsiteX679" fmla="*/ 1408499 w 2057401"/>
                <a:gd name="connsiteY679" fmla="*/ 257926 h 2834640"/>
                <a:gd name="connsiteX680" fmla="*/ 1394783 w 2057401"/>
                <a:gd name="connsiteY680" fmla="*/ 253354 h 2834640"/>
                <a:gd name="connsiteX681" fmla="*/ 1413071 w 2057401"/>
                <a:gd name="connsiteY681" fmla="*/ 253354 h 2834640"/>
                <a:gd name="connsiteX682" fmla="*/ 1422215 w 2057401"/>
                <a:gd name="connsiteY682" fmla="*/ 253354 h 2834640"/>
                <a:gd name="connsiteX683" fmla="*/ 1431359 w 2057401"/>
                <a:gd name="connsiteY683" fmla="*/ 248782 h 2834640"/>
                <a:gd name="connsiteX684" fmla="*/ 1431359 w 2057401"/>
                <a:gd name="connsiteY684" fmla="*/ 244210 h 2834640"/>
                <a:gd name="connsiteX685" fmla="*/ 1440503 w 2057401"/>
                <a:gd name="connsiteY685" fmla="*/ 248782 h 2834640"/>
                <a:gd name="connsiteX686" fmla="*/ 1440503 w 2057401"/>
                <a:gd name="connsiteY686" fmla="*/ 248782 h 2834640"/>
                <a:gd name="connsiteX687" fmla="*/ 1472507 w 2057401"/>
                <a:gd name="connsiteY687" fmla="*/ 239638 h 2834640"/>
                <a:gd name="connsiteX688" fmla="*/ 1486223 w 2057401"/>
                <a:gd name="connsiteY688" fmla="*/ 225922 h 2834640"/>
                <a:gd name="connsiteX689" fmla="*/ 1522799 w 2057401"/>
                <a:gd name="connsiteY689" fmla="*/ 207634 h 2834640"/>
                <a:gd name="connsiteX690" fmla="*/ 1513655 w 2057401"/>
                <a:gd name="connsiteY690" fmla="*/ 203062 h 2834640"/>
                <a:gd name="connsiteX691" fmla="*/ 1531943 w 2057401"/>
                <a:gd name="connsiteY691" fmla="*/ 198490 h 2834640"/>
                <a:gd name="connsiteX692" fmla="*/ 1531943 w 2057401"/>
                <a:gd name="connsiteY692" fmla="*/ 203062 h 2834640"/>
                <a:gd name="connsiteX693" fmla="*/ 1541087 w 2057401"/>
                <a:gd name="connsiteY693" fmla="*/ 203062 h 2834640"/>
                <a:gd name="connsiteX694" fmla="*/ 1541087 w 2057401"/>
                <a:gd name="connsiteY694" fmla="*/ 212206 h 2834640"/>
                <a:gd name="connsiteX695" fmla="*/ 1545659 w 2057401"/>
                <a:gd name="connsiteY695" fmla="*/ 212206 h 2834640"/>
                <a:gd name="connsiteX696" fmla="*/ 1545659 w 2057401"/>
                <a:gd name="connsiteY696" fmla="*/ 212206 h 2834640"/>
                <a:gd name="connsiteX697" fmla="*/ 1554804 w 2057401"/>
                <a:gd name="connsiteY697" fmla="*/ 212206 h 2834640"/>
                <a:gd name="connsiteX698" fmla="*/ 1550231 w 2057401"/>
                <a:gd name="connsiteY698" fmla="*/ 212206 h 2834640"/>
                <a:gd name="connsiteX699" fmla="*/ 1545659 w 2057401"/>
                <a:gd name="connsiteY699" fmla="*/ 203062 h 2834640"/>
                <a:gd name="connsiteX700" fmla="*/ 1554804 w 2057401"/>
                <a:gd name="connsiteY700" fmla="*/ 207634 h 2834640"/>
                <a:gd name="connsiteX701" fmla="*/ 1559375 w 2057401"/>
                <a:gd name="connsiteY701" fmla="*/ 198490 h 2834640"/>
                <a:gd name="connsiteX702" fmla="*/ 1554804 w 2057401"/>
                <a:gd name="connsiteY702" fmla="*/ 198490 h 2834640"/>
                <a:gd name="connsiteX703" fmla="*/ 1559375 w 2057401"/>
                <a:gd name="connsiteY703" fmla="*/ 198490 h 2834640"/>
                <a:gd name="connsiteX704" fmla="*/ 1559375 w 2057401"/>
                <a:gd name="connsiteY704" fmla="*/ 207634 h 2834640"/>
                <a:gd name="connsiteX705" fmla="*/ 1573091 w 2057401"/>
                <a:gd name="connsiteY705" fmla="*/ 207634 h 2834640"/>
                <a:gd name="connsiteX706" fmla="*/ 1568519 w 2057401"/>
                <a:gd name="connsiteY706" fmla="*/ 207634 h 2834640"/>
                <a:gd name="connsiteX707" fmla="*/ 1600524 w 2057401"/>
                <a:gd name="connsiteY707" fmla="*/ 193918 h 2834640"/>
                <a:gd name="connsiteX708" fmla="*/ 1614240 w 2057401"/>
                <a:gd name="connsiteY708" fmla="*/ 184774 h 2834640"/>
                <a:gd name="connsiteX709" fmla="*/ 1614240 w 2057401"/>
                <a:gd name="connsiteY709" fmla="*/ 171058 h 2834640"/>
                <a:gd name="connsiteX710" fmla="*/ 1609667 w 2057401"/>
                <a:gd name="connsiteY710" fmla="*/ 171058 h 2834640"/>
                <a:gd name="connsiteX711" fmla="*/ 1618811 w 2057401"/>
                <a:gd name="connsiteY711" fmla="*/ 166486 h 2834640"/>
                <a:gd name="connsiteX712" fmla="*/ 1609667 w 2057401"/>
                <a:gd name="connsiteY712" fmla="*/ 166486 h 2834640"/>
                <a:gd name="connsiteX713" fmla="*/ 1632527 w 2057401"/>
                <a:gd name="connsiteY713" fmla="*/ 157342 h 2834640"/>
                <a:gd name="connsiteX714" fmla="*/ 1627956 w 2057401"/>
                <a:gd name="connsiteY714" fmla="*/ 157342 h 2834640"/>
                <a:gd name="connsiteX715" fmla="*/ 1637100 w 2057401"/>
                <a:gd name="connsiteY715" fmla="*/ 152770 h 2834640"/>
                <a:gd name="connsiteX716" fmla="*/ 1627956 w 2057401"/>
                <a:gd name="connsiteY716" fmla="*/ 152770 h 2834640"/>
                <a:gd name="connsiteX717" fmla="*/ 1623384 w 2057401"/>
                <a:gd name="connsiteY717" fmla="*/ 148198 h 2834640"/>
                <a:gd name="connsiteX718" fmla="*/ 1627956 w 2057401"/>
                <a:gd name="connsiteY718" fmla="*/ 148198 h 2834640"/>
                <a:gd name="connsiteX719" fmla="*/ 1627956 w 2057401"/>
                <a:gd name="connsiteY719" fmla="*/ 148198 h 2834640"/>
                <a:gd name="connsiteX720" fmla="*/ 1609667 w 2057401"/>
                <a:gd name="connsiteY720" fmla="*/ 143626 h 2834640"/>
                <a:gd name="connsiteX721" fmla="*/ 1582235 w 2057401"/>
                <a:gd name="connsiteY721" fmla="*/ 143626 h 2834640"/>
                <a:gd name="connsiteX722" fmla="*/ 1577664 w 2057401"/>
                <a:gd name="connsiteY722" fmla="*/ 157342 h 2834640"/>
                <a:gd name="connsiteX723" fmla="*/ 1568519 w 2057401"/>
                <a:gd name="connsiteY723" fmla="*/ 157342 h 2834640"/>
                <a:gd name="connsiteX724" fmla="*/ 1573091 w 2057401"/>
                <a:gd name="connsiteY724" fmla="*/ 161914 h 2834640"/>
                <a:gd name="connsiteX725" fmla="*/ 1559375 w 2057401"/>
                <a:gd name="connsiteY725" fmla="*/ 166486 h 2834640"/>
                <a:gd name="connsiteX726" fmla="*/ 1531943 w 2057401"/>
                <a:gd name="connsiteY726" fmla="*/ 120766 h 2834640"/>
                <a:gd name="connsiteX727" fmla="*/ 1527371 w 2057401"/>
                <a:gd name="connsiteY727" fmla="*/ 111622 h 2834640"/>
                <a:gd name="connsiteX728" fmla="*/ 1527371 w 2057401"/>
                <a:gd name="connsiteY728" fmla="*/ 120766 h 2834640"/>
                <a:gd name="connsiteX729" fmla="*/ 1518227 w 2057401"/>
                <a:gd name="connsiteY729" fmla="*/ 125338 h 2834640"/>
                <a:gd name="connsiteX730" fmla="*/ 1504511 w 2057401"/>
                <a:gd name="connsiteY730" fmla="*/ 129910 h 2834640"/>
                <a:gd name="connsiteX731" fmla="*/ 1504511 w 2057401"/>
                <a:gd name="connsiteY731" fmla="*/ 120766 h 2834640"/>
                <a:gd name="connsiteX732" fmla="*/ 1513655 w 2057401"/>
                <a:gd name="connsiteY732" fmla="*/ 111622 h 2834640"/>
                <a:gd name="connsiteX733" fmla="*/ 1522799 w 2057401"/>
                <a:gd name="connsiteY733" fmla="*/ 97906 h 2834640"/>
                <a:gd name="connsiteX734" fmla="*/ 1495367 w 2057401"/>
                <a:gd name="connsiteY734" fmla="*/ 102478 h 2834640"/>
                <a:gd name="connsiteX735" fmla="*/ 1495367 w 2057401"/>
                <a:gd name="connsiteY735" fmla="*/ 102478 h 2834640"/>
                <a:gd name="connsiteX736" fmla="*/ 1490795 w 2057401"/>
                <a:gd name="connsiteY736" fmla="*/ 107050 h 2834640"/>
                <a:gd name="connsiteX737" fmla="*/ 1481651 w 2057401"/>
                <a:gd name="connsiteY737" fmla="*/ 116194 h 2834640"/>
                <a:gd name="connsiteX738" fmla="*/ 1481651 w 2057401"/>
                <a:gd name="connsiteY738" fmla="*/ 111622 h 2834640"/>
                <a:gd name="connsiteX739" fmla="*/ 1486223 w 2057401"/>
                <a:gd name="connsiteY739" fmla="*/ 93334 h 2834640"/>
                <a:gd name="connsiteX740" fmla="*/ 1495367 w 2057401"/>
                <a:gd name="connsiteY740" fmla="*/ 93334 h 2834640"/>
                <a:gd name="connsiteX741" fmla="*/ 1495367 w 2057401"/>
                <a:gd name="connsiteY741" fmla="*/ 93334 h 2834640"/>
                <a:gd name="connsiteX742" fmla="*/ 1499939 w 2057401"/>
                <a:gd name="connsiteY742" fmla="*/ 88762 h 2834640"/>
                <a:gd name="connsiteX743" fmla="*/ 1509083 w 2057401"/>
                <a:gd name="connsiteY743" fmla="*/ 88762 h 2834640"/>
                <a:gd name="connsiteX744" fmla="*/ 1499939 w 2057401"/>
                <a:gd name="connsiteY744" fmla="*/ 84190 h 2834640"/>
                <a:gd name="connsiteX745" fmla="*/ 1499939 w 2057401"/>
                <a:gd name="connsiteY745" fmla="*/ 84190 h 2834640"/>
                <a:gd name="connsiteX746" fmla="*/ 1504511 w 2057401"/>
                <a:gd name="connsiteY746" fmla="*/ 84190 h 2834640"/>
                <a:gd name="connsiteX747" fmla="*/ 1495367 w 2057401"/>
                <a:gd name="connsiteY747" fmla="*/ 84190 h 2834640"/>
                <a:gd name="connsiteX748" fmla="*/ 1486223 w 2057401"/>
                <a:gd name="connsiteY748" fmla="*/ 84190 h 2834640"/>
                <a:gd name="connsiteX749" fmla="*/ 1481651 w 2057401"/>
                <a:gd name="connsiteY749" fmla="*/ 79618 h 2834640"/>
                <a:gd name="connsiteX750" fmla="*/ 1495367 w 2057401"/>
                <a:gd name="connsiteY750" fmla="*/ 75046 h 2834640"/>
                <a:gd name="connsiteX751" fmla="*/ 1490795 w 2057401"/>
                <a:gd name="connsiteY751" fmla="*/ 70474 h 2834640"/>
                <a:gd name="connsiteX752" fmla="*/ 1504511 w 2057401"/>
                <a:gd name="connsiteY752" fmla="*/ 70474 h 2834640"/>
                <a:gd name="connsiteX753" fmla="*/ 1504511 w 2057401"/>
                <a:gd name="connsiteY753" fmla="*/ 65902 h 2834640"/>
                <a:gd name="connsiteX754" fmla="*/ 1499939 w 2057401"/>
                <a:gd name="connsiteY754" fmla="*/ 65902 h 2834640"/>
                <a:gd name="connsiteX755" fmla="*/ 1495367 w 2057401"/>
                <a:gd name="connsiteY755" fmla="*/ 61330 h 2834640"/>
                <a:gd name="connsiteX756" fmla="*/ 1495367 w 2057401"/>
                <a:gd name="connsiteY756" fmla="*/ 61330 h 2834640"/>
                <a:gd name="connsiteX757" fmla="*/ 1490795 w 2057401"/>
                <a:gd name="connsiteY757" fmla="*/ 47614 h 2834640"/>
                <a:gd name="connsiteX758" fmla="*/ 1495367 w 2057401"/>
                <a:gd name="connsiteY758" fmla="*/ 47614 h 2834640"/>
                <a:gd name="connsiteX759" fmla="*/ 1486223 w 2057401"/>
                <a:gd name="connsiteY759" fmla="*/ 47614 h 2834640"/>
                <a:gd name="connsiteX760" fmla="*/ 1486223 w 2057401"/>
                <a:gd name="connsiteY760" fmla="*/ 47614 h 2834640"/>
                <a:gd name="connsiteX761" fmla="*/ 1486223 w 2057401"/>
                <a:gd name="connsiteY761" fmla="*/ 43042 h 2834640"/>
                <a:gd name="connsiteX762" fmla="*/ 1509083 w 2057401"/>
                <a:gd name="connsiteY762" fmla="*/ 29326 h 2834640"/>
                <a:gd name="connsiteX763" fmla="*/ 1536515 w 2057401"/>
                <a:gd name="connsiteY763" fmla="*/ 29326 h 2834640"/>
                <a:gd name="connsiteX764" fmla="*/ 1554804 w 2057401"/>
                <a:gd name="connsiteY764" fmla="*/ 20182 h 2834640"/>
                <a:gd name="connsiteX765" fmla="*/ 1582235 w 2057401"/>
                <a:gd name="connsiteY765" fmla="*/ 6466 h 2834640"/>
                <a:gd name="connsiteX766" fmla="*/ 1563947 w 2057401"/>
                <a:gd name="connsiteY766" fmla="*/ 1894 h 2834640"/>
                <a:gd name="connsiteX767" fmla="*/ 1550231 w 2057401"/>
                <a:gd name="connsiteY767" fmla="*/ 1894 h 2834640"/>
                <a:gd name="connsiteX768" fmla="*/ 1513655 w 2057401"/>
                <a:gd name="connsiteY768" fmla="*/ 6466 h 2834640"/>
                <a:gd name="connsiteX769" fmla="*/ 1518227 w 2057401"/>
                <a:gd name="connsiteY769" fmla="*/ 11038 h 2834640"/>
                <a:gd name="connsiteX770" fmla="*/ 1504511 w 2057401"/>
                <a:gd name="connsiteY770" fmla="*/ 11038 h 2834640"/>
                <a:gd name="connsiteX771" fmla="*/ 1486223 w 2057401"/>
                <a:gd name="connsiteY771" fmla="*/ 24754 h 2834640"/>
                <a:gd name="connsiteX772" fmla="*/ 1481651 w 2057401"/>
                <a:gd name="connsiteY772" fmla="*/ 38470 h 2834640"/>
                <a:gd name="connsiteX773" fmla="*/ 1477079 w 2057401"/>
                <a:gd name="connsiteY773" fmla="*/ 43042 h 2834640"/>
                <a:gd name="connsiteX774" fmla="*/ 1472507 w 2057401"/>
                <a:gd name="connsiteY774" fmla="*/ 43042 h 2834640"/>
                <a:gd name="connsiteX775" fmla="*/ 1472507 w 2057401"/>
                <a:gd name="connsiteY775" fmla="*/ 43042 h 2834640"/>
                <a:gd name="connsiteX776" fmla="*/ 1454219 w 2057401"/>
                <a:gd name="connsiteY776" fmla="*/ 47614 h 2834640"/>
                <a:gd name="connsiteX777" fmla="*/ 1458791 w 2057401"/>
                <a:gd name="connsiteY777" fmla="*/ 47614 h 2834640"/>
                <a:gd name="connsiteX778" fmla="*/ 1440503 w 2057401"/>
                <a:gd name="connsiteY778" fmla="*/ 52186 h 2834640"/>
                <a:gd name="connsiteX779" fmla="*/ 1431359 w 2057401"/>
                <a:gd name="connsiteY779" fmla="*/ 65902 h 2834640"/>
                <a:gd name="connsiteX780" fmla="*/ 1417643 w 2057401"/>
                <a:gd name="connsiteY780" fmla="*/ 79618 h 2834640"/>
                <a:gd name="connsiteX781" fmla="*/ 1417643 w 2057401"/>
                <a:gd name="connsiteY781" fmla="*/ 79618 h 2834640"/>
                <a:gd name="connsiteX782" fmla="*/ 1426787 w 2057401"/>
                <a:gd name="connsiteY782" fmla="*/ 84190 h 2834640"/>
                <a:gd name="connsiteX783" fmla="*/ 1435931 w 2057401"/>
                <a:gd name="connsiteY783" fmla="*/ 84190 h 2834640"/>
                <a:gd name="connsiteX784" fmla="*/ 1440503 w 2057401"/>
                <a:gd name="connsiteY784" fmla="*/ 88762 h 2834640"/>
                <a:gd name="connsiteX785" fmla="*/ 1435931 w 2057401"/>
                <a:gd name="connsiteY785" fmla="*/ 93334 h 2834640"/>
                <a:gd name="connsiteX786" fmla="*/ 1435931 w 2057401"/>
                <a:gd name="connsiteY786" fmla="*/ 93334 h 2834640"/>
                <a:gd name="connsiteX787" fmla="*/ 1422215 w 2057401"/>
                <a:gd name="connsiteY787" fmla="*/ 102478 h 2834640"/>
                <a:gd name="connsiteX788" fmla="*/ 1435931 w 2057401"/>
                <a:gd name="connsiteY788" fmla="*/ 102478 h 2834640"/>
                <a:gd name="connsiteX789" fmla="*/ 1435931 w 2057401"/>
                <a:gd name="connsiteY789" fmla="*/ 102478 h 2834640"/>
                <a:gd name="connsiteX790" fmla="*/ 1435931 w 2057401"/>
                <a:gd name="connsiteY790" fmla="*/ 107050 h 2834640"/>
                <a:gd name="connsiteX791" fmla="*/ 1417643 w 2057401"/>
                <a:gd name="connsiteY791" fmla="*/ 116194 h 2834640"/>
                <a:gd name="connsiteX792" fmla="*/ 1399355 w 2057401"/>
                <a:gd name="connsiteY792" fmla="*/ 120766 h 2834640"/>
                <a:gd name="connsiteX793" fmla="*/ 1394783 w 2057401"/>
                <a:gd name="connsiteY793" fmla="*/ 129910 h 2834640"/>
                <a:gd name="connsiteX794" fmla="*/ 1390211 w 2057401"/>
                <a:gd name="connsiteY794" fmla="*/ 139054 h 2834640"/>
                <a:gd name="connsiteX795" fmla="*/ 1390211 w 2057401"/>
                <a:gd name="connsiteY795" fmla="*/ 139054 h 2834640"/>
                <a:gd name="connsiteX796" fmla="*/ 1385639 w 2057401"/>
                <a:gd name="connsiteY796" fmla="*/ 139054 h 2834640"/>
                <a:gd name="connsiteX797" fmla="*/ 1390211 w 2057401"/>
                <a:gd name="connsiteY797" fmla="*/ 139054 h 2834640"/>
                <a:gd name="connsiteX798" fmla="*/ 1381067 w 2057401"/>
                <a:gd name="connsiteY798" fmla="*/ 139054 h 2834640"/>
                <a:gd name="connsiteX799" fmla="*/ 1385639 w 2057401"/>
                <a:gd name="connsiteY799" fmla="*/ 134482 h 2834640"/>
                <a:gd name="connsiteX800" fmla="*/ 1381067 w 2057401"/>
                <a:gd name="connsiteY800" fmla="*/ 134482 h 2834640"/>
                <a:gd name="connsiteX801" fmla="*/ 1399355 w 2057401"/>
                <a:gd name="connsiteY801" fmla="*/ 120766 h 2834640"/>
                <a:gd name="connsiteX802" fmla="*/ 1399355 w 2057401"/>
                <a:gd name="connsiteY802" fmla="*/ 120766 h 2834640"/>
                <a:gd name="connsiteX803" fmla="*/ 1390211 w 2057401"/>
                <a:gd name="connsiteY803" fmla="*/ 120766 h 2834640"/>
                <a:gd name="connsiteX804" fmla="*/ 1394783 w 2057401"/>
                <a:gd name="connsiteY804" fmla="*/ 116194 h 2834640"/>
                <a:gd name="connsiteX805" fmla="*/ 1385639 w 2057401"/>
                <a:gd name="connsiteY805" fmla="*/ 116194 h 2834640"/>
                <a:gd name="connsiteX806" fmla="*/ 1376495 w 2057401"/>
                <a:gd name="connsiteY806" fmla="*/ 111622 h 2834640"/>
                <a:gd name="connsiteX807" fmla="*/ 1358207 w 2057401"/>
                <a:gd name="connsiteY807" fmla="*/ 111622 h 2834640"/>
                <a:gd name="connsiteX808" fmla="*/ 1358207 w 2057401"/>
                <a:gd name="connsiteY808" fmla="*/ 116194 h 2834640"/>
                <a:gd name="connsiteX809" fmla="*/ 1353635 w 2057401"/>
                <a:gd name="connsiteY809" fmla="*/ 120766 h 2834640"/>
                <a:gd name="connsiteX810" fmla="*/ 1349063 w 2057401"/>
                <a:gd name="connsiteY810" fmla="*/ 120766 h 2834640"/>
                <a:gd name="connsiteX811" fmla="*/ 1349063 w 2057401"/>
                <a:gd name="connsiteY811" fmla="*/ 125338 h 2834640"/>
                <a:gd name="connsiteX812" fmla="*/ 1339919 w 2057401"/>
                <a:gd name="connsiteY812" fmla="*/ 125338 h 2834640"/>
                <a:gd name="connsiteX813" fmla="*/ 1312487 w 2057401"/>
                <a:gd name="connsiteY813" fmla="*/ 125338 h 2834640"/>
                <a:gd name="connsiteX814" fmla="*/ 1280483 w 2057401"/>
                <a:gd name="connsiteY814" fmla="*/ 116194 h 2834640"/>
                <a:gd name="connsiteX815" fmla="*/ 1262195 w 2057401"/>
                <a:gd name="connsiteY815" fmla="*/ 116194 h 2834640"/>
                <a:gd name="connsiteX816" fmla="*/ 1266767 w 2057401"/>
                <a:gd name="connsiteY816" fmla="*/ 111622 h 2834640"/>
                <a:gd name="connsiteX817" fmla="*/ 1262195 w 2057401"/>
                <a:gd name="connsiteY817" fmla="*/ 111622 h 2834640"/>
                <a:gd name="connsiteX818" fmla="*/ 1262195 w 2057401"/>
                <a:gd name="connsiteY818" fmla="*/ 111622 h 2834640"/>
                <a:gd name="connsiteX819" fmla="*/ 1253051 w 2057401"/>
                <a:gd name="connsiteY819" fmla="*/ 111622 h 2834640"/>
                <a:gd name="connsiteX820" fmla="*/ 1239335 w 2057401"/>
                <a:gd name="connsiteY820" fmla="*/ 102478 h 2834640"/>
                <a:gd name="connsiteX821" fmla="*/ 1202759 w 2057401"/>
                <a:gd name="connsiteY821" fmla="*/ 111622 h 2834640"/>
                <a:gd name="connsiteX822" fmla="*/ 1207331 w 2057401"/>
                <a:gd name="connsiteY822" fmla="*/ 116194 h 2834640"/>
                <a:gd name="connsiteX823" fmla="*/ 1216475 w 2057401"/>
                <a:gd name="connsiteY823" fmla="*/ 111622 h 2834640"/>
                <a:gd name="connsiteX824" fmla="*/ 1234763 w 2057401"/>
                <a:gd name="connsiteY824" fmla="*/ 111622 h 2834640"/>
                <a:gd name="connsiteX825" fmla="*/ 1207331 w 2057401"/>
                <a:gd name="connsiteY825" fmla="*/ 120766 h 2834640"/>
                <a:gd name="connsiteX826" fmla="*/ 1202759 w 2057401"/>
                <a:gd name="connsiteY826" fmla="*/ 120766 h 2834640"/>
                <a:gd name="connsiteX827" fmla="*/ 1202759 w 2057401"/>
                <a:gd name="connsiteY827" fmla="*/ 120766 h 2834640"/>
                <a:gd name="connsiteX828" fmla="*/ 1193615 w 2057401"/>
                <a:gd name="connsiteY828" fmla="*/ 120766 h 2834640"/>
                <a:gd name="connsiteX829" fmla="*/ 1193615 w 2057401"/>
                <a:gd name="connsiteY829" fmla="*/ 120766 h 2834640"/>
                <a:gd name="connsiteX830" fmla="*/ 1202759 w 2057401"/>
                <a:gd name="connsiteY830" fmla="*/ 120766 h 2834640"/>
                <a:gd name="connsiteX831" fmla="*/ 1198187 w 2057401"/>
                <a:gd name="connsiteY831" fmla="*/ 134482 h 2834640"/>
                <a:gd name="connsiteX832" fmla="*/ 1193615 w 2057401"/>
                <a:gd name="connsiteY832" fmla="*/ 134482 h 2834640"/>
                <a:gd name="connsiteX833" fmla="*/ 1193615 w 2057401"/>
                <a:gd name="connsiteY833" fmla="*/ 139054 h 2834640"/>
                <a:gd name="connsiteX834" fmla="*/ 1189043 w 2057401"/>
                <a:gd name="connsiteY834" fmla="*/ 134482 h 2834640"/>
                <a:gd name="connsiteX835" fmla="*/ 1189043 w 2057401"/>
                <a:gd name="connsiteY835" fmla="*/ 125338 h 2834640"/>
                <a:gd name="connsiteX836" fmla="*/ 1189043 w 2057401"/>
                <a:gd name="connsiteY836" fmla="*/ 125338 h 2834640"/>
                <a:gd name="connsiteX837" fmla="*/ 1179899 w 2057401"/>
                <a:gd name="connsiteY837" fmla="*/ 129910 h 2834640"/>
                <a:gd name="connsiteX838" fmla="*/ 1184471 w 2057401"/>
                <a:gd name="connsiteY838" fmla="*/ 120766 h 2834640"/>
                <a:gd name="connsiteX839" fmla="*/ 1175327 w 2057401"/>
                <a:gd name="connsiteY839" fmla="*/ 120766 h 2834640"/>
                <a:gd name="connsiteX840" fmla="*/ 1175327 w 2057401"/>
                <a:gd name="connsiteY840" fmla="*/ 116194 h 2834640"/>
                <a:gd name="connsiteX841" fmla="*/ 1179899 w 2057401"/>
                <a:gd name="connsiteY841" fmla="*/ 116194 h 2834640"/>
                <a:gd name="connsiteX842" fmla="*/ 1179899 w 2057401"/>
                <a:gd name="connsiteY842" fmla="*/ 116194 h 2834640"/>
                <a:gd name="connsiteX843" fmla="*/ 1161611 w 2057401"/>
                <a:gd name="connsiteY843" fmla="*/ 120766 h 2834640"/>
                <a:gd name="connsiteX844" fmla="*/ 1161611 w 2057401"/>
                <a:gd name="connsiteY844" fmla="*/ 120766 h 2834640"/>
                <a:gd name="connsiteX845" fmla="*/ 1138751 w 2057401"/>
                <a:gd name="connsiteY845" fmla="*/ 125338 h 2834640"/>
                <a:gd name="connsiteX846" fmla="*/ 1093031 w 2057401"/>
                <a:gd name="connsiteY846" fmla="*/ 120766 h 2834640"/>
                <a:gd name="connsiteX847" fmla="*/ 1102175 w 2057401"/>
                <a:gd name="connsiteY847" fmla="*/ 116194 h 2834640"/>
                <a:gd name="connsiteX848" fmla="*/ 1120463 w 2057401"/>
                <a:gd name="connsiteY848" fmla="*/ 111622 h 2834640"/>
                <a:gd name="connsiteX849" fmla="*/ 1097603 w 2057401"/>
                <a:gd name="connsiteY849" fmla="*/ 97906 h 2834640"/>
                <a:gd name="connsiteX850" fmla="*/ 1097603 w 2057401"/>
                <a:gd name="connsiteY850" fmla="*/ 97906 h 2834640"/>
                <a:gd name="connsiteX851" fmla="*/ 1074743 w 2057401"/>
                <a:gd name="connsiteY851" fmla="*/ 93334 h 2834640"/>
                <a:gd name="connsiteX852" fmla="*/ 1065599 w 2057401"/>
                <a:gd name="connsiteY852" fmla="*/ 88762 h 2834640"/>
                <a:gd name="connsiteX853" fmla="*/ 1051883 w 2057401"/>
                <a:gd name="connsiteY853" fmla="*/ 84190 h 2834640"/>
                <a:gd name="connsiteX854" fmla="*/ 1024451 w 2057401"/>
                <a:gd name="connsiteY854" fmla="*/ 75046 h 2834640"/>
                <a:gd name="connsiteX855" fmla="*/ 987875 w 2057401"/>
                <a:gd name="connsiteY855" fmla="*/ 84190 h 2834640"/>
                <a:gd name="connsiteX856" fmla="*/ 1001591 w 2057401"/>
                <a:gd name="connsiteY856" fmla="*/ 79618 h 2834640"/>
                <a:gd name="connsiteX857" fmla="*/ 997019 w 2057401"/>
                <a:gd name="connsiteY857" fmla="*/ 79618 h 2834640"/>
                <a:gd name="connsiteX858" fmla="*/ 1001591 w 2057401"/>
                <a:gd name="connsiteY858" fmla="*/ 75046 h 2834640"/>
                <a:gd name="connsiteX859" fmla="*/ 1001591 w 2057401"/>
                <a:gd name="connsiteY859" fmla="*/ 75046 h 2834640"/>
                <a:gd name="connsiteX860" fmla="*/ 992447 w 2057401"/>
                <a:gd name="connsiteY860" fmla="*/ 75046 h 2834640"/>
                <a:gd name="connsiteX861" fmla="*/ 987875 w 2057401"/>
                <a:gd name="connsiteY861" fmla="*/ 79618 h 2834640"/>
                <a:gd name="connsiteX862" fmla="*/ 974159 w 2057401"/>
                <a:gd name="connsiteY862" fmla="*/ 84190 h 2834640"/>
                <a:gd name="connsiteX863" fmla="*/ 974159 w 2057401"/>
                <a:gd name="connsiteY863" fmla="*/ 84190 h 2834640"/>
                <a:gd name="connsiteX864" fmla="*/ 965015 w 2057401"/>
                <a:gd name="connsiteY864" fmla="*/ 84190 h 2834640"/>
                <a:gd name="connsiteX865" fmla="*/ 969587 w 2057401"/>
                <a:gd name="connsiteY865" fmla="*/ 84190 h 2834640"/>
                <a:gd name="connsiteX866" fmla="*/ 960443 w 2057401"/>
                <a:gd name="connsiteY866" fmla="*/ 65902 h 2834640"/>
                <a:gd name="connsiteX867" fmla="*/ 951299 w 2057401"/>
                <a:gd name="connsiteY867" fmla="*/ 70474 h 2834640"/>
                <a:gd name="connsiteX868" fmla="*/ 955871 w 2057401"/>
                <a:gd name="connsiteY868" fmla="*/ 70474 h 2834640"/>
                <a:gd name="connsiteX869" fmla="*/ 923867 w 2057401"/>
                <a:gd name="connsiteY869" fmla="*/ 79618 h 2834640"/>
                <a:gd name="connsiteX870" fmla="*/ 933011 w 2057401"/>
                <a:gd name="connsiteY870" fmla="*/ 75046 h 2834640"/>
                <a:gd name="connsiteX871" fmla="*/ 933011 w 2057401"/>
                <a:gd name="connsiteY871" fmla="*/ 75046 h 2834640"/>
                <a:gd name="connsiteX872" fmla="*/ 910151 w 2057401"/>
                <a:gd name="connsiteY872" fmla="*/ 79618 h 2834640"/>
                <a:gd name="connsiteX873" fmla="*/ 887291 w 2057401"/>
                <a:gd name="connsiteY873" fmla="*/ 88762 h 2834640"/>
                <a:gd name="connsiteX874" fmla="*/ 901007 w 2057401"/>
                <a:gd name="connsiteY874" fmla="*/ 79618 h 2834640"/>
                <a:gd name="connsiteX875" fmla="*/ 933011 w 2057401"/>
                <a:gd name="connsiteY875" fmla="*/ 70474 h 2834640"/>
                <a:gd name="connsiteX876" fmla="*/ 928439 w 2057401"/>
                <a:gd name="connsiteY876" fmla="*/ 70474 h 2834640"/>
                <a:gd name="connsiteX877" fmla="*/ 928439 w 2057401"/>
                <a:gd name="connsiteY877" fmla="*/ 70474 h 2834640"/>
                <a:gd name="connsiteX878" fmla="*/ 914723 w 2057401"/>
                <a:gd name="connsiteY878" fmla="*/ 75046 h 2834640"/>
                <a:gd name="connsiteX879" fmla="*/ 896435 w 2057401"/>
                <a:gd name="connsiteY879" fmla="*/ 79618 h 2834640"/>
                <a:gd name="connsiteX880" fmla="*/ 896435 w 2057401"/>
                <a:gd name="connsiteY880" fmla="*/ 79618 h 2834640"/>
                <a:gd name="connsiteX881" fmla="*/ 873575 w 2057401"/>
                <a:gd name="connsiteY881" fmla="*/ 84190 h 2834640"/>
                <a:gd name="connsiteX882" fmla="*/ 836999 w 2057401"/>
                <a:gd name="connsiteY882" fmla="*/ 93334 h 2834640"/>
                <a:gd name="connsiteX883" fmla="*/ 850715 w 2057401"/>
                <a:gd name="connsiteY883" fmla="*/ 88762 h 2834640"/>
                <a:gd name="connsiteX884" fmla="*/ 846143 w 2057401"/>
                <a:gd name="connsiteY884" fmla="*/ 88762 h 2834640"/>
                <a:gd name="connsiteX885" fmla="*/ 823283 w 2057401"/>
                <a:gd name="connsiteY885" fmla="*/ 93334 h 2834640"/>
                <a:gd name="connsiteX886" fmla="*/ 818711 w 2057401"/>
                <a:gd name="connsiteY886" fmla="*/ 88762 h 2834640"/>
                <a:gd name="connsiteX887" fmla="*/ 823283 w 2057401"/>
                <a:gd name="connsiteY887" fmla="*/ 88762 h 2834640"/>
                <a:gd name="connsiteX888" fmla="*/ 823283 w 2057401"/>
                <a:gd name="connsiteY888" fmla="*/ 88762 h 2834640"/>
                <a:gd name="connsiteX889" fmla="*/ 809567 w 2057401"/>
                <a:gd name="connsiteY889" fmla="*/ 97906 h 2834640"/>
                <a:gd name="connsiteX890" fmla="*/ 809567 w 2057401"/>
                <a:gd name="connsiteY890" fmla="*/ 97906 h 2834640"/>
                <a:gd name="connsiteX891" fmla="*/ 814139 w 2057401"/>
                <a:gd name="connsiteY891" fmla="*/ 97906 h 2834640"/>
                <a:gd name="connsiteX892" fmla="*/ 804995 w 2057401"/>
                <a:gd name="connsiteY892" fmla="*/ 97906 h 2834640"/>
                <a:gd name="connsiteX893" fmla="*/ 791279 w 2057401"/>
                <a:gd name="connsiteY893" fmla="*/ 97906 h 2834640"/>
                <a:gd name="connsiteX894" fmla="*/ 777563 w 2057401"/>
                <a:gd name="connsiteY894" fmla="*/ 88762 h 2834640"/>
                <a:gd name="connsiteX895" fmla="*/ 782135 w 2057401"/>
                <a:gd name="connsiteY895" fmla="*/ 84190 h 2834640"/>
                <a:gd name="connsiteX896" fmla="*/ 768419 w 2057401"/>
                <a:gd name="connsiteY896" fmla="*/ 84190 h 2834640"/>
                <a:gd name="connsiteX897" fmla="*/ 745559 w 2057401"/>
                <a:gd name="connsiteY897" fmla="*/ 84190 h 2834640"/>
                <a:gd name="connsiteX898" fmla="*/ 731843 w 2057401"/>
                <a:gd name="connsiteY898" fmla="*/ 75046 h 2834640"/>
                <a:gd name="connsiteX899" fmla="*/ 708983 w 2057401"/>
                <a:gd name="connsiteY899" fmla="*/ 75046 h 2834640"/>
                <a:gd name="connsiteX900" fmla="*/ 667835 w 2057401"/>
                <a:gd name="connsiteY900" fmla="*/ 70474 h 2834640"/>
                <a:gd name="connsiteX901" fmla="*/ 658691 w 2057401"/>
                <a:gd name="connsiteY901" fmla="*/ 65902 h 2834640"/>
                <a:gd name="connsiteX902" fmla="*/ 640403 w 2057401"/>
                <a:gd name="connsiteY902" fmla="*/ 65902 h 2834640"/>
                <a:gd name="connsiteX903" fmla="*/ 617542 w 2057401"/>
                <a:gd name="connsiteY903" fmla="*/ 65902 h 2834640"/>
                <a:gd name="connsiteX904" fmla="*/ 622115 w 2057401"/>
                <a:gd name="connsiteY904" fmla="*/ 65902 h 2834640"/>
                <a:gd name="connsiteX905" fmla="*/ 622115 w 2057401"/>
                <a:gd name="connsiteY905" fmla="*/ 65902 h 2834640"/>
                <a:gd name="connsiteX906" fmla="*/ 617542 w 2057401"/>
                <a:gd name="connsiteY906" fmla="*/ 65902 h 2834640"/>
                <a:gd name="connsiteX907" fmla="*/ 626687 w 2057401"/>
                <a:gd name="connsiteY907" fmla="*/ 61330 h 2834640"/>
                <a:gd name="connsiteX908" fmla="*/ 608398 w 2057401"/>
                <a:gd name="connsiteY908" fmla="*/ 61330 h 2834640"/>
                <a:gd name="connsiteX909" fmla="*/ 590110 w 2057401"/>
                <a:gd name="connsiteY909" fmla="*/ 61330 h 2834640"/>
                <a:gd name="connsiteX910" fmla="*/ 594682 w 2057401"/>
                <a:gd name="connsiteY910" fmla="*/ 56758 h 2834640"/>
                <a:gd name="connsiteX911" fmla="*/ 585538 w 2057401"/>
                <a:gd name="connsiteY911" fmla="*/ 56758 h 2834640"/>
                <a:gd name="connsiteX912" fmla="*/ 580966 w 2057401"/>
                <a:gd name="connsiteY912" fmla="*/ 52186 h 2834640"/>
                <a:gd name="connsiteX913" fmla="*/ 585538 w 2057401"/>
                <a:gd name="connsiteY913" fmla="*/ 47614 h 2834640"/>
                <a:gd name="connsiteX914" fmla="*/ 530674 w 2057401"/>
                <a:gd name="connsiteY914" fmla="*/ 65902 h 2834640"/>
                <a:gd name="connsiteX915" fmla="*/ 530674 w 2057401"/>
                <a:gd name="connsiteY915" fmla="*/ 65902 h 2834640"/>
                <a:gd name="connsiteX916" fmla="*/ 475810 w 2057401"/>
                <a:gd name="connsiteY916" fmla="*/ 79618 h 2834640"/>
                <a:gd name="connsiteX917" fmla="*/ 475810 w 2057401"/>
                <a:gd name="connsiteY917" fmla="*/ 79618 h 2834640"/>
                <a:gd name="connsiteX918" fmla="*/ 411802 w 2057401"/>
                <a:gd name="connsiteY918" fmla="*/ 102478 h 2834640"/>
                <a:gd name="connsiteX919" fmla="*/ 379798 w 2057401"/>
                <a:gd name="connsiteY919" fmla="*/ 107050 h 2834640"/>
                <a:gd name="connsiteX920" fmla="*/ 347794 w 2057401"/>
                <a:gd name="connsiteY920" fmla="*/ 116194 h 2834640"/>
                <a:gd name="connsiteX921" fmla="*/ 347794 w 2057401"/>
                <a:gd name="connsiteY921" fmla="*/ 116194 h 2834640"/>
                <a:gd name="connsiteX922" fmla="*/ 356938 w 2057401"/>
                <a:gd name="connsiteY922" fmla="*/ 120766 h 2834640"/>
                <a:gd name="connsiteX923" fmla="*/ 356938 w 2057401"/>
                <a:gd name="connsiteY923" fmla="*/ 139054 h 2834640"/>
                <a:gd name="connsiteX924" fmla="*/ 384370 w 2057401"/>
                <a:gd name="connsiteY924" fmla="*/ 143626 h 2834640"/>
                <a:gd name="connsiteX925" fmla="*/ 375226 w 2057401"/>
                <a:gd name="connsiteY925" fmla="*/ 152770 h 2834640"/>
                <a:gd name="connsiteX926" fmla="*/ 370654 w 2057401"/>
                <a:gd name="connsiteY926" fmla="*/ 152770 h 2834640"/>
                <a:gd name="connsiteX927" fmla="*/ 370654 w 2057401"/>
                <a:gd name="connsiteY927" fmla="*/ 143626 h 2834640"/>
                <a:gd name="connsiteX928" fmla="*/ 366082 w 2057401"/>
                <a:gd name="connsiteY928" fmla="*/ 148198 h 2834640"/>
                <a:gd name="connsiteX929" fmla="*/ 361510 w 2057401"/>
                <a:gd name="connsiteY929" fmla="*/ 152770 h 2834640"/>
                <a:gd name="connsiteX930" fmla="*/ 361510 w 2057401"/>
                <a:gd name="connsiteY930" fmla="*/ 152770 h 2834640"/>
                <a:gd name="connsiteX931" fmla="*/ 370654 w 2057401"/>
                <a:gd name="connsiteY931" fmla="*/ 152770 h 2834640"/>
                <a:gd name="connsiteX932" fmla="*/ 361510 w 2057401"/>
                <a:gd name="connsiteY932" fmla="*/ 152770 h 2834640"/>
                <a:gd name="connsiteX933" fmla="*/ 343222 w 2057401"/>
                <a:gd name="connsiteY933" fmla="*/ 152770 h 2834640"/>
                <a:gd name="connsiteX934" fmla="*/ 324934 w 2057401"/>
                <a:gd name="connsiteY934" fmla="*/ 148198 h 2834640"/>
                <a:gd name="connsiteX935" fmla="*/ 338650 w 2057401"/>
                <a:gd name="connsiteY935" fmla="*/ 139054 h 2834640"/>
                <a:gd name="connsiteX936" fmla="*/ 311218 w 2057401"/>
                <a:gd name="connsiteY936" fmla="*/ 143626 h 2834640"/>
                <a:gd name="connsiteX937" fmla="*/ 297502 w 2057401"/>
                <a:gd name="connsiteY937" fmla="*/ 148198 h 2834640"/>
                <a:gd name="connsiteX938" fmla="*/ 274642 w 2057401"/>
                <a:gd name="connsiteY938" fmla="*/ 148198 h 2834640"/>
                <a:gd name="connsiteX939" fmla="*/ 256354 w 2057401"/>
                <a:gd name="connsiteY939" fmla="*/ 161914 h 2834640"/>
                <a:gd name="connsiteX940" fmla="*/ 256354 w 2057401"/>
                <a:gd name="connsiteY940" fmla="*/ 161914 h 2834640"/>
                <a:gd name="connsiteX941" fmla="*/ 247210 w 2057401"/>
                <a:gd name="connsiteY941" fmla="*/ 166486 h 2834640"/>
                <a:gd name="connsiteX942" fmla="*/ 265498 w 2057401"/>
                <a:gd name="connsiteY942" fmla="*/ 171058 h 2834640"/>
                <a:gd name="connsiteX943" fmla="*/ 251782 w 2057401"/>
                <a:gd name="connsiteY943" fmla="*/ 171058 h 2834640"/>
                <a:gd name="connsiteX944" fmla="*/ 256354 w 2057401"/>
                <a:gd name="connsiteY944" fmla="*/ 166486 h 2834640"/>
                <a:gd name="connsiteX945" fmla="*/ 251782 w 2057401"/>
                <a:gd name="connsiteY945" fmla="*/ 175630 h 2834640"/>
                <a:gd name="connsiteX946" fmla="*/ 251782 w 2057401"/>
                <a:gd name="connsiteY946" fmla="*/ 180202 h 2834640"/>
                <a:gd name="connsiteX947" fmla="*/ 274642 w 2057401"/>
                <a:gd name="connsiteY947" fmla="*/ 180202 h 2834640"/>
                <a:gd name="connsiteX948" fmla="*/ 292930 w 2057401"/>
                <a:gd name="connsiteY948" fmla="*/ 180202 h 2834640"/>
                <a:gd name="connsiteX949" fmla="*/ 288358 w 2057401"/>
                <a:gd name="connsiteY949" fmla="*/ 184774 h 2834640"/>
                <a:gd name="connsiteX950" fmla="*/ 329506 w 2057401"/>
                <a:gd name="connsiteY950" fmla="*/ 171058 h 2834640"/>
                <a:gd name="connsiteX951" fmla="*/ 311218 w 2057401"/>
                <a:gd name="connsiteY951" fmla="*/ 180202 h 2834640"/>
                <a:gd name="connsiteX952" fmla="*/ 311218 w 2057401"/>
                <a:gd name="connsiteY952" fmla="*/ 180202 h 2834640"/>
                <a:gd name="connsiteX953" fmla="*/ 315790 w 2057401"/>
                <a:gd name="connsiteY953" fmla="*/ 180202 h 2834640"/>
                <a:gd name="connsiteX954" fmla="*/ 302074 w 2057401"/>
                <a:gd name="connsiteY954" fmla="*/ 193918 h 2834640"/>
                <a:gd name="connsiteX955" fmla="*/ 274642 w 2057401"/>
                <a:gd name="connsiteY955" fmla="*/ 198490 h 2834640"/>
                <a:gd name="connsiteX956" fmla="*/ 274642 w 2057401"/>
                <a:gd name="connsiteY956" fmla="*/ 198490 h 2834640"/>
                <a:gd name="connsiteX957" fmla="*/ 265498 w 2057401"/>
                <a:gd name="connsiteY957" fmla="*/ 198490 h 2834640"/>
                <a:gd name="connsiteX958" fmla="*/ 270070 w 2057401"/>
                <a:gd name="connsiteY958" fmla="*/ 198490 h 2834640"/>
                <a:gd name="connsiteX959" fmla="*/ 238066 w 2057401"/>
                <a:gd name="connsiteY959" fmla="*/ 207634 h 2834640"/>
                <a:gd name="connsiteX960" fmla="*/ 224350 w 2057401"/>
                <a:gd name="connsiteY960" fmla="*/ 207634 h 2834640"/>
                <a:gd name="connsiteX961" fmla="*/ 210634 w 2057401"/>
                <a:gd name="connsiteY961" fmla="*/ 212206 h 2834640"/>
                <a:gd name="connsiteX962" fmla="*/ 201490 w 2057401"/>
                <a:gd name="connsiteY962" fmla="*/ 216778 h 2834640"/>
                <a:gd name="connsiteX963" fmla="*/ 169486 w 2057401"/>
                <a:gd name="connsiteY963" fmla="*/ 230494 h 2834640"/>
                <a:gd name="connsiteX964" fmla="*/ 164914 w 2057401"/>
                <a:gd name="connsiteY964" fmla="*/ 248782 h 2834640"/>
                <a:gd name="connsiteX965" fmla="*/ 169486 w 2057401"/>
                <a:gd name="connsiteY965" fmla="*/ 248782 h 2834640"/>
                <a:gd name="connsiteX966" fmla="*/ 160342 w 2057401"/>
                <a:gd name="connsiteY966" fmla="*/ 257926 h 2834640"/>
                <a:gd name="connsiteX967" fmla="*/ 169486 w 2057401"/>
                <a:gd name="connsiteY967" fmla="*/ 257926 h 2834640"/>
                <a:gd name="connsiteX968" fmla="*/ 164914 w 2057401"/>
                <a:gd name="connsiteY968" fmla="*/ 262498 h 2834640"/>
                <a:gd name="connsiteX969" fmla="*/ 151198 w 2057401"/>
                <a:gd name="connsiteY969" fmla="*/ 271642 h 2834640"/>
                <a:gd name="connsiteX970" fmla="*/ 155770 w 2057401"/>
                <a:gd name="connsiteY970" fmla="*/ 271642 h 2834640"/>
                <a:gd name="connsiteX971" fmla="*/ 155770 w 2057401"/>
                <a:gd name="connsiteY971" fmla="*/ 276214 h 2834640"/>
                <a:gd name="connsiteX972" fmla="*/ 160342 w 2057401"/>
                <a:gd name="connsiteY972" fmla="*/ 280786 h 2834640"/>
                <a:gd name="connsiteX973" fmla="*/ 155770 w 2057401"/>
                <a:gd name="connsiteY973" fmla="*/ 285358 h 2834640"/>
                <a:gd name="connsiteX974" fmla="*/ 178630 w 2057401"/>
                <a:gd name="connsiteY974" fmla="*/ 285358 h 2834640"/>
                <a:gd name="connsiteX975" fmla="*/ 201490 w 2057401"/>
                <a:gd name="connsiteY975" fmla="*/ 276214 h 2834640"/>
                <a:gd name="connsiteX976" fmla="*/ 196918 w 2057401"/>
                <a:gd name="connsiteY976" fmla="*/ 280786 h 2834640"/>
                <a:gd name="connsiteX977" fmla="*/ 196918 w 2057401"/>
                <a:gd name="connsiteY977" fmla="*/ 280786 h 2834640"/>
                <a:gd name="connsiteX978" fmla="*/ 187774 w 2057401"/>
                <a:gd name="connsiteY978" fmla="*/ 294502 h 2834640"/>
                <a:gd name="connsiteX979" fmla="*/ 164914 w 2057401"/>
                <a:gd name="connsiteY979" fmla="*/ 299074 h 2834640"/>
                <a:gd name="connsiteX980" fmla="*/ 169486 w 2057401"/>
                <a:gd name="connsiteY980" fmla="*/ 299074 h 2834640"/>
                <a:gd name="connsiteX981" fmla="*/ 160342 w 2057401"/>
                <a:gd name="connsiteY981" fmla="*/ 303646 h 2834640"/>
                <a:gd name="connsiteX982" fmla="*/ 151198 w 2057401"/>
                <a:gd name="connsiteY982" fmla="*/ 308218 h 2834640"/>
                <a:gd name="connsiteX983" fmla="*/ 169486 w 2057401"/>
                <a:gd name="connsiteY983" fmla="*/ 308218 h 2834640"/>
                <a:gd name="connsiteX984" fmla="*/ 164914 w 2057401"/>
                <a:gd name="connsiteY984" fmla="*/ 312790 h 2834640"/>
                <a:gd name="connsiteX985" fmla="*/ 164914 w 2057401"/>
                <a:gd name="connsiteY985" fmla="*/ 312790 h 2834640"/>
                <a:gd name="connsiteX986" fmla="*/ 178630 w 2057401"/>
                <a:gd name="connsiteY986" fmla="*/ 308218 h 2834640"/>
                <a:gd name="connsiteX987" fmla="*/ 178630 w 2057401"/>
                <a:gd name="connsiteY987" fmla="*/ 308218 h 2834640"/>
                <a:gd name="connsiteX988" fmla="*/ 169486 w 2057401"/>
                <a:gd name="connsiteY988" fmla="*/ 308218 h 2834640"/>
                <a:gd name="connsiteX989" fmla="*/ 187774 w 2057401"/>
                <a:gd name="connsiteY989" fmla="*/ 303646 h 2834640"/>
                <a:gd name="connsiteX990" fmla="*/ 187774 w 2057401"/>
                <a:gd name="connsiteY990" fmla="*/ 308218 h 2834640"/>
                <a:gd name="connsiteX991" fmla="*/ 196918 w 2057401"/>
                <a:gd name="connsiteY991" fmla="*/ 303646 h 2834640"/>
                <a:gd name="connsiteX992" fmla="*/ 192346 w 2057401"/>
                <a:gd name="connsiteY992" fmla="*/ 303646 h 2834640"/>
                <a:gd name="connsiteX993" fmla="*/ 196918 w 2057401"/>
                <a:gd name="connsiteY993" fmla="*/ 312790 h 2834640"/>
                <a:gd name="connsiteX994" fmla="*/ 215206 w 2057401"/>
                <a:gd name="connsiteY994" fmla="*/ 303646 h 2834640"/>
                <a:gd name="connsiteX995" fmla="*/ 215206 w 2057401"/>
                <a:gd name="connsiteY995" fmla="*/ 308218 h 2834640"/>
                <a:gd name="connsiteX996" fmla="*/ 242638 w 2057401"/>
                <a:gd name="connsiteY996" fmla="*/ 303646 h 2834640"/>
                <a:gd name="connsiteX997" fmla="*/ 201490 w 2057401"/>
                <a:gd name="connsiteY997" fmla="*/ 331078 h 2834640"/>
                <a:gd name="connsiteX998" fmla="*/ 201490 w 2057401"/>
                <a:gd name="connsiteY998" fmla="*/ 331078 h 2834640"/>
                <a:gd name="connsiteX999" fmla="*/ 178630 w 2057401"/>
                <a:gd name="connsiteY999" fmla="*/ 340222 h 2834640"/>
                <a:gd name="connsiteX1000" fmla="*/ 164914 w 2057401"/>
                <a:gd name="connsiteY1000" fmla="*/ 344794 h 2834640"/>
                <a:gd name="connsiteX1001" fmla="*/ 155770 w 2057401"/>
                <a:gd name="connsiteY1001" fmla="*/ 349366 h 2834640"/>
                <a:gd name="connsiteX1002" fmla="*/ 110050 w 2057401"/>
                <a:gd name="connsiteY1002" fmla="*/ 372226 h 2834640"/>
                <a:gd name="connsiteX1003" fmla="*/ 105478 w 2057401"/>
                <a:gd name="connsiteY1003" fmla="*/ 372226 h 2834640"/>
                <a:gd name="connsiteX1004" fmla="*/ 100906 w 2057401"/>
                <a:gd name="connsiteY1004" fmla="*/ 376798 h 2834640"/>
                <a:gd name="connsiteX1005" fmla="*/ 105478 w 2057401"/>
                <a:gd name="connsiteY1005" fmla="*/ 372226 h 2834640"/>
                <a:gd name="connsiteX1006" fmla="*/ 68902 w 2057401"/>
                <a:gd name="connsiteY1006" fmla="*/ 381370 h 2834640"/>
                <a:gd name="connsiteX1007" fmla="*/ 36898 w 2057401"/>
                <a:gd name="connsiteY1007" fmla="*/ 395086 h 2834640"/>
                <a:gd name="connsiteX1008" fmla="*/ 322 w 2057401"/>
                <a:gd name="connsiteY1008" fmla="*/ 404230 h 2834640"/>
                <a:gd name="connsiteX1009" fmla="*/ 9466 w 2057401"/>
                <a:gd name="connsiteY1009" fmla="*/ 404230 h 2834640"/>
                <a:gd name="connsiteX1010" fmla="*/ 23182 w 2057401"/>
                <a:gd name="connsiteY1010" fmla="*/ 399658 h 2834640"/>
                <a:gd name="connsiteX1011" fmla="*/ 32326 w 2057401"/>
                <a:gd name="connsiteY1011" fmla="*/ 395086 h 2834640"/>
                <a:gd name="connsiteX1012" fmla="*/ 32326 w 2057401"/>
                <a:gd name="connsiteY1012" fmla="*/ 395086 h 2834640"/>
                <a:gd name="connsiteX1013" fmla="*/ 41470 w 2057401"/>
                <a:gd name="connsiteY1013" fmla="*/ 390514 h 2834640"/>
                <a:gd name="connsiteX1014" fmla="*/ 41470 w 2057401"/>
                <a:gd name="connsiteY1014" fmla="*/ 395086 h 2834640"/>
                <a:gd name="connsiteX1015" fmla="*/ 46042 w 2057401"/>
                <a:gd name="connsiteY1015" fmla="*/ 395086 h 2834640"/>
                <a:gd name="connsiteX1016" fmla="*/ 50614 w 2057401"/>
                <a:gd name="connsiteY1016" fmla="*/ 390514 h 2834640"/>
                <a:gd name="connsiteX1017" fmla="*/ 46042 w 2057401"/>
                <a:gd name="connsiteY1017" fmla="*/ 395086 h 2834640"/>
                <a:gd name="connsiteX1018" fmla="*/ 46042 w 2057401"/>
                <a:gd name="connsiteY1018" fmla="*/ 395086 h 2834640"/>
                <a:gd name="connsiteX1019" fmla="*/ 41470 w 2057401"/>
                <a:gd name="connsiteY1019" fmla="*/ 399658 h 2834640"/>
                <a:gd name="connsiteX1020" fmla="*/ 78046 w 2057401"/>
                <a:gd name="connsiteY1020" fmla="*/ 381370 h 2834640"/>
                <a:gd name="connsiteX1021" fmla="*/ 68902 w 2057401"/>
                <a:gd name="connsiteY1021" fmla="*/ 385942 h 2834640"/>
                <a:gd name="connsiteX1022" fmla="*/ 82618 w 2057401"/>
                <a:gd name="connsiteY1022" fmla="*/ 385942 h 2834640"/>
                <a:gd name="connsiteX1023" fmla="*/ 73474 w 2057401"/>
                <a:gd name="connsiteY1023" fmla="*/ 390514 h 2834640"/>
                <a:gd name="connsiteX1024" fmla="*/ 91762 w 2057401"/>
                <a:gd name="connsiteY1024" fmla="*/ 385942 h 2834640"/>
                <a:gd name="connsiteX1025" fmla="*/ 82618 w 2057401"/>
                <a:gd name="connsiteY1025" fmla="*/ 385942 h 2834640"/>
                <a:gd name="connsiteX1026" fmla="*/ 82618 w 2057401"/>
                <a:gd name="connsiteY1026" fmla="*/ 385942 h 2834640"/>
                <a:gd name="connsiteX1027" fmla="*/ 82618 w 2057401"/>
                <a:gd name="connsiteY1027" fmla="*/ 385942 h 2834640"/>
                <a:gd name="connsiteX1028" fmla="*/ 87190 w 2057401"/>
                <a:gd name="connsiteY1028" fmla="*/ 381370 h 2834640"/>
                <a:gd name="connsiteX1029" fmla="*/ 87190 w 2057401"/>
                <a:gd name="connsiteY1029" fmla="*/ 385942 h 2834640"/>
                <a:gd name="connsiteX1030" fmla="*/ 110050 w 2057401"/>
                <a:gd name="connsiteY1030" fmla="*/ 376798 h 2834640"/>
                <a:gd name="connsiteX1031" fmla="*/ 105478 w 2057401"/>
                <a:gd name="connsiteY1031" fmla="*/ 381370 h 2834640"/>
                <a:gd name="connsiteX1032" fmla="*/ 105478 w 2057401"/>
                <a:gd name="connsiteY1032" fmla="*/ 381370 h 2834640"/>
                <a:gd name="connsiteX1033" fmla="*/ 123766 w 2057401"/>
                <a:gd name="connsiteY1033" fmla="*/ 372226 h 2834640"/>
                <a:gd name="connsiteX1034" fmla="*/ 137482 w 2057401"/>
                <a:gd name="connsiteY1034" fmla="*/ 367654 h 2834640"/>
                <a:gd name="connsiteX1035" fmla="*/ 137482 w 2057401"/>
                <a:gd name="connsiteY1035" fmla="*/ 372226 h 2834640"/>
                <a:gd name="connsiteX1036" fmla="*/ 151198 w 2057401"/>
                <a:gd name="connsiteY1036" fmla="*/ 367654 h 2834640"/>
                <a:gd name="connsiteX1037" fmla="*/ 146626 w 2057401"/>
                <a:gd name="connsiteY1037" fmla="*/ 367654 h 2834640"/>
                <a:gd name="connsiteX1038" fmla="*/ 146626 w 2057401"/>
                <a:gd name="connsiteY1038" fmla="*/ 367654 h 2834640"/>
                <a:gd name="connsiteX1039" fmla="*/ 142054 w 2057401"/>
                <a:gd name="connsiteY1039" fmla="*/ 367654 h 2834640"/>
                <a:gd name="connsiteX1040" fmla="*/ 160342 w 2057401"/>
                <a:gd name="connsiteY1040" fmla="*/ 363082 h 2834640"/>
                <a:gd name="connsiteX1041" fmla="*/ 174058 w 2057401"/>
                <a:gd name="connsiteY1041" fmla="*/ 358510 h 2834640"/>
                <a:gd name="connsiteX1042" fmla="*/ 206062 w 2057401"/>
                <a:gd name="connsiteY1042" fmla="*/ 344794 h 2834640"/>
                <a:gd name="connsiteX1043" fmla="*/ 233494 w 2057401"/>
                <a:gd name="connsiteY1043" fmla="*/ 335650 h 2834640"/>
                <a:gd name="connsiteX1044" fmla="*/ 251782 w 2057401"/>
                <a:gd name="connsiteY1044" fmla="*/ 331078 h 2834640"/>
                <a:gd name="connsiteX1045" fmla="*/ 270070 w 2057401"/>
                <a:gd name="connsiteY1045" fmla="*/ 321934 h 2834640"/>
                <a:gd name="connsiteX1046" fmla="*/ 283786 w 2057401"/>
                <a:gd name="connsiteY1046" fmla="*/ 317362 h 2834640"/>
                <a:gd name="connsiteX1047" fmla="*/ 274642 w 2057401"/>
                <a:gd name="connsiteY1047" fmla="*/ 312790 h 2834640"/>
                <a:gd name="connsiteX1048" fmla="*/ 324934 w 2057401"/>
                <a:gd name="connsiteY1048" fmla="*/ 289930 h 2834640"/>
                <a:gd name="connsiteX1049" fmla="*/ 334078 w 2057401"/>
                <a:gd name="connsiteY1049" fmla="*/ 289930 h 2834640"/>
                <a:gd name="connsiteX1050" fmla="*/ 356938 w 2057401"/>
                <a:gd name="connsiteY1050" fmla="*/ 280786 h 2834640"/>
                <a:gd name="connsiteX1051" fmla="*/ 379798 w 2057401"/>
                <a:gd name="connsiteY1051" fmla="*/ 271642 h 2834640"/>
                <a:gd name="connsiteX1052" fmla="*/ 398086 w 2057401"/>
                <a:gd name="connsiteY1052" fmla="*/ 271642 h 2834640"/>
                <a:gd name="connsiteX1053" fmla="*/ 402658 w 2057401"/>
                <a:gd name="connsiteY1053" fmla="*/ 276214 h 2834640"/>
                <a:gd name="connsiteX1054" fmla="*/ 388942 w 2057401"/>
                <a:gd name="connsiteY1054" fmla="*/ 271642 h 2834640"/>
                <a:gd name="connsiteX1055" fmla="*/ 375226 w 2057401"/>
                <a:gd name="connsiteY1055" fmla="*/ 276214 h 2834640"/>
                <a:gd name="connsiteX1056" fmla="*/ 361510 w 2057401"/>
                <a:gd name="connsiteY1056" fmla="*/ 285358 h 2834640"/>
                <a:gd name="connsiteX1057" fmla="*/ 338650 w 2057401"/>
                <a:gd name="connsiteY1057" fmla="*/ 303646 h 2834640"/>
                <a:gd name="connsiteX1058" fmla="*/ 324934 w 2057401"/>
                <a:gd name="connsiteY1058" fmla="*/ 308218 h 2834640"/>
                <a:gd name="connsiteX1059" fmla="*/ 324934 w 2057401"/>
                <a:gd name="connsiteY1059" fmla="*/ 312790 h 2834640"/>
                <a:gd name="connsiteX1060" fmla="*/ 338650 w 2057401"/>
                <a:gd name="connsiteY1060" fmla="*/ 308218 h 2834640"/>
                <a:gd name="connsiteX1061" fmla="*/ 347794 w 2057401"/>
                <a:gd name="connsiteY1061" fmla="*/ 308218 h 2834640"/>
                <a:gd name="connsiteX1062" fmla="*/ 347794 w 2057401"/>
                <a:gd name="connsiteY1062" fmla="*/ 308218 h 2834640"/>
                <a:gd name="connsiteX1063" fmla="*/ 352366 w 2057401"/>
                <a:gd name="connsiteY1063" fmla="*/ 303646 h 2834640"/>
                <a:gd name="connsiteX1064" fmla="*/ 352366 w 2057401"/>
                <a:gd name="connsiteY1064" fmla="*/ 303646 h 2834640"/>
                <a:gd name="connsiteX1065" fmla="*/ 370654 w 2057401"/>
                <a:gd name="connsiteY1065" fmla="*/ 299074 h 2834640"/>
                <a:gd name="connsiteX1066" fmla="*/ 370654 w 2057401"/>
                <a:gd name="connsiteY1066" fmla="*/ 303646 h 2834640"/>
                <a:gd name="connsiteX1067" fmla="*/ 375226 w 2057401"/>
                <a:gd name="connsiteY1067" fmla="*/ 299074 h 2834640"/>
                <a:gd name="connsiteX1068" fmla="*/ 384370 w 2057401"/>
                <a:gd name="connsiteY1068" fmla="*/ 294502 h 2834640"/>
                <a:gd name="connsiteX1069" fmla="*/ 379798 w 2057401"/>
                <a:gd name="connsiteY1069" fmla="*/ 299074 h 2834640"/>
                <a:gd name="connsiteX1070" fmla="*/ 379798 w 2057401"/>
                <a:gd name="connsiteY1070" fmla="*/ 299074 h 2834640"/>
                <a:gd name="connsiteX1071" fmla="*/ 407230 w 2057401"/>
                <a:gd name="connsiteY1071" fmla="*/ 294502 h 2834640"/>
                <a:gd name="connsiteX1072" fmla="*/ 407230 w 2057401"/>
                <a:gd name="connsiteY1072" fmla="*/ 294502 h 2834640"/>
                <a:gd name="connsiteX1073" fmla="*/ 407230 w 2057401"/>
                <a:gd name="connsiteY1073" fmla="*/ 289930 h 2834640"/>
                <a:gd name="connsiteX1074" fmla="*/ 416374 w 2057401"/>
                <a:gd name="connsiteY1074" fmla="*/ 280786 h 2834640"/>
                <a:gd name="connsiteX1075" fmla="*/ 416374 w 2057401"/>
                <a:gd name="connsiteY1075" fmla="*/ 285358 h 2834640"/>
                <a:gd name="connsiteX1076" fmla="*/ 425518 w 2057401"/>
                <a:gd name="connsiteY1076" fmla="*/ 276214 h 2834640"/>
                <a:gd name="connsiteX1077" fmla="*/ 416374 w 2057401"/>
                <a:gd name="connsiteY1077" fmla="*/ 280786 h 2834640"/>
                <a:gd name="connsiteX1078" fmla="*/ 416374 w 2057401"/>
                <a:gd name="connsiteY1078" fmla="*/ 280786 h 2834640"/>
                <a:gd name="connsiteX1079" fmla="*/ 411802 w 2057401"/>
                <a:gd name="connsiteY1079" fmla="*/ 280786 h 2834640"/>
                <a:gd name="connsiteX1080" fmla="*/ 411802 w 2057401"/>
                <a:gd name="connsiteY1080" fmla="*/ 280786 h 2834640"/>
                <a:gd name="connsiteX1081" fmla="*/ 411802 w 2057401"/>
                <a:gd name="connsiteY1081" fmla="*/ 280786 h 2834640"/>
                <a:gd name="connsiteX1082" fmla="*/ 411802 w 2057401"/>
                <a:gd name="connsiteY1082" fmla="*/ 280786 h 2834640"/>
                <a:gd name="connsiteX1083" fmla="*/ 425518 w 2057401"/>
                <a:gd name="connsiteY1083" fmla="*/ 276214 h 2834640"/>
                <a:gd name="connsiteX1084" fmla="*/ 425518 w 2057401"/>
                <a:gd name="connsiteY1084" fmla="*/ 280786 h 2834640"/>
                <a:gd name="connsiteX1085" fmla="*/ 434662 w 2057401"/>
                <a:gd name="connsiteY1085" fmla="*/ 276214 h 2834640"/>
                <a:gd name="connsiteX1086" fmla="*/ 434662 w 2057401"/>
                <a:gd name="connsiteY1086" fmla="*/ 276214 h 2834640"/>
                <a:gd name="connsiteX1087" fmla="*/ 457522 w 2057401"/>
                <a:gd name="connsiteY1087" fmla="*/ 271642 h 2834640"/>
                <a:gd name="connsiteX1088" fmla="*/ 448378 w 2057401"/>
                <a:gd name="connsiteY1088" fmla="*/ 276214 h 2834640"/>
                <a:gd name="connsiteX1089" fmla="*/ 443806 w 2057401"/>
                <a:gd name="connsiteY1089" fmla="*/ 280786 h 2834640"/>
                <a:gd name="connsiteX1090" fmla="*/ 448378 w 2057401"/>
                <a:gd name="connsiteY1090" fmla="*/ 280786 h 2834640"/>
                <a:gd name="connsiteX1091" fmla="*/ 452950 w 2057401"/>
                <a:gd name="connsiteY1091" fmla="*/ 280786 h 2834640"/>
                <a:gd name="connsiteX1092" fmla="*/ 452950 w 2057401"/>
                <a:gd name="connsiteY1092" fmla="*/ 285358 h 2834640"/>
                <a:gd name="connsiteX1093" fmla="*/ 462094 w 2057401"/>
                <a:gd name="connsiteY1093" fmla="*/ 285358 h 2834640"/>
                <a:gd name="connsiteX1094" fmla="*/ 457522 w 2057401"/>
                <a:gd name="connsiteY1094" fmla="*/ 289930 h 2834640"/>
                <a:gd name="connsiteX1095" fmla="*/ 466666 w 2057401"/>
                <a:gd name="connsiteY1095" fmla="*/ 294502 h 2834640"/>
                <a:gd name="connsiteX1096" fmla="*/ 466666 w 2057401"/>
                <a:gd name="connsiteY1096" fmla="*/ 294502 h 2834640"/>
                <a:gd name="connsiteX1097" fmla="*/ 489526 w 2057401"/>
                <a:gd name="connsiteY1097" fmla="*/ 294502 h 2834640"/>
                <a:gd name="connsiteX1098" fmla="*/ 512386 w 2057401"/>
                <a:gd name="connsiteY1098" fmla="*/ 294502 h 2834640"/>
                <a:gd name="connsiteX1099" fmla="*/ 507814 w 2057401"/>
                <a:gd name="connsiteY1099" fmla="*/ 299074 h 2834640"/>
                <a:gd name="connsiteX1100" fmla="*/ 535246 w 2057401"/>
                <a:gd name="connsiteY1100" fmla="*/ 299074 h 2834640"/>
                <a:gd name="connsiteX1101" fmla="*/ 526102 w 2057401"/>
                <a:gd name="connsiteY1101" fmla="*/ 308218 h 2834640"/>
                <a:gd name="connsiteX1102" fmla="*/ 539818 w 2057401"/>
                <a:gd name="connsiteY1102" fmla="*/ 317362 h 2834640"/>
                <a:gd name="connsiteX1103" fmla="*/ 539818 w 2057401"/>
                <a:gd name="connsiteY1103" fmla="*/ 317362 h 2834640"/>
                <a:gd name="connsiteX1104" fmla="*/ 544390 w 2057401"/>
                <a:gd name="connsiteY1104" fmla="*/ 326506 h 2834640"/>
                <a:gd name="connsiteX1105" fmla="*/ 548962 w 2057401"/>
                <a:gd name="connsiteY1105" fmla="*/ 335650 h 2834640"/>
                <a:gd name="connsiteX1106" fmla="*/ 558106 w 2057401"/>
                <a:gd name="connsiteY1106" fmla="*/ 331078 h 2834640"/>
                <a:gd name="connsiteX1107" fmla="*/ 558106 w 2057401"/>
                <a:gd name="connsiteY1107" fmla="*/ 335650 h 2834640"/>
                <a:gd name="connsiteX1108" fmla="*/ 567250 w 2057401"/>
                <a:gd name="connsiteY1108" fmla="*/ 331078 h 2834640"/>
                <a:gd name="connsiteX1109" fmla="*/ 562678 w 2057401"/>
                <a:gd name="connsiteY1109" fmla="*/ 326506 h 2834640"/>
                <a:gd name="connsiteX1110" fmla="*/ 562678 w 2057401"/>
                <a:gd name="connsiteY1110" fmla="*/ 321934 h 2834640"/>
                <a:gd name="connsiteX1111" fmla="*/ 558106 w 2057401"/>
                <a:gd name="connsiteY1111" fmla="*/ 321934 h 2834640"/>
                <a:gd name="connsiteX1112" fmla="*/ 571822 w 2057401"/>
                <a:gd name="connsiteY1112" fmla="*/ 321934 h 2834640"/>
                <a:gd name="connsiteX1113" fmla="*/ 571822 w 2057401"/>
                <a:gd name="connsiteY1113" fmla="*/ 321934 h 2834640"/>
                <a:gd name="connsiteX1114" fmla="*/ 562678 w 2057401"/>
                <a:gd name="connsiteY1114" fmla="*/ 331078 h 2834640"/>
                <a:gd name="connsiteX1115" fmla="*/ 571822 w 2057401"/>
                <a:gd name="connsiteY1115" fmla="*/ 331078 h 2834640"/>
                <a:gd name="connsiteX1116" fmla="*/ 580966 w 2057401"/>
                <a:gd name="connsiteY1116" fmla="*/ 326506 h 2834640"/>
                <a:gd name="connsiteX1117" fmla="*/ 590110 w 2057401"/>
                <a:gd name="connsiteY1117" fmla="*/ 312790 h 2834640"/>
                <a:gd name="connsiteX1118" fmla="*/ 580966 w 2057401"/>
                <a:gd name="connsiteY1118" fmla="*/ 331078 h 2834640"/>
                <a:gd name="connsiteX1119" fmla="*/ 580966 w 2057401"/>
                <a:gd name="connsiteY1119" fmla="*/ 331078 h 2834640"/>
                <a:gd name="connsiteX1120" fmla="*/ 585538 w 2057401"/>
                <a:gd name="connsiteY1120" fmla="*/ 335650 h 2834640"/>
                <a:gd name="connsiteX1121" fmla="*/ 576394 w 2057401"/>
                <a:gd name="connsiteY1121" fmla="*/ 335650 h 2834640"/>
                <a:gd name="connsiteX1122" fmla="*/ 576394 w 2057401"/>
                <a:gd name="connsiteY1122" fmla="*/ 331078 h 2834640"/>
                <a:gd name="connsiteX1123" fmla="*/ 562678 w 2057401"/>
                <a:gd name="connsiteY1123" fmla="*/ 349366 h 2834640"/>
                <a:gd name="connsiteX1124" fmla="*/ 553534 w 2057401"/>
                <a:gd name="connsiteY1124" fmla="*/ 358510 h 2834640"/>
                <a:gd name="connsiteX1125" fmla="*/ 571822 w 2057401"/>
                <a:gd name="connsiteY1125" fmla="*/ 349366 h 2834640"/>
                <a:gd name="connsiteX1126" fmla="*/ 580966 w 2057401"/>
                <a:gd name="connsiteY1126" fmla="*/ 335650 h 2834640"/>
                <a:gd name="connsiteX1127" fmla="*/ 576394 w 2057401"/>
                <a:gd name="connsiteY1127" fmla="*/ 344794 h 2834640"/>
                <a:gd name="connsiteX1128" fmla="*/ 585538 w 2057401"/>
                <a:gd name="connsiteY1128" fmla="*/ 331078 h 2834640"/>
                <a:gd name="connsiteX1129" fmla="*/ 585538 w 2057401"/>
                <a:gd name="connsiteY1129" fmla="*/ 340222 h 2834640"/>
                <a:gd name="connsiteX1130" fmla="*/ 580966 w 2057401"/>
                <a:gd name="connsiteY1130" fmla="*/ 353938 h 2834640"/>
                <a:gd name="connsiteX1131" fmla="*/ 580966 w 2057401"/>
                <a:gd name="connsiteY1131" fmla="*/ 358510 h 2834640"/>
                <a:gd name="connsiteX1132" fmla="*/ 576394 w 2057401"/>
                <a:gd name="connsiteY1132" fmla="*/ 363082 h 2834640"/>
                <a:gd name="connsiteX1133" fmla="*/ 567250 w 2057401"/>
                <a:gd name="connsiteY1133" fmla="*/ 353938 h 2834640"/>
                <a:gd name="connsiteX1134" fmla="*/ 558106 w 2057401"/>
                <a:gd name="connsiteY1134" fmla="*/ 363082 h 2834640"/>
                <a:gd name="connsiteX1135" fmla="*/ 553534 w 2057401"/>
                <a:gd name="connsiteY1135" fmla="*/ 358510 h 2834640"/>
                <a:gd name="connsiteX1136" fmla="*/ 553534 w 2057401"/>
                <a:gd name="connsiteY1136" fmla="*/ 363082 h 2834640"/>
                <a:gd name="connsiteX1137" fmla="*/ 544390 w 2057401"/>
                <a:gd name="connsiteY1137" fmla="*/ 367654 h 2834640"/>
                <a:gd name="connsiteX1138" fmla="*/ 548962 w 2057401"/>
                <a:gd name="connsiteY1138" fmla="*/ 367654 h 2834640"/>
                <a:gd name="connsiteX1139" fmla="*/ 548962 w 2057401"/>
                <a:gd name="connsiteY1139" fmla="*/ 372226 h 2834640"/>
                <a:gd name="connsiteX1140" fmla="*/ 539818 w 2057401"/>
                <a:gd name="connsiteY1140" fmla="*/ 385942 h 2834640"/>
                <a:gd name="connsiteX1141" fmla="*/ 553534 w 2057401"/>
                <a:gd name="connsiteY1141" fmla="*/ 376798 h 2834640"/>
                <a:gd name="connsiteX1142" fmla="*/ 562678 w 2057401"/>
                <a:gd name="connsiteY1142" fmla="*/ 376798 h 2834640"/>
                <a:gd name="connsiteX1143" fmla="*/ 571822 w 2057401"/>
                <a:gd name="connsiteY1143" fmla="*/ 372226 h 2834640"/>
                <a:gd name="connsiteX1144" fmla="*/ 571822 w 2057401"/>
                <a:gd name="connsiteY1144" fmla="*/ 372226 h 2834640"/>
                <a:gd name="connsiteX1145" fmla="*/ 571822 w 2057401"/>
                <a:gd name="connsiteY1145" fmla="*/ 376798 h 2834640"/>
                <a:gd name="connsiteX1146" fmla="*/ 567250 w 2057401"/>
                <a:gd name="connsiteY1146" fmla="*/ 381370 h 2834640"/>
                <a:gd name="connsiteX1147" fmla="*/ 567250 w 2057401"/>
                <a:gd name="connsiteY1147" fmla="*/ 390514 h 2834640"/>
                <a:gd name="connsiteX1148" fmla="*/ 576394 w 2057401"/>
                <a:gd name="connsiteY1148" fmla="*/ 385942 h 2834640"/>
                <a:gd name="connsiteX1149" fmla="*/ 567250 w 2057401"/>
                <a:gd name="connsiteY1149" fmla="*/ 390514 h 2834640"/>
                <a:gd name="connsiteX1150" fmla="*/ 567250 w 2057401"/>
                <a:gd name="connsiteY1150" fmla="*/ 395086 h 2834640"/>
                <a:gd name="connsiteX1151" fmla="*/ 580966 w 2057401"/>
                <a:gd name="connsiteY1151" fmla="*/ 385942 h 2834640"/>
                <a:gd name="connsiteX1152" fmla="*/ 576394 w 2057401"/>
                <a:gd name="connsiteY1152" fmla="*/ 385942 h 2834640"/>
                <a:gd name="connsiteX1153" fmla="*/ 576394 w 2057401"/>
                <a:gd name="connsiteY1153" fmla="*/ 385942 h 2834640"/>
                <a:gd name="connsiteX1154" fmla="*/ 567250 w 2057401"/>
                <a:gd name="connsiteY1154" fmla="*/ 395086 h 2834640"/>
                <a:gd name="connsiteX1155" fmla="*/ 562678 w 2057401"/>
                <a:gd name="connsiteY1155" fmla="*/ 399658 h 2834640"/>
                <a:gd name="connsiteX1156" fmla="*/ 562678 w 2057401"/>
                <a:gd name="connsiteY1156" fmla="*/ 399658 h 2834640"/>
                <a:gd name="connsiteX1157" fmla="*/ 562678 w 2057401"/>
                <a:gd name="connsiteY1157" fmla="*/ 404230 h 2834640"/>
                <a:gd name="connsiteX1158" fmla="*/ 562678 w 2057401"/>
                <a:gd name="connsiteY1158" fmla="*/ 404230 h 2834640"/>
                <a:gd name="connsiteX1159" fmla="*/ 558106 w 2057401"/>
                <a:gd name="connsiteY1159" fmla="*/ 404230 h 2834640"/>
                <a:gd name="connsiteX1160" fmla="*/ 567250 w 2057401"/>
                <a:gd name="connsiteY1160" fmla="*/ 399658 h 2834640"/>
                <a:gd name="connsiteX1161" fmla="*/ 567250 w 2057401"/>
                <a:gd name="connsiteY1161" fmla="*/ 399658 h 2834640"/>
                <a:gd name="connsiteX1162" fmla="*/ 567250 w 2057401"/>
                <a:gd name="connsiteY1162" fmla="*/ 395086 h 2834640"/>
                <a:gd name="connsiteX1163" fmla="*/ 576394 w 2057401"/>
                <a:gd name="connsiteY1163" fmla="*/ 399658 h 2834640"/>
                <a:gd name="connsiteX1164" fmla="*/ 571822 w 2057401"/>
                <a:gd name="connsiteY1164" fmla="*/ 408802 h 2834640"/>
                <a:gd name="connsiteX1165" fmla="*/ 576394 w 2057401"/>
                <a:gd name="connsiteY1165" fmla="*/ 408802 h 2834640"/>
                <a:gd name="connsiteX1166" fmla="*/ 576394 w 2057401"/>
                <a:gd name="connsiteY1166" fmla="*/ 408802 h 2834640"/>
                <a:gd name="connsiteX1167" fmla="*/ 580966 w 2057401"/>
                <a:gd name="connsiteY1167" fmla="*/ 408802 h 2834640"/>
                <a:gd name="connsiteX1168" fmla="*/ 571822 w 2057401"/>
                <a:gd name="connsiteY1168" fmla="*/ 422518 h 2834640"/>
                <a:gd name="connsiteX1169" fmla="*/ 576394 w 2057401"/>
                <a:gd name="connsiteY1169" fmla="*/ 422518 h 2834640"/>
                <a:gd name="connsiteX1170" fmla="*/ 567250 w 2057401"/>
                <a:gd name="connsiteY1170" fmla="*/ 427090 h 2834640"/>
                <a:gd name="connsiteX1171" fmla="*/ 567250 w 2057401"/>
                <a:gd name="connsiteY1171" fmla="*/ 431662 h 2834640"/>
                <a:gd name="connsiteX1172" fmla="*/ 567250 w 2057401"/>
                <a:gd name="connsiteY1172" fmla="*/ 427090 h 2834640"/>
                <a:gd name="connsiteX1173" fmla="*/ 558106 w 2057401"/>
                <a:gd name="connsiteY1173" fmla="*/ 431662 h 2834640"/>
                <a:gd name="connsiteX1174" fmla="*/ 558106 w 2057401"/>
                <a:gd name="connsiteY1174" fmla="*/ 431662 h 2834640"/>
                <a:gd name="connsiteX1175" fmla="*/ 558106 w 2057401"/>
                <a:gd name="connsiteY1175" fmla="*/ 431662 h 2834640"/>
                <a:gd name="connsiteX1176" fmla="*/ 562678 w 2057401"/>
                <a:gd name="connsiteY1176" fmla="*/ 431662 h 2834640"/>
                <a:gd name="connsiteX1177" fmla="*/ 558106 w 2057401"/>
                <a:gd name="connsiteY1177" fmla="*/ 440806 h 2834640"/>
                <a:gd name="connsiteX1178" fmla="*/ 558106 w 2057401"/>
                <a:gd name="connsiteY1178" fmla="*/ 440806 h 2834640"/>
                <a:gd name="connsiteX1179" fmla="*/ 558106 w 2057401"/>
                <a:gd name="connsiteY1179" fmla="*/ 440806 h 2834640"/>
                <a:gd name="connsiteX1180" fmla="*/ 562678 w 2057401"/>
                <a:gd name="connsiteY1180" fmla="*/ 436234 h 2834640"/>
                <a:gd name="connsiteX1181" fmla="*/ 558106 w 2057401"/>
                <a:gd name="connsiteY1181" fmla="*/ 440806 h 2834640"/>
                <a:gd name="connsiteX1182" fmla="*/ 553534 w 2057401"/>
                <a:gd name="connsiteY1182" fmla="*/ 440806 h 2834640"/>
                <a:gd name="connsiteX1183" fmla="*/ 553534 w 2057401"/>
                <a:gd name="connsiteY1183" fmla="*/ 440806 h 2834640"/>
                <a:gd name="connsiteX1184" fmla="*/ 553534 w 2057401"/>
                <a:gd name="connsiteY1184" fmla="*/ 440806 h 2834640"/>
                <a:gd name="connsiteX1185" fmla="*/ 553534 w 2057401"/>
                <a:gd name="connsiteY1185" fmla="*/ 454522 h 2834640"/>
                <a:gd name="connsiteX1186" fmla="*/ 558106 w 2057401"/>
                <a:gd name="connsiteY1186" fmla="*/ 445378 h 2834640"/>
                <a:gd name="connsiteX1187" fmla="*/ 562678 w 2057401"/>
                <a:gd name="connsiteY1187" fmla="*/ 445378 h 2834640"/>
                <a:gd name="connsiteX1188" fmla="*/ 562678 w 2057401"/>
                <a:gd name="connsiteY1188" fmla="*/ 449950 h 2834640"/>
                <a:gd name="connsiteX1189" fmla="*/ 558106 w 2057401"/>
                <a:gd name="connsiteY1189" fmla="*/ 454522 h 2834640"/>
                <a:gd name="connsiteX1190" fmla="*/ 567250 w 2057401"/>
                <a:gd name="connsiteY1190" fmla="*/ 445378 h 2834640"/>
                <a:gd name="connsiteX1191" fmla="*/ 567250 w 2057401"/>
                <a:gd name="connsiteY1191" fmla="*/ 445378 h 2834640"/>
                <a:gd name="connsiteX1192" fmla="*/ 562678 w 2057401"/>
                <a:gd name="connsiteY1192" fmla="*/ 459094 h 2834640"/>
                <a:gd name="connsiteX1193" fmla="*/ 558106 w 2057401"/>
                <a:gd name="connsiteY1193" fmla="*/ 463666 h 2834640"/>
                <a:gd name="connsiteX1194" fmla="*/ 562678 w 2057401"/>
                <a:gd name="connsiteY1194" fmla="*/ 459094 h 2834640"/>
                <a:gd name="connsiteX1195" fmla="*/ 567250 w 2057401"/>
                <a:gd name="connsiteY1195" fmla="*/ 459094 h 2834640"/>
                <a:gd name="connsiteX1196" fmla="*/ 567250 w 2057401"/>
                <a:gd name="connsiteY1196" fmla="*/ 459094 h 2834640"/>
                <a:gd name="connsiteX1197" fmla="*/ 562678 w 2057401"/>
                <a:gd name="connsiteY1197" fmla="*/ 468238 h 2834640"/>
                <a:gd name="connsiteX1198" fmla="*/ 571822 w 2057401"/>
                <a:gd name="connsiteY1198" fmla="*/ 463666 h 2834640"/>
                <a:gd name="connsiteX1199" fmla="*/ 567250 w 2057401"/>
                <a:gd name="connsiteY1199" fmla="*/ 468238 h 2834640"/>
                <a:gd name="connsiteX1200" fmla="*/ 571822 w 2057401"/>
                <a:gd name="connsiteY1200" fmla="*/ 468238 h 2834640"/>
                <a:gd name="connsiteX1201" fmla="*/ 567250 w 2057401"/>
                <a:gd name="connsiteY1201" fmla="*/ 472810 h 2834640"/>
                <a:gd name="connsiteX1202" fmla="*/ 567250 w 2057401"/>
                <a:gd name="connsiteY1202" fmla="*/ 468238 h 2834640"/>
                <a:gd name="connsiteX1203" fmla="*/ 567250 w 2057401"/>
                <a:gd name="connsiteY1203" fmla="*/ 468238 h 2834640"/>
                <a:gd name="connsiteX1204" fmla="*/ 567250 w 2057401"/>
                <a:gd name="connsiteY1204" fmla="*/ 468238 h 2834640"/>
                <a:gd name="connsiteX1205" fmla="*/ 558106 w 2057401"/>
                <a:gd name="connsiteY1205" fmla="*/ 477382 h 2834640"/>
                <a:gd name="connsiteX1206" fmla="*/ 558106 w 2057401"/>
                <a:gd name="connsiteY1206" fmla="*/ 477382 h 2834640"/>
                <a:gd name="connsiteX1207" fmla="*/ 553534 w 2057401"/>
                <a:gd name="connsiteY1207" fmla="*/ 486526 h 2834640"/>
                <a:gd name="connsiteX1208" fmla="*/ 558106 w 2057401"/>
                <a:gd name="connsiteY1208" fmla="*/ 477382 h 2834640"/>
                <a:gd name="connsiteX1209" fmla="*/ 562678 w 2057401"/>
                <a:gd name="connsiteY1209" fmla="*/ 477382 h 2834640"/>
                <a:gd name="connsiteX1210" fmla="*/ 553534 w 2057401"/>
                <a:gd name="connsiteY1210" fmla="*/ 491098 h 2834640"/>
                <a:gd name="connsiteX1211" fmla="*/ 558106 w 2057401"/>
                <a:gd name="connsiteY1211" fmla="*/ 491098 h 2834640"/>
                <a:gd name="connsiteX1212" fmla="*/ 562678 w 2057401"/>
                <a:gd name="connsiteY1212" fmla="*/ 500242 h 2834640"/>
                <a:gd name="connsiteX1213" fmla="*/ 558106 w 2057401"/>
                <a:gd name="connsiteY1213" fmla="*/ 504814 h 2834640"/>
                <a:gd name="connsiteX1214" fmla="*/ 562678 w 2057401"/>
                <a:gd name="connsiteY1214" fmla="*/ 504814 h 2834640"/>
                <a:gd name="connsiteX1215" fmla="*/ 562678 w 2057401"/>
                <a:gd name="connsiteY1215" fmla="*/ 509386 h 2834640"/>
                <a:gd name="connsiteX1216" fmla="*/ 567250 w 2057401"/>
                <a:gd name="connsiteY1216" fmla="*/ 509386 h 2834640"/>
                <a:gd name="connsiteX1217" fmla="*/ 553534 w 2057401"/>
                <a:gd name="connsiteY1217" fmla="*/ 509386 h 2834640"/>
                <a:gd name="connsiteX1218" fmla="*/ 558106 w 2057401"/>
                <a:gd name="connsiteY1218" fmla="*/ 509386 h 2834640"/>
                <a:gd name="connsiteX1219" fmla="*/ 544390 w 2057401"/>
                <a:gd name="connsiteY1219" fmla="*/ 504814 h 2834640"/>
                <a:gd name="connsiteX1220" fmla="*/ 535246 w 2057401"/>
                <a:gd name="connsiteY1220" fmla="*/ 513958 h 2834640"/>
                <a:gd name="connsiteX1221" fmla="*/ 535246 w 2057401"/>
                <a:gd name="connsiteY1221" fmla="*/ 518530 h 2834640"/>
                <a:gd name="connsiteX1222" fmla="*/ 530674 w 2057401"/>
                <a:gd name="connsiteY1222" fmla="*/ 523102 h 2834640"/>
                <a:gd name="connsiteX1223" fmla="*/ 539818 w 2057401"/>
                <a:gd name="connsiteY1223" fmla="*/ 527674 h 2834640"/>
                <a:gd name="connsiteX1224" fmla="*/ 544390 w 2057401"/>
                <a:gd name="connsiteY1224" fmla="*/ 527674 h 2834640"/>
                <a:gd name="connsiteX1225" fmla="*/ 548962 w 2057401"/>
                <a:gd name="connsiteY1225" fmla="*/ 532246 h 2834640"/>
                <a:gd name="connsiteX1226" fmla="*/ 558106 w 2057401"/>
                <a:gd name="connsiteY1226" fmla="*/ 536818 h 2834640"/>
                <a:gd name="connsiteX1227" fmla="*/ 548962 w 2057401"/>
                <a:gd name="connsiteY1227" fmla="*/ 541390 h 2834640"/>
                <a:gd name="connsiteX1228" fmla="*/ 553534 w 2057401"/>
                <a:gd name="connsiteY1228" fmla="*/ 541390 h 2834640"/>
                <a:gd name="connsiteX1229" fmla="*/ 553534 w 2057401"/>
                <a:gd name="connsiteY1229" fmla="*/ 545962 h 2834640"/>
                <a:gd name="connsiteX1230" fmla="*/ 558106 w 2057401"/>
                <a:gd name="connsiteY1230" fmla="*/ 545962 h 2834640"/>
                <a:gd name="connsiteX1231" fmla="*/ 558106 w 2057401"/>
                <a:gd name="connsiteY1231" fmla="*/ 545962 h 2834640"/>
                <a:gd name="connsiteX1232" fmla="*/ 558106 w 2057401"/>
                <a:gd name="connsiteY1232" fmla="*/ 545962 h 2834640"/>
                <a:gd name="connsiteX1233" fmla="*/ 558106 w 2057401"/>
                <a:gd name="connsiteY1233" fmla="*/ 550534 h 2834640"/>
                <a:gd name="connsiteX1234" fmla="*/ 553534 w 2057401"/>
                <a:gd name="connsiteY1234" fmla="*/ 550534 h 2834640"/>
                <a:gd name="connsiteX1235" fmla="*/ 567250 w 2057401"/>
                <a:gd name="connsiteY1235" fmla="*/ 555106 h 2834640"/>
                <a:gd name="connsiteX1236" fmla="*/ 576394 w 2057401"/>
                <a:gd name="connsiteY1236" fmla="*/ 564250 h 2834640"/>
                <a:gd name="connsiteX1237" fmla="*/ 594682 w 2057401"/>
                <a:gd name="connsiteY1237" fmla="*/ 559678 h 2834640"/>
                <a:gd name="connsiteX1238" fmla="*/ 594682 w 2057401"/>
                <a:gd name="connsiteY1238" fmla="*/ 559678 h 2834640"/>
                <a:gd name="connsiteX1239" fmla="*/ 594682 w 2057401"/>
                <a:gd name="connsiteY1239" fmla="*/ 559678 h 2834640"/>
                <a:gd name="connsiteX1240" fmla="*/ 599254 w 2057401"/>
                <a:gd name="connsiteY1240" fmla="*/ 555106 h 2834640"/>
                <a:gd name="connsiteX1241" fmla="*/ 603827 w 2057401"/>
                <a:gd name="connsiteY1241" fmla="*/ 555106 h 2834640"/>
                <a:gd name="connsiteX1242" fmla="*/ 599254 w 2057401"/>
                <a:gd name="connsiteY1242" fmla="*/ 550534 h 2834640"/>
                <a:gd name="connsiteX1243" fmla="*/ 599254 w 2057401"/>
                <a:gd name="connsiteY1243" fmla="*/ 555106 h 2834640"/>
                <a:gd name="connsiteX1244" fmla="*/ 594682 w 2057401"/>
                <a:gd name="connsiteY1244" fmla="*/ 555106 h 2834640"/>
                <a:gd name="connsiteX1245" fmla="*/ 590110 w 2057401"/>
                <a:gd name="connsiteY1245" fmla="*/ 545962 h 2834640"/>
                <a:gd name="connsiteX1246" fmla="*/ 585538 w 2057401"/>
                <a:gd name="connsiteY1246" fmla="*/ 541390 h 2834640"/>
                <a:gd name="connsiteX1247" fmla="*/ 590110 w 2057401"/>
                <a:gd name="connsiteY1247" fmla="*/ 527674 h 2834640"/>
                <a:gd name="connsiteX1248" fmla="*/ 590110 w 2057401"/>
                <a:gd name="connsiteY1248" fmla="*/ 532246 h 2834640"/>
                <a:gd name="connsiteX1249" fmla="*/ 594682 w 2057401"/>
                <a:gd name="connsiteY1249" fmla="*/ 527674 h 2834640"/>
                <a:gd name="connsiteX1250" fmla="*/ 594682 w 2057401"/>
                <a:gd name="connsiteY1250" fmla="*/ 532246 h 2834640"/>
                <a:gd name="connsiteX1251" fmla="*/ 599254 w 2057401"/>
                <a:gd name="connsiteY1251" fmla="*/ 527674 h 2834640"/>
                <a:gd name="connsiteX1252" fmla="*/ 599254 w 2057401"/>
                <a:gd name="connsiteY1252" fmla="*/ 536818 h 2834640"/>
                <a:gd name="connsiteX1253" fmla="*/ 599254 w 2057401"/>
                <a:gd name="connsiteY1253" fmla="*/ 541390 h 2834640"/>
                <a:gd name="connsiteX1254" fmla="*/ 608398 w 2057401"/>
                <a:gd name="connsiteY1254" fmla="*/ 536818 h 2834640"/>
                <a:gd name="connsiteX1255" fmla="*/ 608398 w 2057401"/>
                <a:gd name="connsiteY1255" fmla="*/ 541390 h 2834640"/>
                <a:gd name="connsiteX1256" fmla="*/ 603827 w 2057401"/>
                <a:gd name="connsiteY1256" fmla="*/ 541390 h 2834640"/>
                <a:gd name="connsiteX1257" fmla="*/ 608398 w 2057401"/>
                <a:gd name="connsiteY1257" fmla="*/ 550534 h 2834640"/>
                <a:gd name="connsiteX1258" fmla="*/ 612971 w 2057401"/>
                <a:gd name="connsiteY1258" fmla="*/ 550534 h 2834640"/>
                <a:gd name="connsiteX1259" fmla="*/ 612971 w 2057401"/>
                <a:gd name="connsiteY1259" fmla="*/ 550534 h 2834640"/>
                <a:gd name="connsiteX1260" fmla="*/ 612971 w 2057401"/>
                <a:gd name="connsiteY1260" fmla="*/ 550534 h 2834640"/>
                <a:gd name="connsiteX1261" fmla="*/ 612971 w 2057401"/>
                <a:gd name="connsiteY1261" fmla="*/ 550534 h 2834640"/>
                <a:gd name="connsiteX1262" fmla="*/ 612971 w 2057401"/>
                <a:gd name="connsiteY1262" fmla="*/ 550534 h 2834640"/>
                <a:gd name="connsiteX1263" fmla="*/ 617542 w 2057401"/>
                <a:gd name="connsiteY1263" fmla="*/ 550534 h 2834640"/>
                <a:gd name="connsiteX1264" fmla="*/ 612971 w 2057401"/>
                <a:gd name="connsiteY1264" fmla="*/ 564250 h 2834640"/>
                <a:gd name="connsiteX1265" fmla="*/ 617542 w 2057401"/>
                <a:gd name="connsiteY1265" fmla="*/ 564250 h 2834640"/>
                <a:gd name="connsiteX1266" fmla="*/ 612971 w 2057401"/>
                <a:gd name="connsiteY1266" fmla="*/ 573394 h 2834640"/>
                <a:gd name="connsiteX1267" fmla="*/ 608398 w 2057401"/>
                <a:gd name="connsiteY1267" fmla="*/ 587110 h 2834640"/>
                <a:gd name="connsiteX1268" fmla="*/ 612971 w 2057401"/>
                <a:gd name="connsiteY1268" fmla="*/ 577966 h 2834640"/>
                <a:gd name="connsiteX1269" fmla="*/ 612971 w 2057401"/>
                <a:gd name="connsiteY1269" fmla="*/ 582538 h 2834640"/>
                <a:gd name="connsiteX1270" fmla="*/ 603827 w 2057401"/>
                <a:gd name="connsiteY1270" fmla="*/ 596254 h 2834640"/>
                <a:gd name="connsiteX1271" fmla="*/ 603827 w 2057401"/>
                <a:gd name="connsiteY1271" fmla="*/ 591682 h 2834640"/>
                <a:gd name="connsiteX1272" fmla="*/ 603827 w 2057401"/>
                <a:gd name="connsiteY1272" fmla="*/ 587110 h 2834640"/>
                <a:gd name="connsiteX1273" fmla="*/ 608398 w 2057401"/>
                <a:gd name="connsiteY1273" fmla="*/ 577966 h 2834640"/>
                <a:gd name="connsiteX1274" fmla="*/ 576394 w 2057401"/>
                <a:gd name="connsiteY1274" fmla="*/ 573394 h 2834640"/>
                <a:gd name="connsiteX1275" fmla="*/ 562678 w 2057401"/>
                <a:gd name="connsiteY1275" fmla="*/ 605398 h 2834640"/>
                <a:gd name="connsiteX1276" fmla="*/ 567250 w 2057401"/>
                <a:gd name="connsiteY1276" fmla="*/ 605398 h 2834640"/>
                <a:gd name="connsiteX1277" fmla="*/ 562678 w 2057401"/>
                <a:gd name="connsiteY1277" fmla="*/ 609970 h 2834640"/>
                <a:gd name="connsiteX1278" fmla="*/ 567250 w 2057401"/>
                <a:gd name="connsiteY1278" fmla="*/ 609970 h 2834640"/>
                <a:gd name="connsiteX1279" fmla="*/ 562678 w 2057401"/>
                <a:gd name="connsiteY1279" fmla="*/ 614542 h 2834640"/>
                <a:gd name="connsiteX1280" fmla="*/ 562678 w 2057401"/>
                <a:gd name="connsiteY1280" fmla="*/ 609970 h 2834640"/>
                <a:gd name="connsiteX1281" fmla="*/ 571822 w 2057401"/>
                <a:gd name="connsiteY1281" fmla="*/ 619114 h 2834640"/>
                <a:gd name="connsiteX1282" fmla="*/ 553534 w 2057401"/>
                <a:gd name="connsiteY1282" fmla="*/ 628258 h 2834640"/>
                <a:gd name="connsiteX1283" fmla="*/ 539818 w 2057401"/>
                <a:gd name="connsiteY1283" fmla="*/ 651118 h 2834640"/>
                <a:gd name="connsiteX1284" fmla="*/ 526102 w 2057401"/>
                <a:gd name="connsiteY1284" fmla="*/ 669406 h 2834640"/>
                <a:gd name="connsiteX1285" fmla="*/ 516958 w 2057401"/>
                <a:gd name="connsiteY1285" fmla="*/ 683122 h 2834640"/>
                <a:gd name="connsiteX1286" fmla="*/ 498670 w 2057401"/>
                <a:gd name="connsiteY1286" fmla="*/ 705982 h 2834640"/>
                <a:gd name="connsiteX1287" fmla="*/ 494098 w 2057401"/>
                <a:gd name="connsiteY1287" fmla="*/ 719698 h 2834640"/>
                <a:gd name="connsiteX1288" fmla="*/ 484954 w 2057401"/>
                <a:gd name="connsiteY1288" fmla="*/ 737986 h 2834640"/>
                <a:gd name="connsiteX1289" fmla="*/ 475810 w 2057401"/>
                <a:gd name="connsiteY1289" fmla="*/ 747130 h 2834640"/>
                <a:gd name="connsiteX1290" fmla="*/ 475810 w 2057401"/>
                <a:gd name="connsiteY1290" fmla="*/ 765418 h 2834640"/>
                <a:gd name="connsiteX1291" fmla="*/ 466666 w 2057401"/>
                <a:gd name="connsiteY1291" fmla="*/ 788278 h 2834640"/>
                <a:gd name="connsiteX1292" fmla="*/ 471238 w 2057401"/>
                <a:gd name="connsiteY1292" fmla="*/ 801994 h 2834640"/>
                <a:gd name="connsiteX1293" fmla="*/ 466666 w 2057401"/>
                <a:gd name="connsiteY1293" fmla="*/ 806566 h 2834640"/>
                <a:gd name="connsiteX1294" fmla="*/ 471238 w 2057401"/>
                <a:gd name="connsiteY1294" fmla="*/ 806566 h 2834640"/>
                <a:gd name="connsiteX1295" fmla="*/ 480382 w 2057401"/>
                <a:gd name="connsiteY1295" fmla="*/ 801994 h 2834640"/>
                <a:gd name="connsiteX1296" fmla="*/ 475810 w 2057401"/>
                <a:gd name="connsiteY1296" fmla="*/ 815710 h 2834640"/>
                <a:gd name="connsiteX1297" fmla="*/ 475810 w 2057401"/>
                <a:gd name="connsiteY1297" fmla="*/ 806566 h 2834640"/>
                <a:gd name="connsiteX1298" fmla="*/ 471238 w 2057401"/>
                <a:gd name="connsiteY1298" fmla="*/ 815710 h 2834640"/>
                <a:gd name="connsiteX1299" fmla="*/ 475810 w 2057401"/>
                <a:gd name="connsiteY1299" fmla="*/ 829426 h 2834640"/>
                <a:gd name="connsiteX1300" fmla="*/ 471238 w 2057401"/>
                <a:gd name="connsiteY1300" fmla="*/ 838570 h 2834640"/>
                <a:gd name="connsiteX1301" fmla="*/ 475810 w 2057401"/>
                <a:gd name="connsiteY1301" fmla="*/ 852286 h 2834640"/>
                <a:gd name="connsiteX1302" fmla="*/ 480382 w 2057401"/>
                <a:gd name="connsiteY1302" fmla="*/ 875146 h 2834640"/>
                <a:gd name="connsiteX1303" fmla="*/ 503242 w 2057401"/>
                <a:gd name="connsiteY1303" fmla="*/ 888862 h 2834640"/>
                <a:gd name="connsiteX1304" fmla="*/ 512386 w 2057401"/>
                <a:gd name="connsiteY1304" fmla="*/ 893434 h 2834640"/>
                <a:gd name="connsiteX1305" fmla="*/ 521530 w 2057401"/>
                <a:gd name="connsiteY1305" fmla="*/ 898006 h 2834640"/>
                <a:gd name="connsiteX1306" fmla="*/ 526102 w 2057401"/>
                <a:gd name="connsiteY1306" fmla="*/ 911722 h 2834640"/>
                <a:gd name="connsiteX1307" fmla="*/ 526102 w 2057401"/>
                <a:gd name="connsiteY1307" fmla="*/ 925438 h 2834640"/>
                <a:gd name="connsiteX1308" fmla="*/ 526102 w 2057401"/>
                <a:gd name="connsiteY1308" fmla="*/ 934582 h 2834640"/>
                <a:gd name="connsiteX1309" fmla="*/ 526102 w 2057401"/>
                <a:gd name="connsiteY1309" fmla="*/ 943726 h 2834640"/>
                <a:gd name="connsiteX1310" fmla="*/ 530674 w 2057401"/>
                <a:gd name="connsiteY1310" fmla="*/ 952870 h 2834640"/>
                <a:gd name="connsiteX1311" fmla="*/ 530674 w 2057401"/>
                <a:gd name="connsiteY1311" fmla="*/ 957442 h 2834640"/>
                <a:gd name="connsiteX1312" fmla="*/ 530674 w 2057401"/>
                <a:gd name="connsiteY1312" fmla="*/ 971158 h 2834640"/>
                <a:gd name="connsiteX1313" fmla="*/ 530674 w 2057401"/>
                <a:gd name="connsiteY1313" fmla="*/ 971158 h 2834640"/>
                <a:gd name="connsiteX1314" fmla="*/ 530674 w 2057401"/>
                <a:gd name="connsiteY1314" fmla="*/ 984874 h 2834640"/>
                <a:gd name="connsiteX1315" fmla="*/ 544390 w 2057401"/>
                <a:gd name="connsiteY1315" fmla="*/ 998590 h 2834640"/>
                <a:gd name="connsiteX1316" fmla="*/ 548962 w 2057401"/>
                <a:gd name="connsiteY1316" fmla="*/ 1012306 h 2834640"/>
                <a:gd name="connsiteX1317" fmla="*/ 539818 w 2057401"/>
                <a:gd name="connsiteY1317" fmla="*/ 1030594 h 2834640"/>
                <a:gd name="connsiteX1318" fmla="*/ 539818 w 2057401"/>
                <a:gd name="connsiteY1318" fmla="*/ 1030594 h 2834640"/>
                <a:gd name="connsiteX1319" fmla="*/ 526102 w 2057401"/>
                <a:gd name="connsiteY1319" fmla="*/ 1030594 h 2834640"/>
                <a:gd name="connsiteX1320" fmla="*/ 535246 w 2057401"/>
                <a:gd name="connsiteY1320" fmla="*/ 1044310 h 2834640"/>
                <a:gd name="connsiteX1321" fmla="*/ 539818 w 2057401"/>
                <a:gd name="connsiteY1321" fmla="*/ 1048882 h 2834640"/>
                <a:gd name="connsiteX1322" fmla="*/ 558106 w 2057401"/>
                <a:gd name="connsiteY1322" fmla="*/ 1058026 h 2834640"/>
                <a:gd name="connsiteX1323" fmla="*/ 571822 w 2057401"/>
                <a:gd name="connsiteY1323" fmla="*/ 1071742 h 2834640"/>
                <a:gd name="connsiteX1324" fmla="*/ 571822 w 2057401"/>
                <a:gd name="connsiteY1324" fmla="*/ 1090030 h 2834640"/>
                <a:gd name="connsiteX1325" fmla="*/ 567250 w 2057401"/>
                <a:gd name="connsiteY1325" fmla="*/ 1103746 h 2834640"/>
                <a:gd name="connsiteX1326" fmla="*/ 576394 w 2057401"/>
                <a:gd name="connsiteY1326" fmla="*/ 1108318 h 2834640"/>
                <a:gd name="connsiteX1327" fmla="*/ 567250 w 2057401"/>
                <a:gd name="connsiteY1327" fmla="*/ 1103746 h 2834640"/>
                <a:gd name="connsiteX1328" fmla="*/ 567250 w 2057401"/>
                <a:gd name="connsiteY1328" fmla="*/ 1099174 h 2834640"/>
                <a:gd name="connsiteX1329" fmla="*/ 567250 w 2057401"/>
                <a:gd name="connsiteY1329" fmla="*/ 1099174 h 2834640"/>
                <a:gd name="connsiteX1330" fmla="*/ 590110 w 2057401"/>
                <a:gd name="connsiteY1330" fmla="*/ 1122034 h 2834640"/>
                <a:gd name="connsiteX1331" fmla="*/ 599254 w 2057401"/>
                <a:gd name="connsiteY1331" fmla="*/ 1131178 h 2834640"/>
                <a:gd name="connsiteX1332" fmla="*/ 603827 w 2057401"/>
                <a:gd name="connsiteY1332" fmla="*/ 1144894 h 2834640"/>
                <a:gd name="connsiteX1333" fmla="*/ 617542 w 2057401"/>
                <a:gd name="connsiteY1333" fmla="*/ 1131178 h 2834640"/>
                <a:gd name="connsiteX1334" fmla="*/ 612971 w 2057401"/>
                <a:gd name="connsiteY1334" fmla="*/ 1122034 h 2834640"/>
                <a:gd name="connsiteX1335" fmla="*/ 603827 w 2057401"/>
                <a:gd name="connsiteY1335" fmla="*/ 1112890 h 2834640"/>
                <a:gd name="connsiteX1336" fmla="*/ 594682 w 2057401"/>
                <a:gd name="connsiteY1336" fmla="*/ 1108318 h 2834640"/>
                <a:gd name="connsiteX1337" fmla="*/ 594682 w 2057401"/>
                <a:gd name="connsiteY1337" fmla="*/ 1094602 h 2834640"/>
                <a:gd name="connsiteX1338" fmla="*/ 594682 w 2057401"/>
                <a:gd name="connsiteY1338" fmla="*/ 1085458 h 2834640"/>
                <a:gd name="connsiteX1339" fmla="*/ 585538 w 2057401"/>
                <a:gd name="connsiteY1339" fmla="*/ 1053454 h 2834640"/>
                <a:gd name="connsiteX1340" fmla="*/ 585538 w 2057401"/>
                <a:gd name="connsiteY1340" fmla="*/ 1058026 h 2834640"/>
                <a:gd name="connsiteX1341" fmla="*/ 585538 w 2057401"/>
                <a:gd name="connsiteY1341" fmla="*/ 1048882 h 2834640"/>
                <a:gd name="connsiteX1342" fmla="*/ 576394 w 2057401"/>
                <a:gd name="connsiteY1342" fmla="*/ 1021450 h 2834640"/>
                <a:gd name="connsiteX1343" fmla="*/ 571822 w 2057401"/>
                <a:gd name="connsiteY1343" fmla="*/ 1012306 h 2834640"/>
                <a:gd name="connsiteX1344" fmla="*/ 567250 w 2057401"/>
                <a:gd name="connsiteY1344" fmla="*/ 1007734 h 2834640"/>
                <a:gd name="connsiteX1345" fmla="*/ 567250 w 2057401"/>
                <a:gd name="connsiteY1345" fmla="*/ 998590 h 2834640"/>
                <a:gd name="connsiteX1346" fmla="*/ 558106 w 2057401"/>
                <a:gd name="connsiteY1346" fmla="*/ 989446 h 2834640"/>
                <a:gd name="connsiteX1347" fmla="*/ 558106 w 2057401"/>
                <a:gd name="connsiteY1347" fmla="*/ 971158 h 2834640"/>
                <a:gd name="connsiteX1348" fmla="*/ 558106 w 2057401"/>
                <a:gd name="connsiteY1348" fmla="*/ 957442 h 2834640"/>
                <a:gd name="connsiteX1349" fmla="*/ 562678 w 2057401"/>
                <a:gd name="connsiteY1349" fmla="*/ 943726 h 2834640"/>
                <a:gd name="connsiteX1350" fmla="*/ 571822 w 2057401"/>
                <a:gd name="connsiteY1350" fmla="*/ 948298 h 2834640"/>
                <a:gd name="connsiteX1351" fmla="*/ 580966 w 2057401"/>
                <a:gd name="connsiteY1351" fmla="*/ 948298 h 2834640"/>
                <a:gd name="connsiteX1352" fmla="*/ 585538 w 2057401"/>
                <a:gd name="connsiteY1352" fmla="*/ 952870 h 2834640"/>
                <a:gd name="connsiteX1353" fmla="*/ 594682 w 2057401"/>
                <a:gd name="connsiteY1353" fmla="*/ 957442 h 2834640"/>
                <a:gd name="connsiteX1354" fmla="*/ 594682 w 2057401"/>
                <a:gd name="connsiteY1354" fmla="*/ 962014 h 2834640"/>
                <a:gd name="connsiteX1355" fmla="*/ 594682 w 2057401"/>
                <a:gd name="connsiteY1355" fmla="*/ 980302 h 2834640"/>
                <a:gd name="connsiteX1356" fmla="*/ 594682 w 2057401"/>
                <a:gd name="connsiteY1356" fmla="*/ 998590 h 2834640"/>
                <a:gd name="connsiteX1357" fmla="*/ 599254 w 2057401"/>
                <a:gd name="connsiteY1357" fmla="*/ 1003162 h 2834640"/>
                <a:gd name="connsiteX1358" fmla="*/ 590110 w 2057401"/>
                <a:gd name="connsiteY1358" fmla="*/ 1012306 h 2834640"/>
                <a:gd name="connsiteX1359" fmla="*/ 599254 w 2057401"/>
                <a:gd name="connsiteY1359" fmla="*/ 1003162 h 2834640"/>
                <a:gd name="connsiteX1360" fmla="*/ 617542 w 2057401"/>
                <a:gd name="connsiteY1360" fmla="*/ 1035166 h 2834640"/>
                <a:gd name="connsiteX1361" fmla="*/ 622115 w 2057401"/>
                <a:gd name="connsiteY1361" fmla="*/ 1035166 h 2834640"/>
                <a:gd name="connsiteX1362" fmla="*/ 622115 w 2057401"/>
                <a:gd name="connsiteY1362" fmla="*/ 1048882 h 2834640"/>
                <a:gd name="connsiteX1363" fmla="*/ 631259 w 2057401"/>
                <a:gd name="connsiteY1363" fmla="*/ 1053454 h 2834640"/>
                <a:gd name="connsiteX1364" fmla="*/ 635830 w 2057401"/>
                <a:gd name="connsiteY1364" fmla="*/ 1062598 h 2834640"/>
                <a:gd name="connsiteX1365" fmla="*/ 640403 w 2057401"/>
                <a:gd name="connsiteY1365" fmla="*/ 1071742 h 2834640"/>
                <a:gd name="connsiteX1366" fmla="*/ 640403 w 2057401"/>
                <a:gd name="connsiteY1366" fmla="*/ 1071742 h 2834640"/>
                <a:gd name="connsiteX1367" fmla="*/ 631259 w 2057401"/>
                <a:gd name="connsiteY1367" fmla="*/ 1085458 h 2834640"/>
                <a:gd name="connsiteX1368" fmla="*/ 640403 w 2057401"/>
                <a:gd name="connsiteY1368" fmla="*/ 1085458 h 2834640"/>
                <a:gd name="connsiteX1369" fmla="*/ 640403 w 2057401"/>
                <a:gd name="connsiteY1369" fmla="*/ 1090030 h 2834640"/>
                <a:gd name="connsiteX1370" fmla="*/ 644975 w 2057401"/>
                <a:gd name="connsiteY1370" fmla="*/ 1090030 h 2834640"/>
                <a:gd name="connsiteX1371" fmla="*/ 654119 w 2057401"/>
                <a:gd name="connsiteY1371" fmla="*/ 1099174 h 2834640"/>
                <a:gd name="connsiteX1372" fmla="*/ 654119 w 2057401"/>
                <a:gd name="connsiteY1372" fmla="*/ 1099174 h 2834640"/>
                <a:gd name="connsiteX1373" fmla="*/ 654119 w 2057401"/>
                <a:gd name="connsiteY1373" fmla="*/ 1099174 h 2834640"/>
                <a:gd name="connsiteX1374" fmla="*/ 654119 w 2057401"/>
                <a:gd name="connsiteY1374" fmla="*/ 1099174 h 2834640"/>
                <a:gd name="connsiteX1375" fmla="*/ 658691 w 2057401"/>
                <a:gd name="connsiteY1375" fmla="*/ 1108318 h 2834640"/>
                <a:gd name="connsiteX1376" fmla="*/ 658691 w 2057401"/>
                <a:gd name="connsiteY1376" fmla="*/ 1103746 h 2834640"/>
                <a:gd name="connsiteX1377" fmla="*/ 658691 w 2057401"/>
                <a:gd name="connsiteY1377" fmla="*/ 1108318 h 2834640"/>
                <a:gd name="connsiteX1378" fmla="*/ 667835 w 2057401"/>
                <a:gd name="connsiteY1378" fmla="*/ 1117462 h 2834640"/>
                <a:gd name="connsiteX1379" fmla="*/ 686123 w 2057401"/>
                <a:gd name="connsiteY1379" fmla="*/ 1144894 h 2834640"/>
                <a:gd name="connsiteX1380" fmla="*/ 695267 w 2057401"/>
                <a:gd name="connsiteY1380" fmla="*/ 1176898 h 2834640"/>
                <a:gd name="connsiteX1381" fmla="*/ 690695 w 2057401"/>
                <a:gd name="connsiteY1381" fmla="*/ 1195186 h 2834640"/>
                <a:gd name="connsiteX1382" fmla="*/ 695267 w 2057401"/>
                <a:gd name="connsiteY1382" fmla="*/ 1195186 h 2834640"/>
                <a:gd name="connsiteX1383" fmla="*/ 686123 w 2057401"/>
                <a:gd name="connsiteY1383" fmla="*/ 1204330 h 2834640"/>
                <a:gd name="connsiteX1384" fmla="*/ 690695 w 2057401"/>
                <a:gd name="connsiteY1384" fmla="*/ 1213474 h 2834640"/>
                <a:gd name="connsiteX1385" fmla="*/ 713555 w 2057401"/>
                <a:gd name="connsiteY1385" fmla="*/ 1236334 h 2834640"/>
                <a:gd name="connsiteX1386" fmla="*/ 727271 w 2057401"/>
                <a:gd name="connsiteY1386" fmla="*/ 1250050 h 2834640"/>
                <a:gd name="connsiteX1387" fmla="*/ 745559 w 2057401"/>
                <a:gd name="connsiteY1387" fmla="*/ 1259194 h 2834640"/>
                <a:gd name="connsiteX1388" fmla="*/ 754703 w 2057401"/>
                <a:gd name="connsiteY1388" fmla="*/ 1259194 h 2834640"/>
                <a:gd name="connsiteX1389" fmla="*/ 777563 w 2057401"/>
                <a:gd name="connsiteY1389" fmla="*/ 1277482 h 2834640"/>
                <a:gd name="connsiteX1390" fmla="*/ 809567 w 2057401"/>
                <a:gd name="connsiteY1390" fmla="*/ 1291198 h 2834640"/>
                <a:gd name="connsiteX1391" fmla="*/ 818711 w 2057401"/>
                <a:gd name="connsiteY1391" fmla="*/ 1300342 h 2834640"/>
                <a:gd name="connsiteX1392" fmla="*/ 836999 w 2057401"/>
                <a:gd name="connsiteY1392" fmla="*/ 1309486 h 2834640"/>
                <a:gd name="connsiteX1393" fmla="*/ 855287 w 2057401"/>
                <a:gd name="connsiteY1393" fmla="*/ 1314058 h 2834640"/>
                <a:gd name="connsiteX1394" fmla="*/ 878147 w 2057401"/>
                <a:gd name="connsiteY1394" fmla="*/ 1304914 h 2834640"/>
                <a:gd name="connsiteX1395" fmla="*/ 905579 w 2057401"/>
                <a:gd name="connsiteY1395" fmla="*/ 1304914 h 2834640"/>
                <a:gd name="connsiteX1396" fmla="*/ 905579 w 2057401"/>
                <a:gd name="connsiteY1396" fmla="*/ 1304914 h 2834640"/>
                <a:gd name="connsiteX1397" fmla="*/ 896435 w 2057401"/>
                <a:gd name="connsiteY1397" fmla="*/ 1300342 h 2834640"/>
                <a:gd name="connsiteX1398" fmla="*/ 951299 w 2057401"/>
                <a:gd name="connsiteY1398" fmla="*/ 1355206 h 2834640"/>
                <a:gd name="connsiteX1399" fmla="*/ 974159 w 2057401"/>
                <a:gd name="connsiteY1399" fmla="*/ 1359778 h 2834640"/>
                <a:gd name="connsiteX1400" fmla="*/ 987875 w 2057401"/>
                <a:gd name="connsiteY1400" fmla="*/ 1364350 h 2834640"/>
                <a:gd name="connsiteX1401" fmla="*/ 1019879 w 2057401"/>
                <a:gd name="connsiteY1401" fmla="*/ 1364350 h 2834640"/>
                <a:gd name="connsiteX1402" fmla="*/ 1024451 w 2057401"/>
                <a:gd name="connsiteY1402" fmla="*/ 1368922 h 2834640"/>
                <a:gd name="connsiteX1403" fmla="*/ 1024451 w 2057401"/>
                <a:gd name="connsiteY1403" fmla="*/ 1373494 h 2834640"/>
                <a:gd name="connsiteX1404" fmla="*/ 1024451 w 2057401"/>
                <a:gd name="connsiteY1404" fmla="*/ 1373494 h 2834640"/>
                <a:gd name="connsiteX1405" fmla="*/ 1019879 w 2057401"/>
                <a:gd name="connsiteY1405" fmla="*/ 1373494 h 2834640"/>
                <a:gd name="connsiteX1406" fmla="*/ 1029023 w 2057401"/>
                <a:gd name="connsiteY1406" fmla="*/ 1387210 h 2834640"/>
                <a:gd name="connsiteX1407" fmla="*/ 1042739 w 2057401"/>
                <a:gd name="connsiteY1407" fmla="*/ 1405498 h 2834640"/>
                <a:gd name="connsiteX1408" fmla="*/ 1051883 w 2057401"/>
                <a:gd name="connsiteY1408" fmla="*/ 1414642 h 2834640"/>
                <a:gd name="connsiteX1409" fmla="*/ 1051883 w 2057401"/>
                <a:gd name="connsiteY1409" fmla="*/ 1419214 h 2834640"/>
                <a:gd name="connsiteX1410" fmla="*/ 1051883 w 2057401"/>
                <a:gd name="connsiteY1410" fmla="*/ 1423786 h 2834640"/>
                <a:gd name="connsiteX1411" fmla="*/ 1051883 w 2057401"/>
                <a:gd name="connsiteY1411" fmla="*/ 1437502 h 2834640"/>
                <a:gd name="connsiteX1412" fmla="*/ 1065599 w 2057401"/>
                <a:gd name="connsiteY1412" fmla="*/ 1446646 h 2834640"/>
                <a:gd name="connsiteX1413" fmla="*/ 1065599 w 2057401"/>
                <a:gd name="connsiteY1413" fmla="*/ 1432930 h 2834640"/>
                <a:gd name="connsiteX1414" fmla="*/ 1074743 w 2057401"/>
                <a:gd name="connsiteY1414" fmla="*/ 1437502 h 2834640"/>
                <a:gd name="connsiteX1415" fmla="*/ 1079315 w 2057401"/>
                <a:gd name="connsiteY1415" fmla="*/ 1446646 h 2834640"/>
                <a:gd name="connsiteX1416" fmla="*/ 1093031 w 2057401"/>
                <a:gd name="connsiteY1416" fmla="*/ 1451218 h 2834640"/>
                <a:gd name="connsiteX1417" fmla="*/ 1106747 w 2057401"/>
                <a:gd name="connsiteY1417" fmla="*/ 1474078 h 2834640"/>
                <a:gd name="connsiteX1418" fmla="*/ 1102175 w 2057401"/>
                <a:gd name="connsiteY1418" fmla="*/ 1464934 h 2834640"/>
                <a:gd name="connsiteX1419" fmla="*/ 1111319 w 2057401"/>
                <a:gd name="connsiteY1419" fmla="*/ 1483222 h 2834640"/>
                <a:gd name="connsiteX1420" fmla="*/ 1125035 w 2057401"/>
                <a:gd name="connsiteY1420" fmla="*/ 1474078 h 2834640"/>
                <a:gd name="connsiteX1421" fmla="*/ 1125035 w 2057401"/>
                <a:gd name="connsiteY1421" fmla="*/ 1474078 h 2834640"/>
                <a:gd name="connsiteX1422" fmla="*/ 1138751 w 2057401"/>
                <a:gd name="connsiteY1422" fmla="*/ 1478650 h 2834640"/>
                <a:gd name="connsiteX1423" fmla="*/ 1143323 w 2057401"/>
                <a:gd name="connsiteY1423" fmla="*/ 1487794 h 2834640"/>
                <a:gd name="connsiteX1424" fmla="*/ 1152467 w 2057401"/>
                <a:gd name="connsiteY1424" fmla="*/ 1483222 h 2834640"/>
                <a:gd name="connsiteX1425" fmla="*/ 1152467 w 2057401"/>
                <a:gd name="connsiteY1425" fmla="*/ 1487794 h 2834640"/>
                <a:gd name="connsiteX1426" fmla="*/ 1152467 w 2057401"/>
                <a:gd name="connsiteY1426" fmla="*/ 1487794 h 2834640"/>
                <a:gd name="connsiteX1427" fmla="*/ 1147895 w 2057401"/>
                <a:gd name="connsiteY1427" fmla="*/ 1492366 h 2834640"/>
                <a:gd name="connsiteX1428" fmla="*/ 1147895 w 2057401"/>
                <a:gd name="connsiteY1428" fmla="*/ 1492366 h 2834640"/>
                <a:gd name="connsiteX1429" fmla="*/ 1152467 w 2057401"/>
                <a:gd name="connsiteY1429" fmla="*/ 1492366 h 2834640"/>
                <a:gd name="connsiteX1430" fmla="*/ 1152467 w 2057401"/>
                <a:gd name="connsiteY1430" fmla="*/ 1501510 h 2834640"/>
                <a:gd name="connsiteX1431" fmla="*/ 1166183 w 2057401"/>
                <a:gd name="connsiteY1431" fmla="*/ 1496938 h 2834640"/>
                <a:gd name="connsiteX1432" fmla="*/ 1161611 w 2057401"/>
                <a:gd name="connsiteY1432" fmla="*/ 1478650 h 2834640"/>
                <a:gd name="connsiteX1433" fmla="*/ 1170755 w 2057401"/>
                <a:gd name="connsiteY1433" fmla="*/ 1474078 h 2834640"/>
                <a:gd name="connsiteX1434" fmla="*/ 1184471 w 2057401"/>
                <a:gd name="connsiteY1434" fmla="*/ 1460362 h 2834640"/>
                <a:gd name="connsiteX1435" fmla="*/ 1198187 w 2057401"/>
                <a:gd name="connsiteY1435" fmla="*/ 1478650 h 2834640"/>
                <a:gd name="connsiteX1436" fmla="*/ 1202759 w 2057401"/>
                <a:gd name="connsiteY1436" fmla="*/ 1474078 h 2834640"/>
                <a:gd name="connsiteX1437" fmla="*/ 1202759 w 2057401"/>
                <a:gd name="connsiteY1437" fmla="*/ 1478650 h 2834640"/>
                <a:gd name="connsiteX1438" fmla="*/ 1207331 w 2057401"/>
                <a:gd name="connsiteY1438" fmla="*/ 1474078 h 2834640"/>
                <a:gd name="connsiteX1439" fmla="*/ 1207331 w 2057401"/>
                <a:gd name="connsiteY1439" fmla="*/ 1478650 h 2834640"/>
                <a:gd name="connsiteX1440" fmla="*/ 1198187 w 2057401"/>
                <a:gd name="connsiteY1440" fmla="*/ 1483222 h 2834640"/>
                <a:gd name="connsiteX1441" fmla="*/ 1211903 w 2057401"/>
                <a:gd name="connsiteY1441" fmla="*/ 1506082 h 2834640"/>
                <a:gd name="connsiteX1442" fmla="*/ 1216475 w 2057401"/>
                <a:gd name="connsiteY1442" fmla="*/ 1519798 h 2834640"/>
                <a:gd name="connsiteX1443" fmla="*/ 1216475 w 2057401"/>
                <a:gd name="connsiteY1443" fmla="*/ 1528942 h 2834640"/>
                <a:gd name="connsiteX1444" fmla="*/ 1211903 w 2057401"/>
                <a:gd name="connsiteY1444" fmla="*/ 1538086 h 2834640"/>
                <a:gd name="connsiteX1445" fmla="*/ 1216475 w 2057401"/>
                <a:gd name="connsiteY1445" fmla="*/ 1556374 h 2834640"/>
                <a:gd name="connsiteX1446" fmla="*/ 1216475 w 2057401"/>
                <a:gd name="connsiteY1446" fmla="*/ 1565518 h 2834640"/>
                <a:gd name="connsiteX1447" fmla="*/ 1216475 w 2057401"/>
                <a:gd name="connsiteY1447" fmla="*/ 1570090 h 2834640"/>
                <a:gd name="connsiteX1448" fmla="*/ 1211903 w 2057401"/>
                <a:gd name="connsiteY1448" fmla="*/ 1570090 h 2834640"/>
                <a:gd name="connsiteX1449" fmla="*/ 1216475 w 2057401"/>
                <a:gd name="connsiteY1449" fmla="*/ 1574662 h 2834640"/>
                <a:gd name="connsiteX1450" fmla="*/ 1202759 w 2057401"/>
                <a:gd name="connsiteY1450" fmla="*/ 1592950 h 2834640"/>
                <a:gd name="connsiteX1451" fmla="*/ 1202759 w 2057401"/>
                <a:gd name="connsiteY1451" fmla="*/ 1597522 h 2834640"/>
                <a:gd name="connsiteX1452" fmla="*/ 1198187 w 2057401"/>
                <a:gd name="connsiteY1452" fmla="*/ 1602094 h 2834640"/>
                <a:gd name="connsiteX1453" fmla="*/ 1184471 w 2057401"/>
                <a:gd name="connsiteY1453" fmla="*/ 1606666 h 2834640"/>
                <a:gd name="connsiteX1454" fmla="*/ 1184471 w 2057401"/>
                <a:gd name="connsiteY1454" fmla="*/ 1620382 h 2834640"/>
                <a:gd name="connsiteX1455" fmla="*/ 1175327 w 2057401"/>
                <a:gd name="connsiteY1455" fmla="*/ 1620382 h 2834640"/>
                <a:gd name="connsiteX1456" fmla="*/ 1175327 w 2057401"/>
                <a:gd name="connsiteY1456" fmla="*/ 1624954 h 2834640"/>
                <a:gd name="connsiteX1457" fmla="*/ 1161611 w 2057401"/>
                <a:gd name="connsiteY1457" fmla="*/ 1638670 h 2834640"/>
                <a:gd name="connsiteX1458" fmla="*/ 1152467 w 2057401"/>
                <a:gd name="connsiteY1458" fmla="*/ 1647814 h 2834640"/>
                <a:gd name="connsiteX1459" fmla="*/ 1147895 w 2057401"/>
                <a:gd name="connsiteY1459" fmla="*/ 1670674 h 2834640"/>
                <a:gd name="connsiteX1460" fmla="*/ 1143323 w 2057401"/>
                <a:gd name="connsiteY1460" fmla="*/ 1675246 h 2834640"/>
                <a:gd name="connsiteX1461" fmla="*/ 1143323 w 2057401"/>
                <a:gd name="connsiteY1461" fmla="*/ 1684390 h 2834640"/>
                <a:gd name="connsiteX1462" fmla="*/ 1143323 w 2057401"/>
                <a:gd name="connsiteY1462" fmla="*/ 1693534 h 2834640"/>
                <a:gd name="connsiteX1463" fmla="*/ 1138751 w 2057401"/>
                <a:gd name="connsiteY1463" fmla="*/ 1702678 h 2834640"/>
                <a:gd name="connsiteX1464" fmla="*/ 1152467 w 2057401"/>
                <a:gd name="connsiteY1464" fmla="*/ 1720966 h 2834640"/>
                <a:gd name="connsiteX1465" fmla="*/ 1161611 w 2057401"/>
                <a:gd name="connsiteY1465" fmla="*/ 1716394 h 2834640"/>
                <a:gd name="connsiteX1466" fmla="*/ 1152467 w 2057401"/>
                <a:gd name="connsiteY1466" fmla="*/ 1716394 h 2834640"/>
                <a:gd name="connsiteX1467" fmla="*/ 1157039 w 2057401"/>
                <a:gd name="connsiteY1467" fmla="*/ 1707250 h 2834640"/>
                <a:gd name="connsiteX1468" fmla="*/ 1161611 w 2057401"/>
                <a:gd name="connsiteY1468" fmla="*/ 1711822 h 2834640"/>
                <a:gd name="connsiteX1469" fmla="*/ 1161611 w 2057401"/>
                <a:gd name="connsiteY1469" fmla="*/ 1707250 h 2834640"/>
                <a:gd name="connsiteX1470" fmla="*/ 1152467 w 2057401"/>
                <a:gd name="connsiteY1470" fmla="*/ 1725538 h 2834640"/>
                <a:gd name="connsiteX1471" fmla="*/ 1143323 w 2057401"/>
                <a:gd name="connsiteY1471" fmla="*/ 1734682 h 2834640"/>
                <a:gd name="connsiteX1472" fmla="*/ 1134179 w 2057401"/>
                <a:gd name="connsiteY1472" fmla="*/ 1752970 h 2834640"/>
                <a:gd name="connsiteX1473" fmla="*/ 1138751 w 2057401"/>
                <a:gd name="connsiteY1473" fmla="*/ 1762114 h 2834640"/>
                <a:gd name="connsiteX1474" fmla="*/ 1143323 w 2057401"/>
                <a:gd name="connsiteY1474" fmla="*/ 1775830 h 2834640"/>
                <a:gd name="connsiteX1475" fmla="*/ 1138751 w 2057401"/>
                <a:gd name="connsiteY1475" fmla="*/ 1780402 h 2834640"/>
                <a:gd name="connsiteX1476" fmla="*/ 1152467 w 2057401"/>
                <a:gd name="connsiteY1476" fmla="*/ 1789546 h 2834640"/>
                <a:gd name="connsiteX1477" fmla="*/ 1184471 w 2057401"/>
                <a:gd name="connsiteY1477" fmla="*/ 1830694 h 2834640"/>
                <a:gd name="connsiteX1478" fmla="*/ 1211903 w 2057401"/>
                <a:gd name="connsiteY1478" fmla="*/ 1885558 h 2834640"/>
                <a:gd name="connsiteX1479" fmla="*/ 1216475 w 2057401"/>
                <a:gd name="connsiteY1479" fmla="*/ 1903846 h 2834640"/>
                <a:gd name="connsiteX1480" fmla="*/ 1230191 w 2057401"/>
                <a:gd name="connsiteY1480" fmla="*/ 1922134 h 2834640"/>
                <a:gd name="connsiteX1481" fmla="*/ 1243907 w 2057401"/>
                <a:gd name="connsiteY1481" fmla="*/ 1940422 h 2834640"/>
                <a:gd name="connsiteX1482" fmla="*/ 1253051 w 2057401"/>
                <a:gd name="connsiteY1482" fmla="*/ 1963282 h 2834640"/>
                <a:gd name="connsiteX1483" fmla="*/ 1253051 w 2057401"/>
                <a:gd name="connsiteY1483" fmla="*/ 1963282 h 2834640"/>
                <a:gd name="connsiteX1484" fmla="*/ 1253051 w 2057401"/>
                <a:gd name="connsiteY1484" fmla="*/ 1967854 h 2834640"/>
                <a:gd name="connsiteX1485" fmla="*/ 1266767 w 2057401"/>
                <a:gd name="connsiteY1485" fmla="*/ 1986142 h 2834640"/>
                <a:gd name="connsiteX1486" fmla="*/ 1298771 w 2057401"/>
                <a:gd name="connsiteY1486" fmla="*/ 2013574 h 2834640"/>
                <a:gd name="connsiteX1487" fmla="*/ 1321631 w 2057401"/>
                <a:gd name="connsiteY1487" fmla="*/ 2027290 h 2834640"/>
                <a:gd name="connsiteX1488" fmla="*/ 1358207 w 2057401"/>
                <a:gd name="connsiteY1488" fmla="*/ 2050150 h 2834640"/>
                <a:gd name="connsiteX1489" fmla="*/ 1381067 w 2057401"/>
                <a:gd name="connsiteY1489" fmla="*/ 2073010 h 2834640"/>
                <a:gd name="connsiteX1490" fmla="*/ 1390211 w 2057401"/>
                <a:gd name="connsiteY1490" fmla="*/ 2109586 h 2834640"/>
                <a:gd name="connsiteX1491" fmla="*/ 1394783 w 2057401"/>
                <a:gd name="connsiteY1491" fmla="*/ 2155306 h 2834640"/>
                <a:gd name="connsiteX1492" fmla="*/ 1390211 w 2057401"/>
                <a:gd name="connsiteY1492" fmla="*/ 2178166 h 2834640"/>
                <a:gd name="connsiteX1493" fmla="*/ 1390211 w 2057401"/>
                <a:gd name="connsiteY1493" fmla="*/ 2191882 h 2834640"/>
                <a:gd name="connsiteX1494" fmla="*/ 1394783 w 2057401"/>
                <a:gd name="connsiteY1494" fmla="*/ 2205598 h 2834640"/>
                <a:gd name="connsiteX1495" fmla="*/ 1399355 w 2057401"/>
                <a:gd name="connsiteY1495" fmla="*/ 2223886 h 2834640"/>
                <a:gd name="connsiteX1496" fmla="*/ 1399355 w 2057401"/>
                <a:gd name="connsiteY1496" fmla="*/ 2242174 h 2834640"/>
                <a:gd name="connsiteX1497" fmla="*/ 1399355 w 2057401"/>
                <a:gd name="connsiteY1497" fmla="*/ 2269606 h 2834640"/>
                <a:gd name="connsiteX1498" fmla="*/ 1399355 w 2057401"/>
                <a:gd name="connsiteY1498" fmla="*/ 2283322 h 2834640"/>
                <a:gd name="connsiteX1499" fmla="*/ 1399355 w 2057401"/>
                <a:gd name="connsiteY1499" fmla="*/ 2292466 h 2834640"/>
                <a:gd name="connsiteX1500" fmla="*/ 1394783 w 2057401"/>
                <a:gd name="connsiteY1500" fmla="*/ 2315326 h 2834640"/>
                <a:gd name="connsiteX1501" fmla="*/ 1403927 w 2057401"/>
                <a:gd name="connsiteY1501" fmla="*/ 2333614 h 2834640"/>
                <a:gd name="connsiteX1502" fmla="*/ 1403927 w 2057401"/>
                <a:gd name="connsiteY1502" fmla="*/ 2347330 h 2834640"/>
                <a:gd name="connsiteX1503" fmla="*/ 1403927 w 2057401"/>
                <a:gd name="connsiteY1503" fmla="*/ 2370190 h 2834640"/>
                <a:gd name="connsiteX1504" fmla="*/ 1413071 w 2057401"/>
                <a:gd name="connsiteY1504" fmla="*/ 2393050 h 2834640"/>
                <a:gd name="connsiteX1505" fmla="*/ 1417643 w 2057401"/>
                <a:gd name="connsiteY1505" fmla="*/ 2411338 h 2834640"/>
                <a:gd name="connsiteX1506" fmla="*/ 1417643 w 2057401"/>
                <a:gd name="connsiteY1506" fmla="*/ 2420482 h 2834640"/>
                <a:gd name="connsiteX1507" fmla="*/ 1399355 w 2057401"/>
                <a:gd name="connsiteY1507" fmla="*/ 2402194 h 2834640"/>
                <a:gd name="connsiteX1508" fmla="*/ 1394783 w 2057401"/>
                <a:gd name="connsiteY1508" fmla="*/ 2411338 h 2834640"/>
                <a:gd name="connsiteX1509" fmla="*/ 1394783 w 2057401"/>
                <a:gd name="connsiteY1509" fmla="*/ 2434198 h 2834640"/>
                <a:gd name="connsiteX1510" fmla="*/ 1390211 w 2057401"/>
                <a:gd name="connsiteY1510" fmla="*/ 2452486 h 2834640"/>
                <a:gd name="connsiteX1511" fmla="*/ 1390211 w 2057401"/>
                <a:gd name="connsiteY1511" fmla="*/ 2470774 h 2834640"/>
                <a:gd name="connsiteX1512" fmla="*/ 1385639 w 2057401"/>
                <a:gd name="connsiteY1512" fmla="*/ 2470774 h 2834640"/>
                <a:gd name="connsiteX1513" fmla="*/ 1381067 w 2057401"/>
                <a:gd name="connsiteY1513" fmla="*/ 2484490 h 2834640"/>
                <a:gd name="connsiteX1514" fmla="*/ 1390211 w 2057401"/>
                <a:gd name="connsiteY1514" fmla="*/ 2502778 h 2834640"/>
                <a:gd name="connsiteX1515" fmla="*/ 1394783 w 2057401"/>
                <a:gd name="connsiteY1515" fmla="*/ 2516494 h 2834640"/>
                <a:gd name="connsiteX1516" fmla="*/ 1403927 w 2057401"/>
                <a:gd name="connsiteY1516" fmla="*/ 2534782 h 2834640"/>
                <a:gd name="connsiteX1517" fmla="*/ 1403927 w 2057401"/>
                <a:gd name="connsiteY1517" fmla="*/ 2543926 h 2834640"/>
                <a:gd name="connsiteX1518" fmla="*/ 1403927 w 2057401"/>
                <a:gd name="connsiteY1518" fmla="*/ 2557642 h 2834640"/>
                <a:gd name="connsiteX1519" fmla="*/ 1408499 w 2057401"/>
                <a:gd name="connsiteY1519" fmla="*/ 2571358 h 2834640"/>
                <a:gd name="connsiteX1520" fmla="*/ 1413071 w 2057401"/>
                <a:gd name="connsiteY1520" fmla="*/ 2580502 h 2834640"/>
                <a:gd name="connsiteX1521" fmla="*/ 1417643 w 2057401"/>
                <a:gd name="connsiteY1521" fmla="*/ 2585074 h 2834640"/>
                <a:gd name="connsiteX1522" fmla="*/ 1408499 w 2057401"/>
                <a:gd name="connsiteY1522" fmla="*/ 2585074 h 2834640"/>
                <a:gd name="connsiteX1523" fmla="*/ 1417643 w 2057401"/>
                <a:gd name="connsiteY1523" fmla="*/ 2617078 h 2834640"/>
                <a:gd name="connsiteX1524" fmla="*/ 1431359 w 2057401"/>
                <a:gd name="connsiteY1524" fmla="*/ 2621650 h 2834640"/>
                <a:gd name="connsiteX1525" fmla="*/ 1431359 w 2057401"/>
                <a:gd name="connsiteY1525" fmla="*/ 2612506 h 2834640"/>
                <a:gd name="connsiteX1526" fmla="*/ 1435931 w 2057401"/>
                <a:gd name="connsiteY1526" fmla="*/ 2612506 h 2834640"/>
                <a:gd name="connsiteX1527" fmla="*/ 1431359 w 2057401"/>
                <a:gd name="connsiteY1527" fmla="*/ 2607934 h 2834640"/>
                <a:gd name="connsiteX1528" fmla="*/ 1426787 w 2057401"/>
                <a:gd name="connsiteY1528" fmla="*/ 2603362 h 2834640"/>
                <a:gd name="connsiteX1529" fmla="*/ 1426787 w 2057401"/>
                <a:gd name="connsiteY1529" fmla="*/ 2598790 h 2834640"/>
                <a:gd name="connsiteX1530" fmla="*/ 1431359 w 2057401"/>
                <a:gd name="connsiteY1530" fmla="*/ 2598790 h 2834640"/>
                <a:gd name="connsiteX1531" fmla="*/ 1435931 w 2057401"/>
                <a:gd name="connsiteY1531" fmla="*/ 2598790 h 2834640"/>
                <a:gd name="connsiteX1532" fmla="*/ 1431359 w 2057401"/>
                <a:gd name="connsiteY1532" fmla="*/ 2594218 h 2834640"/>
                <a:gd name="connsiteX1533" fmla="*/ 1435931 w 2057401"/>
                <a:gd name="connsiteY1533" fmla="*/ 2589646 h 2834640"/>
                <a:gd name="connsiteX1534" fmla="*/ 1426787 w 2057401"/>
                <a:gd name="connsiteY1534" fmla="*/ 2580502 h 2834640"/>
                <a:gd name="connsiteX1535" fmla="*/ 1431359 w 2057401"/>
                <a:gd name="connsiteY1535" fmla="*/ 2580502 h 2834640"/>
                <a:gd name="connsiteX1536" fmla="*/ 1435931 w 2057401"/>
                <a:gd name="connsiteY1536" fmla="*/ 2585074 h 2834640"/>
                <a:gd name="connsiteX1537" fmla="*/ 1431359 w 2057401"/>
                <a:gd name="connsiteY1537" fmla="*/ 2580502 h 2834640"/>
                <a:gd name="connsiteX1538" fmla="*/ 1440503 w 2057401"/>
                <a:gd name="connsiteY1538" fmla="*/ 2580502 h 2834640"/>
                <a:gd name="connsiteX1539" fmla="*/ 1445075 w 2057401"/>
                <a:gd name="connsiteY1539" fmla="*/ 2589646 h 2834640"/>
                <a:gd name="connsiteX1540" fmla="*/ 1445075 w 2057401"/>
                <a:gd name="connsiteY1540" fmla="*/ 2589646 h 2834640"/>
                <a:gd name="connsiteX1541" fmla="*/ 1440503 w 2057401"/>
                <a:gd name="connsiteY1541" fmla="*/ 2589646 h 2834640"/>
                <a:gd name="connsiteX1542" fmla="*/ 1445075 w 2057401"/>
                <a:gd name="connsiteY1542" fmla="*/ 2594218 h 2834640"/>
                <a:gd name="connsiteX1543" fmla="*/ 1435931 w 2057401"/>
                <a:gd name="connsiteY1543" fmla="*/ 2589646 h 2834640"/>
                <a:gd name="connsiteX1544" fmla="*/ 1440503 w 2057401"/>
                <a:gd name="connsiteY1544" fmla="*/ 2594218 h 2834640"/>
                <a:gd name="connsiteX1545" fmla="*/ 1440503 w 2057401"/>
                <a:gd name="connsiteY1545" fmla="*/ 2598790 h 2834640"/>
                <a:gd name="connsiteX1546" fmla="*/ 1440503 w 2057401"/>
                <a:gd name="connsiteY1546" fmla="*/ 2603362 h 2834640"/>
                <a:gd name="connsiteX1547" fmla="*/ 1440503 w 2057401"/>
                <a:gd name="connsiteY1547" fmla="*/ 2607934 h 2834640"/>
                <a:gd name="connsiteX1548" fmla="*/ 1440503 w 2057401"/>
                <a:gd name="connsiteY1548" fmla="*/ 2617078 h 2834640"/>
                <a:gd name="connsiteX1549" fmla="*/ 1445075 w 2057401"/>
                <a:gd name="connsiteY1549" fmla="*/ 2621650 h 2834640"/>
                <a:gd name="connsiteX1550" fmla="*/ 1440503 w 2057401"/>
                <a:gd name="connsiteY1550" fmla="*/ 2626222 h 2834640"/>
                <a:gd name="connsiteX1551" fmla="*/ 1440503 w 2057401"/>
                <a:gd name="connsiteY1551" fmla="*/ 2630794 h 2834640"/>
                <a:gd name="connsiteX1552" fmla="*/ 1454219 w 2057401"/>
                <a:gd name="connsiteY1552" fmla="*/ 2639938 h 2834640"/>
                <a:gd name="connsiteX1553" fmla="*/ 1449647 w 2057401"/>
                <a:gd name="connsiteY1553" fmla="*/ 2649082 h 2834640"/>
                <a:gd name="connsiteX1554" fmla="*/ 1445075 w 2057401"/>
                <a:gd name="connsiteY1554" fmla="*/ 2635366 h 2834640"/>
                <a:gd name="connsiteX1555" fmla="*/ 1445075 w 2057401"/>
                <a:gd name="connsiteY1555" fmla="*/ 2639938 h 2834640"/>
                <a:gd name="connsiteX1556" fmla="*/ 1440503 w 2057401"/>
                <a:gd name="connsiteY1556" fmla="*/ 2639938 h 2834640"/>
                <a:gd name="connsiteX1557" fmla="*/ 1445075 w 2057401"/>
                <a:gd name="connsiteY1557" fmla="*/ 2649082 h 2834640"/>
                <a:gd name="connsiteX1558" fmla="*/ 1445075 w 2057401"/>
                <a:gd name="connsiteY1558" fmla="*/ 2658226 h 2834640"/>
                <a:gd name="connsiteX1559" fmla="*/ 1449647 w 2057401"/>
                <a:gd name="connsiteY1559" fmla="*/ 2658226 h 2834640"/>
                <a:gd name="connsiteX1560" fmla="*/ 1445075 w 2057401"/>
                <a:gd name="connsiteY1560" fmla="*/ 2662798 h 2834640"/>
                <a:gd name="connsiteX1561" fmla="*/ 1440503 w 2057401"/>
                <a:gd name="connsiteY1561" fmla="*/ 2662798 h 2834640"/>
                <a:gd name="connsiteX1562" fmla="*/ 1440503 w 2057401"/>
                <a:gd name="connsiteY1562" fmla="*/ 2658226 h 2834640"/>
                <a:gd name="connsiteX1563" fmla="*/ 1440503 w 2057401"/>
                <a:gd name="connsiteY1563" fmla="*/ 2653654 h 2834640"/>
                <a:gd name="connsiteX1564" fmla="*/ 1440503 w 2057401"/>
                <a:gd name="connsiteY1564" fmla="*/ 2653654 h 2834640"/>
                <a:gd name="connsiteX1565" fmla="*/ 1431359 w 2057401"/>
                <a:gd name="connsiteY1565" fmla="*/ 2644510 h 2834640"/>
                <a:gd name="connsiteX1566" fmla="*/ 1435931 w 2057401"/>
                <a:gd name="connsiteY1566" fmla="*/ 2644510 h 2834640"/>
                <a:gd name="connsiteX1567" fmla="*/ 1426787 w 2057401"/>
                <a:gd name="connsiteY1567" fmla="*/ 2635366 h 2834640"/>
                <a:gd name="connsiteX1568" fmla="*/ 1426787 w 2057401"/>
                <a:gd name="connsiteY1568" fmla="*/ 2630794 h 2834640"/>
                <a:gd name="connsiteX1569" fmla="*/ 1426787 w 2057401"/>
                <a:gd name="connsiteY1569" fmla="*/ 2630794 h 2834640"/>
                <a:gd name="connsiteX1570" fmla="*/ 1422215 w 2057401"/>
                <a:gd name="connsiteY1570" fmla="*/ 2626222 h 2834640"/>
                <a:gd name="connsiteX1571" fmla="*/ 1422215 w 2057401"/>
                <a:gd name="connsiteY1571" fmla="*/ 2630794 h 2834640"/>
                <a:gd name="connsiteX1572" fmla="*/ 1417643 w 2057401"/>
                <a:gd name="connsiteY1572" fmla="*/ 2630794 h 2834640"/>
                <a:gd name="connsiteX1573" fmla="*/ 1422215 w 2057401"/>
                <a:gd name="connsiteY1573" fmla="*/ 2635366 h 2834640"/>
                <a:gd name="connsiteX1574" fmla="*/ 1422215 w 2057401"/>
                <a:gd name="connsiteY1574" fmla="*/ 2635366 h 2834640"/>
                <a:gd name="connsiteX1575" fmla="*/ 1417643 w 2057401"/>
                <a:gd name="connsiteY1575" fmla="*/ 2635366 h 2834640"/>
                <a:gd name="connsiteX1576" fmla="*/ 1422215 w 2057401"/>
                <a:gd name="connsiteY1576" fmla="*/ 2639938 h 2834640"/>
                <a:gd name="connsiteX1577" fmla="*/ 1417643 w 2057401"/>
                <a:gd name="connsiteY1577" fmla="*/ 2644510 h 2834640"/>
                <a:gd name="connsiteX1578" fmla="*/ 1413071 w 2057401"/>
                <a:gd name="connsiteY1578" fmla="*/ 2644510 h 2834640"/>
                <a:gd name="connsiteX1579" fmla="*/ 1408499 w 2057401"/>
                <a:gd name="connsiteY1579" fmla="*/ 2639938 h 2834640"/>
                <a:gd name="connsiteX1580" fmla="*/ 1413071 w 2057401"/>
                <a:gd name="connsiteY1580" fmla="*/ 2644510 h 2834640"/>
                <a:gd name="connsiteX1581" fmla="*/ 1413071 w 2057401"/>
                <a:gd name="connsiteY1581" fmla="*/ 2644510 h 2834640"/>
                <a:gd name="connsiteX1582" fmla="*/ 1417643 w 2057401"/>
                <a:gd name="connsiteY1582" fmla="*/ 2644510 h 2834640"/>
                <a:gd name="connsiteX1583" fmla="*/ 1422215 w 2057401"/>
                <a:gd name="connsiteY1583" fmla="*/ 2649082 h 2834640"/>
                <a:gd name="connsiteX1584" fmla="*/ 1426787 w 2057401"/>
                <a:gd name="connsiteY1584" fmla="*/ 2644510 h 2834640"/>
                <a:gd name="connsiteX1585" fmla="*/ 1426787 w 2057401"/>
                <a:gd name="connsiteY1585" fmla="*/ 2649082 h 2834640"/>
                <a:gd name="connsiteX1586" fmla="*/ 1422215 w 2057401"/>
                <a:gd name="connsiteY1586" fmla="*/ 2653654 h 2834640"/>
                <a:gd name="connsiteX1587" fmla="*/ 1431359 w 2057401"/>
                <a:gd name="connsiteY1587" fmla="*/ 2653654 h 2834640"/>
                <a:gd name="connsiteX1588" fmla="*/ 1426787 w 2057401"/>
                <a:gd name="connsiteY1588" fmla="*/ 2658226 h 2834640"/>
                <a:gd name="connsiteX1589" fmla="*/ 1431359 w 2057401"/>
                <a:gd name="connsiteY1589" fmla="*/ 2662798 h 2834640"/>
                <a:gd name="connsiteX1590" fmla="*/ 1431359 w 2057401"/>
                <a:gd name="connsiteY1590" fmla="*/ 2662798 h 2834640"/>
                <a:gd name="connsiteX1591" fmla="*/ 1435931 w 2057401"/>
                <a:gd name="connsiteY1591" fmla="*/ 2671942 h 2834640"/>
                <a:gd name="connsiteX1592" fmla="*/ 1445075 w 2057401"/>
                <a:gd name="connsiteY1592" fmla="*/ 2671942 h 2834640"/>
                <a:gd name="connsiteX1593" fmla="*/ 1435931 w 2057401"/>
                <a:gd name="connsiteY1593" fmla="*/ 2671942 h 2834640"/>
                <a:gd name="connsiteX1594" fmla="*/ 1435931 w 2057401"/>
                <a:gd name="connsiteY1594" fmla="*/ 2671942 h 2834640"/>
                <a:gd name="connsiteX1595" fmla="*/ 1440503 w 2057401"/>
                <a:gd name="connsiteY1595" fmla="*/ 2671942 h 2834640"/>
                <a:gd name="connsiteX1596" fmla="*/ 1445075 w 2057401"/>
                <a:gd name="connsiteY1596" fmla="*/ 2671942 h 2834640"/>
                <a:gd name="connsiteX1597" fmla="*/ 1445075 w 2057401"/>
                <a:gd name="connsiteY1597" fmla="*/ 2667370 h 2834640"/>
                <a:gd name="connsiteX1598" fmla="*/ 1445075 w 2057401"/>
                <a:gd name="connsiteY1598" fmla="*/ 2671942 h 2834640"/>
                <a:gd name="connsiteX1599" fmla="*/ 1449647 w 2057401"/>
                <a:gd name="connsiteY1599" fmla="*/ 2671942 h 2834640"/>
                <a:gd name="connsiteX1600" fmla="*/ 1449647 w 2057401"/>
                <a:gd name="connsiteY1600" fmla="*/ 2676514 h 2834640"/>
                <a:gd name="connsiteX1601" fmla="*/ 1435931 w 2057401"/>
                <a:gd name="connsiteY1601" fmla="*/ 2676514 h 2834640"/>
                <a:gd name="connsiteX1602" fmla="*/ 1445075 w 2057401"/>
                <a:gd name="connsiteY1602" fmla="*/ 2681086 h 2834640"/>
                <a:gd name="connsiteX1603" fmla="*/ 1440503 w 2057401"/>
                <a:gd name="connsiteY1603" fmla="*/ 2685658 h 2834640"/>
                <a:gd name="connsiteX1604" fmla="*/ 1435931 w 2057401"/>
                <a:gd name="connsiteY1604" fmla="*/ 2694802 h 2834640"/>
                <a:gd name="connsiteX1605" fmla="*/ 1440503 w 2057401"/>
                <a:gd name="connsiteY1605" fmla="*/ 2694802 h 2834640"/>
                <a:gd name="connsiteX1606" fmla="*/ 1449647 w 2057401"/>
                <a:gd name="connsiteY1606" fmla="*/ 2690230 h 2834640"/>
                <a:gd name="connsiteX1607" fmla="*/ 1463363 w 2057401"/>
                <a:gd name="connsiteY1607" fmla="*/ 2699374 h 2834640"/>
                <a:gd name="connsiteX1608" fmla="*/ 1458791 w 2057401"/>
                <a:gd name="connsiteY1608" fmla="*/ 2694802 h 2834640"/>
                <a:gd name="connsiteX1609" fmla="*/ 1467935 w 2057401"/>
                <a:gd name="connsiteY1609" fmla="*/ 2699374 h 2834640"/>
                <a:gd name="connsiteX1610" fmla="*/ 1463363 w 2057401"/>
                <a:gd name="connsiteY1610" fmla="*/ 2699374 h 2834640"/>
                <a:gd name="connsiteX1611" fmla="*/ 1467935 w 2057401"/>
                <a:gd name="connsiteY1611" fmla="*/ 2699374 h 2834640"/>
                <a:gd name="connsiteX1612" fmla="*/ 1463363 w 2057401"/>
                <a:gd name="connsiteY1612" fmla="*/ 2703946 h 2834640"/>
                <a:gd name="connsiteX1613" fmla="*/ 1472507 w 2057401"/>
                <a:gd name="connsiteY1613" fmla="*/ 2708518 h 2834640"/>
                <a:gd name="connsiteX1614" fmla="*/ 1467935 w 2057401"/>
                <a:gd name="connsiteY1614" fmla="*/ 2708518 h 2834640"/>
                <a:gd name="connsiteX1615" fmla="*/ 1463363 w 2057401"/>
                <a:gd name="connsiteY1615" fmla="*/ 2708518 h 2834640"/>
                <a:gd name="connsiteX1616" fmla="*/ 1463363 w 2057401"/>
                <a:gd name="connsiteY1616" fmla="*/ 2713090 h 2834640"/>
                <a:gd name="connsiteX1617" fmla="*/ 1472507 w 2057401"/>
                <a:gd name="connsiteY1617" fmla="*/ 2717662 h 2834640"/>
                <a:gd name="connsiteX1618" fmla="*/ 1472507 w 2057401"/>
                <a:gd name="connsiteY1618" fmla="*/ 2722234 h 2834640"/>
                <a:gd name="connsiteX1619" fmla="*/ 1467935 w 2057401"/>
                <a:gd name="connsiteY1619" fmla="*/ 2726806 h 2834640"/>
                <a:gd name="connsiteX1620" fmla="*/ 1472507 w 2057401"/>
                <a:gd name="connsiteY1620" fmla="*/ 2726806 h 2834640"/>
                <a:gd name="connsiteX1621" fmla="*/ 1467935 w 2057401"/>
                <a:gd name="connsiteY1621" fmla="*/ 2726806 h 2834640"/>
                <a:gd name="connsiteX1622" fmla="*/ 1472507 w 2057401"/>
                <a:gd name="connsiteY1622" fmla="*/ 2731378 h 2834640"/>
                <a:gd name="connsiteX1623" fmla="*/ 1472507 w 2057401"/>
                <a:gd name="connsiteY1623" fmla="*/ 2726806 h 2834640"/>
                <a:gd name="connsiteX1624" fmla="*/ 1477079 w 2057401"/>
                <a:gd name="connsiteY1624" fmla="*/ 2731378 h 2834640"/>
                <a:gd name="connsiteX1625" fmla="*/ 1477079 w 2057401"/>
                <a:gd name="connsiteY1625" fmla="*/ 2735950 h 2834640"/>
                <a:gd name="connsiteX1626" fmla="*/ 1477079 w 2057401"/>
                <a:gd name="connsiteY1626" fmla="*/ 2735950 h 2834640"/>
                <a:gd name="connsiteX1627" fmla="*/ 1463363 w 2057401"/>
                <a:gd name="connsiteY1627" fmla="*/ 2717662 h 2834640"/>
                <a:gd name="connsiteX1628" fmla="*/ 1463363 w 2057401"/>
                <a:gd name="connsiteY1628" fmla="*/ 2722234 h 2834640"/>
                <a:gd name="connsiteX1629" fmla="*/ 1463363 w 2057401"/>
                <a:gd name="connsiteY1629" fmla="*/ 2717662 h 2834640"/>
                <a:gd name="connsiteX1630" fmla="*/ 1463363 w 2057401"/>
                <a:gd name="connsiteY1630" fmla="*/ 2717662 h 2834640"/>
                <a:gd name="connsiteX1631" fmla="*/ 1458791 w 2057401"/>
                <a:gd name="connsiteY1631" fmla="*/ 2713090 h 2834640"/>
                <a:gd name="connsiteX1632" fmla="*/ 1454219 w 2057401"/>
                <a:gd name="connsiteY1632" fmla="*/ 2722234 h 2834640"/>
                <a:gd name="connsiteX1633" fmla="*/ 1454219 w 2057401"/>
                <a:gd name="connsiteY1633" fmla="*/ 2722234 h 2834640"/>
                <a:gd name="connsiteX1634" fmla="*/ 1454219 w 2057401"/>
                <a:gd name="connsiteY1634" fmla="*/ 2722234 h 2834640"/>
                <a:gd name="connsiteX1635" fmla="*/ 1454219 w 2057401"/>
                <a:gd name="connsiteY1635" fmla="*/ 2722234 h 2834640"/>
                <a:gd name="connsiteX1636" fmla="*/ 1445075 w 2057401"/>
                <a:gd name="connsiteY1636" fmla="*/ 2722234 h 2834640"/>
                <a:gd name="connsiteX1637" fmla="*/ 1449647 w 2057401"/>
                <a:gd name="connsiteY1637" fmla="*/ 2726806 h 2834640"/>
                <a:gd name="connsiteX1638" fmla="*/ 1445075 w 2057401"/>
                <a:gd name="connsiteY1638" fmla="*/ 2726806 h 2834640"/>
                <a:gd name="connsiteX1639" fmla="*/ 1449647 w 2057401"/>
                <a:gd name="connsiteY1639" fmla="*/ 2726806 h 2834640"/>
                <a:gd name="connsiteX1640" fmla="*/ 1445075 w 2057401"/>
                <a:gd name="connsiteY1640" fmla="*/ 2726806 h 2834640"/>
                <a:gd name="connsiteX1641" fmla="*/ 1449647 w 2057401"/>
                <a:gd name="connsiteY1641" fmla="*/ 2731378 h 2834640"/>
                <a:gd name="connsiteX1642" fmla="*/ 1449647 w 2057401"/>
                <a:gd name="connsiteY1642" fmla="*/ 2731378 h 2834640"/>
                <a:gd name="connsiteX1643" fmla="*/ 1458791 w 2057401"/>
                <a:gd name="connsiteY1643" fmla="*/ 2731378 h 2834640"/>
                <a:gd name="connsiteX1644" fmla="*/ 1458791 w 2057401"/>
                <a:gd name="connsiteY1644" fmla="*/ 2731378 h 2834640"/>
                <a:gd name="connsiteX1645" fmla="*/ 1458791 w 2057401"/>
                <a:gd name="connsiteY1645" fmla="*/ 2731378 h 2834640"/>
                <a:gd name="connsiteX1646" fmla="*/ 1454219 w 2057401"/>
                <a:gd name="connsiteY1646" fmla="*/ 2735950 h 2834640"/>
                <a:gd name="connsiteX1647" fmla="*/ 1449647 w 2057401"/>
                <a:gd name="connsiteY1647" fmla="*/ 2735950 h 2834640"/>
                <a:gd name="connsiteX1648" fmla="*/ 1454219 w 2057401"/>
                <a:gd name="connsiteY1648" fmla="*/ 2740522 h 2834640"/>
                <a:gd name="connsiteX1649" fmla="*/ 1454219 w 2057401"/>
                <a:gd name="connsiteY1649" fmla="*/ 2740522 h 2834640"/>
                <a:gd name="connsiteX1650" fmla="*/ 1458791 w 2057401"/>
                <a:gd name="connsiteY1650" fmla="*/ 2749666 h 2834640"/>
                <a:gd name="connsiteX1651" fmla="*/ 1454219 w 2057401"/>
                <a:gd name="connsiteY1651" fmla="*/ 2749666 h 2834640"/>
                <a:gd name="connsiteX1652" fmla="*/ 1467935 w 2057401"/>
                <a:gd name="connsiteY1652" fmla="*/ 2758810 h 2834640"/>
                <a:gd name="connsiteX1653" fmla="*/ 1467935 w 2057401"/>
                <a:gd name="connsiteY1653" fmla="*/ 2749666 h 2834640"/>
                <a:gd name="connsiteX1654" fmla="*/ 1472507 w 2057401"/>
                <a:gd name="connsiteY1654" fmla="*/ 2758810 h 2834640"/>
                <a:gd name="connsiteX1655" fmla="*/ 1472507 w 2057401"/>
                <a:gd name="connsiteY1655" fmla="*/ 2758810 h 2834640"/>
                <a:gd name="connsiteX1656" fmla="*/ 1463363 w 2057401"/>
                <a:gd name="connsiteY1656" fmla="*/ 2758810 h 2834640"/>
                <a:gd name="connsiteX1657" fmla="*/ 1467935 w 2057401"/>
                <a:gd name="connsiteY1657" fmla="*/ 2758810 h 2834640"/>
                <a:gd name="connsiteX1658" fmla="*/ 1472507 w 2057401"/>
                <a:gd name="connsiteY1658" fmla="*/ 2763382 h 2834640"/>
                <a:gd name="connsiteX1659" fmla="*/ 1472507 w 2057401"/>
                <a:gd name="connsiteY1659" fmla="*/ 2767954 h 2834640"/>
                <a:gd name="connsiteX1660" fmla="*/ 1481651 w 2057401"/>
                <a:gd name="connsiteY1660" fmla="*/ 2767954 h 2834640"/>
                <a:gd name="connsiteX1661" fmla="*/ 1477079 w 2057401"/>
                <a:gd name="connsiteY1661" fmla="*/ 2767954 h 2834640"/>
                <a:gd name="connsiteX1662" fmla="*/ 1481651 w 2057401"/>
                <a:gd name="connsiteY1662" fmla="*/ 2763382 h 2834640"/>
                <a:gd name="connsiteX1663" fmla="*/ 1481651 w 2057401"/>
                <a:gd name="connsiteY1663" fmla="*/ 2763382 h 2834640"/>
                <a:gd name="connsiteX1664" fmla="*/ 1477079 w 2057401"/>
                <a:gd name="connsiteY1664" fmla="*/ 2763382 h 2834640"/>
                <a:gd name="connsiteX1665" fmla="*/ 1481651 w 2057401"/>
                <a:gd name="connsiteY1665" fmla="*/ 2763382 h 2834640"/>
                <a:gd name="connsiteX1666" fmla="*/ 1481651 w 2057401"/>
                <a:gd name="connsiteY1666" fmla="*/ 2740522 h 2834640"/>
                <a:gd name="connsiteX1667" fmla="*/ 1481651 w 2057401"/>
                <a:gd name="connsiteY1667" fmla="*/ 2745094 h 2834640"/>
                <a:gd name="connsiteX1668" fmla="*/ 1481651 w 2057401"/>
                <a:gd name="connsiteY1668" fmla="*/ 2749666 h 2834640"/>
                <a:gd name="connsiteX1669" fmla="*/ 1486223 w 2057401"/>
                <a:gd name="connsiteY1669" fmla="*/ 2754238 h 2834640"/>
                <a:gd name="connsiteX1670" fmla="*/ 1486223 w 2057401"/>
                <a:gd name="connsiteY1670" fmla="*/ 2763382 h 2834640"/>
                <a:gd name="connsiteX1671" fmla="*/ 1486223 w 2057401"/>
                <a:gd name="connsiteY1671" fmla="*/ 2767954 h 2834640"/>
                <a:gd name="connsiteX1672" fmla="*/ 1481651 w 2057401"/>
                <a:gd name="connsiteY1672" fmla="*/ 2772526 h 2834640"/>
                <a:gd name="connsiteX1673" fmla="*/ 1495367 w 2057401"/>
                <a:gd name="connsiteY1673" fmla="*/ 2777098 h 2834640"/>
                <a:gd name="connsiteX1674" fmla="*/ 1495367 w 2057401"/>
                <a:gd name="connsiteY1674" fmla="*/ 2777098 h 2834640"/>
                <a:gd name="connsiteX1675" fmla="*/ 1495367 w 2057401"/>
                <a:gd name="connsiteY1675" fmla="*/ 2777098 h 2834640"/>
                <a:gd name="connsiteX1676" fmla="*/ 1495367 w 2057401"/>
                <a:gd name="connsiteY1676" fmla="*/ 2781670 h 2834640"/>
                <a:gd name="connsiteX1677" fmla="*/ 1486223 w 2057401"/>
                <a:gd name="connsiteY1677" fmla="*/ 2781670 h 2834640"/>
                <a:gd name="connsiteX1678" fmla="*/ 1490795 w 2057401"/>
                <a:gd name="connsiteY1678" fmla="*/ 2786242 h 2834640"/>
                <a:gd name="connsiteX1679" fmla="*/ 1481651 w 2057401"/>
                <a:gd name="connsiteY1679" fmla="*/ 2786242 h 2834640"/>
                <a:gd name="connsiteX1680" fmla="*/ 1486223 w 2057401"/>
                <a:gd name="connsiteY1680" fmla="*/ 2790814 h 2834640"/>
                <a:gd name="connsiteX1681" fmla="*/ 1490795 w 2057401"/>
                <a:gd name="connsiteY1681" fmla="*/ 2799958 h 2834640"/>
                <a:gd name="connsiteX1682" fmla="*/ 1495367 w 2057401"/>
                <a:gd name="connsiteY1682" fmla="*/ 2795386 h 2834640"/>
                <a:gd name="connsiteX1683" fmla="*/ 1499939 w 2057401"/>
                <a:gd name="connsiteY1683" fmla="*/ 2799958 h 2834640"/>
                <a:gd name="connsiteX1684" fmla="*/ 1495367 w 2057401"/>
                <a:gd name="connsiteY1684" fmla="*/ 2795386 h 2834640"/>
                <a:gd name="connsiteX1685" fmla="*/ 1495367 w 2057401"/>
                <a:gd name="connsiteY1685" fmla="*/ 2795386 h 2834640"/>
                <a:gd name="connsiteX1686" fmla="*/ 1499939 w 2057401"/>
                <a:gd name="connsiteY1686" fmla="*/ 2799958 h 2834640"/>
                <a:gd name="connsiteX1687" fmla="*/ 1490795 w 2057401"/>
                <a:gd name="connsiteY1687" fmla="*/ 2790814 h 2834640"/>
                <a:gd name="connsiteX1688" fmla="*/ 1495367 w 2057401"/>
                <a:gd name="connsiteY1688" fmla="*/ 2790814 h 2834640"/>
                <a:gd name="connsiteX1689" fmla="*/ 1490795 w 2057401"/>
                <a:gd name="connsiteY1689" fmla="*/ 2786242 h 2834640"/>
                <a:gd name="connsiteX1690" fmla="*/ 1490795 w 2057401"/>
                <a:gd name="connsiteY1690" fmla="*/ 2786242 h 2834640"/>
                <a:gd name="connsiteX1691" fmla="*/ 1495367 w 2057401"/>
                <a:gd name="connsiteY1691" fmla="*/ 2790814 h 2834640"/>
                <a:gd name="connsiteX1692" fmla="*/ 1499939 w 2057401"/>
                <a:gd name="connsiteY1692" fmla="*/ 2799958 h 2834640"/>
                <a:gd name="connsiteX1693" fmla="*/ 1495367 w 2057401"/>
                <a:gd name="connsiteY1693" fmla="*/ 2799958 h 2834640"/>
                <a:gd name="connsiteX1694" fmla="*/ 1499939 w 2057401"/>
                <a:gd name="connsiteY1694" fmla="*/ 2804530 h 2834640"/>
                <a:gd name="connsiteX1695" fmla="*/ 1499939 w 2057401"/>
                <a:gd name="connsiteY1695" fmla="*/ 2799958 h 2834640"/>
                <a:gd name="connsiteX1696" fmla="*/ 1504511 w 2057401"/>
                <a:gd name="connsiteY1696" fmla="*/ 2809102 h 2834640"/>
                <a:gd name="connsiteX1697" fmla="*/ 1495367 w 2057401"/>
                <a:gd name="connsiteY1697" fmla="*/ 2804530 h 2834640"/>
                <a:gd name="connsiteX1698" fmla="*/ 1504511 w 2057401"/>
                <a:gd name="connsiteY1698" fmla="*/ 2813674 h 2834640"/>
                <a:gd name="connsiteX1699" fmla="*/ 1504511 w 2057401"/>
                <a:gd name="connsiteY1699" fmla="*/ 2813674 h 2834640"/>
                <a:gd name="connsiteX1700" fmla="*/ 1513655 w 2057401"/>
                <a:gd name="connsiteY1700" fmla="*/ 2822818 h 2834640"/>
                <a:gd name="connsiteX1701" fmla="*/ 1504511 w 2057401"/>
                <a:gd name="connsiteY1701" fmla="*/ 2818246 h 2834640"/>
                <a:gd name="connsiteX1702" fmla="*/ 1495367 w 2057401"/>
                <a:gd name="connsiteY1702" fmla="*/ 2813674 h 2834640"/>
                <a:gd name="connsiteX1703" fmla="*/ 1499939 w 2057401"/>
                <a:gd name="connsiteY1703" fmla="*/ 2813674 h 2834640"/>
                <a:gd name="connsiteX1704" fmla="*/ 1499939 w 2057401"/>
                <a:gd name="connsiteY1704" fmla="*/ 2813674 h 2834640"/>
                <a:gd name="connsiteX1705" fmla="*/ 1486223 w 2057401"/>
                <a:gd name="connsiteY1705" fmla="*/ 2809102 h 2834640"/>
                <a:gd name="connsiteX1706" fmla="*/ 1495367 w 2057401"/>
                <a:gd name="connsiteY1706" fmla="*/ 2813674 h 2834640"/>
                <a:gd name="connsiteX1707" fmla="*/ 1499939 w 2057401"/>
                <a:gd name="connsiteY1707" fmla="*/ 2818246 h 2834640"/>
                <a:gd name="connsiteX1708" fmla="*/ 1490795 w 2057401"/>
                <a:gd name="connsiteY1708" fmla="*/ 2818246 h 2834640"/>
                <a:gd name="connsiteX1709" fmla="*/ 1499939 w 2057401"/>
                <a:gd name="connsiteY1709" fmla="*/ 2822818 h 2834640"/>
                <a:gd name="connsiteX1710" fmla="*/ 1509083 w 2057401"/>
                <a:gd name="connsiteY1710" fmla="*/ 2831962 h 2834640"/>
                <a:gd name="connsiteX1711" fmla="*/ 1509083 w 2057401"/>
                <a:gd name="connsiteY1711" fmla="*/ 2822818 h 2834640"/>
                <a:gd name="connsiteX1712" fmla="*/ 1509083 w 2057401"/>
                <a:gd name="connsiteY1712" fmla="*/ 2818246 h 2834640"/>
                <a:gd name="connsiteX1713" fmla="*/ 1509083 w 2057401"/>
                <a:gd name="connsiteY1713" fmla="*/ 2818246 h 2834640"/>
                <a:gd name="connsiteX1714" fmla="*/ 1509083 w 2057401"/>
                <a:gd name="connsiteY1714" fmla="*/ 2818246 h 2834640"/>
                <a:gd name="connsiteX1715" fmla="*/ 1513655 w 2057401"/>
                <a:gd name="connsiteY1715" fmla="*/ 2827390 h 2834640"/>
                <a:gd name="connsiteX1716" fmla="*/ 1513655 w 2057401"/>
                <a:gd name="connsiteY1716" fmla="*/ 2831962 h 2834640"/>
                <a:gd name="connsiteX1717" fmla="*/ 1518227 w 2057401"/>
                <a:gd name="connsiteY1717" fmla="*/ 2827390 h 2834640"/>
                <a:gd name="connsiteX1718" fmla="*/ 1522799 w 2057401"/>
                <a:gd name="connsiteY1718" fmla="*/ 2831962 h 2834640"/>
                <a:gd name="connsiteX1719" fmla="*/ 1522799 w 2057401"/>
                <a:gd name="connsiteY1719" fmla="*/ 2831962 h 2834640"/>
                <a:gd name="connsiteX1720" fmla="*/ 1518227 w 2057401"/>
                <a:gd name="connsiteY1720" fmla="*/ 2831962 h 2834640"/>
                <a:gd name="connsiteX1721" fmla="*/ 1518227 w 2057401"/>
                <a:gd name="connsiteY1721" fmla="*/ 2831962 h 2834640"/>
                <a:gd name="connsiteX1722" fmla="*/ 1522799 w 2057401"/>
                <a:gd name="connsiteY1722" fmla="*/ 2836534 h 2834640"/>
                <a:gd name="connsiteX1723" fmla="*/ 1522799 w 2057401"/>
                <a:gd name="connsiteY1723" fmla="*/ 2831962 h 2834640"/>
                <a:gd name="connsiteX1724" fmla="*/ 1527371 w 2057401"/>
                <a:gd name="connsiteY1724" fmla="*/ 2836534 h 2834640"/>
                <a:gd name="connsiteX1725" fmla="*/ 1536515 w 2057401"/>
                <a:gd name="connsiteY1725" fmla="*/ 2836534 h 2834640"/>
                <a:gd name="connsiteX1726" fmla="*/ 1527371 w 2057401"/>
                <a:gd name="connsiteY1726" fmla="*/ 2836534 h 2834640"/>
                <a:gd name="connsiteX1727" fmla="*/ 1513655 w 2057401"/>
                <a:gd name="connsiteY1727" fmla="*/ 2831962 h 2834640"/>
                <a:gd name="connsiteX1728" fmla="*/ 1495367 w 2057401"/>
                <a:gd name="connsiteY1728" fmla="*/ 2827390 h 2834640"/>
                <a:gd name="connsiteX1729" fmla="*/ 1518227 w 2057401"/>
                <a:gd name="connsiteY1729" fmla="*/ 2836534 h 2834640"/>
                <a:gd name="connsiteX1730" fmla="*/ 1522799 w 2057401"/>
                <a:gd name="connsiteY1730" fmla="*/ 2841106 h 2834640"/>
                <a:gd name="connsiteX1731" fmla="*/ 1531943 w 2057401"/>
                <a:gd name="connsiteY1731" fmla="*/ 2841106 h 2834640"/>
                <a:gd name="connsiteX1732" fmla="*/ 1531943 w 2057401"/>
                <a:gd name="connsiteY1732" fmla="*/ 2841106 h 2834640"/>
                <a:gd name="connsiteX1733" fmla="*/ 1522799 w 2057401"/>
                <a:gd name="connsiteY1733" fmla="*/ 2841106 h 2834640"/>
                <a:gd name="connsiteX1734" fmla="*/ 1522799 w 2057401"/>
                <a:gd name="connsiteY1734" fmla="*/ 2845678 h 2834640"/>
                <a:gd name="connsiteX1735" fmla="*/ 1531943 w 2057401"/>
                <a:gd name="connsiteY1735" fmla="*/ 2845678 h 2834640"/>
                <a:gd name="connsiteX1736" fmla="*/ 1527371 w 2057401"/>
                <a:gd name="connsiteY1736" fmla="*/ 2850250 h 2834640"/>
                <a:gd name="connsiteX1737" fmla="*/ 1531943 w 2057401"/>
                <a:gd name="connsiteY1737" fmla="*/ 2850250 h 2834640"/>
                <a:gd name="connsiteX1738" fmla="*/ 1541087 w 2057401"/>
                <a:gd name="connsiteY1738" fmla="*/ 2854822 h 2834640"/>
                <a:gd name="connsiteX1739" fmla="*/ 1545659 w 2057401"/>
                <a:gd name="connsiteY1739" fmla="*/ 2859394 h 2834640"/>
                <a:gd name="connsiteX1740" fmla="*/ 1545659 w 2057401"/>
                <a:gd name="connsiteY1740" fmla="*/ 2854822 h 2834640"/>
                <a:gd name="connsiteX1741" fmla="*/ 1554804 w 2057401"/>
                <a:gd name="connsiteY1741" fmla="*/ 2850250 h 2834640"/>
                <a:gd name="connsiteX1742" fmla="*/ 1554804 w 2057401"/>
                <a:gd name="connsiteY1742" fmla="*/ 2850250 h 2834640"/>
                <a:gd name="connsiteX1743" fmla="*/ 1554804 w 2057401"/>
                <a:gd name="connsiteY1743" fmla="*/ 2850250 h 2834640"/>
                <a:gd name="connsiteX1744" fmla="*/ 1550231 w 2057401"/>
                <a:gd name="connsiteY1744" fmla="*/ 2850250 h 2834640"/>
                <a:gd name="connsiteX1745" fmla="*/ 1550231 w 2057401"/>
                <a:gd name="connsiteY1745" fmla="*/ 2850250 h 2834640"/>
                <a:gd name="connsiteX1746" fmla="*/ 1563947 w 2057401"/>
                <a:gd name="connsiteY1746" fmla="*/ 2850250 h 2834640"/>
                <a:gd name="connsiteX1747" fmla="*/ 1559375 w 2057401"/>
                <a:gd name="connsiteY1747" fmla="*/ 2850250 h 2834640"/>
                <a:gd name="connsiteX1748" fmla="*/ 1559375 w 2057401"/>
                <a:gd name="connsiteY1748" fmla="*/ 2850250 h 2834640"/>
                <a:gd name="connsiteX1749" fmla="*/ 1554804 w 2057401"/>
                <a:gd name="connsiteY1749" fmla="*/ 2850250 h 2834640"/>
                <a:gd name="connsiteX1750" fmla="*/ 1559375 w 2057401"/>
                <a:gd name="connsiteY1750" fmla="*/ 2850250 h 2834640"/>
                <a:gd name="connsiteX1751" fmla="*/ 1563947 w 2057401"/>
                <a:gd name="connsiteY1751" fmla="*/ 2854822 h 2834640"/>
                <a:gd name="connsiteX1752" fmla="*/ 1559375 w 2057401"/>
                <a:gd name="connsiteY1752" fmla="*/ 2854822 h 2834640"/>
                <a:gd name="connsiteX1753" fmla="*/ 1563947 w 2057401"/>
                <a:gd name="connsiteY1753" fmla="*/ 2859394 h 2834640"/>
                <a:gd name="connsiteX1754" fmla="*/ 1568519 w 2057401"/>
                <a:gd name="connsiteY1754" fmla="*/ 2850250 h 2834640"/>
                <a:gd name="connsiteX1755" fmla="*/ 1577664 w 2057401"/>
                <a:gd name="connsiteY1755" fmla="*/ 2854822 h 2834640"/>
                <a:gd name="connsiteX1756" fmla="*/ 1577664 w 2057401"/>
                <a:gd name="connsiteY1756" fmla="*/ 2850250 h 2834640"/>
                <a:gd name="connsiteX1757" fmla="*/ 1577664 w 2057401"/>
                <a:gd name="connsiteY1757" fmla="*/ 2854822 h 2834640"/>
                <a:gd name="connsiteX1758" fmla="*/ 1582235 w 2057401"/>
                <a:gd name="connsiteY1758" fmla="*/ 2854822 h 2834640"/>
                <a:gd name="connsiteX1759" fmla="*/ 1577664 w 2057401"/>
                <a:gd name="connsiteY1759" fmla="*/ 2850250 h 2834640"/>
                <a:gd name="connsiteX1760" fmla="*/ 1563947 w 2057401"/>
                <a:gd name="connsiteY1760" fmla="*/ 2845678 h 2834640"/>
                <a:gd name="connsiteX1761" fmla="*/ 1554804 w 2057401"/>
                <a:gd name="connsiteY1761" fmla="*/ 2845678 h 2834640"/>
                <a:gd name="connsiteX1762" fmla="*/ 1554804 w 2057401"/>
                <a:gd name="connsiteY1762" fmla="*/ 2845678 h 2834640"/>
                <a:gd name="connsiteX1763" fmla="*/ 1554804 w 2057401"/>
                <a:gd name="connsiteY1763" fmla="*/ 2845678 h 2834640"/>
                <a:gd name="connsiteX1764" fmla="*/ 1554804 w 2057401"/>
                <a:gd name="connsiteY1764" fmla="*/ 2845678 h 2834640"/>
                <a:gd name="connsiteX1765" fmla="*/ 1554804 w 2057401"/>
                <a:gd name="connsiteY1765" fmla="*/ 2845678 h 2834640"/>
                <a:gd name="connsiteX1766" fmla="*/ 1554804 w 2057401"/>
                <a:gd name="connsiteY1766" fmla="*/ 2845678 h 2834640"/>
                <a:gd name="connsiteX1767" fmla="*/ 1550231 w 2057401"/>
                <a:gd name="connsiteY1767" fmla="*/ 2845678 h 2834640"/>
                <a:gd name="connsiteX1768" fmla="*/ 1541087 w 2057401"/>
                <a:gd name="connsiteY1768" fmla="*/ 2841106 h 2834640"/>
                <a:gd name="connsiteX1769" fmla="*/ 1563947 w 2057401"/>
                <a:gd name="connsiteY1769" fmla="*/ 2845678 h 2834640"/>
                <a:gd name="connsiteX1770" fmla="*/ 1559375 w 2057401"/>
                <a:gd name="connsiteY1770" fmla="*/ 2822818 h 2834640"/>
                <a:gd name="connsiteX1771" fmla="*/ 1573091 w 2057401"/>
                <a:gd name="connsiteY1771" fmla="*/ 2818246 h 2834640"/>
                <a:gd name="connsiteX1772" fmla="*/ 1582235 w 2057401"/>
                <a:gd name="connsiteY1772" fmla="*/ 2813674 h 2834640"/>
                <a:gd name="connsiteX1773" fmla="*/ 1600524 w 2057401"/>
                <a:gd name="connsiteY1773" fmla="*/ 2818246 h 2834640"/>
                <a:gd name="connsiteX1774" fmla="*/ 1577664 w 2057401"/>
                <a:gd name="connsiteY1774" fmla="*/ 2799958 h 2834640"/>
                <a:gd name="connsiteX1775" fmla="*/ 1573091 w 2057401"/>
                <a:gd name="connsiteY1775" fmla="*/ 2786242 h 2834640"/>
                <a:gd name="connsiteX1776" fmla="*/ 1573091 w 2057401"/>
                <a:gd name="connsiteY1776" fmla="*/ 2772526 h 2834640"/>
                <a:gd name="connsiteX1777" fmla="*/ 1582235 w 2057401"/>
                <a:gd name="connsiteY1777" fmla="*/ 2763382 h 2834640"/>
                <a:gd name="connsiteX1778" fmla="*/ 1582235 w 2057401"/>
                <a:gd name="connsiteY1778" fmla="*/ 2745094 h 2834640"/>
                <a:gd name="connsiteX1779" fmla="*/ 1582235 w 2057401"/>
                <a:gd name="connsiteY1779" fmla="*/ 2735950 h 2834640"/>
                <a:gd name="connsiteX1780" fmla="*/ 1591380 w 2057401"/>
                <a:gd name="connsiteY1780" fmla="*/ 2726806 h 2834640"/>
                <a:gd name="connsiteX1781" fmla="*/ 1605095 w 2057401"/>
                <a:gd name="connsiteY1781" fmla="*/ 2717662 h 2834640"/>
                <a:gd name="connsiteX1782" fmla="*/ 1605095 w 2057401"/>
                <a:gd name="connsiteY1782" fmla="*/ 2713090 h 2834640"/>
                <a:gd name="connsiteX1783" fmla="*/ 1609667 w 2057401"/>
                <a:gd name="connsiteY1783" fmla="*/ 2713090 h 2834640"/>
                <a:gd name="connsiteX1784" fmla="*/ 1605095 w 2057401"/>
                <a:gd name="connsiteY1784" fmla="*/ 2694802 h 2834640"/>
                <a:gd name="connsiteX1785" fmla="*/ 1591380 w 2057401"/>
                <a:gd name="connsiteY1785" fmla="*/ 2690230 h 2834640"/>
                <a:gd name="connsiteX1786" fmla="*/ 1577664 w 2057401"/>
                <a:gd name="connsiteY1786" fmla="*/ 2685658 h 2834640"/>
                <a:gd name="connsiteX1787" fmla="*/ 1563947 w 2057401"/>
                <a:gd name="connsiteY1787" fmla="*/ 2662798 h 2834640"/>
                <a:gd name="connsiteX1788" fmla="*/ 1577664 w 2057401"/>
                <a:gd name="connsiteY1788" fmla="*/ 2649082 h 2834640"/>
                <a:gd name="connsiteX1789" fmla="*/ 1591380 w 2057401"/>
                <a:gd name="connsiteY1789" fmla="*/ 2644510 h 2834640"/>
                <a:gd name="connsiteX1790" fmla="*/ 1586807 w 2057401"/>
                <a:gd name="connsiteY1790" fmla="*/ 2639938 h 2834640"/>
                <a:gd name="connsiteX1791" fmla="*/ 1591380 w 2057401"/>
                <a:gd name="connsiteY1791" fmla="*/ 2635366 h 2834640"/>
                <a:gd name="connsiteX1792" fmla="*/ 1586807 w 2057401"/>
                <a:gd name="connsiteY1792" fmla="*/ 2621650 h 2834640"/>
                <a:gd name="connsiteX1793" fmla="*/ 1600524 w 2057401"/>
                <a:gd name="connsiteY1793" fmla="*/ 2603362 h 2834640"/>
                <a:gd name="connsiteX1794" fmla="*/ 1586807 w 2057401"/>
                <a:gd name="connsiteY1794" fmla="*/ 2598790 h 2834640"/>
                <a:gd name="connsiteX1795" fmla="*/ 1600524 w 2057401"/>
                <a:gd name="connsiteY1795" fmla="*/ 2603362 h 2834640"/>
                <a:gd name="connsiteX1796" fmla="*/ 1591380 w 2057401"/>
                <a:gd name="connsiteY1796" fmla="*/ 2589646 h 2834640"/>
                <a:gd name="connsiteX1797" fmla="*/ 1595951 w 2057401"/>
                <a:gd name="connsiteY1797" fmla="*/ 2594218 h 2834640"/>
                <a:gd name="connsiteX1798" fmla="*/ 1586807 w 2057401"/>
                <a:gd name="connsiteY1798" fmla="*/ 2594218 h 2834640"/>
                <a:gd name="connsiteX1799" fmla="*/ 1573091 w 2057401"/>
                <a:gd name="connsiteY1799" fmla="*/ 2585074 h 2834640"/>
                <a:gd name="connsiteX1800" fmla="*/ 1563947 w 2057401"/>
                <a:gd name="connsiteY1800" fmla="*/ 2566786 h 2834640"/>
                <a:gd name="connsiteX1801" fmla="*/ 1568519 w 2057401"/>
                <a:gd name="connsiteY1801" fmla="*/ 2557642 h 2834640"/>
                <a:gd name="connsiteX1802" fmla="*/ 1573091 w 2057401"/>
                <a:gd name="connsiteY1802" fmla="*/ 2562214 h 2834640"/>
                <a:gd name="connsiteX1803" fmla="*/ 1595951 w 2057401"/>
                <a:gd name="connsiteY1803" fmla="*/ 2566786 h 2834640"/>
                <a:gd name="connsiteX1804" fmla="*/ 1618811 w 2057401"/>
                <a:gd name="connsiteY1804" fmla="*/ 2553070 h 2834640"/>
                <a:gd name="connsiteX1805" fmla="*/ 1614240 w 2057401"/>
                <a:gd name="connsiteY1805" fmla="*/ 2534782 h 2834640"/>
                <a:gd name="connsiteX1806" fmla="*/ 1614240 w 2057401"/>
                <a:gd name="connsiteY1806" fmla="*/ 2525638 h 2834640"/>
                <a:gd name="connsiteX1807" fmla="*/ 1609667 w 2057401"/>
                <a:gd name="connsiteY1807" fmla="*/ 2521066 h 2834640"/>
                <a:gd name="connsiteX1808" fmla="*/ 1605095 w 2057401"/>
                <a:gd name="connsiteY1808" fmla="*/ 2516494 h 2834640"/>
                <a:gd name="connsiteX1809" fmla="*/ 1632527 w 2057401"/>
                <a:gd name="connsiteY1809" fmla="*/ 2521066 h 2834640"/>
                <a:gd name="connsiteX1810" fmla="*/ 1664532 w 2057401"/>
                <a:gd name="connsiteY1810" fmla="*/ 2516494 h 2834640"/>
                <a:gd name="connsiteX1811" fmla="*/ 1687392 w 2057401"/>
                <a:gd name="connsiteY1811" fmla="*/ 2502778 h 2834640"/>
                <a:gd name="connsiteX1812" fmla="*/ 1696536 w 2057401"/>
                <a:gd name="connsiteY1812" fmla="*/ 2475346 h 2834640"/>
                <a:gd name="connsiteX1813" fmla="*/ 1687392 w 2057401"/>
                <a:gd name="connsiteY1813" fmla="*/ 2461630 h 2834640"/>
                <a:gd name="connsiteX1814" fmla="*/ 1678247 w 2057401"/>
                <a:gd name="connsiteY1814" fmla="*/ 2438770 h 2834640"/>
                <a:gd name="connsiteX1815" fmla="*/ 1659960 w 2057401"/>
                <a:gd name="connsiteY1815" fmla="*/ 2425054 h 2834640"/>
                <a:gd name="connsiteX1816" fmla="*/ 1650816 w 2057401"/>
                <a:gd name="connsiteY1816" fmla="*/ 2415910 h 2834640"/>
                <a:gd name="connsiteX1817" fmla="*/ 1646244 w 2057401"/>
                <a:gd name="connsiteY1817" fmla="*/ 2406766 h 2834640"/>
                <a:gd name="connsiteX1818" fmla="*/ 1659960 w 2057401"/>
                <a:gd name="connsiteY1818" fmla="*/ 2420482 h 2834640"/>
                <a:gd name="connsiteX1819" fmla="*/ 1678247 w 2057401"/>
                <a:gd name="connsiteY1819" fmla="*/ 2425054 h 2834640"/>
                <a:gd name="connsiteX1820" fmla="*/ 1691964 w 2057401"/>
                <a:gd name="connsiteY1820" fmla="*/ 2429626 h 2834640"/>
                <a:gd name="connsiteX1821" fmla="*/ 1705680 w 2057401"/>
                <a:gd name="connsiteY1821" fmla="*/ 2429626 h 2834640"/>
                <a:gd name="connsiteX1822" fmla="*/ 1723968 w 2057401"/>
                <a:gd name="connsiteY1822" fmla="*/ 2429626 h 2834640"/>
                <a:gd name="connsiteX1823" fmla="*/ 1733112 w 2057401"/>
                <a:gd name="connsiteY1823" fmla="*/ 2425054 h 2834640"/>
                <a:gd name="connsiteX1824" fmla="*/ 1742256 w 2057401"/>
                <a:gd name="connsiteY1824" fmla="*/ 2415910 h 2834640"/>
                <a:gd name="connsiteX1825" fmla="*/ 1746828 w 2057401"/>
                <a:gd name="connsiteY1825" fmla="*/ 2406766 h 2834640"/>
                <a:gd name="connsiteX1826" fmla="*/ 1751400 w 2057401"/>
                <a:gd name="connsiteY1826" fmla="*/ 2402194 h 2834640"/>
                <a:gd name="connsiteX1827" fmla="*/ 1760544 w 2057401"/>
                <a:gd name="connsiteY1827" fmla="*/ 2383906 h 2834640"/>
                <a:gd name="connsiteX1828" fmla="*/ 1765116 w 2057401"/>
                <a:gd name="connsiteY1828" fmla="*/ 2370190 h 2834640"/>
                <a:gd name="connsiteX1829" fmla="*/ 1792548 w 2057401"/>
                <a:gd name="connsiteY1829" fmla="*/ 2324470 h 2834640"/>
                <a:gd name="connsiteX1830" fmla="*/ 1801692 w 2057401"/>
                <a:gd name="connsiteY1830" fmla="*/ 2301610 h 2834640"/>
                <a:gd name="connsiteX1831" fmla="*/ 1815408 w 2057401"/>
                <a:gd name="connsiteY1831" fmla="*/ 2283322 h 2834640"/>
                <a:gd name="connsiteX1832" fmla="*/ 1819980 w 2057401"/>
                <a:gd name="connsiteY1832" fmla="*/ 2255890 h 2834640"/>
                <a:gd name="connsiteX1833" fmla="*/ 1819980 w 2057401"/>
                <a:gd name="connsiteY1833" fmla="*/ 2260462 h 2834640"/>
                <a:gd name="connsiteX1834" fmla="*/ 1815408 w 2057401"/>
                <a:gd name="connsiteY1834" fmla="*/ 2237602 h 2834640"/>
                <a:gd name="connsiteX1835" fmla="*/ 1815408 w 2057401"/>
                <a:gd name="connsiteY1835" fmla="*/ 2233030 h 2834640"/>
                <a:gd name="connsiteX1836" fmla="*/ 1815408 w 2057401"/>
                <a:gd name="connsiteY1836" fmla="*/ 2237602 h 2834640"/>
                <a:gd name="connsiteX1837" fmla="*/ 1815408 w 2057401"/>
                <a:gd name="connsiteY1837" fmla="*/ 2237602 h 2834640"/>
                <a:gd name="connsiteX1838" fmla="*/ 1824552 w 2057401"/>
                <a:gd name="connsiteY1838" fmla="*/ 2223886 h 2834640"/>
                <a:gd name="connsiteX1839" fmla="*/ 1815408 w 2057401"/>
                <a:gd name="connsiteY1839" fmla="*/ 2223886 h 2834640"/>
                <a:gd name="connsiteX1840" fmla="*/ 1824552 w 2057401"/>
                <a:gd name="connsiteY1840" fmla="*/ 2223886 h 2834640"/>
                <a:gd name="connsiteX1841" fmla="*/ 1829124 w 2057401"/>
                <a:gd name="connsiteY1841" fmla="*/ 2214742 h 2834640"/>
                <a:gd name="connsiteX1842" fmla="*/ 1829124 w 2057401"/>
                <a:gd name="connsiteY1842" fmla="*/ 2214742 h 2834640"/>
                <a:gd name="connsiteX1843" fmla="*/ 1842840 w 2057401"/>
                <a:gd name="connsiteY1843" fmla="*/ 2201026 h 2834640"/>
                <a:gd name="connsiteX1844" fmla="*/ 1856556 w 2057401"/>
                <a:gd name="connsiteY1844" fmla="*/ 2187310 h 2834640"/>
                <a:gd name="connsiteX1845" fmla="*/ 1861128 w 2057401"/>
                <a:gd name="connsiteY1845" fmla="*/ 2187310 h 2834640"/>
                <a:gd name="connsiteX1846" fmla="*/ 1874844 w 2057401"/>
                <a:gd name="connsiteY1846" fmla="*/ 2187310 h 2834640"/>
                <a:gd name="connsiteX1847" fmla="*/ 1874844 w 2057401"/>
                <a:gd name="connsiteY1847" fmla="*/ 2191882 h 2834640"/>
                <a:gd name="connsiteX1848" fmla="*/ 1879416 w 2057401"/>
                <a:gd name="connsiteY1848" fmla="*/ 2191882 h 2834640"/>
                <a:gd name="connsiteX1849" fmla="*/ 1879416 w 2057401"/>
                <a:gd name="connsiteY1849" fmla="*/ 2187310 h 2834640"/>
                <a:gd name="connsiteX1850" fmla="*/ 1874844 w 2057401"/>
                <a:gd name="connsiteY1850" fmla="*/ 2187310 h 2834640"/>
                <a:gd name="connsiteX1851" fmla="*/ 1893132 w 2057401"/>
                <a:gd name="connsiteY1851" fmla="*/ 2178166 h 2834640"/>
                <a:gd name="connsiteX1852" fmla="*/ 1906848 w 2057401"/>
                <a:gd name="connsiteY1852" fmla="*/ 2173594 h 2834640"/>
                <a:gd name="connsiteX1853" fmla="*/ 1902276 w 2057401"/>
                <a:gd name="connsiteY1853" fmla="*/ 2173594 h 2834640"/>
                <a:gd name="connsiteX1854" fmla="*/ 1915992 w 2057401"/>
                <a:gd name="connsiteY1854" fmla="*/ 2173594 h 2834640"/>
                <a:gd name="connsiteX1855" fmla="*/ 1920564 w 2057401"/>
                <a:gd name="connsiteY1855" fmla="*/ 2164450 h 2834640"/>
                <a:gd name="connsiteX1856" fmla="*/ 1938852 w 2057401"/>
                <a:gd name="connsiteY1856" fmla="*/ 2169022 h 2834640"/>
                <a:gd name="connsiteX1857" fmla="*/ 1947996 w 2057401"/>
                <a:gd name="connsiteY1857" fmla="*/ 2155306 h 2834640"/>
                <a:gd name="connsiteX1858" fmla="*/ 1961712 w 2057401"/>
                <a:gd name="connsiteY1858" fmla="*/ 2146162 h 2834640"/>
                <a:gd name="connsiteX1859" fmla="*/ 1961712 w 2057401"/>
                <a:gd name="connsiteY1859" fmla="*/ 2127874 h 2834640"/>
                <a:gd name="connsiteX1860" fmla="*/ 1966284 w 2057401"/>
                <a:gd name="connsiteY1860" fmla="*/ 2118730 h 2834640"/>
                <a:gd name="connsiteX1861" fmla="*/ 1975428 w 2057401"/>
                <a:gd name="connsiteY1861" fmla="*/ 2105014 h 2834640"/>
                <a:gd name="connsiteX1862" fmla="*/ 1980000 w 2057401"/>
                <a:gd name="connsiteY1862" fmla="*/ 2091298 h 2834640"/>
                <a:gd name="connsiteX1863" fmla="*/ 1984572 w 2057401"/>
                <a:gd name="connsiteY1863" fmla="*/ 2077582 h 2834640"/>
                <a:gd name="connsiteX1864" fmla="*/ 1984572 w 2057401"/>
                <a:gd name="connsiteY1864" fmla="*/ 2063866 h 2834640"/>
                <a:gd name="connsiteX1865" fmla="*/ 1993716 w 2057401"/>
                <a:gd name="connsiteY1865" fmla="*/ 2045578 h 2834640"/>
                <a:gd name="connsiteX1866" fmla="*/ 1993716 w 2057401"/>
                <a:gd name="connsiteY1866" fmla="*/ 2027290 h 2834640"/>
                <a:gd name="connsiteX1867" fmla="*/ 1998288 w 2057401"/>
                <a:gd name="connsiteY1867" fmla="*/ 2004430 h 2834640"/>
                <a:gd name="connsiteX1868" fmla="*/ 1993716 w 2057401"/>
                <a:gd name="connsiteY1868" fmla="*/ 1986142 h 2834640"/>
                <a:gd name="connsiteX1869" fmla="*/ 1993716 w 2057401"/>
                <a:gd name="connsiteY1869" fmla="*/ 1963282 h 2834640"/>
                <a:gd name="connsiteX1870" fmla="*/ 1993716 w 2057401"/>
                <a:gd name="connsiteY1870" fmla="*/ 1963282 h 2834640"/>
                <a:gd name="connsiteX1871" fmla="*/ 1998288 w 2057401"/>
                <a:gd name="connsiteY1871" fmla="*/ 1944994 h 2834640"/>
                <a:gd name="connsiteX1872" fmla="*/ 1998288 w 2057401"/>
                <a:gd name="connsiteY1872" fmla="*/ 1944994 h 2834640"/>
                <a:gd name="connsiteX1873" fmla="*/ 1998288 w 2057401"/>
                <a:gd name="connsiteY1873" fmla="*/ 1935850 h 2834640"/>
                <a:gd name="connsiteX1874" fmla="*/ 1998288 w 2057401"/>
                <a:gd name="connsiteY1874" fmla="*/ 1940422 h 2834640"/>
                <a:gd name="connsiteX1875" fmla="*/ 1998288 w 2057401"/>
                <a:gd name="connsiteY1875" fmla="*/ 1931278 h 2834640"/>
                <a:gd name="connsiteX1876" fmla="*/ 2002860 w 2057401"/>
                <a:gd name="connsiteY1876" fmla="*/ 1940422 h 2834640"/>
                <a:gd name="connsiteX1877" fmla="*/ 2025720 w 2057401"/>
                <a:gd name="connsiteY1877" fmla="*/ 1903846 h 2834640"/>
                <a:gd name="connsiteX1878" fmla="*/ 2021148 w 2057401"/>
                <a:gd name="connsiteY1878" fmla="*/ 1903846 h 2834640"/>
                <a:gd name="connsiteX1879" fmla="*/ 2025720 w 2057401"/>
                <a:gd name="connsiteY1879" fmla="*/ 1894702 h 2834640"/>
                <a:gd name="connsiteX1880" fmla="*/ 2030292 w 2057401"/>
                <a:gd name="connsiteY1880" fmla="*/ 1885558 h 2834640"/>
                <a:gd name="connsiteX1881" fmla="*/ 2053152 w 2057401"/>
                <a:gd name="connsiteY1881" fmla="*/ 1858126 h 2834640"/>
                <a:gd name="connsiteX1882" fmla="*/ 2053152 w 2057401"/>
                <a:gd name="connsiteY1882" fmla="*/ 1858126 h 2834640"/>
                <a:gd name="connsiteX1883" fmla="*/ 2066868 w 2057401"/>
                <a:gd name="connsiteY1883" fmla="*/ 1830694 h 2834640"/>
                <a:gd name="connsiteX1884" fmla="*/ 2062296 w 2057401"/>
                <a:gd name="connsiteY1884" fmla="*/ 1798690 h 2834640"/>
                <a:gd name="connsiteX1885" fmla="*/ 2062296 w 2057401"/>
                <a:gd name="connsiteY1885" fmla="*/ 1798690 h 2834640"/>
                <a:gd name="connsiteX1886" fmla="*/ 1751400 w 2057401"/>
                <a:gd name="connsiteY1886" fmla="*/ 1611238 h 2834640"/>
                <a:gd name="connsiteX1887" fmla="*/ 1751400 w 2057401"/>
                <a:gd name="connsiteY1887" fmla="*/ 1611238 h 2834640"/>
                <a:gd name="connsiteX1888" fmla="*/ 1751400 w 2057401"/>
                <a:gd name="connsiteY1888" fmla="*/ 1611238 h 2834640"/>
                <a:gd name="connsiteX1889" fmla="*/ 1536515 w 2057401"/>
                <a:gd name="connsiteY1889" fmla="*/ 1423786 h 2834640"/>
                <a:gd name="connsiteX1890" fmla="*/ 1536515 w 2057401"/>
                <a:gd name="connsiteY1890" fmla="*/ 1423786 h 2834640"/>
                <a:gd name="connsiteX1891" fmla="*/ 1536515 w 2057401"/>
                <a:gd name="connsiteY1891" fmla="*/ 1423786 h 2834640"/>
                <a:gd name="connsiteX1892" fmla="*/ 1088459 w 2057401"/>
                <a:gd name="connsiteY1892" fmla="*/ 1282054 h 2834640"/>
                <a:gd name="connsiteX1893" fmla="*/ 1088459 w 2057401"/>
                <a:gd name="connsiteY1893" fmla="*/ 1282054 h 2834640"/>
                <a:gd name="connsiteX1894" fmla="*/ 1088459 w 2057401"/>
                <a:gd name="connsiteY1894" fmla="*/ 1282054 h 2834640"/>
                <a:gd name="connsiteX1895" fmla="*/ 992447 w 2057401"/>
                <a:gd name="connsiteY1895" fmla="*/ 1222618 h 2834640"/>
                <a:gd name="connsiteX1896" fmla="*/ 992447 w 2057401"/>
                <a:gd name="connsiteY1896" fmla="*/ 1222618 h 2834640"/>
                <a:gd name="connsiteX1897" fmla="*/ 992447 w 2057401"/>
                <a:gd name="connsiteY1897" fmla="*/ 1222618 h 2834640"/>
                <a:gd name="connsiteX1898" fmla="*/ 1161611 w 2057401"/>
                <a:gd name="connsiteY1898" fmla="*/ 1026022 h 2834640"/>
                <a:gd name="connsiteX1899" fmla="*/ 1161611 w 2057401"/>
                <a:gd name="connsiteY1899" fmla="*/ 1026022 h 2834640"/>
                <a:gd name="connsiteX1900" fmla="*/ 1161611 w 2057401"/>
                <a:gd name="connsiteY1900" fmla="*/ 1026022 h 2834640"/>
                <a:gd name="connsiteX1901" fmla="*/ 1198187 w 2057401"/>
                <a:gd name="connsiteY1901" fmla="*/ 980302 h 2834640"/>
                <a:gd name="connsiteX1902" fmla="*/ 1198187 w 2057401"/>
                <a:gd name="connsiteY1902" fmla="*/ 980302 h 2834640"/>
                <a:gd name="connsiteX1903" fmla="*/ 1198187 w 2057401"/>
                <a:gd name="connsiteY1903" fmla="*/ 980302 h 2834640"/>
                <a:gd name="connsiteX1904" fmla="*/ 1339919 w 2057401"/>
                <a:gd name="connsiteY1904" fmla="*/ 797422 h 2834640"/>
                <a:gd name="connsiteX1905" fmla="*/ 1339919 w 2057401"/>
                <a:gd name="connsiteY1905" fmla="*/ 797422 h 2834640"/>
                <a:gd name="connsiteX1906" fmla="*/ 1339919 w 2057401"/>
                <a:gd name="connsiteY1906" fmla="*/ 797422 h 2834640"/>
                <a:gd name="connsiteX1907" fmla="*/ 1339919 w 2057401"/>
                <a:gd name="connsiteY1907" fmla="*/ 801994 h 2834640"/>
                <a:gd name="connsiteX1908" fmla="*/ 1339919 w 2057401"/>
                <a:gd name="connsiteY1908" fmla="*/ 797422 h 2834640"/>
                <a:gd name="connsiteX1909" fmla="*/ 1335347 w 2057401"/>
                <a:gd name="connsiteY1909" fmla="*/ 769990 h 2834640"/>
                <a:gd name="connsiteX1910" fmla="*/ 1335347 w 2057401"/>
                <a:gd name="connsiteY1910" fmla="*/ 769990 h 2834640"/>
                <a:gd name="connsiteX1911" fmla="*/ 1335347 w 2057401"/>
                <a:gd name="connsiteY1911" fmla="*/ 769990 h 2834640"/>
                <a:gd name="connsiteX1912" fmla="*/ 1591380 w 2057401"/>
                <a:gd name="connsiteY1912" fmla="*/ 614542 h 2834640"/>
                <a:gd name="connsiteX1913" fmla="*/ 1591380 w 2057401"/>
                <a:gd name="connsiteY1913" fmla="*/ 614542 h 2834640"/>
                <a:gd name="connsiteX1914" fmla="*/ 1591380 w 2057401"/>
                <a:gd name="connsiteY1914" fmla="*/ 614542 h 2834640"/>
                <a:gd name="connsiteX1915" fmla="*/ 1691964 w 2057401"/>
                <a:gd name="connsiteY1915" fmla="*/ 582538 h 2834640"/>
                <a:gd name="connsiteX1916" fmla="*/ 1691964 w 2057401"/>
                <a:gd name="connsiteY1916" fmla="*/ 582538 h 2834640"/>
                <a:gd name="connsiteX1917" fmla="*/ 1691964 w 2057401"/>
                <a:gd name="connsiteY1917" fmla="*/ 582538 h 2834640"/>
                <a:gd name="connsiteX1918" fmla="*/ 1691964 w 2057401"/>
                <a:gd name="connsiteY1918" fmla="*/ 587110 h 2834640"/>
                <a:gd name="connsiteX1919" fmla="*/ 1687392 w 2057401"/>
                <a:gd name="connsiteY1919" fmla="*/ 591682 h 2834640"/>
                <a:gd name="connsiteX1920" fmla="*/ 1682820 w 2057401"/>
                <a:gd name="connsiteY1920" fmla="*/ 591682 h 2834640"/>
                <a:gd name="connsiteX1921" fmla="*/ 1691964 w 2057401"/>
                <a:gd name="connsiteY1921" fmla="*/ 587110 h 2834640"/>
                <a:gd name="connsiteX1922" fmla="*/ 1591380 w 2057401"/>
                <a:gd name="connsiteY1922" fmla="*/ 600826 h 2834640"/>
                <a:gd name="connsiteX1923" fmla="*/ 1591380 w 2057401"/>
                <a:gd name="connsiteY1923" fmla="*/ 600826 h 2834640"/>
                <a:gd name="connsiteX1924" fmla="*/ 1591380 w 2057401"/>
                <a:gd name="connsiteY1924" fmla="*/ 600826 h 2834640"/>
                <a:gd name="connsiteX1925" fmla="*/ 1568519 w 2057401"/>
                <a:gd name="connsiteY1925" fmla="*/ 600826 h 2834640"/>
                <a:gd name="connsiteX1926" fmla="*/ 1568519 w 2057401"/>
                <a:gd name="connsiteY1926" fmla="*/ 600826 h 2834640"/>
                <a:gd name="connsiteX1927" fmla="*/ 1568519 w 2057401"/>
                <a:gd name="connsiteY1927" fmla="*/ 600826 h 2834640"/>
                <a:gd name="connsiteX1928" fmla="*/ 1838268 w 2057401"/>
                <a:gd name="connsiteY1928" fmla="*/ 417946 h 2834640"/>
                <a:gd name="connsiteX1929" fmla="*/ 1838268 w 2057401"/>
                <a:gd name="connsiteY1929" fmla="*/ 417946 h 2834640"/>
                <a:gd name="connsiteX1930" fmla="*/ 1838268 w 2057401"/>
                <a:gd name="connsiteY1930" fmla="*/ 417946 h 2834640"/>
                <a:gd name="connsiteX1931" fmla="*/ 1806264 w 2057401"/>
                <a:gd name="connsiteY1931" fmla="*/ 404230 h 2834640"/>
                <a:gd name="connsiteX1932" fmla="*/ 1806264 w 2057401"/>
                <a:gd name="connsiteY1932" fmla="*/ 404230 h 2834640"/>
                <a:gd name="connsiteX1933" fmla="*/ 1806264 w 2057401"/>
                <a:gd name="connsiteY1933" fmla="*/ 404230 h 2834640"/>
                <a:gd name="connsiteX1934" fmla="*/ 1801692 w 2057401"/>
                <a:gd name="connsiteY1934" fmla="*/ 404230 h 2834640"/>
                <a:gd name="connsiteX1935" fmla="*/ 1797120 w 2057401"/>
                <a:gd name="connsiteY1935" fmla="*/ 404230 h 2834640"/>
                <a:gd name="connsiteX1936" fmla="*/ 1801692 w 2057401"/>
                <a:gd name="connsiteY1936" fmla="*/ 404230 h 2834640"/>
                <a:gd name="connsiteX1937" fmla="*/ 1787976 w 2057401"/>
                <a:gd name="connsiteY1937" fmla="*/ 390514 h 2834640"/>
                <a:gd name="connsiteX1938" fmla="*/ 1787976 w 2057401"/>
                <a:gd name="connsiteY1938" fmla="*/ 390514 h 2834640"/>
                <a:gd name="connsiteX1939" fmla="*/ 1787976 w 2057401"/>
                <a:gd name="connsiteY1939" fmla="*/ 390514 h 2834640"/>
                <a:gd name="connsiteX1940" fmla="*/ 1787976 w 2057401"/>
                <a:gd name="connsiteY1940" fmla="*/ 390514 h 2834640"/>
                <a:gd name="connsiteX1941" fmla="*/ 1769688 w 2057401"/>
                <a:gd name="connsiteY1941" fmla="*/ 417946 h 2834640"/>
                <a:gd name="connsiteX1942" fmla="*/ 1769688 w 2057401"/>
                <a:gd name="connsiteY1942" fmla="*/ 417946 h 2834640"/>
                <a:gd name="connsiteX1943" fmla="*/ 1778832 w 2057401"/>
                <a:gd name="connsiteY1943" fmla="*/ 408802 h 2834640"/>
                <a:gd name="connsiteX1944" fmla="*/ 1792548 w 2057401"/>
                <a:gd name="connsiteY1944" fmla="*/ 404230 h 2834640"/>
                <a:gd name="connsiteX1945" fmla="*/ 1778832 w 2057401"/>
                <a:gd name="connsiteY1945" fmla="*/ 413374 h 2834640"/>
                <a:gd name="connsiteX1946" fmla="*/ 1765116 w 2057401"/>
                <a:gd name="connsiteY1946" fmla="*/ 417946 h 2834640"/>
                <a:gd name="connsiteX1947" fmla="*/ 1765116 w 2057401"/>
                <a:gd name="connsiteY1947" fmla="*/ 417946 h 2834640"/>
                <a:gd name="connsiteX1948" fmla="*/ 1769688 w 2057401"/>
                <a:gd name="connsiteY1948" fmla="*/ 417946 h 2834640"/>
                <a:gd name="connsiteX1949" fmla="*/ 1765116 w 2057401"/>
                <a:gd name="connsiteY1949" fmla="*/ 321934 h 2834640"/>
                <a:gd name="connsiteX1950" fmla="*/ 1765116 w 2057401"/>
                <a:gd name="connsiteY1950" fmla="*/ 321934 h 2834640"/>
                <a:gd name="connsiteX1951" fmla="*/ 1765116 w 2057401"/>
                <a:gd name="connsiteY1951" fmla="*/ 321934 h 2834640"/>
                <a:gd name="connsiteX1952" fmla="*/ 1760544 w 2057401"/>
                <a:gd name="connsiteY1952" fmla="*/ 299074 h 2834640"/>
                <a:gd name="connsiteX1953" fmla="*/ 1760544 w 2057401"/>
                <a:gd name="connsiteY1953" fmla="*/ 299074 h 2834640"/>
                <a:gd name="connsiteX1954" fmla="*/ 1760544 w 2057401"/>
                <a:gd name="connsiteY1954" fmla="*/ 299074 h 2834640"/>
                <a:gd name="connsiteX1955" fmla="*/ 1760544 w 2057401"/>
                <a:gd name="connsiteY1955" fmla="*/ 349366 h 2834640"/>
                <a:gd name="connsiteX1956" fmla="*/ 1760544 w 2057401"/>
                <a:gd name="connsiteY1956" fmla="*/ 349366 h 2834640"/>
                <a:gd name="connsiteX1957" fmla="*/ 1760544 w 2057401"/>
                <a:gd name="connsiteY1957" fmla="*/ 349366 h 2834640"/>
                <a:gd name="connsiteX1958" fmla="*/ 1755972 w 2057401"/>
                <a:gd name="connsiteY1958" fmla="*/ 413374 h 2834640"/>
                <a:gd name="connsiteX1959" fmla="*/ 1755972 w 2057401"/>
                <a:gd name="connsiteY1959" fmla="*/ 413374 h 2834640"/>
                <a:gd name="connsiteX1960" fmla="*/ 1755972 w 2057401"/>
                <a:gd name="connsiteY1960" fmla="*/ 413374 h 2834640"/>
                <a:gd name="connsiteX1961" fmla="*/ 1669104 w 2057401"/>
                <a:gd name="connsiteY1961" fmla="*/ 299074 h 2834640"/>
                <a:gd name="connsiteX1962" fmla="*/ 1669104 w 2057401"/>
                <a:gd name="connsiteY1962" fmla="*/ 299074 h 2834640"/>
                <a:gd name="connsiteX1963" fmla="*/ 1669104 w 2057401"/>
                <a:gd name="connsiteY1963" fmla="*/ 299074 h 2834640"/>
                <a:gd name="connsiteX1964" fmla="*/ 1669104 w 2057401"/>
                <a:gd name="connsiteY1964" fmla="*/ 299074 h 2834640"/>
                <a:gd name="connsiteX1965" fmla="*/ 1664532 w 2057401"/>
                <a:gd name="connsiteY1965" fmla="*/ 299074 h 2834640"/>
                <a:gd name="connsiteX1966" fmla="*/ 1659960 w 2057401"/>
                <a:gd name="connsiteY1966" fmla="*/ 303646 h 2834640"/>
                <a:gd name="connsiteX1967" fmla="*/ 1655387 w 2057401"/>
                <a:gd name="connsiteY1967" fmla="*/ 303646 h 2834640"/>
                <a:gd name="connsiteX1968" fmla="*/ 1664532 w 2057401"/>
                <a:gd name="connsiteY1968" fmla="*/ 299074 h 2834640"/>
                <a:gd name="connsiteX1969" fmla="*/ 1536515 w 2057401"/>
                <a:gd name="connsiteY1969" fmla="*/ 532246 h 2834640"/>
                <a:gd name="connsiteX1970" fmla="*/ 1536515 w 2057401"/>
                <a:gd name="connsiteY1970" fmla="*/ 532246 h 2834640"/>
                <a:gd name="connsiteX1971" fmla="*/ 1536515 w 2057401"/>
                <a:gd name="connsiteY1971" fmla="*/ 532246 h 2834640"/>
                <a:gd name="connsiteX1972" fmla="*/ 1536515 w 2057401"/>
                <a:gd name="connsiteY1972" fmla="*/ 532246 h 2834640"/>
                <a:gd name="connsiteX1973" fmla="*/ 1541087 w 2057401"/>
                <a:gd name="connsiteY1973" fmla="*/ 139054 h 2834640"/>
                <a:gd name="connsiteX1974" fmla="*/ 1541087 w 2057401"/>
                <a:gd name="connsiteY1974" fmla="*/ 139054 h 2834640"/>
                <a:gd name="connsiteX1975" fmla="*/ 1541087 w 2057401"/>
                <a:gd name="connsiteY1975" fmla="*/ 139054 h 2834640"/>
                <a:gd name="connsiteX1976" fmla="*/ 1541087 w 2057401"/>
                <a:gd name="connsiteY1976" fmla="*/ 139054 h 2834640"/>
                <a:gd name="connsiteX1977" fmla="*/ 1541087 w 2057401"/>
                <a:gd name="connsiteY1977" fmla="*/ 139054 h 2834640"/>
                <a:gd name="connsiteX1978" fmla="*/ 1541087 w 2057401"/>
                <a:gd name="connsiteY1978" fmla="*/ 139054 h 2834640"/>
                <a:gd name="connsiteX1979" fmla="*/ 1541087 w 2057401"/>
                <a:gd name="connsiteY1979" fmla="*/ 139054 h 2834640"/>
                <a:gd name="connsiteX1980" fmla="*/ 1495367 w 2057401"/>
                <a:gd name="connsiteY1980" fmla="*/ 88762 h 2834640"/>
                <a:gd name="connsiteX1981" fmla="*/ 1495367 w 2057401"/>
                <a:gd name="connsiteY1981" fmla="*/ 88762 h 2834640"/>
                <a:gd name="connsiteX1982" fmla="*/ 1495367 w 2057401"/>
                <a:gd name="connsiteY1982" fmla="*/ 88762 h 2834640"/>
                <a:gd name="connsiteX1983" fmla="*/ 1490795 w 2057401"/>
                <a:gd name="connsiteY1983" fmla="*/ 84190 h 2834640"/>
                <a:gd name="connsiteX1984" fmla="*/ 1490795 w 2057401"/>
                <a:gd name="connsiteY1984" fmla="*/ 84190 h 2834640"/>
                <a:gd name="connsiteX1985" fmla="*/ 1490795 w 2057401"/>
                <a:gd name="connsiteY1985" fmla="*/ 84190 h 2834640"/>
                <a:gd name="connsiteX1986" fmla="*/ 1490795 w 2057401"/>
                <a:gd name="connsiteY1986" fmla="*/ 84190 h 2834640"/>
                <a:gd name="connsiteX1987" fmla="*/ 1449647 w 2057401"/>
                <a:gd name="connsiteY1987" fmla="*/ 88762 h 2834640"/>
                <a:gd name="connsiteX1988" fmla="*/ 1449647 w 2057401"/>
                <a:gd name="connsiteY1988" fmla="*/ 88762 h 2834640"/>
                <a:gd name="connsiteX1989" fmla="*/ 1449647 w 2057401"/>
                <a:gd name="connsiteY1989" fmla="*/ 88762 h 2834640"/>
                <a:gd name="connsiteX1990" fmla="*/ 1449647 w 2057401"/>
                <a:gd name="connsiteY1990" fmla="*/ 93334 h 2834640"/>
                <a:gd name="connsiteX1991" fmla="*/ 1449647 w 2057401"/>
                <a:gd name="connsiteY1991" fmla="*/ 93334 h 2834640"/>
                <a:gd name="connsiteX1992" fmla="*/ 1445075 w 2057401"/>
                <a:gd name="connsiteY1992" fmla="*/ 93334 h 2834640"/>
                <a:gd name="connsiteX1993" fmla="*/ 1449647 w 2057401"/>
                <a:gd name="connsiteY1993" fmla="*/ 93334 h 2834640"/>
                <a:gd name="connsiteX1994" fmla="*/ 1445075 w 2057401"/>
                <a:gd name="connsiteY1994" fmla="*/ 157342 h 2834640"/>
                <a:gd name="connsiteX1995" fmla="*/ 1458791 w 2057401"/>
                <a:gd name="connsiteY1995" fmla="*/ 161914 h 2834640"/>
                <a:gd name="connsiteX1996" fmla="*/ 1467935 w 2057401"/>
                <a:gd name="connsiteY1996" fmla="*/ 171058 h 2834640"/>
                <a:gd name="connsiteX1997" fmla="*/ 1454219 w 2057401"/>
                <a:gd name="connsiteY1997" fmla="*/ 171058 h 2834640"/>
                <a:gd name="connsiteX1998" fmla="*/ 1445075 w 2057401"/>
                <a:gd name="connsiteY1998" fmla="*/ 161914 h 2834640"/>
                <a:gd name="connsiteX1999" fmla="*/ 1445075 w 2057401"/>
                <a:gd name="connsiteY1999" fmla="*/ 157342 h 2834640"/>
                <a:gd name="connsiteX2000" fmla="*/ 1426787 w 2057401"/>
                <a:gd name="connsiteY2000" fmla="*/ 157342 h 2834640"/>
                <a:gd name="connsiteX2001" fmla="*/ 1426787 w 2057401"/>
                <a:gd name="connsiteY2001" fmla="*/ 157342 h 2834640"/>
                <a:gd name="connsiteX2002" fmla="*/ 1426787 w 2057401"/>
                <a:gd name="connsiteY2002" fmla="*/ 157342 h 2834640"/>
                <a:gd name="connsiteX2003" fmla="*/ 1426787 w 2057401"/>
                <a:gd name="connsiteY2003" fmla="*/ 157342 h 2834640"/>
                <a:gd name="connsiteX2004" fmla="*/ 1371923 w 2057401"/>
                <a:gd name="connsiteY2004" fmla="*/ 203062 h 2834640"/>
                <a:gd name="connsiteX2005" fmla="*/ 1367351 w 2057401"/>
                <a:gd name="connsiteY2005" fmla="*/ 203062 h 2834640"/>
                <a:gd name="connsiteX2006" fmla="*/ 1371923 w 2057401"/>
                <a:gd name="connsiteY2006" fmla="*/ 203062 h 2834640"/>
                <a:gd name="connsiteX2007" fmla="*/ 1371923 w 2057401"/>
                <a:gd name="connsiteY2007" fmla="*/ 143626 h 2834640"/>
                <a:gd name="connsiteX2008" fmla="*/ 1371923 w 2057401"/>
                <a:gd name="connsiteY2008" fmla="*/ 143626 h 2834640"/>
                <a:gd name="connsiteX2009" fmla="*/ 1371923 w 2057401"/>
                <a:gd name="connsiteY2009" fmla="*/ 143626 h 2834640"/>
                <a:gd name="connsiteX2010" fmla="*/ 1371923 w 2057401"/>
                <a:gd name="connsiteY2010" fmla="*/ 139054 h 2834640"/>
                <a:gd name="connsiteX2011" fmla="*/ 1371923 w 2057401"/>
                <a:gd name="connsiteY2011" fmla="*/ 139054 h 2834640"/>
                <a:gd name="connsiteX2012" fmla="*/ 1371923 w 2057401"/>
                <a:gd name="connsiteY2012" fmla="*/ 139054 h 2834640"/>
                <a:gd name="connsiteX2013" fmla="*/ 1371923 w 2057401"/>
                <a:gd name="connsiteY2013" fmla="*/ 139054 h 2834640"/>
                <a:gd name="connsiteX2014" fmla="*/ 1371923 w 2057401"/>
                <a:gd name="connsiteY2014" fmla="*/ 139054 h 2834640"/>
                <a:gd name="connsiteX2015" fmla="*/ 1367351 w 2057401"/>
                <a:gd name="connsiteY2015" fmla="*/ 120766 h 2834640"/>
                <a:gd name="connsiteX2016" fmla="*/ 1353635 w 2057401"/>
                <a:gd name="connsiteY2016" fmla="*/ 120766 h 2834640"/>
                <a:gd name="connsiteX2017" fmla="*/ 1367351 w 2057401"/>
                <a:gd name="connsiteY2017" fmla="*/ 120766 h 2834640"/>
                <a:gd name="connsiteX2018" fmla="*/ 1358207 w 2057401"/>
                <a:gd name="connsiteY2018" fmla="*/ 198490 h 2834640"/>
                <a:gd name="connsiteX2019" fmla="*/ 1358207 w 2057401"/>
                <a:gd name="connsiteY2019" fmla="*/ 198490 h 2834640"/>
                <a:gd name="connsiteX2020" fmla="*/ 1358207 w 2057401"/>
                <a:gd name="connsiteY2020" fmla="*/ 198490 h 2834640"/>
                <a:gd name="connsiteX2021" fmla="*/ 1207331 w 2057401"/>
                <a:gd name="connsiteY2021" fmla="*/ 907150 h 2834640"/>
                <a:gd name="connsiteX2022" fmla="*/ 1207331 w 2057401"/>
                <a:gd name="connsiteY2022" fmla="*/ 907150 h 2834640"/>
                <a:gd name="connsiteX2023" fmla="*/ 1207331 w 2057401"/>
                <a:gd name="connsiteY2023" fmla="*/ 907150 h 2834640"/>
                <a:gd name="connsiteX2024" fmla="*/ 1321631 w 2057401"/>
                <a:gd name="connsiteY2024" fmla="*/ 811138 h 2834640"/>
                <a:gd name="connsiteX2025" fmla="*/ 1321631 w 2057401"/>
                <a:gd name="connsiteY2025" fmla="*/ 811138 h 2834640"/>
                <a:gd name="connsiteX2026" fmla="*/ 1321631 w 2057401"/>
                <a:gd name="connsiteY2026" fmla="*/ 811138 h 2834640"/>
                <a:gd name="connsiteX2027" fmla="*/ 1289627 w 2057401"/>
                <a:gd name="connsiteY2027" fmla="*/ 673978 h 2834640"/>
                <a:gd name="connsiteX2028" fmla="*/ 1248479 w 2057401"/>
                <a:gd name="connsiteY2028" fmla="*/ 683122 h 2834640"/>
                <a:gd name="connsiteX2029" fmla="*/ 1248479 w 2057401"/>
                <a:gd name="connsiteY2029" fmla="*/ 683122 h 2834640"/>
                <a:gd name="connsiteX2030" fmla="*/ 1239335 w 2057401"/>
                <a:gd name="connsiteY2030" fmla="*/ 678550 h 2834640"/>
                <a:gd name="connsiteX2031" fmla="*/ 1248479 w 2057401"/>
                <a:gd name="connsiteY2031" fmla="*/ 669406 h 2834640"/>
                <a:gd name="connsiteX2032" fmla="*/ 1257623 w 2057401"/>
                <a:gd name="connsiteY2032" fmla="*/ 673978 h 2834640"/>
                <a:gd name="connsiteX2033" fmla="*/ 1280483 w 2057401"/>
                <a:gd name="connsiteY2033" fmla="*/ 660262 h 2834640"/>
                <a:gd name="connsiteX2034" fmla="*/ 1307915 w 2057401"/>
                <a:gd name="connsiteY2034" fmla="*/ 660262 h 2834640"/>
                <a:gd name="connsiteX2035" fmla="*/ 1307915 w 2057401"/>
                <a:gd name="connsiteY2035" fmla="*/ 660262 h 2834640"/>
                <a:gd name="connsiteX2036" fmla="*/ 1303343 w 2057401"/>
                <a:gd name="connsiteY2036" fmla="*/ 660262 h 2834640"/>
                <a:gd name="connsiteX2037" fmla="*/ 1330775 w 2057401"/>
                <a:gd name="connsiteY2037" fmla="*/ 655690 h 2834640"/>
                <a:gd name="connsiteX2038" fmla="*/ 1289627 w 2057401"/>
                <a:gd name="connsiteY2038" fmla="*/ 673978 h 2834640"/>
                <a:gd name="connsiteX2039" fmla="*/ 1262195 w 2057401"/>
                <a:gd name="connsiteY2039" fmla="*/ 664834 h 2834640"/>
                <a:gd name="connsiteX2040" fmla="*/ 1253051 w 2057401"/>
                <a:gd name="connsiteY2040" fmla="*/ 664834 h 2834640"/>
                <a:gd name="connsiteX2041" fmla="*/ 1262195 w 2057401"/>
                <a:gd name="connsiteY2041" fmla="*/ 664834 h 2834640"/>
                <a:gd name="connsiteX2042" fmla="*/ 1262195 w 2057401"/>
                <a:gd name="connsiteY2042" fmla="*/ 664834 h 2834640"/>
                <a:gd name="connsiteX2043" fmla="*/ 1262195 w 2057401"/>
                <a:gd name="connsiteY2043" fmla="*/ 664834 h 2834640"/>
                <a:gd name="connsiteX2044" fmla="*/ 1262195 w 2057401"/>
                <a:gd name="connsiteY2044" fmla="*/ 660262 h 2834640"/>
                <a:gd name="connsiteX2045" fmla="*/ 1262195 w 2057401"/>
                <a:gd name="connsiteY2045" fmla="*/ 660262 h 2834640"/>
                <a:gd name="connsiteX2046" fmla="*/ 1262195 w 2057401"/>
                <a:gd name="connsiteY2046" fmla="*/ 660262 h 2834640"/>
                <a:gd name="connsiteX2047" fmla="*/ 1335347 w 2057401"/>
                <a:gd name="connsiteY2047" fmla="*/ 651118 h 2834640"/>
                <a:gd name="connsiteX2048" fmla="*/ 1335347 w 2057401"/>
                <a:gd name="connsiteY2048" fmla="*/ 651118 h 2834640"/>
                <a:gd name="connsiteX2049" fmla="*/ 1335347 w 2057401"/>
                <a:gd name="connsiteY2049" fmla="*/ 651118 h 2834640"/>
                <a:gd name="connsiteX2050" fmla="*/ 1335347 w 2057401"/>
                <a:gd name="connsiteY2050" fmla="*/ 651118 h 2834640"/>
                <a:gd name="connsiteX2051" fmla="*/ 1335347 w 2057401"/>
                <a:gd name="connsiteY2051" fmla="*/ 651118 h 2834640"/>
                <a:gd name="connsiteX2052" fmla="*/ 1353635 w 2057401"/>
                <a:gd name="connsiteY2052" fmla="*/ 733414 h 2834640"/>
                <a:gd name="connsiteX2053" fmla="*/ 1358207 w 2057401"/>
                <a:gd name="connsiteY2053" fmla="*/ 728842 h 2834640"/>
                <a:gd name="connsiteX2054" fmla="*/ 1358207 w 2057401"/>
                <a:gd name="connsiteY2054" fmla="*/ 733414 h 2834640"/>
                <a:gd name="connsiteX2055" fmla="*/ 1353635 w 2057401"/>
                <a:gd name="connsiteY2055" fmla="*/ 733414 h 2834640"/>
                <a:gd name="connsiteX2056" fmla="*/ 1381067 w 2057401"/>
                <a:gd name="connsiteY2056" fmla="*/ 623686 h 2834640"/>
                <a:gd name="connsiteX2057" fmla="*/ 1381067 w 2057401"/>
                <a:gd name="connsiteY2057" fmla="*/ 623686 h 2834640"/>
                <a:gd name="connsiteX2058" fmla="*/ 1381067 w 2057401"/>
                <a:gd name="connsiteY2058" fmla="*/ 623686 h 2834640"/>
                <a:gd name="connsiteX2059" fmla="*/ 1358207 w 2057401"/>
                <a:gd name="connsiteY2059" fmla="*/ 628258 h 2834640"/>
                <a:gd name="connsiteX2060" fmla="*/ 1371923 w 2057401"/>
                <a:gd name="connsiteY2060" fmla="*/ 632830 h 2834640"/>
                <a:gd name="connsiteX2061" fmla="*/ 1376495 w 2057401"/>
                <a:gd name="connsiteY2061" fmla="*/ 632830 h 2834640"/>
                <a:gd name="connsiteX2062" fmla="*/ 1376495 w 2057401"/>
                <a:gd name="connsiteY2062" fmla="*/ 632830 h 2834640"/>
                <a:gd name="connsiteX2063" fmla="*/ 1399355 w 2057401"/>
                <a:gd name="connsiteY2063" fmla="*/ 623686 h 2834640"/>
                <a:gd name="connsiteX2064" fmla="*/ 1390211 w 2057401"/>
                <a:gd name="connsiteY2064" fmla="*/ 632830 h 2834640"/>
                <a:gd name="connsiteX2065" fmla="*/ 1381067 w 2057401"/>
                <a:gd name="connsiteY2065" fmla="*/ 646546 h 2834640"/>
                <a:gd name="connsiteX2066" fmla="*/ 1358207 w 2057401"/>
                <a:gd name="connsiteY2066" fmla="*/ 651118 h 2834640"/>
                <a:gd name="connsiteX2067" fmla="*/ 1330775 w 2057401"/>
                <a:gd name="connsiteY2067" fmla="*/ 651118 h 2834640"/>
                <a:gd name="connsiteX2068" fmla="*/ 1317059 w 2057401"/>
                <a:gd name="connsiteY2068" fmla="*/ 651118 h 2834640"/>
                <a:gd name="connsiteX2069" fmla="*/ 1358207 w 2057401"/>
                <a:gd name="connsiteY2069" fmla="*/ 628258 h 2834640"/>
                <a:gd name="connsiteX2070" fmla="*/ 1280483 w 2057401"/>
                <a:gd name="connsiteY2070" fmla="*/ 577966 h 2834640"/>
                <a:gd name="connsiteX2071" fmla="*/ 1303343 w 2057401"/>
                <a:gd name="connsiteY2071" fmla="*/ 582538 h 2834640"/>
                <a:gd name="connsiteX2072" fmla="*/ 1312487 w 2057401"/>
                <a:gd name="connsiteY2072" fmla="*/ 587110 h 2834640"/>
                <a:gd name="connsiteX2073" fmla="*/ 1317059 w 2057401"/>
                <a:gd name="connsiteY2073" fmla="*/ 587110 h 2834640"/>
                <a:gd name="connsiteX2074" fmla="*/ 1317059 w 2057401"/>
                <a:gd name="connsiteY2074" fmla="*/ 587110 h 2834640"/>
                <a:gd name="connsiteX2075" fmla="*/ 1317059 w 2057401"/>
                <a:gd name="connsiteY2075" fmla="*/ 587110 h 2834640"/>
                <a:gd name="connsiteX2076" fmla="*/ 1330775 w 2057401"/>
                <a:gd name="connsiteY2076" fmla="*/ 587110 h 2834640"/>
                <a:gd name="connsiteX2077" fmla="*/ 1335347 w 2057401"/>
                <a:gd name="connsiteY2077" fmla="*/ 600826 h 2834640"/>
                <a:gd name="connsiteX2078" fmla="*/ 1335347 w 2057401"/>
                <a:gd name="connsiteY2078" fmla="*/ 605398 h 2834640"/>
                <a:gd name="connsiteX2079" fmla="*/ 1335347 w 2057401"/>
                <a:gd name="connsiteY2079" fmla="*/ 605398 h 2834640"/>
                <a:gd name="connsiteX2080" fmla="*/ 1339919 w 2057401"/>
                <a:gd name="connsiteY2080" fmla="*/ 614542 h 2834640"/>
                <a:gd name="connsiteX2081" fmla="*/ 1335347 w 2057401"/>
                <a:gd name="connsiteY2081" fmla="*/ 619114 h 2834640"/>
                <a:gd name="connsiteX2082" fmla="*/ 1321631 w 2057401"/>
                <a:gd name="connsiteY2082" fmla="*/ 614542 h 2834640"/>
                <a:gd name="connsiteX2083" fmla="*/ 1321631 w 2057401"/>
                <a:gd name="connsiteY2083" fmla="*/ 609970 h 2834640"/>
                <a:gd name="connsiteX2084" fmla="*/ 1321631 w 2057401"/>
                <a:gd name="connsiteY2084" fmla="*/ 609970 h 2834640"/>
                <a:gd name="connsiteX2085" fmla="*/ 1321631 w 2057401"/>
                <a:gd name="connsiteY2085" fmla="*/ 605398 h 2834640"/>
                <a:gd name="connsiteX2086" fmla="*/ 1307915 w 2057401"/>
                <a:gd name="connsiteY2086" fmla="*/ 596254 h 2834640"/>
                <a:gd name="connsiteX2087" fmla="*/ 1298771 w 2057401"/>
                <a:gd name="connsiteY2087" fmla="*/ 619114 h 2834640"/>
                <a:gd name="connsiteX2088" fmla="*/ 1289627 w 2057401"/>
                <a:gd name="connsiteY2088" fmla="*/ 637402 h 2834640"/>
                <a:gd name="connsiteX2089" fmla="*/ 1275911 w 2057401"/>
                <a:gd name="connsiteY2089" fmla="*/ 646546 h 2834640"/>
                <a:gd name="connsiteX2090" fmla="*/ 1275911 w 2057401"/>
                <a:gd name="connsiteY2090" fmla="*/ 623686 h 2834640"/>
                <a:gd name="connsiteX2091" fmla="*/ 1257623 w 2057401"/>
                <a:gd name="connsiteY2091" fmla="*/ 632830 h 2834640"/>
                <a:gd name="connsiteX2092" fmla="*/ 1271339 w 2057401"/>
                <a:gd name="connsiteY2092" fmla="*/ 619114 h 2834640"/>
                <a:gd name="connsiteX2093" fmla="*/ 1280483 w 2057401"/>
                <a:gd name="connsiteY2093" fmla="*/ 600826 h 2834640"/>
                <a:gd name="connsiteX2094" fmla="*/ 1285055 w 2057401"/>
                <a:gd name="connsiteY2094" fmla="*/ 591682 h 2834640"/>
                <a:gd name="connsiteX2095" fmla="*/ 1271339 w 2057401"/>
                <a:gd name="connsiteY2095" fmla="*/ 582538 h 2834640"/>
                <a:gd name="connsiteX2096" fmla="*/ 1262195 w 2057401"/>
                <a:gd name="connsiteY2096" fmla="*/ 582538 h 2834640"/>
                <a:gd name="connsiteX2097" fmla="*/ 1257623 w 2057401"/>
                <a:gd name="connsiteY2097" fmla="*/ 591682 h 2834640"/>
                <a:gd name="connsiteX2098" fmla="*/ 1243907 w 2057401"/>
                <a:gd name="connsiteY2098" fmla="*/ 605398 h 2834640"/>
                <a:gd name="connsiteX2099" fmla="*/ 1243907 w 2057401"/>
                <a:gd name="connsiteY2099" fmla="*/ 605398 h 2834640"/>
                <a:gd name="connsiteX2100" fmla="*/ 1248479 w 2057401"/>
                <a:gd name="connsiteY2100" fmla="*/ 600826 h 2834640"/>
                <a:gd name="connsiteX2101" fmla="*/ 1234763 w 2057401"/>
                <a:gd name="connsiteY2101" fmla="*/ 609970 h 2834640"/>
                <a:gd name="connsiteX2102" fmla="*/ 1216475 w 2057401"/>
                <a:gd name="connsiteY2102" fmla="*/ 614542 h 2834640"/>
                <a:gd name="connsiteX2103" fmla="*/ 1207331 w 2057401"/>
                <a:gd name="connsiteY2103" fmla="*/ 623686 h 2834640"/>
                <a:gd name="connsiteX2104" fmla="*/ 1198187 w 2057401"/>
                <a:gd name="connsiteY2104" fmla="*/ 651118 h 2834640"/>
                <a:gd name="connsiteX2105" fmla="*/ 1175327 w 2057401"/>
                <a:gd name="connsiteY2105" fmla="*/ 678550 h 2834640"/>
                <a:gd name="connsiteX2106" fmla="*/ 1179899 w 2057401"/>
                <a:gd name="connsiteY2106" fmla="*/ 637402 h 2834640"/>
                <a:gd name="connsiteX2107" fmla="*/ 1198187 w 2057401"/>
                <a:gd name="connsiteY2107" fmla="*/ 609970 h 2834640"/>
                <a:gd name="connsiteX2108" fmla="*/ 1211903 w 2057401"/>
                <a:gd name="connsiteY2108" fmla="*/ 596254 h 2834640"/>
                <a:gd name="connsiteX2109" fmla="*/ 1198187 w 2057401"/>
                <a:gd name="connsiteY2109" fmla="*/ 605398 h 2834640"/>
                <a:gd name="connsiteX2110" fmla="*/ 1184471 w 2057401"/>
                <a:gd name="connsiteY2110" fmla="*/ 609970 h 2834640"/>
                <a:gd name="connsiteX2111" fmla="*/ 1198187 w 2057401"/>
                <a:gd name="connsiteY2111" fmla="*/ 600826 h 2834640"/>
                <a:gd name="connsiteX2112" fmla="*/ 1216475 w 2057401"/>
                <a:gd name="connsiteY2112" fmla="*/ 582538 h 2834640"/>
                <a:gd name="connsiteX2113" fmla="*/ 1216475 w 2057401"/>
                <a:gd name="connsiteY2113" fmla="*/ 587110 h 2834640"/>
                <a:gd name="connsiteX2114" fmla="*/ 1225619 w 2057401"/>
                <a:gd name="connsiteY2114" fmla="*/ 582538 h 2834640"/>
                <a:gd name="connsiteX2115" fmla="*/ 1221047 w 2057401"/>
                <a:gd name="connsiteY2115" fmla="*/ 587110 h 2834640"/>
                <a:gd name="connsiteX2116" fmla="*/ 1239335 w 2057401"/>
                <a:gd name="connsiteY2116" fmla="*/ 577966 h 2834640"/>
                <a:gd name="connsiteX2117" fmla="*/ 1253051 w 2057401"/>
                <a:gd name="connsiteY2117" fmla="*/ 577966 h 2834640"/>
                <a:gd name="connsiteX2118" fmla="*/ 1257623 w 2057401"/>
                <a:gd name="connsiteY2118" fmla="*/ 582538 h 2834640"/>
                <a:gd name="connsiteX2119" fmla="*/ 1275911 w 2057401"/>
                <a:gd name="connsiteY2119" fmla="*/ 577966 h 2834640"/>
                <a:gd name="connsiteX2120" fmla="*/ 1271339 w 2057401"/>
                <a:gd name="connsiteY2120" fmla="*/ 568822 h 2834640"/>
                <a:gd name="connsiteX2121" fmla="*/ 1280483 w 2057401"/>
                <a:gd name="connsiteY2121" fmla="*/ 577966 h 2834640"/>
                <a:gd name="connsiteX2122" fmla="*/ 1275911 w 2057401"/>
                <a:gd name="connsiteY2122" fmla="*/ 577966 h 2834640"/>
                <a:gd name="connsiteX2123" fmla="*/ 1275911 w 2057401"/>
                <a:gd name="connsiteY2123" fmla="*/ 582538 h 2834640"/>
                <a:gd name="connsiteX2124" fmla="*/ 1280483 w 2057401"/>
                <a:gd name="connsiteY2124" fmla="*/ 577966 h 2834640"/>
                <a:gd name="connsiteX2125" fmla="*/ 1253051 w 2057401"/>
                <a:gd name="connsiteY2125" fmla="*/ 107050 h 2834640"/>
                <a:gd name="connsiteX2126" fmla="*/ 1239335 w 2057401"/>
                <a:gd name="connsiteY2126" fmla="*/ 111622 h 2834640"/>
                <a:gd name="connsiteX2127" fmla="*/ 1253051 w 2057401"/>
                <a:gd name="connsiteY2127" fmla="*/ 107050 h 2834640"/>
                <a:gd name="connsiteX2128" fmla="*/ 1189043 w 2057401"/>
                <a:gd name="connsiteY2128" fmla="*/ 143626 h 2834640"/>
                <a:gd name="connsiteX2129" fmla="*/ 1189043 w 2057401"/>
                <a:gd name="connsiteY2129" fmla="*/ 143626 h 2834640"/>
                <a:gd name="connsiteX2130" fmla="*/ 1189043 w 2057401"/>
                <a:gd name="connsiteY2130" fmla="*/ 143626 h 2834640"/>
                <a:gd name="connsiteX2131" fmla="*/ 1189043 w 2057401"/>
                <a:gd name="connsiteY2131" fmla="*/ 143626 h 2834640"/>
                <a:gd name="connsiteX2132" fmla="*/ 1189043 w 2057401"/>
                <a:gd name="connsiteY2132" fmla="*/ 143626 h 2834640"/>
                <a:gd name="connsiteX2133" fmla="*/ 1189043 w 2057401"/>
                <a:gd name="connsiteY2133" fmla="*/ 143626 h 2834640"/>
                <a:gd name="connsiteX2134" fmla="*/ 1189043 w 2057401"/>
                <a:gd name="connsiteY2134" fmla="*/ 143626 h 2834640"/>
                <a:gd name="connsiteX2135" fmla="*/ 1193615 w 2057401"/>
                <a:gd name="connsiteY2135" fmla="*/ 139054 h 2834640"/>
                <a:gd name="connsiteX2136" fmla="*/ 1193615 w 2057401"/>
                <a:gd name="connsiteY2136" fmla="*/ 139054 h 2834640"/>
                <a:gd name="connsiteX2137" fmla="*/ 1193615 w 2057401"/>
                <a:gd name="connsiteY2137" fmla="*/ 139054 h 2834640"/>
                <a:gd name="connsiteX2138" fmla="*/ 1193615 w 2057401"/>
                <a:gd name="connsiteY2138" fmla="*/ 139054 h 2834640"/>
                <a:gd name="connsiteX2139" fmla="*/ 1184471 w 2057401"/>
                <a:gd name="connsiteY2139" fmla="*/ 134482 h 2834640"/>
                <a:gd name="connsiteX2140" fmla="*/ 1184471 w 2057401"/>
                <a:gd name="connsiteY2140" fmla="*/ 134482 h 2834640"/>
                <a:gd name="connsiteX2141" fmla="*/ 1184471 w 2057401"/>
                <a:gd name="connsiteY2141" fmla="*/ 134482 h 2834640"/>
                <a:gd name="connsiteX2142" fmla="*/ 1175327 w 2057401"/>
                <a:gd name="connsiteY2142" fmla="*/ 545962 h 2834640"/>
                <a:gd name="connsiteX2143" fmla="*/ 1193615 w 2057401"/>
                <a:gd name="connsiteY2143" fmla="*/ 541390 h 2834640"/>
                <a:gd name="connsiteX2144" fmla="*/ 1211903 w 2057401"/>
                <a:gd name="connsiteY2144" fmla="*/ 527674 h 2834640"/>
                <a:gd name="connsiteX2145" fmla="*/ 1211903 w 2057401"/>
                <a:gd name="connsiteY2145" fmla="*/ 527674 h 2834640"/>
                <a:gd name="connsiteX2146" fmla="*/ 1211903 w 2057401"/>
                <a:gd name="connsiteY2146" fmla="*/ 527674 h 2834640"/>
                <a:gd name="connsiteX2147" fmla="*/ 1211903 w 2057401"/>
                <a:gd name="connsiteY2147" fmla="*/ 527674 h 2834640"/>
                <a:gd name="connsiteX2148" fmla="*/ 1207331 w 2057401"/>
                <a:gd name="connsiteY2148" fmla="*/ 532246 h 2834640"/>
                <a:gd name="connsiteX2149" fmla="*/ 1207331 w 2057401"/>
                <a:gd name="connsiteY2149" fmla="*/ 532246 h 2834640"/>
                <a:gd name="connsiteX2150" fmla="*/ 1221047 w 2057401"/>
                <a:gd name="connsiteY2150" fmla="*/ 523102 h 2834640"/>
                <a:gd name="connsiteX2151" fmla="*/ 1211903 w 2057401"/>
                <a:gd name="connsiteY2151" fmla="*/ 532246 h 2834640"/>
                <a:gd name="connsiteX2152" fmla="*/ 1225619 w 2057401"/>
                <a:gd name="connsiteY2152" fmla="*/ 523102 h 2834640"/>
                <a:gd name="connsiteX2153" fmla="*/ 1239335 w 2057401"/>
                <a:gd name="connsiteY2153" fmla="*/ 523102 h 2834640"/>
                <a:gd name="connsiteX2154" fmla="*/ 1253051 w 2057401"/>
                <a:gd name="connsiteY2154" fmla="*/ 527674 h 2834640"/>
                <a:gd name="connsiteX2155" fmla="*/ 1271339 w 2057401"/>
                <a:gd name="connsiteY2155" fmla="*/ 541390 h 2834640"/>
                <a:gd name="connsiteX2156" fmla="*/ 1271339 w 2057401"/>
                <a:gd name="connsiteY2156" fmla="*/ 555106 h 2834640"/>
                <a:gd name="connsiteX2157" fmla="*/ 1266767 w 2057401"/>
                <a:gd name="connsiteY2157" fmla="*/ 559678 h 2834640"/>
                <a:gd name="connsiteX2158" fmla="*/ 1271339 w 2057401"/>
                <a:gd name="connsiteY2158" fmla="*/ 564250 h 2834640"/>
                <a:gd name="connsiteX2159" fmla="*/ 1266767 w 2057401"/>
                <a:gd name="connsiteY2159" fmla="*/ 573394 h 2834640"/>
                <a:gd name="connsiteX2160" fmla="*/ 1257623 w 2057401"/>
                <a:gd name="connsiteY2160" fmla="*/ 573394 h 2834640"/>
                <a:gd name="connsiteX2161" fmla="*/ 1262195 w 2057401"/>
                <a:gd name="connsiteY2161" fmla="*/ 568822 h 2834640"/>
                <a:gd name="connsiteX2162" fmla="*/ 1243907 w 2057401"/>
                <a:gd name="connsiteY2162" fmla="*/ 568822 h 2834640"/>
                <a:gd name="connsiteX2163" fmla="*/ 1225619 w 2057401"/>
                <a:gd name="connsiteY2163" fmla="*/ 573394 h 2834640"/>
                <a:gd name="connsiteX2164" fmla="*/ 1198187 w 2057401"/>
                <a:gd name="connsiteY2164" fmla="*/ 564250 h 2834640"/>
                <a:gd name="connsiteX2165" fmla="*/ 1216475 w 2057401"/>
                <a:gd name="connsiteY2165" fmla="*/ 550534 h 2834640"/>
                <a:gd name="connsiteX2166" fmla="*/ 1198187 w 2057401"/>
                <a:gd name="connsiteY2166" fmla="*/ 559678 h 2834640"/>
                <a:gd name="connsiteX2167" fmla="*/ 1198187 w 2057401"/>
                <a:gd name="connsiteY2167" fmla="*/ 555106 h 2834640"/>
                <a:gd name="connsiteX2168" fmla="*/ 1175327 w 2057401"/>
                <a:gd name="connsiteY2168" fmla="*/ 564250 h 2834640"/>
                <a:gd name="connsiteX2169" fmla="*/ 1161611 w 2057401"/>
                <a:gd name="connsiteY2169" fmla="*/ 568822 h 2834640"/>
                <a:gd name="connsiteX2170" fmla="*/ 1152467 w 2057401"/>
                <a:gd name="connsiteY2170" fmla="*/ 568822 h 2834640"/>
                <a:gd name="connsiteX2171" fmla="*/ 1157039 w 2057401"/>
                <a:gd name="connsiteY2171" fmla="*/ 564250 h 2834640"/>
                <a:gd name="connsiteX2172" fmla="*/ 1129607 w 2057401"/>
                <a:gd name="connsiteY2172" fmla="*/ 568822 h 2834640"/>
                <a:gd name="connsiteX2173" fmla="*/ 1175327 w 2057401"/>
                <a:gd name="connsiteY2173" fmla="*/ 545962 h 2834640"/>
                <a:gd name="connsiteX2174" fmla="*/ 1115891 w 2057401"/>
                <a:gd name="connsiteY2174" fmla="*/ 952870 h 2834640"/>
                <a:gd name="connsiteX2175" fmla="*/ 1115891 w 2057401"/>
                <a:gd name="connsiteY2175" fmla="*/ 952870 h 2834640"/>
                <a:gd name="connsiteX2176" fmla="*/ 1115891 w 2057401"/>
                <a:gd name="connsiteY2176" fmla="*/ 952870 h 2834640"/>
                <a:gd name="connsiteX2177" fmla="*/ 1111319 w 2057401"/>
                <a:gd name="connsiteY2177" fmla="*/ 943726 h 2834640"/>
                <a:gd name="connsiteX2178" fmla="*/ 1111319 w 2057401"/>
                <a:gd name="connsiteY2178" fmla="*/ 943726 h 2834640"/>
                <a:gd name="connsiteX2179" fmla="*/ 1111319 w 2057401"/>
                <a:gd name="connsiteY2179" fmla="*/ 943726 h 2834640"/>
                <a:gd name="connsiteX2180" fmla="*/ 1111319 w 2057401"/>
                <a:gd name="connsiteY2180" fmla="*/ 943726 h 2834640"/>
                <a:gd name="connsiteX2181" fmla="*/ 1111319 w 2057401"/>
                <a:gd name="connsiteY2181" fmla="*/ 943726 h 2834640"/>
                <a:gd name="connsiteX2182" fmla="*/ 1111319 w 2057401"/>
                <a:gd name="connsiteY2182" fmla="*/ 943726 h 2834640"/>
                <a:gd name="connsiteX2183" fmla="*/ 1079315 w 2057401"/>
                <a:gd name="connsiteY2183" fmla="*/ 939154 h 2834640"/>
                <a:gd name="connsiteX2184" fmla="*/ 1079315 w 2057401"/>
                <a:gd name="connsiteY2184" fmla="*/ 939154 h 2834640"/>
                <a:gd name="connsiteX2185" fmla="*/ 1079315 w 2057401"/>
                <a:gd name="connsiteY2185" fmla="*/ 939154 h 2834640"/>
                <a:gd name="connsiteX2186" fmla="*/ 946727 w 2057401"/>
                <a:gd name="connsiteY2186" fmla="*/ 952870 h 2834640"/>
                <a:gd name="connsiteX2187" fmla="*/ 946727 w 2057401"/>
                <a:gd name="connsiteY2187" fmla="*/ 952870 h 2834640"/>
                <a:gd name="connsiteX2188" fmla="*/ 946727 w 2057401"/>
                <a:gd name="connsiteY2188" fmla="*/ 952870 h 2834640"/>
                <a:gd name="connsiteX2189" fmla="*/ 923867 w 2057401"/>
                <a:gd name="connsiteY2189" fmla="*/ 952870 h 2834640"/>
                <a:gd name="connsiteX2190" fmla="*/ 928439 w 2057401"/>
                <a:gd name="connsiteY2190" fmla="*/ 952870 h 2834640"/>
                <a:gd name="connsiteX2191" fmla="*/ 923867 w 2057401"/>
                <a:gd name="connsiteY2191" fmla="*/ 957442 h 2834640"/>
                <a:gd name="connsiteX2192" fmla="*/ 928439 w 2057401"/>
                <a:gd name="connsiteY2192" fmla="*/ 957442 h 2834640"/>
                <a:gd name="connsiteX2193" fmla="*/ 923867 w 2057401"/>
                <a:gd name="connsiteY2193" fmla="*/ 962014 h 2834640"/>
                <a:gd name="connsiteX2194" fmla="*/ 923867 w 2057401"/>
                <a:gd name="connsiteY2194" fmla="*/ 952870 h 2834640"/>
                <a:gd name="connsiteX2195" fmla="*/ 891863 w 2057401"/>
                <a:gd name="connsiteY2195" fmla="*/ 980302 h 2834640"/>
                <a:gd name="connsiteX2196" fmla="*/ 891863 w 2057401"/>
                <a:gd name="connsiteY2196" fmla="*/ 980302 h 2834640"/>
                <a:gd name="connsiteX2197" fmla="*/ 891863 w 2057401"/>
                <a:gd name="connsiteY2197" fmla="*/ 980302 h 2834640"/>
                <a:gd name="connsiteX2198" fmla="*/ 873575 w 2057401"/>
                <a:gd name="connsiteY2198" fmla="*/ 989446 h 2834640"/>
                <a:gd name="connsiteX2199" fmla="*/ 873575 w 2057401"/>
                <a:gd name="connsiteY2199" fmla="*/ 989446 h 2834640"/>
                <a:gd name="connsiteX2200" fmla="*/ 873575 w 2057401"/>
                <a:gd name="connsiteY2200" fmla="*/ 989446 h 2834640"/>
                <a:gd name="connsiteX2201" fmla="*/ 873575 w 2057401"/>
                <a:gd name="connsiteY2201" fmla="*/ 989446 h 2834640"/>
                <a:gd name="connsiteX2202" fmla="*/ 873575 w 2057401"/>
                <a:gd name="connsiteY2202" fmla="*/ 989446 h 2834640"/>
                <a:gd name="connsiteX2203" fmla="*/ 864431 w 2057401"/>
                <a:gd name="connsiteY2203" fmla="*/ 88762 h 2834640"/>
                <a:gd name="connsiteX2204" fmla="*/ 864431 w 2057401"/>
                <a:gd name="connsiteY2204" fmla="*/ 88762 h 2834640"/>
                <a:gd name="connsiteX2205" fmla="*/ 864431 w 2057401"/>
                <a:gd name="connsiteY2205" fmla="*/ 88762 h 2834640"/>
                <a:gd name="connsiteX2206" fmla="*/ 836999 w 2057401"/>
                <a:gd name="connsiteY2206" fmla="*/ 102478 h 2834640"/>
                <a:gd name="connsiteX2207" fmla="*/ 836999 w 2057401"/>
                <a:gd name="connsiteY2207" fmla="*/ 102478 h 2834640"/>
                <a:gd name="connsiteX2208" fmla="*/ 836999 w 2057401"/>
                <a:gd name="connsiteY2208" fmla="*/ 102478 h 2834640"/>
                <a:gd name="connsiteX2209" fmla="*/ 836999 w 2057401"/>
                <a:gd name="connsiteY2209" fmla="*/ 102478 h 2834640"/>
                <a:gd name="connsiteX2210" fmla="*/ 836999 w 2057401"/>
                <a:gd name="connsiteY2210" fmla="*/ 102478 h 2834640"/>
                <a:gd name="connsiteX2211" fmla="*/ 836999 w 2057401"/>
                <a:gd name="connsiteY2211" fmla="*/ 102478 h 2834640"/>
                <a:gd name="connsiteX2212" fmla="*/ 841571 w 2057401"/>
                <a:gd name="connsiteY2212" fmla="*/ 97906 h 2834640"/>
                <a:gd name="connsiteX2213" fmla="*/ 841571 w 2057401"/>
                <a:gd name="connsiteY2213" fmla="*/ 97906 h 2834640"/>
                <a:gd name="connsiteX2214" fmla="*/ 841571 w 2057401"/>
                <a:gd name="connsiteY2214" fmla="*/ 97906 h 2834640"/>
                <a:gd name="connsiteX2215" fmla="*/ 836999 w 2057401"/>
                <a:gd name="connsiteY2215" fmla="*/ 102478 h 2834640"/>
                <a:gd name="connsiteX2216" fmla="*/ 836999 w 2057401"/>
                <a:gd name="connsiteY2216" fmla="*/ 102478 h 2834640"/>
                <a:gd name="connsiteX2217" fmla="*/ 836999 w 2057401"/>
                <a:gd name="connsiteY2217" fmla="*/ 102478 h 2834640"/>
                <a:gd name="connsiteX2218" fmla="*/ 836999 w 2057401"/>
                <a:gd name="connsiteY2218" fmla="*/ 102478 h 2834640"/>
                <a:gd name="connsiteX2219" fmla="*/ 836999 w 2057401"/>
                <a:gd name="connsiteY2219" fmla="*/ 102478 h 2834640"/>
                <a:gd name="connsiteX2220" fmla="*/ 836999 w 2057401"/>
                <a:gd name="connsiteY2220" fmla="*/ 102478 h 2834640"/>
                <a:gd name="connsiteX2221" fmla="*/ 297502 w 2057401"/>
                <a:gd name="connsiteY2221" fmla="*/ 184774 h 2834640"/>
                <a:gd name="connsiteX2222" fmla="*/ 297502 w 2057401"/>
                <a:gd name="connsiteY2222" fmla="*/ 184774 h 2834640"/>
                <a:gd name="connsiteX2223" fmla="*/ 297502 w 2057401"/>
                <a:gd name="connsiteY2223" fmla="*/ 184774 h 2834640"/>
                <a:gd name="connsiteX2224" fmla="*/ 183202 w 2057401"/>
                <a:gd name="connsiteY2224" fmla="*/ 262498 h 2834640"/>
                <a:gd name="connsiteX2225" fmla="*/ 183202 w 2057401"/>
                <a:gd name="connsiteY2225" fmla="*/ 262498 h 2834640"/>
                <a:gd name="connsiteX2226" fmla="*/ 178630 w 2057401"/>
                <a:gd name="connsiteY2226" fmla="*/ 267070 h 2834640"/>
                <a:gd name="connsiteX2227" fmla="*/ 183202 w 2057401"/>
                <a:gd name="connsiteY2227" fmla="*/ 262498 h 2834640"/>
                <a:gd name="connsiteX2228" fmla="*/ 174058 w 2057401"/>
                <a:gd name="connsiteY2228" fmla="*/ 267070 h 2834640"/>
                <a:gd name="connsiteX2229" fmla="*/ 169486 w 2057401"/>
                <a:gd name="connsiteY2229" fmla="*/ 262498 h 2834640"/>
                <a:gd name="connsiteX2230" fmla="*/ 183202 w 2057401"/>
                <a:gd name="connsiteY2230" fmla="*/ 262498 h 2834640"/>
                <a:gd name="connsiteX2231" fmla="*/ 183202 w 2057401"/>
                <a:gd name="connsiteY2231" fmla="*/ 262498 h 2834640"/>
                <a:gd name="connsiteX2232" fmla="*/ 183202 w 2057401"/>
                <a:gd name="connsiteY2232" fmla="*/ 262498 h 2834640"/>
                <a:gd name="connsiteX2233" fmla="*/ 206062 w 2057401"/>
                <a:gd name="connsiteY2233" fmla="*/ 267070 h 2834640"/>
                <a:gd name="connsiteX2234" fmla="*/ 206062 w 2057401"/>
                <a:gd name="connsiteY2234" fmla="*/ 267070 h 2834640"/>
                <a:gd name="connsiteX2235" fmla="*/ 206062 w 2057401"/>
                <a:gd name="connsiteY2235" fmla="*/ 267070 h 2834640"/>
                <a:gd name="connsiteX2236" fmla="*/ 224350 w 2057401"/>
                <a:gd name="connsiteY2236" fmla="*/ 299074 h 2834640"/>
                <a:gd name="connsiteX2237" fmla="*/ 224350 w 2057401"/>
                <a:gd name="connsiteY2237" fmla="*/ 299074 h 2834640"/>
                <a:gd name="connsiteX2238" fmla="*/ 224350 w 2057401"/>
                <a:gd name="connsiteY2238" fmla="*/ 299074 h 2834640"/>
                <a:gd name="connsiteX2239" fmla="*/ 224350 w 2057401"/>
                <a:gd name="connsiteY2239" fmla="*/ 299074 h 2834640"/>
                <a:gd name="connsiteX2240" fmla="*/ 224350 w 2057401"/>
                <a:gd name="connsiteY2240" fmla="*/ 299074 h 2834640"/>
                <a:gd name="connsiteX2241" fmla="*/ 224350 w 2057401"/>
                <a:gd name="connsiteY2241" fmla="*/ 299074 h 2834640"/>
                <a:gd name="connsiteX2242" fmla="*/ 379798 w 2057401"/>
                <a:gd name="connsiteY2242" fmla="*/ 148198 h 2834640"/>
                <a:gd name="connsiteX2243" fmla="*/ 379798 w 2057401"/>
                <a:gd name="connsiteY2243" fmla="*/ 148198 h 2834640"/>
                <a:gd name="connsiteX2244" fmla="*/ 393514 w 2057401"/>
                <a:gd name="connsiteY2244" fmla="*/ 148198 h 2834640"/>
                <a:gd name="connsiteX2245" fmla="*/ 379798 w 2057401"/>
                <a:gd name="connsiteY2245" fmla="*/ 148198 h 2834640"/>
                <a:gd name="connsiteX2246" fmla="*/ 425518 w 2057401"/>
                <a:gd name="connsiteY2246" fmla="*/ 248782 h 2834640"/>
                <a:gd name="connsiteX2247" fmla="*/ 425518 w 2057401"/>
                <a:gd name="connsiteY2247" fmla="*/ 248782 h 2834640"/>
                <a:gd name="connsiteX2248" fmla="*/ 425518 w 2057401"/>
                <a:gd name="connsiteY2248" fmla="*/ 248782 h 2834640"/>
                <a:gd name="connsiteX2249" fmla="*/ 480382 w 2057401"/>
                <a:gd name="connsiteY2249" fmla="*/ 267070 h 2834640"/>
                <a:gd name="connsiteX2250" fmla="*/ 480382 w 2057401"/>
                <a:gd name="connsiteY2250" fmla="*/ 267070 h 2834640"/>
                <a:gd name="connsiteX2251" fmla="*/ 480382 w 2057401"/>
                <a:gd name="connsiteY2251" fmla="*/ 267070 h 2834640"/>
                <a:gd name="connsiteX2252" fmla="*/ 507814 w 2057401"/>
                <a:gd name="connsiteY2252" fmla="*/ 70474 h 2834640"/>
                <a:gd name="connsiteX2253" fmla="*/ 507814 w 2057401"/>
                <a:gd name="connsiteY2253" fmla="*/ 70474 h 2834640"/>
                <a:gd name="connsiteX2254" fmla="*/ 507814 w 2057401"/>
                <a:gd name="connsiteY2254" fmla="*/ 70474 h 2834640"/>
                <a:gd name="connsiteX2255" fmla="*/ 512386 w 2057401"/>
                <a:gd name="connsiteY2255" fmla="*/ 70474 h 2834640"/>
                <a:gd name="connsiteX2256" fmla="*/ 516958 w 2057401"/>
                <a:gd name="connsiteY2256" fmla="*/ 65902 h 2834640"/>
                <a:gd name="connsiteX2257" fmla="*/ 512386 w 2057401"/>
                <a:gd name="connsiteY2257" fmla="*/ 70474 h 2834640"/>
                <a:gd name="connsiteX2258" fmla="*/ 553534 w 2057401"/>
                <a:gd name="connsiteY2258" fmla="*/ 280786 h 2834640"/>
                <a:gd name="connsiteX2259" fmla="*/ 553534 w 2057401"/>
                <a:gd name="connsiteY2259" fmla="*/ 280786 h 2834640"/>
                <a:gd name="connsiteX2260" fmla="*/ 553534 w 2057401"/>
                <a:gd name="connsiteY2260" fmla="*/ 280786 h 2834640"/>
                <a:gd name="connsiteX2261" fmla="*/ 580966 w 2057401"/>
                <a:gd name="connsiteY2261" fmla="*/ 61330 h 2834640"/>
                <a:gd name="connsiteX2262" fmla="*/ 585538 w 2057401"/>
                <a:gd name="connsiteY2262" fmla="*/ 61330 h 2834640"/>
                <a:gd name="connsiteX2263" fmla="*/ 580966 w 2057401"/>
                <a:gd name="connsiteY2263" fmla="*/ 61330 h 2834640"/>
                <a:gd name="connsiteX2264" fmla="*/ 585538 w 2057401"/>
                <a:gd name="connsiteY2264" fmla="*/ 353938 h 2834640"/>
                <a:gd name="connsiteX2265" fmla="*/ 585538 w 2057401"/>
                <a:gd name="connsiteY2265" fmla="*/ 353938 h 2834640"/>
                <a:gd name="connsiteX2266" fmla="*/ 585538 w 2057401"/>
                <a:gd name="connsiteY2266" fmla="*/ 353938 h 2834640"/>
                <a:gd name="connsiteX2267" fmla="*/ 590110 w 2057401"/>
                <a:gd name="connsiteY2267" fmla="*/ 358510 h 2834640"/>
                <a:gd name="connsiteX2268" fmla="*/ 590110 w 2057401"/>
                <a:gd name="connsiteY2268" fmla="*/ 358510 h 2834640"/>
                <a:gd name="connsiteX2269" fmla="*/ 590110 w 2057401"/>
                <a:gd name="connsiteY2269" fmla="*/ 358510 h 2834640"/>
                <a:gd name="connsiteX2270" fmla="*/ 594682 w 2057401"/>
                <a:gd name="connsiteY2270" fmla="*/ 353938 h 2834640"/>
                <a:gd name="connsiteX2271" fmla="*/ 585538 w 2057401"/>
                <a:gd name="connsiteY2271" fmla="*/ 358510 h 2834640"/>
                <a:gd name="connsiteX2272" fmla="*/ 590110 w 2057401"/>
                <a:gd name="connsiteY2272" fmla="*/ 353938 h 2834640"/>
                <a:gd name="connsiteX2273" fmla="*/ 594682 w 2057401"/>
                <a:gd name="connsiteY2273" fmla="*/ 353938 h 2834640"/>
                <a:gd name="connsiteX2274" fmla="*/ 576394 w 2057401"/>
                <a:gd name="connsiteY2274" fmla="*/ 417946 h 2834640"/>
                <a:gd name="connsiteX2275" fmla="*/ 576394 w 2057401"/>
                <a:gd name="connsiteY2275" fmla="*/ 417946 h 2834640"/>
                <a:gd name="connsiteX2276" fmla="*/ 576394 w 2057401"/>
                <a:gd name="connsiteY2276" fmla="*/ 417946 h 2834640"/>
                <a:gd name="connsiteX2277" fmla="*/ 580966 w 2057401"/>
                <a:gd name="connsiteY2277" fmla="*/ 417946 h 2834640"/>
                <a:gd name="connsiteX2278" fmla="*/ 580966 w 2057401"/>
                <a:gd name="connsiteY2278" fmla="*/ 417946 h 2834640"/>
                <a:gd name="connsiteX2279" fmla="*/ 580966 w 2057401"/>
                <a:gd name="connsiteY2279" fmla="*/ 417946 h 2834640"/>
                <a:gd name="connsiteX2280" fmla="*/ 580966 w 2057401"/>
                <a:gd name="connsiteY2280" fmla="*/ 454522 h 2834640"/>
                <a:gd name="connsiteX2281" fmla="*/ 580966 w 2057401"/>
                <a:gd name="connsiteY2281" fmla="*/ 454522 h 2834640"/>
                <a:gd name="connsiteX2282" fmla="*/ 580966 w 2057401"/>
                <a:gd name="connsiteY2282" fmla="*/ 454522 h 2834640"/>
                <a:gd name="connsiteX2283" fmla="*/ 562678 w 2057401"/>
                <a:gd name="connsiteY2283" fmla="*/ 486526 h 2834640"/>
                <a:gd name="connsiteX2284" fmla="*/ 562678 w 2057401"/>
                <a:gd name="connsiteY2284" fmla="*/ 486526 h 2834640"/>
                <a:gd name="connsiteX2285" fmla="*/ 562678 w 2057401"/>
                <a:gd name="connsiteY2285" fmla="*/ 486526 h 2834640"/>
                <a:gd name="connsiteX2286" fmla="*/ 567250 w 2057401"/>
                <a:gd name="connsiteY2286" fmla="*/ 500242 h 2834640"/>
                <a:gd name="connsiteX2287" fmla="*/ 567250 w 2057401"/>
                <a:gd name="connsiteY2287" fmla="*/ 500242 h 2834640"/>
                <a:gd name="connsiteX2288" fmla="*/ 567250 w 2057401"/>
                <a:gd name="connsiteY2288" fmla="*/ 500242 h 2834640"/>
                <a:gd name="connsiteX2289" fmla="*/ 567250 w 2057401"/>
                <a:gd name="connsiteY2289" fmla="*/ 513958 h 2834640"/>
                <a:gd name="connsiteX2290" fmla="*/ 567250 w 2057401"/>
                <a:gd name="connsiteY2290" fmla="*/ 513958 h 2834640"/>
                <a:gd name="connsiteX2291" fmla="*/ 567250 w 2057401"/>
                <a:gd name="connsiteY2291" fmla="*/ 513958 h 2834640"/>
                <a:gd name="connsiteX2292" fmla="*/ 580966 w 2057401"/>
                <a:gd name="connsiteY2292" fmla="*/ 481954 h 2834640"/>
                <a:gd name="connsiteX2293" fmla="*/ 580966 w 2057401"/>
                <a:gd name="connsiteY2293" fmla="*/ 481954 h 2834640"/>
                <a:gd name="connsiteX2294" fmla="*/ 580966 w 2057401"/>
                <a:gd name="connsiteY2294" fmla="*/ 481954 h 2834640"/>
                <a:gd name="connsiteX2295" fmla="*/ 603827 w 2057401"/>
                <a:gd name="connsiteY2295" fmla="*/ 294502 h 2834640"/>
                <a:gd name="connsiteX2296" fmla="*/ 603827 w 2057401"/>
                <a:gd name="connsiteY2296" fmla="*/ 294502 h 2834640"/>
                <a:gd name="connsiteX2297" fmla="*/ 603827 w 2057401"/>
                <a:gd name="connsiteY2297" fmla="*/ 294502 h 2834640"/>
                <a:gd name="connsiteX2298" fmla="*/ 603827 w 2057401"/>
                <a:gd name="connsiteY2298" fmla="*/ 363082 h 2834640"/>
                <a:gd name="connsiteX2299" fmla="*/ 603827 w 2057401"/>
                <a:gd name="connsiteY2299" fmla="*/ 363082 h 2834640"/>
                <a:gd name="connsiteX2300" fmla="*/ 603827 w 2057401"/>
                <a:gd name="connsiteY2300" fmla="*/ 363082 h 2834640"/>
                <a:gd name="connsiteX2301" fmla="*/ 603827 w 2057401"/>
                <a:gd name="connsiteY2301" fmla="*/ 363082 h 2834640"/>
                <a:gd name="connsiteX2302" fmla="*/ 603827 w 2057401"/>
                <a:gd name="connsiteY2302" fmla="*/ 385942 h 2834640"/>
                <a:gd name="connsiteX2303" fmla="*/ 603827 w 2057401"/>
                <a:gd name="connsiteY2303" fmla="*/ 385942 h 2834640"/>
                <a:gd name="connsiteX2304" fmla="*/ 603827 w 2057401"/>
                <a:gd name="connsiteY2304" fmla="*/ 385942 h 2834640"/>
                <a:gd name="connsiteX2305" fmla="*/ 603827 w 2057401"/>
                <a:gd name="connsiteY2305" fmla="*/ 385942 h 2834640"/>
                <a:gd name="connsiteX2306" fmla="*/ 603827 w 2057401"/>
                <a:gd name="connsiteY2306" fmla="*/ 440806 h 2834640"/>
                <a:gd name="connsiteX2307" fmla="*/ 603827 w 2057401"/>
                <a:gd name="connsiteY2307" fmla="*/ 440806 h 2834640"/>
                <a:gd name="connsiteX2308" fmla="*/ 603827 w 2057401"/>
                <a:gd name="connsiteY2308" fmla="*/ 440806 h 2834640"/>
                <a:gd name="connsiteX2309" fmla="*/ 603827 w 2057401"/>
                <a:gd name="connsiteY2309" fmla="*/ 440806 h 2834640"/>
                <a:gd name="connsiteX2310" fmla="*/ 603827 w 2057401"/>
                <a:gd name="connsiteY2310" fmla="*/ 440806 h 2834640"/>
                <a:gd name="connsiteX2311" fmla="*/ 603827 w 2057401"/>
                <a:gd name="connsiteY2311" fmla="*/ 440806 h 2834640"/>
                <a:gd name="connsiteX2312" fmla="*/ 603827 w 2057401"/>
                <a:gd name="connsiteY2312" fmla="*/ 440806 h 2834640"/>
                <a:gd name="connsiteX2313" fmla="*/ 603827 w 2057401"/>
                <a:gd name="connsiteY2313" fmla="*/ 440806 h 2834640"/>
                <a:gd name="connsiteX2314" fmla="*/ 603827 w 2057401"/>
                <a:gd name="connsiteY2314" fmla="*/ 440806 h 2834640"/>
                <a:gd name="connsiteX2315" fmla="*/ 603827 w 2057401"/>
                <a:gd name="connsiteY2315" fmla="*/ 440806 h 2834640"/>
                <a:gd name="connsiteX2316" fmla="*/ 603827 w 2057401"/>
                <a:gd name="connsiteY2316" fmla="*/ 440806 h 2834640"/>
                <a:gd name="connsiteX2317" fmla="*/ 603827 w 2057401"/>
                <a:gd name="connsiteY2317" fmla="*/ 408802 h 2834640"/>
                <a:gd name="connsiteX2318" fmla="*/ 603827 w 2057401"/>
                <a:gd name="connsiteY2318" fmla="*/ 408802 h 2834640"/>
                <a:gd name="connsiteX2319" fmla="*/ 603827 w 2057401"/>
                <a:gd name="connsiteY2319" fmla="*/ 408802 h 2834640"/>
                <a:gd name="connsiteX2320" fmla="*/ 599254 w 2057401"/>
                <a:gd name="connsiteY2320" fmla="*/ 390514 h 2834640"/>
                <a:gd name="connsiteX2321" fmla="*/ 599254 w 2057401"/>
                <a:gd name="connsiteY2321" fmla="*/ 390514 h 2834640"/>
                <a:gd name="connsiteX2322" fmla="*/ 599254 w 2057401"/>
                <a:gd name="connsiteY2322" fmla="*/ 390514 h 2834640"/>
                <a:gd name="connsiteX2323" fmla="*/ 599254 w 2057401"/>
                <a:gd name="connsiteY2323" fmla="*/ 390514 h 2834640"/>
                <a:gd name="connsiteX2324" fmla="*/ 594682 w 2057401"/>
                <a:gd name="connsiteY2324" fmla="*/ 395086 h 2834640"/>
                <a:gd name="connsiteX2325" fmla="*/ 594682 w 2057401"/>
                <a:gd name="connsiteY2325" fmla="*/ 395086 h 2834640"/>
                <a:gd name="connsiteX2326" fmla="*/ 594682 w 2057401"/>
                <a:gd name="connsiteY2326" fmla="*/ 395086 h 2834640"/>
                <a:gd name="connsiteX2327" fmla="*/ 594682 w 2057401"/>
                <a:gd name="connsiteY2327" fmla="*/ 358510 h 2834640"/>
                <a:gd name="connsiteX2328" fmla="*/ 594682 w 2057401"/>
                <a:gd name="connsiteY2328" fmla="*/ 358510 h 2834640"/>
                <a:gd name="connsiteX2329" fmla="*/ 594682 w 2057401"/>
                <a:gd name="connsiteY2329" fmla="*/ 358510 h 2834640"/>
                <a:gd name="connsiteX2330" fmla="*/ 594682 w 2057401"/>
                <a:gd name="connsiteY2330" fmla="*/ 381370 h 2834640"/>
                <a:gd name="connsiteX2331" fmla="*/ 594682 w 2057401"/>
                <a:gd name="connsiteY2331" fmla="*/ 381370 h 2834640"/>
                <a:gd name="connsiteX2332" fmla="*/ 594682 w 2057401"/>
                <a:gd name="connsiteY2332" fmla="*/ 381370 h 2834640"/>
                <a:gd name="connsiteX2333" fmla="*/ 590110 w 2057401"/>
                <a:gd name="connsiteY2333" fmla="*/ 390514 h 2834640"/>
                <a:gd name="connsiteX2334" fmla="*/ 590110 w 2057401"/>
                <a:gd name="connsiteY2334" fmla="*/ 390514 h 2834640"/>
                <a:gd name="connsiteX2335" fmla="*/ 590110 w 2057401"/>
                <a:gd name="connsiteY2335" fmla="*/ 390514 h 2834640"/>
                <a:gd name="connsiteX2336" fmla="*/ 590110 w 2057401"/>
                <a:gd name="connsiteY2336" fmla="*/ 395086 h 2834640"/>
                <a:gd name="connsiteX2337" fmla="*/ 590110 w 2057401"/>
                <a:gd name="connsiteY2337" fmla="*/ 395086 h 2834640"/>
                <a:gd name="connsiteX2338" fmla="*/ 590110 w 2057401"/>
                <a:gd name="connsiteY2338" fmla="*/ 395086 h 2834640"/>
                <a:gd name="connsiteX2339" fmla="*/ 590110 w 2057401"/>
                <a:gd name="connsiteY2339" fmla="*/ 395086 h 2834640"/>
                <a:gd name="connsiteX2340" fmla="*/ 585538 w 2057401"/>
                <a:gd name="connsiteY2340" fmla="*/ 422518 h 2834640"/>
                <a:gd name="connsiteX2341" fmla="*/ 594682 w 2057401"/>
                <a:gd name="connsiteY2341" fmla="*/ 417946 h 2834640"/>
                <a:gd name="connsiteX2342" fmla="*/ 585538 w 2057401"/>
                <a:gd name="connsiteY2342" fmla="*/ 422518 h 2834640"/>
                <a:gd name="connsiteX2343" fmla="*/ 585538 w 2057401"/>
                <a:gd name="connsiteY2343" fmla="*/ 422518 h 2834640"/>
                <a:gd name="connsiteX2344" fmla="*/ 590110 w 2057401"/>
                <a:gd name="connsiteY2344" fmla="*/ 417946 h 2834640"/>
                <a:gd name="connsiteX2345" fmla="*/ 590110 w 2057401"/>
                <a:gd name="connsiteY2345" fmla="*/ 417946 h 2834640"/>
                <a:gd name="connsiteX2346" fmla="*/ 590110 w 2057401"/>
                <a:gd name="connsiteY2346" fmla="*/ 417946 h 2834640"/>
                <a:gd name="connsiteX2347" fmla="*/ 590110 w 2057401"/>
                <a:gd name="connsiteY2347" fmla="*/ 427090 h 2834640"/>
                <a:gd name="connsiteX2348" fmla="*/ 590110 w 2057401"/>
                <a:gd name="connsiteY2348" fmla="*/ 427090 h 2834640"/>
                <a:gd name="connsiteX2349" fmla="*/ 590110 w 2057401"/>
                <a:gd name="connsiteY2349" fmla="*/ 427090 h 2834640"/>
                <a:gd name="connsiteX2350" fmla="*/ 590110 w 2057401"/>
                <a:gd name="connsiteY2350" fmla="*/ 477382 h 2834640"/>
                <a:gd name="connsiteX2351" fmla="*/ 590110 w 2057401"/>
                <a:gd name="connsiteY2351" fmla="*/ 477382 h 2834640"/>
                <a:gd name="connsiteX2352" fmla="*/ 590110 w 2057401"/>
                <a:gd name="connsiteY2352" fmla="*/ 477382 h 2834640"/>
                <a:gd name="connsiteX2353" fmla="*/ 590110 w 2057401"/>
                <a:gd name="connsiteY2353" fmla="*/ 477382 h 2834640"/>
                <a:gd name="connsiteX2354" fmla="*/ 590110 w 2057401"/>
                <a:gd name="connsiteY2354" fmla="*/ 477382 h 2834640"/>
                <a:gd name="connsiteX2355" fmla="*/ 590110 w 2057401"/>
                <a:gd name="connsiteY2355" fmla="*/ 477382 h 2834640"/>
                <a:gd name="connsiteX2356" fmla="*/ 590110 w 2057401"/>
                <a:gd name="connsiteY2356" fmla="*/ 477382 h 2834640"/>
                <a:gd name="connsiteX2357" fmla="*/ 590110 w 2057401"/>
                <a:gd name="connsiteY2357" fmla="*/ 477382 h 2834640"/>
                <a:gd name="connsiteX2358" fmla="*/ 590110 w 2057401"/>
                <a:gd name="connsiteY2358" fmla="*/ 431662 h 2834640"/>
                <a:gd name="connsiteX2359" fmla="*/ 590110 w 2057401"/>
                <a:gd name="connsiteY2359" fmla="*/ 431662 h 2834640"/>
                <a:gd name="connsiteX2360" fmla="*/ 590110 w 2057401"/>
                <a:gd name="connsiteY2360" fmla="*/ 431662 h 2834640"/>
                <a:gd name="connsiteX2361" fmla="*/ 585538 w 2057401"/>
                <a:gd name="connsiteY2361" fmla="*/ 445378 h 2834640"/>
                <a:gd name="connsiteX2362" fmla="*/ 585538 w 2057401"/>
                <a:gd name="connsiteY2362" fmla="*/ 445378 h 2834640"/>
                <a:gd name="connsiteX2363" fmla="*/ 585538 w 2057401"/>
                <a:gd name="connsiteY2363" fmla="*/ 445378 h 2834640"/>
                <a:gd name="connsiteX2364" fmla="*/ 580966 w 2057401"/>
                <a:gd name="connsiteY2364" fmla="*/ 422518 h 2834640"/>
                <a:gd name="connsiteX2365" fmla="*/ 580966 w 2057401"/>
                <a:gd name="connsiteY2365" fmla="*/ 422518 h 2834640"/>
                <a:gd name="connsiteX2366" fmla="*/ 580966 w 2057401"/>
                <a:gd name="connsiteY2366" fmla="*/ 422518 h 2834640"/>
                <a:gd name="connsiteX2367" fmla="*/ 585538 w 2057401"/>
                <a:gd name="connsiteY2367" fmla="*/ 459094 h 2834640"/>
                <a:gd name="connsiteX2368" fmla="*/ 585538 w 2057401"/>
                <a:gd name="connsiteY2368" fmla="*/ 459094 h 2834640"/>
                <a:gd name="connsiteX2369" fmla="*/ 585538 w 2057401"/>
                <a:gd name="connsiteY2369" fmla="*/ 459094 h 2834640"/>
                <a:gd name="connsiteX2370" fmla="*/ 585538 w 2057401"/>
                <a:gd name="connsiteY2370" fmla="*/ 459094 h 2834640"/>
                <a:gd name="connsiteX2371" fmla="*/ 585538 w 2057401"/>
                <a:gd name="connsiteY2371" fmla="*/ 477382 h 2834640"/>
                <a:gd name="connsiteX2372" fmla="*/ 585538 w 2057401"/>
                <a:gd name="connsiteY2372" fmla="*/ 477382 h 2834640"/>
                <a:gd name="connsiteX2373" fmla="*/ 585538 w 2057401"/>
                <a:gd name="connsiteY2373" fmla="*/ 477382 h 2834640"/>
                <a:gd name="connsiteX2374" fmla="*/ 585538 w 2057401"/>
                <a:gd name="connsiteY2374" fmla="*/ 481954 h 2834640"/>
                <a:gd name="connsiteX2375" fmla="*/ 585538 w 2057401"/>
                <a:gd name="connsiteY2375" fmla="*/ 481954 h 2834640"/>
                <a:gd name="connsiteX2376" fmla="*/ 585538 w 2057401"/>
                <a:gd name="connsiteY2376" fmla="*/ 481954 h 2834640"/>
                <a:gd name="connsiteX2377" fmla="*/ 585538 w 2057401"/>
                <a:gd name="connsiteY2377" fmla="*/ 486526 h 2834640"/>
                <a:gd name="connsiteX2378" fmla="*/ 590110 w 2057401"/>
                <a:gd name="connsiteY2378" fmla="*/ 486526 h 2834640"/>
                <a:gd name="connsiteX2379" fmla="*/ 585538 w 2057401"/>
                <a:gd name="connsiteY2379" fmla="*/ 486526 h 2834640"/>
                <a:gd name="connsiteX2380" fmla="*/ 590110 w 2057401"/>
                <a:gd name="connsiteY2380" fmla="*/ 417946 h 2834640"/>
                <a:gd name="connsiteX2381" fmla="*/ 580966 w 2057401"/>
                <a:gd name="connsiteY2381" fmla="*/ 422518 h 2834640"/>
                <a:gd name="connsiteX2382" fmla="*/ 594682 w 2057401"/>
                <a:gd name="connsiteY2382" fmla="*/ 413374 h 2834640"/>
                <a:gd name="connsiteX2383" fmla="*/ 594682 w 2057401"/>
                <a:gd name="connsiteY2383" fmla="*/ 422518 h 2834640"/>
                <a:gd name="connsiteX2384" fmla="*/ 590110 w 2057401"/>
                <a:gd name="connsiteY2384" fmla="*/ 417946 h 2834640"/>
                <a:gd name="connsiteX2385" fmla="*/ 594682 w 2057401"/>
                <a:gd name="connsiteY2385" fmla="*/ 486526 h 2834640"/>
                <a:gd name="connsiteX2386" fmla="*/ 594682 w 2057401"/>
                <a:gd name="connsiteY2386" fmla="*/ 486526 h 2834640"/>
                <a:gd name="connsiteX2387" fmla="*/ 594682 w 2057401"/>
                <a:gd name="connsiteY2387" fmla="*/ 486526 h 2834640"/>
                <a:gd name="connsiteX2388" fmla="*/ 594682 w 2057401"/>
                <a:gd name="connsiteY2388" fmla="*/ 486526 h 2834640"/>
                <a:gd name="connsiteX2389" fmla="*/ 594682 w 2057401"/>
                <a:gd name="connsiteY2389" fmla="*/ 486526 h 2834640"/>
                <a:gd name="connsiteX2390" fmla="*/ 594682 w 2057401"/>
                <a:gd name="connsiteY2390" fmla="*/ 486526 h 2834640"/>
                <a:gd name="connsiteX2391" fmla="*/ 594682 w 2057401"/>
                <a:gd name="connsiteY2391" fmla="*/ 486526 h 2834640"/>
                <a:gd name="connsiteX2392" fmla="*/ 594682 w 2057401"/>
                <a:gd name="connsiteY2392" fmla="*/ 486526 h 2834640"/>
                <a:gd name="connsiteX2393" fmla="*/ 594682 w 2057401"/>
                <a:gd name="connsiteY2393" fmla="*/ 486526 h 2834640"/>
                <a:gd name="connsiteX2394" fmla="*/ 594682 w 2057401"/>
                <a:gd name="connsiteY2394" fmla="*/ 486526 h 2834640"/>
                <a:gd name="connsiteX2395" fmla="*/ 594682 w 2057401"/>
                <a:gd name="connsiteY2395" fmla="*/ 486526 h 2834640"/>
                <a:gd name="connsiteX2396" fmla="*/ 599254 w 2057401"/>
                <a:gd name="connsiteY2396" fmla="*/ 477382 h 2834640"/>
                <a:gd name="connsiteX2397" fmla="*/ 603827 w 2057401"/>
                <a:gd name="connsiteY2397" fmla="*/ 472810 h 2834640"/>
                <a:gd name="connsiteX2398" fmla="*/ 599254 w 2057401"/>
                <a:gd name="connsiteY2398" fmla="*/ 477382 h 2834640"/>
                <a:gd name="connsiteX2399" fmla="*/ 603827 w 2057401"/>
                <a:gd name="connsiteY2399" fmla="*/ 491098 h 2834640"/>
                <a:gd name="connsiteX2400" fmla="*/ 603827 w 2057401"/>
                <a:gd name="connsiteY2400" fmla="*/ 491098 h 2834640"/>
                <a:gd name="connsiteX2401" fmla="*/ 603827 w 2057401"/>
                <a:gd name="connsiteY2401" fmla="*/ 486526 h 2834640"/>
                <a:gd name="connsiteX2402" fmla="*/ 603827 w 2057401"/>
                <a:gd name="connsiteY2402" fmla="*/ 491098 h 2834640"/>
                <a:gd name="connsiteX2403" fmla="*/ 603827 w 2057401"/>
                <a:gd name="connsiteY2403" fmla="*/ 491098 h 2834640"/>
                <a:gd name="connsiteX2404" fmla="*/ 603827 w 2057401"/>
                <a:gd name="connsiteY2404" fmla="*/ 422518 h 2834640"/>
                <a:gd name="connsiteX2405" fmla="*/ 603827 w 2057401"/>
                <a:gd name="connsiteY2405" fmla="*/ 422518 h 2834640"/>
                <a:gd name="connsiteX2406" fmla="*/ 603827 w 2057401"/>
                <a:gd name="connsiteY2406" fmla="*/ 422518 h 2834640"/>
                <a:gd name="connsiteX2407" fmla="*/ 603827 w 2057401"/>
                <a:gd name="connsiteY2407" fmla="*/ 422518 h 2834640"/>
                <a:gd name="connsiteX2408" fmla="*/ 603827 w 2057401"/>
                <a:gd name="connsiteY2408" fmla="*/ 491098 h 2834640"/>
                <a:gd name="connsiteX2409" fmla="*/ 603827 w 2057401"/>
                <a:gd name="connsiteY2409" fmla="*/ 491098 h 2834640"/>
                <a:gd name="connsiteX2410" fmla="*/ 603827 w 2057401"/>
                <a:gd name="connsiteY2410" fmla="*/ 491098 h 2834640"/>
                <a:gd name="connsiteX2411" fmla="*/ 539818 w 2057401"/>
                <a:gd name="connsiteY2411" fmla="*/ 998590 h 2834640"/>
                <a:gd name="connsiteX2412" fmla="*/ 539818 w 2057401"/>
                <a:gd name="connsiteY2412" fmla="*/ 998590 h 2834640"/>
                <a:gd name="connsiteX2413" fmla="*/ 539818 w 2057401"/>
                <a:gd name="connsiteY2413" fmla="*/ 998590 h 2834640"/>
                <a:gd name="connsiteX2414" fmla="*/ 544390 w 2057401"/>
                <a:gd name="connsiteY2414" fmla="*/ 1003162 h 2834640"/>
                <a:gd name="connsiteX2415" fmla="*/ 544390 w 2057401"/>
                <a:gd name="connsiteY2415" fmla="*/ 1003162 h 2834640"/>
                <a:gd name="connsiteX2416" fmla="*/ 544390 w 2057401"/>
                <a:gd name="connsiteY2416" fmla="*/ 998590 h 2834640"/>
                <a:gd name="connsiteX2417" fmla="*/ 544390 w 2057401"/>
                <a:gd name="connsiteY2417" fmla="*/ 1003162 h 2834640"/>
                <a:gd name="connsiteX2418" fmla="*/ 599254 w 2057401"/>
                <a:gd name="connsiteY2418" fmla="*/ 545962 h 2834640"/>
                <a:gd name="connsiteX2419" fmla="*/ 599254 w 2057401"/>
                <a:gd name="connsiteY2419" fmla="*/ 545962 h 2834640"/>
                <a:gd name="connsiteX2420" fmla="*/ 599254 w 2057401"/>
                <a:gd name="connsiteY2420" fmla="*/ 545962 h 2834640"/>
                <a:gd name="connsiteX2421" fmla="*/ 599254 w 2057401"/>
                <a:gd name="connsiteY2421" fmla="*/ 545962 h 2834640"/>
                <a:gd name="connsiteX2422" fmla="*/ 599254 w 2057401"/>
                <a:gd name="connsiteY2422" fmla="*/ 545962 h 2834640"/>
                <a:gd name="connsiteX2423" fmla="*/ 590110 w 2057401"/>
                <a:gd name="connsiteY2423" fmla="*/ 550534 h 2834640"/>
                <a:gd name="connsiteX2424" fmla="*/ 590110 w 2057401"/>
                <a:gd name="connsiteY2424" fmla="*/ 550534 h 2834640"/>
                <a:gd name="connsiteX2425" fmla="*/ 590110 w 2057401"/>
                <a:gd name="connsiteY2425" fmla="*/ 550534 h 2834640"/>
                <a:gd name="connsiteX2426" fmla="*/ 590110 w 2057401"/>
                <a:gd name="connsiteY2426" fmla="*/ 559678 h 2834640"/>
                <a:gd name="connsiteX2427" fmla="*/ 590110 w 2057401"/>
                <a:gd name="connsiteY2427" fmla="*/ 559678 h 2834640"/>
                <a:gd name="connsiteX2428" fmla="*/ 590110 w 2057401"/>
                <a:gd name="connsiteY2428" fmla="*/ 559678 h 2834640"/>
                <a:gd name="connsiteX2429" fmla="*/ 594682 w 2057401"/>
                <a:gd name="connsiteY2429" fmla="*/ 559678 h 2834640"/>
                <a:gd name="connsiteX2430" fmla="*/ 599254 w 2057401"/>
                <a:gd name="connsiteY2430" fmla="*/ 555106 h 2834640"/>
                <a:gd name="connsiteX2431" fmla="*/ 594682 w 2057401"/>
                <a:gd name="connsiteY2431" fmla="*/ 559678 h 2834640"/>
                <a:gd name="connsiteX2432" fmla="*/ 603827 w 2057401"/>
                <a:gd name="connsiteY2432" fmla="*/ 545962 h 2834640"/>
                <a:gd name="connsiteX2433" fmla="*/ 603827 w 2057401"/>
                <a:gd name="connsiteY2433" fmla="*/ 545962 h 2834640"/>
                <a:gd name="connsiteX2434" fmla="*/ 603827 w 2057401"/>
                <a:gd name="connsiteY2434" fmla="*/ 545962 h 2834640"/>
                <a:gd name="connsiteX2435" fmla="*/ 612971 w 2057401"/>
                <a:gd name="connsiteY2435" fmla="*/ 500242 h 2834640"/>
                <a:gd name="connsiteX2436" fmla="*/ 612971 w 2057401"/>
                <a:gd name="connsiteY2436" fmla="*/ 500242 h 2834640"/>
                <a:gd name="connsiteX2437" fmla="*/ 612971 w 2057401"/>
                <a:gd name="connsiteY2437" fmla="*/ 500242 h 2834640"/>
                <a:gd name="connsiteX2438" fmla="*/ 612971 w 2057401"/>
                <a:gd name="connsiteY2438" fmla="*/ 500242 h 2834640"/>
                <a:gd name="connsiteX2439" fmla="*/ 612971 w 2057401"/>
                <a:gd name="connsiteY2439" fmla="*/ 477382 h 2834640"/>
                <a:gd name="connsiteX2440" fmla="*/ 612971 w 2057401"/>
                <a:gd name="connsiteY2440" fmla="*/ 477382 h 2834640"/>
                <a:gd name="connsiteX2441" fmla="*/ 612971 w 2057401"/>
                <a:gd name="connsiteY2441" fmla="*/ 477382 h 2834640"/>
                <a:gd name="connsiteX2442" fmla="*/ 612971 w 2057401"/>
                <a:gd name="connsiteY2442" fmla="*/ 495670 h 2834640"/>
                <a:gd name="connsiteX2443" fmla="*/ 612971 w 2057401"/>
                <a:gd name="connsiteY2443" fmla="*/ 495670 h 2834640"/>
                <a:gd name="connsiteX2444" fmla="*/ 612971 w 2057401"/>
                <a:gd name="connsiteY2444" fmla="*/ 495670 h 2834640"/>
                <a:gd name="connsiteX2445" fmla="*/ 617542 w 2057401"/>
                <a:gd name="connsiteY2445" fmla="*/ 376798 h 2834640"/>
                <a:gd name="connsiteX2446" fmla="*/ 617542 w 2057401"/>
                <a:gd name="connsiteY2446" fmla="*/ 376798 h 2834640"/>
                <a:gd name="connsiteX2447" fmla="*/ 617542 w 2057401"/>
                <a:gd name="connsiteY2447" fmla="*/ 376798 h 2834640"/>
                <a:gd name="connsiteX2448" fmla="*/ 617542 w 2057401"/>
                <a:gd name="connsiteY2448" fmla="*/ 504814 h 2834640"/>
                <a:gd name="connsiteX2449" fmla="*/ 617542 w 2057401"/>
                <a:gd name="connsiteY2449" fmla="*/ 504814 h 2834640"/>
                <a:gd name="connsiteX2450" fmla="*/ 617542 w 2057401"/>
                <a:gd name="connsiteY2450" fmla="*/ 504814 h 2834640"/>
                <a:gd name="connsiteX2451" fmla="*/ 622115 w 2057401"/>
                <a:gd name="connsiteY2451" fmla="*/ 1044310 h 2834640"/>
                <a:gd name="connsiteX2452" fmla="*/ 622115 w 2057401"/>
                <a:gd name="connsiteY2452" fmla="*/ 1044310 h 2834640"/>
                <a:gd name="connsiteX2453" fmla="*/ 622115 w 2057401"/>
                <a:gd name="connsiteY2453" fmla="*/ 1044310 h 2834640"/>
                <a:gd name="connsiteX2454" fmla="*/ 640403 w 2057401"/>
                <a:gd name="connsiteY2454" fmla="*/ 1058026 h 2834640"/>
                <a:gd name="connsiteX2455" fmla="*/ 640403 w 2057401"/>
                <a:gd name="connsiteY2455" fmla="*/ 1058026 h 2834640"/>
                <a:gd name="connsiteX2456" fmla="*/ 640403 w 2057401"/>
                <a:gd name="connsiteY2456" fmla="*/ 1058026 h 2834640"/>
                <a:gd name="connsiteX2457" fmla="*/ 640403 w 2057401"/>
                <a:gd name="connsiteY2457" fmla="*/ 1058026 h 2834640"/>
                <a:gd name="connsiteX2458" fmla="*/ 640403 w 2057401"/>
                <a:gd name="connsiteY2458" fmla="*/ 1058026 h 2834640"/>
                <a:gd name="connsiteX2459" fmla="*/ 649547 w 2057401"/>
                <a:gd name="connsiteY2459" fmla="*/ 1076314 h 2834640"/>
                <a:gd name="connsiteX2460" fmla="*/ 649547 w 2057401"/>
                <a:gd name="connsiteY2460" fmla="*/ 1076314 h 2834640"/>
                <a:gd name="connsiteX2461" fmla="*/ 649547 w 2057401"/>
                <a:gd name="connsiteY2461" fmla="*/ 1076314 h 2834640"/>
                <a:gd name="connsiteX2462" fmla="*/ 836999 w 2057401"/>
                <a:gd name="connsiteY2462" fmla="*/ 1144894 h 2834640"/>
                <a:gd name="connsiteX2463" fmla="*/ 832427 w 2057401"/>
                <a:gd name="connsiteY2463" fmla="*/ 1135750 h 2834640"/>
                <a:gd name="connsiteX2464" fmla="*/ 836999 w 2057401"/>
                <a:gd name="connsiteY2464" fmla="*/ 1144894 h 2834640"/>
                <a:gd name="connsiteX2465" fmla="*/ 859859 w 2057401"/>
                <a:gd name="connsiteY2465" fmla="*/ 1204330 h 2834640"/>
                <a:gd name="connsiteX2466" fmla="*/ 859859 w 2057401"/>
                <a:gd name="connsiteY2466" fmla="*/ 1204330 h 2834640"/>
                <a:gd name="connsiteX2467" fmla="*/ 859859 w 2057401"/>
                <a:gd name="connsiteY2467" fmla="*/ 1204330 h 2834640"/>
                <a:gd name="connsiteX2468" fmla="*/ 869003 w 2057401"/>
                <a:gd name="connsiteY2468" fmla="*/ 1259194 h 2834640"/>
                <a:gd name="connsiteX2469" fmla="*/ 869003 w 2057401"/>
                <a:gd name="connsiteY2469" fmla="*/ 1259194 h 2834640"/>
                <a:gd name="connsiteX2470" fmla="*/ 869003 w 2057401"/>
                <a:gd name="connsiteY2470" fmla="*/ 1259194 h 2834640"/>
                <a:gd name="connsiteX2471" fmla="*/ 869003 w 2057401"/>
                <a:gd name="connsiteY2471" fmla="*/ 1259194 h 2834640"/>
                <a:gd name="connsiteX2472" fmla="*/ 873575 w 2057401"/>
                <a:gd name="connsiteY2472" fmla="*/ 1263766 h 2834640"/>
                <a:gd name="connsiteX2473" fmla="*/ 873575 w 2057401"/>
                <a:gd name="connsiteY2473" fmla="*/ 1263766 h 2834640"/>
                <a:gd name="connsiteX2474" fmla="*/ 873575 w 2057401"/>
                <a:gd name="connsiteY2474" fmla="*/ 1263766 h 2834640"/>
                <a:gd name="connsiteX2475" fmla="*/ 923867 w 2057401"/>
                <a:gd name="connsiteY2475" fmla="*/ 1282054 h 2834640"/>
                <a:gd name="connsiteX2476" fmla="*/ 928439 w 2057401"/>
                <a:gd name="connsiteY2476" fmla="*/ 1272910 h 2834640"/>
                <a:gd name="connsiteX2477" fmla="*/ 928439 w 2057401"/>
                <a:gd name="connsiteY2477" fmla="*/ 1272910 h 2834640"/>
                <a:gd name="connsiteX2478" fmla="*/ 923867 w 2057401"/>
                <a:gd name="connsiteY2478" fmla="*/ 1282054 h 2834640"/>
                <a:gd name="connsiteX2479" fmla="*/ 946727 w 2057401"/>
                <a:gd name="connsiteY2479" fmla="*/ 1208902 h 2834640"/>
                <a:gd name="connsiteX2480" fmla="*/ 933011 w 2057401"/>
                <a:gd name="connsiteY2480" fmla="*/ 1208902 h 2834640"/>
                <a:gd name="connsiteX2481" fmla="*/ 937583 w 2057401"/>
                <a:gd name="connsiteY2481" fmla="*/ 1208902 h 2834640"/>
                <a:gd name="connsiteX2482" fmla="*/ 946727 w 2057401"/>
                <a:gd name="connsiteY2482" fmla="*/ 1208902 h 2834640"/>
                <a:gd name="connsiteX2483" fmla="*/ 1147895 w 2057401"/>
                <a:gd name="connsiteY2483" fmla="*/ 1688962 h 2834640"/>
                <a:gd name="connsiteX2484" fmla="*/ 1147895 w 2057401"/>
                <a:gd name="connsiteY2484" fmla="*/ 1688962 h 2834640"/>
                <a:gd name="connsiteX2485" fmla="*/ 1147895 w 2057401"/>
                <a:gd name="connsiteY2485" fmla="*/ 1688962 h 2834640"/>
                <a:gd name="connsiteX2486" fmla="*/ 1326203 w 2057401"/>
                <a:gd name="connsiteY2486" fmla="*/ 1423786 h 2834640"/>
                <a:gd name="connsiteX2487" fmla="*/ 1317059 w 2057401"/>
                <a:gd name="connsiteY2487" fmla="*/ 1414642 h 2834640"/>
                <a:gd name="connsiteX2488" fmla="*/ 1326203 w 2057401"/>
                <a:gd name="connsiteY2488" fmla="*/ 1391782 h 2834640"/>
                <a:gd name="connsiteX2489" fmla="*/ 1326203 w 2057401"/>
                <a:gd name="connsiteY2489" fmla="*/ 1387210 h 2834640"/>
                <a:gd name="connsiteX2490" fmla="*/ 1330775 w 2057401"/>
                <a:gd name="connsiteY2490" fmla="*/ 1400926 h 2834640"/>
                <a:gd name="connsiteX2491" fmla="*/ 1326203 w 2057401"/>
                <a:gd name="connsiteY2491" fmla="*/ 1423786 h 2834640"/>
                <a:gd name="connsiteX2492" fmla="*/ 1362779 w 2057401"/>
                <a:gd name="connsiteY2492" fmla="*/ 1368922 h 2834640"/>
                <a:gd name="connsiteX2493" fmla="*/ 1358207 w 2057401"/>
                <a:gd name="connsiteY2493" fmla="*/ 1364350 h 2834640"/>
                <a:gd name="connsiteX2494" fmla="*/ 1362779 w 2057401"/>
                <a:gd name="connsiteY2494" fmla="*/ 1368922 h 2834640"/>
                <a:gd name="connsiteX2495" fmla="*/ 1431359 w 2057401"/>
                <a:gd name="connsiteY2495" fmla="*/ 2612506 h 2834640"/>
                <a:gd name="connsiteX2496" fmla="*/ 1431359 w 2057401"/>
                <a:gd name="connsiteY2496" fmla="*/ 2612506 h 2834640"/>
                <a:gd name="connsiteX2497" fmla="*/ 1431359 w 2057401"/>
                <a:gd name="connsiteY2497" fmla="*/ 2612506 h 2834640"/>
                <a:gd name="connsiteX2498" fmla="*/ 1431359 w 2057401"/>
                <a:gd name="connsiteY2498" fmla="*/ 2603362 h 2834640"/>
                <a:gd name="connsiteX2499" fmla="*/ 1431359 w 2057401"/>
                <a:gd name="connsiteY2499" fmla="*/ 2603362 h 2834640"/>
                <a:gd name="connsiteX2500" fmla="*/ 1431359 w 2057401"/>
                <a:gd name="connsiteY2500" fmla="*/ 2603362 h 2834640"/>
                <a:gd name="connsiteX2501" fmla="*/ 1435931 w 2057401"/>
                <a:gd name="connsiteY2501" fmla="*/ 2644510 h 2834640"/>
                <a:gd name="connsiteX2502" fmla="*/ 1435931 w 2057401"/>
                <a:gd name="connsiteY2502" fmla="*/ 2644510 h 2834640"/>
                <a:gd name="connsiteX2503" fmla="*/ 1435931 w 2057401"/>
                <a:gd name="connsiteY2503" fmla="*/ 2644510 h 2834640"/>
                <a:gd name="connsiteX2504" fmla="*/ 1440503 w 2057401"/>
                <a:gd name="connsiteY2504" fmla="*/ 2649082 h 2834640"/>
                <a:gd name="connsiteX2505" fmla="*/ 1440503 w 2057401"/>
                <a:gd name="connsiteY2505" fmla="*/ 2649082 h 2834640"/>
                <a:gd name="connsiteX2506" fmla="*/ 1440503 w 2057401"/>
                <a:gd name="connsiteY2506" fmla="*/ 2649082 h 2834640"/>
                <a:gd name="connsiteX2507" fmla="*/ 1440503 w 2057401"/>
                <a:gd name="connsiteY2507" fmla="*/ 2658226 h 2834640"/>
                <a:gd name="connsiteX2508" fmla="*/ 1440503 w 2057401"/>
                <a:gd name="connsiteY2508" fmla="*/ 2658226 h 2834640"/>
                <a:gd name="connsiteX2509" fmla="*/ 1440503 w 2057401"/>
                <a:gd name="connsiteY2509" fmla="*/ 2658226 h 2834640"/>
                <a:gd name="connsiteX2510" fmla="*/ 1458791 w 2057401"/>
                <a:gd name="connsiteY2510" fmla="*/ 2690230 h 2834640"/>
                <a:gd name="connsiteX2511" fmla="*/ 1458791 w 2057401"/>
                <a:gd name="connsiteY2511" fmla="*/ 2690230 h 2834640"/>
                <a:gd name="connsiteX2512" fmla="*/ 1458791 w 2057401"/>
                <a:gd name="connsiteY2512" fmla="*/ 2690230 h 2834640"/>
                <a:gd name="connsiteX2513" fmla="*/ 1449647 w 2057401"/>
                <a:gd name="connsiteY2513" fmla="*/ 2685658 h 2834640"/>
                <a:gd name="connsiteX2514" fmla="*/ 1454219 w 2057401"/>
                <a:gd name="connsiteY2514" fmla="*/ 2681086 h 2834640"/>
                <a:gd name="connsiteX2515" fmla="*/ 1454219 w 2057401"/>
                <a:gd name="connsiteY2515" fmla="*/ 2685658 h 2834640"/>
                <a:gd name="connsiteX2516" fmla="*/ 1449647 w 2057401"/>
                <a:gd name="connsiteY2516" fmla="*/ 2685658 h 2834640"/>
                <a:gd name="connsiteX2517" fmla="*/ 1454219 w 2057401"/>
                <a:gd name="connsiteY2517" fmla="*/ 2681086 h 2834640"/>
                <a:gd name="connsiteX2518" fmla="*/ 1454219 w 2057401"/>
                <a:gd name="connsiteY2518" fmla="*/ 2681086 h 2834640"/>
                <a:gd name="connsiteX2519" fmla="*/ 1454219 w 2057401"/>
                <a:gd name="connsiteY2519" fmla="*/ 2681086 h 2834640"/>
                <a:gd name="connsiteX2520" fmla="*/ 1454219 w 2057401"/>
                <a:gd name="connsiteY2520" fmla="*/ 2681086 h 2834640"/>
                <a:gd name="connsiteX2521" fmla="*/ 1454219 w 2057401"/>
                <a:gd name="connsiteY2521" fmla="*/ 2681086 h 2834640"/>
                <a:gd name="connsiteX2522" fmla="*/ 1454219 w 2057401"/>
                <a:gd name="connsiteY2522" fmla="*/ 2681086 h 2834640"/>
                <a:gd name="connsiteX2523" fmla="*/ 1449647 w 2057401"/>
                <a:gd name="connsiteY2523" fmla="*/ 2671942 h 2834640"/>
                <a:gd name="connsiteX2524" fmla="*/ 1454219 w 2057401"/>
                <a:gd name="connsiteY2524" fmla="*/ 2681086 h 2834640"/>
                <a:gd name="connsiteX2525" fmla="*/ 1454219 w 2057401"/>
                <a:gd name="connsiteY2525" fmla="*/ 2681086 h 2834640"/>
                <a:gd name="connsiteX2526" fmla="*/ 1454219 w 2057401"/>
                <a:gd name="connsiteY2526" fmla="*/ 2681086 h 2834640"/>
                <a:gd name="connsiteX2527" fmla="*/ 1454219 w 2057401"/>
                <a:gd name="connsiteY2527" fmla="*/ 2681086 h 2834640"/>
                <a:gd name="connsiteX2528" fmla="*/ 1454219 w 2057401"/>
                <a:gd name="connsiteY2528" fmla="*/ 2681086 h 2834640"/>
                <a:gd name="connsiteX2529" fmla="*/ 1454219 w 2057401"/>
                <a:gd name="connsiteY2529" fmla="*/ 2681086 h 2834640"/>
                <a:gd name="connsiteX2530" fmla="*/ 1458791 w 2057401"/>
                <a:gd name="connsiteY2530" fmla="*/ 2694802 h 2834640"/>
                <a:gd name="connsiteX2531" fmla="*/ 1458791 w 2057401"/>
                <a:gd name="connsiteY2531" fmla="*/ 2690230 h 2834640"/>
                <a:gd name="connsiteX2532" fmla="*/ 1458791 w 2057401"/>
                <a:gd name="connsiteY2532" fmla="*/ 2685658 h 2834640"/>
                <a:gd name="connsiteX2533" fmla="*/ 1458791 w 2057401"/>
                <a:gd name="connsiteY2533" fmla="*/ 2694802 h 2834640"/>
                <a:gd name="connsiteX2534" fmla="*/ 1463363 w 2057401"/>
                <a:gd name="connsiteY2534" fmla="*/ 2722234 h 2834640"/>
                <a:gd name="connsiteX2535" fmla="*/ 1463363 w 2057401"/>
                <a:gd name="connsiteY2535" fmla="*/ 2722234 h 2834640"/>
                <a:gd name="connsiteX2536" fmla="*/ 1463363 w 2057401"/>
                <a:gd name="connsiteY2536" fmla="*/ 2722234 h 2834640"/>
                <a:gd name="connsiteX2537" fmla="*/ 1463363 w 2057401"/>
                <a:gd name="connsiteY2537" fmla="*/ 2726806 h 2834640"/>
                <a:gd name="connsiteX2538" fmla="*/ 1463363 w 2057401"/>
                <a:gd name="connsiteY2538" fmla="*/ 2726806 h 2834640"/>
                <a:gd name="connsiteX2539" fmla="*/ 1463363 w 2057401"/>
                <a:gd name="connsiteY2539" fmla="*/ 2726806 h 2834640"/>
                <a:gd name="connsiteX2540" fmla="*/ 1454219 w 2057401"/>
                <a:gd name="connsiteY2540" fmla="*/ 2740522 h 2834640"/>
                <a:gd name="connsiteX2541" fmla="*/ 1454219 w 2057401"/>
                <a:gd name="connsiteY2541" fmla="*/ 2740522 h 2834640"/>
                <a:gd name="connsiteX2542" fmla="*/ 1454219 w 2057401"/>
                <a:gd name="connsiteY2542" fmla="*/ 2740522 h 2834640"/>
                <a:gd name="connsiteX2543" fmla="*/ 1454219 w 2057401"/>
                <a:gd name="connsiteY2543" fmla="*/ 2749666 h 2834640"/>
                <a:gd name="connsiteX2544" fmla="*/ 1454219 w 2057401"/>
                <a:gd name="connsiteY2544" fmla="*/ 2749666 h 2834640"/>
                <a:gd name="connsiteX2545" fmla="*/ 1454219 w 2057401"/>
                <a:gd name="connsiteY2545" fmla="*/ 2749666 h 2834640"/>
                <a:gd name="connsiteX2546" fmla="*/ 1458791 w 2057401"/>
                <a:gd name="connsiteY2546" fmla="*/ 2735950 h 2834640"/>
                <a:gd name="connsiteX2547" fmla="*/ 1458791 w 2057401"/>
                <a:gd name="connsiteY2547" fmla="*/ 2735950 h 2834640"/>
                <a:gd name="connsiteX2548" fmla="*/ 1458791 w 2057401"/>
                <a:gd name="connsiteY2548" fmla="*/ 2735950 h 2834640"/>
                <a:gd name="connsiteX2549" fmla="*/ 1458791 w 2057401"/>
                <a:gd name="connsiteY2549" fmla="*/ 2735950 h 2834640"/>
                <a:gd name="connsiteX2550" fmla="*/ 1458791 w 2057401"/>
                <a:gd name="connsiteY2550" fmla="*/ 2735950 h 2834640"/>
                <a:gd name="connsiteX2551" fmla="*/ 1463363 w 2057401"/>
                <a:gd name="connsiteY2551" fmla="*/ 2745094 h 2834640"/>
                <a:gd name="connsiteX2552" fmla="*/ 1467935 w 2057401"/>
                <a:gd name="connsiteY2552" fmla="*/ 2745094 h 2834640"/>
                <a:gd name="connsiteX2553" fmla="*/ 1467935 w 2057401"/>
                <a:gd name="connsiteY2553" fmla="*/ 2749666 h 2834640"/>
                <a:gd name="connsiteX2554" fmla="*/ 1467935 w 2057401"/>
                <a:gd name="connsiteY2554" fmla="*/ 2749666 h 2834640"/>
                <a:gd name="connsiteX2555" fmla="*/ 1458791 w 2057401"/>
                <a:gd name="connsiteY2555" fmla="*/ 2735950 h 2834640"/>
                <a:gd name="connsiteX2556" fmla="*/ 1463363 w 2057401"/>
                <a:gd name="connsiteY2556" fmla="*/ 2754238 h 2834640"/>
                <a:gd name="connsiteX2557" fmla="*/ 1463363 w 2057401"/>
                <a:gd name="connsiteY2557" fmla="*/ 2754238 h 2834640"/>
                <a:gd name="connsiteX2558" fmla="*/ 1463363 w 2057401"/>
                <a:gd name="connsiteY2558" fmla="*/ 2754238 h 2834640"/>
                <a:gd name="connsiteX2559" fmla="*/ 1463363 w 2057401"/>
                <a:gd name="connsiteY2559" fmla="*/ 2754238 h 2834640"/>
                <a:gd name="connsiteX2560" fmla="*/ 1463363 w 2057401"/>
                <a:gd name="connsiteY2560" fmla="*/ 2754238 h 2834640"/>
                <a:gd name="connsiteX2561" fmla="*/ 1463363 w 2057401"/>
                <a:gd name="connsiteY2561" fmla="*/ 2754238 h 2834640"/>
                <a:gd name="connsiteX2562" fmla="*/ 1463363 w 2057401"/>
                <a:gd name="connsiteY2562" fmla="*/ 2754238 h 2834640"/>
                <a:gd name="connsiteX2563" fmla="*/ 1463363 w 2057401"/>
                <a:gd name="connsiteY2563" fmla="*/ 2749666 h 2834640"/>
                <a:gd name="connsiteX2564" fmla="*/ 1463363 w 2057401"/>
                <a:gd name="connsiteY2564" fmla="*/ 2749666 h 2834640"/>
                <a:gd name="connsiteX2565" fmla="*/ 1463363 w 2057401"/>
                <a:gd name="connsiteY2565" fmla="*/ 2749666 h 2834640"/>
                <a:gd name="connsiteX2566" fmla="*/ 1477079 w 2057401"/>
                <a:gd name="connsiteY2566" fmla="*/ 2726806 h 2834640"/>
                <a:gd name="connsiteX2567" fmla="*/ 1477079 w 2057401"/>
                <a:gd name="connsiteY2567" fmla="*/ 2726806 h 2834640"/>
                <a:gd name="connsiteX2568" fmla="*/ 1477079 w 2057401"/>
                <a:gd name="connsiteY2568" fmla="*/ 2726806 h 2834640"/>
                <a:gd name="connsiteX2569" fmla="*/ 1472507 w 2057401"/>
                <a:gd name="connsiteY2569" fmla="*/ 2735950 h 2834640"/>
                <a:gd name="connsiteX2570" fmla="*/ 1472507 w 2057401"/>
                <a:gd name="connsiteY2570" fmla="*/ 2735950 h 2834640"/>
                <a:gd name="connsiteX2571" fmla="*/ 1472507 w 2057401"/>
                <a:gd name="connsiteY2571" fmla="*/ 2735950 h 2834640"/>
                <a:gd name="connsiteX2572" fmla="*/ 1472507 w 2057401"/>
                <a:gd name="connsiteY2572" fmla="*/ 2758810 h 2834640"/>
                <a:gd name="connsiteX2573" fmla="*/ 1472507 w 2057401"/>
                <a:gd name="connsiteY2573" fmla="*/ 2758810 h 2834640"/>
                <a:gd name="connsiteX2574" fmla="*/ 1472507 w 2057401"/>
                <a:gd name="connsiteY2574" fmla="*/ 2758810 h 2834640"/>
                <a:gd name="connsiteX2575" fmla="*/ 1472507 w 2057401"/>
                <a:gd name="connsiteY2575" fmla="*/ 2749666 h 2834640"/>
                <a:gd name="connsiteX2576" fmla="*/ 1472507 w 2057401"/>
                <a:gd name="connsiteY2576" fmla="*/ 2749666 h 2834640"/>
                <a:gd name="connsiteX2577" fmla="*/ 1472507 w 2057401"/>
                <a:gd name="connsiteY2577" fmla="*/ 2749666 h 2834640"/>
                <a:gd name="connsiteX2578" fmla="*/ 1472507 w 2057401"/>
                <a:gd name="connsiteY2578" fmla="*/ 2735950 h 2834640"/>
                <a:gd name="connsiteX2579" fmla="*/ 1472507 w 2057401"/>
                <a:gd name="connsiteY2579" fmla="*/ 2735950 h 2834640"/>
                <a:gd name="connsiteX2580" fmla="*/ 1472507 w 2057401"/>
                <a:gd name="connsiteY2580" fmla="*/ 2735950 h 2834640"/>
                <a:gd name="connsiteX2581" fmla="*/ 1467935 w 2057401"/>
                <a:gd name="connsiteY2581" fmla="*/ 2726806 h 2834640"/>
                <a:gd name="connsiteX2582" fmla="*/ 1467935 w 2057401"/>
                <a:gd name="connsiteY2582" fmla="*/ 2726806 h 2834640"/>
                <a:gd name="connsiteX2583" fmla="*/ 1477079 w 2057401"/>
                <a:gd name="connsiteY2583" fmla="*/ 2722234 h 2834640"/>
                <a:gd name="connsiteX2584" fmla="*/ 1477079 w 2057401"/>
                <a:gd name="connsiteY2584" fmla="*/ 2726806 h 2834640"/>
                <a:gd name="connsiteX2585" fmla="*/ 1477079 w 2057401"/>
                <a:gd name="connsiteY2585" fmla="*/ 2726806 h 2834640"/>
                <a:gd name="connsiteX2586" fmla="*/ 1467935 w 2057401"/>
                <a:gd name="connsiteY2586" fmla="*/ 2726806 h 2834640"/>
                <a:gd name="connsiteX2587" fmla="*/ 1477079 w 2057401"/>
                <a:gd name="connsiteY2587" fmla="*/ 2731378 h 2834640"/>
                <a:gd name="connsiteX2588" fmla="*/ 1467935 w 2057401"/>
                <a:gd name="connsiteY2588" fmla="*/ 2726806 h 2834640"/>
                <a:gd name="connsiteX2589" fmla="*/ 1477079 w 2057401"/>
                <a:gd name="connsiteY2589" fmla="*/ 2758810 h 2834640"/>
                <a:gd name="connsiteX2590" fmla="*/ 1477079 w 2057401"/>
                <a:gd name="connsiteY2590" fmla="*/ 2758810 h 2834640"/>
                <a:gd name="connsiteX2591" fmla="*/ 1477079 w 2057401"/>
                <a:gd name="connsiteY2591" fmla="*/ 2758810 h 2834640"/>
                <a:gd name="connsiteX2592" fmla="*/ 1477079 w 2057401"/>
                <a:gd name="connsiteY2592" fmla="*/ 2763382 h 2834640"/>
                <a:gd name="connsiteX2593" fmla="*/ 1477079 w 2057401"/>
                <a:gd name="connsiteY2593" fmla="*/ 2763382 h 2834640"/>
                <a:gd name="connsiteX2594" fmla="*/ 1477079 w 2057401"/>
                <a:gd name="connsiteY2594" fmla="*/ 2763382 h 2834640"/>
                <a:gd name="connsiteX2595" fmla="*/ 1481651 w 2057401"/>
                <a:gd name="connsiteY2595" fmla="*/ 2731378 h 2834640"/>
                <a:gd name="connsiteX2596" fmla="*/ 1481651 w 2057401"/>
                <a:gd name="connsiteY2596" fmla="*/ 2731378 h 2834640"/>
                <a:gd name="connsiteX2597" fmla="*/ 1481651 w 2057401"/>
                <a:gd name="connsiteY2597" fmla="*/ 2731378 h 2834640"/>
                <a:gd name="connsiteX2598" fmla="*/ 1486223 w 2057401"/>
                <a:gd name="connsiteY2598" fmla="*/ 2731378 h 2834640"/>
                <a:gd name="connsiteX2599" fmla="*/ 1486223 w 2057401"/>
                <a:gd name="connsiteY2599" fmla="*/ 2731378 h 2834640"/>
                <a:gd name="connsiteX2600" fmla="*/ 1486223 w 2057401"/>
                <a:gd name="connsiteY2600" fmla="*/ 2731378 h 2834640"/>
                <a:gd name="connsiteX2601" fmla="*/ 1490795 w 2057401"/>
                <a:gd name="connsiteY2601" fmla="*/ 2772526 h 2834640"/>
                <a:gd name="connsiteX2602" fmla="*/ 1490795 w 2057401"/>
                <a:gd name="connsiteY2602" fmla="*/ 2772526 h 2834640"/>
                <a:gd name="connsiteX2603" fmla="*/ 1490795 w 2057401"/>
                <a:gd name="connsiteY2603" fmla="*/ 2772526 h 2834640"/>
                <a:gd name="connsiteX2604" fmla="*/ 1499939 w 2057401"/>
                <a:gd name="connsiteY2604" fmla="*/ 1396354 h 2834640"/>
                <a:gd name="connsiteX2605" fmla="*/ 1499939 w 2057401"/>
                <a:gd name="connsiteY2605" fmla="*/ 1396354 h 2834640"/>
                <a:gd name="connsiteX2606" fmla="*/ 1499939 w 2057401"/>
                <a:gd name="connsiteY2606" fmla="*/ 1396354 h 2834640"/>
                <a:gd name="connsiteX2607" fmla="*/ 1499939 w 2057401"/>
                <a:gd name="connsiteY2607" fmla="*/ 1396354 h 2834640"/>
                <a:gd name="connsiteX2608" fmla="*/ 1495367 w 2057401"/>
                <a:gd name="connsiteY2608" fmla="*/ 1405498 h 2834640"/>
                <a:gd name="connsiteX2609" fmla="*/ 1495367 w 2057401"/>
                <a:gd name="connsiteY2609" fmla="*/ 1405498 h 2834640"/>
                <a:gd name="connsiteX2610" fmla="*/ 1495367 w 2057401"/>
                <a:gd name="connsiteY2610" fmla="*/ 1405498 h 2834640"/>
                <a:gd name="connsiteX2611" fmla="*/ 1495367 w 2057401"/>
                <a:gd name="connsiteY2611" fmla="*/ 1405498 h 2834640"/>
                <a:gd name="connsiteX2612" fmla="*/ 1499939 w 2057401"/>
                <a:gd name="connsiteY2612" fmla="*/ 2790814 h 2834640"/>
                <a:gd name="connsiteX2613" fmla="*/ 1499939 w 2057401"/>
                <a:gd name="connsiteY2613" fmla="*/ 2786242 h 2834640"/>
                <a:gd name="connsiteX2614" fmla="*/ 1499939 w 2057401"/>
                <a:gd name="connsiteY2614" fmla="*/ 2790814 h 2834640"/>
                <a:gd name="connsiteX2615" fmla="*/ 1499939 w 2057401"/>
                <a:gd name="connsiteY2615" fmla="*/ 2790814 h 2834640"/>
                <a:gd name="connsiteX2616" fmla="*/ 1504511 w 2057401"/>
                <a:gd name="connsiteY2616" fmla="*/ 1400926 h 2834640"/>
                <a:gd name="connsiteX2617" fmla="*/ 1504511 w 2057401"/>
                <a:gd name="connsiteY2617" fmla="*/ 1400926 h 2834640"/>
                <a:gd name="connsiteX2618" fmla="*/ 1504511 w 2057401"/>
                <a:gd name="connsiteY2618" fmla="*/ 1400926 h 2834640"/>
                <a:gd name="connsiteX2619" fmla="*/ 1504511 w 2057401"/>
                <a:gd name="connsiteY2619" fmla="*/ 1400926 h 2834640"/>
                <a:gd name="connsiteX2620" fmla="*/ 1504511 w 2057401"/>
                <a:gd name="connsiteY2620" fmla="*/ 1400926 h 2834640"/>
                <a:gd name="connsiteX2621" fmla="*/ 1504511 w 2057401"/>
                <a:gd name="connsiteY2621" fmla="*/ 1400926 h 2834640"/>
                <a:gd name="connsiteX2622" fmla="*/ 1504511 w 2057401"/>
                <a:gd name="connsiteY2622" fmla="*/ 2799958 h 2834640"/>
                <a:gd name="connsiteX2623" fmla="*/ 1504511 w 2057401"/>
                <a:gd name="connsiteY2623" fmla="*/ 2799958 h 2834640"/>
                <a:gd name="connsiteX2624" fmla="*/ 1504511 w 2057401"/>
                <a:gd name="connsiteY2624" fmla="*/ 2799958 h 2834640"/>
                <a:gd name="connsiteX2625" fmla="*/ 1509083 w 2057401"/>
                <a:gd name="connsiteY2625" fmla="*/ 2799958 h 2834640"/>
                <a:gd name="connsiteX2626" fmla="*/ 1509083 w 2057401"/>
                <a:gd name="connsiteY2626" fmla="*/ 2799958 h 2834640"/>
                <a:gd name="connsiteX2627" fmla="*/ 1509083 w 2057401"/>
                <a:gd name="connsiteY2627" fmla="*/ 2799958 h 2834640"/>
                <a:gd name="connsiteX2628" fmla="*/ 1509083 w 2057401"/>
                <a:gd name="connsiteY2628" fmla="*/ 2799958 h 2834640"/>
                <a:gd name="connsiteX2629" fmla="*/ 1509083 w 2057401"/>
                <a:gd name="connsiteY2629" fmla="*/ 2799958 h 2834640"/>
                <a:gd name="connsiteX2630" fmla="*/ 1509083 w 2057401"/>
                <a:gd name="connsiteY2630" fmla="*/ 2799958 h 2834640"/>
                <a:gd name="connsiteX2631" fmla="*/ 1509083 w 2057401"/>
                <a:gd name="connsiteY2631" fmla="*/ 2799958 h 2834640"/>
                <a:gd name="connsiteX2632" fmla="*/ 1518227 w 2057401"/>
                <a:gd name="connsiteY2632" fmla="*/ 2809102 h 2834640"/>
                <a:gd name="connsiteX2633" fmla="*/ 1518227 w 2057401"/>
                <a:gd name="connsiteY2633" fmla="*/ 2809102 h 2834640"/>
                <a:gd name="connsiteX2634" fmla="*/ 1518227 w 2057401"/>
                <a:gd name="connsiteY2634" fmla="*/ 2809102 h 2834640"/>
                <a:gd name="connsiteX2635" fmla="*/ 1522799 w 2057401"/>
                <a:gd name="connsiteY2635" fmla="*/ 2804530 h 2834640"/>
                <a:gd name="connsiteX2636" fmla="*/ 1522799 w 2057401"/>
                <a:gd name="connsiteY2636" fmla="*/ 2804530 h 2834640"/>
                <a:gd name="connsiteX2637" fmla="*/ 1522799 w 2057401"/>
                <a:gd name="connsiteY2637" fmla="*/ 2804530 h 2834640"/>
                <a:gd name="connsiteX2638" fmla="*/ 1522799 w 2057401"/>
                <a:gd name="connsiteY2638" fmla="*/ 1437502 h 2834640"/>
                <a:gd name="connsiteX2639" fmla="*/ 1522799 w 2057401"/>
                <a:gd name="connsiteY2639" fmla="*/ 1437502 h 2834640"/>
                <a:gd name="connsiteX2640" fmla="*/ 1522799 w 2057401"/>
                <a:gd name="connsiteY2640" fmla="*/ 1437502 h 2834640"/>
                <a:gd name="connsiteX2641" fmla="*/ 1531943 w 2057401"/>
                <a:gd name="connsiteY2641" fmla="*/ 1437502 h 2834640"/>
                <a:gd name="connsiteX2642" fmla="*/ 1531943 w 2057401"/>
                <a:gd name="connsiteY2642" fmla="*/ 1437502 h 2834640"/>
                <a:gd name="connsiteX2643" fmla="*/ 1531943 w 2057401"/>
                <a:gd name="connsiteY2643" fmla="*/ 1437502 h 2834640"/>
                <a:gd name="connsiteX2644" fmla="*/ 1531943 w 2057401"/>
                <a:gd name="connsiteY2644" fmla="*/ 1437502 h 2834640"/>
                <a:gd name="connsiteX2645" fmla="*/ 1531943 w 2057401"/>
                <a:gd name="connsiteY2645" fmla="*/ 1437502 h 2834640"/>
                <a:gd name="connsiteX2646" fmla="*/ 1531943 w 2057401"/>
                <a:gd name="connsiteY2646" fmla="*/ 1437502 h 2834640"/>
                <a:gd name="connsiteX2647" fmla="*/ 1527371 w 2057401"/>
                <a:gd name="connsiteY2647" fmla="*/ 1442074 h 2834640"/>
                <a:gd name="connsiteX2648" fmla="*/ 1527371 w 2057401"/>
                <a:gd name="connsiteY2648" fmla="*/ 1442074 h 2834640"/>
                <a:gd name="connsiteX2649" fmla="*/ 1527371 w 2057401"/>
                <a:gd name="connsiteY2649" fmla="*/ 1442074 h 2834640"/>
                <a:gd name="connsiteX2650" fmla="*/ 1531943 w 2057401"/>
                <a:gd name="connsiteY2650" fmla="*/ 2827390 h 2834640"/>
                <a:gd name="connsiteX2651" fmla="*/ 1531943 w 2057401"/>
                <a:gd name="connsiteY2651" fmla="*/ 2827390 h 2834640"/>
                <a:gd name="connsiteX2652" fmla="*/ 1531943 w 2057401"/>
                <a:gd name="connsiteY2652" fmla="*/ 2827390 h 2834640"/>
                <a:gd name="connsiteX2653" fmla="*/ 1531943 w 2057401"/>
                <a:gd name="connsiteY2653" fmla="*/ 2813674 h 2834640"/>
                <a:gd name="connsiteX2654" fmla="*/ 1531943 w 2057401"/>
                <a:gd name="connsiteY2654" fmla="*/ 2818246 h 2834640"/>
                <a:gd name="connsiteX2655" fmla="*/ 1522799 w 2057401"/>
                <a:gd name="connsiteY2655" fmla="*/ 2818246 h 2834640"/>
                <a:gd name="connsiteX2656" fmla="*/ 1522799 w 2057401"/>
                <a:gd name="connsiteY2656" fmla="*/ 2818246 h 2834640"/>
                <a:gd name="connsiteX2657" fmla="*/ 1531943 w 2057401"/>
                <a:gd name="connsiteY2657" fmla="*/ 2813674 h 2834640"/>
                <a:gd name="connsiteX2658" fmla="*/ 1531943 w 2057401"/>
                <a:gd name="connsiteY2658" fmla="*/ 2813674 h 2834640"/>
                <a:gd name="connsiteX2659" fmla="*/ 1527371 w 2057401"/>
                <a:gd name="connsiteY2659" fmla="*/ 2809102 h 2834640"/>
                <a:gd name="connsiteX2660" fmla="*/ 1531943 w 2057401"/>
                <a:gd name="connsiteY2660" fmla="*/ 2813674 h 2834640"/>
                <a:gd name="connsiteX2661" fmla="*/ 1531943 w 2057401"/>
                <a:gd name="connsiteY2661" fmla="*/ 2813674 h 2834640"/>
                <a:gd name="connsiteX2662" fmla="*/ 1586807 w 2057401"/>
                <a:gd name="connsiteY2662" fmla="*/ 2767954 h 2834640"/>
                <a:gd name="connsiteX2663" fmla="*/ 1586807 w 2057401"/>
                <a:gd name="connsiteY2663" fmla="*/ 2767954 h 2834640"/>
                <a:gd name="connsiteX2664" fmla="*/ 1586807 w 2057401"/>
                <a:gd name="connsiteY2664" fmla="*/ 2767954 h 2834640"/>
                <a:gd name="connsiteX2665" fmla="*/ 1586807 w 2057401"/>
                <a:gd name="connsiteY2665" fmla="*/ 2767954 h 2834640"/>
                <a:gd name="connsiteX2666" fmla="*/ 1586807 w 2057401"/>
                <a:gd name="connsiteY2666" fmla="*/ 2767954 h 2834640"/>
                <a:gd name="connsiteX2667" fmla="*/ 1541087 w 2057401"/>
                <a:gd name="connsiteY2667" fmla="*/ 2818246 h 2834640"/>
                <a:gd name="connsiteX2668" fmla="*/ 1541087 w 2057401"/>
                <a:gd name="connsiteY2668" fmla="*/ 2818246 h 2834640"/>
                <a:gd name="connsiteX2669" fmla="*/ 1541087 w 2057401"/>
                <a:gd name="connsiteY2669" fmla="*/ 2818246 h 2834640"/>
                <a:gd name="connsiteX2670" fmla="*/ 1541087 w 2057401"/>
                <a:gd name="connsiteY2670" fmla="*/ 2818246 h 2834640"/>
                <a:gd name="connsiteX2671" fmla="*/ 1541087 w 2057401"/>
                <a:gd name="connsiteY2671" fmla="*/ 2818246 h 2834640"/>
                <a:gd name="connsiteX2672" fmla="*/ 1550231 w 2057401"/>
                <a:gd name="connsiteY2672" fmla="*/ 2850250 h 2834640"/>
                <a:gd name="connsiteX2673" fmla="*/ 1550231 w 2057401"/>
                <a:gd name="connsiteY2673" fmla="*/ 2850250 h 2834640"/>
                <a:gd name="connsiteX2674" fmla="*/ 1550231 w 2057401"/>
                <a:gd name="connsiteY2674" fmla="*/ 2850250 h 2834640"/>
                <a:gd name="connsiteX2675" fmla="*/ 1550231 w 2057401"/>
                <a:gd name="connsiteY2675" fmla="*/ 2831962 h 2834640"/>
                <a:gd name="connsiteX2676" fmla="*/ 1545659 w 2057401"/>
                <a:gd name="connsiteY2676" fmla="*/ 2836534 h 2834640"/>
                <a:gd name="connsiteX2677" fmla="*/ 1541087 w 2057401"/>
                <a:gd name="connsiteY2677" fmla="*/ 2831962 h 2834640"/>
                <a:gd name="connsiteX2678" fmla="*/ 1536515 w 2057401"/>
                <a:gd name="connsiteY2678" fmla="*/ 2831962 h 2834640"/>
                <a:gd name="connsiteX2679" fmla="*/ 1550231 w 2057401"/>
                <a:gd name="connsiteY2679" fmla="*/ 2831962 h 2834640"/>
                <a:gd name="connsiteX2680" fmla="*/ 1559375 w 2057401"/>
                <a:gd name="connsiteY2680" fmla="*/ 2831962 h 2834640"/>
                <a:gd name="connsiteX2681" fmla="*/ 1550231 w 2057401"/>
                <a:gd name="connsiteY2681" fmla="*/ 2831962 h 2834640"/>
                <a:gd name="connsiteX2682" fmla="*/ 1554804 w 2057401"/>
                <a:gd name="connsiteY2682" fmla="*/ 2850250 h 2834640"/>
                <a:gd name="connsiteX2683" fmla="*/ 1554804 w 2057401"/>
                <a:gd name="connsiteY2683" fmla="*/ 2850250 h 2834640"/>
                <a:gd name="connsiteX2684" fmla="*/ 1554804 w 2057401"/>
                <a:gd name="connsiteY2684" fmla="*/ 2850250 h 2834640"/>
                <a:gd name="connsiteX2685" fmla="*/ 1554804 w 2057401"/>
                <a:gd name="connsiteY2685" fmla="*/ 2845678 h 2834640"/>
                <a:gd name="connsiteX2686" fmla="*/ 1554804 w 2057401"/>
                <a:gd name="connsiteY2686" fmla="*/ 2845678 h 2834640"/>
                <a:gd name="connsiteX2687" fmla="*/ 1554804 w 2057401"/>
                <a:gd name="connsiteY2687" fmla="*/ 2845678 h 2834640"/>
                <a:gd name="connsiteX2688" fmla="*/ 1563947 w 2057401"/>
                <a:gd name="connsiteY2688" fmla="*/ 2841106 h 2834640"/>
                <a:gd name="connsiteX2689" fmla="*/ 1563947 w 2057401"/>
                <a:gd name="connsiteY2689" fmla="*/ 2841106 h 2834640"/>
                <a:gd name="connsiteX2690" fmla="*/ 1563947 w 2057401"/>
                <a:gd name="connsiteY2690" fmla="*/ 2841106 h 2834640"/>
                <a:gd name="connsiteX2691" fmla="*/ 1563947 w 2057401"/>
                <a:gd name="connsiteY2691" fmla="*/ 2841106 h 2834640"/>
                <a:gd name="connsiteX2692" fmla="*/ 1559375 w 2057401"/>
                <a:gd name="connsiteY2692" fmla="*/ 2845678 h 2834640"/>
                <a:gd name="connsiteX2693" fmla="*/ 1554804 w 2057401"/>
                <a:gd name="connsiteY2693" fmla="*/ 2845678 h 2834640"/>
                <a:gd name="connsiteX2694" fmla="*/ 1550231 w 2057401"/>
                <a:gd name="connsiteY2694" fmla="*/ 2841106 h 2834640"/>
                <a:gd name="connsiteX2695" fmla="*/ 1563947 w 2057401"/>
                <a:gd name="connsiteY2695" fmla="*/ 2836534 h 2834640"/>
                <a:gd name="connsiteX2696" fmla="*/ 1563947 w 2057401"/>
                <a:gd name="connsiteY2696" fmla="*/ 2841106 h 2834640"/>
                <a:gd name="connsiteX2697" fmla="*/ 1582235 w 2057401"/>
                <a:gd name="connsiteY2697" fmla="*/ 1483222 h 2834640"/>
                <a:gd name="connsiteX2698" fmla="*/ 1582235 w 2057401"/>
                <a:gd name="connsiteY2698" fmla="*/ 1483222 h 2834640"/>
                <a:gd name="connsiteX2699" fmla="*/ 1582235 w 2057401"/>
                <a:gd name="connsiteY2699" fmla="*/ 1483222 h 2834640"/>
                <a:gd name="connsiteX2700" fmla="*/ 1655387 w 2057401"/>
                <a:gd name="connsiteY2700" fmla="*/ 2388478 h 2834640"/>
                <a:gd name="connsiteX2701" fmla="*/ 1655387 w 2057401"/>
                <a:gd name="connsiteY2701" fmla="*/ 2388478 h 2834640"/>
                <a:gd name="connsiteX2702" fmla="*/ 1655387 w 2057401"/>
                <a:gd name="connsiteY2702" fmla="*/ 2388478 h 2834640"/>
                <a:gd name="connsiteX2703" fmla="*/ 1655387 w 2057401"/>
                <a:gd name="connsiteY2703" fmla="*/ 2406766 h 2834640"/>
                <a:gd name="connsiteX2704" fmla="*/ 1655387 w 2057401"/>
                <a:gd name="connsiteY2704" fmla="*/ 2406766 h 2834640"/>
                <a:gd name="connsiteX2705" fmla="*/ 1655387 w 2057401"/>
                <a:gd name="connsiteY2705" fmla="*/ 2397622 h 2834640"/>
                <a:gd name="connsiteX2706" fmla="*/ 1655387 w 2057401"/>
                <a:gd name="connsiteY2706" fmla="*/ 2406766 h 2834640"/>
                <a:gd name="connsiteX2707" fmla="*/ 1655387 w 2057401"/>
                <a:gd name="connsiteY2707" fmla="*/ 2406766 h 2834640"/>
                <a:gd name="connsiteX2708" fmla="*/ 1655387 w 2057401"/>
                <a:gd name="connsiteY2708" fmla="*/ 2388478 h 2834640"/>
                <a:gd name="connsiteX2709" fmla="*/ 1655387 w 2057401"/>
                <a:gd name="connsiteY2709" fmla="*/ 2388478 h 2834640"/>
                <a:gd name="connsiteX2710" fmla="*/ 1655387 w 2057401"/>
                <a:gd name="connsiteY2710" fmla="*/ 2388478 h 2834640"/>
                <a:gd name="connsiteX2711" fmla="*/ 1650816 w 2057401"/>
                <a:gd name="connsiteY2711" fmla="*/ 2379334 h 2834640"/>
                <a:gd name="connsiteX2712" fmla="*/ 1655387 w 2057401"/>
                <a:gd name="connsiteY2712" fmla="*/ 2388478 h 2834640"/>
                <a:gd name="connsiteX2713" fmla="*/ 1701108 w 2057401"/>
                <a:gd name="connsiteY2713" fmla="*/ 1670674 h 2834640"/>
                <a:gd name="connsiteX2714" fmla="*/ 1701108 w 2057401"/>
                <a:gd name="connsiteY2714" fmla="*/ 1670674 h 2834640"/>
                <a:gd name="connsiteX2715" fmla="*/ 1701108 w 2057401"/>
                <a:gd name="connsiteY2715" fmla="*/ 1670674 h 2834640"/>
                <a:gd name="connsiteX2716" fmla="*/ 1701108 w 2057401"/>
                <a:gd name="connsiteY2716" fmla="*/ 1670674 h 2834640"/>
                <a:gd name="connsiteX2717" fmla="*/ 1705680 w 2057401"/>
                <a:gd name="connsiteY2717" fmla="*/ 1670674 h 2834640"/>
                <a:gd name="connsiteX2718" fmla="*/ 1705680 w 2057401"/>
                <a:gd name="connsiteY2718" fmla="*/ 1670674 h 2834640"/>
                <a:gd name="connsiteX2719" fmla="*/ 1705680 w 2057401"/>
                <a:gd name="connsiteY2719" fmla="*/ 1670674 h 2834640"/>
                <a:gd name="connsiteX2720" fmla="*/ 1710252 w 2057401"/>
                <a:gd name="connsiteY2720" fmla="*/ 1666102 h 2834640"/>
                <a:gd name="connsiteX2721" fmla="*/ 1710252 w 2057401"/>
                <a:gd name="connsiteY2721" fmla="*/ 1666102 h 2834640"/>
                <a:gd name="connsiteX2722" fmla="*/ 1710252 w 2057401"/>
                <a:gd name="connsiteY2722" fmla="*/ 1666102 h 2834640"/>
                <a:gd name="connsiteX2723" fmla="*/ 1710252 w 2057401"/>
                <a:gd name="connsiteY2723" fmla="*/ 1666102 h 2834640"/>
                <a:gd name="connsiteX2724" fmla="*/ 1723968 w 2057401"/>
                <a:gd name="connsiteY2724" fmla="*/ 1643242 h 2834640"/>
                <a:gd name="connsiteX2725" fmla="*/ 1719396 w 2057401"/>
                <a:gd name="connsiteY2725" fmla="*/ 1652386 h 2834640"/>
                <a:gd name="connsiteX2726" fmla="*/ 1719396 w 2057401"/>
                <a:gd name="connsiteY2726" fmla="*/ 1652386 h 2834640"/>
                <a:gd name="connsiteX2727" fmla="*/ 1723968 w 2057401"/>
                <a:gd name="connsiteY2727" fmla="*/ 1643242 h 2834640"/>
                <a:gd name="connsiteX2728" fmla="*/ 1723968 w 2057401"/>
                <a:gd name="connsiteY2728" fmla="*/ 1661530 h 2834640"/>
                <a:gd name="connsiteX2729" fmla="*/ 1723968 w 2057401"/>
                <a:gd name="connsiteY2729" fmla="*/ 1661530 h 2834640"/>
                <a:gd name="connsiteX2730" fmla="*/ 1723968 w 2057401"/>
                <a:gd name="connsiteY2730" fmla="*/ 1661530 h 2834640"/>
                <a:gd name="connsiteX2731" fmla="*/ 1723968 w 2057401"/>
                <a:gd name="connsiteY2731" fmla="*/ 1661530 h 2834640"/>
                <a:gd name="connsiteX2732" fmla="*/ 1714824 w 2057401"/>
                <a:gd name="connsiteY2732" fmla="*/ 1666102 h 2834640"/>
                <a:gd name="connsiteX2733" fmla="*/ 1714824 w 2057401"/>
                <a:gd name="connsiteY2733" fmla="*/ 1666102 h 2834640"/>
                <a:gd name="connsiteX2734" fmla="*/ 1714824 w 2057401"/>
                <a:gd name="connsiteY2734" fmla="*/ 1666102 h 2834640"/>
                <a:gd name="connsiteX2735" fmla="*/ 1714824 w 2057401"/>
                <a:gd name="connsiteY2735" fmla="*/ 1666102 h 2834640"/>
                <a:gd name="connsiteX2736" fmla="*/ 1728540 w 2057401"/>
                <a:gd name="connsiteY2736" fmla="*/ 1656958 h 2834640"/>
                <a:gd name="connsiteX2737" fmla="*/ 1728540 w 2057401"/>
                <a:gd name="connsiteY2737" fmla="*/ 1656958 h 2834640"/>
                <a:gd name="connsiteX2738" fmla="*/ 1728540 w 2057401"/>
                <a:gd name="connsiteY2738" fmla="*/ 1656958 h 2834640"/>
                <a:gd name="connsiteX2739" fmla="*/ 1728540 w 2057401"/>
                <a:gd name="connsiteY2739" fmla="*/ 1652386 h 2834640"/>
                <a:gd name="connsiteX2740" fmla="*/ 1723968 w 2057401"/>
                <a:gd name="connsiteY2740" fmla="*/ 1647814 h 2834640"/>
                <a:gd name="connsiteX2741" fmla="*/ 1728540 w 2057401"/>
                <a:gd name="connsiteY2741" fmla="*/ 1638670 h 2834640"/>
                <a:gd name="connsiteX2742" fmla="*/ 1742256 w 2057401"/>
                <a:gd name="connsiteY2742" fmla="*/ 1624954 h 2834640"/>
                <a:gd name="connsiteX2743" fmla="*/ 1742256 w 2057401"/>
                <a:gd name="connsiteY2743" fmla="*/ 1629526 h 2834640"/>
                <a:gd name="connsiteX2744" fmla="*/ 1742256 w 2057401"/>
                <a:gd name="connsiteY2744" fmla="*/ 1634098 h 2834640"/>
                <a:gd name="connsiteX2745" fmla="*/ 1742256 w 2057401"/>
                <a:gd name="connsiteY2745" fmla="*/ 1634098 h 2834640"/>
                <a:gd name="connsiteX2746" fmla="*/ 1737684 w 2057401"/>
                <a:gd name="connsiteY2746" fmla="*/ 1634098 h 2834640"/>
                <a:gd name="connsiteX2747" fmla="*/ 1737684 w 2057401"/>
                <a:gd name="connsiteY2747" fmla="*/ 1638670 h 2834640"/>
                <a:gd name="connsiteX2748" fmla="*/ 1737684 w 2057401"/>
                <a:gd name="connsiteY2748" fmla="*/ 1638670 h 2834640"/>
                <a:gd name="connsiteX2749" fmla="*/ 1728540 w 2057401"/>
                <a:gd name="connsiteY2749" fmla="*/ 1652386 h 2834640"/>
                <a:gd name="connsiteX2750" fmla="*/ 1728540 w 2057401"/>
                <a:gd name="connsiteY2750" fmla="*/ 1647814 h 2834640"/>
                <a:gd name="connsiteX2751" fmla="*/ 1728540 w 2057401"/>
                <a:gd name="connsiteY2751" fmla="*/ 1652386 h 2834640"/>
                <a:gd name="connsiteX2752" fmla="*/ 1728540 w 2057401"/>
                <a:gd name="connsiteY2752" fmla="*/ 1652386 h 2834640"/>
                <a:gd name="connsiteX2753" fmla="*/ 1728540 w 2057401"/>
                <a:gd name="connsiteY2753" fmla="*/ 1652386 h 2834640"/>
                <a:gd name="connsiteX2754" fmla="*/ 1728540 w 2057401"/>
                <a:gd name="connsiteY2754" fmla="*/ 1652386 h 2834640"/>
                <a:gd name="connsiteX2755" fmla="*/ 1733112 w 2057401"/>
                <a:gd name="connsiteY2755" fmla="*/ 1647814 h 2834640"/>
                <a:gd name="connsiteX2756" fmla="*/ 1733112 w 2057401"/>
                <a:gd name="connsiteY2756" fmla="*/ 1647814 h 2834640"/>
                <a:gd name="connsiteX2757" fmla="*/ 1733112 w 2057401"/>
                <a:gd name="connsiteY2757" fmla="*/ 1647814 h 2834640"/>
                <a:gd name="connsiteX2758" fmla="*/ 1733112 w 2057401"/>
                <a:gd name="connsiteY2758" fmla="*/ 1647814 h 2834640"/>
                <a:gd name="connsiteX2759" fmla="*/ 1733112 w 2057401"/>
                <a:gd name="connsiteY2759" fmla="*/ 1652386 h 2834640"/>
                <a:gd name="connsiteX2760" fmla="*/ 1733112 w 2057401"/>
                <a:gd name="connsiteY2760" fmla="*/ 1652386 h 2834640"/>
                <a:gd name="connsiteX2761" fmla="*/ 1733112 w 2057401"/>
                <a:gd name="connsiteY2761" fmla="*/ 1652386 h 2834640"/>
                <a:gd name="connsiteX2762" fmla="*/ 1733112 w 2057401"/>
                <a:gd name="connsiteY2762" fmla="*/ 1643242 h 2834640"/>
                <a:gd name="connsiteX2763" fmla="*/ 1733112 w 2057401"/>
                <a:gd name="connsiteY2763" fmla="*/ 1643242 h 2834640"/>
                <a:gd name="connsiteX2764" fmla="*/ 1733112 w 2057401"/>
                <a:gd name="connsiteY2764" fmla="*/ 1643242 h 2834640"/>
                <a:gd name="connsiteX2765" fmla="*/ 1733112 w 2057401"/>
                <a:gd name="connsiteY2765" fmla="*/ 1643242 h 2834640"/>
                <a:gd name="connsiteX2766" fmla="*/ 1733112 w 2057401"/>
                <a:gd name="connsiteY2766" fmla="*/ 1643242 h 2834640"/>
                <a:gd name="connsiteX2767" fmla="*/ 1733112 w 2057401"/>
                <a:gd name="connsiteY2767" fmla="*/ 1643242 h 2834640"/>
                <a:gd name="connsiteX2768" fmla="*/ 1733112 w 2057401"/>
                <a:gd name="connsiteY2768" fmla="*/ 1643242 h 2834640"/>
                <a:gd name="connsiteX2769" fmla="*/ 1733112 w 2057401"/>
                <a:gd name="connsiteY2769" fmla="*/ 1643242 h 2834640"/>
                <a:gd name="connsiteX2770" fmla="*/ 1733112 w 2057401"/>
                <a:gd name="connsiteY2770" fmla="*/ 1643242 h 2834640"/>
                <a:gd name="connsiteX2771" fmla="*/ 1733112 w 2057401"/>
                <a:gd name="connsiteY2771" fmla="*/ 1656958 h 2834640"/>
                <a:gd name="connsiteX2772" fmla="*/ 1733112 w 2057401"/>
                <a:gd name="connsiteY2772" fmla="*/ 1656958 h 2834640"/>
                <a:gd name="connsiteX2773" fmla="*/ 1733112 w 2057401"/>
                <a:gd name="connsiteY2773" fmla="*/ 1656958 h 2834640"/>
                <a:gd name="connsiteX2774" fmla="*/ 1733112 w 2057401"/>
                <a:gd name="connsiteY2774" fmla="*/ 1656958 h 2834640"/>
                <a:gd name="connsiteX2775" fmla="*/ 1733112 w 2057401"/>
                <a:gd name="connsiteY2775" fmla="*/ 1652386 h 2834640"/>
                <a:gd name="connsiteX2776" fmla="*/ 1733112 w 2057401"/>
                <a:gd name="connsiteY2776" fmla="*/ 1656958 h 2834640"/>
                <a:gd name="connsiteX2777" fmla="*/ 1737684 w 2057401"/>
                <a:gd name="connsiteY2777" fmla="*/ 1647814 h 2834640"/>
                <a:gd name="connsiteX2778" fmla="*/ 1737684 w 2057401"/>
                <a:gd name="connsiteY2778" fmla="*/ 1647814 h 2834640"/>
                <a:gd name="connsiteX2779" fmla="*/ 1737684 w 2057401"/>
                <a:gd name="connsiteY2779" fmla="*/ 1647814 h 2834640"/>
                <a:gd name="connsiteX2780" fmla="*/ 1737684 w 2057401"/>
                <a:gd name="connsiteY2780" fmla="*/ 1647814 h 2834640"/>
                <a:gd name="connsiteX2781" fmla="*/ 1737684 w 2057401"/>
                <a:gd name="connsiteY2781" fmla="*/ 1647814 h 2834640"/>
                <a:gd name="connsiteX2782" fmla="*/ 1737684 w 2057401"/>
                <a:gd name="connsiteY2782" fmla="*/ 1647814 h 2834640"/>
                <a:gd name="connsiteX2783" fmla="*/ 1737684 w 2057401"/>
                <a:gd name="connsiteY2783" fmla="*/ 1670674 h 2834640"/>
                <a:gd name="connsiteX2784" fmla="*/ 1737684 w 2057401"/>
                <a:gd name="connsiteY2784" fmla="*/ 1670674 h 2834640"/>
                <a:gd name="connsiteX2785" fmla="*/ 1737684 w 2057401"/>
                <a:gd name="connsiteY2785" fmla="*/ 1670674 h 2834640"/>
                <a:gd name="connsiteX2786" fmla="*/ 1737684 w 2057401"/>
                <a:gd name="connsiteY2786" fmla="*/ 1656958 h 2834640"/>
                <a:gd name="connsiteX2787" fmla="*/ 1737684 w 2057401"/>
                <a:gd name="connsiteY2787" fmla="*/ 1656958 h 2834640"/>
                <a:gd name="connsiteX2788" fmla="*/ 1737684 w 2057401"/>
                <a:gd name="connsiteY2788" fmla="*/ 1656958 h 2834640"/>
                <a:gd name="connsiteX2789" fmla="*/ 1737684 w 2057401"/>
                <a:gd name="connsiteY2789" fmla="*/ 1656958 h 2834640"/>
                <a:gd name="connsiteX2790" fmla="*/ 1769688 w 2057401"/>
                <a:gd name="connsiteY2790" fmla="*/ 2365618 h 2834640"/>
                <a:gd name="connsiteX2791" fmla="*/ 1769688 w 2057401"/>
                <a:gd name="connsiteY2791" fmla="*/ 2365618 h 2834640"/>
                <a:gd name="connsiteX2792" fmla="*/ 1769688 w 2057401"/>
                <a:gd name="connsiteY2792" fmla="*/ 2365618 h 2834640"/>
                <a:gd name="connsiteX2793" fmla="*/ 1769688 w 2057401"/>
                <a:gd name="connsiteY2793" fmla="*/ 2365618 h 2834640"/>
                <a:gd name="connsiteX2794" fmla="*/ 1783404 w 2057401"/>
                <a:gd name="connsiteY2794" fmla="*/ 2342758 h 2834640"/>
                <a:gd name="connsiteX2795" fmla="*/ 1778832 w 2057401"/>
                <a:gd name="connsiteY2795" fmla="*/ 2351902 h 2834640"/>
                <a:gd name="connsiteX2796" fmla="*/ 1769688 w 2057401"/>
                <a:gd name="connsiteY2796" fmla="*/ 2361046 h 2834640"/>
                <a:gd name="connsiteX2797" fmla="*/ 1765116 w 2057401"/>
                <a:gd name="connsiteY2797" fmla="*/ 2361046 h 2834640"/>
                <a:gd name="connsiteX2798" fmla="*/ 1765116 w 2057401"/>
                <a:gd name="connsiteY2798" fmla="*/ 2361046 h 2834640"/>
                <a:gd name="connsiteX2799" fmla="*/ 1769688 w 2057401"/>
                <a:gd name="connsiteY2799" fmla="*/ 2351902 h 2834640"/>
                <a:gd name="connsiteX2800" fmla="*/ 1778832 w 2057401"/>
                <a:gd name="connsiteY2800" fmla="*/ 2338186 h 2834640"/>
                <a:gd name="connsiteX2801" fmla="*/ 1778832 w 2057401"/>
                <a:gd name="connsiteY2801" fmla="*/ 2338186 h 2834640"/>
                <a:gd name="connsiteX2802" fmla="*/ 1778832 w 2057401"/>
                <a:gd name="connsiteY2802" fmla="*/ 2329042 h 2834640"/>
                <a:gd name="connsiteX2803" fmla="*/ 1774260 w 2057401"/>
                <a:gd name="connsiteY2803" fmla="*/ 2319898 h 2834640"/>
                <a:gd name="connsiteX2804" fmla="*/ 1783404 w 2057401"/>
                <a:gd name="connsiteY2804" fmla="*/ 2329042 h 2834640"/>
                <a:gd name="connsiteX2805" fmla="*/ 1787976 w 2057401"/>
                <a:gd name="connsiteY2805" fmla="*/ 2324470 h 2834640"/>
                <a:gd name="connsiteX2806" fmla="*/ 1783404 w 2057401"/>
                <a:gd name="connsiteY2806" fmla="*/ 2342758 h 2834640"/>
                <a:gd name="connsiteX2807" fmla="*/ 1819980 w 2057401"/>
                <a:gd name="connsiteY2807" fmla="*/ 2283322 h 2834640"/>
                <a:gd name="connsiteX2808" fmla="*/ 1819980 w 2057401"/>
                <a:gd name="connsiteY2808" fmla="*/ 2283322 h 2834640"/>
                <a:gd name="connsiteX2809" fmla="*/ 1819980 w 2057401"/>
                <a:gd name="connsiteY2809" fmla="*/ 2283322 h 2834640"/>
                <a:gd name="connsiteX2810" fmla="*/ 1861128 w 2057401"/>
                <a:gd name="connsiteY2810" fmla="*/ 1702678 h 2834640"/>
                <a:gd name="connsiteX2811" fmla="*/ 1861128 w 2057401"/>
                <a:gd name="connsiteY2811" fmla="*/ 1702678 h 2834640"/>
                <a:gd name="connsiteX2812" fmla="*/ 1861128 w 2057401"/>
                <a:gd name="connsiteY2812" fmla="*/ 1702678 h 2834640"/>
                <a:gd name="connsiteX2813" fmla="*/ 1861128 w 2057401"/>
                <a:gd name="connsiteY2813" fmla="*/ 1702678 h 2834640"/>
                <a:gd name="connsiteX2814" fmla="*/ 1980000 w 2057401"/>
                <a:gd name="connsiteY2814" fmla="*/ 1940422 h 2834640"/>
                <a:gd name="connsiteX2815" fmla="*/ 1980000 w 2057401"/>
                <a:gd name="connsiteY2815" fmla="*/ 1940422 h 2834640"/>
                <a:gd name="connsiteX2816" fmla="*/ 1980000 w 2057401"/>
                <a:gd name="connsiteY2816" fmla="*/ 1940422 h 283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Lst>
              <a:rect l="l" t="t" r="r" b="b"/>
              <a:pathLst>
                <a:path w="2057401" h="2834640">
                  <a:moveTo>
                    <a:pt x="2062296" y="1798690"/>
                  </a:moveTo>
                  <a:cubicBezTo>
                    <a:pt x="2062296" y="1794118"/>
                    <a:pt x="2062296" y="1784974"/>
                    <a:pt x="2057724" y="1780402"/>
                  </a:cubicBezTo>
                  <a:cubicBezTo>
                    <a:pt x="2053152" y="1775830"/>
                    <a:pt x="2053152" y="1766686"/>
                    <a:pt x="2053152" y="1757542"/>
                  </a:cubicBezTo>
                  <a:cubicBezTo>
                    <a:pt x="2048580" y="1748398"/>
                    <a:pt x="2039436" y="1748398"/>
                    <a:pt x="2030292" y="1748398"/>
                  </a:cubicBezTo>
                  <a:cubicBezTo>
                    <a:pt x="2021148" y="1748398"/>
                    <a:pt x="2016576" y="1739254"/>
                    <a:pt x="2012004" y="1739254"/>
                  </a:cubicBezTo>
                  <a:cubicBezTo>
                    <a:pt x="2007432" y="1734682"/>
                    <a:pt x="1998288" y="1730110"/>
                    <a:pt x="1993716" y="1720966"/>
                  </a:cubicBezTo>
                  <a:cubicBezTo>
                    <a:pt x="1989144" y="1711822"/>
                    <a:pt x="1975428" y="1707250"/>
                    <a:pt x="1966284" y="1702678"/>
                  </a:cubicBezTo>
                  <a:cubicBezTo>
                    <a:pt x="1957140" y="1693534"/>
                    <a:pt x="1947996" y="1698106"/>
                    <a:pt x="1934280" y="1698106"/>
                  </a:cubicBezTo>
                  <a:cubicBezTo>
                    <a:pt x="1929708" y="1698106"/>
                    <a:pt x="1929708" y="1702678"/>
                    <a:pt x="1925136" y="1698106"/>
                  </a:cubicBezTo>
                  <a:cubicBezTo>
                    <a:pt x="1920564" y="1698106"/>
                    <a:pt x="1920564" y="1693534"/>
                    <a:pt x="1915992" y="1693534"/>
                  </a:cubicBezTo>
                  <a:cubicBezTo>
                    <a:pt x="1915992" y="1698106"/>
                    <a:pt x="1902276" y="1688962"/>
                    <a:pt x="1897704" y="1688962"/>
                  </a:cubicBezTo>
                  <a:cubicBezTo>
                    <a:pt x="1888560" y="1684390"/>
                    <a:pt x="1879416" y="1688962"/>
                    <a:pt x="1870272" y="1698106"/>
                  </a:cubicBezTo>
                  <a:cubicBezTo>
                    <a:pt x="1870272" y="1698106"/>
                    <a:pt x="1870272" y="1698106"/>
                    <a:pt x="1870272" y="1698106"/>
                  </a:cubicBezTo>
                  <a:cubicBezTo>
                    <a:pt x="1874844" y="1693534"/>
                    <a:pt x="1874844" y="1684390"/>
                    <a:pt x="1870272" y="1688962"/>
                  </a:cubicBezTo>
                  <a:cubicBezTo>
                    <a:pt x="1865700" y="1693534"/>
                    <a:pt x="1870272" y="1698106"/>
                    <a:pt x="1865700" y="1702678"/>
                  </a:cubicBezTo>
                  <a:cubicBezTo>
                    <a:pt x="1865700" y="1698106"/>
                    <a:pt x="1865700" y="1698106"/>
                    <a:pt x="1865700" y="1693534"/>
                  </a:cubicBezTo>
                  <a:cubicBezTo>
                    <a:pt x="1865700" y="1693534"/>
                    <a:pt x="1861128" y="1698106"/>
                    <a:pt x="1861128" y="1698106"/>
                  </a:cubicBezTo>
                  <a:cubicBezTo>
                    <a:pt x="1861128" y="1693534"/>
                    <a:pt x="1861128" y="1693534"/>
                    <a:pt x="1861128" y="1688962"/>
                  </a:cubicBezTo>
                  <a:cubicBezTo>
                    <a:pt x="1861128" y="1684390"/>
                    <a:pt x="1865700" y="1684390"/>
                    <a:pt x="1865700" y="1679818"/>
                  </a:cubicBezTo>
                  <a:cubicBezTo>
                    <a:pt x="1865700" y="1675246"/>
                    <a:pt x="1861128" y="1679818"/>
                    <a:pt x="1861128" y="1679818"/>
                  </a:cubicBezTo>
                  <a:cubicBezTo>
                    <a:pt x="1856556" y="1675246"/>
                    <a:pt x="1870272" y="1666102"/>
                    <a:pt x="1861128" y="1670674"/>
                  </a:cubicBezTo>
                  <a:cubicBezTo>
                    <a:pt x="1861128" y="1670674"/>
                    <a:pt x="1861128" y="1670674"/>
                    <a:pt x="1861128" y="1670674"/>
                  </a:cubicBezTo>
                  <a:cubicBezTo>
                    <a:pt x="1861128" y="1670674"/>
                    <a:pt x="1865700" y="1670674"/>
                    <a:pt x="1865700" y="1670674"/>
                  </a:cubicBezTo>
                  <a:cubicBezTo>
                    <a:pt x="1865700" y="1670674"/>
                    <a:pt x="1861128" y="1670674"/>
                    <a:pt x="1861128" y="1670674"/>
                  </a:cubicBezTo>
                  <a:cubicBezTo>
                    <a:pt x="1861128" y="1670674"/>
                    <a:pt x="1861128" y="1666102"/>
                    <a:pt x="1861128" y="1666102"/>
                  </a:cubicBezTo>
                  <a:cubicBezTo>
                    <a:pt x="1861128" y="1666102"/>
                    <a:pt x="1856556" y="1661530"/>
                    <a:pt x="1856556" y="1670674"/>
                  </a:cubicBezTo>
                  <a:cubicBezTo>
                    <a:pt x="1856556" y="1666102"/>
                    <a:pt x="1851984" y="1670674"/>
                    <a:pt x="1851984" y="1675246"/>
                  </a:cubicBezTo>
                  <a:cubicBezTo>
                    <a:pt x="1851984" y="1670674"/>
                    <a:pt x="1851984" y="1670674"/>
                    <a:pt x="1851984" y="1666102"/>
                  </a:cubicBezTo>
                  <a:cubicBezTo>
                    <a:pt x="1851984" y="1666102"/>
                    <a:pt x="1847412" y="1666102"/>
                    <a:pt x="1847412" y="1670674"/>
                  </a:cubicBezTo>
                  <a:cubicBezTo>
                    <a:pt x="1847412" y="1670674"/>
                    <a:pt x="1847412" y="1670674"/>
                    <a:pt x="1847412" y="1670674"/>
                  </a:cubicBezTo>
                  <a:cubicBezTo>
                    <a:pt x="1847412" y="1670674"/>
                    <a:pt x="1847412" y="1670674"/>
                    <a:pt x="1847412" y="1670674"/>
                  </a:cubicBezTo>
                  <a:cubicBezTo>
                    <a:pt x="1847412" y="1670674"/>
                    <a:pt x="1847412" y="1670674"/>
                    <a:pt x="1847412" y="1666102"/>
                  </a:cubicBezTo>
                  <a:cubicBezTo>
                    <a:pt x="1847412" y="1666102"/>
                    <a:pt x="1847412" y="1666102"/>
                    <a:pt x="1847412" y="1666102"/>
                  </a:cubicBezTo>
                  <a:cubicBezTo>
                    <a:pt x="1847412" y="1666102"/>
                    <a:pt x="1847412" y="1661530"/>
                    <a:pt x="1847412" y="1661530"/>
                  </a:cubicBezTo>
                  <a:cubicBezTo>
                    <a:pt x="1842840" y="1666102"/>
                    <a:pt x="1842840" y="1661530"/>
                    <a:pt x="1838268" y="1661530"/>
                  </a:cubicBezTo>
                  <a:cubicBezTo>
                    <a:pt x="1838268" y="1656958"/>
                    <a:pt x="1833696" y="1656958"/>
                    <a:pt x="1833696" y="1656958"/>
                  </a:cubicBezTo>
                  <a:cubicBezTo>
                    <a:pt x="1833696" y="1656958"/>
                    <a:pt x="1833696" y="1656958"/>
                    <a:pt x="1833696" y="1652386"/>
                  </a:cubicBezTo>
                  <a:cubicBezTo>
                    <a:pt x="1833696" y="1652386"/>
                    <a:pt x="1833696" y="1652386"/>
                    <a:pt x="1829124" y="1652386"/>
                  </a:cubicBezTo>
                  <a:cubicBezTo>
                    <a:pt x="1829124" y="1652386"/>
                    <a:pt x="1829124" y="1652386"/>
                    <a:pt x="1829124" y="1652386"/>
                  </a:cubicBezTo>
                  <a:cubicBezTo>
                    <a:pt x="1829124" y="1652386"/>
                    <a:pt x="1824552" y="1652386"/>
                    <a:pt x="1824552" y="1652386"/>
                  </a:cubicBezTo>
                  <a:cubicBezTo>
                    <a:pt x="1824552" y="1652386"/>
                    <a:pt x="1824552" y="1652386"/>
                    <a:pt x="1824552" y="1647814"/>
                  </a:cubicBezTo>
                  <a:cubicBezTo>
                    <a:pt x="1819980" y="1647814"/>
                    <a:pt x="1819980" y="1647814"/>
                    <a:pt x="1819980" y="1643242"/>
                  </a:cubicBezTo>
                  <a:cubicBezTo>
                    <a:pt x="1819980" y="1643242"/>
                    <a:pt x="1819980" y="1643242"/>
                    <a:pt x="1819980" y="1647814"/>
                  </a:cubicBezTo>
                  <a:cubicBezTo>
                    <a:pt x="1819980" y="1647814"/>
                    <a:pt x="1810836" y="1643242"/>
                    <a:pt x="1810836" y="1643242"/>
                  </a:cubicBezTo>
                  <a:cubicBezTo>
                    <a:pt x="1810836" y="1643242"/>
                    <a:pt x="1810836" y="1647814"/>
                    <a:pt x="1810836" y="1647814"/>
                  </a:cubicBezTo>
                  <a:cubicBezTo>
                    <a:pt x="1806264" y="1647814"/>
                    <a:pt x="1806264" y="1643242"/>
                    <a:pt x="1806264" y="1643242"/>
                  </a:cubicBezTo>
                  <a:cubicBezTo>
                    <a:pt x="1806264" y="1647814"/>
                    <a:pt x="1797120" y="1647814"/>
                    <a:pt x="1792548" y="1656958"/>
                  </a:cubicBezTo>
                  <a:cubicBezTo>
                    <a:pt x="1792548" y="1656958"/>
                    <a:pt x="1792548" y="1656958"/>
                    <a:pt x="1792548" y="1656958"/>
                  </a:cubicBezTo>
                  <a:cubicBezTo>
                    <a:pt x="1792548" y="1656958"/>
                    <a:pt x="1792548" y="1661530"/>
                    <a:pt x="1792548" y="1661530"/>
                  </a:cubicBezTo>
                  <a:cubicBezTo>
                    <a:pt x="1787976" y="1666102"/>
                    <a:pt x="1787976" y="1666102"/>
                    <a:pt x="1787976" y="1670674"/>
                  </a:cubicBezTo>
                  <a:cubicBezTo>
                    <a:pt x="1783404" y="1666102"/>
                    <a:pt x="1783404" y="1666102"/>
                    <a:pt x="1778832" y="1670674"/>
                  </a:cubicBezTo>
                  <a:cubicBezTo>
                    <a:pt x="1778832" y="1670674"/>
                    <a:pt x="1778832" y="1670674"/>
                    <a:pt x="1778832" y="1666102"/>
                  </a:cubicBezTo>
                  <a:cubicBezTo>
                    <a:pt x="1774260" y="1666102"/>
                    <a:pt x="1774260" y="1670674"/>
                    <a:pt x="1774260" y="1670674"/>
                  </a:cubicBezTo>
                  <a:cubicBezTo>
                    <a:pt x="1765116" y="1679818"/>
                    <a:pt x="1765116" y="1684390"/>
                    <a:pt x="1765116" y="1688962"/>
                  </a:cubicBezTo>
                  <a:cubicBezTo>
                    <a:pt x="1765116" y="1684390"/>
                    <a:pt x="1769688" y="1675246"/>
                    <a:pt x="1769688" y="1670674"/>
                  </a:cubicBezTo>
                  <a:cubicBezTo>
                    <a:pt x="1765116" y="1670674"/>
                    <a:pt x="1765116" y="1675246"/>
                    <a:pt x="1760544" y="1675246"/>
                  </a:cubicBezTo>
                  <a:cubicBezTo>
                    <a:pt x="1755972" y="1675246"/>
                    <a:pt x="1746828" y="1675246"/>
                    <a:pt x="1742256" y="1675246"/>
                  </a:cubicBezTo>
                  <a:cubicBezTo>
                    <a:pt x="1746828" y="1675246"/>
                    <a:pt x="1755972" y="1670674"/>
                    <a:pt x="1755972" y="1675246"/>
                  </a:cubicBezTo>
                  <a:cubicBezTo>
                    <a:pt x="1755972" y="1675246"/>
                    <a:pt x="1755972" y="1675246"/>
                    <a:pt x="1760544" y="1675246"/>
                  </a:cubicBezTo>
                  <a:cubicBezTo>
                    <a:pt x="1765116" y="1670674"/>
                    <a:pt x="1765116" y="1675246"/>
                    <a:pt x="1769688" y="1675246"/>
                  </a:cubicBezTo>
                  <a:cubicBezTo>
                    <a:pt x="1778832" y="1675246"/>
                    <a:pt x="1778832" y="1666102"/>
                    <a:pt x="1783404" y="1661530"/>
                  </a:cubicBezTo>
                  <a:cubicBezTo>
                    <a:pt x="1783404" y="1656958"/>
                    <a:pt x="1792548" y="1643242"/>
                    <a:pt x="1783404" y="1643242"/>
                  </a:cubicBezTo>
                  <a:cubicBezTo>
                    <a:pt x="1778832" y="1643242"/>
                    <a:pt x="1774260" y="1643242"/>
                    <a:pt x="1769688" y="1643242"/>
                  </a:cubicBezTo>
                  <a:cubicBezTo>
                    <a:pt x="1765116" y="1643242"/>
                    <a:pt x="1765116" y="1647814"/>
                    <a:pt x="1765116" y="1647814"/>
                  </a:cubicBezTo>
                  <a:cubicBezTo>
                    <a:pt x="1760544" y="1647814"/>
                    <a:pt x="1746828" y="1643242"/>
                    <a:pt x="1742256" y="1647814"/>
                  </a:cubicBezTo>
                  <a:cubicBezTo>
                    <a:pt x="1742256" y="1647814"/>
                    <a:pt x="1746828" y="1643242"/>
                    <a:pt x="1742256" y="1643242"/>
                  </a:cubicBezTo>
                  <a:cubicBezTo>
                    <a:pt x="1742256" y="1643242"/>
                    <a:pt x="1742256" y="1643242"/>
                    <a:pt x="1742256" y="1643242"/>
                  </a:cubicBezTo>
                  <a:cubicBezTo>
                    <a:pt x="1742256" y="1643242"/>
                    <a:pt x="1742256" y="1638670"/>
                    <a:pt x="1742256" y="1638670"/>
                  </a:cubicBezTo>
                  <a:cubicBezTo>
                    <a:pt x="1742256" y="1638670"/>
                    <a:pt x="1742256" y="1634098"/>
                    <a:pt x="1746828" y="1634098"/>
                  </a:cubicBezTo>
                  <a:cubicBezTo>
                    <a:pt x="1746828" y="1638670"/>
                    <a:pt x="1751400" y="1629526"/>
                    <a:pt x="1751400" y="1629526"/>
                  </a:cubicBezTo>
                  <a:cubicBezTo>
                    <a:pt x="1751400" y="1624954"/>
                    <a:pt x="1746828" y="1629526"/>
                    <a:pt x="1746828" y="1634098"/>
                  </a:cubicBezTo>
                  <a:cubicBezTo>
                    <a:pt x="1746828" y="1634098"/>
                    <a:pt x="1746828" y="1634098"/>
                    <a:pt x="1746828" y="1629526"/>
                  </a:cubicBezTo>
                  <a:cubicBezTo>
                    <a:pt x="1746828" y="1629526"/>
                    <a:pt x="1746828" y="1624954"/>
                    <a:pt x="1746828" y="1624954"/>
                  </a:cubicBezTo>
                  <a:cubicBezTo>
                    <a:pt x="1746828" y="1629526"/>
                    <a:pt x="1755972" y="1615810"/>
                    <a:pt x="1755972" y="1615810"/>
                  </a:cubicBezTo>
                  <a:cubicBezTo>
                    <a:pt x="1755972" y="1615810"/>
                    <a:pt x="1755972" y="1615810"/>
                    <a:pt x="1751400" y="1615810"/>
                  </a:cubicBezTo>
                  <a:cubicBezTo>
                    <a:pt x="1760544" y="1606666"/>
                    <a:pt x="1751400" y="1602094"/>
                    <a:pt x="1742256" y="1602094"/>
                  </a:cubicBezTo>
                  <a:cubicBezTo>
                    <a:pt x="1746828" y="1602094"/>
                    <a:pt x="1742256" y="1592950"/>
                    <a:pt x="1742256" y="1597522"/>
                  </a:cubicBezTo>
                  <a:cubicBezTo>
                    <a:pt x="1742256" y="1597522"/>
                    <a:pt x="1742256" y="1597522"/>
                    <a:pt x="1742256" y="1597522"/>
                  </a:cubicBezTo>
                  <a:cubicBezTo>
                    <a:pt x="1737684" y="1597522"/>
                    <a:pt x="1737684" y="1602094"/>
                    <a:pt x="1742256" y="1606666"/>
                  </a:cubicBezTo>
                  <a:cubicBezTo>
                    <a:pt x="1737684" y="1602094"/>
                    <a:pt x="1737684" y="1592950"/>
                    <a:pt x="1733112" y="1588378"/>
                  </a:cubicBezTo>
                  <a:cubicBezTo>
                    <a:pt x="1728540" y="1579234"/>
                    <a:pt x="1728540" y="1570090"/>
                    <a:pt x="1728540" y="1560946"/>
                  </a:cubicBezTo>
                  <a:cubicBezTo>
                    <a:pt x="1728540" y="1560946"/>
                    <a:pt x="1728540" y="1560946"/>
                    <a:pt x="1728540" y="1560946"/>
                  </a:cubicBezTo>
                  <a:cubicBezTo>
                    <a:pt x="1728540" y="1556374"/>
                    <a:pt x="1723968" y="1551802"/>
                    <a:pt x="1723968" y="1547230"/>
                  </a:cubicBezTo>
                  <a:cubicBezTo>
                    <a:pt x="1723968" y="1551802"/>
                    <a:pt x="1723968" y="1551802"/>
                    <a:pt x="1719396" y="1556374"/>
                  </a:cubicBezTo>
                  <a:cubicBezTo>
                    <a:pt x="1719396" y="1556374"/>
                    <a:pt x="1719396" y="1538086"/>
                    <a:pt x="1714824" y="1542658"/>
                  </a:cubicBezTo>
                  <a:cubicBezTo>
                    <a:pt x="1714824" y="1542658"/>
                    <a:pt x="1710252" y="1538086"/>
                    <a:pt x="1710252" y="1538086"/>
                  </a:cubicBezTo>
                  <a:cubicBezTo>
                    <a:pt x="1710252" y="1538086"/>
                    <a:pt x="1710252" y="1538086"/>
                    <a:pt x="1710252" y="1538086"/>
                  </a:cubicBezTo>
                  <a:cubicBezTo>
                    <a:pt x="1705680" y="1538086"/>
                    <a:pt x="1701108" y="1528942"/>
                    <a:pt x="1696536" y="1524370"/>
                  </a:cubicBezTo>
                  <a:cubicBezTo>
                    <a:pt x="1691964" y="1519798"/>
                    <a:pt x="1678247" y="1515226"/>
                    <a:pt x="1673676" y="1519798"/>
                  </a:cubicBezTo>
                  <a:cubicBezTo>
                    <a:pt x="1673676" y="1510654"/>
                    <a:pt x="1650816" y="1510654"/>
                    <a:pt x="1650816" y="1515226"/>
                  </a:cubicBezTo>
                  <a:cubicBezTo>
                    <a:pt x="1650816" y="1515226"/>
                    <a:pt x="1650816" y="1515226"/>
                    <a:pt x="1655387" y="1515226"/>
                  </a:cubicBezTo>
                  <a:cubicBezTo>
                    <a:pt x="1650816" y="1515226"/>
                    <a:pt x="1641671" y="1506082"/>
                    <a:pt x="1637100" y="1519798"/>
                  </a:cubicBezTo>
                  <a:cubicBezTo>
                    <a:pt x="1632527" y="1515226"/>
                    <a:pt x="1614240" y="1510654"/>
                    <a:pt x="1614240" y="1519798"/>
                  </a:cubicBezTo>
                  <a:cubicBezTo>
                    <a:pt x="1614240" y="1515226"/>
                    <a:pt x="1614240" y="1510654"/>
                    <a:pt x="1609667" y="1510654"/>
                  </a:cubicBezTo>
                  <a:cubicBezTo>
                    <a:pt x="1609667" y="1510654"/>
                    <a:pt x="1605095" y="1510654"/>
                    <a:pt x="1605095" y="1510654"/>
                  </a:cubicBezTo>
                  <a:cubicBezTo>
                    <a:pt x="1605095" y="1506082"/>
                    <a:pt x="1605095" y="1506082"/>
                    <a:pt x="1600524" y="1506082"/>
                  </a:cubicBezTo>
                  <a:cubicBezTo>
                    <a:pt x="1595951" y="1501510"/>
                    <a:pt x="1595951" y="1501510"/>
                    <a:pt x="1591380" y="1501510"/>
                  </a:cubicBezTo>
                  <a:cubicBezTo>
                    <a:pt x="1586807" y="1501510"/>
                    <a:pt x="1586807" y="1501510"/>
                    <a:pt x="1586807" y="1501510"/>
                  </a:cubicBezTo>
                  <a:cubicBezTo>
                    <a:pt x="1586807" y="1492366"/>
                    <a:pt x="1591380" y="1487794"/>
                    <a:pt x="1582235" y="1483222"/>
                  </a:cubicBezTo>
                  <a:cubicBezTo>
                    <a:pt x="1577664" y="1483222"/>
                    <a:pt x="1559375" y="1460362"/>
                    <a:pt x="1559375" y="1464934"/>
                  </a:cubicBezTo>
                  <a:cubicBezTo>
                    <a:pt x="1554804" y="1460362"/>
                    <a:pt x="1541087" y="1455790"/>
                    <a:pt x="1531943" y="1464934"/>
                  </a:cubicBezTo>
                  <a:cubicBezTo>
                    <a:pt x="1531943" y="1464934"/>
                    <a:pt x="1531943" y="1460362"/>
                    <a:pt x="1531943" y="1460362"/>
                  </a:cubicBezTo>
                  <a:cubicBezTo>
                    <a:pt x="1531943" y="1460362"/>
                    <a:pt x="1531943" y="1460362"/>
                    <a:pt x="1531943" y="1460362"/>
                  </a:cubicBezTo>
                  <a:cubicBezTo>
                    <a:pt x="1531943" y="1460362"/>
                    <a:pt x="1536515" y="1460362"/>
                    <a:pt x="1536515" y="1460362"/>
                  </a:cubicBezTo>
                  <a:cubicBezTo>
                    <a:pt x="1536515" y="1460362"/>
                    <a:pt x="1531943" y="1460362"/>
                    <a:pt x="1531943" y="1460362"/>
                  </a:cubicBezTo>
                  <a:cubicBezTo>
                    <a:pt x="1531943" y="1460362"/>
                    <a:pt x="1531943" y="1460362"/>
                    <a:pt x="1531943" y="1455790"/>
                  </a:cubicBezTo>
                  <a:cubicBezTo>
                    <a:pt x="1531943" y="1455790"/>
                    <a:pt x="1531943" y="1455790"/>
                    <a:pt x="1527371" y="1455790"/>
                  </a:cubicBezTo>
                  <a:cubicBezTo>
                    <a:pt x="1527371" y="1455790"/>
                    <a:pt x="1527371" y="1455790"/>
                    <a:pt x="1527371" y="1455790"/>
                  </a:cubicBezTo>
                  <a:cubicBezTo>
                    <a:pt x="1531943" y="1455790"/>
                    <a:pt x="1531943" y="1455790"/>
                    <a:pt x="1531943" y="1451218"/>
                  </a:cubicBezTo>
                  <a:cubicBezTo>
                    <a:pt x="1531943" y="1451218"/>
                    <a:pt x="1531943" y="1451218"/>
                    <a:pt x="1531943" y="1451218"/>
                  </a:cubicBezTo>
                  <a:cubicBezTo>
                    <a:pt x="1531943" y="1451218"/>
                    <a:pt x="1536515" y="1446646"/>
                    <a:pt x="1536515" y="1446646"/>
                  </a:cubicBezTo>
                  <a:cubicBezTo>
                    <a:pt x="1536515" y="1446646"/>
                    <a:pt x="1531943" y="1446646"/>
                    <a:pt x="1531943" y="1446646"/>
                  </a:cubicBezTo>
                  <a:cubicBezTo>
                    <a:pt x="1531943" y="1446646"/>
                    <a:pt x="1531943" y="1446646"/>
                    <a:pt x="1531943" y="1446646"/>
                  </a:cubicBezTo>
                  <a:cubicBezTo>
                    <a:pt x="1531943" y="1446646"/>
                    <a:pt x="1531943" y="1446646"/>
                    <a:pt x="1527371" y="1446646"/>
                  </a:cubicBezTo>
                  <a:cubicBezTo>
                    <a:pt x="1527371" y="1446646"/>
                    <a:pt x="1531943" y="1442074"/>
                    <a:pt x="1531943" y="1442074"/>
                  </a:cubicBezTo>
                  <a:cubicBezTo>
                    <a:pt x="1531943" y="1437502"/>
                    <a:pt x="1522799" y="1432930"/>
                    <a:pt x="1518227" y="1432930"/>
                  </a:cubicBezTo>
                  <a:cubicBezTo>
                    <a:pt x="1513655" y="1432930"/>
                    <a:pt x="1513655" y="1437502"/>
                    <a:pt x="1513655" y="1432930"/>
                  </a:cubicBezTo>
                  <a:cubicBezTo>
                    <a:pt x="1509083" y="1423786"/>
                    <a:pt x="1504511" y="1432930"/>
                    <a:pt x="1504511" y="1432930"/>
                  </a:cubicBezTo>
                  <a:cubicBezTo>
                    <a:pt x="1504511" y="1428358"/>
                    <a:pt x="1499939" y="1419214"/>
                    <a:pt x="1495367" y="1414642"/>
                  </a:cubicBezTo>
                  <a:cubicBezTo>
                    <a:pt x="1499939" y="1414642"/>
                    <a:pt x="1513655" y="1414642"/>
                    <a:pt x="1513655" y="1410070"/>
                  </a:cubicBezTo>
                  <a:cubicBezTo>
                    <a:pt x="1504511" y="1410070"/>
                    <a:pt x="1490795" y="1410070"/>
                    <a:pt x="1481651" y="1410070"/>
                  </a:cubicBezTo>
                  <a:cubicBezTo>
                    <a:pt x="1477079" y="1410070"/>
                    <a:pt x="1467935" y="1410070"/>
                    <a:pt x="1463363" y="1410070"/>
                  </a:cubicBezTo>
                  <a:cubicBezTo>
                    <a:pt x="1467935" y="1414642"/>
                    <a:pt x="1472507" y="1410070"/>
                    <a:pt x="1477079" y="1414642"/>
                  </a:cubicBezTo>
                  <a:cubicBezTo>
                    <a:pt x="1472507" y="1414642"/>
                    <a:pt x="1472507" y="1414642"/>
                    <a:pt x="1467935" y="1414642"/>
                  </a:cubicBezTo>
                  <a:cubicBezTo>
                    <a:pt x="1463363" y="1414642"/>
                    <a:pt x="1458791" y="1419214"/>
                    <a:pt x="1458791" y="1423786"/>
                  </a:cubicBezTo>
                  <a:cubicBezTo>
                    <a:pt x="1454219" y="1428358"/>
                    <a:pt x="1454219" y="1423786"/>
                    <a:pt x="1445075" y="1423786"/>
                  </a:cubicBezTo>
                  <a:lnTo>
                    <a:pt x="1445075" y="1423786"/>
                  </a:lnTo>
                  <a:cubicBezTo>
                    <a:pt x="1445075" y="1423786"/>
                    <a:pt x="1440503" y="1423786"/>
                    <a:pt x="1440503" y="1423786"/>
                  </a:cubicBezTo>
                  <a:cubicBezTo>
                    <a:pt x="1435931" y="1423786"/>
                    <a:pt x="1431359" y="1414642"/>
                    <a:pt x="1426787" y="1414642"/>
                  </a:cubicBezTo>
                  <a:cubicBezTo>
                    <a:pt x="1417643" y="1414642"/>
                    <a:pt x="1413071" y="1414642"/>
                    <a:pt x="1403927" y="1419214"/>
                  </a:cubicBezTo>
                  <a:cubicBezTo>
                    <a:pt x="1390211" y="1419214"/>
                    <a:pt x="1390211" y="1419214"/>
                    <a:pt x="1390211" y="1410070"/>
                  </a:cubicBezTo>
                  <a:cubicBezTo>
                    <a:pt x="1390211" y="1400926"/>
                    <a:pt x="1381067" y="1396354"/>
                    <a:pt x="1371923" y="1396354"/>
                  </a:cubicBezTo>
                  <a:cubicBezTo>
                    <a:pt x="1358207" y="1396354"/>
                    <a:pt x="1367351" y="1391782"/>
                    <a:pt x="1362779" y="1382638"/>
                  </a:cubicBezTo>
                  <a:cubicBezTo>
                    <a:pt x="1358207" y="1346062"/>
                    <a:pt x="1353635" y="1364350"/>
                    <a:pt x="1353635" y="1368922"/>
                  </a:cubicBezTo>
                  <a:cubicBezTo>
                    <a:pt x="1353635" y="1368922"/>
                    <a:pt x="1353635" y="1368922"/>
                    <a:pt x="1358207" y="1368922"/>
                  </a:cubicBezTo>
                  <a:cubicBezTo>
                    <a:pt x="1358207" y="1368922"/>
                    <a:pt x="1358207" y="1368922"/>
                    <a:pt x="1358207" y="1373494"/>
                  </a:cubicBezTo>
                  <a:cubicBezTo>
                    <a:pt x="1353635" y="1373494"/>
                    <a:pt x="1344491" y="1378066"/>
                    <a:pt x="1339919" y="1382638"/>
                  </a:cubicBezTo>
                  <a:cubicBezTo>
                    <a:pt x="1335347" y="1382638"/>
                    <a:pt x="1330775" y="1391782"/>
                    <a:pt x="1326203" y="1391782"/>
                  </a:cubicBezTo>
                  <a:cubicBezTo>
                    <a:pt x="1326203" y="1391782"/>
                    <a:pt x="1326203" y="1387210"/>
                    <a:pt x="1326203" y="1387210"/>
                  </a:cubicBezTo>
                  <a:cubicBezTo>
                    <a:pt x="1317059" y="1382638"/>
                    <a:pt x="1317059" y="1373494"/>
                    <a:pt x="1326203" y="1373494"/>
                  </a:cubicBezTo>
                  <a:cubicBezTo>
                    <a:pt x="1330775" y="1373494"/>
                    <a:pt x="1335347" y="1368922"/>
                    <a:pt x="1339919" y="1364350"/>
                  </a:cubicBezTo>
                  <a:cubicBezTo>
                    <a:pt x="1339919" y="1355206"/>
                    <a:pt x="1326203" y="1355206"/>
                    <a:pt x="1321631" y="1359778"/>
                  </a:cubicBezTo>
                  <a:cubicBezTo>
                    <a:pt x="1321631" y="1359778"/>
                    <a:pt x="1317059" y="1359778"/>
                    <a:pt x="1317059" y="1359778"/>
                  </a:cubicBezTo>
                  <a:cubicBezTo>
                    <a:pt x="1321631" y="1364350"/>
                    <a:pt x="1298771" y="1378066"/>
                    <a:pt x="1294199" y="1378066"/>
                  </a:cubicBezTo>
                  <a:cubicBezTo>
                    <a:pt x="1289627" y="1378066"/>
                    <a:pt x="1285055" y="1378066"/>
                    <a:pt x="1280483" y="1378066"/>
                  </a:cubicBezTo>
                  <a:cubicBezTo>
                    <a:pt x="1275911" y="1378066"/>
                    <a:pt x="1275911" y="1391782"/>
                    <a:pt x="1271339" y="1391782"/>
                  </a:cubicBezTo>
                  <a:cubicBezTo>
                    <a:pt x="1266767" y="1391782"/>
                    <a:pt x="1271339" y="1387210"/>
                    <a:pt x="1275911" y="1387210"/>
                  </a:cubicBezTo>
                  <a:cubicBezTo>
                    <a:pt x="1275911" y="1387210"/>
                    <a:pt x="1275911" y="1387210"/>
                    <a:pt x="1275911" y="1387210"/>
                  </a:cubicBezTo>
                  <a:cubicBezTo>
                    <a:pt x="1271339" y="1387210"/>
                    <a:pt x="1266767" y="1382638"/>
                    <a:pt x="1262195" y="1387210"/>
                  </a:cubicBezTo>
                  <a:cubicBezTo>
                    <a:pt x="1257623" y="1387210"/>
                    <a:pt x="1257623" y="1391782"/>
                    <a:pt x="1253051" y="1396354"/>
                  </a:cubicBezTo>
                  <a:cubicBezTo>
                    <a:pt x="1248479" y="1400926"/>
                    <a:pt x="1248479" y="1410070"/>
                    <a:pt x="1243907" y="1419214"/>
                  </a:cubicBezTo>
                  <a:cubicBezTo>
                    <a:pt x="1243907" y="1423786"/>
                    <a:pt x="1248479" y="1423786"/>
                    <a:pt x="1239335" y="1428358"/>
                  </a:cubicBezTo>
                  <a:cubicBezTo>
                    <a:pt x="1234763" y="1428358"/>
                    <a:pt x="1234763" y="1437502"/>
                    <a:pt x="1230191" y="1437502"/>
                  </a:cubicBezTo>
                  <a:cubicBezTo>
                    <a:pt x="1230191" y="1437502"/>
                    <a:pt x="1216475" y="1442074"/>
                    <a:pt x="1221047" y="1446646"/>
                  </a:cubicBezTo>
                  <a:cubicBezTo>
                    <a:pt x="1221047" y="1446646"/>
                    <a:pt x="1225619" y="1460362"/>
                    <a:pt x="1221047" y="1460362"/>
                  </a:cubicBezTo>
                  <a:cubicBezTo>
                    <a:pt x="1221047" y="1460362"/>
                    <a:pt x="1211903" y="1442074"/>
                    <a:pt x="1211903" y="1442074"/>
                  </a:cubicBezTo>
                  <a:cubicBezTo>
                    <a:pt x="1207331" y="1442074"/>
                    <a:pt x="1207331" y="1442074"/>
                    <a:pt x="1202759" y="1437502"/>
                  </a:cubicBezTo>
                  <a:cubicBezTo>
                    <a:pt x="1198187" y="1428358"/>
                    <a:pt x="1189043" y="1423786"/>
                    <a:pt x="1179899" y="1423786"/>
                  </a:cubicBezTo>
                  <a:cubicBezTo>
                    <a:pt x="1179899" y="1423786"/>
                    <a:pt x="1179899" y="1423786"/>
                    <a:pt x="1179899" y="1419214"/>
                  </a:cubicBezTo>
                  <a:cubicBezTo>
                    <a:pt x="1175327" y="1419214"/>
                    <a:pt x="1170755" y="1414642"/>
                    <a:pt x="1166183" y="1419214"/>
                  </a:cubicBezTo>
                  <a:cubicBezTo>
                    <a:pt x="1161611" y="1423786"/>
                    <a:pt x="1157039" y="1428358"/>
                    <a:pt x="1147895" y="1428358"/>
                  </a:cubicBezTo>
                  <a:cubicBezTo>
                    <a:pt x="1143323" y="1432930"/>
                    <a:pt x="1134179" y="1437502"/>
                    <a:pt x="1129607" y="1437502"/>
                  </a:cubicBezTo>
                  <a:cubicBezTo>
                    <a:pt x="1125035" y="1437502"/>
                    <a:pt x="1125035" y="1428358"/>
                    <a:pt x="1120463" y="1428358"/>
                  </a:cubicBezTo>
                  <a:cubicBezTo>
                    <a:pt x="1120463" y="1428358"/>
                    <a:pt x="1120463" y="1428358"/>
                    <a:pt x="1125035" y="1432930"/>
                  </a:cubicBezTo>
                  <a:cubicBezTo>
                    <a:pt x="1115891" y="1432930"/>
                    <a:pt x="1115891" y="1423786"/>
                    <a:pt x="1111319" y="1419214"/>
                  </a:cubicBezTo>
                  <a:cubicBezTo>
                    <a:pt x="1106747" y="1414642"/>
                    <a:pt x="1097603" y="1410070"/>
                    <a:pt x="1097603" y="1400926"/>
                  </a:cubicBezTo>
                  <a:cubicBezTo>
                    <a:pt x="1093031" y="1396354"/>
                    <a:pt x="1093031" y="1391782"/>
                    <a:pt x="1093031" y="1387210"/>
                  </a:cubicBezTo>
                  <a:cubicBezTo>
                    <a:pt x="1093031" y="1387210"/>
                    <a:pt x="1093031" y="1387210"/>
                    <a:pt x="1093031" y="1387210"/>
                  </a:cubicBezTo>
                  <a:cubicBezTo>
                    <a:pt x="1088459" y="1382638"/>
                    <a:pt x="1093031" y="1378066"/>
                    <a:pt x="1093031" y="1368922"/>
                  </a:cubicBezTo>
                  <a:cubicBezTo>
                    <a:pt x="1097603" y="1364350"/>
                    <a:pt x="1088459" y="1368922"/>
                    <a:pt x="1093031" y="1359778"/>
                  </a:cubicBezTo>
                  <a:cubicBezTo>
                    <a:pt x="1093031" y="1359778"/>
                    <a:pt x="1097603" y="1346062"/>
                    <a:pt x="1097603" y="1341490"/>
                  </a:cubicBezTo>
                  <a:cubicBezTo>
                    <a:pt x="1097603" y="1346062"/>
                    <a:pt x="1097603" y="1350634"/>
                    <a:pt x="1097603" y="1350634"/>
                  </a:cubicBezTo>
                  <a:cubicBezTo>
                    <a:pt x="1102175" y="1346062"/>
                    <a:pt x="1102175" y="1332346"/>
                    <a:pt x="1102175" y="1323202"/>
                  </a:cubicBezTo>
                  <a:cubicBezTo>
                    <a:pt x="1102175" y="1318630"/>
                    <a:pt x="1106747" y="1314058"/>
                    <a:pt x="1106747" y="1309486"/>
                  </a:cubicBezTo>
                  <a:cubicBezTo>
                    <a:pt x="1111319" y="1304914"/>
                    <a:pt x="1106747" y="1300342"/>
                    <a:pt x="1106747" y="1291198"/>
                  </a:cubicBezTo>
                  <a:cubicBezTo>
                    <a:pt x="1106747" y="1291198"/>
                    <a:pt x="1111319" y="1286626"/>
                    <a:pt x="1115891" y="1286626"/>
                  </a:cubicBezTo>
                  <a:cubicBezTo>
                    <a:pt x="1111319" y="1286626"/>
                    <a:pt x="1111319" y="1277482"/>
                    <a:pt x="1102175" y="1277482"/>
                  </a:cubicBezTo>
                  <a:cubicBezTo>
                    <a:pt x="1102175" y="1277482"/>
                    <a:pt x="1102175" y="1277482"/>
                    <a:pt x="1102175" y="1277482"/>
                  </a:cubicBezTo>
                  <a:cubicBezTo>
                    <a:pt x="1097603" y="1277482"/>
                    <a:pt x="1093031" y="1277482"/>
                    <a:pt x="1093031" y="1272910"/>
                  </a:cubicBezTo>
                  <a:cubicBezTo>
                    <a:pt x="1097603" y="1272910"/>
                    <a:pt x="1097603" y="1272910"/>
                    <a:pt x="1097603" y="1277482"/>
                  </a:cubicBezTo>
                  <a:cubicBezTo>
                    <a:pt x="1097603" y="1277482"/>
                    <a:pt x="1097603" y="1277482"/>
                    <a:pt x="1097603" y="1277482"/>
                  </a:cubicBezTo>
                  <a:cubicBezTo>
                    <a:pt x="1088459" y="1268338"/>
                    <a:pt x="1088459" y="1268338"/>
                    <a:pt x="1079315" y="1263766"/>
                  </a:cubicBezTo>
                  <a:cubicBezTo>
                    <a:pt x="1074743" y="1263766"/>
                    <a:pt x="1070171" y="1263766"/>
                    <a:pt x="1065599" y="1263766"/>
                  </a:cubicBezTo>
                  <a:cubicBezTo>
                    <a:pt x="1061027" y="1263766"/>
                    <a:pt x="1056455" y="1263766"/>
                    <a:pt x="1051883" y="1259194"/>
                  </a:cubicBezTo>
                  <a:cubicBezTo>
                    <a:pt x="1051883" y="1259194"/>
                    <a:pt x="1051883" y="1259194"/>
                    <a:pt x="1051883" y="1259194"/>
                  </a:cubicBezTo>
                  <a:cubicBezTo>
                    <a:pt x="1047311" y="1263766"/>
                    <a:pt x="1033595" y="1263766"/>
                    <a:pt x="1029023" y="1263766"/>
                  </a:cubicBezTo>
                  <a:cubicBezTo>
                    <a:pt x="1024451" y="1263766"/>
                    <a:pt x="1015307" y="1259194"/>
                    <a:pt x="1010735" y="1263766"/>
                  </a:cubicBezTo>
                  <a:cubicBezTo>
                    <a:pt x="1001591" y="1268338"/>
                    <a:pt x="1006163" y="1263766"/>
                    <a:pt x="997019" y="1263766"/>
                  </a:cubicBezTo>
                  <a:cubicBezTo>
                    <a:pt x="997019" y="1263766"/>
                    <a:pt x="997019" y="1263766"/>
                    <a:pt x="997019" y="1268338"/>
                  </a:cubicBezTo>
                  <a:cubicBezTo>
                    <a:pt x="997019" y="1263766"/>
                    <a:pt x="992447" y="1268338"/>
                    <a:pt x="992447" y="1263766"/>
                  </a:cubicBezTo>
                  <a:cubicBezTo>
                    <a:pt x="992447" y="1259194"/>
                    <a:pt x="997019" y="1259194"/>
                    <a:pt x="997019" y="1259194"/>
                  </a:cubicBezTo>
                  <a:cubicBezTo>
                    <a:pt x="1001591" y="1254622"/>
                    <a:pt x="1006163" y="1250050"/>
                    <a:pt x="1006163" y="1245478"/>
                  </a:cubicBezTo>
                  <a:cubicBezTo>
                    <a:pt x="1006163" y="1240906"/>
                    <a:pt x="1006163" y="1231762"/>
                    <a:pt x="1010735" y="1227190"/>
                  </a:cubicBezTo>
                  <a:cubicBezTo>
                    <a:pt x="1010735" y="1227190"/>
                    <a:pt x="1019879" y="1208902"/>
                    <a:pt x="1010735" y="1208902"/>
                  </a:cubicBezTo>
                  <a:cubicBezTo>
                    <a:pt x="1010735" y="1204330"/>
                    <a:pt x="1015307" y="1199758"/>
                    <a:pt x="1015307" y="1199758"/>
                  </a:cubicBezTo>
                  <a:cubicBezTo>
                    <a:pt x="1015307" y="1204330"/>
                    <a:pt x="1015307" y="1208902"/>
                    <a:pt x="1019879" y="1213474"/>
                  </a:cubicBezTo>
                  <a:cubicBezTo>
                    <a:pt x="1019879" y="1204330"/>
                    <a:pt x="1029023" y="1190614"/>
                    <a:pt x="1029023" y="1186042"/>
                  </a:cubicBezTo>
                  <a:cubicBezTo>
                    <a:pt x="1029023" y="1186042"/>
                    <a:pt x="1029023" y="1186042"/>
                    <a:pt x="1024451" y="1186042"/>
                  </a:cubicBezTo>
                  <a:cubicBezTo>
                    <a:pt x="1024451" y="1186042"/>
                    <a:pt x="1033595" y="1181470"/>
                    <a:pt x="1024451" y="1181470"/>
                  </a:cubicBezTo>
                  <a:cubicBezTo>
                    <a:pt x="1024451" y="1176898"/>
                    <a:pt x="1029023" y="1172326"/>
                    <a:pt x="1029023" y="1167754"/>
                  </a:cubicBezTo>
                  <a:cubicBezTo>
                    <a:pt x="1033595" y="1158610"/>
                    <a:pt x="1051883" y="1149466"/>
                    <a:pt x="1042739" y="1135750"/>
                  </a:cubicBezTo>
                  <a:cubicBezTo>
                    <a:pt x="1038167" y="1131178"/>
                    <a:pt x="1029023" y="1135750"/>
                    <a:pt x="1019879" y="1135750"/>
                  </a:cubicBezTo>
                  <a:cubicBezTo>
                    <a:pt x="1006163" y="1131178"/>
                    <a:pt x="997019" y="1140322"/>
                    <a:pt x="983303" y="1140322"/>
                  </a:cubicBezTo>
                  <a:cubicBezTo>
                    <a:pt x="960443" y="1144894"/>
                    <a:pt x="965015" y="1172326"/>
                    <a:pt x="951299" y="1186042"/>
                  </a:cubicBezTo>
                  <a:cubicBezTo>
                    <a:pt x="946727" y="1190614"/>
                    <a:pt x="937583" y="1195186"/>
                    <a:pt x="928439" y="1199758"/>
                  </a:cubicBezTo>
                  <a:cubicBezTo>
                    <a:pt x="923867" y="1195186"/>
                    <a:pt x="919295" y="1199758"/>
                    <a:pt x="914723" y="1199758"/>
                  </a:cubicBezTo>
                  <a:cubicBezTo>
                    <a:pt x="914723" y="1199758"/>
                    <a:pt x="910151" y="1199758"/>
                    <a:pt x="910151" y="1204330"/>
                  </a:cubicBezTo>
                  <a:cubicBezTo>
                    <a:pt x="905579" y="1204330"/>
                    <a:pt x="901007" y="1204330"/>
                    <a:pt x="901007" y="1204330"/>
                  </a:cubicBezTo>
                  <a:cubicBezTo>
                    <a:pt x="896435" y="1204330"/>
                    <a:pt x="887291" y="1208902"/>
                    <a:pt x="882719" y="1208902"/>
                  </a:cubicBezTo>
                  <a:cubicBezTo>
                    <a:pt x="869003" y="1213474"/>
                    <a:pt x="869003" y="1199758"/>
                    <a:pt x="859859" y="1199758"/>
                  </a:cubicBezTo>
                  <a:cubicBezTo>
                    <a:pt x="850715" y="1195186"/>
                    <a:pt x="850715" y="1199758"/>
                    <a:pt x="846143" y="1186042"/>
                  </a:cubicBezTo>
                  <a:cubicBezTo>
                    <a:pt x="850715" y="1186042"/>
                    <a:pt x="850715" y="1181470"/>
                    <a:pt x="850715" y="1176898"/>
                  </a:cubicBezTo>
                  <a:cubicBezTo>
                    <a:pt x="846143" y="1167754"/>
                    <a:pt x="841571" y="1163182"/>
                    <a:pt x="841571" y="1154038"/>
                  </a:cubicBezTo>
                  <a:cubicBezTo>
                    <a:pt x="841571" y="1149466"/>
                    <a:pt x="841571" y="1149466"/>
                    <a:pt x="841571" y="1144894"/>
                  </a:cubicBezTo>
                  <a:cubicBezTo>
                    <a:pt x="841571" y="1140322"/>
                    <a:pt x="836999" y="1135750"/>
                    <a:pt x="836999" y="1126606"/>
                  </a:cubicBezTo>
                  <a:cubicBezTo>
                    <a:pt x="836999" y="1122034"/>
                    <a:pt x="836999" y="1117462"/>
                    <a:pt x="841571" y="1108318"/>
                  </a:cubicBezTo>
                  <a:cubicBezTo>
                    <a:pt x="841571" y="1103746"/>
                    <a:pt x="841571" y="1090030"/>
                    <a:pt x="846143" y="1090030"/>
                  </a:cubicBezTo>
                  <a:cubicBezTo>
                    <a:pt x="850715" y="1080886"/>
                    <a:pt x="850715" y="1067170"/>
                    <a:pt x="859859" y="1062598"/>
                  </a:cubicBezTo>
                  <a:cubicBezTo>
                    <a:pt x="864431" y="1058026"/>
                    <a:pt x="873575" y="1044310"/>
                    <a:pt x="869003" y="1039738"/>
                  </a:cubicBezTo>
                  <a:cubicBezTo>
                    <a:pt x="869003" y="1039738"/>
                    <a:pt x="869003" y="1039738"/>
                    <a:pt x="869003" y="1039738"/>
                  </a:cubicBezTo>
                  <a:cubicBezTo>
                    <a:pt x="864431" y="1030594"/>
                    <a:pt x="873575" y="1016878"/>
                    <a:pt x="873575" y="1007734"/>
                  </a:cubicBezTo>
                  <a:cubicBezTo>
                    <a:pt x="869003" y="1007734"/>
                    <a:pt x="878147" y="1012306"/>
                    <a:pt x="869003" y="1007734"/>
                  </a:cubicBezTo>
                  <a:cubicBezTo>
                    <a:pt x="869003" y="1003162"/>
                    <a:pt x="873575" y="1007734"/>
                    <a:pt x="873575" y="1007734"/>
                  </a:cubicBezTo>
                  <a:cubicBezTo>
                    <a:pt x="873575" y="1012306"/>
                    <a:pt x="882719" y="998590"/>
                    <a:pt x="882719" y="998590"/>
                  </a:cubicBezTo>
                  <a:cubicBezTo>
                    <a:pt x="882719" y="998590"/>
                    <a:pt x="882719" y="998590"/>
                    <a:pt x="882719" y="998590"/>
                  </a:cubicBezTo>
                  <a:cubicBezTo>
                    <a:pt x="882719" y="998590"/>
                    <a:pt x="882719" y="998590"/>
                    <a:pt x="878147" y="1003162"/>
                  </a:cubicBezTo>
                  <a:cubicBezTo>
                    <a:pt x="878147" y="994018"/>
                    <a:pt x="882719" y="1003162"/>
                    <a:pt x="882719" y="994018"/>
                  </a:cubicBezTo>
                  <a:cubicBezTo>
                    <a:pt x="882719" y="994018"/>
                    <a:pt x="882719" y="989446"/>
                    <a:pt x="882719" y="989446"/>
                  </a:cubicBezTo>
                  <a:cubicBezTo>
                    <a:pt x="882719" y="989446"/>
                    <a:pt x="887291" y="989446"/>
                    <a:pt x="887291" y="984874"/>
                  </a:cubicBezTo>
                  <a:cubicBezTo>
                    <a:pt x="891863" y="980302"/>
                    <a:pt x="887291" y="984874"/>
                    <a:pt x="891863" y="984874"/>
                  </a:cubicBezTo>
                  <a:cubicBezTo>
                    <a:pt x="887291" y="984874"/>
                    <a:pt x="887291" y="984874"/>
                    <a:pt x="887291" y="989446"/>
                  </a:cubicBezTo>
                  <a:cubicBezTo>
                    <a:pt x="891863" y="984874"/>
                    <a:pt x="896435" y="984874"/>
                    <a:pt x="896435" y="980302"/>
                  </a:cubicBezTo>
                  <a:cubicBezTo>
                    <a:pt x="896435" y="980302"/>
                    <a:pt x="896435" y="980302"/>
                    <a:pt x="891863" y="980302"/>
                  </a:cubicBezTo>
                  <a:cubicBezTo>
                    <a:pt x="891863" y="975730"/>
                    <a:pt x="896435" y="975730"/>
                    <a:pt x="896435" y="975730"/>
                  </a:cubicBezTo>
                  <a:cubicBezTo>
                    <a:pt x="896435" y="975730"/>
                    <a:pt x="896435" y="975730"/>
                    <a:pt x="896435" y="980302"/>
                  </a:cubicBezTo>
                  <a:cubicBezTo>
                    <a:pt x="896435" y="980302"/>
                    <a:pt x="896435" y="980302"/>
                    <a:pt x="896435" y="980302"/>
                  </a:cubicBezTo>
                  <a:cubicBezTo>
                    <a:pt x="901007" y="980302"/>
                    <a:pt x="901007" y="975730"/>
                    <a:pt x="905579" y="975730"/>
                  </a:cubicBezTo>
                  <a:cubicBezTo>
                    <a:pt x="905579" y="975730"/>
                    <a:pt x="905579" y="975730"/>
                    <a:pt x="905579" y="975730"/>
                  </a:cubicBezTo>
                  <a:cubicBezTo>
                    <a:pt x="914723" y="971158"/>
                    <a:pt x="923867" y="966586"/>
                    <a:pt x="928439" y="962014"/>
                  </a:cubicBezTo>
                  <a:cubicBezTo>
                    <a:pt x="928439" y="962014"/>
                    <a:pt x="928439" y="962014"/>
                    <a:pt x="928439" y="962014"/>
                  </a:cubicBezTo>
                  <a:cubicBezTo>
                    <a:pt x="933011" y="957442"/>
                    <a:pt x="951299" y="957442"/>
                    <a:pt x="951299" y="952870"/>
                  </a:cubicBezTo>
                  <a:cubicBezTo>
                    <a:pt x="955871" y="952870"/>
                    <a:pt x="960443" y="952870"/>
                    <a:pt x="960443" y="952870"/>
                  </a:cubicBezTo>
                  <a:cubicBezTo>
                    <a:pt x="965015" y="952870"/>
                    <a:pt x="969587" y="957442"/>
                    <a:pt x="974159" y="957442"/>
                  </a:cubicBezTo>
                  <a:cubicBezTo>
                    <a:pt x="978731" y="957442"/>
                    <a:pt x="983303" y="957442"/>
                    <a:pt x="987875" y="957442"/>
                  </a:cubicBezTo>
                  <a:cubicBezTo>
                    <a:pt x="992447" y="957442"/>
                    <a:pt x="987875" y="952870"/>
                    <a:pt x="983303" y="952870"/>
                  </a:cubicBezTo>
                  <a:cubicBezTo>
                    <a:pt x="983303" y="948298"/>
                    <a:pt x="987875" y="948298"/>
                    <a:pt x="987875" y="948298"/>
                  </a:cubicBezTo>
                  <a:cubicBezTo>
                    <a:pt x="987875" y="948298"/>
                    <a:pt x="997019" y="957442"/>
                    <a:pt x="997019" y="952870"/>
                  </a:cubicBezTo>
                  <a:cubicBezTo>
                    <a:pt x="997019" y="952870"/>
                    <a:pt x="997019" y="962014"/>
                    <a:pt x="997019" y="957442"/>
                  </a:cubicBezTo>
                  <a:cubicBezTo>
                    <a:pt x="1001591" y="966586"/>
                    <a:pt x="1015307" y="952870"/>
                    <a:pt x="1015307" y="962014"/>
                  </a:cubicBezTo>
                  <a:cubicBezTo>
                    <a:pt x="1019879" y="962014"/>
                    <a:pt x="1019879" y="957442"/>
                    <a:pt x="1019879" y="952870"/>
                  </a:cubicBezTo>
                  <a:cubicBezTo>
                    <a:pt x="1024451" y="952870"/>
                    <a:pt x="1024451" y="957442"/>
                    <a:pt x="1024451" y="957442"/>
                  </a:cubicBezTo>
                  <a:cubicBezTo>
                    <a:pt x="1029023" y="957442"/>
                    <a:pt x="1033595" y="962014"/>
                    <a:pt x="1029023" y="966586"/>
                  </a:cubicBezTo>
                  <a:cubicBezTo>
                    <a:pt x="1029023" y="966586"/>
                    <a:pt x="1029023" y="966586"/>
                    <a:pt x="1029023" y="966586"/>
                  </a:cubicBezTo>
                  <a:cubicBezTo>
                    <a:pt x="1033595" y="962014"/>
                    <a:pt x="1033595" y="962014"/>
                    <a:pt x="1033595" y="966586"/>
                  </a:cubicBezTo>
                  <a:cubicBezTo>
                    <a:pt x="1033595" y="962014"/>
                    <a:pt x="1038167" y="957442"/>
                    <a:pt x="1033595" y="957442"/>
                  </a:cubicBezTo>
                  <a:cubicBezTo>
                    <a:pt x="1029023" y="957442"/>
                    <a:pt x="1024451" y="948298"/>
                    <a:pt x="1029023" y="952870"/>
                  </a:cubicBezTo>
                  <a:cubicBezTo>
                    <a:pt x="1029023" y="948298"/>
                    <a:pt x="1033595" y="952870"/>
                    <a:pt x="1033595" y="948298"/>
                  </a:cubicBezTo>
                  <a:cubicBezTo>
                    <a:pt x="1038167" y="939154"/>
                    <a:pt x="1029023" y="948298"/>
                    <a:pt x="1029023" y="948298"/>
                  </a:cubicBezTo>
                  <a:cubicBezTo>
                    <a:pt x="1024451" y="948298"/>
                    <a:pt x="1033595" y="943726"/>
                    <a:pt x="1033595" y="943726"/>
                  </a:cubicBezTo>
                  <a:cubicBezTo>
                    <a:pt x="1033595" y="943726"/>
                    <a:pt x="1019879" y="943726"/>
                    <a:pt x="1019879" y="943726"/>
                  </a:cubicBezTo>
                  <a:cubicBezTo>
                    <a:pt x="1024451" y="934582"/>
                    <a:pt x="1033595" y="943726"/>
                    <a:pt x="1038167" y="943726"/>
                  </a:cubicBezTo>
                  <a:cubicBezTo>
                    <a:pt x="1042739" y="943726"/>
                    <a:pt x="1047311" y="939154"/>
                    <a:pt x="1047311" y="939154"/>
                  </a:cubicBezTo>
                  <a:cubicBezTo>
                    <a:pt x="1047311" y="939154"/>
                    <a:pt x="1051883" y="939154"/>
                    <a:pt x="1056455" y="939154"/>
                  </a:cubicBezTo>
                  <a:cubicBezTo>
                    <a:pt x="1061027" y="939154"/>
                    <a:pt x="1065599" y="934582"/>
                    <a:pt x="1070171" y="930010"/>
                  </a:cubicBezTo>
                  <a:cubicBezTo>
                    <a:pt x="1070171" y="934582"/>
                    <a:pt x="1070171" y="939154"/>
                    <a:pt x="1070171" y="939154"/>
                  </a:cubicBezTo>
                  <a:cubicBezTo>
                    <a:pt x="1074743" y="943726"/>
                    <a:pt x="1083887" y="934582"/>
                    <a:pt x="1088459" y="934582"/>
                  </a:cubicBezTo>
                  <a:cubicBezTo>
                    <a:pt x="1088459" y="939154"/>
                    <a:pt x="1088459" y="934582"/>
                    <a:pt x="1088459" y="934582"/>
                  </a:cubicBezTo>
                  <a:cubicBezTo>
                    <a:pt x="1088459" y="934582"/>
                    <a:pt x="1088459" y="934582"/>
                    <a:pt x="1083887" y="939154"/>
                  </a:cubicBezTo>
                  <a:cubicBezTo>
                    <a:pt x="1088459" y="939154"/>
                    <a:pt x="1102175" y="934582"/>
                    <a:pt x="1102175" y="939154"/>
                  </a:cubicBezTo>
                  <a:cubicBezTo>
                    <a:pt x="1102175" y="939154"/>
                    <a:pt x="1097603" y="939154"/>
                    <a:pt x="1097603" y="939154"/>
                  </a:cubicBezTo>
                  <a:cubicBezTo>
                    <a:pt x="1097603" y="939154"/>
                    <a:pt x="1097603" y="939154"/>
                    <a:pt x="1097603" y="939154"/>
                  </a:cubicBezTo>
                  <a:cubicBezTo>
                    <a:pt x="1106747" y="943726"/>
                    <a:pt x="1111319" y="943726"/>
                    <a:pt x="1115891" y="952870"/>
                  </a:cubicBezTo>
                  <a:cubicBezTo>
                    <a:pt x="1115891" y="952870"/>
                    <a:pt x="1115891" y="957442"/>
                    <a:pt x="1115891" y="957442"/>
                  </a:cubicBezTo>
                  <a:cubicBezTo>
                    <a:pt x="1115891" y="957442"/>
                    <a:pt x="1115891" y="957442"/>
                    <a:pt x="1120463" y="957442"/>
                  </a:cubicBezTo>
                  <a:cubicBezTo>
                    <a:pt x="1120463" y="957442"/>
                    <a:pt x="1129607" y="957442"/>
                    <a:pt x="1129607" y="952870"/>
                  </a:cubicBezTo>
                  <a:cubicBezTo>
                    <a:pt x="1125035" y="952870"/>
                    <a:pt x="1125035" y="952870"/>
                    <a:pt x="1120463" y="957442"/>
                  </a:cubicBezTo>
                  <a:cubicBezTo>
                    <a:pt x="1129607" y="962014"/>
                    <a:pt x="1143323" y="930010"/>
                    <a:pt x="1152467" y="957442"/>
                  </a:cubicBezTo>
                  <a:cubicBezTo>
                    <a:pt x="1157039" y="966586"/>
                    <a:pt x="1166183" y="971158"/>
                    <a:pt x="1161611" y="984874"/>
                  </a:cubicBezTo>
                  <a:cubicBezTo>
                    <a:pt x="1157039" y="989446"/>
                    <a:pt x="1152467" y="998590"/>
                    <a:pt x="1157039" y="1003162"/>
                  </a:cubicBezTo>
                  <a:cubicBezTo>
                    <a:pt x="1161611" y="998590"/>
                    <a:pt x="1157039" y="998590"/>
                    <a:pt x="1157039" y="994018"/>
                  </a:cubicBezTo>
                  <a:cubicBezTo>
                    <a:pt x="1161611" y="994018"/>
                    <a:pt x="1157039" y="994018"/>
                    <a:pt x="1157039" y="998590"/>
                  </a:cubicBezTo>
                  <a:cubicBezTo>
                    <a:pt x="1157039" y="998590"/>
                    <a:pt x="1157039" y="998590"/>
                    <a:pt x="1161611" y="998590"/>
                  </a:cubicBezTo>
                  <a:cubicBezTo>
                    <a:pt x="1161611" y="1003162"/>
                    <a:pt x="1157039" y="1007734"/>
                    <a:pt x="1152467" y="1007734"/>
                  </a:cubicBezTo>
                  <a:cubicBezTo>
                    <a:pt x="1161611" y="1012306"/>
                    <a:pt x="1152467" y="1021450"/>
                    <a:pt x="1161611" y="1021450"/>
                  </a:cubicBezTo>
                  <a:cubicBezTo>
                    <a:pt x="1161611" y="1026022"/>
                    <a:pt x="1161611" y="1026022"/>
                    <a:pt x="1161611" y="1030594"/>
                  </a:cubicBezTo>
                  <a:cubicBezTo>
                    <a:pt x="1161611" y="1026022"/>
                    <a:pt x="1161611" y="1030594"/>
                    <a:pt x="1161611" y="1030594"/>
                  </a:cubicBezTo>
                  <a:cubicBezTo>
                    <a:pt x="1161611" y="1030594"/>
                    <a:pt x="1161611" y="1030594"/>
                    <a:pt x="1161611" y="1030594"/>
                  </a:cubicBezTo>
                  <a:cubicBezTo>
                    <a:pt x="1161611" y="1030594"/>
                    <a:pt x="1166183" y="1030594"/>
                    <a:pt x="1166183" y="1030594"/>
                  </a:cubicBezTo>
                  <a:cubicBezTo>
                    <a:pt x="1166183" y="1030594"/>
                    <a:pt x="1166183" y="1030594"/>
                    <a:pt x="1166183" y="1030594"/>
                  </a:cubicBezTo>
                  <a:cubicBezTo>
                    <a:pt x="1166183" y="1030594"/>
                    <a:pt x="1166183" y="1030594"/>
                    <a:pt x="1166183" y="1030594"/>
                  </a:cubicBezTo>
                  <a:cubicBezTo>
                    <a:pt x="1170755" y="1030594"/>
                    <a:pt x="1170755" y="1035166"/>
                    <a:pt x="1170755" y="1039738"/>
                  </a:cubicBezTo>
                  <a:cubicBezTo>
                    <a:pt x="1170755" y="1044310"/>
                    <a:pt x="1175327" y="1044310"/>
                    <a:pt x="1179899" y="1048882"/>
                  </a:cubicBezTo>
                  <a:cubicBezTo>
                    <a:pt x="1179899" y="1053454"/>
                    <a:pt x="1184471" y="1058026"/>
                    <a:pt x="1184471" y="1062598"/>
                  </a:cubicBezTo>
                  <a:cubicBezTo>
                    <a:pt x="1184471" y="1062598"/>
                    <a:pt x="1184471" y="1062598"/>
                    <a:pt x="1179899" y="1058026"/>
                  </a:cubicBezTo>
                  <a:cubicBezTo>
                    <a:pt x="1175327" y="1067170"/>
                    <a:pt x="1189043" y="1067170"/>
                    <a:pt x="1189043" y="1062598"/>
                  </a:cubicBezTo>
                  <a:cubicBezTo>
                    <a:pt x="1189043" y="1067170"/>
                    <a:pt x="1189043" y="1062598"/>
                    <a:pt x="1189043" y="1067170"/>
                  </a:cubicBezTo>
                  <a:cubicBezTo>
                    <a:pt x="1189043" y="1067170"/>
                    <a:pt x="1189043" y="1067170"/>
                    <a:pt x="1189043" y="1067170"/>
                  </a:cubicBezTo>
                  <a:cubicBezTo>
                    <a:pt x="1193615" y="1062598"/>
                    <a:pt x="1193615" y="1062598"/>
                    <a:pt x="1198187" y="1058026"/>
                  </a:cubicBezTo>
                  <a:cubicBezTo>
                    <a:pt x="1198187" y="1058026"/>
                    <a:pt x="1198187" y="1058026"/>
                    <a:pt x="1198187" y="1058026"/>
                  </a:cubicBezTo>
                  <a:cubicBezTo>
                    <a:pt x="1207331" y="1039738"/>
                    <a:pt x="1211903" y="1016878"/>
                    <a:pt x="1207331" y="998590"/>
                  </a:cubicBezTo>
                  <a:cubicBezTo>
                    <a:pt x="1207331" y="994018"/>
                    <a:pt x="1207331" y="984874"/>
                    <a:pt x="1207331" y="980302"/>
                  </a:cubicBezTo>
                  <a:cubicBezTo>
                    <a:pt x="1207331" y="971158"/>
                    <a:pt x="1202759" y="962014"/>
                    <a:pt x="1202759" y="952870"/>
                  </a:cubicBezTo>
                  <a:cubicBezTo>
                    <a:pt x="1202759" y="939154"/>
                    <a:pt x="1202759" y="934582"/>
                    <a:pt x="1207331" y="925438"/>
                  </a:cubicBezTo>
                  <a:cubicBezTo>
                    <a:pt x="1207331" y="925438"/>
                    <a:pt x="1207331" y="925438"/>
                    <a:pt x="1207331" y="925438"/>
                  </a:cubicBezTo>
                  <a:cubicBezTo>
                    <a:pt x="1207331" y="920866"/>
                    <a:pt x="1216475" y="920866"/>
                    <a:pt x="1211903" y="916294"/>
                  </a:cubicBezTo>
                  <a:cubicBezTo>
                    <a:pt x="1211903" y="916294"/>
                    <a:pt x="1216475" y="907150"/>
                    <a:pt x="1221047" y="907150"/>
                  </a:cubicBezTo>
                  <a:cubicBezTo>
                    <a:pt x="1221047" y="907150"/>
                    <a:pt x="1230191" y="898006"/>
                    <a:pt x="1230191" y="893434"/>
                  </a:cubicBezTo>
                  <a:cubicBezTo>
                    <a:pt x="1234763" y="893434"/>
                    <a:pt x="1234763" y="893434"/>
                    <a:pt x="1234763" y="888862"/>
                  </a:cubicBezTo>
                  <a:cubicBezTo>
                    <a:pt x="1243907" y="888862"/>
                    <a:pt x="1248479" y="879718"/>
                    <a:pt x="1257623" y="875146"/>
                  </a:cubicBezTo>
                  <a:cubicBezTo>
                    <a:pt x="1266767" y="870574"/>
                    <a:pt x="1266767" y="861430"/>
                    <a:pt x="1275911" y="856858"/>
                  </a:cubicBezTo>
                  <a:cubicBezTo>
                    <a:pt x="1280483" y="856858"/>
                    <a:pt x="1289627" y="856858"/>
                    <a:pt x="1294199" y="852286"/>
                  </a:cubicBezTo>
                  <a:cubicBezTo>
                    <a:pt x="1298771" y="852286"/>
                    <a:pt x="1298771" y="843142"/>
                    <a:pt x="1303343" y="843142"/>
                  </a:cubicBezTo>
                  <a:cubicBezTo>
                    <a:pt x="1307915" y="838570"/>
                    <a:pt x="1312487" y="833998"/>
                    <a:pt x="1321631" y="838570"/>
                  </a:cubicBezTo>
                  <a:cubicBezTo>
                    <a:pt x="1321631" y="838570"/>
                    <a:pt x="1321631" y="838570"/>
                    <a:pt x="1321631" y="838570"/>
                  </a:cubicBezTo>
                  <a:cubicBezTo>
                    <a:pt x="1326203" y="838570"/>
                    <a:pt x="1330775" y="838570"/>
                    <a:pt x="1330775" y="829426"/>
                  </a:cubicBezTo>
                  <a:cubicBezTo>
                    <a:pt x="1326203" y="829426"/>
                    <a:pt x="1317059" y="833998"/>
                    <a:pt x="1317059" y="829426"/>
                  </a:cubicBezTo>
                  <a:cubicBezTo>
                    <a:pt x="1321631" y="833998"/>
                    <a:pt x="1330775" y="824854"/>
                    <a:pt x="1326203" y="820282"/>
                  </a:cubicBezTo>
                  <a:cubicBezTo>
                    <a:pt x="1326203" y="820282"/>
                    <a:pt x="1330775" y="820282"/>
                    <a:pt x="1330775" y="820282"/>
                  </a:cubicBezTo>
                  <a:cubicBezTo>
                    <a:pt x="1330775" y="820282"/>
                    <a:pt x="1330775" y="820282"/>
                    <a:pt x="1330775" y="820282"/>
                  </a:cubicBezTo>
                  <a:cubicBezTo>
                    <a:pt x="1339919" y="824854"/>
                    <a:pt x="1339919" y="815710"/>
                    <a:pt x="1349063" y="815710"/>
                  </a:cubicBezTo>
                  <a:cubicBezTo>
                    <a:pt x="1349063" y="811138"/>
                    <a:pt x="1353635" y="811138"/>
                    <a:pt x="1349063" y="806566"/>
                  </a:cubicBezTo>
                  <a:cubicBezTo>
                    <a:pt x="1349063" y="806566"/>
                    <a:pt x="1344491" y="806566"/>
                    <a:pt x="1344491" y="811138"/>
                  </a:cubicBezTo>
                  <a:cubicBezTo>
                    <a:pt x="1344491" y="806566"/>
                    <a:pt x="1339919" y="806566"/>
                    <a:pt x="1335347" y="806566"/>
                  </a:cubicBezTo>
                  <a:cubicBezTo>
                    <a:pt x="1339919" y="806566"/>
                    <a:pt x="1344491" y="801994"/>
                    <a:pt x="1349063" y="801994"/>
                  </a:cubicBezTo>
                  <a:cubicBezTo>
                    <a:pt x="1349063" y="801994"/>
                    <a:pt x="1353635" y="811138"/>
                    <a:pt x="1353635" y="801994"/>
                  </a:cubicBezTo>
                  <a:cubicBezTo>
                    <a:pt x="1353635" y="806566"/>
                    <a:pt x="1353635" y="806566"/>
                    <a:pt x="1353635" y="811138"/>
                  </a:cubicBezTo>
                  <a:cubicBezTo>
                    <a:pt x="1353635" y="811138"/>
                    <a:pt x="1353635" y="811138"/>
                    <a:pt x="1353635" y="811138"/>
                  </a:cubicBezTo>
                  <a:cubicBezTo>
                    <a:pt x="1353635" y="806566"/>
                    <a:pt x="1353635" y="792850"/>
                    <a:pt x="1353635" y="788278"/>
                  </a:cubicBezTo>
                  <a:cubicBezTo>
                    <a:pt x="1353635" y="788278"/>
                    <a:pt x="1349063" y="783706"/>
                    <a:pt x="1349063" y="788278"/>
                  </a:cubicBezTo>
                  <a:cubicBezTo>
                    <a:pt x="1344491" y="792850"/>
                    <a:pt x="1344491" y="783706"/>
                    <a:pt x="1344491" y="783706"/>
                  </a:cubicBezTo>
                  <a:cubicBezTo>
                    <a:pt x="1344491" y="783706"/>
                    <a:pt x="1349063" y="788278"/>
                    <a:pt x="1349063" y="788278"/>
                  </a:cubicBezTo>
                  <a:cubicBezTo>
                    <a:pt x="1353635" y="788278"/>
                    <a:pt x="1353635" y="783706"/>
                    <a:pt x="1349063" y="779134"/>
                  </a:cubicBezTo>
                  <a:cubicBezTo>
                    <a:pt x="1353635" y="779134"/>
                    <a:pt x="1349063" y="779134"/>
                    <a:pt x="1349063" y="774562"/>
                  </a:cubicBezTo>
                  <a:cubicBezTo>
                    <a:pt x="1358207" y="774562"/>
                    <a:pt x="1349063" y="769990"/>
                    <a:pt x="1349063" y="765418"/>
                  </a:cubicBezTo>
                  <a:cubicBezTo>
                    <a:pt x="1353635" y="769990"/>
                    <a:pt x="1362779" y="756274"/>
                    <a:pt x="1349063" y="756274"/>
                  </a:cubicBezTo>
                  <a:cubicBezTo>
                    <a:pt x="1349063" y="756274"/>
                    <a:pt x="1339919" y="751702"/>
                    <a:pt x="1339919" y="751702"/>
                  </a:cubicBezTo>
                  <a:cubicBezTo>
                    <a:pt x="1339919" y="756274"/>
                    <a:pt x="1353635" y="756274"/>
                    <a:pt x="1353635" y="760846"/>
                  </a:cubicBezTo>
                  <a:cubicBezTo>
                    <a:pt x="1353635" y="760846"/>
                    <a:pt x="1358207" y="756274"/>
                    <a:pt x="1353635" y="756274"/>
                  </a:cubicBezTo>
                  <a:cubicBezTo>
                    <a:pt x="1353635" y="756274"/>
                    <a:pt x="1358207" y="737986"/>
                    <a:pt x="1358207" y="737986"/>
                  </a:cubicBezTo>
                  <a:cubicBezTo>
                    <a:pt x="1358207" y="737986"/>
                    <a:pt x="1358207" y="737986"/>
                    <a:pt x="1358207" y="737986"/>
                  </a:cubicBezTo>
                  <a:cubicBezTo>
                    <a:pt x="1358207" y="737986"/>
                    <a:pt x="1358207" y="733414"/>
                    <a:pt x="1358207" y="733414"/>
                  </a:cubicBezTo>
                  <a:cubicBezTo>
                    <a:pt x="1358207" y="733414"/>
                    <a:pt x="1358207" y="733414"/>
                    <a:pt x="1358207" y="733414"/>
                  </a:cubicBezTo>
                  <a:cubicBezTo>
                    <a:pt x="1358207" y="733414"/>
                    <a:pt x="1358207" y="728842"/>
                    <a:pt x="1358207" y="728842"/>
                  </a:cubicBezTo>
                  <a:cubicBezTo>
                    <a:pt x="1362779" y="728842"/>
                    <a:pt x="1353635" y="742558"/>
                    <a:pt x="1353635" y="742558"/>
                  </a:cubicBezTo>
                  <a:cubicBezTo>
                    <a:pt x="1353635" y="742558"/>
                    <a:pt x="1358207" y="737986"/>
                    <a:pt x="1358207" y="742558"/>
                  </a:cubicBezTo>
                  <a:cubicBezTo>
                    <a:pt x="1358207" y="742558"/>
                    <a:pt x="1353635" y="747130"/>
                    <a:pt x="1353635" y="747130"/>
                  </a:cubicBezTo>
                  <a:cubicBezTo>
                    <a:pt x="1353635" y="747130"/>
                    <a:pt x="1358207" y="747130"/>
                    <a:pt x="1358207" y="747130"/>
                  </a:cubicBezTo>
                  <a:cubicBezTo>
                    <a:pt x="1358207" y="747130"/>
                    <a:pt x="1353635" y="747130"/>
                    <a:pt x="1353635" y="747130"/>
                  </a:cubicBezTo>
                  <a:cubicBezTo>
                    <a:pt x="1353635" y="751702"/>
                    <a:pt x="1353635" y="747130"/>
                    <a:pt x="1353635" y="751702"/>
                  </a:cubicBezTo>
                  <a:cubicBezTo>
                    <a:pt x="1353635" y="756274"/>
                    <a:pt x="1358207" y="756274"/>
                    <a:pt x="1358207" y="756274"/>
                  </a:cubicBezTo>
                  <a:cubicBezTo>
                    <a:pt x="1358207" y="756274"/>
                    <a:pt x="1358207" y="756274"/>
                    <a:pt x="1358207" y="756274"/>
                  </a:cubicBezTo>
                  <a:cubicBezTo>
                    <a:pt x="1358207" y="756274"/>
                    <a:pt x="1358207" y="756274"/>
                    <a:pt x="1358207" y="760846"/>
                  </a:cubicBezTo>
                  <a:cubicBezTo>
                    <a:pt x="1358207" y="760846"/>
                    <a:pt x="1362779" y="760846"/>
                    <a:pt x="1362779" y="760846"/>
                  </a:cubicBezTo>
                  <a:cubicBezTo>
                    <a:pt x="1362779" y="760846"/>
                    <a:pt x="1358207" y="765418"/>
                    <a:pt x="1358207" y="765418"/>
                  </a:cubicBezTo>
                  <a:cubicBezTo>
                    <a:pt x="1358207" y="765418"/>
                    <a:pt x="1358207" y="765418"/>
                    <a:pt x="1362779" y="765418"/>
                  </a:cubicBezTo>
                  <a:cubicBezTo>
                    <a:pt x="1358207" y="769990"/>
                    <a:pt x="1349063" y="779134"/>
                    <a:pt x="1353635" y="783706"/>
                  </a:cubicBezTo>
                  <a:cubicBezTo>
                    <a:pt x="1358207" y="783706"/>
                    <a:pt x="1362779" y="774562"/>
                    <a:pt x="1367351" y="769990"/>
                  </a:cubicBezTo>
                  <a:cubicBezTo>
                    <a:pt x="1371923" y="765418"/>
                    <a:pt x="1381067" y="760846"/>
                    <a:pt x="1381067" y="756274"/>
                  </a:cubicBezTo>
                  <a:cubicBezTo>
                    <a:pt x="1385639" y="747130"/>
                    <a:pt x="1381067" y="742558"/>
                    <a:pt x="1381067" y="728842"/>
                  </a:cubicBezTo>
                  <a:cubicBezTo>
                    <a:pt x="1381067" y="733414"/>
                    <a:pt x="1394783" y="733414"/>
                    <a:pt x="1385639" y="742558"/>
                  </a:cubicBezTo>
                  <a:cubicBezTo>
                    <a:pt x="1399355" y="742558"/>
                    <a:pt x="1403927" y="724270"/>
                    <a:pt x="1408499" y="719698"/>
                  </a:cubicBezTo>
                  <a:cubicBezTo>
                    <a:pt x="1408499" y="719698"/>
                    <a:pt x="1408499" y="719698"/>
                    <a:pt x="1408499" y="724270"/>
                  </a:cubicBezTo>
                  <a:cubicBezTo>
                    <a:pt x="1408499" y="724270"/>
                    <a:pt x="1408499" y="724270"/>
                    <a:pt x="1408499" y="724270"/>
                  </a:cubicBezTo>
                  <a:cubicBezTo>
                    <a:pt x="1413071" y="719698"/>
                    <a:pt x="1413071" y="715126"/>
                    <a:pt x="1417643" y="710554"/>
                  </a:cubicBezTo>
                  <a:cubicBezTo>
                    <a:pt x="1417643" y="710554"/>
                    <a:pt x="1413071" y="710554"/>
                    <a:pt x="1413071" y="710554"/>
                  </a:cubicBezTo>
                  <a:cubicBezTo>
                    <a:pt x="1426787" y="705982"/>
                    <a:pt x="1445075" y="710554"/>
                    <a:pt x="1458791" y="696838"/>
                  </a:cubicBezTo>
                  <a:cubicBezTo>
                    <a:pt x="1454219" y="692266"/>
                    <a:pt x="1449647" y="701410"/>
                    <a:pt x="1445075" y="701410"/>
                  </a:cubicBezTo>
                  <a:cubicBezTo>
                    <a:pt x="1445075" y="701410"/>
                    <a:pt x="1449647" y="696838"/>
                    <a:pt x="1454219" y="696838"/>
                  </a:cubicBezTo>
                  <a:cubicBezTo>
                    <a:pt x="1454219" y="696838"/>
                    <a:pt x="1454219" y="696838"/>
                    <a:pt x="1454219" y="696838"/>
                  </a:cubicBezTo>
                  <a:cubicBezTo>
                    <a:pt x="1445075" y="701410"/>
                    <a:pt x="1431359" y="701410"/>
                    <a:pt x="1422215" y="705982"/>
                  </a:cubicBezTo>
                  <a:cubicBezTo>
                    <a:pt x="1431359" y="701410"/>
                    <a:pt x="1440503" y="696838"/>
                    <a:pt x="1449647" y="696838"/>
                  </a:cubicBezTo>
                  <a:cubicBezTo>
                    <a:pt x="1454219" y="696838"/>
                    <a:pt x="1458791" y="696838"/>
                    <a:pt x="1463363" y="696838"/>
                  </a:cubicBezTo>
                  <a:cubicBezTo>
                    <a:pt x="1467935" y="696838"/>
                    <a:pt x="1472507" y="687694"/>
                    <a:pt x="1472507" y="687694"/>
                  </a:cubicBezTo>
                  <a:cubicBezTo>
                    <a:pt x="1467935" y="687694"/>
                    <a:pt x="1472507" y="692266"/>
                    <a:pt x="1467935" y="692266"/>
                  </a:cubicBezTo>
                  <a:cubicBezTo>
                    <a:pt x="1472507" y="687694"/>
                    <a:pt x="1477079" y="687694"/>
                    <a:pt x="1481651" y="687694"/>
                  </a:cubicBezTo>
                  <a:cubicBezTo>
                    <a:pt x="1481651" y="687694"/>
                    <a:pt x="1481651" y="687694"/>
                    <a:pt x="1481651" y="692266"/>
                  </a:cubicBezTo>
                  <a:cubicBezTo>
                    <a:pt x="1486223" y="692266"/>
                    <a:pt x="1490795" y="692266"/>
                    <a:pt x="1495367" y="687694"/>
                  </a:cubicBezTo>
                  <a:cubicBezTo>
                    <a:pt x="1499939" y="683122"/>
                    <a:pt x="1499939" y="678550"/>
                    <a:pt x="1490795" y="678550"/>
                  </a:cubicBezTo>
                  <a:cubicBezTo>
                    <a:pt x="1499939" y="683122"/>
                    <a:pt x="1486223" y="692266"/>
                    <a:pt x="1486223" y="683122"/>
                  </a:cubicBezTo>
                  <a:cubicBezTo>
                    <a:pt x="1486223" y="678550"/>
                    <a:pt x="1486223" y="678550"/>
                    <a:pt x="1486223" y="673978"/>
                  </a:cubicBezTo>
                  <a:cubicBezTo>
                    <a:pt x="1486223" y="673978"/>
                    <a:pt x="1481651" y="673978"/>
                    <a:pt x="1481651" y="669406"/>
                  </a:cubicBezTo>
                  <a:cubicBezTo>
                    <a:pt x="1481651" y="664834"/>
                    <a:pt x="1490795" y="664834"/>
                    <a:pt x="1490795" y="664834"/>
                  </a:cubicBezTo>
                  <a:cubicBezTo>
                    <a:pt x="1486223" y="660262"/>
                    <a:pt x="1504511" y="641974"/>
                    <a:pt x="1509083" y="637402"/>
                  </a:cubicBezTo>
                  <a:cubicBezTo>
                    <a:pt x="1509083" y="641974"/>
                    <a:pt x="1509083" y="637402"/>
                    <a:pt x="1509083" y="637402"/>
                  </a:cubicBezTo>
                  <a:cubicBezTo>
                    <a:pt x="1509083" y="637402"/>
                    <a:pt x="1509083" y="641974"/>
                    <a:pt x="1509083" y="641974"/>
                  </a:cubicBezTo>
                  <a:cubicBezTo>
                    <a:pt x="1509083" y="641974"/>
                    <a:pt x="1513655" y="637402"/>
                    <a:pt x="1513655" y="637402"/>
                  </a:cubicBezTo>
                  <a:cubicBezTo>
                    <a:pt x="1513655" y="637402"/>
                    <a:pt x="1513655" y="637402"/>
                    <a:pt x="1513655" y="641974"/>
                  </a:cubicBezTo>
                  <a:cubicBezTo>
                    <a:pt x="1513655" y="641974"/>
                    <a:pt x="1513655" y="641974"/>
                    <a:pt x="1513655" y="641974"/>
                  </a:cubicBezTo>
                  <a:cubicBezTo>
                    <a:pt x="1513655" y="641974"/>
                    <a:pt x="1513655" y="641974"/>
                    <a:pt x="1513655" y="646546"/>
                  </a:cubicBezTo>
                  <a:cubicBezTo>
                    <a:pt x="1518227" y="641974"/>
                    <a:pt x="1518227" y="641974"/>
                    <a:pt x="1522799" y="641974"/>
                  </a:cubicBezTo>
                  <a:cubicBezTo>
                    <a:pt x="1527371" y="641974"/>
                    <a:pt x="1527371" y="637402"/>
                    <a:pt x="1527371" y="637402"/>
                  </a:cubicBezTo>
                  <a:cubicBezTo>
                    <a:pt x="1527371" y="637402"/>
                    <a:pt x="1527371" y="637402"/>
                    <a:pt x="1527371" y="641974"/>
                  </a:cubicBezTo>
                  <a:cubicBezTo>
                    <a:pt x="1527371" y="641974"/>
                    <a:pt x="1531943" y="637402"/>
                    <a:pt x="1531943" y="637402"/>
                  </a:cubicBezTo>
                  <a:cubicBezTo>
                    <a:pt x="1531943" y="637402"/>
                    <a:pt x="1531943" y="637402"/>
                    <a:pt x="1531943" y="637402"/>
                  </a:cubicBezTo>
                  <a:cubicBezTo>
                    <a:pt x="1531943" y="637402"/>
                    <a:pt x="1531943" y="637402"/>
                    <a:pt x="1531943" y="637402"/>
                  </a:cubicBezTo>
                  <a:cubicBezTo>
                    <a:pt x="1531943" y="641974"/>
                    <a:pt x="1531943" y="641974"/>
                    <a:pt x="1531943" y="646546"/>
                  </a:cubicBezTo>
                  <a:cubicBezTo>
                    <a:pt x="1536515" y="646546"/>
                    <a:pt x="1536515" y="646546"/>
                    <a:pt x="1536515" y="646546"/>
                  </a:cubicBezTo>
                  <a:cubicBezTo>
                    <a:pt x="1536515" y="646546"/>
                    <a:pt x="1536515" y="646546"/>
                    <a:pt x="1536515" y="646546"/>
                  </a:cubicBezTo>
                  <a:cubicBezTo>
                    <a:pt x="1536515" y="646546"/>
                    <a:pt x="1536515" y="646546"/>
                    <a:pt x="1536515" y="646546"/>
                  </a:cubicBezTo>
                  <a:cubicBezTo>
                    <a:pt x="1536515" y="646546"/>
                    <a:pt x="1536515" y="646546"/>
                    <a:pt x="1536515" y="646546"/>
                  </a:cubicBezTo>
                  <a:cubicBezTo>
                    <a:pt x="1536515" y="646546"/>
                    <a:pt x="1536515" y="637402"/>
                    <a:pt x="1541087" y="641974"/>
                  </a:cubicBezTo>
                  <a:cubicBezTo>
                    <a:pt x="1541087" y="641974"/>
                    <a:pt x="1541087" y="646546"/>
                    <a:pt x="1541087" y="646546"/>
                  </a:cubicBezTo>
                  <a:cubicBezTo>
                    <a:pt x="1541087" y="646546"/>
                    <a:pt x="1550231" y="641974"/>
                    <a:pt x="1545659" y="641974"/>
                  </a:cubicBezTo>
                  <a:cubicBezTo>
                    <a:pt x="1550231" y="641974"/>
                    <a:pt x="1545659" y="641974"/>
                    <a:pt x="1545659" y="646546"/>
                  </a:cubicBezTo>
                  <a:cubicBezTo>
                    <a:pt x="1545659" y="646546"/>
                    <a:pt x="1550231" y="641974"/>
                    <a:pt x="1554804" y="641974"/>
                  </a:cubicBezTo>
                  <a:cubicBezTo>
                    <a:pt x="1554804" y="641974"/>
                    <a:pt x="1568519" y="637402"/>
                    <a:pt x="1568519" y="637402"/>
                  </a:cubicBezTo>
                  <a:cubicBezTo>
                    <a:pt x="1573091" y="637402"/>
                    <a:pt x="1568519" y="632830"/>
                    <a:pt x="1573091" y="628258"/>
                  </a:cubicBezTo>
                  <a:cubicBezTo>
                    <a:pt x="1573091" y="623686"/>
                    <a:pt x="1573091" y="628258"/>
                    <a:pt x="1577664" y="628258"/>
                  </a:cubicBezTo>
                  <a:cubicBezTo>
                    <a:pt x="1577664" y="628258"/>
                    <a:pt x="1582235" y="628258"/>
                    <a:pt x="1586807" y="628258"/>
                  </a:cubicBezTo>
                  <a:cubicBezTo>
                    <a:pt x="1586807" y="628258"/>
                    <a:pt x="1591380" y="628258"/>
                    <a:pt x="1591380" y="628258"/>
                  </a:cubicBezTo>
                  <a:cubicBezTo>
                    <a:pt x="1591380" y="628258"/>
                    <a:pt x="1591380" y="628258"/>
                    <a:pt x="1591380" y="628258"/>
                  </a:cubicBezTo>
                  <a:cubicBezTo>
                    <a:pt x="1591380" y="628258"/>
                    <a:pt x="1591380" y="628258"/>
                    <a:pt x="1595951" y="628258"/>
                  </a:cubicBezTo>
                  <a:cubicBezTo>
                    <a:pt x="1600524" y="628258"/>
                    <a:pt x="1623384" y="619114"/>
                    <a:pt x="1623384" y="614542"/>
                  </a:cubicBezTo>
                  <a:cubicBezTo>
                    <a:pt x="1623384" y="619114"/>
                    <a:pt x="1609667" y="623686"/>
                    <a:pt x="1614240" y="628258"/>
                  </a:cubicBezTo>
                  <a:cubicBezTo>
                    <a:pt x="1614240" y="628258"/>
                    <a:pt x="1637100" y="628258"/>
                    <a:pt x="1641671" y="628258"/>
                  </a:cubicBezTo>
                  <a:cubicBezTo>
                    <a:pt x="1637100" y="628258"/>
                    <a:pt x="1627956" y="628258"/>
                    <a:pt x="1627956" y="632830"/>
                  </a:cubicBezTo>
                  <a:cubicBezTo>
                    <a:pt x="1627956" y="632830"/>
                    <a:pt x="1627956" y="632830"/>
                    <a:pt x="1627956" y="628258"/>
                  </a:cubicBezTo>
                  <a:cubicBezTo>
                    <a:pt x="1618811" y="632830"/>
                    <a:pt x="1605095" y="632830"/>
                    <a:pt x="1600524" y="641974"/>
                  </a:cubicBezTo>
                  <a:cubicBezTo>
                    <a:pt x="1600524" y="641974"/>
                    <a:pt x="1600524" y="641974"/>
                    <a:pt x="1600524" y="641974"/>
                  </a:cubicBezTo>
                  <a:cubicBezTo>
                    <a:pt x="1595951" y="641974"/>
                    <a:pt x="1591380" y="646546"/>
                    <a:pt x="1591380" y="651118"/>
                  </a:cubicBezTo>
                  <a:cubicBezTo>
                    <a:pt x="1591380" y="651118"/>
                    <a:pt x="1591380" y="651118"/>
                    <a:pt x="1591380" y="651118"/>
                  </a:cubicBezTo>
                  <a:cubicBezTo>
                    <a:pt x="1591380" y="651118"/>
                    <a:pt x="1595951" y="646546"/>
                    <a:pt x="1595951" y="646546"/>
                  </a:cubicBezTo>
                  <a:cubicBezTo>
                    <a:pt x="1591380" y="651118"/>
                    <a:pt x="1582235" y="660262"/>
                    <a:pt x="1586807" y="664834"/>
                  </a:cubicBezTo>
                  <a:cubicBezTo>
                    <a:pt x="1586807" y="664834"/>
                    <a:pt x="1586807" y="664834"/>
                    <a:pt x="1591380" y="664834"/>
                  </a:cubicBezTo>
                  <a:cubicBezTo>
                    <a:pt x="1591380" y="669406"/>
                    <a:pt x="1600524" y="673978"/>
                    <a:pt x="1600524" y="664834"/>
                  </a:cubicBezTo>
                  <a:cubicBezTo>
                    <a:pt x="1609667" y="669406"/>
                    <a:pt x="1618811" y="651118"/>
                    <a:pt x="1623384" y="651118"/>
                  </a:cubicBezTo>
                  <a:cubicBezTo>
                    <a:pt x="1623384" y="651118"/>
                    <a:pt x="1623384" y="646546"/>
                    <a:pt x="1627956" y="646546"/>
                  </a:cubicBezTo>
                  <a:cubicBezTo>
                    <a:pt x="1627956" y="646546"/>
                    <a:pt x="1627956" y="646546"/>
                    <a:pt x="1627956" y="646546"/>
                  </a:cubicBezTo>
                  <a:cubicBezTo>
                    <a:pt x="1627956" y="646546"/>
                    <a:pt x="1632527" y="641974"/>
                    <a:pt x="1632527" y="641974"/>
                  </a:cubicBezTo>
                  <a:cubicBezTo>
                    <a:pt x="1632527" y="646546"/>
                    <a:pt x="1641671" y="646546"/>
                    <a:pt x="1641671" y="641974"/>
                  </a:cubicBezTo>
                  <a:cubicBezTo>
                    <a:pt x="1646244" y="641974"/>
                    <a:pt x="1659960" y="637402"/>
                    <a:pt x="1664532" y="637402"/>
                  </a:cubicBezTo>
                  <a:cubicBezTo>
                    <a:pt x="1669104" y="632830"/>
                    <a:pt x="1678247" y="632830"/>
                    <a:pt x="1682820" y="628258"/>
                  </a:cubicBezTo>
                  <a:cubicBezTo>
                    <a:pt x="1687392" y="628258"/>
                    <a:pt x="1691964" y="628258"/>
                    <a:pt x="1691964" y="623686"/>
                  </a:cubicBezTo>
                  <a:cubicBezTo>
                    <a:pt x="1691964" y="623686"/>
                    <a:pt x="1687392" y="623686"/>
                    <a:pt x="1687392" y="623686"/>
                  </a:cubicBezTo>
                  <a:cubicBezTo>
                    <a:pt x="1687392" y="623686"/>
                    <a:pt x="1691964" y="623686"/>
                    <a:pt x="1687392" y="619114"/>
                  </a:cubicBezTo>
                  <a:cubicBezTo>
                    <a:pt x="1687392" y="619114"/>
                    <a:pt x="1691964" y="623686"/>
                    <a:pt x="1691964" y="623686"/>
                  </a:cubicBezTo>
                  <a:cubicBezTo>
                    <a:pt x="1696536" y="623686"/>
                    <a:pt x="1691964" y="619114"/>
                    <a:pt x="1696536" y="619114"/>
                  </a:cubicBezTo>
                  <a:cubicBezTo>
                    <a:pt x="1705680" y="619114"/>
                    <a:pt x="1710252" y="609970"/>
                    <a:pt x="1719396" y="609970"/>
                  </a:cubicBezTo>
                  <a:cubicBezTo>
                    <a:pt x="1714824" y="609970"/>
                    <a:pt x="1714824" y="605398"/>
                    <a:pt x="1719396" y="605398"/>
                  </a:cubicBezTo>
                  <a:cubicBezTo>
                    <a:pt x="1714824" y="605398"/>
                    <a:pt x="1710252" y="600826"/>
                    <a:pt x="1710252" y="600826"/>
                  </a:cubicBezTo>
                  <a:cubicBezTo>
                    <a:pt x="1714824" y="596254"/>
                    <a:pt x="1714824" y="591682"/>
                    <a:pt x="1719396" y="587110"/>
                  </a:cubicBezTo>
                  <a:cubicBezTo>
                    <a:pt x="1714824" y="582538"/>
                    <a:pt x="1714824" y="582538"/>
                    <a:pt x="1710252" y="587110"/>
                  </a:cubicBezTo>
                  <a:cubicBezTo>
                    <a:pt x="1705680" y="591682"/>
                    <a:pt x="1687392" y="600826"/>
                    <a:pt x="1691964" y="609970"/>
                  </a:cubicBezTo>
                  <a:cubicBezTo>
                    <a:pt x="1687392" y="609970"/>
                    <a:pt x="1687392" y="614542"/>
                    <a:pt x="1682820" y="605398"/>
                  </a:cubicBezTo>
                  <a:cubicBezTo>
                    <a:pt x="1678247" y="609970"/>
                    <a:pt x="1673676" y="609970"/>
                    <a:pt x="1669104" y="609970"/>
                  </a:cubicBezTo>
                  <a:cubicBezTo>
                    <a:pt x="1669104" y="609970"/>
                    <a:pt x="1669104" y="609970"/>
                    <a:pt x="1673676" y="609970"/>
                  </a:cubicBezTo>
                  <a:cubicBezTo>
                    <a:pt x="1669104" y="605398"/>
                    <a:pt x="1655387" y="609970"/>
                    <a:pt x="1650816" y="600826"/>
                  </a:cubicBezTo>
                  <a:cubicBezTo>
                    <a:pt x="1655387" y="600826"/>
                    <a:pt x="1655387" y="600826"/>
                    <a:pt x="1655387" y="596254"/>
                  </a:cubicBezTo>
                  <a:cubicBezTo>
                    <a:pt x="1641671" y="591682"/>
                    <a:pt x="1641671" y="596254"/>
                    <a:pt x="1641671" y="582538"/>
                  </a:cubicBezTo>
                  <a:cubicBezTo>
                    <a:pt x="1641671" y="573394"/>
                    <a:pt x="1646244" y="573394"/>
                    <a:pt x="1637100" y="573394"/>
                  </a:cubicBezTo>
                  <a:cubicBezTo>
                    <a:pt x="1641671" y="568822"/>
                    <a:pt x="1646244" y="564250"/>
                    <a:pt x="1655387" y="559678"/>
                  </a:cubicBezTo>
                  <a:cubicBezTo>
                    <a:pt x="1650816" y="555106"/>
                    <a:pt x="1641671" y="555106"/>
                    <a:pt x="1637100" y="559678"/>
                  </a:cubicBezTo>
                  <a:cubicBezTo>
                    <a:pt x="1637100" y="555106"/>
                    <a:pt x="1632527" y="550534"/>
                    <a:pt x="1623384" y="550534"/>
                  </a:cubicBezTo>
                  <a:cubicBezTo>
                    <a:pt x="1632527" y="545962"/>
                    <a:pt x="1641671" y="555106"/>
                    <a:pt x="1650816" y="550534"/>
                  </a:cubicBezTo>
                  <a:cubicBezTo>
                    <a:pt x="1655387" y="545962"/>
                    <a:pt x="1673676" y="545962"/>
                    <a:pt x="1669104" y="536818"/>
                  </a:cubicBezTo>
                  <a:cubicBezTo>
                    <a:pt x="1669104" y="536818"/>
                    <a:pt x="1673676" y="536818"/>
                    <a:pt x="1673676" y="536818"/>
                  </a:cubicBezTo>
                  <a:cubicBezTo>
                    <a:pt x="1678247" y="527674"/>
                    <a:pt x="1659960" y="523102"/>
                    <a:pt x="1655387" y="523102"/>
                  </a:cubicBezTo>
                  <a:cubicBezTo>
                    <a:pt x="1641671" y="523102"/>
                    <a:pt x="1627956" y="527674"/>
                    <a:pt x="1614240" y="532246"/>
                  </a:cubicBezTo>
                  <a:cubicBezTo>
                    <a:pt x="1600524" y="536818"/>
                    <a:pt x="1586807" y="541390"/>
                    <a:pt x="1573091" y="550534"/>
                  </a:cubicBezTo>
                  <a:cubicBezTo>
                    <a:pt x="1559375" y="559678"/>
                    <a:pt x="1550231" y="573394"/>
                    <a:pt x="1531943" y="577966"/>
                  </a:cubicBezTo>
                  <a:cubicBezTo>
                    <a:pt x="1545659" y="568822"/>
                    <a:pt x="1559375" y="555106"/>
                    <a:pt x="1573091" y="545962"/>
                  </a:cubicBezTo>
                  <a:cubicBezTo>
                    <a:pt x="1582235" y="541390"/>
                    <a:pt x="1591380" y="527674"/>
                    <a:pt x="1605095" y="527674"/>
                  </a:cubicBezTo>
                  <a:cubicBezTo>
                    <a:pt x="1600524" y="523102"/>
                    <a:pt x="1618811" y="523102"/>
                    <a:pt x="1623384" y="523102"/>
                  </a:cubicBezTo>
                  <a:cubicBezTo>
                    <a:pt x="1632527" y="518530"/>
                    <a:pt x="1637100" y="500242"/>
                    <a:pt x="1646244" y="509386"/>
                  </a:cubicBezTo>
                  <a:cubicBezTo>
                    <a:pt x="1646244" y="509386"/>
                    <a:pt x="1646244" y="504814"/>
                    <a:pt x="1646244" y="504814"/>
                  </a:cubicBezTo>
                  <a:cubicBezTo>
                    <a:pt x="1646244" y="504814"/>
                    <a:pt x="1659960" y="504814"/>
                    <a:pt x="1664532" y="504814"/>
                  </a:cubicBezTo>
                  <a:cubicBezTo>
                    <a:pt x="1673676" y="504814"/>
                    <a:pt x="1678247" y="504814"/>
                    <a:pt x="1687392" y="504814"/>
                  </a:cubicBezTo>
                  <a:cubicBezTo>
                    <a:pt x="1701108" y="504814"/>
                    <a:pt x="1710252" y="504814"/>
                    <a:pt x="1723968" y="504814"/>
                  </a:cubicBezTo>
                  <a:cubicBezTo>
                    <a:pt x="1728540" y="504814"/>
                    <a:pt x="1733112" y="504814"/>
                    <a:pt x="1733112" y="509386"/>
                  </a:cubicBezTo>
                  <a:cubicBezTo>
                    <a:pt x="1733112" y="509386"/>
                    <a:pt x="1746828" y="509386"/>
                    <a:pt x="1746828" y="509386"/>
                  </a:cubicBezTo>
                  <a:cubicBezTo>
                    <a:pt x="1751400" y="509386"/>
                    <a:pt x="1755972" y="509386"/>
                    <a:pt x="1760544" y="509386"/>
                  </a:cubicBezTo>
                  <a:cubicBezTo>
                    <a:pt x="1765116" y="509386"/>
                    <a:pt x="1769688" y="504814"/>
                    <a:pt x="1774260" y="504814"/>
                  </a:cubicBezTo>
                  <a:cubicBezTo>
                    <a:pt x="1778832" y="504814"/>
                    <a:pt x="1792548" y="495670"/>
                    <a:pt x="1792548" y="491098"/>
                  </a:cubicBezTo>
                  <a:cubicBezTo>
                    <a:pt x="1792548" y="491098"/>
                    <a:pt x="1801692" y="486526"/>
                    <a:pt x="1806264" y="486526"/>
                  </a:cubicBezTo>
                  <a:cubicBezTo>
                    <a:pt x="1815408" y="486526"/>
                    <a:pt x="1819980" y="481954"/>
                    <a:pt x="1829124" y="481954"/>
                  </a:cubicBezTo>
                  <a:cubicBezTo>
                    <a:pt x="1833696" y="481954"/>
                    <a:pt x="1838268" y="477382"/>
                    <a:pt x="1842840" y="477382"/>
                  </a:cubicBezTo>
                  <a:cubicBezTo>
                    <a:pt x="1847412" y="472810"/>
                    <a:pt x="1861128" y="472810"/>
                    <a:pt x="1861128" y="463666"/>
                  </a:cubicBezTo>
                  <a:cubicBezTo>
                    <a:pt x="1861128" y="463666"/>
                    <a:pt x="1856556" y="463666"/>
                    <a:pt x="1856556" y="463666"/>
                  </a:cubicBezTo>
                  <a:cubicBezTo>
                    <a:pt x="1856556" y="463666"/>
                    <a:pt x="1861128" y="463666"/>
                    <a:pt x="1861128" y="463666"/>
                  </a:cubicBezTo>
                  <a:cubicBezTo>
                    <a:pt x="1861128" y="459094"/>
                    <a:pt x="1861128" y="459094"/>
                    <a:pt x="1856556" y="459094"/>
                  </a:cubicBezTo>
                  <a:cubicBezTo>
                    <a:pt x="1856556" y="459094"/>
                    <a:pt x="1856556" y="459094"/>
                    <a:pt x="1856556" y="459094"/>
                  </a:cubicBezTo>
                  <a:cubicBezTo>
                    <a:pt x="1861128" y="459094"/>
                    <a:pt x="1861128" y="459094"/>
                    <a:pt x="1861128" y="459094"/>
                  </a:cubicBezTo>
                  <a:cubicBezTo>
                    <a:pt x="1861128" y="459094"/>
                    <a:pt x="1856556" y="459094"/>
                    <a:pt x="1856556" y="459094"/>
                  </a:cubicBezTo>
                  <a:cubicBezTo>
                    <a:pt x="1861128" y="459094"/>
                    <a:pt x="1865700" y="459094"/>
                    <a:pt x="1861128" y="454522"/>
                  </a:cubicBezTo>
                  <a:cubicBezTo>
                    <a:pt x="1865700" y="454522"/>
                    <a:pt x="1870272" y="449950"/>
                    <a:pt x="1865700" y="445378"/>
                  </a:cubicBezTo>
                  <a:cubicBezTo>
                    <a:pt x="1865700" y="445378"/>
                    <a:pt x="1870272" y="445378"/>
                    <a:pt x="1870272" y="445378"/>
                  </a:cubicBezTo>
                  <a:cubicBezTo>
                    <a:pt x="1865700" y="445378"/>
                    <a:pt x="1865700" y="445378"/>
                    <a:pt x="1865700" y="445378"/>
                  </a:cubicBezTo>
                  <a:cubicBezTo>
                    <a:pt x="1865700" y="445378"/>
                    <a:pt x="1865700" y="445378"/>
                    <a:pt x="1865700" y="445378"/>
                  </a:cubicBezTo>
                  <a:cubicBezTo>
                    <a:pt x="1861128" y="445378"/>
                    <a:pt x="1861128" y="445378"/>
                    <a:pt x="1856556" y="445378"/>
                  </a:cubicBezTo>
                  <a:cubicBezTo>
                    <a:pt x="1865700" y="440806"/>
                    <a:pt x="1851984" y="445378"/>
                    <a:pt x="1856556" y="445378"/>
                  </a:cubicBezTo>
                  <a:cubicBezTo>
                    <a:pt x="1851984" y="445378"/>
                    <a:pt x="1851984" y="449950"/>
                    <a:pt x="1842840" y="449950"/>
                  </a:cubicBezTo>
                  <a:cubicBezTo>
                    <a:pt x="1842840" y="449950"/>
                    <a:pt x="1842840" y="449950"/>
                    <a:pt x="1842840" y="449950"/>
                  </a:cubicBezTo>
                  <a:cubicBezTo>
                    <a:pt x="1847412" y="449950"/>
                    <a:pt x="1847412" y="445378"/>
                    <a:pt x="1851984" y="445378"/>
                  </a:cubicBezTo>
                  <a:cubicBezTo>
                    <a:pt x="1851984" y="445378"/>
                    <a:pt x="1851984" y="436234"/>
                    <a:pt x="1847412" y="436234"/>
                  </a:cubicBezTo>
                  <a:cubicBezTo>
                    <a:pt x="1842840" y="436234"/>
                    <a:pt x="1838268" y="436234"/>
                    <a:pt x="1833696" y="436234"/>
                  </a:cubicBezTo>
                  <a:cubicBezTo>
                    <a:pt x="1838268" y="431662"/>
                    <a:pt x="1851984" y="436234"/>
                    <a:pt x="1851984" y="427090"/>
                  </a:cubicBezTo>
                  <a:cubicBezTo>
                    <a:pt x="1847412" y="427090"/>
                    <a:pt x="1847412" y="427090"/>
                    <a:pt x="1842840" y="422518"/>
                  </a:cubicBezTo>
                  <a:cubicBezTo>
                    <a:pt x="1842840" y="422518"/>
                    <a:pt x="1842840" y="422518"/>
                    <a:pt x="1842840" y="422518"/>
                  </a:cubicBezTo>
                  <a:cubicBezTo>
                    <a:pt x="1842840" y="422518"/>
                    <a:pt x="1842840" y="422518"/>
                    <a:pt x="1842840" y="422518"/>
                  </a:cubicBezTo>
                  <a:cubicBezTo>
                    <a:pt x="1842840" y="422518"/>
                    <a:pt x="1842840" y="422518"/>
                    <a:pt x="1847412" y="422518"/>
                  </a:cubicBezTo>
                  <a:cubicBezTo>
                    <a:pt x="1847412" y="422518"/>
                    <a:pt x="1819980" y="427090"/>
                    <a:pt x="1833696" y="417946"/>
                  </a:cubicBezTo>
                  <a:cubicBezTo>
                    <a:pt x="1833696" y="417946"/>
                    <a:pt x="1833696" y="417946"/>
                    <a:pt x="1829124" y="417946"/>
                  </a:cubicBezTo>
                  <a:cubicBezTo>
                    <a:pt x="1829124" y="417946"/>
                    <a:pt x="1829124" y="417946"/>
                    <a:pt x="1829124" y="413374"/>
                  </a:cubicBezTo>
                  <a:cubicBezTo>
                    <a:pt x="1824552" y="413374"/>
                    <a:pt x="1833696" y="408802"/>
                    <a:pt x="1824552" y="413374"/>
                  </a:cubicBezTo>
                  <a:cubicBezTo>
                    <a:pt x="1824552" y="413374"/>
                    <a:pt x="1824552" y="413374"/>
                    <a:pt x="1824552" y="413374"/>
                  </a:cubicBezTo>
                  <a:cubicBezTo>
                    <a:pt x="1824552" y="413374"/>
                    <a:pt x="1819980" y="417946"/>
                    <a:pt x="1819980" y="417946"/>
                  </a:cubicBezTo>
                  <a:cubicBezTo>
                    <a:pt x="1824552" y="417946"/>
                    <a:pt x="1819980" y="413374"/>
                    <a:pt x="1819980" y="413374"/>
                  </a:cubicBezTo>
                  <a:cubicBezTo>
                    <a:pt x="1819980" y="413374"/>
                    <a:pt x="1815408" y="417946"/>
                    <a:pt x="1815408" y="417946"/>
                  </a:cubicBezTo>
                  <a:cubicBezTo>
                    <a:pt x="1815408" y="417946"/>
                    <a:pt x="1815408" y="417946"/>
                    <a:pt x="1815408" y="417946"/>
                  </a:cubicBezTo>
                  <a:cubicBezTo>
                    <a:pt x="1815408" y="417946"/>
                    <a:pt x="1815408" y="417946"/>
                    <a:pt x="1815408" y="417946"/>
                  </a:cubicBezTo>
                  <a:cubicBezTo>
                    <a:pt x="1815408" y="417946"/>
                    <a:pt x="1810836" y="417946"/>
                    <a:pt x="1810836" y="417946"/>
                  </a:cubicBezTo>
                  <a:cubicBezTo>
                    <a:pt x="1815408" y="417946"/>
                    <a:pt x="1815408" y="413374"/>
                    <a:pt x="1815408" y="413374"/>
                  </a:cubicBezTo>
                  <a:cubicBezTo>
                    <a:pt x="1815408" y="413374"/>
                    <a:pt x="1815408" y="413374"/>
                    <a:pt x="1815408" y="413374"/>
                  </a:cubicBezTo>
                  <a:cubicBezTo>
                    <a:pt x="1815408" y="408802"/>
                    <a:pt x="1815408" y="408802"/>
                    <a:pt x="1819980" y="408802"/>
                  </a:cubicBezTo>
                  <a:cubicBezTo>
                    <a:pt x="1819980" y="408802"/>
                    <a:pt x="1815408" y="408802"/>
                    <a:pt x="1815408" y="408802"/>
                  </a:cubicBezTo>
                  <a:cubicBezTo>
                    <a:pt x="1815408" y="408802"/>
                    <a:pt x="1815408" y="408802"/>
                    <a:pt x="1815408" y="404230"/>
                  </a:cubicBezTo>
                  <a:cubicBezTo>
                    <a:pt x="1815408" y="404230"/>
                    <a:pt x="1815408" y="404230"/>
                    <a:pt x="1810836" y="408802"/>
                  </a:cubicBezTo>
                  <a:cubicBezTo>
                    <a:pt x="1810836" y="404230"/>
                    <a:pt x="1806264" y="404230"/>
                    <a:pt x="1806264" y="404230"/>
                  </a:cubicBezTo>
                  <a:cubicBezTo>
                    <a:pt x="1806264" y="404230"/>
                    <a:pt x="1815408" y="399658"/>
                    <a:pt x="1810836" y="399658"/>
                  </a:cubicBezTo>
                  <a:cubicBezTo>
                    <a:pt x="1810836" y="399658"/>
                    <a:pt x="1806264" y="404230"/>
                    <a:pt x="1806264" y="404230"/>
                  </a:cubicBezTo>
                  <a:cubicBezTo>
                    <a:pt x="1806264" y="404230"/>
                    <a:pt x="1806264" y="404230"/>
                    <a:pt x="1801692" y="404230"/>
                  </a:cubicBezTo>
                  <a:cubicBezTo>
                    <a:pt x="1801692" y="404230"/>
                    <a:pt x="1801692" y="404230"/>
                    <a:pt x="1801692" y="404230"/>
                  </a:cubicBezTo>
                  <a:cubicBezTo>
                    <a:pt x="1801692" y="404230"/>
                    <a:pt x="1806264" y="399658"/>
                    <a:pt x="1806264" y="399658"/>
                  </a:cubicBezTo>
                  <a:cubicBezTo>
                    <a:pt x="1801692" y="399658"/>
                    <a:pt x="1797120" y="399658"/>
                    <a:pt x="1797120" y="399658"/>
                  </a:cubicBezTo>
                  <a:cubicBezTo>
                    <a:pt x="1797120" y="399658"/>
                    <a:pt x="1801692" y="399658"/>
                    <a:pt x="1801692" y="399658"/>
                  </a:cubicBezTo>
                  <a:cubicBezTo>
                    <a:pt x="1806264" y="399658"/>
                    <a:pt x="1806264" y="399658"/>
                    <a:pt x="1806264" y="399658"/>
                  </a:cubicBezTo>
                  <a:cubicBezTo>
                    <a:pt x="1801692" y="399658"/>
                    <a:pt x="1801692" y="399658"/>
                    <a:pt x="1797120" y="399658"/>
                  </a:cubicBezTo>
                  <a:cubicBezTo>
                    <a:pt x="1797120" y="399658"/>
                    <a:pt x="1797120" y="399658"/>
                    <a:pt x="1797120" y="399658"/>
                  </a:cubicBezTo>
                  <a:cubicBezTo>
                    <a:pt x="1797120" y="399658"/>
                    <a:pt x="1797120" y="399658"/>
                    <a:pt x="1792548" y="399658"/>
                  </a:cubicBezTo>
                  <a:cubicBezTo>
                    <a:pt x="1797120" y="399658"/>
                    <a:pt x="1797120" y="399658"/>
                    <a:pt x="1801692" y="395086"/>
                  </a:cubicBezTo>
                  <a:cubicBezTo>
                    <a:pt x="1801692" y="395086"/>
                    <a:pt x="1797120" y="395086"/>
                    <a:pt x="1797120" y="395086"/>
                  </a:cubicBezTo>
                  <a:cubicBezTo>
                    <a:pt x="1801692" y="395086"/>
                    <a:pt x="1801692" y="390514"/>
                    <a:pt x="1806264" y="390514"/>
                  </a:cubicBezTo>
                  <a:cubicBezTo>
                    <a:pt x="1806264" y="390514"/>
                    <a:pt x="1801692" y="395086"/>
                    <a:pt x="1806264" y="395086"/>
                  </a:cubicBezTo>
                  <a:cubicBezTo>
                    <a:pt x="1810836" y="395086"/>
                    <a:pt x="1810836" y="390514"/>
                    <a:pt x="1810836" y="390514"/>
                  </a:cubicBezTo>
                  <a:cubicBezTo>
                    <a:pt x="1810836" y="385942"/>
                    <a:pt x="1810836" y="385942"/>
                    <a:pt x="1806264" y="381370"/>
                  </a:cubicBezTo>
                  <a:cubicBezTo>
                    <a:pt x="1810836" y="376798"/>
                    <a:pt x="1801692" y="376798"/>
                    <a:pt x="1801692" y="376798"/>
                  </a:cubicBezTo>
                  <a:cubicBezTo>
                    <a:pt x="1806264" y="376798"/>
                    <a:pt x="1806264" y="376798"/>
                    <a:pt x="1806264" y="376798"/>
                  </a:cubicBezTo>
                  <a:cubicBezTo>
                    <a:pt x="1806264" y="376798"/>
                    <a:pt x="1806264" y="376798"/>
                    <a:pt x="1806264" y="376798"/>
                  </a:cubicBezTo>
                  <a:cubicBezTo>
                    <a:pt x="1810836" y="376798"/>
                    <a:pt x="1810836" y="376798"/>
                    <a:pt x="1810836" y="372226"/>
                  </a:cubicBezTo>
                  <a:cubicBezTo>
                    <a:pt x="1806264" y="372226"/>
                    <a:pt x="1810836" y="372226"/>
                    <a:pt x="1806264" y="372226"/>
                  </a:cubicBezTo>
                  <a:cubicBezTo>
                    <a:pt x="1806264" y="372226"/>
                    <a:pt x="1806264" y="367654"/>
                    <a:pt x="1806264" y="367654"/>
                  </a:cubicBezTo>
                  <a:cubicBezTo>
                    <a:pt x="1806264" y="367654"/>
                    <a:pt x="1806264" y="367654"/>
                    <a:pt x="1806264" y="367654"/>
                  </a:cubicBezTo>
                  <a:cubicBezTo>
                    <a:pt x="1806264" y="367654"/>
                    <a:pt x="1810836" y="367654"/>
                    <a:pt x="1810836" y="367654"/>
                  </a:cubicBezTo>
                  <a:cubicBezTo>
                    <a:pt x="1810836" y="367654"/>
                    <a:pt x="1810836" y="363082"/>
                    <a:pt x="1806264" y="367654"/>
                  </a:cubicBezTo>
                  <a:cubicBezTo>
                    <a:pt x="1806264" y="367654"/>
                    <a:pt x="1801692" y="367654"/>
                    <a:pt x="1801692" y="363082"/>
                  </a:cubicBezTo>
                  <a:cubicBezTo>
                    <a:pt x="1801692" y="363082"/>
                    <a:pt x="1797120" y="363082"/>
                    <a:pt x="1797120" y="363082"/>
                  </a:cubicBezTo>
                  <a:cubicBezTo>
                    <a:pt x="1797120" y="363082"/>
                    <a:pt x="1797120" y="363082"/>
                    <a:pt x="1797120" y="363082"/>
                  </a:cubicBezTo>
                  <a:cubicBezTo>
                    <a:pt x="1801692" y="363082"/>
                    <a:pt x="1801692" y="358510"/>
                    <a:pt x="1801692" y="358510"/>
                  </a:cubicBezTo>
                  <a:cubicBezTo>
                    <a:pt x="1801692" y="358510"/>
                    <a:pt x="1797120" y="358510"/>
                    <a:pt x="1797120" y="358510"/>
                  </a:cubicBezTo>
                  <a:cubicBezTo>
                    <a:pt x="1797120" y="358510"/>
                    <a:pt x="1801692" y="353938"/>
                    <a:pt x="1801692" y="349366"/>
                  </a:cubicBezTo>
                  <a:cubicBezTo>
                    <a:pt x="1797120" y="349366"/>
                    <a:pt x="1792548" y="349366"/>
                    <a:pt x="1787976" y="349366"/>
                  </a:cubicBezTo>
                  <a:cubicBezTo>
                    <a:pt x="1787976" y="349366"/>
                    <a:pt x="1787976" y="349366"/>
                    <a:pt x="1787976" y="349366"/>
                  </a:cubicBezTo>
                  <a:cubicBezTo>
                    <a:pt x="1792548" y="349366"/>
                    <a:pt x="1792548" y="349366"/>
                    <a:pt x="1797120" y="344794"/>
                  </a:cubicBezTo>
                  <a:cubicBezTo>
                    <a:pt x="1801692" y="344794"/>
                    <a:pt x="1801692" y="335650"/>
                    <a:pt x="1797120" y="340222"/>
                  </a:cubicBezTo>
                  <a:cubicBezTo>
                    <a:pt x="1801692" y="340222"/>
                    <a:pt x="1797120" y="340222"/>
                    <a:pt x="1801692" y="335650"/>
                  </a:cubicBezTo>
                  <a:cubicBezTo>
                    <a:pt x="1801692" y="335650"/>
                    <a:pt x="1801692" y="335650"/>
                    <a:pt x="1801692" y="335650"/>
                  </a:cubicBezTo>
                  <a:cubicBezTo>
                    <a:pt x="1801692" y="335650"/>
                    <a:pt x="1797120" y="335650"/>
                    <a:pt x="1797120" y="335650"/>
                  </a:cubicBezTo>
                  <a:cubicBezTo>
                    <a:pt x="1797120" y="335650"/>
                    <a:pt x="1801692" y="335650"/>
                    <a:pt x="1801692" y="331078"/>
                  </a:cubicBezTo>
                  <a:cubicBezTo>
                    <a:pt x="1801692" y="331078"/>
                    <a:pt x="1801692" y="331078"/>
                    <a:pt x="1801692" y="331078"/>
                  </a:cubicBezTo>
                  <a:cubicBezTo>
                    <a:pt x="1801692" y="331078"/>
                    <a:pt x="1801692" y="331078"/>
                    <a:pt x="1801692" y="331078"/>
                  </a:cubicBezTo>
                  <a:cubicBezTo>
                    <a:pt x="1801692" y="331078"/>
                    <a:pt x="1797120" y="331078"/>
                    <a:pt x="1797120" y="331078"/>
                  </a:cubicBezTo>
                  <a:cubicBezTo>
                    <a:pt x="1797120" y="331078"/>
                    <a:pt x="1797120" y="331078"/>
                    <a:pt x="1797120" y="331078"/>
                  </a:cubicBezTo>
                  <a:cubicBezTo>
                    <a:pt x="1801692" y="331078"/>
                    <a:pt x="1801692" y="331078"/>
                    <a:pt x="1801692" y="326506"/>
                  </a:cubicBezTo>
                  <a:cubicBezTo>
                    <a:pt x="1797120" y="326506"/>
                    <a:pt x="1797120" y="321934"/>
                    <a:pt x="1801692" y="317362"/>
                  </a:cubicBezTo>
                  <a:cubicBezTo>
                    <a:pt x="1801692" y="317362"/>
                    <a:pt x="1801692" y="317362"/>
                    <a:pt x="1797120" y="317362"/>
                  </a:cubicBezTo>
                  <a:cubicBezTo>
                    <a:pt x="1797120" y="317362"/>
                    <a:pt x="1797120" y="312790"/>
                    <a:pt x="1801692" y="312790"/>
                  </a:cubicBezTo>
                  <a:cubicBezTo>
                    <a:pt x="1801692" y="312790"/>
                    <a:pt x="1797120" y="312790"/>
                    <a:pt x="1797120" y="312790"/>
                  </a:cubicBezTo>
                  <a:cubicBezTo>
                    <a:pt x="1797120" y="312790"/>
                    <a:pt x="1801692" y="308218"/>
                    <a:pt x="1797120" y="308218"/>
                  </a:cubicBezTo>
                  <a:cubicBezTo>
                    <a:pt x="1801692" y="303646"/>
                    <a:pt x="1801692" y="299074"/>
                    <a:pt x="1797120" y="299074"/>
                  </a:cubicBezTo>
                  <a:cubicBezTo>
                    <a:pt x="1797120" y="303646"/>
                    <a:pt x="1787976" y="308218"/>
                    <a:pt x="1787976" y="308218"/>
                  </a:cubicBezTo>
                  <a:cubicBezTo>
                    <a:pt x="1787976" y="308218"/>
                    <a:pt x="1774260" y="312790"/>
                    <a:pt x="1783404" y="317362"/>
                  </a:cubicBezTo>
                  <a:cubicBezTo>
                    <a:pt x="1783404" y="317362"/>
                    <a:pt x="1778832" y="317362"/>
                    <a:pt x="1778832" y="317362"/>
                  </a:cubicBezTo>
                  <a:cubicBezTo>
                    <a:pt x="1778832" y="317362"/>
                    <a:pt x="1778832" y="317362"/>
                    <a:pt x="1778832" y="321934"/>
                  </a:cubicBezTo>
                  <a:cubicBezTo>
                    <a:pt x="1778832" y="321934"/>
                    <a:pt x="1778832" y="321934"/>
                    <a:pt x="1774260" y="321934"/>
                  </a:cubicBezTo>
                  <a:cubicBezTo>
                    <a:pt x="1774260" y="326506"/>
                    <a:pt x="1774260" y="321934"/>
                    <a:pt x="1769688" y="326506"/>
                  </a:cubicBezTo>
                  <a:cubicBezTo>
                    <a:pt x="1769688" y="326506"/>
                    <a:pt x="1765116" y="331078"/>
                    <a:pt x="1769688" y="331078"/>
                  </a:cubicBezTo>
                  <a:cubicBezTo>
                    <a:pt x="1769688" y="331078"/>
                    <a:pt x="1760544" y="331078"/>
                    <a:pt x="1760544" y="335650"/>
                  </a:cubicBezTo>
                  <a:cubicBezTo>
                    <a:pt x="1755972" y="335650"/>
                    <a:pt x="1755972" y="340222"/>
                    <a:pt x="1755972" y="344794"/>
                  </a:cubicBezTo>
                  <a:cubicBezTo>
                    <a:pt x="1760544" y="335650"/>
                    <a:pt x="1755972" y="331078"/>
                    <a:pt x="1746828" y="340222"/>
                  </a:cubicBezTo>
                  <a:cubicBezTo>
                    <a:pt x="1742256" y="344794"/>
                    <a:pt x="1728540" y="344794"/>
                    <a:pt x="1723968" y="349366"/>
                  </a:cubicBezTo>
                  <a:cubicBezTo>
                    <a:pt x="1723968" y="344794"/>
                    <a:pt x="1728540" y="344794"/>
                    <a:pt x="1723968" y="340222"/>
                  </a:cubicBezTo>
                  <a:cubicBezTo>
                    <a:pt x="1723968" y="340222"/>
                    <a:pt x="1723968" y="340222"/>
                    <a:pt x="1723968" y="340222"/>
                  </a:cubicBezTo>
                  <a:cubicBezTo>
                    <a:pt x="1723968" y="335650"/>
                    <a:pt x="1719396" y="340222"/>
                    <a:pt x="1719396" y="340222"/>
                  </a:cubicBezTo>
                  <a:cubicBezTo>
                    <a:pt x="1723968" y="326506"/>
                    <a:pt x="1710252" y="331078"/>
                    <a:pt x="1701108" y="335650"/>
                  </a:cubicBezTo>
                  <a:cubicBezTo>
                    <a:pt x="1701108" y="335650"/>
                    <a:pt x="1705680" y="331078"/>
                    <a:pt x="1705680" y="331078"/>
                  </a:cubicBezTo>
                  <a:cubicBezTo>
                    <a:pt x="1714824" y="331078"/>
                    <a:pt x="1710252" y="321934"/>
                    <a:pt x="1705680" y="326506"/>
                  </a:cubicBezTo>
                  <a:cubicBezTo>
                    <a:pt x="1705680" y="326506"/>
                    <a:pt x="1705680" y="326506"/>
                    <a:pt x="1705680" y="326506"/>
                  </a:cubicBezTo>
                  <a:cubicBezTo>
                    <a:pt x="1705680" y="326506"/>
                    <a:pt x="1710252" y="326506"/>
                    <a:pt x="1710252" y="326506"/>
                  </a:cubicBezTo>
                  <a:cubicBezTo>
                    <a:pt x="1710252" y="321934"/>
                    <a:pt x="1710252" y="321934"/>
                    <a:pt x="1705680" y="321934"/>
                  </a:cubicBezTo>
                  <a:cubicBezTo>
                    <a:pt x="1705680" y="321934"/>
                    <a:pt x="1714824" y="312790"/>
                    <a:pt x="1710252" y="308218"/>
                  </a:cubicBezTo>
                  <a:cubicBezTo>
                    <a:pt x="1719396" y="308218"/>
                    <a:pt x="1714824" y="294502"/>
                    <a:pt x="1723968" y="294502"/>
                  </a:cubicBezTo>
                  <a:cubicBezTo>
                    <a:pt x="1728540" y="294502"/>
                    <a:pt x="1733112" y="285358"/>
                    <a:pt x="1723968" y="285358"/>
                  </a:cubicBezTo>
                  <a:cubicBezTo>
                    <a:pt x="1719396" y="285358"/>
                    <a:pt x="1719396" y="289930"/>
                    <a:pt x="1714824" y="289930"/>
                  </a:cubicBezTo>
                  <a:cubicBezTo>
                    <a:pt x="1719396" y="285358"/>
                    <a:pt x="1696536" y="285358"/>
                    <a:pt x="1696536" y="280786"/>
                  </a:cubicBezTo>
                  <a:cubicBezTo>
                    <a:pt x="1696536" y="280786"/>
                    <a:pt x="1691964" y="280786"/>
                    <a:pt x="1691964" y="280786"/>
                  </a:cubicBezTo>
                  <a:cubicBezTo>
                    <a:pt x="1696536" y="280786"/>
                    <a:pt x="1696536" y="280786"/>
                    <a:pt x="1696536" y="280786"/>
                  </a:cubicBezTo>
                  <a:cubicBezTo>
                    <a:pt x="1696536" y="280786"/>
                    <a:pt x="1691964" y="280786"/>
                    <a:pt x="1691964" y="280786"/>
                  </a:cubicBezTo>
                  <a:cubicBezTo>
                    <a:pt x="1691964" y="280786"/>
                    <a:pt x="1696536" y="280786"/>
                    <a:pt x="1696536" y="280786"/>
                  </a:cubicBezTo>
                  <a:cubicBezTo>
                    <a:pt x="1696536" y="276214"/>
                    <a:pt x="1691964" y="276214"/>
                    <a:pt x="1687392" y="276214"/>
                  </a:cubicBezTo>
                  <a:cubicBezTo>
                    <a:pt x="1687392" y="276214"/>
                    <a:pt x="1687392" y="271642"/>
                    <a:pt x="1687392" y="271642"/>
                  </a:cubicBezTo>
                  <a:cubicBezTo>
                    <a:pt x="1682820" y="271642"/>
                    <a:pt x="1682820" y="271642"/>
                    <a:pt x="1678247" y="271642"/>
                  </a:cubicBezTo>
                  <a:cubicBezTo>
                    <a:pt x="1682820" y="271642"/>
                    <a:pt x="1678247" y="267070"/>
                    <a:pt x="1682820" y="267070"/>
                  </a:cubicBezTo>
                  <a:cubicBezTo>
                    <a:pt x="1678247" y="267070"/>
                    <a:pt x="1673676" y="262498"/>
                    <a:pt x="1669104" y="262498"/>
                  </a:cubicBezTo>
                  <a:cubicBezTo>
                    <a:pt x="1664532" y="262498"/>
                    <a:pt x="1655387" y="262498"/>
                    <a:pt x="1650816" y="267070"/>
                  </a:cubicBezTo>
                  <a:cubicBezTo>
                    <a:pt x="1646244" y="267070"/>
                    <a:pt x="1641671" y="267070"/>
                    <a:pt x="1637100" y="267070"/>
                  </a:cubicBezTo>
                  <a:cubicBezTo>
                    <a:pt x="1637100" y="267070"/>
                    <a:pt x="1637100" y="267070"/>
                    <a:pt x="1637100" y="267070"/>
                  </a:cubicBezTo>
                  <a:cubicBezTo>
                    <a:pt x="1627956" y="267070"/>
                    <a:pt x="1618811" y="257926"/>
                    <a:pt x="1605095" y="262498"/>
                  </a:cubicBezTo>
                  <a:cubicBezTo>
                    <a:pt x="1605095" y="262498"/>
                    <a:pt x="1605095" y="262498"/>
                    <a:pt x="1605095" y="262498"/>
                  </a:cubicBezTo>
                  <a:cubicBezTo>
                    <a:pt x="1600524" y="262498"/>
                    <a:pt x="1595951" y="267070"/>
                    <a:pt x="1600524" y="262498"/>
                  </a:cubicBezTo>
                  <a:cubicBezTo>
                    <a:pt x="1600524" y="262498"/>
                    <a:pt x="1600524" y="262498"/>
                    <a:pt x="1600524" y="262498"/>
                  </a:cubicBezTo>
                  <a:cubicBezTo>
                    <a:pt x="1595951" y="262498"/>
                    <a:pt x="1591380" y="267070"/>
                    <a:pt x="1586807" y="267070"/>
                  </a:cubicBezTo>
                  <a:cubicBezTo>
                    <a:pt x="1582235" y="276214"/>
                    <a:pt x="1586807" y="276214"/>
                    <a:pt x="1582235" y="280786"/>
                  </a:cubicBezTo>
                  <a:cubicBezTo>
                    <a:pt x="1577664" y="285358"/>
                    <a:pt x="1568519" y="289930"/>
                    <a:pt x="1568519" y="294502"/>
                  </a:cubicBezTo>
                  <a:cubicBezTo>
                    <a:pt x="1563947" y="294502"/>
                    <a:pt x="1559375" y="294502"/>
                    <a:pt x="1559375" y="294502"/>
                  </a:cubicBezTo>
                  <a:cubicBezTo>
                    <a:pt x="1563947" y="294502"/>
                    <a:pt x="1568519" y="294502"/>
                    <a:pt x="1568519" y="294502"/>
                  </a:cubicBezTo>
                  <a:cubicBezTo>
                    <a:pt x="1568519" y="294502"/>
                    <a:pt x="1568519" y="294502"/>
                    <a:pt x="1568519" y="294502"/>
                  </a:cubicBezTo>
                  <a:cubicBezTo>
                    <a:pt x="1573091" y="294502"/>
                    <a:pt x="1573091" y="294502"/>
                    <a:pt x="1573091" y="294502"/>
                  </a:cubicBezTo>
                  <a:cubicBezTo>
                    <a:pt x="1573091" y="294502"/>
                    <a:pt x="1568519" y="299074"/>
                    <a:pt x="1568519" y="299074"/>
                  </a:cubicBezTo>
                  <a:cubicBezTo>
                    <a:pt x="1568519" y="299074"/>
                    <a:pt x="1568519" y="299074"/>
                    <a:pt x="1573091" y="299074"/>
                  </a:cubicBezTo>
                  <a:cubicBezTo>
                    <a:pt x="1568519" y="299074"/>
                    <a:pt x="1573091" y="303646"/>
                    <a:pt x="1568519" y="308218"/>
                  </a:cubicBezTo>
                  <a:cubicBezTo>
                    <a:pt x="1568519" y="308218"/>
                    <a:pt x="1568519" y="312790"/>
                    <a:pt x="1568519" y="312790"/>
                  </a:cubicBezTo>
                  <a:cubicBezTo>
                    <a:pt x="1568519" y="312790"/>
                    <a:pt x="1568519" y="312790"/>
                    <a:pt x="1573091" y="312790"/>
                  </a:cubicBezTo>
                  <a:cubicBezTo>
                    <a:pt x="1568519" y="317362"/>
                    <a:pt x="1568519" y="321934"/>
                    <a:pt x="1559375" y="317362"/>
                  </a:cubicBezTo>
                  <a:cubicBezTo>
                    <a:pt x="1559375" y="321934"/>
                    <a:pt x="1554804" y="326506"/>
                    <a:pt x="1550231" y="326506"/>
                  </a:cubicBezTo>
                  <a:cubicBezTo>
                    <a:pt x="1541087" y="331078"/>
                    <a:pt x="1536515" y="335650"/>
                    <a:pt x="1531943" y="340222"/>
                  </a:cubicBezTo>
                  <a:cubicBezTo>
                    <a:pt x="1536515" y="340222"/>
                    <a:pt x="1545659" y="349366"/>
                    <a:pt x="1545659" y="353938"/>
                  </a:cubicBezTo>
                  <a:cubicBezTo>
                    <a:pt x="1550231" y="367654"/>
                    <a:pt x="1541087" y="381370"/>
                    <a:pt x="1531943" y="390514"/>
                  </a:cubicBezTo>
                  <a:cubicBezTo>
                    <a:pt x="1522799" y="399658"/>
                    <a:pt x="1509083" y="404230"/>
                    <a:pt x="1499939" y="413374"/>
                  </a:cubicBezTo>
                  <a:cubicBezTo>
                    <a:pt x="1490795" y="417946"/>
                    <a:pt x="1486223" y="417946"/>
                    <a:pt x="1477079" y="422518"/>
                  </a:cubicBezTo>
                  <a:cubicBezTo>
                    <a:pt x="1472507" y="422518"/>
                    <a:pt x="1467935" y="422518"/>
                    <a:pt x="1463363" y="427090"/>
                  </a:cubicBezTo>
                  <a:cubicBezTo>
                    <a:pt x="1463363" y="427090"/>
                    <a:pt x="1463363" y="431662"/>
                    <a:pt x="1463363" y="436234"/>
                  </a:cubicBezTo>
                  <a:cubicBezTo>
                    <a:pt x="1463363" y="436234"/>
                    <a:pt x="1463363" y="436234"/>
                    <a:pt x="1458791" y="436234"/>
                  </a:cubicBezTo>
                  <a:cubicBezTo>
                    <a:pt x="1467935" y="436234"/>
                    <a:pt x="1458791" y="445378"/>
                    <a:pt x="1458791" y="449950"/>
                  </a:cubicBezTo>
                  <a:cubicBezTo>
                    <a:pt x="1458791" y="449950"/>
                    <a:pt x="1454219" y="454522"/>
                    <a:pt x="1458791" y="449950"/>
                  </a:cubicBezTo>
                  <a:cubicBezTo>
                    <a:pt x="1454219" y="454522"/>
                    <a:pt x="1454219" y="459094"/>
                    <a:pt x="1454219" y="463666"/>
                  </a:cubicBezTo>
                  <a:cubicBezTo>
                    <a:pt x="1454219" y="463666"/>
                    <a:pt x="1454219" y="468238"/>
                    <a:pt x="1458791" y="468238"/>
                  </a:cubicBezTo>
                  <a:cubicBezTo>
                    <a:pt x="1458791" y="468238"/>
                    <a:pt x="1458791" y="468238"/>
                    <a:pt x="1454219" y="468238"/>
                  </a:cubicBezTo>
                  <a:cubicBezTo>
                    <a:pt x="1454219" y="472810"/>
                    <a:pt x="1454219" y="472810"/>
                    <a:pt x="1454219" y="472810"/>
                  </a:cubicBezTo>
                  <a:cubicBezTo>
                    <a:pt x="1463363" y="472810"/>
                    <a:pt x="1449647" y="481954"/>
                    <a:pt x="1445075" y="486526"/>
                  </a:cubicBezTo>
                  <a:cubicBezTo>
                    <a:pt x="1445075" y="486526"/>
                    <a:pt x="1440503" y="491098"/>
                    <a:pt x="1440503" y="491098"/>
                  </a:cubicBezTo>
                  <a:cubicBezTo>
                    <a:pt x="1440503" y="491098"/>
                    <a:pt x="1440503" y="491098"/>
                    <a:pt x="1440503" y="495670"/>
                  </a:cubicBezTo>
                  <a:cubicBezTo>
                    <a:pt x="1440503" y="500242"/>
                    <a:pt x="1440503" y="500242"/>
                    <a:pt x="1435931" y="500242"/>
                  </a:cubicBezTo>
                  <a:cubicBezTo>
                    <a:pt x="1435931" y="495670"/>
                    <a:pt x="1435931" y="495670"/>
                    <a:pt x="1431359" y="495670"/>
                  </a:cubicBezTo>
                  <a:cubicBezTo>
                    <a:pt x="1431359" y="495670"/>
                    <a:pt x="1431359" y="495670"/>
                    <a:pt x="1431359" y="495670"/>
                  </a:cubicBezTo>
                  <a:cubicBezTo>
                    <a:pt x="1426787" y="495670"/>
                    <a:pt x="1417643" y="500242"/>
                    <a:pt x="1417643" y="509386"/>
                  </a:cubicBezTo>
                  <a:cubicBezTo>
                    <a:pt x="1413071" y="504814"/>
                    <a:pt x="1413071" y="504814"/>
                    <a:pt x="1408499" y="504814"/>
                  </a:cubicBezTo>
                  <a:cubicBezTo>
                    <a:pt x="1417643" y="500242"/>
                    <a:pt x="1408499" y="486526"/>
                    <a:pt x="1399355" y="486526"/>
                  </a:cubicBezTo>
                  <a:cubicBezTo>
                    <a:pt x="1403927" y="486526"/>
                    <a:pt x="1403927" y="481954"/>
                    <a:pt x="1403927" y="477382"/>
                  </a:cubicBezTo>
                  <a:cubicBezTo>
                    <a:pt x="1403927" y="472810"/>
                    <a:pt x="1399355" y="472810"/>
                    <a:pt x="1403927" y="468238"/>
                  </a:cubicBezTo>
                  <a:cubicBezTo>
                    <a:pt x="1408499" y="463666"/>
                    <a:pt x="1408499" y="459094"/>
                    <a:pt x="1413071" y="459094"/>
                  </a:cubicBezTo>
                  <a:cubicBezTo>
                    <a:pt x="1417643" y="454522"/>
                    <a:pt x="1413071" y="445378"/>
                    <a:pt x="1417643" y="440806"/>
                  </a:cubicBezTo>
                  <a:cubicBezTo>
                    <a:pt x="1422215" y="436234"/>
                    <a:pt x="1435931" y="417946"/>
                    <a:pt x="1417643" y="422518"/>
                  </a:cubicBezTo>
                  <a:cubicBezTo>
                    <a:pt x="1417643" y="422518"/>
                    <a:pt x="1403927" y="417946"/>
                    <a:pt x="1403927" y="422518"/>
                  </a:cubicBezTo>
                  <a:cubicBezTo>
                    <a:pt x="1399355" y="422518"/>
                    <a:pt x="1385639" y="417946"/>
                    <a:pt x="1381067" y="422518"/>
                  </a:cubicBezTo>
                  <a:cubicBezTo>
                    <a:pt x="1381067" y="422518"/>
                    <a:pt x="1381067" y="422518"/>
                    <a:pt x="1381067" y="417946"/>
                  </a:cubicBezTo>
                  <a:cubicBezTo>
                    <a:pt x="1376495" y="417946"/>
                    <a:pt x="1376495" y="408802"/>
                    <a:pt x="1367351" y="408802"/>
                  </a:cubicBezTo>
                  <a:cubicBezTo>
                    <a:pt x="1362779" y="408802"/>
                    <a:pt x="1353635" y="404230"/>
                    <a:pt x="1349063" y="404230"/>
                  </a:cubicBezTo>
                  <a:cubicBezTo>
                    <a:pt x="1353635" y="395086"/>
                    <a:pt x="1335347" y="385942"/>
                    <a:pt x="1326203" y="385942"/>
                  </a:cubicBezTo>
                  <a:cubicBezTo>
                    <a:pt x="1317059" y="385942"/>
                    <a:pt x="1312487" y="381370"/>
                    <a:pt x="1307915" y="381370"/>
                  </a:cubicBezTo>
                  <a:cubicBezTo>
                    <a:pt x="1298771" y="381370"/>
                    <a:pt x="1294199" y="385942"/>
                    <a:pt x="1285055" y="385942"/>
                  </a:cubicBezTo>
                  <a:cubicBezTo>
                    <a:pt x="1285055" y="385942"/>
                    <a:pt x="1285055" y="385942"/>
                    <a:pt x="1289627" y="385942"/>
                  </a:cubicBezTo>
                  <a:cubicBezTo>
                    <a:pt x="1285055" y="385942"/>
                    <a:pt x="1285055" y="385942"/>
                    <a:pt x="1280483" y="385942"/>
                  </a:cubicBezTo>
                  <a:cubicBezTo>
                    <a:pt x="1289627" y="381370"/>
                    <a:pt x="1289627" y="372226"/>
                    <a:pt x="1289627" y="367654"/>
                  </a:cubicBezTo>
                  <a:cubicBezTo>
                    <a:pt x="1289627" y="363082"/>
                    <a:pt x="1298771" y="349366"/>
                    <a:pt x="1289627" y="349366"/>
                  </a:cubicBezTo>
                  <a:cubicBezTo>
                    <a:pt x="1285055" y="349366"/>
                    <a:pt x="1275911" y="349366"/>
                    <a:pt x="1275911" y="349366"/>
                  </a:cubicBezTo>
                  <a:cubicBezTo>
                    <a:pt x="1271339" y="349366"/>
                    <a:pt x="1271339" y="344794"/>
                    <a:pt x="1271339" y="344794"/>
                  </a:cubicBezTo>
                  <a:cubicBezTo>
                    <a:pt x="1275911" y="344794"/>
                    <a:pt x="1280483" y="335650"/>
                    <a:pt x="1285055" y="331078"/>
                  </a:cubicBezTo>
                  <a:cubicBezTo>
                    <a:pt x="1289627" y="326506"/>
                    <a:pt x="1298771" y="321934"/>
                    <a:pt x="1298771" y="317362"/>
                  </a:cubicBezTo>
                  <a:cubicBezTo>
                    <a:pt x="1303343" y="317362"/>
                    <a:pt x="1326203" y="303646"/>
                    <a:pt x="1321631" y="299074"/>
                  </a:cubicBezTo>
                  <a:cubicBezTo>
                    <a:pt x="1321631" y="299074"/>
                    <a:pt x="1326203" y="299074"/>
                    <a:pt x="1326203" y="299074"/>
                  </a:cubicBezTo>
                  <a:cubicBezTo>
                    <a:pt x="1326203" y="294502"/>
                    <a:pt x="1339919" y="294502"/>
                    <a:pt x="1339919" y="289930"/>
                  </a:cubicBezTo>
                  <a:cubicBezTo>
                    <a:pt x="1339919" y="289930"/>
                    <a:pt x="1339919" y="289930"/>
                    <a:pt x="1339919" y="289930"/>
                  </a:cubicBezTo>
                  <a:cubicBezTo>
                    <a:pt x="1339919" y="289930"/>
                    <a:pt x="1358207" y="285358"/>
                    <a:pt x="1358207" y="280786"/>
                  </a:cubicBezTo>
                  <a:cubicBezTo>
                    <a:pt x="1358207" y="280786"/>
                    <a:pt x="1358207" y="280786"/>
                    <a:pt x="1358207" y="285358"/>
                  </a:cubicBezTo>
                  <a:cubicBezTo>
                    <a:pt x="1358207" y="285358"/>
                    <a:pt x="1362779" y="280786"/>
                    <a:pt x="1358207" y="280786"/>
                  </a:cubicBezTo>
                  <a:cubicBezTo>
                    <a:pt x="1362779" y="280786"/>
                    <a:pt x="1362779" y="276214"/>
                    <a:pt x="1367351" y="276214"/>
                  </a:cubicBezTo>
                  <a:cubicBezTo>
                    <a:pt x="1371923" y="276214"/>
                    <a:pt x="1371923" y="276214"/>
                    <a:pt x="1376495" y="276214"/>
                  </a:cubicBezTo>
                  <a:cubicBezTo>
                    <a:pt x="1376495" y="276214"/>
                    <a:pt x="1371923" y="271642"/>
                    <a:pt x="1371923" y="271642"/>
                  </a:cubicBezTo>
                  <a:cubicBezTo>
                    <a:pt x="1371923" y="271642"/>
                    <a:pt x="1413071" y="271642"/>
                    <a:pt x="1403927" y="257926"/>
                  </a:cubicBezTo>
                  <a:cubicBezTo>
                    <a:pt x="1403927" y="257926"/>
                    <a:pt x="1403927" y="257926"/>
                    <a:pt x="1408499" y="257926"/>
                  </a:cubicBezTo>
                  <a:cubicBezTo>
                    <a:pt x="1403927" y="253354"/>
                    <a:pt x="1399355" y="253354"/>
                    <a:pt x="1394783" y="253354"/>
                  </a:cubicBezTo>
                  <a:cubicBezTo>
                    <a:pt x="1403927" y="253354"/>
                    <a:pt x="1413071" y="257926"/>
                    <a:pt x="1413071" y="253354"/>
                  </a:cubicBezTo>
                  <a:cubicBezTo>
                    <a:pt x="1413071" y="253354"/>
                    <a:pt x="1417643" y="253354"/>
                    <a:pt x="1422215" y="253354"/>
                  </a:cubicBezTo>
                  <a:cubicBezTo>
                    <a:pt x="1426787" y="248782"/>
                    <a:pt x="1426787" y="248782"/>
                    <a:pt x="1431359" y="248782"/>
                  </a:cubicBezTo>
                  <a:cubicBezTo>
                    <a:pt x="1431359" y="248782"/>
                    <a:pt x="1431359" y="244210"/>
                    <a:pt x="1431359" y="244210"/>
                  </a:cubicBezTo>
                  <a:cubicBezTo>
                    <a:pt x="1431359" y="248782"/>
                    <a:pt x="1435931" y="244210"/>
                    <a:pt x="1440503" y="248782"/>
                  </a:cubicBezTo>
                  <a:cubicBezTo>
                    <a:pt x="1440503" y="248782"/>
                    <a:pt x="1440503" y="248782"/>
                    <a:pt x="1440503" y="248782"/>
                  </a:cubicBezTo>
                  <a:cubicBezTo>
                    <a:pt x="1445075" y="257926"/>
                    <a:pt x="1463363" y="244210"/>
                    <a:pt x="1472507" y="239638"/>
                  </a:cubicBezTo>
                  <a:cubicBezTo>
                    <a:pt x="1477079" y="239638"/>
                    <a:pt x="1504511" y="225922"/>
                    <a:pt x="1486223" y="225922"/>
                  </a:cubicBezTo>
                  <a:cubicBezTo>
                    <a:pt x="1499939" y="225922"/>
                    <a:pt x="1513655" y="216778"/>
                    <a:pt x="1522799" y="207634"/>
                  </a:cubicBezTo>
                  <a:cubicBezTo>
                    <a:pt x="1522799" y="203062"/>
                    <a:pt x="1513655" y="203062"/>
                    <a:pt x="1513655" y="203062"/>
                  </a:cubicBezTo>
                  <a:cubicBezTo>
                    <a:pt x="1513655" y="203062"/>
                    <a:pt x="1531943" y="198490"/>
                    <a:pt x="1531943" y="198490"/>
                  </a:cubicBezTo>
                  <a:cubicBezTo>
                    <a:pt x="1531943" y="198490"/>
                    <a:pt x="1531943" y="203062"/>
                    <a:pt x="1531943" y="203062"/>
                  </a:cubicBezTo>
                  <a:cubicBezTo>
                    <a:pt x="1536515" y="203062"/>
                    <a:pt x="1541087" y="203062"/>
                    <a:pt x="1541087" y="203062"/>
                  </a:cubicBezTo>
                  <a:cubicBezTo>
                    <a:pt x="1536515" y="203062"/>
                    <a:pt x="1541087" y="207634"/>
                    <a:pt x="1541087" y="212206"/>
                  </a:cubicBezTo>
                  <a:cubicBezTo>
                    <a:pt x="1541087" y="212206"/>
                    <a:pt x="1545659" y="212206"/>
                    <a:pt x="1545659" y="212206"/>
                  </a:cubicBezTo>
                  <a:cubicBezTo>
                    <a:pt x="1545659" y="212206"/>
                    <a:pt x="1545659" y="212206"/>
                    <a:pt x="1545659" y="212206"/>
                  </a:cubicBezTo>
                  <a:cubicBezTo>
                    <a:pt x="1550231" y="212206"/>
                    <a:pt x="1554804" y="212206"/>
                    <a:pt x="1554804" y="212206"/>
                  </a:cubicBezTo>
                  <a:cubicBezTo>
                    <a:pt x="1554804" y="212206"/>
                    <a:pt x="1550231" y="212206"/>
                    <a:pt x="1550231" y="212206"/>
                  </a:cubicBezTo>
                  <a:cubicBezTo>
                    <a:pt x="1554804" y="207634"/>
                    <a:pt x="1541087" y="203062"/>
                    <a:pt x="1545659" y="203062"/>
                  </a:cubicBezTo>
                  <a:cubicBezTo>
                    <a:pt x="1545659" y="203062"/>
                    <a:pt x="1550231" y="207634"/>
                    <a:pt x="1554804" y="207634"/>
                  </a:cubicBezTo>
                  <a:cubicBezTo>
                    <a:pt x="1559375" y="207634"/>
                    <a:pt x="1554804" y="198490"/>
                    <a:pt x="1559375" y="198490"/>
                  </a:cubicBezTo>
                  <a:cubicBezTo>
                    <a:pt x="1559375" y="198490"/>
                    <a:pt x="1554804" y="198490"/>
                    <a:pt x="1554804" y="198490"/>
                  </a:cubicBezTo>
                  <a:cubicBezTo>
                    <a:pt x="1554804" y="198490"/>
                    <a:pt x="1559375" y="198490"/>
                    <a:pt x="1559375" y="198490"/>
                  </a:cubicBezTo>
                  <a:cubicBezTo>
                    <a:pt x="1554804" y="203062"/>
                    <a:pt x="1559375" y="203062"/>
                    <a:pt x="1559375" y="207634"/>
                  </a:cubicBezTo>
                  <a:cubicBezTo>
                    <a:pt x="1563947" y="207634"/>
                    <a:pt x="1568519" y="212206"/>
                    <a:pt x="1573091" y="207634"/>
                  </a:cubicBezTo>
                  <a:cubicBezTo>
                    <a:pt x="1568519" y="207634"/>
                    <a:pt x="1568519" y="207634"/>
                    <a:pt x="1568519" y="207634"/>
                  </a:cubicBezTo>
                  <a:cubicBezTo>
                    <a:pt x="1577664" y="207634"/>
                    <a:pt x="1591380" y="193918"/>
                    <a:pt x="1600524" y="193918"/>
                  </a:cubicBezTo>
                  <a:cubicBezTo>
                    <a:pt x="1605095" y="193918"/>
                    <a:pt x="1614240" y="189346"/>
                    <a:pt x="1614240" y="184774"/>
                  </a:cubicBezTo>
                  <a:cubicBezTo>
                    <a:pt x="1614240" y="180202"/>
                    <a:pt x="1605095" y="175630"/>
                    <a:pt x="1614240" y="171058"/>
                  </a:cubicBezTo>
                  <a:cubicBezTo>
                    <a:pt x="1614240" y="171058"/>
                    <a:pt x="1614240" y="171058"/>
                    <a:pt x="1609667" y="171058"/>
                  </a:cubicBezTo>
                  <a:cubicBezTo>
                    <a:pt x="1614240" y="171058"/>
                    <a:pt x="1609667" y="166486"/>
                    <a:pt x="1618811" y="166486"/>
                  </a:cubicBezTo>
                  <a:cubicBezTo>
                    <a:pt x="1614240" y="166486"/>
                    <a:pt x="1614240" y="166486"/>
                    <a:pt x="1609667" y="166486"/>
                  </a:cubicBezTo>
                  <a:cubicBezTo>
                    <a:pt x="1614240" y="166486"/>
                    <a:pt x="1632527" y="166486"/>
                    <a:pt x="1632527" y="157342"/>
                  </a:cubicBezTo>
                  <a:cubicBezTo>
                    <a:pt x="1632527" y="157342"/>
                    <a:pt x="1627956" y="157342"/>
                    <a:pt x="1627956" y="157342"/>
                  </a:cubicBezTo>
                  <a:cubicBezTo>
                    <a:pt x="1632527" y="157342"/>
                    <a:pt x="1637100" y="157342"/>
                    <a:pt x="1637100" y="152770"/>
                  </a:cubicBezTo>
                  <a:cubicBezTo>
                    <a:pt x="1632527" y="152770"/>
                    <a:pt x="1632527" y="152770"/>
                    <a:pt x="1627956" y="152770"/>
                  </a:cubicBezTo>
                  <a:cubicBezTo>
                    <a:pt x="1627956" y="148198"/>
                    <a:pt x="1627956" y="148198"/>
                    <a:pt x="1623384" y="148198"/>
                  </a:cubicBezTo>
                  <a:cubicBezTo>
                    <a:pt x="1623384" y="148198"/>
                    <a:pt x="1627956" y="148198"/>
                    <a:pt x="1627956" y="148198"/>
                  </a:cubicBezTo>
                  <a:cubicBezTo>
                    <a:pt x="1627956" y="148198"/>
                    <a:pt x="1627956" y="148198"/>
                    <a:pt x="1627956" y="148198"/>
                  </a:cubicBezTo>
                  <a:cubicBezTo>
                    <a:pt x="1623384" y="148198"/>
                    <a:pt x="1614240" y="143626"/>
                    <a:pt x="1609667" y="143626"/>
                  </a:cubicBezTo>
                  <a:cubicBezTo>
                    <a:pt x="1600524" y="143626"/>
                    <a:pt x="1591380" y="139054"/>
                    <a:pt x="1582235" y="143626"/>
                  </a:cubicBezTo>
                  <a:cubicBezTo>
                    <a:pt x="1582235" y="148198"/>
                    <a:pt x="1568519" y="157342"/>
                    <a:pt x="1577664" y="157342"/>
                  </a:cubicBezTo>
                  <a:cubicBezTo>
                    <a:pt x="1573091" y="157342"/>
                    <a:pt x="1573091" y="161914"/>
                    <a:pt x="1568519" y="157342"/>
                  </a:cubicBezTo>
                  <a:cubicBezTo>
                    <a:pt x="1568519" y="157342"/>
                    <a:pt x="1568519" y="161914"/>
                    <a:pt x="1573091" y="161914"/>
                  </a:cubicBezTo>
                  <a:cubicBezTo>
                    <a:pt x="1568519" y="166486"/>
                    <a:pt x="1559375" y="161914"/>
                    <a:pt x="1559375" y="166486"/>
                  </a:cubicBezTo>
                  <a:cubicBezTo>
                    <a:pt x="1545659" y="111622"/>
                    <a:pt x="1536515" y="116194"/>
                    <a:pt x="1531943" y="120766"/>
                  </a:cubicBezTo>
                  <a:cubicBezTo>
                    <a:pt x="1536515" y="116194"/>
                    <a:pt x="1536515" y="107050"/>
                    <a:pt x="1527371" y="111622"/>
                  </a:cubicBezTo>
                  <a:cubicBezTo>
                    <a:pt x="1522799" y="116194"/>
                    <a:pt x="1518227" y="125338"/>
                    <a:pt x="1527371" y="120766"/>
                  </a:cubicBezTo>
                  <a:cubicBezTo>
                    <a:pt x="1522799" y="125338"/>
                    <a:pt x="1522799" y="125338"/>
                    <a:pt x="1518227" y="125338"/>
                  </a:cubicBezTo>
                  <a:cubicBezTo>
                    <a:pt x="1513655" y="125338"/>
                    <a:pt x="1509083" y="129910"/>
                    <a:pt x="1504511" y="129910"/>
                  </a:cubicBezTo>
                  <a:cubicBezTo>
                    <a:pt x="1509083" y="125338"/>
                    <a:pt x="1504511" y="120766"/>
                    <a:pt x="1504511" y="120766"/>
                  </a:cubicBezTo>
                  <a:cubicBezTo>
                    <a:pt x="1504511" y="116194"/>
                    <a:pt x="1509083" y="111622"/>
                    <a:pt x="1513655" y="111622"/>
                  </a:cubicBezTo>
                  <a:cubicBezTo>
                    <a:pt x="1518227" y="116194"/>
                    <a:pt x="1527371" y="102478"/>
                    <a:pt x="1522799" y="97906"/>
                  </a:cubicBezTo>
                  <a:cubicBezTo>
                    <a:pt x="1513655" y="84190"/>
                    <a:pt x="1504511" y="97906"/>
                    <a:pt x="1495367" y="102478"/>
                  </a:cubicBezTo>
                  <a:cubicBezTo>
                    <a:pt x="1495367" y="102478"/>
                    <a:pt x="1495367" y="102478"/>
                    <a:pt x="1495367" y="102478"/>
                  </a:cubicBezTo>
                  <a:cubicBezTo>
                    <a:pt x="1495367" y="102478"/>
                    <a:pt x="1486223" y="102478"/>
                    <a:pt x="1490795" y="107050"/>
                  </a:cubicBezTo>
                  <a:cubicBezTo>
                    <a:pt x="1486223" y="107050"/>
                    <a:pt x="1486223" y="111622"/>
                    <a:pt x="1481651" y="116194"/>
                  </a:cubicBezTo>
                  <a:cubicBezTo>
                    <a:pt x="1481651" y="116194"/>
                    <a:pt x="1481651" y="111622"/>
                    <a:pt x="1481651" y="111622"/>
                  </a:cubicBezTo>
                  <a:cubicBezTo>
                    <a:pt x="1486223" y="107050"/>
                    <a:pt x="1490795" y="102478"/>
                    <a:pt x="1486223" y="93334"/>
                  </a:cubicBezTo>
                  <a:cubicBezTo>
                    <a:pt x="1486223" y="93334"/>
                    <a:pt x="1490795" y="93334"/>
                    <a:pt x="1495367" y="93334"/>
                  </a:cubicBezTo>
                  <a:cubicBezTo>
                    <a:pt x="1495367" y="93334"/>
                    <a:pt x="1495367" y="93334"/>
                    <a:pt x="1495367" y="93334"/>
                  </a:cubicBezTo>
                  <a:cubicBezTo>
                    <a:pt x="1495367" y="93334"/>
                    <a:pt x="1499939" y="93334"/>
                    <a:pt x="1499939" y="88762"/>
                  </a:cubicBezTo>
                  <a:cubicBezTo>
                    <a:pt x="1499939" y="93334"/>
                    <a:pt x="1504511" y="88762"/>
                    <a:pt x="1509083" y="88762"/>
                  </a:cubicBezTo>
                  <a:cubicBezTo>
                    <a:pt x="1504511" y="88762"/>
                    <a:pt x="1504511" y="84190"/>
                    <a:pt x="1499939" y="84190"/>
                  </a:cubicBezTo>
                  <a:cubicBezTo>
                    <a:pt x="1499939" y="84190"/>
                    <a:pt x="1499939" y="84190"/>
                    <a:pt x="1499939" y="84190"/>
                  </a:cubicBezTo>
                  <a:cubicBezTo>
                    <a:pt x="1499939" y="84190"/>
                    <a:pt x="1499939" y="84190"/>
                    <a:pt x="1504511" y="84190"/>
                  </a:cubicBezTo>
                  <a:cubicBezTo>
                    <a:pt x="1499939" y="84190"/>
                    <a:pt x="1499939" y="84190"/>
                    <a:pt x="1495367" y="84190"/>
                  </a:cubicBezTo>
                  <a:cubicBezTo>
                    <a:pt x="1490795" y="84190"/>
                    <a:pt x="1486223" y="88762"/>
                    <a:pt x="1486223" y="84190"/>
                  </a:cubicBezTo>
                  <a:cubicBezTo>
                    <a:pt x="1486223" y="84190"/>
                    <a:pt x="1481651" y="84190"/>
                    <a:pt x="1481651" y="79618"/>
                  </a:cubicBezTo>
                  <a:cubicBezTo>
                    <a:pt x="1486223" y="79618"/>
                    <a:pt x="1490795" y="75046"/>
                    <a:pt x="1495367" y="75046"/>
                  </a:cubicBezTo>
                  <a:cubicBezTo>
                    <a:pt x="1495367" y="75046"/>
                    <a:pt x="1495367" y="75046"/>
                    <a:pt x="1490795" y="70474"/>
                  </a:cubicBezTo>
                  <a:cubicBezTo>
                    <a:pt x="1495367" y="70474"/>
                    <a:pt x="1499939" y="70474"/>
                    <a:pt x="1504511" y="70474"/>
                  </a:cubicBezTo>
                  <a:cubicBezTo>
                    <a:pt x="1504511" y="70474"/>
                    <a:pt x="1504511" y="65902"/>
                    <a:pt x="1504511" y="65902"/>
                  </a:cubicBezTo>
                  <a:cubicBezTo>
                    <a:pt x="1504511" y="65902"/>
                    <a:pt x="1499939" y="65902"/>
                    <a:pt x="1499939" y="65902"/>
                  </a:cubicBezTo>
                  <a:cubicBezTo>
                    <a:pt x="1499939" y="65902"/>
                    <a:pt x="1499939" y="61330"/>
                    <a:pt x="1495367" y="61330"/>
                  </a:cubicBezTo>
                  <a:cubicBezTo>
                    <a:pt x="1495367" y="61330"/>
                    <a:pt x="1495367" y="61330"/>
                    <a:pt x="1495367" y="61330"/>
                  </a:cubicBezTo>
                  <a:cubicBezTo>
                    <a:pt x="1490795" y="61330"/>
                    <a:pt x="1495367" y="52186"/>
                    <a:pt x="1490795" y="47614"/>
                  </a:cubicBezTo>
                  <a:cubicBezTo>
                    <a:pt x="1490795" y="47614"/>
                    <a:pt x="1490795" y="47614"/>
                    <a:pt x="1495367" y="47614"/>
                  </a:cubicBezTo>
                  <a:cubicBezTo>
                    <a:pt x="1490795" y="47614"/>
                    <a:pt x="1490795" y="47614"/>
                    <a:pt x="1486223" y="47614"/>
                  </a:cubicBezTo>
                  <a:cubicBezTo>
                    <a:pt x="1486223" y="47614"/>
                    <a:pt x="1486223" y="47614"/>
                    <a:pt x="1486223" y="47614"/>
                  </a:cubicBezTo>
                  <a:cubicBezTo>
                    <a:pt x="1486223" y="47614"/>
                    <a:pt x="1490795" y="47614"/>
                    <a:pt x="1486223" y="43042"/>
                  </a:cubicBezTo>
                  <a:cubicBezTo>
                    <a:pt x="1490795" y="43042"/>
                    <a:pt x="1518227" y="33898"/>
                    <a:pt x="1509083" y="29326"/>
                  </a:cubicBezTo>
                  <a:cubicBezTo>
                    <a:pt x="1518227" y="29326"/>
                    <a:pt x="1527371" y="33898"/>
                    <a:pt x="1536515" y="29326"/>
                  </a:cubicBezTo>
                  <a:cubicBezTo>
                    <a:pt x="1541087" y="29326"/>
                    <a:pt x="1550231" y="24754"/>
                    <a:pt x="1554804" y="20182"/>
                  </a:cubicBezTo>
                  <a:cubicBezTo>
                    <a:pt x="1563947" y="15610"/>
                    <a:pt x="1577664" y="11038"/>
                    <a:pt x="1582235" y="6466"/>
                  </a:cubicBezTo>
                  <a:cubicBezTo>
                    <a:pt x="1577664" y="1894"/>
                    <a:pt x="1568519" y="1894"/>
                    <a:pt x="1563947" y="1894"/>
                  </a:cubicBezTo>
                  <a:cubicBezTo>
                    <a:pt x="1559375" y="1894"/>
                    <a:pt x="1559375" y="1894"/>
                    <a:pt x="1550231" y="1894"/>
                  </a:cubicBezTo>
                  <a:cubicBezTo>
                    <a:pt x="1541087" y="-2678"/>
                    <a:pt x="1518227" y="1894"/>
                    <a:pt x="1513655" y="6466"/>
                  </a:cubicBezTo>
                  <a:cubicBezTo>
                    <a:pt x="1513655" y="6466"/>
                    <a:pt x="1513655" y="11038"/>
                    <a:pt x="1518227" y="11038"/>
                  </a:cubicBezTo>
                  <a:cubicBezTo>
                    <a:pt x="1513655" y="11038"/>
                    <a:pt x="1509083" y="6466"/>
                    <a:pt x="1504511" y="11038"/>
                  </a:cubicBezTo>
                  <a:cubicBezTo>
                    <a:pt x="1495367" y="15610"/>
                    <a:pt x="1490795" y="20182"/>
                    <a:pt x="1486223" y="24754"/>
                  </a:cubicBezTo>
                  <a:cubicBezTo>
                    <a:pt x="1481651" y="29326"/>
                    <a:pt x="1486223" y="33898"/>
                    <a:pt x="1481651" y="38470"/>
                  </a:cubicBezTo>
                  <a:cubicBezTo>
                    <a:pt x="1481651" y="38470"/>
                    <a:pt x="1477079" y="43042"/>
                    <a:pt x="1477079" y="43042"/>
                  </a:cubicBezTo>
                  <a:cubicBezTo>
                    <a:pt x="1477079" y="43042"/>
                    <a:pt x="1472507" y="43042"/>
                    <a:pt x="1472507" y="43042"/>
                  </a:cubicBezTo>
                  <a:cubicBezTo>
                    <a:pt x="1472507" y="43042"/>
                    <a:pt x="1472507" y="43042"/>
                    <a:pt x="1472507" y="43042"/>
                  </a:cubicBezTo>
                  <a:cubicBezTo>
                    <a:pt x="1467935" y="43042"/>
                    <a:pt x="1458791" y="47614"/>
                    <a:pt x="1454219" y="47614"/>
                  </a:cubicBezTo>
                  <a:cubicBezTo>
                    <a:pt x="1454219" y="47614"/>
                    <a:pt x="1458791" y="47614"/>
                    <a:pt x="1458791" y="47614"/>
                  </a:cubicBezTo>
                  <a:cubicBezTo>
                    <a:pt x="1454219" y="52186"/>
                    <a:pt x="1449647" y="47614"/>
                    <a:pt x="1440503" y="52186"/>
                  </a:cubicBezTo>
                  <a:cubicBezTo>
                    <a:pt x="1435931" y="56758"/>
                    <a:pt x="1426787" y="61330"/>
                    <a:pt x="1431359" y="65902"/>
                  </a:cubicBezTo>
                  <a:cubicBezTo>
                    <a:pt x="1426787" y="65902"/>
                    <a:pt x="1408499" y="75046"/>
                    <a:pt x="1417643" y="79618"/>
                  </a:cubicBezTo>
                  <a:cubicBezTo>
                    <a:pt x="1417643" y="79618"/>
                    <a:pt x="1417643" y="79618"/>
                    <a:pt x="1417643" y="79618"/>
                  </a:cubicBezTo>
                  <a:cubicBezTo>
                    <a:pt x="1422215" y="79618"/>
                    <a:pt x="1422215" y="84190"/>
                    <a:pt x="1426787" y="84190"/>
                  </a:cubicBezTo>
                  <a:cubicBezTo>
                    <a:pt x="1431359" y="84190"/>
                    <a:pt x="1431359" y="88762"/>
                    <a:pt x="1435931" y="84190"/>
                  </a:cubicBezTo>
                  <a:cubicBezTo>
                    <a:pt x="1435931" y="84190"/>
                    <a:pt x="1435931" y="88762"/>
                    <a:pt x="1440503" y="88762"/>
                  </a:cubicBezTo>
                  <a:cubicBezTo>
                    <a:pt x="1435931" y="88762"/>
                    <a:pt x="1435931" y="88762"/>
                    <a:pt x="1435931" y="93334"/>
                  </a:cubicBezTo>
                  <a:cubicBezTo>
                    <a:pt x="1435931" y="93334"/>
                    <a:pt x="1435931" y="93334"/>
                    <a:pt x="1435931" y="93334"/>
                  </a:cubicBezTo>
                  <a:cubicBezTo>
                    <a:pt x="1431359" y="93334"/>
                    <a:pt x="1422215" y="97906"/>
                    <a:pt x="1422215" y="102478"/>
                  </a:cubicBezTo>
                  <a:cubicBezTo>
                    <a:pt x="1422215" y="107050"/>
                    <a:pt x="1435931" y="102478"/>
                    <a:pt x="1435931" y="102478"/>
                  </a:cubicBezTo>
                  <a:cubicBezTo>
                    <a:pt x="1435931" y="102478"/>
                    <a:pt x="1440503" y="102478"/>
                    <a:pt x="1435931" y="102478"/>
                  </a:cubicBezTo>
                  <a:cubicBezTo>
                    <a:pt x="1445075" y="93334"/>
                    <a:pt x="1435931" y="107050"/>
                    <a:pt x="1435931" y="107050"/>
                  </a:cubicBezTo>
                  <a:cubicBezTo>
                    <a:pt x="1426787" y="107050"/>
                    <a:pt x="1422215" y="111622"/>
                    <a:pt x="1417643" y="116194"/>
                  </a:cubicBezTo>
                  <a:cubicBezTo>
                    <a:pt x="1413071" y="116194"/>
                    <a:pt x="1403927" y="116194"/>
                    <a:pt x="1399355" y="120766"/>
                  </a:cubicBezTo>
                  <a:cubicBezTo>
                    <a:pt x="1394783" y="125338"/>
                    <a:pt x="1394783" y="125338"/>
                    <a:pt x="1394783" y="129910"/>
                  </a:cubicBezTo>
                  <a:cubicBezTo>
                    <a:pt x="1394783" y="134482"/>
                    <a:pt x="1390211" y="134482"/>
                    <a:pt x="1390211" y="139054"/>
                  </a:cubicBezTo>
                  <a:cubicBezTo>
                    <a:pt x="1390211" y="139054"/>
                    <a:pt x="1390211" y="139054"/>
                    <a:pt x="1390211" y="139054"/>
                  </a:cubicBezTo>
                  <a:cubicBezTo>
                    <a:pt x="1390211" y="139054"/>
                    <a:pt x="1390211" y="139054"/>
                    <a:pt x="1385639" y="139054"/>
                  </a:cubicBezTo>
                  <a:cubicBezTo>
                    <a:pt x="1385639" y="139054"/>
                    <a:pt x="1385639" y="139054"/>
                    <a:pt x="1390211" y="139054"/>
                  </a:cubicBezTo>
                  <a:cubicBezTo>
                    <a:pt x="1385639" y="134482"/>
                    <a:pt x="1385639" y="139054"/>
                    <a:pt x="1381067" y="139054"/>
                  </a:cubicBezTo>
                  <a:cubicBezTo>
                    <a:pt x="1381067" y="139054"/>
                    <a:pt x="1385639" y="139054"/>
                    <a:pt x="1385639" y="134482"/>
                  </a:cubicBezTo>
                  <a:cubicBezTo>
                    <a:pt x="1385639" y="134482"/>
                    <a:pt x="1385639" y="134482"/>
                    <a:pt x="1381067" y="134482"/>
                  </a:cubicBezTo>
                  <a:cubicBezTo>
                    <a:pt x="1385639" y="129910"/>
                    <a:pt x="1394783" y="120766"/>
                    <a:pt x="1399355" y="120766"/>
                  </a:cubicBezTo>
                  <a:cubicBezTo>
                    <a:pt x="1399355" y="120766"/>
                    <a:pt x="1399355" y="120766"/>
                    <a:pt x="1399355" y="120766"/>
                  </a:cubicBezTo>
                  <a:cubicBezTo>
                    <a:pt x="1394783" y="120766"/>
                    <a:pt x="1394783" y="120766"/>
                    <a:pt x="1390211" y="120766"/>
                  </a:cubicBezTo>
                  <a:cubicBezTo>
                    <a:pt x="1390211" y="120766"/>
                    <a:pt x="1390211" y="120766"/>
                    <a:pt x="1394783" y="116194"/>
                  </a:cubicBezTo>
                  <a:cubicBezTo>
                    <a:pt x="1390211" y="116194"/>
                    <a:pt x="1390211" y="116194"/>
                    <a:pt x="1385639" y="116194"/>
                  </a:cubicBezTo>
                  <a:cubicBezTo>
                    <a:pt x="1390211" y="111622"/>
                    <a:pt x="1376495" y="107050"/>
                    <a:pt x="1376495" y="111622"/>
                  </a:cubicBezTo>
                  <a:cubicBezTo>
                    <a:pt x="1362779" y="111622"/>
                    <a:pt x="1362779" y="111622"/>
                    <a:pt x="1358207" y="111622"/>
                  </a:cubicBezTo>
                  <a:cubicBezTo>
                    <a:pt x="1358207" y="111622"/>
                    <a:pt x="1358207" y="116194"/>
                    <a:pt x="1358207" y="116194"/>
                  </a:cubicBezTo>
                  <a:cubicBezTo>
                    <a:pt x="1353635" y="111622"/>
                    <a:pt x="1353635" y="116194"/>
                    <a:pt x="1353635" y="120766"/>
                  </a:cubicBezTo>
                  <a:cubicBezTo>
                    <a:pt x="1353635" y="120766"/>
                    <a:pt x="1349063" y="116194"/>
                    <a:pt x="1349063" y="120766"/>
                  </a:cubicBezTo>
                  <a:cubicBezTo>
                    <a:pt x="1349063" y="120766"/>
                    <a:pt x="1349063" y="120766"/>
                    <a:pt x="1349063" y="125338"/>
                  </a:cubicBezTo>
                  <a:cubicBezTo>
                    <a:pt x="1344491" y="125338"/>
                    <a:pt x="1344491" y="125338"/>
                    <a:pt x="1339919" y="125338"/>
                  </a:cubicBezTo>
                  <a:cubicBezTo>
                    <a:pt x="1330775" y="125338"/>
                    <a:pt x="1326203" y="120766"/>
                    <a:pt x="1312487" y="125338"/>
                  </a:cubicBezTo>
                  <a:cubicBezTo>
                    <a:pt x="1307915" y="125338"/>
                    <a:pt x="1275911" y="129910"/>
                    <a:pt x="1280483" y="116194"/>
                  </a:cubicBezTo>
                  <a:cubicBezTo>
                    <a:pt x="1275911" y="116194"/>
                    <a:pt x="1262195" y="120766"/>
                    <a:pt x="1262195" y="116194"/>
                  </a:cubicBezTo>
                  <a:cubicBezTo>
                    <a:pt x="1262195" y="116194"/>
                    <a:pt x="1262195" y="116194"/>
                    <a:pt x="1266767" y="111622"/>
                  </a:cubicBezTo>
                  <a:cubicBezTo>
                    <a:pt x="1266767" y="111622"/>
                    <a:pt x="1262195" y="111622"/>
                    <a:pt x="1262195" y="111622"/>
                  </a:cubicBezTo>
                  <a:cubicBezTo>
                    <a:pt x="1262195" y="111622"/>
                    <a:pt x="1262195" y="111622"/>
                    <a:pt x="1262195" y="111622"/>
                  </a:cubicBezTo>
                  <a:cubicBezTo>
                    <a:pt x="1257623" y="111622"/>
                    <a:pt x="1257623" y="111622"/>
                    <a:pt x="1253051" y="111622"/>
                  </a:cubicBezTo>
                  <a:cubicBezTo>
                    <a:pt x="1266767" y="102478"/>
                    <a:pt x="1248479" y="102478"/>
                    <a:pt x="1239335" y="102478"/>
                  </a:cubicBezTo>
                  <a:cubicBezTo>
                    <a:pt x="1230191" y="107050"/>
                    <a:pt x="1216475" y="102478"/>
                    <a:pt x="1202759" y="111622"/>
                  </a:cubicBezTo>
                  <a:cubicBezTo>
                    <a:pt x="1202759" y="111622"/>
                    <a:pt x="1207331" y="116194"/>
                    <a:pt x="1207331" y="116194"/>
                  </a:cubicBezTo>
                  <a:cubicBezTo>
                    <a:pt x="1211903" y="116194"/>
                    <a:pt x="1221047" y="116194"/>
                    <a:pt x="1216475" y="111622"/>
                  </a:cubicBezTo>
                  <a:cubicBezTo>
                    <a:pt x="1216475" y="111622"/>
                    <a:pt x="1230191" y="111622"/>
                    <a:pt x="1234763" y="111622"/>
                  </a:cubicBezTo>
                  <a:cubicBezTo>
                    <a:pt x="1230191" y="111622"/>
                    <a:pt x="1207331" y="116194"/>
                    <a:pt x="1207331" y="120766"/>
                  </a:cubicBezTo>
                  <a:cubicBezTo>
                    <a:pt x="1207331" y="120766"/>
                    <a:pt x="1202759" y="120766"/>
                    <a:pt x="1202759" y="120766"/>
                  </a:cubicBezTo>
                  <a:cubicBezTo>
                    <a:pt x="1202759" y="120766"/>
                    <a:pt x="1202759" y="120766"/>
                    <a:pt x="1202759" y="120766"/>
                  </a:cubicBezTo>
                  <a:cubicBezTo>
                    <a:pt x="1198187" y="120766"/>
                    <a:pt x="1193615" y="120766"/>
                    <a:pt x="1193615" y="120766"/>
                  </a:cubicBezTo>
                  <a:cubicBezTo>
                    <a:pt x="1193615" y="120766"/>
                    <a:pt x="1193615" y="120766"/>
                    <a:pt x="1193615" y="120766"/>
                  </a:cubicBezTo>
                  <a:cubicBezTo>
                    <a:pt x="1198187" y="120766"/>
                    <a:pt x="1198187" y="120766"/>
                    <a:pt x="1202759" y="120766"/>
                  </a:cubicBezTo>
                  <a:cubicBezTo>
                    <a:pt x="1198187" y="120766"/>
                    <a:pt x="1198187" y="129910"/>
                    <a:pt x="1198187" y="134482"/>
                  </a:cubicBezTo>
                  <a:cubicBezTo>
                    <a:pt x="1193615" y="129910"/>
                    <a:pt x="1198187" y="134482"/>
                    <a:pt x="1193615" y="134482"/>
                  </a:cubicBezTo>
                  <a:cubicBezTo>
                    <a:pt x="1198187" y="139054"/>
                    <a:pt x="1193615" y="139054"/>
                    <a:pt x="1193615" y="139054"/>
                  </a:cubicBezTo>
                  <a:cubicBezTo>
                    <a:pt x="1198187" y="139054"/>
                    <a:pt x="1193615" y="139054"/>
                    <a:pt x="1189043" y="134482"/>
                  </a:cubicBezTo>
                  <a:cubicBezTo>
                    <a:pt x="1193615" y="134482"/>
                    <a:pt x="1193615" y="125338"/>
                    <a:pt x="1189043" y="125338"/>
                  </a:cubicBezTo>
                  <a:cubicBezTo>
                    <a:pt x="1189043" y="125338"/>
                    <a:pt x="1189043" y="125338"/>
                    <a:pt x="1189043" y="125338"/>
                  </a:cubicBezTo>
                  <a:cubicBezTo>
                    <a:pt x="1184471" y="125338"/>
                    <a:pt x="1184471" y="125338"/>
                    <a:pt x="1179899" y="129910"/>
                  </a:cubicBezTo>
                  <a:cubicBezTo>
                    <a:pt x="1179899" y="125338"/>
                    <a:pt x="1184471" y="125338"/>
                    <a:pt x="1184471" y="120766"/>
                  </a:cubicBezTo>
                  <a:cubicBezTo>
                    <a:pt x="1184471" y="120766"/>
                    <a:pt x="1175327" y="120766"/>
                    <a:pt x="1175327" y="120766"/>
                  </a:cubicBezTo>
                  <a:cubicBezTo>
                    <a:pt x="1175327" y="120766"/>
                    <a:pt x="1175327" y="116194"/>
                    <a:pt x="1175327" y="116194"/>
                  </a:cubicBezTo>
                  <a:cubicBezTo>
                    <a:pt x="1175327" y="116194"/>
                    <a:pt x="1179899" y="116194"/>
                    <a:pt x="1179899" y="116194"/>
                  </a:cubicBezTo>
                  <a:cubicBezTo>
                    <a:pt x="1179899" y="116194"/>
                    <a:pt x="1179899" y="116194"/>
                    <a:pt x="1179899" y="116194"/>
                  </a:cubicBezTo>
                  <a:cubicBezTo>
                    <a:pt x="1170755" y="120766"/>
                    <a:pt x="1170755" y="120766"/>
                    <a:pt x="1161611" y="120766"/>
                  </a:cubicBezTo>
                  <a:cubicBezTo>
                    <a:pt x="1161611" y="120766"/>
                    <a:pt x="1161611" y="120766"/>
                    <a:pt x="1161611" y="120766"/>
                  </a:cubicBezTo>
                  <a:cubicBezTo>
                    <a:pt x="1157039" y="120766"/>
                    <a:pt x="1147895" y="125338"/>
                    <a:pt x="1138751" y="125338"/>
                  </a:cubicBezTo>
                  <a:cubicBezTo>
                    <a:pt x="1125035" y="125338"/>
                    <a:pt x="1106747" y="125338"/>
                    <a:pt x="1093031" y="120766"/>
                  </a:cubicBezTo>
                  <a:cubicBezTo>
                    <a:pt x="1097603" y="120766"/>
                    <a:pt x="1097603" y="116194"/>
                    <a:pt x="1102175" y="116194"/>
                  </a:cubicBezTo>
                  <a:cubicBezTo>
                    <a:pt x="1106747" y="116194"/>
                    <a:pt x="1120463" y="116194"/>
                    <a:pt x="1120463" y="111622"/>
                  </a:cubicBezTo>
                  <a:cubicBezTo>
                    <a:pt x="1129607" y="102478"/>
                    <a:pt x="1102175" y="97906"/>
                    <a:pt x="1097603" y="97906"/>
                  </a:cubicBezTo>
                  <a:cubicBezTo>
                    <a:pt x="1097603" y="97906"/>
                    <a:pt x="1097603" y="97906"/>
                    <a:pt x="1097603" y="97906"/>
                  </a:cubicBezTo>
                  <a:cubicBezTo>
                    <a:pt x="1093031" y="97906"/>
                    <a:pt x="1079315" y="97906"/>
                    <a:pt x="1074743" y="93334"/>
                  </a:cubicBezTo>
                  <a:cubicBezTo>
                    <a:pt x="1070171" y="93334"/>
                    <a:pt x="1070171" y="88762"/>
                    <a:pt x="1065599" y="88762"/>
                  </a:cubicBezTo>
                  <a:cubicBezTo>
                    <a:pt x="1061027" y="88762"/>
                    <a:pt x="1056455" y="88762"/>
                    <a:pt x="1051883" y="84190"/>
                  </a:cubicBezTo>
                  <a:cubicBezTo>
                    <a:pt x="1042739" y="79618"/>
                    <a:pt x="1033595" y="75046"/>
                    <a:pt x="1024451" y="75046"/>
                  </a:cubicBezTo>
                  <a:cubicBezTo>
                    <a:pt x="1010735" y="75046"/>
                    <a:pt x="1001591" y="88762"/>
                    <a:pt x="987875" y="84190"/>
                  </a:cubicBezTo>
                  <a:cubicBezTo>
                    <a:pt x="992447" y="79618"/>
                    <a:pt x="997019" y="79618"/>
                    <a:pt x="1001591" y="79618"/>
                  </a:cubicBezTo>
                  <a:cubicBezTo>
                    <a:pt x="1001591" y="79618"/>
                    <a:pt x="997019" y="79618"/>
                    <a:pt x="997019" y="79618"/>
                  </a:cubicBezTo>
                  <a:cubicBezTo>
                    <a:pt x="997019" y="79618"/>
                    <a:pt x="1001591" y="75046"/>
                    <a:pt x="1001591" y="75046"/>
                  </a:cubicBezTo>
                  <a:cubicBezTo>
                    <a:pt x="1001591" y="75046"/>
                    <a:pt x="1001591" y="75046"/>
                    <a:pt x="1001591" y="75046"/>
                  </a:cubicBezTo>
                  <a:cubicBezTo>
                    <a:pt x="997019" y="75046"/>
                    <a:pt x="997019" y="75046"/>
                    <a:pt x="992447" y="75046"/>
                  </a:cubicBezTo>
                  <a:cubicBezTo>
                    <a:pt x="987875" y="75046"/>
                    <a:pt x="987875" y="79618"/>
                    <a:pt x="987875" y="79618"/>
                  </a:cubicBezTo>
                  <a:cubicBezTo>
                    <a:pt x="983303" y="79618"/>
                    <a:pt x="978731" y="84190"/>
                    <a:pt x="974159" y="84190"/>
                  </a:cubicBezTo>
                  <a:cubicBezTo>
                    <a:pt x="974159" y="84190"/>
                    <a:pt x="974159" y="84190"/>
                    <a:pt x="974159" y="84190"/>
                  </a:cubicBezTo>
                  <a:cubicBezTo>
                    <a:pt x="969587" y="84190"/>
                    <a:pt x="969587" y="84190"/>
                    <a:pt x="965015" y="84190"/>
                  </a:cubicBezTo>
                  <a:cubicBezTo>
                    <a:pt x="965015" y="84190"/>
                    <a:pt x="969587" y="84190"/>
                    <a:pt x="969587" y="84190"/>
                  </a:cubicBezTo>
                  <a:cubicBezTo>
                    <a:pt x="951299" y="88762"/>
                    <a:pt x="965015" y="70474"/>
                    <a:pt x="960443" y="65902"/>
                  </a:cubicBezTo>
                  <a:cubicBezTo>
                    <a:pt x="955871" y="61330"/>
                    <a:pt x="951299" y="65902"/>
                    <a:pt x="951299" y="70474"/>
                  </a:cubicBezTo>
                  <a:cubicBezTo>
                    <a:pt x="951299" y="70474"/>
                    <a:pt x="951299" y="70474"/>
                    <a:pt x="955871" y="70474"/>
                  </a:cubicBezTo>
                  <a:cubicBezTo>
                    <a:pt x="951299" y="70474"/>
                    <a:pt x="933011" y="84190"/>
                    <a:pt x="923867" y="79618"/>
                  </a:cubicBezTo>
                  <a:cubicBezTo>
                    <a:pt x="928439" y="79618"/>
                    <a:pt x="928439" y="75046"/>
                    <a:pt x="933011" y="75046"/>
                  </a:cubicBezTo>
                  <a:cubicBezTo>
                    <a:pt x="933011" y="75046"/>
                    <a:pt x="933011" y="75046"/>
                    <a:pt x="933011" y="75046"/>
                  </a:cubicBezTo>
                  <a:cubicBezTo>
                    <a:pt x="923867" y="79618"/>
                    <a:pt x="919295" y="79618"/>
                    <a:pt x="910151" y="79618"/>
                  </a:cubicBezTo>
                  <a:cubicBezTo>
                    <a:pt x="901007" y="79618"/>
                    <a:pt x="896435" y="84190"/>
                    <a:pt x="887291" y="88762"/>
                  </a:cubicBezTo>
                  <a:cubicBezTo>
                    <a:pt x="891863" y="84190"/>
                    <a:pt x="891863" y="84190"/>
                    <a:pt x="901007" y="79618"/>
                  </a:cubicBezTo>
                  <a:cubicBezTo>
                    <a:pt x="910151" y="75046"/>
                    <a:pt x="923867" y="79618"/>
                    <a:pt x="933011" y="70474"/>
                  </a:cubicBezTo>
                  <a:lnTo>
                    <a:pt x="928439" y="70474"/>
                  </a:lnTo>
                  <a:cubicBezTo>
                    <a:pt x="928439" y="70474"/>
                    <a:pt x="928439" y="70474"/>
                    <a:pt x="928439" y="70474"/>
                  </a:cubicBezTo>
                  <a:cubicBezTo>
                    <a:pt x="928439" y="70474"/>
                    <a:pt x="914723" y="75046"/>
                    <a:pt x="914723" y="75046"/>
                  </a:cubicBezTo>
                  <a:cubicBezTo>
                    <a:pt x="914723" y="75046"/>
                    <a:pt x="901007" y="79618"/>
                    <a:pt x="896435" y="79618"/>
                  </a:cubicBezTo>
                  <a:cubicBezTo>
                    <a:pt x="896435" y="79618"/>
                    <a:pt x="896435" y="79618"/>
                    <a:pt x="896435" y="79618"/>
                  </a:cubicBezTo>
                  <a:cubicBezTo>
                    <a:pt x="891863" y="84190"/>
                    <a:pt x="878147" y="84190"/>
                    <a:pt x="873575" y="84190"/>
                  </a:cubicBezTo>
                  <a:cubicBezTo>
                    <a:pt x="864431" y="88762"/>
                    <a:pt x="850715" y="88762"/>
                    <a:pt x="836999" y="93334"/>
                  </a:cubicBezTo>
                  <a:cubicBezTo>
                    <a:pt x="841571" y="93334"/>
                    <a:pt x="846143" y="88762"/>
                    <a:pt x="850715" y="88762"/>
                  </a:cubicBezTo>
                  <a:cubicBezTo>
                    <a:pt x="846143" y="88762"/>
                    <a:pt x="846143" y="88762"/>
                    <a:pt x="846143" y="88762"/>
                  </a:cubicBezTo>
                  <a:cubicBezTo>
                    <a:pt x="841571" y="88762"/>
                    <a:pt x="823283" y="93334"/>
                    <a:pt x="823283" y="93334"/>
                  </a:cubicBezTo>
                  <a:cubicBezTo>
                    <a:pt x="823283" y="88762"/>
                    <a:pt x="823283" y="88762"/>
                    <a:pt x="818711" y="88762"/>
                  </a:cubicBezTo>
                  <a:cubicBezTo>
                    <a:pt x="818711" y="88762"/>
                    <a:pt x="818711" y="88762"/>
                    <a:pt x="823283" y="88762"/>
                  </a:cubicBezTo>
                  <a:cubicBezTo>
                    <a:pt x="818711" y="88762"/>
                    <a:pt x="823283" y="88762"/>
                    <a:pt x="823283" y="88762"/>
                  </a:cubicBezTo>
                  <a:cubicBezTo>
                    <a:pt x="818711" y="88762"/>
                    <a:pt x="804995" y="97906"/>
                    <a:pt x="809567" y="97906"/>
                  </a:cubicBezTo>
                  <a:lnTo>
                    <a:pt x="809567" y="97906"/>
                  </a:lnTo>
                  <a:cubicBezTo>
                    <a:pt x="809567" y="97906"/>
                    <a:pt x="809567" y="97906"/>
                    <a:pt x="814139" y="97906"/>
                  </a:cubicBezTo>
                  <a:cubicBezTo>
                    <a:pt x="809567" y="102478"/>
                    <a:pt x="809567" y="97906"/>
                    <a:pt x="804995" y="97906"/>
                  </a:cubicBezTo>
                  <a:cubicBezTo>
                    <a:pt x="800423" y="97906"/>
                    <a:pt x="795851" y="97906"/>
                    <a:pt x="791279" y="97906"/>
                  </a:cubicBezTo>
                  <a:cubicBezTo>
                    <a:pt x="786707" y="97906"/>
                    <a:pt x="782135" y="93334"/>
                    <a:pt x="777563" y="88762"/>
                  </a:cubicBezTo>
                  <a:cubicBezTo>
                    <a:pt x="777563" y="88762"/>
                    <a:pt x="782135" y="88762"/>
                    <a:pt x="782135" y="84190"/>
                  </a:cubicBezTo>
                  <a:cubicBezTo>
                    <a:pt x="777563" y="84190"/>
                    <a:pt x="772991" y="84190"/>
                    <a:pt x="768419" y="84190"/>
                  </a:cubicBezTo>
                  <a:cubicBezTo>
                    <a:pt x="759275" y="84190"/>
                    <a:pt x="754703" y="84190"/>
                    <a:pt x="745559" y="84190"/>
                  </a:cubicBezTo>
                  <a:cubicBezTo>
                    <a:pt x="740987" y="84190"/>
                    <a:pt x="736415" y="75046"/>
                    <a:pt x="731843" y="75046"/>
                  </a:cubicBezTo>
                  <a:cubicBezTo>
                    <a:pt x="722699" y="75046"/>
                    <a:pt x="718127" y="75046"/>
                    <a:pt x="708983" y="75046"/>
                  </a:cubicBezTo>
                  <a:cubicBezTo>
                    <a:pt x="695267" y="75046"/>
                    <a:pt x="681551" y="70474"/>
                    <a:pt x="667835" y="70474"/>
                  </a:cubicBezTo>
                  <a:cubicBezTo>
                    <a:pt x="663263" y="70474"/>
                    <a:pt x="663263" y="65902"/>
                    <a:pt x="658691" y="65902"/>
                  </a:cubicBezTo>
                  <a:cubicBezTo>
                    <a:pt x="654119" y="65902"/>
                    <a:pt x="649547" y="65902"/>
                    <a:pt x="640403" y="65902"/>
                  </a:cubicBezTo>
                  <a:cubicBezTo>
                    <a:pt x="640403" y="65902"/>
                    <a:pt x="622115" y="65902"/>
                    <a:pt x="617542" y="65902"/>
                  </a:cubicBezTo>
                  <a:cubicBezTo>
                    <a:pt x="617542" y="65902"/>
                    <a:pt x="617542" y="65902"/>
                    <a:pt x="622115" y="65902"/>
                  </a:cubicBezTo>
                  <a:cubicBezTo>
                    <a:pt x="622115" y="65902"/>
                    <a:pt x="622115" y="65902"/>
                    <a:pt x="622115" y="65902"/>
                  </a:cubicBezTo>
                  <a:cubicBezTo>
                    <a:pt x="617542" y="65902"/>
                    <a:pt x="617542" y="65902"/>
                    <a:pt x="617542" y="65902"/>
                  </a:cubicBezTo>
                  <a:cubicBezTo>
                    <a:pt x="622115" y="65902"/>
                    <a:pt x="622115" y="65902"/>
                    <a:pt x="626687" y="61330"/>
                  </a:cubicBezTo>
                  <a:cubicBezTo>
                    <a:pt x="622115" y="61330"/>
                    <a:pt x="617542" y="61330"/>
                    <a:pt x="608398" y="61330"/>
                  </a:cubicBezTo>
                  <a:cubicBezTo>
                    <a:pt x="603827" y="61330"/>
                    <a:pt x="594682" y="65902"/>
                    <a:pt x="590110" y="61330"/>
                  </a:cubicBezTo>
                  <a:cubicBezTo>
                    <a:pt x="594682" y="61330"/>
                    <a:pt x="599254" y="56758"/>
                    <a:pt x="594682" y="56758"/>
                  </a:cubicBezTo>
                  <a:cubicBezTo>
                    <a:pt x="594682" y="52186"/>
                    <a:pt x="585538" y="56758"/>
                    <a:pt x="585538" y="56758"/>
                  </a:cubicBezTo>
                  <a:cubicBezTo>
                    <a:pt x="590110" y="52186"/>
                    <a:pt x="580966" y="52186"/>
                    <a:pt x="580966" y="52186"/>
                  </a:cubicBezTo>
                  <a:cubicBezTo>
                    <a:pt x="585538" y="47614"/>
                    <a:pt x="580966" y="52186"/>
                    <a:pt x="585538" y="47614"/>
                  </a:cubicBezTo>
                  <a:cubicBezTo>
                    <a:pt x="571822" y="56758"/>
                    <a:pt x="548962" y="65902"/>
                    <a:pt x="530674" y="65902"/>
                  </a:cubicBezTo>
                  <a:cubicBezTo>
                    <a:pt x="535246" y="61330"/>
                    <a:pt x="530674" y="65902"/>
                    <a:pt x="530674" y="65902"/>
                  </a:cubicBezTo>
                  <a:cubicBezTo>
                    <a:pt x="512386" y="70474"/>
                    <a:pt x="494098" y="75046"/>
                    <a:pt x="475810" y="79618"/>
                  </a:cubicBezTo>
                  <a:cubicBezTo>
                    <a:pt x="480382" y="75046"/>
                    <a:pt x="475810" y="79618"/>
                    <a:pt x="475810" y="79618"/>
                  </a:cubicBezTo>
                  <a:cubicBezTo>
                    <a:pt x="452950" y="84190"/>
                    <a:pt x="434662" y="97906"/>
                    <a:pt x="411802" y="102478"/>
                  </a:cubicBezTo>
                  <a:cubicBezTo>
                    <a:pt x="402658" y="107050"/>
                    <a:pt x="388942" y="107050"/>
                    <a:pt x="379798" y="107050"/>
                  </a:cubicBezTo>
                  <a:cubicBezTo>
                    <a:pt x="366082" y="107050"/>
                    <a:pt x="356938" y="116194"/>
                    <a:pt x="347794" y="116194"/>
                  </a:cubicBezTo>
                  <a:cubicBezTo>
                    <a:pt x="347794" y="116194"/>
                    <a:pt x="347794" y="116194"/>
                    <a:pt x="347794" y="116194"/>
                  </a:cubicBezTo>
                  <a:cubicBezTo>
                    <a:pt x="352366" y="116194"/>
                    <a:pt x="352366" y="120766"/>
                    <a:pt x="356938" y="120766"/>
                  </a:cubicBezTo>
                  <a:cubicBezTo>
                    <a:pt x="370654" y="125338"/>
                    <a:pt x="356938" y="134482"/>
                    <a:pt x="356938" y="139054"/>
                  </a:cubicBezTo>
                  <a:cubicBezTo>
                    <a:pt x="361510" y="148198"/>
                    <a:pt x="379798" y="134482"/>
                    <a:pt x="384370" y="143626"/>
                  </a:cubicBezTo>
                  <a:cubicBezTo>
                    <a:pt x="384370" y="143626"/>
                    <a:pt x="370654" y="148198"/>
                    <a:pt x="375226" y="152770"/>
                  </a:cubicBezTo>
                  <a:cubicBezTo>
                    <a:pt x="375226" y="152770"/>
                    <a:pt x="370654" y="152770"/>
                    <a:pt x="370654" y="152770"/>
                  </a:cubicBezTo>
                  <a:cubicBezTo>
                    <a:pt x="370654" y="152770"/>
                    <a:pt x="379798" y="143626"/>
                    <a:pt x="370654" y="143626"/>
                  </a:cubicBezTo>
                  <a:cubicBezTo>
                    <a:pt x="366082" y="143626"/>
                    <a:pt x="366082" y="148198"/>
                    <a:pt x="366082" y="148198"/>
                  </a:cubicBezTo>
                  <a:cubicBezTo>
                    <a:pt x="370654" y="152770"/>
                    <a:pt x="361510" y="152770"/>
                    <a:pt x="361510" y="152770"/>
                  </a:cubicBezTo>
                  <a:cubicBezTo>
                    <a:pt x="361510" y="152770"/>
                    <a:pt x="361510" y="152770"/>
                    <a:pt x="361510" y="152770"/>
                  </a:cubicBezTo>
                  <a:cubicBezTo>
                    <a:pt x="361510" y="152770"/>
                    <a:pt x="375226" y="152770"/>
                    <a:pt x="370654" y="152770"/>
                  </a:cubicBezTo>
                  <a:cubicBezTo>
                    <a:pt x="370654" y="148198"/>
                    <a:pt x="361510" y="152770"/>
                    <a:pt x="361510" y="152770"/>
                  </a:cubicBezTo>
                  <a:cubicBezTo>
                    <a:pt x="356938" y="157342"/>
                    <a:pt x="352366" y="152770"/>
                    <a:pt x="343222" y="152770"/>
                  </a:cubicBezTo>
                  <a:cubicBezTo>
                    <a:pt x="343222" y="152770"/>
                    <a:pt x="329506" y="152770"/>
                    <a:pt x="324934" y="148198"/>
                  </a:cubicBezTo>
                  <a:cubicBezTo>
                    <a:pt x="329506" y="148198"/>
                    <a:pt x="338650" y="143626"/>
                    <a:pt x="338650" y="139054"/>
                  </a:cubicBezTo>
                  <a:cubicBezTo>
                    <a:pt x="329506" y="139054"/>
                    <a:pt x="320362" y="143626"/>
                    <a:pt x="311218" y="143626"/>
                  </a:cubicBezTo>
                  <a:cubicBezTo>
                    <a:pt x="311218" y="143626"/>
                    <a:pt x="292930" y="148198"/>
                    <a:pt x="297502" y="148198"/>
                  </a:cubicBezTo>
                  <a:cubicBezTo>
                    <a:pt x="288358" y="148198"/>
                    <a:pt x="283786" y="148198"/>
                    <a:pt x="274642" y="148198"/>
                  </a:cubicBezTo>
                  <a:cubicBezTo>
                    <a:pt x="274642" y="157342"/>
                    <a:pt x="265498" y="161914"/>
                    <a:pt x="256354" y="161914"/>
                  </a:cubicBezTo>
                  <a:cubicBezTo>
                    <a:pt x="260926" y="161914"/>
                    <a:pt x="256354" y="161914"/>
                    <a:pt x="256354" y="161914"/>
                  </a:cubicBezTo>
                  <a:cubicBezTo>
                    <a:pt x="256354" y="161914"/>
                    <a:pt x="247210" y="161914"/>
                    <a:pt x="247210" y="166486"/>
                  </a:cubicBezTo>
                  <a:cubicBezTo>
                    <a:pt x="251782" y="175630"/>
                    <a:pt x="260926" y="166486"/>
                    <a:pt x="265498" y="171058"/>
                  </a:cubicBezTo>
                  <a:cubicBezTo>
                    <a:pt x="260926" y="171058"/>
                    <a:pt x="256354" y="175630"/>
                    <a:pt x="251782" y="171058"/>
                  </a:cubicBezTo>
                  <a:cubicBezTo>
                    <a:pt x="265498" y="161914"/>
                    <a:pt x="251782" y="171058"/>
                    <a:pt x="256354" y="166486"/>
                  </a:cubicBezTo>
                  <a:cubicBezTo>
                    <a:pt x="247210" y="166486"/>
                    <a:pt x="256354" y="171058"/>
                    <a:pt x="251782" y="175630"/>
                  </a:cubicBezTo>
                  <a:cubicBezTo>
                    <a:pt x="247210" y="180202"/>
                    <a:pt x="247210" y="180202"/>
                    <a:pt x="251782" y="180202"/>
                  </a:cubicBezTo>
                  <a:cubicBezTo>
                    <a:pt x="260926" y="180202"/>
                    <a:pt x="265498" y="180202"/>
                    <a:pt x="274642" y="180202"/>
                  </a:cubicBezTo>
                  <a:cubicBezTo>
                    <a:pt x="279214" y="180202"/>
                    <a:pt x="288358" y="184774"/>
                    <a:pt x="292930" y="180202"/>
                  </a:cubicBezTo>
                  <a:cubicBezTo>
                    <a:pt x="292930" y="180202"/>
                    <a:pt x="292930" y="184774"/>
                    <a:pt x="288358" y="184774"/>
                  </a:cubicBezTo>
                  <a:cubicBezTo>
                    <a:pt x="302074" y="180202"/>
                    <a:pt x="315790" y="175630"/>
                    <a:pt x="329506" y="171058"/>
                  </a:cubicBezTo>
                  <a:cubicBezTo>
                    <a:pt x="334078" y="175630"/>
                    <a:pt x="311218" y="180202"/>
                    <a:pt x="311218" y="180202"/>
                  </a:cubicBezTo>
                  <a:cubicBezTo>
                    <a:pt x="311218" y="180202"/>
                    <a:pt x="311218" y="180202"/>
                    <a:pt x="311218" y="180202"/>
                  </a:cubicBezTo>
                  <a:cubicBezTo>
                    <a:pt x="311218" y="180202"/>
                    <a:pt x="315790" y="180202"/>
                    <a:pt x="315790" y="180202"/>
                  </a:cubicBezTo>
                  <a:cubicBezTo>
                    <a:pt x="315790" y="184774"/>
                    <a:pt x="306646" y="193918"/>
                    <a:pt x="302074" y="193918"/>
                  </a:cubicBezTo>
                  <a:cubicBezTo>
                    <a:pt x="292930" y="198490"/>
                    <a:pt x="283786" y="198490"/>
                    <a:pt x="274642" y="198490"/>
                  </a:cubicBezTo>
                  <a:cubicBezTo>
                    <a:pt x="274642" y="198490"/>
                    <a:pt x="274642" y="198490"/>
                    <a:pt x="274642" y="198490"/>
                  </a:cubicBezTo>
                  <a:cubicBezTo>
                    <a:pt x="279214" y="198490"/>
                    <a:pt x="270070" y="193918"/>
                    <a:pt x="265498" y="198490"/>
                  </a:cubicBezTo>
                  <a:cubicBezTo>
                    <a:pt x="265498" y="198490"/>
                    <a:pt x="270070" y="198490"/>
                    <a:pt x="270070" y="198490"/>
                  </a:cubicBezTo>
                  <a:cubicBezTo>
                    <a:pt x="260926" y="203062"/>
                    <a:pt x="251782" y="207634"/>
                    <a:pt x="238066" y="207634"/>
                  </a:cubicBezTo>
                  <a:cubicBezTo>
                    <a:pt x="242638" y="207634"/>
                    <a:pt x="224350" y="198490"/>
                    <a:pt x="224350" y="207634"/>
                  </a:cubicBezTo>
                  <a:cubicBezTo>
                    <a:pt x="224350" y="207634"/>
                    <a:pt x="215206" y="212206"/>
                    <a:pt x="210634" y="212206"/>
                  </a:cubicBezTo>
                  <a:cubicBezTo>
                    <a:pt x="206062" y="216778"/>
                    <a:pt x="206062" y="221350"/>
                    <a:pt x="201490" y="216778"/>
                  </a:cubicBezTo>
                  <a:cubicBezTo>
                    <a:pt x="187774" y="212206"/>
                    <a:pt x="178630" y="230494"/>
                    <a:pt x="169486" y="230494"/>
                  </a:cubicBezTo>
                  <a:cubicBezTo>
                    <a:pt x="174058" y="239638"/>
                    <a:pt x="164914" y="244210"/>
                    <a:pt x="164914" y="248782"/>
                  </a:cubicBezTo>
                  <a:cubicBezTo>
                    <a:pt x="164914" y="248782"/>
                    <a:pt x="164914" y="248782"/>
                    <a:pt x="169486" y="248782"/>
                  </a:cubicBezTo>
                  <a:cubicBezTo>
                    <a:pt x="164914" y="248782"/>
                    <a:pt x="164914" y="253354"/>
                    <a:pt x="160342" y="257926"/>
                  </a:cubicBezTo>
                  <a:cubicBezTo>
                    <a:pt x="164914" y="257926"/>
                    <a:pt x="164914" y="257926"/>
                    <a:pt x="169486" y="257926"/>
                  </a:cubicBezTo>
                  <a:cubicBezTo>
                    <a:pt x="169486" y="262498"/>
                    <a:pt x="164914" y="257926"/>
                    <a:pt x="164914" y="262498"/>
                  </a:cubicBezTo>
                  <a:cubicBezTo>
                    <a:pt x="164914" y="262498"/>
                    <a:pt x="151198" y="267070"/>
                    <a:pt x="151198" y="271642"/>
                  </a:cubicBezTo>
                  <a:cubicBezTo>
                    <a:pt x="151198" y="271642"/>
                    <a:pt x="155770" y="271642"/>
                    <a:pt x="155770" y="271642"/>
                  </a:cubicBezTo>
                  <a:cubicBezTo>
                    <a:pt x="155770" y="271642"/>
                    <a:pt x="151198" y="276214"/>
                    <a:pt x="155770" y="276214"/>
                  </a:cubicBezTo>
                  <a:cubicBezTo>
                    <a:pt x="160342" y="276214"/>
                    <a:pt x="155770" y="280786"/>
                    <a:pt x="160342" y="280786"/>
                  </a:cubicBezTo>
                  <a:cubicBezTo>
                    <a:pt x="155770" y="280786"/>
                    <a:pt x="160342" y="285358"/>
                    <a:pt x="155770" y="285358"/>
                  </a:cubicBezTo>
                  <a:cubicBezTo>
                    <a:pt x="164914" y="285358"/>
                    <a:pt x="169486" y="285358"/>
                    <a:pt x="178630" y="285358"/>
                  </a:cubicBezTo>
                  <a:cubicBezTo>
                    <a:pt x="187774" y="285358"/>
                    <a:pt x="192346" y="280786"/>
                    <a:pt x="201490" y="276214"/>
                  </a:cubicBezTo>
                  <a:cubicBezTo>
                    <a:pt x="201490" y="276214"/>
                    <a:pt x="196918" y="280786"/>
                    <a:pt x="196918" y="280786"/>
                  </a:cubicBezTo>
                  <a:cubicBezTo>
                    <a:pt x="196918" y="280786"/>
                    <a:pt x="196918" y="280786"/>
                    <a:pt x="196918" y="280786"/>
                  </a:cubicBezTo>
                  <a:cubicBezTo>
                    <a:pt x="192346" y="285358"/>
                    <a:pt x="192346" y="294502"/>
                    <a:pt x="187774" y="294502"/>
                  </a:cubicBezTo>
                  <a:cubicBezTo>
                    <a:pt x="174058" y="294502"/>
                    <a:pt x="169486" y="294502"/>
                    <a:pt x="164914" y="299074"/>
                  </a:cubicBezTo>
                  <a:cubicBezTo>
                    <a:pt x="164914" y="299074"/>
                    <a:pt x="164914" y="299074"/>
                    <a:pt x="169486" y="299074"/>
                  </a:cubicBezTo>
                  <a:cubicBezTo>
                    <a:pt x="164914" y="299074"/>
                    <a:pt x="164914" y="299074"/>
                    <a:pt x="160342" y="303646"/>
                  </a:cubicBezTo>
                  <a:cubicBezTo>
                    <a:pt x="160342" y="308218"/>
                    <a:pt x="151198" y="303646"/>
                    <a:pt x="151198" y="308218"/>
                  </a:cubicBezTo>
                  <a:cubicBezTo>
                    <a:pt x="155770" y="312790"/>
                    <a:pt x="160342" y="308218"/>
                    <a:pt x="169486" y="308218"/>
                  </a:cubicBezTo>
                  <a:cubicBezTo>
                    <a:pt x="169486" y="308218"/>
                    <a:pt x="164914" y="308218"/>
                    <a:pt x="164914" y="312790"/>
                  </a:cubicBezTo>
                  <a:cubicBezTo>
                    <a:pt x="164914" y="312790"/>
                    <a:pt x="164914" y="312790"/>
                    <a:pt x="164914" y="312790"/>
                  </a:cubicBezTo>
                  <a:cubicBezTo>
                    <a:pt x="169486" y="312790"/>
                    <a:pt x="174058" y="308218"/>
                    <a:pt x="178630" y="308218"/>
                  </a:cubicBezTo>
                  <a:cubicBezTo>
                    <a:pt x="178630" y="308218"/>
                    <a:pt x="178630" y="308218"/>
                    <a:pt x="178630" y="308218"/>
                  </a:cubicBezTo>
                  <a:cubicBezTo>
                    <a:pt x="174058" y="308218"/>
                    <a:pt x="174058" y="308218"/>
                    <a:pt x="169486" y="308218"/>
                  </a:cubicBezTo>
                  <a:cubicBezTo>
                    <a:pt x="174058" y="303646"/>
                    <a:pt x="183202" y="303646"/>
                    <a:pt x="187774" y="303646"/>
                  </a:cubicBezTo>
                  <a:cubicBezTo>
                    <a:pt x="183202" y="303646"/>
                    <a:pt x="187774" y="308218"/>
                    <a:pt x="187774" y="308218"/>
                  </a:cubicBezTo>
                  <a:cubicBezTo>
                    <a:pt x="192346" y="308218"/>
                    <a:pt x="192346" y="303646"/>
                    <a:pt x="196918" y="303646"/>
                  </a:cubicBezTo>
                  <a:cubicBezTo>
                    <a:pt x="196918" y="303646"/>
                    <a:pt x="196918" y="303646"/>
                    <a:pt x="192346" y="303646"/>
                  </a:cubicBezTo>
                  <a:cubicBezTo>
                    <a:pt x="201490" y="303646"/>
                    <a:pt x="187774" y="308218"/>
                    <a:pt x="196918" y="312790"/>
                  </a:cubicBezTo>
                  <a:cubicBezTo>
                    <a:pt x="201490" y="312790"/>
                    <a:pt x="210634" y="303646"/>
                    <a:pt x="215206" y="303646"/>
                  </a:cubicBezTo>
                  <a:cubicBezTo>
                    <a:pt x="215206" y="303646"/>
                    <a:pt x="215206" y="308218"/>
                    <a:pt x="215206" y="308218"/>
                  </a:cubicBezTo>
                  <a:cubicBezTo>
                    <a:pt x="219778" y="312790"/>
                    <a:pt x="233494" y="308218"/>
                    <a:pt x="242638" y="303646"/>
                  </a:cubicBezTo>
                  <a:cubicBezTo>
                    <a:pt x="228922" y="312790"/>
                    <a:pt x="210634" y="317362"/>
                    <a:pt x="201490" y="331078"/>
                  </a:cubicBezTo>
                  <a:cubicBezTo>
                    <a:pt x="201490" y="331078"/>
                    <a:pt x="201490" y="331078"/>
                    <a:pt x="201490" y="331078"/>
                  </a:cubicBezTo>
                  <a:cubicBezTo>
                    <a:pt x="192346" y="331078"/>
                    <a:pt x="187774" y="335650"/>
                    <a:pt x="178630" y="340222"/>
                  </a:cubicBezTo>
                  <a:cubicBezTo>
                    <a:pt x="174058" y="340222"/>
                    <a:pt x="169486" y="340222"/>
                    <a:pt x="164914" y="344794"/>
                  </a:cubicBezTo>
                  <a:cubicBezTo>
                    <a:pt x="160342" y="349366"/>
                    <a:pt x="160342" y="344794"/>
                    <a:pt x="155770" y="349366"/>
                  </a:cubicBezTo>
                  <a:cubicBezTo>
                    <a:pt x="151198" y="349366"/>
                    <a:pt x="105478" y="363082"/>
                    <a:pt x="110050" y="372226"/>
                  </a:cubicBezTo>
                  <a:cubicBezTo>
                    <a:pt x="110050" y="372226"/>
                    <a:pt x="110050" y="372226"/>
                    <a:pt x="105478" y="372226"/>
                  </a:cubicBezTo>
                  <a:cubicBezTo>
                    <a:pt x="100906" y="372226"/>
                    <a:pt x="100906" y="376798"/>
                    <a:pt x="100906" y="376798"/>
                  </a:cubicBezTo>
                  <a:cubicBezTo>
                    <a:pt x="100906" y="372226"/>
                    <a:pt x="100906" y="372226"/>
                    <a:pt x="105478" y="372226"/>
                  </a:cubicBezTo>
                  <a:cubicBezTo>
                    <a:pt x="96334" y="367654"/>
                    <a:pt x="78046" y="376798"/>
                    <a:pt x="68902" y="381370"/>
                  </a:cubicBezTo>
                  <a:cubicBezTo>
                    <a:pt x="59758" y="385942"/>
                    <a:pt x="46042" y="390514"/>
                    <a:pt x="36898" y="395086"/>
                  </a:cubicBezTo>
                  <a:cubicBezTo>
                    <a:pt x="41470" y="385942"/>
                    <a:pt x="-4250" y="399658"/>
                    <a:pt x="322" y="404230"/>
                  </a:cubicBezTo>
                  <a:cubicBezTo>
                    <a:pt x="4894" y="404230"/>
                    <a:pt x="9466" y="404230"/>
                    <a:pt x="9466" y="404230"/>
                  </a:cubicBezTo>
                  <a:cubicBezTo>
                    <a:pt x="14038" y="399658"/>
                    <a:pt x="18610" y="404230"/>
                    <a:pt x="23182" y="399658"/>
                  </a:cubicBezTo>
                  <a:cubicBezTo>
                    <a:pt x="27754" y="399658"/>
                    <a:pt x="32326" y="399658"/>
                    <a:pt x="32326" y="395086"/>
                  </a:cubicBezTo>
                  <a:cubicBezTo>
                    <a:pt x="32326" y="395086"/>
                    <a:pt x="32326" y="395086"/>
                    <a:pt x="32326" y="395086"/>
                  </a:cubicBezTo>
                  <a:cubicBezTo>
                    <a:pt x="36898" y="395086"/>
                    <a:pt x="41470" y="390514"/>
                    <a:pt x="41470" y="390514"/>
                  </a:cubicBezTo>
                  <a:cubicBezTo>
                    <a:pt x="46042" y="390514"/>
                    <a:pt x="41470" y="395086"/>
                    <a:pt x="41470" y="395086"/>
                  </a:cubicBezTo>
                  <a:cubicBezTo>
                    <a:pt x="41470" y="395086"/>
                    <a:pt x="46042" y="395086"/>
                    <a:pt x="46042" y="395086"/>
                  </a:cubicBezTo>
                  <a:cubicBezTo>
                    <a:pt x="50614" y="395086"/>
                    <a:pt x="50614" y="390514"/>
                    <a:pt x="50614" y="390514"/>
                  </a:cubicBezTo>
                  <a:cubicBezTo>
                    <a:pt x="50614" y="395086"/>
                    <a:pt x="50614" y="395086"/>
                    <a:pt x="46042" y="395086"/>
                  </a:cubicBezTo>
                  <a:cubicBezTo>
                    <a:pt x="46042" y="395086"/>
                    <a:pt x="46042" y="395086"/>
                    <a:pt x="46042" y="395086"/>
                  </a:cubicBezTo>
                  <a:cubicBezTo>
                    <a:pt x="41470" y="395086"/>
                    <a:pt x="41470" y="395086"/>
                    <a:pt x="41470" y="399658"/>
                  </a:cubicBezTo>
                  <a:cubicBezTo>
                    <a:pt x="46042" y="395086"/>
                    <a:pt x="68902" y="381370"/>
                    <a:pt x="78046" y="381370"/>
                  </a:cubicBezTo>
                  <a:cubicBezTo>
                    <a:pt x="73474" y="381370"/>
                    <a:pt x="73474" y="381370"/>
                    <a:pt x="68902" y="385942"/>
                  </a:cubicBezTo>
                  <a:cubicBezTo>
                    <a:pt x="73474" y="385942"/>
                    <a:pt x="78046" y="385942"/>
                    <a:pt x="82618" y="385942"/>
                  </a:cubicBezTo>
                  <a:cubicBezTo>
                    <a:pt x="78046" y="385942"/>
                    <a:pt x="73474" y="390514"/>
                    <a:pt x="73474" y="390514"/>
                  </a:cubicBezTo>
                  <a:cubicBezTo>
                    <a:pt x="82618" y="390514"/>
                    <a:pt x="87190" y="385942"/>
                    <a:pt x="91762" y="385942"/>
                  </a:cubicBezTo>
                  <a:cubicBezTo>
                    <a:pt x="87190" y="385942"/>
                    <a:pt x="82618" y="385942"/>
                    <a:pt x="82618" y="385942"/>
                  </a:cubicBezTo>
                  <a:cubicBezTo>
                    <a:pt x="82618" y="385942"/>
                    <a:pt x="82618" y="385942"/>
                    <a:pt x="82618" y="385942"/>
                  </a:cubicBezTo>
                  <a:cubicBezTo>
                    <a:pt x="82618" y="385942"/>
                    <a:pt x="82618" y="385942"/>
                    <a:pt x="82618" y="385942"/>
                  </a:cubicBezTo>
                  <a:cubicBezTo>
                    <a:pt x="82618" y="385942"/>
                    <a:pt x="87190" y="385942"/>
                    <a:pt x="87190" y="381370"/>
                  </a:cubicBezTo>
                  <a:cubicBezTo>
                    <a:pt x="87190" y="381370"/>
                    <a:pt x="87190" y="381370"/>
                    <a:pt x="87190" y="385942"/>
                  </a:cubicBezTo>
                  <a:cubicBezTo>
                    <a:pt x="91762" y="381370"/>
                    <a:pt x="105478" y="376798"/>
                    <a:pt x="110050" y="376798"/>
                  </a:cubicBezTo>
                  <a:cubicBezTo>
                    <a:pt x="110050" y="376798"/>
                    <a:pt x="105478" y="381370"/>
                    <a:pt x="105478" y="381370"/>
                  </a:cubicBezTo>
                  <a:cubicBezTo>
                    <a:pt x="105478" y="381370"/>
                    <a:pt x="105478" y="381370"/>
                    <a:pt x="105478" y="381370"/>
                  </a:cubicBezTo>
                  <a:cubicBezTo>
                    <a:pt x="110050" y="381370"/>
                    <a:pt x="114622" y="376798"/>
                    <a:pt x="123766" y="372226"/>
                  </a:cubicBezTo>
                  <a:cubicBezTo>
                    <a:pt x="128338" y="372226"/>
                    <a:pt x="132910" y="372226"/>
                    <a:pt x="137482" y="367654"/>
                  </a:cubicBezTo>
                  <a:cubicBezTo>
                    <a:pt x="137482" y="367654"/>
                    <a:pt x="137482" y="367654"/>
                    <a:pt x="137482" y="372226"/>
                  </a:cubicBezTo>
                  <a:cubicBezTo>
                    <a:pt x="142054" y="372226"/>
                    <a:pt x="146626" y="367654"/>
                    <a:pt x="151198" y="367654"/>
                  </a:cubicBezTo>
                  <a:cubicBezTo>
                    <a:pt x="151198" y="367654"/>
                    <a:pt x="151198" y="367654"/>
                    <a:pt x="146626" y="367654"/>
                  </a:cubicBezTo>
                  <a:cubicBezTo>
                    <a:pt x="146626" y="367654"/>
                    <a:pt x="146626" y="367654"/>
                    <a:pt x="146626" y="367654"/>
                  </a:cubicBezTo>
                  <a:cubicBezTo>
                    <a:pt x="146626" y="367654"/>
                    <a:pt x="146626" y="367654"/>
                    <a:pt x="142054" y="367654"/>
                  </a:cubicBezTo>
                  <a:cubicBezTo>
                    <a:pt x="146626" y="367654"/>
                    <a:pt x="155770" y="363082"/>
                    <a:pt x="160342" y="363082"/>
                  </a:cubicBezTo>
                  <a:cubicBezTo>
                    <a:pt x="164914" y="363082"/>
                    <a:pt x="169486" y="358510"/>
                    <a:pt x="174058" y="358510"/>
                  </a:cubicBezTo>
                  <a:cubicBezTo>
                    <a:pt x="187774" y="358510"/>
                    <a:pt x="196918" y="344794"/>
                    <a:pt x="206062" y="344794"/>
                  </a:cubicBezTo>
                  <a:cubicBezTo>
                    <a:pt x="210634" y="344794"/>
                    <a:pt x="224350" y="340222"/>
                    <a:pt x="233494" y="335650"/>
                  </a:cubicBezTo>
                  <a:cubicBezTo>
                    <a:pt x="238066" y="331078"/>
                    <a:pt x="247210" y="331078"/>
                    <a:pt x="251782" y="331078"/>
                  </a:cubicBezTo>
                  <a:cubicBezTo>
                    <a:pt x="256354" y="331078"/>
                    <a:pt x="265498" y="321934"/>
                    <a:pt x="270070" y="321934"/>
                  </a:cubicBezTo>
                  <a:cubicBezTo>
                    <a:pt x="274642" y="321934"/>
                    <a:pt x="279214" y="321934"/>
                    <a:pt x="283786" y="317362"/>
                  </a:cubicBezTo>
                  <a:cubicBezTo>
                    <a:pt x="288358" y="312790"/>
                    <a:pt x="279214" y="312790"/>
                    <a:pt x="274642" y="312790"/>
                  </a:cubicBezTo>
                  <a:cubicBezTo>
                    <a:pt x="279214" y="303646"/>
                    <a:pt x="329506" y="299074"/>
                    <a:pt x="324934" y="289930"/>
                  </a:cubicBezTo>
                  <a:cubicBezTo>
                    <a:pt x="329506" y="289930"/>
                    <a:pt x="329506" y="289930"/>
                    <a:pt x="334078" y="289930"/>
                  </a:cubicBezTo>
                  <a:cubicBezTo>
                    <a:pt x="338650" y="285358"/>
                    <a:pt x="347794" y="285358"/>
                    <a:pt x="356938" y="280786"/>
                  </a:cubicBezTo>
                  <a:cubicBezTo>
                    <a:pt x="366082" y="276214"/>
                    <a:pt x="370654" y="276214"/>
                    <a:pt x="379798" y="271642"/>
                  </a:cubicBezTo>
                  <a:cubicBezTo>
                    <a:pt x="384370" y="267070"/>
                    <a:pt x="388942" y="271642"/>
                    <a:pt x="398086" y="271642"/>
                  </a:cubicBezTo>
                  <a:cubicBezTo>
                    <a:pt x="393514" y="276214"/>
                    <a:pt x="398086" y="276214"/>
                    <a:pt x="402658" y="276214"/>
                  </a:cubicBezTo>
                  <a:cubicBezTo>
                    <a:pt x="398086" y="276214"/>
                    <a:pt x="388942" y="276214"/>
                    <a:pt x="388942" y="271642"/>
                  </a:cubicBezTo>
                  <a:cubicBezTo>
                    <a:pt x="384370" y="271642"/>
                    <a:pt x="379798" y="276214"/>
                    <a:pt x="375226" y="276214"/>
                  </a:cubicBezTo>
                  <a:cubicBezTo>
                    <a:pt x="366082" y="276214"/>
                    <a:pt x="366082" y="280786"/>
                    <a:pt x="361510" y="285358"/>
                  </a:cubicBezTo>
                  <a:cubicBezTo>
                    <a:pt x="361510" y="285358"/>
                    <a:pt x="329506" y="303646"/>
                    <a:pt x="338650" y="303646"/>
                  </a:cubicBezTo>
                  <a:cubicBezTo>
                    <a:pt x="334078" y="303646"/>
                    <a:pt x="329506" y="308218"/>
                    <a:pt x="324934" y="308218"/>
                  </a:cubicBezTo>
                  <a:cubicBezTo>
                    <a:pt x="320362" y="308218"/>
                    <a:pt x="320362" y="312790"/>
                    <a:pt x="324934" y="312790"/>
                  </a:cubicBezTo>
                  <a:cubicBezTo>
                    <a:pt x="329506" y="312790"/>
                    <a:pt x="338650" y="308218"/>
                    <a:pt x="338650" y="308218"/>
                  </a:cubicBezTo>
                  <a:cubicBezTo>
                    <a:pt x="343222" y="308218"/>
                    <a:pt x="343222" y="308218"/>
                    <a:pt x="347794" y="308218"/>
                  </a:cubicBezTo>
                  <a:cubicBezTo>
                    <a:pt x="347794" y="308218"/>
                    <a:pt x="347794" y="308218"/>
                    <a:pt x="347794" y="308218"/>
                  </a:cubicBezTo>
                  <a:cubicBezTo>
                    <a:pt x="347794" y="308218"/>
                    <a:pt x="352366" y="308218"/>
                    <a:pt x="352366" y="303646"/>
                  </a:cubicBezTo>
                  <a:cubicBezTo>
                    <a:pt x="352366" y="308218"/>
                    <a:pt x="352366" y="303646"/>
                    <a:pt x="352366" y="303646"/>
                  </a:cubicBezTo>
                  <a:cubicBezTo>
                    <a:pt x="352366" y="303646"/>
                    <a:pt x="370654" y="299074"/>
                    <a:pt x="370654" y="299074"/>
                  </a:cubicBezTo>
                  <a:cubicBezTo>
                    <a:pt x="370654" y="299074"/>
                    <a:pt x="370654" y="299074"/>
                    <a:pt x="370654" y="303646"/>
                  </a:cubicBezTo>
                  <a:cubicBezTo>
                    <a:pt x="370654" y="303646"/>
                    <a:pt x="375226" y="299074"/>
                    <a:pt x="375226" y="299074"/>
                  </a:cubicBezTo>
                  <a:cubicBezTo>
                    <a:pt x="370654" y="303646"/>
                    <a:pt x="384370" y="294502"/>
                    <a:pt x="384370" y="294502"/>
                  </a:cubicBezTo>
                  <a:cubicBezTo>
                    <a:pt x="384370" y="294502"/>
                    <a:pt x="384370" y="294502"/>
                    <a:pt x="379798" y="299074"/>
                  </a:cubicBezTo>
                  <a:cubicBezTo>
                    <a:pt x="379798" y="299074"/>
                    <a:pt x="379798" y="299074"/>
                    <a:pt x="379798" y="299074"/>
                  </a:cubicBezTo>
                  <a:cubicBezTo>
                    <a:pt x="384370" y="294502"/>
                    <a:pt x="407230" y="299074"/>
                    <a:pt x="407230" y="294502"/>
                  </a:cubicBezTo>
                  <a:cubicBezTo>
                    <a:pt x="407230" y="294502"/>
                    <a:pt x="407230" y="294502"/>
                    <a:pt x="407230" y="294502"/>
                  </a:cubicBezTo>
                  <a:cubicBezTo>
                    <a:pt x="407230" y="294502"/>
                    <a:pt x="402658" y="294502"/>
                    <a:pt x="407230" y="289930"/>
                  </a:cubicBezTo>
                  <a:cubicBezTo>
                    <a:pt x="416374" y="289930"/>
                    <a:pt x="411802" y="285358"/>
                    <a:pt x="416374" y="280786"/>
                  </a:cubicBezTo>
                  <a:cubicBezTo>
                    <a:pt x="416374" y="280786"/>
                    <a:pt x="416374" y="280786"/>
                    <a:pt x="416374" y="285358"/>
                  </a:cubicBezTo>
                  <a:cubicBezTo>
                    <a:pt x="416374" y="280786"/>
                    <a:pt x="425518" y="280786"/>
                    <a:pt x="425518" y="276214"/>
                  </a:cubicBezTo>
                  <a:cubicBezTo>
                    <a:pt x="420946" y="276214"/>
                    <a:pt x="420946" y="280786"/>
                    <a:pt x="416374" y="280786"/>
                  </a:cubicBezTo>
                  <a:cubicBezTo>
                    <a:pt x="416374" y="280786"/>
                    <a:pt x="416374" y="280786"/>
                    <a:pt x="416374" y="280786"/>
                  </a:cubicBezTo>
                  <a:cubicBezTo>
                    <a:pt x="416374" y="280786"/>
                    <a:pt x="411802" y="280786"/>
                    <a:pt x="411802" y="280786"/>
                  </a:cubicBezTo>
                  <a:cubicBezTo>
                    <a:pt x="411802" y="280786"/>
                    <a:pt x="411802" y="280786"/>
                    <a:pt x="411802" y="280786"/>
                  </a:cubicBezTo>
                  <a:cubicBezTo>
                    <a:pt x="411802" y="280786"/>
                    <a:pt x="411802" y="280786"/>
                    <a:pt x="411802" y="280786"/>
                  </a:cubicBezTo>
                  <a:cubicBezTo>
                    <a:pt x="411802" y="280786"/>
                    <a:pt x="411802" y="280786"/>
                    <a:pt x="411802" y="280786"/>
                  </a:cubicBezTo>
                  <a:cubicBezTo>
                    <a:pt x="416374" y="280786"/>
                    <a:pt x="420946" y="276214"/>
                    <a:pt x="425518" y="276214"/>
                  </a:cubicBezTo>
                  <a:cubicBezTo>
                    <a:pt x="420946" y="280786"/>
                    <a:pt x="425518" y="280786"/>
                    <a:pt x="425518" y="280786"/>
                  </a:cubicBezTo>
                  <a:cubicBezTo>
                    <a:pt x="430090" y="280786"/>
                    <a:pt x="430090" y="280786"/>
                    <a:pt x="434662" y="276214"/>
                  </a:cubicBezTo>
                  <a:cubicBezTo>
                    <a:pt x="434662" y="276214"/>
                    <a:pt x="434662" y="276214"/>
                    <a:pt x="434662" y="276214"/>
                  </a:cubicBezTo>
                  <a:cubicBezTo>
                    <a:pt x="439234" y="276214"/>
                    <a:pt x="452950" y="271642"/>
                    <a:pt x="457522" y="271642"/>
                  </a:cubicBezTo>
                  <a:cubicBezTo>
                    <a:pt x="457522" y="271642"/>
                    <a:pt x="443806" y="276214"/>
                    <a:pt x="448378" y="276214"/>
                  </a:cubicBezTo>
                  <a:cubicBezTo>
                    <a:pt x="448378" y="276214"/>
                    <a:pt x="443806" y="280786"/>
                    <a:pt x="443806" y="280786"/>
                  </a:cubicBezTo>
                  <a:cubicBezTo>
                    <a:pt x="448378" y="280786"/>
                    <a:pt x="443806" y="280786"/>
                    <a:pt x="448378" y="280786"/>
                  </a:cubicBezTo>
                  <a:cubicBezTo>
                    <a:pt x="443806" y="280786"/>
                    <a:pt x="452950" y="280786"/>
                    <a:pt x="452950" y="280786"/>
                  </a:cubicBezTo>
                  <a:cubicBezTo>
                    <a:pt x="448378" y="285358"/>
                    <a:pt x="448378" y="285358"/>
                    <a:pt x="452950" y="285358"/>
                  </a:cubicBezTo>
                  <a:cubicBezTo>
                    <a:pt x="457522" y="285358"/>
                    <a:pt x="457522" y="285358"/>
                    <a:pt x="462094" y="285358"/>
                  </a:cubicBezTo>
                  <a:cubicBezTo>
                    <a:pt x="462094" y="285358"/>
                    <a:pt x="457522" y="285358"/>
                    <a:pt x="457522" y="289930"/>
                  </a:cubicBezTo>
                  <a:cubicBezTo>
                    <a:pt x="462094" y="289930"/>
                    <a:pt x="462094" y="294502"/>
                    <a:pt x="466666" y="294502"/>
                  </a:cubicBezTo>
                  <a:cubicBezTo>
                    <a:pt x="466666" y="294502"/>
                    <a:pt x="466666" y="294502"/>
                    <a:pt x="466666" y="294502"/>
                  </a:cubicBezTo>
                  <a:cubicBezTo>
                    <a:pt x="475810" y="299074"/>
                    <a:pt x="484954" y="289930"/>
                    <a:pt x="489526" y="294502"/>
                  </a:cubicBezTo>
                  <a:cubicBezTo>
                    <a:pt x="498670" y="294502"/>
                    <a:pt x="503242" y="294502"/>
                    <a:pt x="512386" y="294502"/>
                  </a:cubicBezTo>
                  <a:cubicBezTo>
                    <a:pt x="512386" y="294502"/>
                    <a:pt x="507814" y="299074"/>
                    <a:pt x="507814" y="299074"/>
                  </a:cubicBezTo>
                  <a:cubicBezTo>
                    <a:pt x="516958" y="303646"/>
                    <a:pt x="526102" y="303646"/>
                    <a:pt x="535246" y="299074"/>
                  </a:cubicBezTo>
                  <a:cubicBezTo>
                    <a:pt x="530674" y="303646"/>
                    <a:pt x="526102" y="303646"/>
                    <a:pt x="526102" y="308218"/>
                  </a:cubicBezTo>
                  <a:cubicBezTo>
                    <a:pt x="530674" y="308218"/>
                    <a:pt x="530674" y="312790"/>
                    <a:pt x="539818" y="317362"/>
                  </a:cubicBezTo>
                  <a:cubicBezTo>
                    <a:pt x="539818" y="317362"/>
                    <a:pt x="539818" y="317362"/>
                    <a:pt x="539818" y="317362"/>
                  </a:cubicBezTo>
                  <a:cubicBezTo>
                    <a:pt x="548962" y="317362"/>
                    <a:pt x="539818" y="326506"/>
                    <a:pt x="544390" y="326506"/>
                  </a:cubicBezTo>
                  <a:cubicBezTo>
                    <a:pt x="539818" y="331078"/>
                    <a:pt x="548962" y="331078"/>
                    <a:pt x="548962" y="335650"/>
                  </a:cubicBezTo>
                  <a:cubicBezTo>
                    <a:pt x="553534" y="335650"/>
                    <a:pt x="558106" y="331078"/>
                    <a:pt x="558106" y="331078"/>
                  </a:cubicBezTo>
                  <a:cubicBezTo>
                    <a:pt x="558106" y="331078"/>
                    <a:pt x="558106" y="331078"/>
                    <a:pt x="558106" y="335650"/>
                  </a:cubicBezTo>
                  <a:cubicBezTo>
                    <a:pt x="562678" y="335650"/>
                    <a:pt x="567250" y="331078"/>
                    <a:pt x="567250" y="331078"/>
                  </a:cubicBezTo>
                  <a:cubicBezTo>
                    <a:pt x="567250" y="326506"/>
                    <a:pt x="567250" y="326506"/>
                    <a:pt x="562678" y="326506"/>
                  </a:cubicBezTo>
                  <a:cubicBezTo>
                    <a:pt x="562678" y="326506"/>
                    <a:pt x="562678" y="321934"/>
                    <a:pt x="562678" y="321934"/>
                  </a:cubicBezTo>
                  <a:cubicBezTo>
                    <a:pt x="562678" y="321934"/>
                    <a:pt x="558106" y="321934"/>
                    <a:pt x="558106" y="321934"/>
                  </a:cubicBezTo>
                  <a:cubicBezTo>
                    <a:pt x="567250" y="317362"/>
                    <a:pt x="562678" y="326506"/>
                    <a:pt x="571822" y="321934"/>
                  </a:cubicBezTo>
                  <a:cubicBezTo>
                    <a:pt x="571822" y="321934"/>
                    <a:pt x="571822" y="321934"/>
                    <a:pt x="571822" y="321934"/>
                  </a:cubicBezTo>
                  <a:cubicBezTo>
                    <a:pt x="567250" y="326506"/>
                    <a:pt x="567250" y="326506"/>
                    <a:pt x="562678" y="331078"/>
                  </a:cubicBezTo>
                  <a:cubicBezTo>
                    <a:pt x="567250" y="331078"/>
                    <a:pt x="567250" y="331078"/>
                    <a:pt x="571822" y="331078"/>
                  </a:cubicBezTo>
                  <a:cubicBezTo>
                    <a:pt x="567250" y="335650"/>
                    <a:pt x="580966" y="331078"/>
                    <a:pt x="580966" y="326506"/>
                  </a:cubicBezTo>
                  <a:cubicBezTo>
                    <a:pt x="580966" y="326506"/>
                    <a:pt x="585538" y="312790"/>
                    <a:pt x="590110" y="312790"/>
                  </a:cubicBezTo>
                  <a:cubicBezTo>
                    <a:pt x="594682" y="312790"/>
                    <a:pt x="585538" y="326506"/>
                    <a:pt x="580966" y="331078"/>
                  </a:cubicBezTo>
                  <a:cubicBezTo>
                    <a:pt x="580966" y="331078"/>
                    <a:pt x="580966" y="331078"/>
                    <a:pt x="580966" y="331078"/>
                  </a:cubicBezTo>
                  <a:cubicBezTo>
                    <a:pt x="576394" y="335650"/>
                    <a:pt x="585538" y="335650"/>
                    <a:pt x="585538" y="335650"/>
                  </a:cubicBezTo>
                  <a:cubicBezTo>
                    <a:pt x="585538" y="335650"/>
                    <a:pt x="580966" y="335650"/>
                    <a:pt x="576394" y="335650"/>
                  </a:cubicBezTo>
                  <a:cubicBezTo>
                    <a:pt x="576394" y="335650"/>
                    <a:pt x="576394" y="331078"/>
                    <a:pt x="576394" y="331078"/>
                  </a:cubicBezTo>
                  <a:cubicBezTo>
                    <a:pt x="571822" y="331078"/>
                    <a:pt x="562678" y="344794"/>
                    <a:pt x="562678" y="349366"/>
                  </a:cubicBezTo>
                  <a:cubicBezTo>
                    <a:pt x="562678" y="353938"/>
                    <a:pt x="558106" y="353938"/>
                    <a:pt x="553534" y="358510"/>
                  </a:cubicBezTo>
                  <a:cubicBezTo>
                    <a:pt x="558106" y="358510"/>
                    <a:pt x="576394" y="349366"/>
                    <a:pt x="571822" y="349366"/>
                  </a:cubicBezTo>
                  <a:cubicBezTo>
                    <a:pt x="576394" y="349366"/>
                    <a:pt x="576394" y="340222"/>
                    <a:pt x="580966" y="335650"/>
                  </a:cubicBezTo>
                  <a:cubicBezTo>
                    <a:pt x="580966" y="340222"/>
                    <a:pt x="576394" y="340222"/>
                    <a:pt x="576394" y="344794"/>
                  </a:cubicBezTo>
                  <a:cubicBezTo>
                    <a:pt x="576394" y="340222"/>
                    <a:pt x="580966" y="335650"/>
                    <a:pt x="585538" y="331078"/>
                  </a:cubicBezTo>
                  <a:cubicBezTo>
                    <a:pt x="585538" y="335650"/>
                    <a:pt x="585538" y="340222"/>
                    <a:pt x="585538" y="340222"/>
                  </a:cubicBezTo>
                  <a:cubicBezTo>
                    <a:pt x="585538" y="340222"/>
                    <a:pt x="567250" y="353938"/>
                    <a:pt x="580966" y="353938"/>
                  </a:cubicBezTo>
                  <a:cubicBezTo>
                    <a:pt x="580966" y="353938"/>
                    <a:pt x="576394" y="358510"/>
                    <a:pt x="580966" y="358510"/>
                  </a:cubicBezTo>
                  <a:cubicBezTo>
                    <a:pt x="580966" y="358510"/>
                    <a:pt x="576394" y="358510"/>
                    <a:pt x="576394" y="363082"/>
                  </a:cubicBezTo>
                  <a:cubicBezTo>
                    <a:pt x="576394" y="358510"/>
                    <a:pt x="571822" y="353938"/>
                    <a:pt x="567250" y="353938"/>
                  </a:cubicBezTo>
                  <a:cubicBezTo>
                    <a:pt x="558106" y="353938"/>
                    <a:pt x="562678" y="358510"/>
                    <a:pt x="558106" y="363082"/>
                  </a:cubicBezTo>
                  <a:cubicBezTo>
                    <a:pt x="558106" y="358510"/>
                    <a:pt x="558106" y="358510"/>
                    <a:pt x="553534" y="358510"/>
                  </a:cubicBezTo>
                  <a:cubicBezTo>
                    <a:pt x="553534" y="358510"/>
                    <a:pt x="553534" y="358510"/>
                    <a:pt x="553534" y="363082"/>
                  </a:cubicBezTo>
                  <a:cubicBezTo>
                    <a:pt x="548962" y="363082"/>
                    <a:pt x="544390" y="363082"/>
                    <a:pt x="544390" y="367654"/>
                  </a:cubicBezTo>
                  <a:cubicBezTo>
                    <a:pt x="544390" y="367654"/>
                    <a:pt x="544390" y="367654"/>
                    <a:pt x="548962" y="367654"/>
                  </a:cubicBezTo>
                  <a:cubicBezTo>
                    <a:pt x="544390" y="372226"/>
                    <a:pt x="548962" y="367654"/>
                    <a:pt x="548962" y="372226"/>
                  </a:cubicBezTo>
                  <a:cubicBezTo>
                    <a:pt x="548962" y="376798"/>
                    <a:pt x="539818" y="376798"/>
                    <a:pt x="539818" y="385942"/>
                  </a:cubicBezTo>
                  <a:cubicBezTo>
                    <a:pt x="544390" y="381370"/>
                    <a:pt x="553534" y="381370"/>
                    <a:pt x="553534" y="376798"/>
                  </a:cubicBezTo>
                  <a:cubicBezTo>
                    <a:pt x="553534" y="372226"/>
                    <a:pt x="553534" y="376798"/>
                    <a:pt x="562678" y="376798"/>
                  </a:cubicBezTo>
                  <a:cubicBezTo>
                    <a:pt x="567250" y="376798"/>
                    <a:pt x="567250" y="376798"/>
                    <a:pt x="571822" y="372226"/>
                  </a:cubicBezTo>
                  <a:cubicBezTo>
                    <a:pt x="571822" y="372226"/>
                    <a:pt x="571822" y="372226"/>
                    <a:pt x="571822" y="372226"/>
                  </a:cubicBezTo>
                  <a:cubicBezTo>
                    <a:pt x="571822" y="372226"/>
                    <a:pt x="571822" y="372226"/>
                    <a:pt x="571822" y="376798"/>
                  </a:cubicBezTo>
                  <a:cubicBezTo>
                    <a:pt x="562678" y="376798"/>
                    <a:pt x="562678" y="385942"/>
                    <a:pt x="567250" y="381370"/>
                  </a:cubicBezTo>
                  <a:cubicBezTo>
                    <a:pt x="567250" y="381370"/>
                    <a:pt x="567250" y="385942"/>
                    <a:pt x="567250" y="390514"/>
                  </a:cubicBezTo>
                  <a:cubicBezTo>
                    <a:pt x="571822" y="390514"/>
                    <a:pt x="571822" y="385942"/>
                    <a:pt x="576394" y="385942"/>
                  </a:cubicBezTo>
                  <a:cubicBezTo>
                    <a:pt x="576394" y="385942"/>
                    <a:pt x="571822" y="390514"/>
                    <a:pt x="567250" y="390514"/>
                  </a:cubicBezTo>
                  <a:cubicBezTo>
                    <a:pt x="558106" y="395086"/>
                    <a:pt x="562678" y="399658"/>
                    <a:pt x="567250" y="395086"/>
                  </a:cubicBezTo>
                  <a:cubicBezTo>
                    <a:pt x="571822" y="390514"/>
                    <a:pt x="576394" y="385942"/>
                    <a:pt x="580966" y="385942"/>
                  </a:cubicBezTo>
                  <a:cubicBezTo>
                    <a:pt x="580966" y="385942"/>
                    <a:pt x="580966" y="385942"/>
                    <a:pt x="576394" y="385942"/>
                  </a:cubicBezTo>
                  <a:cubicBezTo>
                    <a:pt x="576394" y="385942"/>
                    <a:pt x="576394" y="385942"/>
                    <a:pt x="576394" y="385942"/>
                  </a:cubicBezTo>
                  <a:cubicBezTo>
                    <a:pt x="571822" y="385942"/>
                    <a:pt x="567250" y="390514"/>
                    <a:pt x="567250" y="395086"/>
                  </a:cubicBezTo>
                  <a:cubicBezTo>
                    <a:pt x="567250" y="390514"/>
                    <a:pt x="562678" y="399658"/>
                    <a:pt x="562678" y="399658"/>
                  </a:cubicBezTo>
                  <a:cubicBezTo>
                    <a:pt x="562678" y="399658"/>
                    <a:pt x="562678" y="399658"/>
                    <a:pt x="562678" y="399658"/>
                  </a:cubicBezTo>
                  <a:cubicBezTo>
                    <a:pt x="562678" y="399658"/>
                    <a:pt x="562678" y="404230"/>
                    <a:pt x="562678" y="404230"/>
                  </a:cubicBezTo>
                  <a:cubicBezTo>
                    <a:pt x="562678" y="404230"/>
                    <a:pt x="562678" y="404230"/>
                    <a:pt x="562678" y="404230"/>
                  </a:cubicBezTo>
                  <a:cubicBezTo>
                    <a:pt x="562678" y="404230"/>
                    <a:pt x="562678" y="404230"/>
                    <a:pt x="558106" y="404230"/>
                  </a:cubicBezTo>
                  <a:cubicBezTo>
                    <a:pt x="562678" y="404230"/>
                    <a:pt x="562678" y="404230"/>
                    <a:pt x="567250" y="399658"/>
                  </a:cubicBezTo>
                  <a:cubicBezTo>
                    <a:pt x="567250" y="399658"/>
                    <a:pt x="567250" y="399658"/>
                    <a:pt x="567250" y="399658"/>
                  </a:cubicBezTo>
                  <a:cubicBezTo>
                    <a:pt x="571822" y="395086"/>
                    <a:pt x="567250" y="395086"/>
                    <a:pt x="567250" y="395086"/>
                  </a:cubicBezTo>
                  <a:cubicBezTo>
                    <a:pt x="567250" y="395086"/>
                    <a:pt x="576394" y="399658"/>
                    <a:pt x="576394" y="399658"/>
                  </a:cubicBezTo>
                  <a:cubicBezTo>
                    <a:pt x="571822" y="399658"/>
                    <a:pt x="571822" y="404230"/>
                    <a:pt x="571822" y="408802"/>
                  </a:cubicBezTo>
                  <a:cubicBezTo>
                    <a:pt x="571822" y="408802"/>
                    <a:pt x="571822" y="408802"/>
                    <a:pt x="576394" y="408802"/>
                  </a:cubicBezTo>
                  <a:cubicBezTo>
                    <a:pt x="576394" y="408802"/>
                    <a:pt x="576394" y="408802"/>
                    <a:pt x="576394" y="408802"/>
                  </a:cubicBezTo>
                  <a:cubicBezTo>
                    <a:pt x="576394" y="408802"/>
                    <a:pt x="580966" y="408802"/>
                    <a:pt x="580966" y="408802"/>
                  </a:cubicBezTo>
                  <a:cubicBezTo>
                    <a:pt x="576394" y="413374"/>
                    <a:pt x="576394" y="417946"/>
                    <a:pt x="571822" y="422518"/>
                  </a:cubicBezTo>
                  <a:cubicBezTo>
                    <a:pt x="576394" y="422518"/>
                    <a:pt x="576394" y="422518"/>
                    <a:pt x="576394" y="422518"/>
                  </a:cubicBezTo>
                  <a:cubicBezTo>
                    <a:pt x="576394" y="422518"/>
                    <a:pt x="571822" y="422518"/>
                    <a:pt x="567250" y="427090"/>
                  </a:cubicBezTo>
                  <a:cubicBezTo>
                    <a:pt x="567250" y="431662"/>
                    <a:pt x="567250" y="422518"/>
                    <a:pt x="567250" y="431662"/>
                  </a:cubicBezTo>
                  <a:cubicBezTo>
                    <a:pt x="567250" y="431662"/>
                    <a:pt x="567250" y="427090"/>
                    <a:pt x="567250" y="427090"/>
                  </a:cubicBezTo>
                  <a:cubicBezTo>
                    <a:pt x="562678" y="427090"/>
                    <a:pt x="558106" y="427090"/>
                    <a:pt x="558106" y="431662"/>
                  </a:cubicBezTo>
                  <a:cubicBezTo>
                    <a:pt x="558106" y="431662"/>
                    <a:pt x="558106" y="431662"/>
                    <a:pt x="558106" y="431662"/>
                  </a:cubicBezTo>
                  <a:cubicBezTo>
                    <a:pt x="558106" y="431662"/>
                    <a:pt x="558106" y="431662"/>
                    <a:pt x="558106" y="431662"/>
                  </a:cubicBezTo>
                  <a:cubicBezTo>
                    <a:pt x="558106" y="431662"/>
                    <a:pt x="558106" y="431662"/>
                    <a:pt x="562678" y="431662"/>
                  </a:cubicBezTo>
                  <a:cubicBezTo>
                    <a:pt x="562678" y="436234"/>
                    <a:pt x="562678" y="436234"/>
                    <a:pt x="558106" y="440806"/>
                  </a:cubicBezTo>
                  <a:cubicBezTo>
                    <a:pt x="558106" y="440806"/>
                    <a:pt x="558106" y="440806"/>
                    <a:pt x="558106" y="440806"/>
                  </a:cubicBezTo>
                  <a:cubicBezTo>
                    <a:pt x="558106" y="440806"/>
                    <a:pt x="558106" y="440806"/>
                    <a:pt x="558106" y="440806"/>
                  </a:cubicBezTo>
                  <a:cubicBezTo>
                    <a:pt x="562678" y="440806"/>
                    <a:pt x="562678" y="436234"/>
                    <a:pt x="562678" y="436234"/>
                  </a:cubicBezTo>
                  <a:cubicBezTo>
                    <a:pt x="562678" y="436234"/>
                    <a:pt x="558106" y="436234"/>
                    <a:pt x="558106" y="440806"/>
                  </a:cubicBezTo>
                  <a:cubicBezTo>
                    <a:pt x="558106" y="440806"/>
                    <a:pt x="558106" y="440806"/>
                    <a:pt x="553534" y="440806"/>
                  </a:cubicBezTo>
                  <a:cubicBezTo>
                    <a:pt x="553534" y="440806"/>
                    <a:pt x="553534" y="440806"/>
                    <a:pt x="553534" y="440806"/>
                  </a:cubicBezTo>
                  <a:cubicBezTo>
                    <a:pt x="553534" y="440806"/>
                    <a:pt x="553534" y="440806"/>
                    <a:pt x="553534" y="440806"/>
                  </a:cubicBezTo>
                  <a:cubicBezTo>
                    <a:pt x="548962" y="440806"/>
                    <a:pt x="553534" y="449950"/>
                    <a:pt x="553534" y="454522"/>
                  </a:cubicBezTo>
                  <a:cubicBezTo>
                    <a:pt x="558106" y="454522"/>
                    <a:pt x="562678" y="449950"/>
                    <a:pt x="558106" y="445378"/>
                  </a:cubicBezTo>
                  <a:cubicBezTo>
                    <a:pt x="558106" y="445378"/>
                    <a:pt x="558106" y="445378"/>
                    <a:pt x="562678" y="445378"/>
                  </a:cubicBezTo>
                  <a:cubicBezTo>
                    <a:pt x="562678" y="445378"/>
                    <a:pt x="562678" y="449950"/>
                    <a:pt x="562678" y="449950"/>
                  </a:cubicBezTo>
                  <a:cubicBezTo>
                    <a:pt x="562678" y="449950"/>
                    <a:pt x="558106" y="454522"/>
                    <a:pt x="558106" y="454522"/>
                  </a:cubicBezTo>
                  <a:cubicBezTo>
                    <a:pt x="562678" y="454522"/>
                    <a:pt x="562678" y="449950"/>
                    <a:pt x="567250" y="445378"/>
                  </a:cubicBezTo>
                  <a:cubicBezTo>
                    <a:pt x="567250" y="445378"/>
                    <a:pt x="567250" y="445378"/>
                    <a:pt x="567250" y="445378"/>
                  </a:cubicBezTo>
                  <a:cubicBezTo>
                    <a:pt x="567250" y="445378"/>
                    <a:pt x="562678" y="454522"/>
                    <a:pt x="562678" y="459094"/>
                  </a:cubicBezTo>
                  <a:cubicBezTo>
                    <a:pt x="562678" y="454522"/>
                    <a:pt x="558106" y="459094"/>
                    <a:pt x="558106" y="463666"/>
                  </a:cubicBezTo>
                  <a:cubicBezTo>
                    <a:pt x="558106" y="459094"/>
                    <a:pt x="562678" y="459094"/>
                    <a:pt x="562678" y="459094"/>
                  </a:cubicBezTo>
                  <a:cubicBezTo>
                    <a:pt x="562678" y="459094"/>
                    <a:pt x="562678" y="459094"/>
                    <a:pt x="567250" y="459094"/>
                  </a:cubicBezTo>
                  <a:cubicBezTo>
                    <a:pt x="567250" y="459094"/>
                    <a:pt x="567250" y="459094"/>
                    <a:pt x="567250" y="459094"/>
                  </a:cubicBezTo>
                  <a:cubicBezTo>
                    <a:pt x="562678" y="459094"/>
                    <a:pt x="562678" y="463666"/>
                    <a:pt x="562678" y="468238"/>
                  </a:cubicBezTo>
                  <a:cubicBezTo>
                    <a:pt x="562678" y="463666"/>
                    <a:pt x="567250" y="463666"/>
                    <a:pt x="571822" y="463666"/>
                  </a:cubicBezTo>
                  <a:cubicBezTo>
                    <a:pt x="571822" y="463666"/>
                    <a:pt x="571822" y="468238"/>
                    <a:pt x="567250" y="468238"/>
                  </a:cubicBezTo>
                  <a:cubicBezTo>
                    <a:pt x="567250" y="468238"/>
                    <a:pt x="571822" y="468238"/>
                    <a:pt x="571822" y="468238"/>
                  </a:cubicBezTo>
                  <a:cubicBezTo>
                    <a:pt x="571822" y="468238"/>
                    <a:pt x="571822" y="472810"/>
                    <a:pt x="567250" y="472810"/>
                  </a:cubicBezTo>
                  <a:cubicBezTo>
                    <a:pt x="567250" y="472810"/>
                    <a:pt x="567250" y="472810"/>
                    <a:pt x="567250" y="468238"/>
                  </a:cubicBezTo>
                  <a:cubicBezTo>
                    <a:pt x="567250" y="468238"/>
                    <a:pt x="567250" y="468238"/>
                    <a:pt x="567250" y="468238"/>
                  </a:cubicBezTo>
                  <a:cubicBezTo>
                    <a:pt x="567250" y="468238"/>
                    <a:pt x="567250" y="468238"/>
                    <a:pt x="567250" y="468238"/>
                  </a:cubicBezTo>
                  <a:cubicBezTo>
                    <a:pt x="562678" y="468238"/>
                    <a:pt x="562678" y="477382"/>
                    <a:pt x="558106" y="477382"/>
                  </a:cubicBezTo>
                  <a:cubicBezTo>
                    <a:pt x="558106" y="477382"/>
                    <a:pt x="558106" y="477382"/>
                    <a:pt x="558106" y="477382"/>
                  </a:cubicBezTo>
                  <a:cubicBezTo>
                    <a:pt x="553534" y="477382"/>
                    <a:pt x="553534" y="486526"/>
                    <a:pt x="553534" y="486526"/>
                  </a:cubicBezTo>
                  <a:cubicBezTo>
                    <a:pt x="558106" y="486526"/>
                    <a:pt x="558106" y="481954"/>
                    <a:pt x="558106" y="477382"/>
                  </a:cubicBezTo>
                  <a:cubicBezTo>
                    <a:pt x="558106" y="477382"/>
                    <a:pt x="558106" y="477382"/>
                    <a:pt x="562678" y="477382"/>
                  </a:cubicBezTo>
                  <a:cubicBezTo>
                    <a:pt x="558106" y="481954"/>
                    <a:pt x="562678" y="486526"/>
                    <a:pt x="553534" y="491098"/>
                  </a:cubicBezTo>
                  <a:cubicBezTo>
                    <a:pt x="553534" y="491098"/>
                    <a:pt x="558106" y="491098"/>
                    <a:pt x="558106" y="491098"/>
                  </a:cubicBezTo>
                  <a:cubicBezTo>
                    <a:pt x="544390" y="495670"/>
                    <a:pt x="553534" y="500242"/>
                    <a:pt x="562678" y="500242"/>
                  </a:cubicBezTo>
                  <a:cubicBezTo>
                    <a:pt x="558106" y="500242"/>
                    <a:pt x="558106" y="500242"/>
                    <a:pt x="558106" y="504814"/>
                  </a:cubicBezTo>
                  <a:cubicBezTo>
                    <a:pt x="558106" y="504814"/>
                    <a:pt x="558106" y="504814"/>
                    <a:pt x="562678" y="504814"/>
                  </a:cubicBezTo>
                  <a:cubicBezTo>
                    <a:pt x="562678" y="504814"/>
                    <a:pt x="562678" y="504814"/>
                    <a:pt x="562678" y="509386"/>
                  </a:cubicBezTo>
                  <a:cubicBezTo>
                    <a:pt x="562678" y="509386"/>
                    <a:pt x="567250" y="509386"/>
                    <a:pt x="567250" y="509386"/>
                  </a:cubicBezTo>
                  <a:cubicBezTo>
                    <a:pt x="562678" y="509386"/>
                    <a:pt x="562678" y="513958"/>
                    <a:pt x="553534" y="509386"/>
                  </a:cubicBezTo>
                  <a:cubicBezTo>
                    <a:pt x="553534" y="509386"/>
                    <a:pt x="553534" y="509386"/>
                    <a:pt x="558106" y="509386"/>
                  </a:cubicBezTo>
                  <a:cubicBezTo>
                    <a:pt x="558106" y="509386"/>
                    <a:pt x="548962" y="504814"/>
                    <a:pt x="544390" y="504814"/>
                  </a:cubicBezTo>
                  <a:cubicBezTo>
                    <a:pt x="535246" y="500242"/>
                    <a:pt x="526102" y="513958"/>
                    <a:pt x="535246" y="513958"/>
                  </a:cubicBezTo>
                  <a:cubicBezTo>
                    <a:pt x="535246" y="513958"/>
                    <a:pt x="530674" y="518530"/>
                    <a:pt x="535246" y="518530"/>
                  </a:cubicBezTo>
                  <a:cubicBezTo>
                    <a:pt x="535246" y="518530"/>
                    <a:pt x="530674" y="523102"/>
                    <a:pt x="530674" y="523102"/>
                  </a:cubicBezTo>
                  <a:cubicBezTo>
                    <a:pt x="535246" y="523102"/>
                    <a:pt x="539818" y="523102"/>
                    <a:pt x="539818" y="527674"/>
                  </a:cubicBezTo>
                  <a:cubicBezTo>
                    <a:pt x="539818" y="527674"/>
                    <a:pt x="539818" y="527674"/>
                    <a:pt x="544390" y="527674"/>
                  </a:cubicBezTo>
                  <a:cubicBezTo>
                    <a:pt x="539818" y="532246"/>
                    <a:pt x="544390" y="532246"/>
                    <a:pt x="548962" y="532246"/>
                  </a:cubicBezTo>
                  <a:cubicBezTo>
                    <a:pt x="539818" y="541390"/>
                    <a:pt x="553534" y="536818"/>
                    <a:pt x="558106" y="536818"/>
                  </a:cubicBezTo>
                  <a:cubicBezTo>
                    <a:pt x="553534" y="536818"/>
                    <a:pt x="548962" y="536818"/>
                    <a:pt x="548962" y="541390"/>
                  </a:cubicBezTo>
                  <a:cubicBezTo>
                    <a:pt x="548962" y="541390"/>
                    <a:pt x="553534" y="541390"/>
                    <a:pt x="553534" y="541390"/>
                  </a:cubicBezTo>
                  <a:cubicBezTo>
                    <a:pt x="553534" y="541390"/>
                    <a:pt x="553534" y="541390"/>
                    <a:pt x="553534" y="545962"/>
                  </a:cubicBezTo>
                  <a:cubicBezTo>
                    <a:pt x="558106" y="545962"/>
                    <a:pt x="562678" y="545962"/>
                    <a:pt x="558106" y="545962"/>
                  </a:cubicBezTo>
                  <a:cubicBezTo>
                    <a:pt x="558106" y="545962"/>
                    <a:pt x="558106" y="545962"/>
                    <a:pt x="558106" y="545962"/>
                  </a:cubicBezTo>
                  <a:cubicBezTo>
                    <a:pt x="558106" y="545962"/>
                    <a:pt x="558106" y="545962"/>
                    <a:pt x="558106" y="545962"/>
                  </a:cubicBezTo>
                  <a:cubicBezTo>
                    <a:pt x="558106" y="545962"/>
                    <a:pt x="558106" y="545962"/>
                    <a:pt x="558106" y="550534"/>
                  </a:cubicBezTo>
                  <a:cubicBezTo>
                    <a:pt x="558106" y="550534"/>
                    <a:pt x="558106" y="550534"/>
                    <a:pt x="553534" y="550534"/>
                  </a:cubicBezTo>
                  <a:cubicBezTo>
                    <a:pt x="558106" y="555106"/>
                    <a:pt x="562678" y="555106"/>
                    <a:pt x="567250" y="555106"/>
                  </a:cubicBezTo>
                  <a:cubicBezTo>
                    <a:pt x="558106" y="559678"/>
                    <a:pt x="571822" y="564250"/>
                    <a:pt x="576394" y="564250"/>
                  </a:cubicBezTo>
                  <a:cubicBezTo>
                    <a:pt x="585538" y="568822"/>
                    <a:pt x="590110" y="568822"/>
                    <a:pt x="594682" y="559678"/>
                  </a:cubicBezTo>
                  <a:cubicBezTo>
                    <a:pt x="590110" y="559678"/>
                    <a:pt x="590110" y="564250"/>
                    <a:pt x="594682" y="559678"/>
                  </a:cubicBezTo>
                  <a:cubicBezTo>
                    <a:pt x="594682" y="559678"/>
                    <a:pt x="594682" y="559678"/>
                    <a:pt x="594682" y="559678"/>
                  </a:cubicBezTo>
                  <a:cubicBezTo>
                    <a:pt x="599254" y="559678"/>
                    <a:pt x="599254" y="555106"/>
                    <a:pt x="599254" y="555106"/>
                  </a:cubicBezTo>
                  <a:cubicBezTo>
                    <a:pt x="603827" y="559678"/>
                    <a:pt x="603827" y="555106"/>
                    <a:pt x="603827" y="555106"/>
                  </a:cubicBezTo>
                  <a:cubicBezTo>
                    <a:pt x="603827" y="555106"/>
                    <a:pt x="599254" y="550534"/>
                    <a:pt x="599254" y="550534"/>
                  </a:cubicBezTo>
                  <a:cubicBezTo>
                    <a:pt x="599254" y="550534"/>
                    <a:pt x="599254" y="550534"/>
                    <a:pt x="599254" y="555106"/>
                  </a:cubicBezTo>
                  <a:cubicBezTo>
                    <a:pt x="599254" y="555106"/>
                    <a:pt x="599254" y="555106"/>
                    <a:pt x="594682" y="555106"/>
                  </a:cubicBezTo>
                  <a:cubicBezTo>
                    <a:pt x="594682" y="550534"/>
                    <a:pt x="594682" y="550534"/>
                    <a:pt x="590110" y="545962"/>
                  </a:cubicBezTo>
                  <a:cubicBezTo>
                    <a:pt x="585538" y="541390"/>
                    <a:pt x="585538" y="545962"/>
                    <a:pt x="585538" y="541390"/>
                  </a:cubicBezTo>
                  <a:cubicBezTo>
                    <a:pt x="585538" y="536818"/>
                    <a:pt x="585538" y="532246"/>
                    <a:pt x="590110" y="527674"/>
                  </a:cubicBezTo>
                  <a:cubicBezTo>
                    <a:pt x="590110" y="527674"/>
                    <a:pt x="590110" y="527674"/>
                    <a:pt x="590110" y="532246"/>
                  </a:cubicBezTo>
                  <a:cubicBezTo>
                    <a:pt x="590110" y="532246"/>
                    <a:pt x="594682" y="532246"/>
                    <a:pt x="594682" y="527674"/>
                  </a:cubicBezTo>
                  <a:cubicBezTo>
                    <a:pt x="594682" y="527674"/>
                    <a:pt x="594682" y="527674"/>
                    <a:pt x="594682" y="532246"/>
                  </a:cubicBezTo>
                  <a:cubicBezTo>
                    <a:pt x="594682" y="527674"/>
                    <a:pt x="594682" y="532246"/>
                    <a:pt x="599254" y="527674"/>
                  </a:cubicBezTo>
                  <a:cubicBezTo>
                    <a:pt x="599254" y="532246"/>
                    <a:pt x="590110" y="536818"/>
                    <a:pt x="599254" y="536818"/>
                  </a:cubicBezTo>
                  <a:cubicBezTo>
                    <a:pt x="599254" y="536818"/>
                    <a:pt x="599254" y="541390"/>
                    <a:pt x="599254" y="541390"/>
                  </a:cubicBezTo>
                  <a:cubicBezTo>
                    <a:pt x="599254" y="541390"/>
                    <a:pt x="603827" y="536818"/>
                    <a:pt x="608398" y="536818"/>
                  </a:cubicBezTo>
                  <a:cubicBezTo>
                    <a:pt x="608398" y="536818"/>
                    <a:pt x="608398" y="541390"/>
                    <a:pt x="608398" y="541390"/>
                  </a:cubicBezTo>
                  <a:cubicBezTo>
                    <a:pt x="603827" y="541390"/>
                    <a:pt x="608398" y="541390"/>
                    <a:pt x="603827" y="541390"/>
                  </a:cubicBezTo>
                  <a:cubicBezTo>
                    <a:pt x="599254" y="541390"/>
                    <a:pt x="603827" y="550534"/>
                    <a:pt x="608398" y="550534"/>
                  </a:cubicBezTo>
                  <a:cubicBezTo>
                    <a:pt x="608398" y="550534"/>
                    <a:pt x="608398" y="550534"/>
                    <a:pt x="612971" y="550534"/>
                  </a:cubicBezTo>
                  <a:cubicBezTo>
                    <a:pt x="612971" y="550534"/>
                    <a:pt x="612971" y="550534"/>
                    <a:pt x="612971" y="550534"/>
                  </a:cubicBezTo>
                  <a:cubicBezTo>
                    <a:pt x="612971" y="550534"/>
                    <a:pt x="612971" y="550534"/>
                    <a:pt x="612971" y="550534"/>
                  </a:cubicBezTo>
                  <a:cubicBezTo>
                    <a:pt x="612971" y="550534"/>
                    <a:pt x="612971" y="550534"/>
                    <a:pt x="612971" y="550534"/>
                  </a:cubicBezTo>
                  <a:cubicBezTo>
                    <a:pt x="612971" y="550534"/>
                    <a:pt x="612971" y="550534"/>
                    <a:pt x="612971" y="550534"/>
                  </a:cubicBezTo>
                  <a:cubicBezTo>
                    <a:pt x="612971" y="550534"/>
                    <a:pt x="612971" y="550534"/>
                    <a:pt x="617542" y="550534"/>
                  </a:cubicBezTo>
                  <a:cubicBezTo>
                    <a:pt x="617542" y="555106"/>
                    <a:pt x="612971" y="559678"/>
                    <a:pt x="612971" y="564250"/>
                  </a:cubicBezTo>
                  <a:cubicBezTo>
                    <a:pt x="612971" y="564250"/>
                    <a:pt x="617542" y="564250"/>
                    <a:pt x="617542" y="564250"/>
                  </a:cubicBezTo>
                  <a:cubicBezTo>
                    <a:pt x="612971" y="568822"/>
                    <a:pt x="617542" y="577966"/>
                    <a:pt x="612971" y="573394"/>
                  </a:cubicBezTo>
                  <a:cubicBezTo>
                    <a:pt x="612971" y="577966"/>
                    <a:pt x="603827" y="582538"/>
                    <a:pt x="608398" y="587110"/>
                  </a:cubicBezTo>
                  <a:cubicBezTo>
                    <a:pt x="608398" y="587110"/>
                    <a:pt x="612971" y="582538"/>
                    <a:pt x="612971" y="577966"/>
                  </a:cubicBezTo>
                  <a:cubicBezTo>
                    <a:pt x="612971" y="582538"/>
                    <a:pt x="612971" y="582538"/>
                    <a:pt x="612971" y="582538"/>
                  </a:cubicBezTo>
                  <a:cubicBezTo>
                    <a:pt x="612971" y="587110"/>
                    <a:pt x="603827" y="596254"/>
                    <a:pt x="603827" y="596254"/>
                  </a:cubicBezTo>
                  <a:cubicBezTo>
                    <a:pt x="603827" y="596254"/>
                    <a:pt x="603827" y="591682"/>
                    <a:pt x="603827" y="591682"/>
                  </a:cubicBezTo>
                  <a:cubicBezTo>
                    <a:pt x="603827" y="591682"/>
                    <a:pt x="603827" y="587110"/>
                    <a:pt x="603827" y="587110"/>
                  </a:cubicBezTo>
                  <a:cubicBezTo>
                    <a:pt x="608398" y="582538"/>
                    <a:pt x="603827" y="582538"/>
                    <a:pt x="608398" y="577966"/>
                  </a:cubicBezTo>
                  <a:cubicBezTo>
                    <a:pt x="599254" y="582538"/>
                    <a:pt x="585538" y="573394"/>
                    <a:pt x="576394" y="573394"/>
                  </a:cubicBezTo>
                  <a:cubicBezTo>
                    <a:pt x="571822" y="573394"/>
                    <a:pt x="562678" y="600826"/>
                    <a:pt x="562678" y="605398"/>
                  </a:cubicBezTo>
                  <a:cubicBezTo>
                    <a:pt x="562678" y="605398"/>
                    <a:pt x="562678" y="605398"/>
                    <a:pt x="567250" y="605398"/>
                  </a:cubicBezTo>
                  <a:cubicBezTo>
                    <a:pt x="562678" y="605398"/>
                    <a:pt x="562678" y="609970"/>
                    <a:pt x="562678" y="609970"/>
                  </a:cubicBezTo>
                  <a:cubicBezTo>
                    <a:pt x="562678" y="609970"/>
                    <a:pt x="562678" y="609970"/>
                    <a:pt x="567250" y="609970"/>
                  </a:cubicBezTo>
                  <a:cubicBezTo>
                    <a:pt x="567250" y="609970"/>
                    <a:pt x="562678" y="614542"/>
                    <a:pt x="562678" y="614542"/>
                  </a:cubicBezTo>
                  <a:cubicBezTo>
                    <a:pt x="567250" y="605398"/>
                    <a:pt x="562678" y="614542"/>
                    <a:pt x="562678" y="609970"/>
                  </a:cubicBezTo>
                  <a:cubicBezTo>
                    <a:pt x="553534" y="619114"/>
                    <a:pt x="562678" y="614542"/>
                    <a:pt x="571822" y="619114"/>
                  </a:cubicBezTo>
                  <a:cubicBezTo>
                    <a:pt x="562678" y="619114"/>
                    <a:pt x="558106" y="619114"/>
                    <a:pt x="553534" y="628258"/>
                  </a:cubicBezTo>
                  <a:cubicBezTo>
                    <a:pt x="548962" y="632830"/>
                    <a:pt x="544390" y="641974"/>
                    <a:pt x="539818" y="651118"/>
                  </a:cubicBezTo>
                  <a:cubicBezTo>
                    <a:pt x="535246" y="655690"/>
                    <a:pt x="530674" y="664834"/>
                    <a:pt x="526102" y="669406"/>
                  </a:cubicBezTo>
                  <a:cubicBezTo>
                    <a:pt x="521530" y="673978"/>
                    <a:pt x="516958" y="678550"/>
                    <a:pt x="516958" y="683122"/>
                  </a:cubicBezTo>
                  <a:cubicBezTo>
                    <a:pt x="507814" y="683122"/>
                    <a:pt x="507814" y="696838"/>
                    <a:pt x="498670" y="705982"/>
                  </a:cubicBezTo>
                  <a:cubicBezTo>
                    <a:pt x="494098" y="710554"/>
                    <a:pt x="494098" y="715126"/>
                    <a:pt x="494098" y="719698"/>
                  </a:cubicBezTo>
                  <a:cubicBezTo>
                    <a:pt x="494098" y="724270"/>
                    <a:pt x="489526" y="733414"/>
                    <a:pt x="484954" y="737986"/>
                  </a:cubicBezTo>
                  <a:cubicBezTo>
                    <a:pt x="480382" y="742558"/>
                    <a:pt x="480382" y="742558"/>
                    <a:pt x="475810" y="747130"/>
                  </a:cubicBezTo>
                  <a:cubicBezTo>
                    <a:pt x="471238" y="756274"/>
                    <a:pt x="475810" y="756274"/>
                    <a:pt x="475810" y="765418"/>
                  </a:cubicBezTo>
                  <a:cubicBezTo>
                    <a:pt x="475810" y="774562"/>
                    <a:pt x="466666" y="779134"/>
                    <a:pt x="466666" y="788278"/>
                  </a:cubicBezTo>
                  <a:cubicBezTo>
                    <a:pt x="466666" y="792850"/>
                    <a:pt x="471238" y="797422"/>
                    <a:pt x="471238" y="801994"/>
                  </a:cubicBezTo>
                  <a:cubicBezTo>
                    <a:pt x="471238" y="801994"/>
                    <a:pt x="466666" y="806566"/>
                    <a:pt x="466666" y="806566"/>
                  </a:cubicBezTo>
                  <a:cubicBezTo>
                    <a:pt x="466666" y="806566"/>
                    <a:pt x="471238" y="806566"/>
                    <a:pt x="471238" y="806566"/>
                  </a:cubicBezTo>
                  <a:cubicBezTo>
                    <a:pt x="475810" y="815710"/>
                    <a:pt x="475810" y="797422"/>
                    <a:pt x="480382" y="801994"/>
                  </a:cubicBezTo>
                  <a:cubicBezTo>
                    <a:pt x="475810" y="806566"/>
                    <a:pt x="475810" y="811138"/>
                    <a:pt x="475810" y="815710"/>
                  </a:cubicBezTo>
                  <a:cubicBezTo>
                    <a:pt x="471238" y="815710"/>
                    <a:pt x="471238" y="811138"/>
                    <a:pt x="475810" y="806566"/>
                  </a:cubicBezTo>
                  <a:cubicBezTo>
                    <a:pt x="471238" y="806566"/>
                    <a:pt x="466666" y="811138"/>
                    <a:pt x="471238" y="815710"/>
                  </a:cubicBezTo>
                  <a:cubicBezTo>
                    <a:pt x="471238" y="824854"/>
                    <a:pt x="471238" y="824854"/>
                    <a:pt x="475810" y="829426"/>
                  </a:cubicBezTo>
                  <a:cubicBezTo>
                    <a:pt x="480382" y="829426"/>
                    <a:pt x="471238" y="838570"/>
                    <a:pt x="471238" y="838570"/>
                  </a:cubicBezTo>
                  <a:cubicBezTo>
                    <a:pt x="466666" y="843142"/>
                    <a:pt x="475810" y="847714"/>
                    <a:pt x="475810" y="852286"/>
                  </a:cubicBezTo>
                  <a:cubicBezTo>
                    <a:pt x="475810" y="861430"/>
                    <a:pt x="484954" y="866002"/>
                    <a:pt x="480382" y="875146"/>
                  </a:cubicBezTo>
                  <a:cubicBezTo>
                    <a:pt x="471238" y="888862"/>
                    <a:pt x="494098" y="884290"/>
                    <a:pt x="503242" y="888862"/>
                  </a:cubicBezTo>
                  <a:cubicBezTo>
                    <a:pt x="507814" y="893434"/>
                    <a:pt x="516958" y="888862"/>
                    <a:pt x="512386" y="893434"/>
                  </a:cubicBezTo>
                  <a:cubicBezTo>
                    <a:pt x="512386" y="898006"/>
                    <a:pt x="516958" y="898006"/>
                    <a:pt x="521530" y="898006"/>
                  </a:cubicBezTo>
                  <a:cubicBezTo>
                    <a:pt x="526102" y="902578"/>
                    <a:pt x="530674" y="907150"/>
                    <a:pt x="526102" y="911722"/>
                  </a:cubicBezTo>
                  <a:cubicBezTo>
                    <a:pt x="526102" y="916294"/>
                    <a:pt x="521530" y="920866"/>
                    <a:pt x="526102" y="925438"/>
                  </a:cubicBezTo>
                  <a:cubicBezTo>
                    <a:pt x="526102" y="930010"/>
                    <a:pt x="526102" y="930010"/>
                    <a:pt x="526102" y="934582"/>
                  </a:cubicBezTo>
                  <a:cubicBezTo>
                    <a:pt x="526102" y="939154"/>
                    <a:pt x="526102" y="939154"/>
                    <a:pt x="526102" y="943726"/>
                  </a:cubicBezTo>
                  <a:cubicBezTo>
                    <a:pt x="526102" y="948298"/>
                    <a:pt x="526102" y="948298"/>
                    <a:pt x="530674" y="952870"/>
                  </a:cubicBezTo>
                  <a:cubicBezTo>
                    <a:pt x="530674" y="957442"/>
                    <a:pt x="526102" y="957442"/>
                    <a:pt x="530674" y="957442"/>
                  </a:cubicBezTo>
                  <a:cubicBezTo>
                    <a:pt x="535246" y="962014"/>
                    <a:pt x="530674" y="966586"/>
                    <a:pt x="530674" y="971158"/>
                  </a:cubicBezTo>
                  <a:cubicBezTo>
                    <a:pt x="530674" y="971158"/>
                    <a:pt x="530674" y="971158"/>
                    <a:pt x="530674" y="971158"/>
                  </a:cubicBezTo>
                  <a:cubicBezTo>
                    <a:pt x="530674" y="975730"/>
                    <a:pt x="530674" y="980302"/>
                    <a:pt x="530674" y="984874"/>
                  </a:cubicBezTo>
                  <a:cubicBezTo>
                    <a:pt x="535246" y="989446"/>
                    <a:pt x="539818" y="994018"/>
                    <a:pt x="544390" y="998590"/>
                  </a:cubicBezTo>
                  <a:cubicBezTo>
                    <a:pt x="544390" y="1003162"/>
                    <a:pt x="548962" y="1007734"/>
                    <a:pt x="548962" y="1012306"/>
                  </a:cubicBezTo>
                  <a:cubicBezTo>
                    <a:pt x="553534" y="1016878"/>
                    <a:pt x="544390" y="1026022"/>
                    <a:pt x="539818" y="1030594"/>
                  </a:cubicBezTo>
                  <a:cubicBezTo>
                    <a:pt x="539818" y="1030594"/>
                    <a:pt x="539818" y="1030594"/>
                    <a:pt x="539818" y="1030594"/>
                  </a:cubicBezTo>
                  <a:cubicBezTo>
                    <a:pt x="535246" y="1035166"/>
                    <a:pt x="530674" y="1030594"/>
                    <a:pt x="526102" y="1030594"/>
                  </a:cubicBezTo>
                  <a:cubicBezTo>
                    <a:pt x="526102" y="1035166"/>
                    <a:pt x="535246" y="1035166"/>
                    <a:pt x="535246" y="1044310"/>
                  </a:cubicBezTo>
                  <a:cubicBezTo>
                    <a:pt x="535246" y="1048882"/>
                    <a:pt x="535246" y="1048882"/>
                    <a:pt x="539818" y="1048882"/>
                  </a:cubicBezTo>
                  <a:cubicBezTo>
                    <a:pt x="544390" y="1053454"/>
                    <a:pt x="548962" y="1062598"/>
                    <a:pt x="558106" y="1058026"/>
                  </a:cubicBezTo>
                  <a:cubicBezTo>
                    <a:pt x="558106" y="1067170"/>
                    <a:pt x="567250" y="1067170"/>
                    <a:pt x="571822" y="1071742"/>
                  </a:cubicBezTo>
                  <a:cubicBezTo>
                    <a:pt x="576394" y="1080886"/>
                    <a:pt x="571822" y="1085458"/>
                    <a:pt x="571822" y="1090030"/>
                  </a:cubicBezTo>
                  <a:cubicBezTo>
                    <a:pt x="567250" y="1094602"/>
                    <a:pt x="567250" y="1099174"/>
                    <a:pt x="567250" y="1103746"/>
                  </a:cubicBezTo>
                  <a:cubicBezTo>
                    <a:pt x="567250" y="1108318"/>
                    <a:pt x="571822" y="1108318"/>
                    <a:pt x="576394" y="1108318"/>
                  </a:cubicBezTo>
                  <a:cubicBezTo>
                    <a:pt x="576394" y="1103746"/>
                    <a:pt x="571822" y="1103746"/>
                    <a:pt x="567250" y="1103746"/>
                  </a:cubicBezTo>
                  <a:cubicBezTo>
                    <a:pt x="567250" y="1103746"/>
                    <a:pt x="567250" y="1099174"/>
                    <a:pt x="567250" y="1099174"/>
                  </a:cubicBezTo>
                  <a:cubicBezTo>
                    <a:pt x="567250" y="1099174"/>
                    <a:pt x="567250" y="1099174"/>
                    <a:pt x="567250" y="1099174"/>
                  </a:cubicBezTo>
                  <a:cubicBezTo>
                    <a:pt x="571822" y="1108318"/>
                    <a:pt x="580966" y="1112890"/>
                    <a:pt x="590110" y="1122034"/>
                  </a:cubicBezTo>
                  <a:cubicBezTo>
                    <a:pt x="594682" y="1126606"/>
                    <a:pt x="594682" y="1126606"/>
                    <a:pt x="599254" y="1131178"/>
                  </a:cubicBezTo>
                  <a:cubicBezTo>
                    <a:pt x="599254" y="1135750"/>
                    <a:pt x="599254" y="1140322"/>
                    <a:pt x="603827" y="1144894"/>
                  </a:cubicBezTo>
                  <a:cubicBezTo>
                    <a:pt x="608398" y="1149466"/>
                    <a:pt x="622115" y="1135750"/>
                    <a:pt x="617542" y="1131178"/>
                  </a:cubicBezTo>
                  <a:cubicBezTo>
                    <a:pt x="612971" y="1126606"/>
                    <a:pt x="617542" y="1122034"/>
                    <a:pt x="612971" y="1122034"/>
                  </a:cubicBezTo>
                  <a:cubicBezTo>
                    <a:pt x="608398" y="1117462"/>
                    <a:pt x="608398" y="1117462"/>
                    <a:pt x="603827" y="1112890"/>
                  </a:cubicBezTo>
                  <a:cubicBezTo>
                    <a:pt x="603827" y="1122034"/>
                    <a:pt x="594682" y="1117462"/>
                    <a:pt x="594682" y="1108318"/>
                  </a:cubicBezTo>
                  <a:cubicBezTo>
                    <a:pt x="594682" y="1103746"/>
                    <a:pt x="594682" y="1099174"/>
                    <a:pt x="594682" y="1094602"/>
                  </a:cubicBezTo>
                  <a:cubicBezTo>
                    <a:pt x="594682" y="1090030"/>
                    <a:pt x="594682" y="1085458"/>
                    <a:pt x="594682" y="1085458"/>
                  </a:cubicBezTo>
                  <a:cubicBezTo>
                    <a:pt x="585538" y="1085458"/>
                    <a:pt x="599254" y="1058026"/>
                    <a:pt x="585538" y="1053454"/>
                  </a:cubicBezTo>
                  <a:cubicBezTo>
                    <a:pt x="585538" y="1053454"/>
                    <a:pt x="585538" y="1058026"/>
                    <a:pt x="585538" y="1058026"/>
                  </a:cubicBezTo>
                  <a:cubicBezTo>
                    <a:pt x="585538" y="1053454"/>
                    <a:pt x="585538" y="1048882"/>
                    <a:pt x="585538" y="1048882"/>
                  </a:cubicBezTo>
                  <a:cubicBezTo>
                    <a:pt x="576394" y="1044310"/>
                    <a:pt x="571822" y="1026022"/>
                    <a:pt x="576394" y="1021450"/>
                  </a:cubicBezTo>
                  <a:cubicBezTo>
                    <a:pt x="576394" y="1021450"/>
                    <a:pt x="571822" y="1016878"/>
                    <a:pt x="571822" y="1012306"/>
                  </a:cubicBezTo>
                  <a:cubicBezTo>
                    <a:pt x="571822" y="1012306"/>
                    <a:pt x="571822" y="1007734"/>
                    <a:pt x="567250" y="1007734"/>
                  </a:cubicBezTo>
                  <a:cubicBezTo>
                    <a:pt x="567250" y="1007734"/>
                    <a:pt x="567250" y="1003162"/>
                    <a:pt x="567250" y="998590"/>
                  </a:cubicBezTo>
                  <a:cubicBezTo>
                    <a:pt x="567250" y="994018"/>
                    <a:pt x="562678" y="989446"/>
                    <a:pt x="558106" y="989446"/>
                  </a:cubicBezTo>
                  <a:cubicBezTo>
                    <a:pt x="553534" y="984874"/>
                    <a:pt x="558106" y="980302"/>
                    <a:pt x="558106" y="971158"/>
                  </a:cubicBezTo>
                  <a:cubicBezTo>
                    <a:pt x="558106" y="966586"/>
                    <a:pt x="558106" y="957442"/>
                    <a:pt x="558106" y="957442"/>
                  </a:cubicBezTo>
                  <a:cubicBezTo>
                    <a:pt x="562678" y="952870"/>
                    <a:pt x="562678" y="948298"/>
                    <a:pt x="562678" y="943726"/>
                  </a:cubicBezTo>
                  <a:cubicBezTo>
                    <a:pt x="567250" y="943726"/>
                    <a:pt x="567250" y="948298"/>
                    <a:pt x="571822" y="948298"/>
                  </a:cubicBezTo>
                  <a:cubicBezTo>
                    <a:pt x="576394" y="952870"/>
                    <a:pt x="576394" y="948298"/>
                    <a:pt x="580966" y="948298"/>
                  </a:cubicBezTo>
                  <a:cubicBezTo>
                    <a:pt x="585538" y="948298"/>
                    <a:pt x="585538" y="948298"/>
                    <a:pt x="585538" y="952870"/>
                  </a:cubicBezTo>
                  <a:cubicBezTo>
                    <a:pt x="585538" y="957442"/>
                    <a:pt x="590110" y="957442"/>
                    <a:pt x="594682" y="957442"/>
                  </a:cubicBezTo>
                  <a:cubicBezTo>
                    <a:pt x="599254" y="957442"/>
                    <a:pt x="594682" y="962014"/>
                    <a:pt x="594682" y="962014"/>
                  </a:cubicBezTo>
                  <a:cubicBezTo>
                    <a:pt x="590110" y="966586"/>
                    <a:pt x="594682" y="971158"/>
                    <a:pt x="594682" y="980302"/>
                  </a:cubicBezTo>
                  <a:cubicBezTo>
                    <a:pt x="594682" y="984874"/>
                    <a:pt x="594682" y="989446"/>
                    <a:pt x="594682" y="998590"/>
                  </a:cubicBezTo>
                  <a:cubicBezTo>
                    <a:pt x="594682" y="1003162"/>
                    <a:pt x="599254" y="1003162"/>
                    <a:pt x="599254" y="1003162"/>
                  </a:cubicBezTo>
                  <a:cubicBezTo>
                    <a:pt x="594682" y="1003162"/>
                    <a:pt x="594682" y="1007734"/>
                    <a:pt x="590110" y="1012306"/>
                  </a:cubicBezTo>
                  <a:cubicBezTo>
                    <a:pt x="599254" y="1021450"/>
                    <a:pt x="599254" y="1007734"/>
                    <a:pt x="599254" y="1003162"/>
                  </a:cubicBezTo>
                  <a:cubicBezTo>
                    <a:pt x="599254" y="1007734"/>
                    <a:pt x="612971" y="1039738"/>
                    <a:pt x="617542" y="1035166"/>
                  </a:cubicBezTo>
                  <a:cubicBezTo>
                    <a:pt x="617542" y="1035166"/>
                    <a:pt x="622115" y="1035166"/>
                    <a:pt x="622115" y="1035166"/>
                  </a:cubicBezTo>
                  <a:cubicBezTo>
                    <a:pt x="617542" y="1039738"/>
                    <a:pt x="622115" y="1044310"/>
                    <a:pt x="622115" y="1048882"/>
                  </a:cubicBezTo>
                  <a:cubicBezTo>
                    <a:pt x="622115" y="1053454"/>
                    <a:pt x="631259" y="1048882"/>
                    <a:pt x="631259" y="1053454"/>
                  </a:cubicBezTo>
                  <a:cubicBezTo>
                    <a:pt x="631259" y="1058026"/>
                    <a:pt x="631259" y="1062598"/>
                    <a:pt x="635830" y="1062598"/>
                  </a:cubicBezTo>
                  <a:cubicBezTo>
                    <a:pt x="640403" y="1062598"/>
                    <a:pt x="640403" y="1067170"/>
                    <a:pt x="640403" y="1071742"/>
                  </a:cubicBezTo>
                  <a:cubicBezTo>
                    <a:pt x="640403" y="1071742"/>
                    <a:pt x="640403" y="1071742"/>
                    <a:pt x="640403" y="1071742"/>
                  </a:cubicBezTo>
                  <a:cubicBezTo>
                    <a:pt x="635830" y="1076314"/>
                    <a:pt x="631259" y="1085458"/>
                    <a:pt x="631259" y="1085458"/>
                  </a:cubicBezTo>
                  <a:cubicBezTo>
                    <a:pt x="631259" y="1085458"/>
                    <a:pt x="635830" y="1085458"/>
                    <a:pt x="640403" y="1085458"/>
                  </a:cubicBezTo>
                  <a:cubicBezTo>
                    <a:pt x="640403" y="1085458"/>
                    <a:pt x="640403" y="1085458"/>
                    <a:pt x="640403" y="1090030"/>
                  </a:cubicBezTo>
                  <a:cubicBezTo>
                    <a:pt x="640403" y="1090030"/>
                    <a:pt x="644975" y="1090030"/>
                    <a:pt x="644975" y="1090030"/>
                  </a:cubicBezTo>
                  <a:cubicBezTo>
                    <a:pt x="649547" y="1094602"/>
                    <a:pt x="649547" y="1099174"/>
                    <a:pt x="654119" y="1099174"/>
                  </a:cubicBezTo>
                  <a:cubicBezTo>
                    <a:pt x="654119" y="1099174"/>
                    <a:pt x="654119" y="1099174"/>
                    <a:pt x="654119" y="1099174"/>
                  </a:cubicBezTo>
                  <a:cubicBezTo>
                    <a:pt x="654119" y="1099174"/>
                    <a:pt x="654119" y="1099174"/>
                    <a:pt x="654119" y="1099174"/>
                  </a:cubicBezTo>
                  <a:cubicBezTo>
                    <a:pt x="654119" y="1099174"/>
                    <a:pt x="654119" y="1099174"/>
                    <a:pt x="654119" y="1099174"/>
                  </a:cubicBezTo>
                  <a:cubicBezTo>
                    <a:pt x="654119" y="1103746"/>
                    <a:pt x="658691" y="1103746"/>
                    <a:pt x="658691" y="1108318"/>
                  </a:cubicBezTo>
                  <a:cubicBezTo>
                    <a:pt x="658691" y="1108318"/>
                    <a:pt x="658691" y="1108318"/>
                    <a:pt x="658691" y="1103746"/>
                  </a:cubicBezTo>
                  <a:cubicBezTo>
                    <a:pt x="658691" y="1103746"/>
                    <a:pt x="658691" y="1108318"/>
                    <a:pt x="658691" y="1108318"/>
                  </a:cubicBezTo>
                  <a:cubicBezTo>
                    <a:pt x="663263" y="1112890"/>
                    <a:pt x="663263" y="1112890"/>
                    <a:pt x="667835" y="1117462"/>
                  </a:cubicBezTo>
                  <a:cubicBezTo>
                    <a:pt x="676979" y="1126606"/>
                    <a:pt x="681551" y="1135750"/>
                    <a:pt x="686123" y="1144894"/>
                  </a:cubicBezTo>
                  <a:cubicBezTo>
                    <a:pt x="695267" y="1154038"/>
                    <a:pt x="686123" y="1167754"/>
                    <a:pt x="695267" y="1176898"/>
                  </a:cubicBezTo>
                  <a:cubicBezTo>
                    <a:pt x="699839" y="1186042"/>
                    <a:pt x="690695" y="1190614"/>
                    <a:pt x="690695" y="1195186"/>
                  </a:cubicBezTo>
                  <a:cubicBezTo>
                    <a:pt x="690695" y="1195186"/>
                    <a:pt x="695267" y="1195186"/>
                    <a:pt x="695267" y="1195186"/>
                  </a:cubicBezTo>
                  <a:cubicBezTo>
                    <a:pt x="695267" y="1195186"/>
                    <a:pt x="686123" y="1199758"/>
                    <a:pt x="686123" y="1204330"/>
                  </a:cubicBezTo>
                  <a:cubicBezTo>
                    <a:pt x="686123" y="1208902"/>
                    <a:pt x="686123" y="1208902"/>
                    <a:pt x="690695" y="1213474"/>
                  </a:cubicBezTo>
                  <a:cubicBezTo>
                    <a:pt x="695267" y="1222618"/>
                    <a:pt x="704411" y="1231762"/>
                    <a:pt x="713555" y="1236334"/>
                  </a:cubicBezTo>
                  <a:cubicBezTo>
                    <a:pt x="718127" y="1240906"/>
                    <a:pt x="718127" y="1245478"/>
                    <a:pt x="727271" y="1250050"/>
                  </a:cubicBezTo>
                  <a:cubicBezTo>
                    <a:pt x="731843" y="1254622"/>
                    <a:pt x="740987" y="1254622"/>
                    <a:pt x="745559" y="1259194"/>
                  </a:cubicBezTo>
                  <a:cubicBezTo>
                    <a:pt x="745559" y="1259194"/>
                    <a:pt x="754703" y="1259194"/>
                    <a:pt x="754703" y="1259194"/>
                  </a:cubicBezTo>
                  <a:cubicBezTo>
                    <a:pt x="763847" y="1263766"/>
                    <a:pt x="763847" y="1272910"/>
                    <a:pt x="777563" y="1277482"/>
                  </a:cubicBezTo>
                  <a:cubicBezTo>
                    <a:pt x="791279" y="1282054"/>
                    <a:pt x="800423" y="1286626"/>
                    <a:pt x="809567" y="1291198"/>
                  </a:cubicBezTo>
                  <a:cubicBezTo>
                    <a:pt x="814139" y="1291198"/>
                    <a:pt x="814139" y="1295770"/>
                    <a:pt x="818711" y="1300342"/>
                  </a:cubicBezTo>
                  <a:cubicBezTo>
                    <a:pt x="823283" y="1304914"/>
                    <a:pt x="827855" y="1304914"/>
                    <a:pt x="836999" y="1309486"/>
                  </a:cubicBezTo>
                  <a:cubicBezTo>
                    <a:pt x="841571" y="1309486"/>
                    <a:pt x="850715" y="1314058"/>
                    <a:pt x="855287" y="1314058"/>
                  </a:cubicBezTo>
                  <a:cubicBezTo>
                    <a:pt x="864431" y="1314058"/>
                    <a:pt x="873575" y="1309486"/>
                    <a:pt x="878147" y="1304914"/>
                  </a:cubicBezTo>
                  <a:cubicBezTo>
                    <a:pt x="887291" y="1300342"/>
                    <a:pt x="891863" y="1300342"/>
                    <a:pt x="905579" y="1304914"/>
                  </a:cubicBezTo>
                  <a:cubicBezTo>
                    <a:pt x="905579" y="1304914"/>
                    <a:pt x="905579" y="1304914"/>
                    <a:pt x="905579" y="1304914"/>
                  </a:cubicBezTo>
                  <a:cubicBezTo>
                    <a:pt x="905579" y="1300342"/>
                    <a:pt x="901007" y="1300342"/>
                    <a:pt x="896435" y="1300342"/>
                  </a:cubicBezTo>
                  <a:cubicBezTo>
                    <a:pt x="919295" y="1309486"/>
                    <a:pt x="928439" y="1346062"/>
                    <a:pt x="951299" y="1355206"/>
                  </a:cubicBezTo>
                  <a:cubicBezTo>
                    <a:pt x="960443" y="1359778"/>
                    <a:pt x="965015" y="1355206"/>
                    <a:pt x="974159" y="1359778"/>
                  </a:cubicBezTo>
                  <a:cubicBezTo>
                    <a:pt x="978731" y="1364350"/>
                    <a:pt x="983303" y="1364350"/>
                    <a:pt x="987875" y="1364350"/>
                  </a:cubicBezTo>
                  <a:cubicBezTo>
                    <a:pt x="997019" y="1364350"/>
                    <a:pt x="1015307" y="1378066"/>
                    <a:pt x="1019879" y="1364350"/>
                  </a:cubicBezTo>
                  <a:cubicBezTo>
                    <a:pt x="1024451" y="1368922"/>
                    <a:pt x="1024451" y="1364350"/>
                    <a:pt x="1024451" y="1368922"/>
                  </a:cubicBezTo>
                  <a:cubicBezTo>
                    <a:pt x="1024451" y="1373494"/>
                    <a:pt x="1029023" y="1373494"/>
                    <a:pt x="1024451" y="1373494"/>
                  </a:cubicBezTo>
                  <a:cubicBezTo>
                    <a:pt x="1024451" y="1373494"/>
                    <a:pt x="1024451" y="1373494"/>
                    <a:pt x="1024451" y="1373494"/>
                  </a:cubicBezTo>
                  <a:cubicBezTo>
                    <a:pt x="1019879" y="1373494"/>
                    <a:pt x="1019879" y="1364350"/>
                    <a:pt x="1019879" y="1373494"/>
                  </a:cubicBezTo>
                  <a:cubicBezTo>
                    <a:pt x="1019879" y="1378066"/>
                    <a:pt x="1024451" y="1382638"/>
                    <a:pt x="1029023" y="1387210"/>
                  </a:cubicBezTo>
                  <a:cubicBezTo>
                    <a:pt x="1033595" y="1391782"/>
                    <a:pt x="1038167" y="1400926"/>
                    <a:pt x="1042739" y="1405498"/>
                  </a:cubicBezTo>
                  <a:cubicBezTo>
                    <a:pt x="1042739" y="1405498"/>
                    <a:pt x="1051883" y="1419214"/>
                    <a:pt x="1051883" y="1414642"/>
                  </a:cubicBezTo>
                  <a:cubicBezTo>
                    <a:pt x="1051883" y="1419214"/>
                    <a:pt x="1047311" y="1419214"/>
                    <a:pt x="1051883" y="1419214"/>
                  </a:cubicBezTo>
                  <a:cubicBezTo>
                    <a:pt x="1051883" y="1419214"/>
                    <a:pt x="1051883" y="1423786"/>
                    <a:pt x="1051883" y="1423786"/>
                  </a:cubicBezTo>
                  <a:cubicBezTo>
                    <a:pt x="1047311" y="1428358"/>
                    <a:pt x="1047311" y="1428358"/>
                    <a:pt x="1051883" y="1437502"/>
                  </a:cubicBezTo>
                  <a:cubicBezTo>
                    <a:pt x="1051883" y="1437502"/>
                    <a:pt x="1061027" y="1446646"/>
                    <a:pt x="1065599" y="1446646"/>
                  </a:cubicBezTo>
                  <a:cubicBezTo>
                    <a:pt x="1074743" y="1442074"/>
                    <a:pt x="1065599" y="1437502"/>
                    <a:pt x="1065599" y="1432930"/>
                  </a:cubicBezTo>
                  <a:cubicBezTo>
                    <a:pt x="1065599" y="1432930"/>
                    <a:pt x="1070171" y="1437502"/>
                    <a:pt x="1074743" y="1437502"/>
                  </a:cubicBezTo>
                  <a:cubicBezTo>
                    <a:pt x="1079315" y="1442074"/>
                    <a:pt x="1074743" y="1442074"/>
                    <a:pt x="1079315" y="1446646"/>
                  </a:cubicBezTo>
                  <a:cubicBezTo>
                    <a:pt x="1079315" y="1451218"/>
                    <a:pt x="1088459" y="1451218"/>
                    <a:pt x="1093031" y="1451218"/>
                  </a:cubicBezTo>
                  <a:cubicBezTo>
                    <a:pt x="1102175" y="1460362"/>
                    <a:pt x="1088459" y="1469506"/>
                    <a:pt x="1106747" y="1474078"/>
                  </a:cubicBezTo>
                  <a:cubicBezTo>
                    <a:pt x="1106747" y="1469506"/>
                    <a:pt x="1106747" y="1469506"/>
                    <a:pt x="1102175" y="1464934"/>
                  </a:cubicBezTo>
                  <a:cubicBezTo>
                    <a:pt x="1106747" y="1464934"/>
                    <a:pt x="1111319" y="1478650"/>
                    <a:pt x="1111319" y="1483222"/>
                  </a:cubicBezTo>
                  <a:cubicBezTo>
                    <a:pt x="1115891" y="1478650"/>
                    <a:pt x="1115891" y="1474078"/>
                    <a:pt x="1125035" y="1474078"/>
                  </a:cubicBezTo>
                  <a:cubicBezTo>
                    <a:pt x="1120463" y="1474078"/>
                    <a:pt x="1129607" y="1478650"/>
                    <a:pt x="1125035" y="1474078"/>
                  </a:cubicBezTo>
                  <a:cubicBezTo>
                    <a:pt x="1129607" y="1474078"/>
                    <a:pt x="1134179" y="1478650"/>
                    <a:pt x="1138751" y="1478650"/>
                  </a:cubicBezTo>
                  <a:cubicBezTo>
                    <a:pt x="1138751" y="1483222"/>
                    <a:pt x="1138751" y="1483222"/>
                    <a:pt x="1143323" y="1487794"/>
                  </a:cubicBezTo>
                  <a:cubicBezTo>
                    <a:pt x="1147895" y="1492366"/>
                    <a:pt x="1147895" y="1483222"/>
                    <a:pt x="1152467" y="1483222"/>
                  </a:cubicBezTo>
                  <a:cubicBezTo>
                    <a:pt x="1152467" y="1483222"/>
                    <a:pt x="1152467" y="1487794"/>
                    <a:pt x="1152467" y="1487794"/>
                  </a:cubicBezTo>
                  <a:cubicBezTo>
                    <a:pt x="1152467" y="1487794"/>
                    <a:pt x="1152467" y="1487794"/>
                    <a:pt x="1152467" y="1487794"/>
                  </a:cubicBezTo>
                  <a:cubicBezTo>
                    <a:pt x="1152467" y="1487794"/>
                    <a:pt x="1147895" y="1487794"/>
                    <a:pt x="1147895" y="1492366"/>
                  </a:cubicBezTo>
                  <a:cubicBezTo>
                    <a:pt x="1147895" y="1492366"/>
                    <a:pt x="1147895" y="1492366"/>
                    <a:pt x="1147895" y="1492366"/>
                  </a:cubicBezTo>
                  <a:cubicBezTo>
                    <a:pt x="1147895" y="1492366"/>
                    <a:pt x="1152467" y="1492366"/>
                    <a:pt x="1152467" y="1492366"/>
                  </a:cubicBezTo>
                  <a:cubicBezTo>
                    <a:pt x="1152467" y="1496938"/>
                    <a:pt x="1152467" y="1496938"/>
                    <a:pt x="1152467" y="1501510"/>
                  </a:cubicBezTo>
                  <a:cubicBezTo>
                    <a:pt x="1157039" y="1506082"/>
                    <a:pt x="1161611" y="1496938"/>
                    <a:pt x="1166183" y="1496938"/>
                  </a:cubicBezTo>
                  <a:cubicBezTo>
                    <a:pt x="1179899" y="1496938"/>
                    <a:pt x="1157039" y="1478650"/>
                    <a:pt x="1161611" y="1478650"/>
                  </a:cubicBezTo>
                  <a:cubicBezTo>
                    <a:pt x="1166183" y="1474078"/>
                    <a:pt x="1170755" y="1478650"/>
                    <a:pt x="1170755" y="1474078"/>
                  </a:cubicBezTo>
                  <a:cubicBezTo>
                    <a:pt x="1175327" y="1469506"/>
                    <a:pt x="1175327" y="1464934"/>
                    <a:pt x="1184471" y="1460362"/>
                  </a:cubicBezTo>
                  <a:cubicBezTo>
                    <a:pt x="1193615" y="1460362"/>
                    <a:pt x="1198187" y="1469506"/>
                    <a:pt x="1198187" y="1478650"/>
                  </a:cubicBezTo>
                  <a:cubicBezTo>
                    <a:pt x="1198187" y="1474078"/>
                    <a:pt x="1198187" y="1474078"/>
                    <a:pt x="1202759" y="1474078"/>
                  </a:cubicBezTo>
                  <a:cubicBezTo>
                    <a:pt x="1202759" y="1474078"/>
                    <a:pt x="1202759" y="1474078"/>
                    <a:pt x="1202759" y="1478650"/>
                  </a:cubicBezTo>
                  <a:cubicBezTo>
                    <a:pt x="1202759" y="1478650"/>
                    <a:pt x="1207331" y="1478650"/>
                    <a:pt x="1207331" y="1474078"/>
                  </a:cubicBezTo>
                  <a:cubicBezTo>
                    <a:pt x="1207331" y="1474078"/>
                    <a:pt x="1207331" y="1474078"/>
                    <a:pt x="1207331" y="1478650"/>
                  </a:cubicBezTo>
                  <a:cubicBezTo>
                    <a:pt x="1202759" y="1474078"/>
                    <a:pt x="1202759" y="1483222"/>
                    <a:pt x="1198187" y="1483222"/>
                  </a:cubicBezTo>
                  <a:cubicBezTo>
                    <a:pt x="1198187" y="1496938"/>
                    <a:pt x="1207331" y="1496938"/>
                    <a:pt x="1211903" y="1506082"/>
                  </a:cubicBezTo>
                  <a:cubicBezTo>
                    <a:pt x="1211903" y="1510654"/>
                    <a:pt x="1216475" y="1515226"/>
                    <a:pt x="1216475" y="1519798"/>
                  </a:cubicBezTo>
                  <a:cubicBezTo>
                    <a:pt x="1216475" y="1524370"/>
                    <a:pt x="1211903" y="1524370"/>
                    <a:pt x="1216475" y="1528942"/>
                  </a:cubicBezTo>
                  <a:cubicBezTo>
                    <a:pt x="1221047" y="1533514"/>
                    <a:pt x="1211903" y="1533514"/>
                    <a:pt x="1211903" y="1538086"/>
                  </a:cubicBezTo>
                  <a:cubicBezTo>
                    <a:pt x="1211903" y="1542658"/>
                    <a:pt x="1216475" y="1551802"/>
                    <a:pt x="1216475" y="1556374"/>
                  </a:cubicBezTo>
                  <a:cubicBezTo>
                    <a:pt x="1216475" y="1560946"/>
                    <a:pt x="1211903" y="1565518"/>
                    <a:pt x="1216475" y="1565518"/>
                  </a:cubicBezTo>
                  <a:cubicBezTo>
                    <a:pt x="1211903" y="1570090"/>
                    <a:pt x="1211903" y="1570090"/>
                    <a:pt x="1216475" y="1570090"/>
                  </a:cubicBezTo>
                  <a:cubicBezTo>
                    <a:pt x="1216475" y="1570090"/>
                    <a:pt x="1216475" y="1570090"/>
                    <a:pt x="1211903" y="1570090"/>
                  </a:cubicBezTo>
                  <a:cubicBezTo>
                    <a:pt x="1211903" y="1570090"/>
                    <a:pt x="1211903" y="1574662"/>
                    <a:pt x="1216475" y="1574662"/>
                  </a:cubicBezTo>
                  <a:cubicBezTo>
                    <a:pt x="1211903" y="1579234"/>
                    <a:pt x="1211903" y="1592950"/>
                    <a:pt x="1202759" y="1592950"/>
                  </a:cubicBezTo>
                  <a:cubicBezTo>
                    <a:pt x="1202759" y="1592950"/>
                    <a:pt x="1202759" y="1597522"/>
                    <a:pt x="1202759" y="1597522"/>
                  </a:cubicBezTo>
                  <a:cubicBezTo>
                    <a:pt x="1202759" y="1602094"/>
                    <a:pt x="1198187" y="1602094"/>
                    <a:pt x="1198187" y="1602094"/>
                  </a:cubicBezTo>
                  <a:cubicBezTo>
                    <a:pt x="1198187" y="1602094"/>
                    <a:pt x="1189043" y="1602094"/>
                    <a:pt x="1184471" y="1606666"/>
                  </a:cubicBezTo>
                  <a:cubicBezTo>
                    <a:pt x="1179899" y="1611238"/>
                    <a:pt x="1184471" y="1615810"/>
                    <a:pt x="1184471" y="1620382"/>
                  </a:cubicBezTo>
                  <a:cubicBezTo>
                    <a:pt x="1179899" y="1620382"/>
                    <a:pt x="1179899" y="1620382"/>
                    <a:pt x="1175327" y="1620382"/>
                  </a:cubicBezTo>
                  <a:cubicBezTo>
                    <a:pt x="1170755" y="1624954"/>
                    <a:pt x="1175327" y="1620382"/>
                    <a:pt x="1175327" y="1624954"/>
                  </a:cubicBezTo>
                  <a:cubicBezTo>
                    <a:pt x="1184471" y="1634098"/>
                    <a:pt x="1166183" y="1634098"/>
                    <a:pt x="1161611" y="1638670"/>
                  </a:cubicBezTo>
                  <a:cubicBezTo>
                    <a:pt x="1152467" y="1634098"/>
                    <a:pt x="1152467" y="1647814"/>
                    <a:pt x="1152467" y="1647814"/>
                  </a:cubicBezTo>
                  <a:cubicBezTo>
                    <a:pt x="1152467" y="1656958"/>
                    <a:pt x="1138751" y="1666102"/>
                    <a:pt x="1147895" y="1670674"/>
                  </a:cubicBezTo>
                  <a:cubicBezTo>
                    <a:pt x="1143323" y="1670674"/>
                    <a:pt x="1147895" y="1675246"/>
                    <a:pt x="1143323" y="1675246"/>
                  </a:cubicBezTo>
                  <a:cubicBezTo>
                    <a:pt x="1138751" y="1675246"/>
                    <a:pt x="1138751" y="1679818"/>
                    <a:pt x="1143323" y="1684390"/>
                  </a:cubicBezTo>
                  <a:cubicBezTo>
                    <a:pt x="1143323" y="1688962"/>
                    <a:pt x="1143323" y="1688962"/>
                    <a:pt x="1143323" y="1693534"/>
                  </a:cubicBezTo>
                  <a:cubicBezTo>
                    <a:pt x="1143323" y="1698106"/>
                    <a:pt x="1147895" y="1702678"/>
                    <a:pt x="1138751" y="1702678"/>
                  </a:cubicBezTo>
                  <a:cubicBezTo>
                    <a:pt x="1138751" y="1711822"/>
                    <a:pt x="1152467" y="1711822"/>
                    <a:pt x="1152467" y="1720966"/>
                  </a:cubicBezTo>
                  <a:cubicBezTo>
                    <a:pt x="1152467" y="1730110"/>
                    <a:pt x="1157039" y="1716394"/>
                    <a:pt x="1161611" y="1716394"/>
                  </a:cubicBezTo>
                  <a:cubicBezTo>
                    <a:pt x="1157039" y="1716394"/>
                    <a:pt x="1157039" y="1716394"/>
                    <a:pt x="1152467" y="1716394"/>
                  </a:cubicBezTo>
                  <a:cubicBezTo>
                    <a:pt x="1152467" y="1711822"/>
                    <a:pt x="1152467" y="1711822"/>
                    <a:pt x="1157039" y="1707250"/>
                  </a:cubicBezTo>
                  <a:cubicBezTo>
                    <a:pt x="1157039" y="1711822"/>
                    <a:pt x="1157039" y="1711822"/>
                    <a:pt x="1161611" y="1711822"/>
                  </a:cubicBezTo>
                  <a:cubicBezTo>
                    <a:pt x="1161611" y="1711822"/>
                    <a:pt x="1161611" y="1711822"/>
                    <a:pt x="1161611" y="1707250"/>
                  </a:cubicBezTo>
                  <a:cubicBezTo>
                    <a:pt x="1161611" y="1716394"/>
                    <a:pt x="1152467" y="1720966"/>
                    <a:pt x="1152467" y="1725538"/>
                  </a:cubicBezTo>
                  <a:cubicBezTo>
                    <a:pt x="1152467" y="1730110"/>
                    <a:pt x="1143323" y="1734682"/>
                    <a:pt x="1143323" y="1734682"/>
                  </a:cubicBezTo>
                  <a:cubicBezTo>
                    <a:pt x="1138751" y="1739254"/>
                    <a:pt x="1134179" y="1743826"/>
                    <a:pt x="1134179" y="1752970"/>
                  </a:cubicBezTo>
                  <a:cubicBezTo>
                    <a:pt x="1134179" y="1757542"/>
                    <a:pt x="1138751" y="1757542"/>
                    <a:pt x="1138751" y="1762114"/>
                  </a:cubicBezTo>
                  <a:cubicBezTo>
                    <a:pt x="1138751" y="1766686"/>
                    <a:pt x="1143323" y="1771258"/>
                    <a:pt x="1143323" y="1775830"/>
                  </a:cubicBezTo>
                  <a:cubicBezTo>
                    <a:pt x="1143323" y="1780402"/>
                    <a:pt x="1138751" y="1775830"/>
                    <a:pt x="1138751" y="1780402"/>
                  </a:cubicBezTo>
                  <a:cubicBezTo>
                    <a:pt x="1138751" y="1784974"/>
                    <a:pt x="1147895" y="1789546"/>
                    <a:pt x="1152467" y="1789546"/>
                  </a:cubicBezTo>
                  <a:cubicBezTo>
                    <a:pt x="1170755" y="1798690"/>
                    <a:pt x="1175327" y="1816978"/>
                    <a:pt x="1184471" y="1830694"/>
                  </a:cubicBezTo>
                  <a:cubicBezTo>
                    <a:pt x="1193615" y="1844410"/>
                    <a:pt x="1198187" y="1867270"/>
                    <a:pt x="1211903" y="1885558"/>
                  </a:cubicBezTo>
                  <a:cubicBezTo>
                    <a:pt x="1216475" y="1890130"/>
                    <a:pt x="1216475" y="1894702"/>
                    <a:pt x="1216475" y="1903846"/>
                  </a:cubicBezTo>
                  <a:cubicBezTo>
                    <a:pt x="1221047" y="1908418"/>
                    <a:pt x="1230191" y="1912990"/>
                    <a:pt x="1230191" y="1922134"/>
                  </a:cubicBezTo>
                  <a:cubicBezTo>
                    <a:pt x="1230191" y="1926706"/>
                    <a:pt x="1239335" y="1935850"/>
                    <a:pt x="1243907" y="1940422"/>
                  </a:cubicBezTo>
                  <a:cubicBezTo>
                    <a:pt x="1248479" y="1949566"/>
                    <a:pt x="1253051" y="1954138"/>
                    <a:pt x="1253051" y="1963282"/>
                  </a:cubicBezTo>
                  <a:cubicBezTo>
                    <a:pt x="1253051" y="1963282"/>
                    <a:pt x="1253051" y="1963282"/>
                    <a:pt x="1253051" y="1963282"/>
                  </a:cubicBezTo>
                  <a:cubicBezTo>
                    <a:pt x="1253051" y="1963282"/>
                    <a:pt x="1253051" y="1967854"/>
                    <a:pt x="1253051" y="1967854"/>
                  </a:cubicBezTo>
                  <a:cubicBezTo>
                    <a:pt x="1257623" y="1967854"/>
                    <a:pt x="1262195" y="1981570"/>
                    <a:pt x="1266767" y="1986142"/>
                  </a:cubicBezTo>
                  <a:cubicBezTo>
                    <a:pt x="1275911" y="1995286"/>
                    <a:pt x="1289627" y="2004430"/>
                    <a:pt x="1298771" y="2013574"/>
                  </a:cubicBezTo>
                  <a:cubicBezTo>
                    <a:pt x="1307915" y="2018146"/>
                    <a:pt x="1317059" y="2022718"/>
                    <a:pt x="1321631" y="2027290"/>
                  </a:cubicBezTo>
                  <a:cubicBezTo>
                    <a:pt x="1330775" y="2031862"/>
                    <a:pt x="1349063" y="2036434"/>
                    <a:pt x="1358207" y="2050150"/>
                  </a:cubicBezTo>
                  <a:cubicBezTo>
                    <a:pt x="1362779" y="2059294"/>
                    <a:pt x="1376495" y="2063866"/>
                    <a:pt x="1381067" y="2073010"/>
                  </a:cubicBezTo>
                  <a:cubicBezTo>
                    <a:pt x="1385639" y="2082154"/>
                    <a:pt x="1390211" y="2100442"/>
                    <a:pt x="1390211" y="2109586"/>
                  </a:cubicBezTo>
                  <a:cubicBezTo>
                    <a:pt x="1390211" y="2123302"/>
                    <a:pt x="1394783" y="2141590"/>
                    <a:pt x="1394783" y="2155306"/>
                  </a:cubicBezTo>
                  <a:cubicBezTo>
                    <a:pt x="1394783" y="2159878"/>
                    <a:pt x="1394783" y="2182738"/>
                    <a:pt x="1390211" y="2178166"/>
                  </a:cubicBezTo>
                  <a:cubicBezTo>
                    <a:pt x="1390211" y="2182738"/>
                    <a:pt x="1385639" y="2187310"/>
                    <a:pt x="1390211" y="2191882"/>
                  </a:cubicBezTo>
                  <a:cubicBezTo>
                    <a:pt x="1394783" y="2196454"/>
                    <a:pt x="1394783" y="2201026"/>
                    <a:pt x="1394783" y="2205598"/>
                  </a:cubicBezTo>
                  <a:cubicBezTo>
                    <a:pt x="1394783" y="2214742"/>
                    <a:pt x="1394783" y="2219314"/>
                    <a:pt x="1399355" y="2223886"/>
                  </a:cubicBezTo>
                  <a:cubicBezTo>
                    <a:pt x="1403927" y="2233030"/>
                    <a:pt x="1394783" y="2233030"/>
                    <a:pt x="1399355" y="2242174"/>
                  </a:cubicBezTo>
                  <a:cubicBezTo>
                    <a:pt x="1403927" y="2251318"/>
                    <a:pt x="1403927" y="2260462"/>
                    <a:pt x="1399355" y="2269606"/>
                  </a:cubicBezTo>
                  <a:cubicBezTo>
                    <a:pt x="1399355" y="2274178"/>
                    <a:pt x="1399355" y="2278750"/>
                    <a:pt x="1399355" y="2283322"/>
                  </a:cubicBezTo>
                  <a:cubicBezTo>
                    <a:pt x="1399355" y="2287894"/>
                    <a:pt x="1399355" y="2287894"/>
                    <a:pt x="1399355" y="2292466"/>
                  </a:cubicBezTo>
                  <a:cubicBezTo>
                    <a:pt x="1399355" y="2301610"/>
                    <a:pt x="1399355" y="2306182"/>
                    <a:pt x="1394783" y="2315326"/>
                  </a:cubicBezTo>
                  <a:cubicBezTo>
                    <a:pt x="1390211" y="2319898"/>
                    <a:pt x="1399355" y="2329042"/>
                    <a:pt x="1403927" y="2333614"/>
                  </a:cubicBezTo>
                  <a:cubicBezTo>
                    <a:pt x="1403927" y="2338186"/>
                    <a:pt x="1403927" y="2342758"/>
                    <a:pt x="1403927" y="2347330"/>
                  </a:cubicBezTo>
                  <a:cubicBezTo>
                    <a:pt x="1399355" y="2351902"/>
                    <a:pt x="1403927" y="2361046"/>
                    <a:pt x="1403927" y="2370190"/>
                  </a:cubicBezTo>
                  <a:cubicBezTo>
                    <a:pt x="1408499" y="2379334"/>
                    <a:pt x="1408499" y="2383906"/>
                    <a:pt x="1413071" y="2393050"/>
                  </a:cubicBezTo>
                  <a:cubicBezTo>
                    <a:pt x="1413071" y="2397622"/>
                    <a:pt x="1417643" y="2406766"/>
                    <a:pt x="1417643" y="2411338"/>
                  </a:cubicBezTo>
                  <a:cubicBezTo>
                    <a:pt x="1417643" y="2415910"/>
                    <a:pt x="1413071" y="2415910"/>
                    <a:pt x="1417643" y="2420482"/>
                  </a:cubicBezTo>
                  <a:cubicBezTo>
                    <a:pt x="1399355" y="2397622"/>
                    <a:pt x="1399355" y="2397622"/>
                    <a:pt x="1399355" y="2402194"/>
                  </a:cubicBezTo>
                  <a:cubicBezTo>
                    <a:pt x="1399355" y="2406766"/>
                    <a:pt x="1394783" y="2406766"/>
                    <a:pt x="1394783" y="2411338"/>
                  </a:cubicBezTo>
                  <a:cubicBezTo>
                    <a:pt x="1394783" y="2420482"/>
                    <a:pt x="1399355" y="2425054"/>
                    <a:pt x="1394783" y="2434198"/>
                  </a:cubicBezTo>
                  <a:cubicBezTo>
                    <a:pt x="1394783" y="2443342"/>
                    <a:pt x="1390211" y="2443342"/>
                    <a:pt x="1390211" y="2452486"/>
                  </a:cubicBezTo>
                  <a:cubicBezTo>
                    <a:pt x="1390211" y="2457058"/>
                    <a:pt x="1390211" y="2466202"/>
                    <a:pt x="1390211" y="2470774"/>
                  </a:cubicBezTo>
                  <a:cubicBezTo>
                    <a:pt x="1390211" y="2470774"/>
                    <a:pt x="1385639" y="2470774"/>
                    <a:pt x="1385639" y="2470774"/>
                  </a:cubicBezTo>
                  <a:cubicBezTo>
                    <a:pt x="1385639" y="2470774"/>
                    <a:pt x="1390211" y="2493634"/>
                    <a:pt x="1381067" y="2484490"/>
                  </a:cubicBezTo>
                  <a:cubicBezTo>
                    <a:pt x="1381067" y="2493634"/>
                    <a:pt x="1385639" y="2498206"/>
                    <a:pt x="1390211" y="2502778"/>
                  </a:cubicBezTo>
                  <a:cubicBezTo>
                    <a:pt x="1394783" y="2507350"/>
                    <a:pt x="1394783" y="2511922"/>
                    <a:pt x="1394783" y="2516494"/>
                  </a:cubicBezTo>
                  <a:cubicBezTo>
                    <a:pt x="1399355" y="2521066"/>
                    <a:pt x="1403927" y="2525638"/>
                    <a:pt x="1403927" y="2534782"/>
                  </a:cubicBezTo>
                  <a:cubicBezTo>
                    <a:pt x="1403927" y="2539354"/>
                    <a:pt x="1403927" y="2543926"/>
                    <a:pt x="1403927" y="2543926"/>
                  </a:cubicBezTo>
                  <a:cubicBezTo>
                    <a:pt x="1399355" y="2548498"/>
                    <a:pt x="1403927" y="2557642"/>
                    <a:pt x="1403927" y="2557642"/>
                  </a:cubicBezTo>
                  <a:cubicBezTo>
                    <a:pt x="1403927" y="2562214"/>
                    <a:pt x="1403927" y="2566786"/>
                    <a:pt x="1408499" y="2571358"/>
                  </a:cubicBezTo>
                  <a:cubicBezTo>
                    <a:pt x="1408499" y="2575930"/>
                    <a:pt x="1413071" y="2575930"/>
                    <a:pt x="1413071" y="2580502"/>
                  </a:cubicBezTo>
                  <a:cubicBezTo>
                    <a:pt x="1417643" y="2580502"/>
                    <a:pt x="1413071" y="2585074"/>
                    <a:pt x="1417643" y="2585074"/>
                  </a:cubicBezTo>
                  <a:cubicBezTo>
                    <a:pt x="1413071" y="2585074"/>
                    <a:pt x="1413071" y="2585074"/>
                    <a:pt x="1408499" y="2585074"/>
                  </a:cubicBezTo>
                  <a:cubicBezTo>
                    <a:pt x="1417643" y="2589646"/>
                    <a:pt x="1413071" y="2607934"/>
                    <a:pt x="1417643" y="2617078"/>
                  </a:cubicBezTo>
                  <a:cubicBezTo>
                    <a:pt x="1417643" y="2621650"/>
                    <a:pt x="1426787" y="2621650"/>
                    <a:pt x="1431359" y="2621650"/>
                  </a:cubicBezTo>
                  <a:cubicBezTo>
                    <a:pt x="1431359" y="2621650"/>
                    <a:pt x="1431359" y="2612506"/>
                    <a:pt x="1431359" y="2612506"/>
                  </a:cubicBezTo>
                  <a:cubicBezTo>
                    <a:pt x="1440503" y="2617078"/>
                    <a:pt x="1431359" y="2612506"/>
                    <a:pt x="1435931" y="2612506"/>
                  </a:cubicBezTo>
                  <a:cubicBezTo>
                    <a:pt x="1435931" y="2612506"/>
                    <a:pt x="1435931" y="2612506"/>
                    <a:pt x="1431359" y="2607934"/>
                  </a:cubicBezTo>
                  <a:cubicBezTo>
                    <a:pt x="1431359" y="2607934"/>
                    <a:pt x="1426787" y="2603362"/>
                    <a:pt x="1426787" y="2603362"/>
                  </a:cubicBezTo>
                  <a:cubicBezTo>
                    <a:pt x="1426787" y="2603362"/>
                    <a:pt x="1426787" y="2603362"/>
                    <a:pt x="1426787" y="2598790"/>
                  </a:cubicBezTo>
                  <a:cubicBezTo>
                    <a:pt x="1426787" y="2598790"/>
                    <a:pt x="1426787" y="2598790"/>
                    <a:pt x="1431359" y="2598790"/>
                  </a:cubicBezTo>
                  <a:cubicBezTo>
                    <a:pt x="1431359" y="2598790"/>
                    <a:pt x="1431359" y="2598790"/>
                    <a:pt x="1435931" y="2598790"/>
                  </a:cubicBezTo>
                  <a:cubicBezTo>
                    <a:pt x="1435931" y="2594218"/>
                    <a:pt x="1431359" y="2594218"/>
                    <a:pt x="1431359" y="2594218"/>
                  </a:cubicBezTo>
                  <a:cubicBezTo>
                    <a:pt x="1431359" y="2594218"/>
                    <a:pt x="1435931" y="2589646"/>
                    <a:pt x="1435931" y="2589646"/>
                  </a:cubicBezTo>
                  <a:cubicBezTo>
                    <a:pt x="1431359" y="2585074"/>
                    <a:pt x="1431359" y="2585074"/>
                    <a:pt x="1426787" y="2580502"/>
                  </a:cubicBezTo>
                  <a:cubicBezTo>
                    <a:pt x="1426787" y="2580502"/>
                    <a:pt x="1431359" y="2580502"/>
                    <a:pt x="1431359" y="2580502"/>
                  </a:cubicBezTo>
                  <a:cubicBezTo>
                    <a:pt x="1431359" y="2580502"/>
                    <a:pt x="1435931" y="2585074"/>
                    <a:pt x="1435931" y="2585074"/>
                  </a:cubicBezTo>
                  <a:cubicBezTo>
                    <a:pt x="1435931" y="2585074"/>
                    <a:pt x="1431359" y="2580502"/>
                    <a:pt x="1431359" y="2580502"/>
                  </a:cubicBezTo>
                  <a:cubicBezTo>
                    <a:pt x="1431359" y="2571358"/>
                    <a:pt x="1435931" y="2575930"/>
                    <a:pt x="1440503" y="2580502"/>
                  </a:cubicBezTo>
                  <a:cubicBezTo>
                    <a:pt x="1435931" y="2585074"/>
                    <a:pt x="1440503" y="2589646"/>
                    <a:pt x="1445075" y="2589646"/>
                  </a:cubicBezTo>
                  <a:cubicBezTo>
                    <a:pt x="1445075" y="2589646"/>
                    <a:pt x="1445075" y="2589646"/>
                    <a:pt x="1445075" y="2589646"/>
                  </a:cubicBezTo>
                  <a:cubicBezTo>
                    <a:pt x="1445075" y="2589646"/>
                    <a:pt x="1445075" y="2589646"/>
                    <a:pt x="1440503" y="2589646"/>
                  </a:cubicBezTo>
                  <a:cubicBezTo>
                    <a:pt x="1445075" y="2589646"/>
                    <a:pt x="1445075" y="2589646"/>
                    <a:pt x="1445075" y="2594218"/>
                  </a:cubicBezTo>
                  <a:cubicBezTo>
                    <a:pt x="1445075" y="2589646"/>
                    <a:pt x="1440503" y="2589646"/>
                    <a:pt x="1435931" y="2589646"/>
                  </a:cubicBezTo>
                  <a:cubicBezTo>
                    <a:pt x="1435931" y="2594218"/>
                    <a:pt x="1435931" y="2594218"/>
                    <a:pt x="1440503" y="2594218"/>
                  </a:cubicBezTo>
                  <a:cubicBezTo>
                    <a:pt x="1435931" y="2594218"/>
                    <a:pt x="1440503" y="2598790"/>
                    <a:pt x="1440503" y="2598790"/>
                  </a:cubicBezTo>
                  <a:cubicBezTo>
                    <a:pt x="1440503" y="2598790"/>
                    <a:pt x="1440503" y="2603362"/>
                    <a:pt x="1440503" y="2603362"/>
                  </a:cubicBezTo>
                  <a:cubicBezTo>
                    <a:pt x="1445075" y="2607934"/>
                    <a:pt x="1440503" y="2603362"/>
                    <a:pt x="1440503" y="2607934"/>
                  </a:cubicBezTo>
                  <a:cubicBezTo>
                    <a:pt x="1440503" y="2612506"/>
                    <a:pt x="1435931" y="2612506"/>
                    <a:pt x="1440503" y="2617078"/>
                  </a:cubicBezTo>
                  <a:cubicBezTo>
                    <a:pt x="1440503" y="2617078"/>
                    <a:pt x="1440503" y="2626222"/>
                    <a:pt x="1445075" y="2621650"/>
                  </a:cubicBezTo>
                  <a:cubicBezTo>
                    <a:pt x="1445075" y="2621650"/>
                    <a:pt x="1445075" y="2626222"/>
                    <a:pt x="1440503" y="2626222"/>
                  </a:cubicBezTo>
                  <a:cubicBezTo>
                    <a:pt x="1440503" y="2621650"/>
                    <a:pt x="1431359" y="2626222"/>
                    <a:pt x="1440503" y="2630794"/>
                  </a:cubicBezTo>
                  <a:cubicBezTo>
                    <a:pt x="1435931" y="2630794"/>
                    <a:pt x="1449647" y="2639938"/>
                    <a:pt x="1454219" y="2639938"/>
                  </a:cubicBezTo>
                  <a:cubicBezTo>
                    <a:pt x="1454219" y="2644510"/>
                    <a:pt x="1454219" y="2649082"/>
                    <a:pt x="1449647" y="2649082"/>
                  </a:cubicBezTo>
                  <a:cubicBezTo>
                    <a:pt x="1458791" y="2644510"/>
                    <a:pt x="1449647" y="2639938"/>
                    <a:pt x="1445075" y="2635366"/>
                  </a:cubicBezTo>
                  <a:cubicBezTo>
                    <a:pt x="1445075" y="2635366"/>
                    <a:pt x="1445075" y="2639938"/>
                    <a:pt x="1445075" y="2639938"/>
                  </a:cubicBezTo>
                  <a:cubicBezTo>
                    <a:pt x="1445075" y="2639938"/>
                    <a:pt x="1440503" y="2639938"/>
                    <a:pt x="1440503" y="2639938"/>
                  </a:cubicBezTo>
                  <a:cubicBezTo>
                    <a:pt x="1440503" y="2644510"/>
                    <a:pt x="1445075" y="2649082"/>
                    <a:pt x="1445075" y="2649082"/>
                  </a:cubicBezTo>
                  <a:cubicBezTo>
                    <a:pt x="1440503" y="2649082"/>
                    <a:pt x="1445075" y="2653654"/>
                    <a:pt x="1445075" y="2658226"/>
                  </a:cubicBezTo>
                  <a:cubicBezTo>
                    <a:pt x="1445075" y="2658226"/>
                    <a:pt x="1449647" y="2658226"/>
                    <a:pt x="1449647" y="2658226"/>
                  </a:cubicBezTo>
                  <a:cubicBezTo>
                    <a:pt x="1449647" y="2658226"/>
                    <a:pt x="1445075" y="2658226"/>
                    <a:pt x="1445075" y="2662798"/>
                  </a:cubicBezTo>
                  <a:cubicBezTo>
                    <a:pt x="1445075" y="2662798"/>
                    <a:pt x="1440503" y="2662798"/>
                    <a:pt x="1440503" y="2662798"/>
                  </a:cubicBezTo>
                  <a:cubicBezTo>
                    <a:pt x="1435931" y="2658226"/>
                    <a:pt x="1440503" y="2658226"/>
                    <a:pt x="1440503" y="2658226"/>
                  </a:cubicBezTo>
                  <a:cubicBezTo>
                    <a:pt x="1440503" y="2658226"/>
                    <a:pt x="1440503" y="2658226"/>
                    <a:pt x="1440503" y="2653654"/>
                  </a:cubicBezTo>
                  <a:cubicBezTo>
                    <a:pt x="1440503" y="2653654"/>
                    <a:pt x="1440503" y="2653654"/>
                    <a:pt x="1440503" y="2653654"/>
                  </a:cubicBezTo>
                  <a:cubicBezTo>
                    <a:pt x="1440503" y="2649082"/>
                    <a:pt x="1435931" y="2644510"/>
                    <a:pt x="1431359" y="2644510"/>
                  </a:cubicBezTo>
                  <a:cubicBezTo>
                    <a:pt x="1431359" y="2644510"/>
                    <a:pt x="1435931" y="2644510"/>
                    <a:pt x="1435931" y="2644510"/>
                  </a:cubicBezTo>
                  <a:cubicBezTo>
                    <a:pt x="1435931" y="2635366"/>
                    <a:pt x="1422215" y="2639938"/>
                    <a:pt x="1426787" y="2635366"/>
                  </a:cubicBezTo>
                  <a:cubicBezTo>
                    <a:pt x="1431359" y="2635366"/>
                    <a:pt x="1426787" y="2630794"/>
                    <a:pt x="1426787" y="2630794"/>
                  </a:cubicBezTo>
                  <a:cubicBezTo>
                    <a:pt x="1426787" y="2630794"/>
                    <a:pt x="1426787" y="2630794"/>
                    <a:pt x="1426787" y="2630794"/>
                  </a:cubicBezTo>
                  <a:cubicBezTo>
                    <a:pt x="1426787" y="2630794"/>
                    <a:pt x="1426787" y="2626222"/>
                    <a:pt x="1422215" y="2626222"/>
                  </a:cubicBezTo>
                  <a:cubicBezTo>
                    <a:pt x="1422215" y="2626222"/>
                    <a:pt x="1422215" y="2626222"/>
                    <a:pt x="1422215" y="2630794"/>
                  </a:cubicBezTo>
                  <a:cubicBezTo>
                    <a:pt x="1422215" y="2630794"/>
                    <a:pt x="1422215" y="2630794"/>
                    <a:pt x="1417643" y="2630794"/>
                  </a:cubicBezTo>
                  <a:cubicBezTo>
                    <a:pt x="1417643" y="2630794"/>
                    <a:pt x="1422215" y="2635366"/>
                    <a:pt x="1422215" y="2635366"/>
                  </a:cubicBezTo>
                  <a:cubicBezTo>
                    <a:pt x="1422215" y="2635366"/>
                    <a:pt x="1422215" y="2635366"/>
                    <a:pt x="1422215" y="2635366"/>
                  </a:cubicBezTo>
                  <a:cubicBezTo>
                    <a:pt x="1422215" y="2635366"/>
                    <a:pt x="1422215" y="2635366"/>
                    <a:pt x="1417643" y="2635366"/>
                  </a:cubicBezTo>
                  <a:cubicBezTo>
                    <a:pt x="1417643" y="2635366"/>
                    <a:pt x="1413071" y="2635366"/>
                    <a:pt x="1422215" y="2639938"/>
                  </a:cubicBezTo>
                  <a:cubicBezTo>
                    <a:pt x="1422215" y="2639938"/>
                    <a:pt x="1417643" y="2639938"/>
                    <a:pt x="1417643" y="2644510"/>
                  </a:cubicBezTo>
                  <a:cubicBezTo>
                    <a:pt x="1413071" y="2644510"/>
                    <a:pt x="1413071" y="2639938"/>
                    <a:pt x="1413071" y="2644510"/>
                  </a:cubicBezTo>
                  <a:cubicBezTo>
                    <a:pt x="1413071" y="2644510"/>
                    <a:pt x="1408499" y="2644510"/>
                    <a:pt x="1408499" y="2639938"/>
                  </a:cubicBezTo>
                  <a:cubicBezTo>
                    <a:pt x="1408499" y="2639938"/>
                    <a:pt x="1413071" y="2644510"/>
                    <a:pt x="1413071" y="2644510"/>
                  </a:cubicBezTo>
                  <a:cubicBezTo>
                    <a:pt x="1413071" y="2644510"/>
                    <a:pt x="1413071" y="2644510"/>
                    <a:pt x="1413071" y="2644510"/>
                  </a:cubicBezTo>
                  <a:cubicBezTo>
                    <a:pt x="1413071" y="2644510"/>
                    <a:pt x="1417643" y="2644510"/>
                    <a:pt x="1417643" y="2644510"/>
                  </a:cubicBezTo>
                  <a:cubicBezTo>
                    <a:pt x="1417643" y="2644510"/>
                    <a:pt x="1422215" y="2649082"/>
                    <a:pt x="1422215" y="2649082"/>
                  </a:cubicBezTo>
                  <a:cubicBezTo>
                    <a:pt x="1422215" y="2644510"/>
                    <a:pt x="1426787" y="2644510"/>
                    <a:pt x="1426787" y="2644510"/>
                  </a:cubicBezTo>
                  <a:cubicBezTo>
                    <a:pt x="1422215" y="2644510"/>
                    <a:pt x="1426787" y="2644510"/>
                    <a:pt x="1426787" y="2649082"/>
                  </a:cubicBezTo>
                  <a:cubicBezTo>
                    <a:pt x="1426787" y="2649082"/>
                    <a:pt x="1422215" y="2649082"/>
                    <a:pt x="1422215" y="2653654"/>
                  </a:cubicBezTo>
                  <a:cubicBezTo>
                    <a:pt x="1426787" y="2653654"/>
                    <a:pt x="1431359" y="2653654"/>
                    <a:pt x="1431359" y="2653654"/>
                  </a:cubicBezTo>
                  <a:cubicBezTo>
                    <a:pt x="1426787" y="2653654"/>
                    <a:pt x="1422215" y="2658226"/>
                    <a:pt x="1426787" y="2658226"/>
                  </a:cubicBezTo>
                  <a:cubicBezTo>
                    <a:pt x="1422215" y="2658226"/>
                    <a:pt x="1431359" y="2662798"/>
                    <a:pt x="1431359" y="2662798"/>
                  </a:cubicBezTo>
                  <a:cubicBezTo>
                    <a:pt x="1431359" y="2662798"/>
                    <a:pt x="1431359" y="2662798"/>
                    <a:pt x="1431359" y="2662798"/>
                  </a:cubicBezTo>
                  <a:cubicBezTo>
                    <a:pt x="1426787" y="2662798"/>
                    <a:pt x="1431359" y="2671942"/>
                    <a:pt x="1435931" y="2671942"/>
                  </a:cubicBezTo>
                  <a:cubicBezTo>
                    <a:pt x="1445075" y="2676514"/>
                    <a:pt x="1445075" y="2676514"/>
                    <a:pt x="1445075" y="2671942"/>
                  </a:cubicBezTo>
                  <a:cubicBezTo>
                    <a:pt x="1445075" y="2667370"/>
                    <a:pt x="1435931" y="2676514"/>
                    <a:pt x="1435931" y="2671942"/>
                  </a:cubicBezTo>
                  <a:cubicBezTo>
                    <a:pt x="1435931" y="2671942"/>
                    <a:pt x="1435931" y="2671942"/>
                    <a:pt x="1435931" y="2671942"/>
                  </a:cubicBezTo>
                  <a:cubicBezTo>
                    <a:pt x="1435931" y="2671942"/>
                    <a:pt x="1435931" y="2671942"/>
                    <a:pt x="1440503" y="2671942"/>
                  </a:cubicBezTo>
                  <a:cubicBezTo>
                    <a:pt x="1440503" y="2671942"/>
                    <a:pt x="1445075" y="2671942"/>
                    <a:pt x="1445075" y="2671942"/>
                  </a:cubicBezTo>
                  <a:cubicBezTo>
                    <a:pt x="1445075" y="2671942"/>
                    <a:pt x="1445075" y="2667370"/>
                    <a:pt x="1445075" y="2667370"/>
                  </a:cubicBezTo>
                  <a:cubicBezTo>
                    <a:pt x="1445075" y="2667370"/>
                    <a:pt x="1445075" y="2671942"/>
                    <a:pt x="1445075" y="2671942"/>
                  </a:cubicBezTo>
                  <a:cubicBezTo>
                    <a:pt x="1445075" y="2671942"/>
                    <a:pt x="1445075" y="2671942"/>
                    <a:pt x="1449647" y="2671942"/>
                  </a:cubicBezTo>
                  <a:cubicBezTo>
                    <a:pt x="1449647" y="2671942"/>
                    <a:pt x="1449647" y="2671942"/>
                    <a:pt x="1449647" y="2676514"/>
                  </a:cubicBezTo>
                  <a:cubicBezTo>
                    <a:pt x="1445075" y="2671942"/>
                    <a:pt x="1440503" y="2676514"/>
                    <a:pt x="1435931" y="2676514"/>
                  </a:cubicBezTo>
                  <a:cubicBezTo>
                    <a:pt x="1435931" y="2676514"/>
                    <a:pt x="1440503" y="2685658"/>
                    <a:pt x="1445075" y="2681086"/>
                  </a:cubicBezTo>
                  <a:cubicBezTo>
                    <a:pt x="1445075" y="2685658"/>
                    <a:pt x="1440503" y="2681086"/>
                    <a:pt x="1440503" y="2685658"/>
                  </a:cubicBezTo>
                  <a:cubicBezTo>
                    <a:pt x="1440503" y="2685658"/>
                    <a:pt x="1435931" y="2690230"/>
                    <a:pt x="1435931" y="2694802"/>
                  </a:cubicBezTo>
                  <a:cubicBezTo>
                    <a:pt x="1440503" y="2708518"/>
                    <a:pt x="1449647" y="2694802"/>
                    <a:pt x="1440503" y="2694802"/>
                  </a:cubicBezTo>
                  <a:cubicBezTo>
                    <a:pt x="1445075" y="2694802"/>
                    <a:pt x="1445075" y="2694802"/>
                    <a:pt x="1449647" y="2690230"/>
                  </a:cubicBezTo>
                  <a:cubicBezTo>
                    <a:pt x="1449647" y="2699374"/>
                    <a:pt x="1454219" y="2699374"/>
                    <a:pt x="1463363" y="2699374"/>
                  </a:cubicBezTo>
                  <a:cubicBezTo>
                    <a:pt x="1463363" y="2699374"/>
                    <a:pt x="1463363" y="2699374"/>
                    <a:pt x="1458791" y="2694802"/>
                  </a:cubicBezTo>
                  <a:cubicBezTo>
                    <a:pt x="1463363" y="2694802"/>
                    <a:pt x="1467935" y="2699374"/>
                    <a:pt x="1467935" y="2699374"/>
                  </a:cubicBezTo>
                  <a:cubicBezTo>
                    <a:pt x="1467935" y="2699374"/>
                    <a:pt x="1463363" y="2699374"/>
                    <a:pt x="1463363" y="2699374"/>
                  </a:cubicBezTo>
                  <a:cubicBezTo>
                    <a:pt x="1463363" y="2699374"/>
                    <a:pt x="1467935" y="2703946"/>
                    <a:pt x="1467935" y="2699374"/>
                  </a:cubicBezTo>
                  <a:cubicBezTo>
                    <a:pt x="1467935" y="2699374"/>
                    <a:pt x="1463363" y="2703946"/>
                    <a:pt x="1463363" y="2703946"/>
                  </a:cubicBezTo>
                  <a:cubicBezTo>
                    <a:pt x="1463363" y="2708518"/>
                    <a:pt x="1472507" y="2708518"/>
                    <a:pt x="1472507" y="2708518"/>
                  </a:cubicBezTo>
                  <a:cubicBezTo>
                    <a:pt x="1467935" y="2708518"/>
                    <a:pt x="1472507" y="2713090"/>
                    <a:pt x="1467935" y="2708518"/>
                  </a:cubicBezTo>
                  <a:cubicBezTo>
                    <a:pt x="1467935" y="2708518"/>
                    <a:pt x="1463363" y="2703946"/>
                    <a:pt x="1463363" y="2708518"/>
                  </a:cubicBezTo>
                  <a:cubicBezTo>
                    <a:pt x="1463363" y="2708518"/>
                    <a:pt x="1463363" y="2713090"/>
                    <a:pt x="1463363" y="2713090"/>
                  </a:cubicBezTo>
                  <a:cubicBezTo>
                    <a:pt x="1463363" y="2713090"/>
                    <a:pt x="1467935" y="2717662"/>
                    <a:pt x="1472507" y="2717662"/>
                  </a:cubicBezTo>
                  <a:cubicBezTo>
                    <a:pt x="1472507" y="2717662"/>
                    <a:pt x="1472507" y="2717662"/>
                    <a:pt x="1472507" y="2722234"/>
                  </a:cubicBezTo>
                  <a:cubicBezTo>
                    <a:pt x="1467935" y="2722234"/>
                    <a:pt x="1467935" y="2722234"/>
                    <a:pt x="1467935" y="2726806"/>
                  </a:cubicBezTo>
                  <a:cubicBezTo>
                    <a:pt x="1467935" y="2726806"/>
                    <a:pt x="1472507" y="2726806"/>
                    <a:pt x="1472507" y="2726806"/>
                  </a:cubicBezTo>
                  <a:cubicBezTo>
                    <a:pt x="1472507" y="2726806"/>
                    <a:pt x="1472507" y="2726806"/>
                    <a:pt x="1467935" y="2726806"/>
                  </a:cubicBezTo>
                  <a:cubicBezTo>
                    <a:pt x="1467935" y="2726806"/>
                    <a:pt x="1472507" y="2731378"/>
                    <a:pt x="1472507" y="2731378"/>
                  </a:cubicBezTo>
                  <a:cubicBezTo>
                    <a:pt x="1472507" y="2731378"/>
                    <a:pt x="1472507" y="2731378"/>
                    <a:pt x="1472507" y="2726806"/>
                  </a:cubicBezTo>
                  <a:cubicBezTo>
                    <a:pt x="1472507" y="2726806"/>
                    <a:pt x="1472507" y="2731378"/>
                    <a:pt x="1477079" y="2731378"/>
                  </a:cubicBezTo>
                  <a:cubicBezTo>
                    <a:pt x="1472507" y="2731378"/>
                    <a:pt x="1477079" y="2735950"/>
                    <a:pt x="1477079" y="2735950"/>
                  </a:cubicBezTo>
                  <a:cubicBezTo>
                    <a:pt x="1477079" y="2735950"/>
                    <a:pt x="1477079" y="2735950"/>
                    <a:pt x="1477079" y="2735950"/>
                  </a:cubicBezTo>
                  <a:cubicBezTo>
                    <a:pt x="1472507" y="2731378"/>
                    <a:pt x="1467935" y="2722234"/>
                    <a:pt x="1463363" y="2717662"/>
                  </a:cubicBezTo>
                  <a:cubicBezTo>
                    <a:pt x="1463363" y="2717662"/>
                    <a:pt x="1463363" y="2717662"/>
                    <a:pt x="1463363" y="2722234"/>
                  </a:cubicBezTo>
                  <a:cubicBezTo>
                    <a:pt x="1458791" y="2717662"/>
                    <a:pt x="1463363" y="2722234"/>
                    <a:pt x="1463363" y="2717662"/>
                  </a:cubicBezTo>
                  <a:cubicBezTo>
                    <a:pt x="1463363" y="2717662"/>
                    <a:pt x="1463363" y="2717662"/>
                    <a:pt x="1463363" y="2717662"/>
                  </a:cubicBezTo>
                  <a:cubicBezTo>
                    <a:pt x="1463363" y="2717662"/>
                    <a:pt x="1458791" y="2713090"/>
                    <a:pt x="1458791" y="2713090"/>
                  </a:cubicBezTo>
                  <a:cubicBezTo>
                    <a:pt x="1458791" y="2717662"/>
                    <a:pt x="1454219" y="2717662"/>
                    <a:pt x="1454219" y="2722234"/>
                  </a:cubicBezTo>
                  <a:cubicBezTo>
                    <a:pt x="1454219" y="2722234"/>
                    <a:pt x="1454219" y="2722234"/>
                    <a:pt x="1454219" y="2722234"/>
                  </a:cubicBezTo>
                  <a:cubicBezTo>
                    <a:pt x="1454219" y="2722234"/>
                    <a:pt x="1454219" y="2722234"/>
                    <a:pt x="1454219" y="2722234"/>
                  </a:cubicBezTo>
                  <a:cubicBezTo>
                    <a:pt x="1454219" y="2722234"/>
                    <a:pt x="1449647" y="2722234"/>
                    <a:pt x="1454219" y="2722234"/>
                  </a:cubicBezTo>
                  <a:cubicBezTo>
                    <a:pt x="1449647" y="2722234"/>
                    <a:pt x="1449647" y="2717662"/>
                    <a:pt x="1445075" y="2722234"/>
                  </a:cubicBezTo>
                  <a:cubicBezTo>
                    <a:pt x="1449647" y="2722234"/>
                    <a:pt x="1449647" y="2726806"/>
                    <a:pt x="1449647" y="2726806"/>
                  </a:cubicBezTo>
                  <a:cubicBezTo>
                    <a:pt x="1449647" y="2726806"/>
                    <a:pt x="1449647" y="2726806"/>
                    <a:pt x="1445075" y="2726806"/>
                  </a:cubicBezTo>
                  <a:cubicBezTo>
                    <a:pt x="1445075" y="2726806"/>
                    <a:pt x="1449647" y="2726806"/>
                    <a:pt x="1449647" y="2726806"/>
                  </a:cubicBezTo>
                  <a:cubicBezTo>
                    <a:pt x="1449647" y="2726806"/>
                    <a:pt x="1445075" y="2726806"/>
                    <a:pt x="1445075" y="2726806"/>
                  </a:cubicBezTo>
                  <a:cubicBezTo>
                    <a:pt x="1445075" y="2726806"/>
                    <a:pt x="1445075" y="2731378"/>
                    <a:pt x="1449647" y="2731378"/>
                  </a:cubicBezTo>
                  <a:cubicBezTo>
                    <a:pt x="1449647" y="2731378"/>
                    <a:pt x="1449647" y="2731378"/>
                    <a:pt x="1449647" y="2731378"/>
                  </a:cubicBezTo>
                  <a:cubicBezTo>
                    <a:pt x="1454219" y="2735950"/>
                    <a:pt x="1458791" y="2726806"/>
                    <a:pt x="1458791" y="2731378"/>
                  </a:cubicBezTo>
                  <a:cubicBezTo>
                    <a:pt x="1458791" y="2731378"/>
                    <a:pt x="1458791" y="2731378"/>
                    <a:pt x="1458791" y="2731378"/>
                  </a:cubicBezTo>
                  <a:cubicBezTo>
                    <a:pt x="1458791" y="2731378"/>
                    <a:pt x="1458791" y="2731378"/>
                    <a:pt x="1458791" y="2731378"/>
                  </a:cubicBezTo>
                  <a:cubicBezTo>
                    <a:pt x="1454219" y="2726806"/>
                    <a:pt x="1449647" y="2731378"/>
                    <a:pt x="1454219" y="2735950"/>
                  </a:cubicBezTo>
                  <a:cubicBezTo>
                    <a:pt x="1454219" y="2735950"/>
                    <a:pt x="1454219" y="2735950"/>
                    <a:pt x="1449647" y="2735950"/>
                  </a:cubicBezTo>
                  <a:cubicBezTo>
                    <a:pt x="1454219" y="2740522"/>
                    <a:pt x="1449647" y="2740522"/>
                    <a:pt x="1454219" y="2740522"/>
                  </a:cubicBezTo>
                  <a:cubicBezTo>
                    <a:pt x="1454219" y="2740522"/>
                    <a:pt x="1454219" y="2740522"/>
                    <a:pt x="1454219" y="2740522"/>
                  </a:cubicBezTo>
                  <a:cubicBezTo>
                    <a:pt x="1454219" y="2745094"/>
                    <a:pt x="1458791" y="2745094"/>
                    <a:pt x="1458791" y="2749666"/>
                  </a:cubicBezTo>
                  <a:cubicBezTo>
                    <a:pt x="1458791" y="2749666"/>
                    <a:pt x="1454219" y="2749666"/>
                    <a:pt x="1454219" y="2749666"/>
                  </a:cubicBezTo>
                  <a:cubicBezTo>
                    <a:pt x="1454219" y="2754238"/>
                    <a:pt x="1463363" y="2758810"/>
                    <a:pt x="1467935" y="2758810"/>
                  </a:cubicBezTo>
                  <a:cubicBezTo>
                    <a:pt x="1467935" y="2754238"/>
                    <a:pt x="1463363" y="2754238"/>
                    <a:pt x="1467935" y="2749666"/>
                  </a:cubicBezTo>
                  <a:cubicBezTo>
                    <a:pt x="1467935" y="2754238"/>
                    <a:pt x="1477079" y="2758810"/>
                    <a:pt x="1472507" y="2758810"/>
                  </a:cubicBezTo>
                  <a:cubicBezTo>
                    <a:pt x="1472507" y="2758810"/>
                    <a:pt x="1472507" y="2758810"/>
                    <a:pt x="1472507" y="2758810"/>
                  </a:cubicBezTo>
                  <a:cubicBezTo>
                    <a:pt x="1467935" y="2758810"/>
                    <a:pt x="1463363" y="2758810"/>
                    <a:pt x="1463363" y="2758810"/>
                  </a:cubicBezTo>
                  <a:cubicBezTo>
                    <a:pt x="1463363" y="2758810"/>
                    <a:pt x="1467935" y="2758810"/>
                    <a:pt x="1467935" y="2758810"/>
                  </a:cubicBezTo>
                  <a:cubicBezTo>
                    <a:pt x="1463363" y="2758810"/>
                    <a:pt x="1467935" y="2763382"/>
                    <a:pt x="1472507" y="2763382"/>
                  </a:cubicBezTo>
                  <a:cubicBezTo>
                    <a:pt x="1472507" y="2763382"/>
                    <a:pt x="1472507" y="2763382"/>
                    <a:pt x="1472507" y="2767954"/>
                  </a:cubicBezTo>
                  <a:cubicBezTo>
                    <a:pt x="1477079" y="2767954"/>
                    <a:pt x="1477079" y="2767954"/>
                    <a:pt x="1481651" y="2767954"/>
                  </a:cubicBezTo>
                  <a:cubicBezTo>
                    <a:pt x="1481651" y="2767954"/>
                    <a:pt x="1481651" y="2763382"/>
                    <a:pt x="1477079" y="2767954"/>
                  </a:cubicBezTo>
                  <a:cubicBezTo>
                    <a:pt x="1477079" y="2767954"/>
                    <a:pt x="1477079" y="2763382"/>
                    <a:pt x="1481651" y="2763382"/>
                  </a:cubicBezTo>
                  <a:cubicBezTo>
                    <a:pt x="1481651" y="2763382"/>
                    <a:pt x="1481651" y="2763382"/>
                    <a:pt x="1481651" y="2763382"/>
                  </a:cubicBezTo>
                  <a:cubicBezTo>
                    <a:pt x="1477079" y="2767954"/>
                    <a:pt x="1481651" y="2763382"/>
                    <a:pt x="1477079" y="2763382"/>
                  </a:cubicBezTo>
                  <a:cubicBezTo>
                    <a:pt x="1481651" y="2763382"/>
                    <a:pt x="1481651" y="2763382"/>
                    <a:pt x="1481651" y="2763382"/>
                  </a:cubicBezTo>
                  <a:cubicBezTo>
                    <a:pt x="1481651" y="2763382"/>
                    <a:pt x="1477079" y="2745094"/>
                    <a:pt x="1481651" y="2740522"/>
                  </a:cubicBezTo>
                  <a:cubicBezTo>
                    <a:pt x="1481651" y="2740522"/>
                    <a:pt x="1481651" y="2740522"/>
                    <a:pt x="1481651" y="2745094"/>
                  </a:cubicBezTo>
                  <a:cubicBezTo>
                    <a:pt x="1486223" y="2745094"/>
                    <a:pt x="1481651" y="2749666"/>
                    <a:pt x="1481651" y="2749666"/>
                  </a:cubicBezTo>
                  <a:cubicBezTo>
                    <a:pt x="1481651" y="2749666"/>
                    <a:pt x="1481651" y="2754238"/>
                    <a:pt x="1486223" y="2754238"/>
                  </a:cubicBezTo>
                  <a:cubicBezTo>
                    <a:pt x="1481651" y="2754238"/>
                    <a:pt x="1486223" y="2758810"/>
                    <a:pt x="1486223" y="2763382"/>
                  </a:cubicBezTo>
                  <a:cubicBezTo>
                    <a:pt x="1481651" y="2763382"/>
                    <a:pt x="1486223" y="2763382"/>
                    <a:pt x="1486223" y="2767954"/>
                  </a:cubicBezTo>
                  <a:cubicBezTo>
                    <a:pt x="1481651" y="2767954"/>
                    <a:pt x="1481651" y="2767954"/>
                    <a:pt x="1481651" y="2772526"/>
                  </a:cubicBezTo>
                  <a:cubicBezTo>
                    <a:pt x="1486223" y="2772526"/>
                    <a:pt x="1490795" y="2777098"/>
                    <a:pt x="1495367" y="2777098"/>
                  </a:cubicBezTo>
                  <a:cubicBezTo>
                    <a:pt x="1495367" y="2777098"/>
                    <a:pt x="1495367" y="2777098"/>
                    <a:pt x="1495367" y="2777098"/>
                  </a:cubicBezTo>
                  <a:cubicBezTo>
                    <a:pt x="1495367" y="2777098"/>
                    <a:pt x="1495367" y="2777098"/>
                    <a:pt x="1495367" y="2777098"/>
                  </a:cubicBezTo>
                  <a:cubicBezTo>
                    <a:pt x="1495367" y="2781670"/>
                    <a:pt x="1490795" y="2772526"/>
                    <a:pt x="1495367" y="2781670"/>
                  </a:cubicBezTo>
                  <a:cubicBezTo>
                    <a:pt x="1490795" y="2781670"/>
                    <a:pt x="1490795" y="2777098"/>
                    <a:pt x="1486223" y="2781670"/>
                  </a:cubicBezTo>
                  <a:cubicBezTo>
                    <a:pt x="1486223" y="2781670"/>
                    <a:pt x="1490795" y="2786242"/>
                    <a:pt x="1490795" y="2786242"/>
                  </a:cubicBezTo>
                  <a:cubicBezTo>
                    <a:pt x="1486223" y="2786242"/>
                    <a:pt x="1481651" y="2786242"/>
                    <a:pt x="1481651" y="2786242"/>
                  </a:cubicBezTo>
                  <a:cubicBezTo>
                    <a:pt x="1481651" y="2790814"/>
                    <a:pt x="1486223" y="2790814"/>
                    <a:pt x="1486223" y="2790814"/>
                  </a:cubicBezTo>
                  <a:cubicBezTo>
                    <a:pt x="1486223" y="2795386"/>
                    <a:pt x="1490795" y="2795386"/>
                    <a:pt x="1490795" y="2799958"/>
                  </a:cubicBezTo>
                  <a:cubicBezTo>
                    <a:pt x="1490795" y="2799958"/>
                    <a:pt x="1490795" y="2795386"/>
                    <a:pt x="1495367" y="2795386"/>
                  </a:cubicBezTo>
                  <a:cubicBezTo>
                    <a:pt x="1495367" y="2799958"/>
                    <a:pt x="1499939" y="2799958"/>
                    <a:pt x="1499939" y="2799958"/>
                  </a:cubicBezTo>
                  <a:cubicBezTo>
                    <a:pt x="1499939" y="2799958"/>
                    <a:pt x="1499939" y="2795386"/>
                    <a:pt x="1495367" y="2795386"/>
                  </a:cubicBezTo>
                  <a:cubicBezTo>
                    <a:pt x="1495367" y="2795386"/>
                    <a:pt x="1495367" y="2795386"/>
                    <a:pt x="1495367" y="2795386"/>
                  </a:cubicBezTo>
                  <a:cubicBezTo>
                    <a:pt x="1495367" y="2799958"/>
                    <a:pt x="1495367" y="2799958"/>
                    <a:pt x="1499939" y="2799958"/>
                  </a:cubicBezTo>
                  <a:cubicBezTo>
                    <a:pt x="1495367" y="2795386"/>
                    <a:pt x="1495367" y="2795386"/>
                    <a:pt x="1490795" y="2790814"/>
                  </a:cubicBezTo>
                  <a:cubicBezTo>
                    <a:pt x="1490795" y="2790814"/>
                    <a:pt x="1495367" y="2790814"/>
                    <a:pt x="1495367" y="2790814"/>
                  </a:cubicBezTo>
                  <a:cubicBezTo>
                    <a:pt x="1495367" y="2790814"/>
                    <a:pt x="1495367" y="2786242"/>
                    <a:pt x="1490795" y="2786242"/>
                  </a:cubicBezTo>
                  <a:cubicBezTo>
                    <a:pt x="1490795" y="2786242"/>
                    <a:pt x="1490795" y="2786242"/>
                    <a:pt x="1490795" y="2786242"/>
                  </a:cubicBezTo>
                  <a:cubicBezTo>
                    <a:pt x="1490795" y="2786242"/>
                    <a:pt x="1495367" y="2790814"/>
                    <a:pt x="1495367" y="2790814"/>
                  </a:cubicBezTo>
                  <a:cubicBezTo>
                    <a:pt x="1486223" y="2790814"/>
                    <a:pt x="1499939" y="2799958"/>
                    <a:pt x="1499939" y="2799958"/>
                  </a:cubicBezTo>
                  <a:cubicBezTo>
                    <a:pt x="1499939" y="2799958"/>
                    <a:pt x="1495367" y="2799958"/>
                    <a:pt x="1495367" y="2799958"/>
                  </a:cubicBezTo>
                  <a:cubicBezTo>
                    <a:pt x="1495367" y="2799958"/>
                    <a:pt x="1499939" y="2804530"/>
                    <a:pt x="1499939" y="2804530"/>
                  </a:cubicBezTo>
                  <a:cubicBezTo>
                    <a:pt x="1499939" y="2799958"/>
                    <a:pt x="1499939" y="2804530"/>
                    <a:pt x="1499939" y="2799958"/>
                  </a:cubicBezTo>
                  <a:cubicBezTo>
                    <a:pt x="1499939" y="2804530"/>
                    <a:pt x="1504511" y="2804530"/>
                    <a:pt x="1504511" y="2809102"/>
                  </a:cubicBezTo>
                  <a:cubicBezTo>
                    <a:pt x="1499939" y="2809102"/>
                    <a:pt x="1499939" y="2809102"/>
                    <a:pt x="1495367" y="2804530"/>
                  </a:cubicBezTo>
                  <a:cubicBezTo>
                    <a:pt x="1495367" y="2809102"/>
                    <a:pt x="1499939" y="2813674"/>
                    <a:pt x="1504511" y="2813674"/>
                  </a:cubicBezTo>
                  <a:cubicBezTo>
                    <a:pt x="1504511" y="2813674"/>
                    <a:pt x="1504511" y="2813674"/>
                    <a:pt x="1504511" y="2813674"/>
                  </a:cubicBezTo>
                  <a:cubicBezTo>
                    <a:pt x="1509083" y="2813674"/>
                    <a:pt x="1513655" y="2818246"/>
                    <a:pt x="1513655" y="2822818"/>
                  </a:cubicBezTo>
                  <a:cubicBezTo>
                    <a:pt x="1513655" y="2822818"/>
                    <a:pt x="1504511" y="2818246"/>
                    <a:pt x="1504511" y="2818246"/>
                  </a:cubicBezTo>
                  <a:cubicBezTo>
                    <a:pt x="1499939" y="2818246"/>
                    <a:pt x="1499939" y="2813674"/>
                    <a:pt x="1495367" y="2813674"/>
                  </a:cubicBezTo>
                  <a:cubicBezTo>
                    <a:pt x="1495367" y="2813674"/>
                    <a:pt x="1499939" y="2813674"/>
                    <a:pt x="1499939" y="2813674"/>
                  </a:cubicBezTo>
                  <a:cubicBezTo>
                    <a:pt x="1499939" y="2813674"/>
                    <a:pt x="1499939" y="2813674"/>
                    <a:pt x="1499939" y="2813674"/>
                  </a:cubicBezTo>
                  <a:cubicBezTo>
                    <a:pt x="1495367" y="2813674"/>
                    <a:pt x="1490795" y="2809102"/>
                    <a:pt x="1486223" y="2809102"/>
                  </a:cubicBezTo>
                  <a:cubicBezTo>
                    <a:pt x="1486223" y="2809102"/>
                    <a:pt x="1495367" y="2818246"/>
                    <a:pt x="1495367" y="2813674"/>
                  </a:cubicBezTo>
                  <a:cubicBezTo>
                    <a:pt x="1495367" y="2813674"/>
                    <a:pt x="1499939" y="2818246"/>
                    <a:pt x="1499939" y="2818246"/>
                  </a:cubicBezTo>
                  <a:cubicBezTo>
                    <a:pt x="1495367" y="2818246"/>
                    <a:pt x="1495367" y="2813674"/>
                    <a:pt x="1490795" y="2818246"/>
                  </a:cubicBezTo>
                  <a:cubicBezTo>
                    <a:pt x="1495367" y="2818246"/>
                    <a:pt x="1495367" y="2818246"/>
                    <a:pt x="1499939" y="2822818"/>
                  </a:cubicBezTo>
                  <a:cubicBezTo>
                    <a:pt x="1504511" y="2822818"/>
                    <a:pt x="1504511" y="2822818"/>
                    <a:pt x="1509083" y="2831962"/>
                  </a:cubicBezTo>
                  <a:cubicBezTo>
                    <a:pt x="1513655" y="2831962"/>
                    <a:pt x="1513655" y="2822818"/>
                    <a:pt x="1509083" y="2822818"/>
                  </a:cubicBezTo>
                  <a:cubicBezTo>
                    <a:pt x="1509083" y="2822818"/>
                    <a:pt x="1509083" y="2818246"/>
                    <a:pt x="1509083" y="2818246"/>
                  </a:cubicBezTo>
                  <a:cubicBezTo>
                    <a:pt x="1509083" y="2818246"/>
                    <a:pt x="1509083" y="2818246"/>
                    <a:pt x="1509083" y="2818246"/>
                  </a:cubicBezTo>
                  <a:cubicBezTo>
                    <a:pt x="1509083" y="2818246"/>
                    <a:pt x="1509083" y="2818246"/>
                    <a:pt x="1509083" y="2818246"/>
                  </a:cubicBezTo>
                  <a:cubicBezTo>
                    <a:pt x="1513655" y="2822818"/>
                    <a:pt x="1513655" y="2827390"/>
                    <a:pt x="1513655" y="2827390"/>
                  </a:cubicBezTo>
                  <a:cubicBezTo>
                    <a:pt x="1513655" y="2827390"/>
                    <a:pt x="1513655" y="2827390"/>
                    <a:pt x="1513655" y="2831962"/>
                  </a:cubicBezTo>
                  <a:cubicBezTo>
                    <a:pt x="1513655" y="2831962"/>
                    <a:pt x="1518227" y="2831962"/>
                    <a:pt x="1518227" y="2827390"/>
                  </a:cubicBezTo>
                  <a:cubicBezTo>
                    <a:pt x="1522799" y="2827390"/>
                    <a:pt x="1518227" y="2827390"/>
                    <a:pt x="1522799" y="2831962"/>
                  </a:cubicBezTo>
                  <a:cubicBezTo>
                    <a:pt x="1522799" y="2831962"/>
                    <a:pt x="1518227" y="2831962"/>
                    <a:pt x="1522799" y="2831962"/>
                  </a:cubicBezTo>
                  <a:cubicBezTo>
                    <a:pt x="1522799" y="2831962"/>
                    <a:pt x="1518227" y="2831962"/>
                    <a:pt x="1518227" y="2831962"/>
                  </a:cubicBezTo>
                  <a:cubicBezTo>
                    <a:pt x="1518227" y="2831962"/>
                    <a:pt x="1518227" y="2831962"/>
                    <a:pt x="1518227" y="2831962"/>
                  </a:cubicBezTo>
                  <a:cubicBezTo>
                    <a:pt x="1522799" y="2831962"/>
                    <a:pt x="1522799" y="2831962"/>
                    <a:pt x="1522799" y="2836534"/>
                  </a:cubicBezTo>
                  <a:cubicBezTo>
                    <a:pt x="1522799" y="2836534"/>
                    <a:pt x="1522799" y="2836534"/>
                    <a:pt x="1522799" y="2831962"/>
                  </a:cubicBezTo>
                  <a:cubicBezTo>
                    <a:pt x="1522799" y="2831962"/>
                    <a:pt x="1522799" y="2836534"/>
                    <a:pt x="1527371" y="2836534"/>
                  </a:cubicBezTo>
                  <a:cubicBezTo>
                    <a:pt x="1531943" y="2836534"/>
                    <a:pt x="1531943" y="2831962"/>
                    <a:pt x="1536515" y="2836534"/>
                  </a:cubicBezTo>
                  <a:cubicBezTo>
                    <a:pt x="1536515" y="2836534"/>
                    <a:pt x="1527371" y="2836534"/>
                    <a:pt x="1527371" y="2836534"/>
                  </a:cubicBezTo>
                  <a:cubicBezTo>
                    <a:pt x="1522799" y="2836534"/>
                    <a:pt x="1518227" y="2831962"/>
                    <a:pt x="1513655" y="2831962"/>
                  </a:cubicBezTo>
                  <a:cubicBezTo>
                    <a:pt x="1509083" y="2831962"/>
                    <a:pt x="1499939" y="2822818"/>
                    <a:pt x="1495367" y="2827390"/>
                  </a:cubicBezTo>
                  <a:cubicBezTo>
                    <a:pt x="1504511" y="2831962"/>
                    <a:pt x="1513655" y="2831962"/>
                    <a:pt x="1518227" y="2836534"/>
                  </a:cubicBezTo>
                  <a:cubicBezTo>
                    <a:pt x="1522799" y="2836534"/>
                    <a:pt x="1522799" y="2841106"/>
                    <a:pt x="1522799" y="2841106"/>
                  </a:cubicBezTo>
                  <a:cubicBezTo>
                    <a:pt x="1527371" y="2841106"/>
                    <a:pt x="1527371" y="2841106"/>
                    <a:pt x="1531943" y="2841106"/>
                  </a:cubicBezTo>
                  <a:cubicBezTo>
                    <a:pt x="1531943" y="2841106"/>
                    <a:pt x="1531943" y="2841106"/>
                    <a:pt x="1531943" y="2841106"/>
                  </a:cubicBezTo>
                  <a:cubicBezTo>
                    <a:pt x="1531943" y="2841106"/>
                    <a:pt x="1522799" y="2836534"/>
                    <a:pt x="1522799" y="2841106"/>
                  </a:cubicBezTo>
                  <a:cubicBezTo>
                    <a:pt x="1518227" y="2841106"/>
                    <a:pt x="1518227" y="2841106"/>
                    <a:pt x="1522799" y="2845678"/>
                  </a:cubicBezTo>
                  <a:cubicBezTo>
                    <a:pt x="1527371" y="2841106"/>
                    <a:pt x="1527371" y="2841106"/>
                    <a:pt x="1531943" y="2845678"/>
                  </a:cubicBezTo>
                  <a:cubicBezTo>
                    <a:pt x="1527371" y="2845678"/>
                    <a:pt x="1527371" y="2845678"/>
                    <a:pt x="1527371" y="2850250"/>
                  </a:cubicBezTo>
                  <a:cubicBezTo>
                    <a:pt x="1527371" y="2850250"/>
                    <a:pt x="1531943" y="2850250"/>
                    <a:pt x="1531943" y="2850250"/>
                  </a:cubicBezTo>
                  <a:cubicBezTo>
                    <a:pt x="1536515" y="2845678"/>
                    <a:pt x="1536515" y="2854822"/>
                    <a:pt x="1541087" y="2854822"/>
                  </a:cubicBezTo>
                  <a:cubicBezTo>
                    <a:pt x="1536515" y="2854822"/>
                    <a:pt x="1541087" y="2859394"/>
                    <a:pt x="1545659" y="2859394"/>
                  </a:cubicBezTo>
                  <a:cubicBezTo>
                    <a:pt x="1545659" y="2859394"/>
                    <a:pt x="1545659" y="2854822"/>
                    <a:pt x="1545659" y="2854822"/>
                  </a:cubicBezTo>
                  <a:cubicBezTo>
                    <a:pt x="1550231" y="2854822"/>
                    <a:pt x="1550231" y="2850250"/>
                    <a:pt x="1554804" y="2850250"/>
                  </a:cubicBezTo>
                  <a:cubicBezTo>
                    <a:pt x="1554804" y="2850250"/>
                    <a:pt x="1554804" y="2850250"/>
                    <a:pt x="1554804" y="2850250"/>
                  </a:cubicBezTo>
                  <a:cubicBezTo>
                    <a:pt x="1554804" y="2850250"/>
                    <a:pt x="1554804" y="2850250"/>
                    <a:pt x="1554804" y="2850250"/>
                  </a:cubicBezTo>
                  <a:cubicBezTo>
                    <a:pt x="1554804" y="2850250"/>
                    <a:pt x="1550231" y="2850250"/>
                    <a:pt x="1550231" y="2850250"/>
                  </a:cubicBezTo>
                  <a:cubicBezTo>
                    <a:pt x="1550231" y="2850250"/>
                    <a:pt x="1550231" y="2850250"/>
                    <a:pt x="1550231" y="2850250"/>
                  </a:cubicBezTo>
                  <a:cubicBezTo>
                    <a:pt x="1554804" y="2854822"/>
                    <a:pt x="1559375" y="2845678"/>
                    <a:pt x="1563947" y="2850250"/>
                  </a:cubicBezTo>
                  <a:cubicBezTo>
                    <a:pt x="1563947" y="2850250"/>
                    <a:pt x="1563947" y="2850250"/>
                    <a:pt x="1559375" y="2850250"/>
                  </a:cubicBezTo>
                  <a:cubicBezTo>
                    <a:pt x="1559375" y="2850250"/>
                    <a:pt x="1559375" y="2850250"/>
                    <a:pt x="1559375" y="2850250"/>
                  </a:cubicBezTo>
                  <a:cubicBezTo>
                    <a:pt x="1559375" y="2850250"/>
                    <a:pt x="1559375" y="2850250"/>
                    <a:pt x="1554804" y="2850250"/>
                  </a:cubicBezTo>
                  <a:cubicBezTo>
                    <a:pt x="1554804" y="2850250"/>
                    <a:pt x="1563947" y="2854822"/>
                    <a:pt x="1559375" y="2850250"/>
                  </a:cubicBezTo>
                  <a:cubicBezTo>
                    <a:pt x="1563947" y="2850250"/>
                    <a:pt x="1563947" y="2850250"/>
                    <a:pt x="1563947" y="2854822"/>
                  </a:cubicBezTo>
                  <a:cubicBezTo>
                    <a:pt x="1563947" y="2854822"/>
                    <a:pt x="1559375" y="2854822"/>
                    <a:pt x="1559375" y="2854822"/>
                  </a:cubicBezTo>
                  <a:cubicBezTo>
                    <a:pt x="1559375" y="2854822"/>
                    <a:pt x="1559375" y="2854822"/>
                    <a:pt x="1563947" y="2859394"/>
                  </a:cubicBezTo>
                  <a:cubicBezTo>
                    <a:pt x="1563947" y="2854822"/>
                    <a:pt x="1568519" y="2854822"/>
                    <a:pt x="1568519" y="2850250"/>
                  </a:cubicBezTo>
                  <a:cubicBezTo>
                    <a:pt x="1573091" y="2850250"/>
                    <a:pt x="1573091" y="2854822"/>
                    <a:pt x="1577664" y="2854822"/>
                  </a:cubicBezTo>
                  <a:cubicBezTo>
                    <a:pt x="1577664" y="2854822"/>
                    <a:pt x="1577664" y="2854822"/>
                    <a:pt x="1577664" y="2850250"/>
                  </a:cubicBezTo>
                  <a:cubicBezTo>
                    <a:pt x="1582235" y="2850250"/>
                    <a:pt x="1577664" y="2850250"/>
                    <a:pt x="1577664" y="2854822"/>
                  </a:cubicBezTo>
                  <a:cubicBezTo>
                    <a:pt x="1577664" y="2854822"/>
                    <a:pt x="1582235" y="2854822"/>
                    <a:pt x="1582235" y="2854822"/>
                  </a:cubicBezTo>
                  <a:cubicBezTo>
                    <a:pt x="1582235" y="2854822"/>
                    <a:pt x="1577664" y="2845678"/>
                    <a:pt x="1577664" y="2850250"/>
                  </a:cubicBezTo>
                  <a:cubicBezTo>
                    <a:pt x="1573091" y="2845678"/>
                    <a:pt x="1573091" y="2845678"/>
                    <a:pt x="1563947" y="2845678"/>
                  </a:cubicBezTo>
                  <a:cubicBezTo>
                    <a:pt x="1563947" y="2845678"/>
                    <a:pt x="1554804" y="2845678"/>
                    <a:pt x="1554804" y="2845678"/>
                  </a:cubicBezTo>
                  <a:cubicBezTo>
                    <a:pt x="1554804" y="2845678"/>
                    <a:pt x="1554804" y="2845678"/>
                    <a:pt x="1554804" y="2845678"/>
                  </a:cubicBezTo>
                  <a:cubicBezTo>
                    <a:pt x="1554804" y="2845678"/>
                    <a:pt x="1554804" y="2845678"/>
                    <a:pt x="1554804" y="2845678"/>
                  </a:cubicBezTo>
                  <a:cubicBezTo>
                    <a:pt x="1554804" y="2845678"/>
                    <a:pt x="1554804" y="2845678"/>
                    <a:pt x="1554804" y="2845678"/>
                  </a:cubicBezTo>
                  <a:cubicBezTo>
                    <a:pt x="1554804" y="2845678"/>
                    <a:pt x="1554804" y="2845678"/>
                    <a:pt x="1554804" y="2845678"/>
                  </a:cubicBezTo>
                  <a:cubicBezTo>
                    <a:pt x="1554804" y="2845678"/>
                    <a:pt x="1554804" y="2845678"/>
                    <a:pt x="1554804" y="2845678"/>
                  </a:cubicBezTo>
                  <a:cubicBezTo>
                    <a:pt x="1554804" y="2845678"/>
                    <a:pt x="1554804" y="2845678"/>
                    <a:pt x="1550231" y="2845678"/>
                  </a:cubicBezTo>
                  <a:cubicBezTo>
                    <a:pt x="1550231" y="2841106"/>
                    <a:pt x="1545659" y="2841106"/>
                    <a:pt x="1541087" y="2841106"/>
                  </a:cubicBezTo>
                  <a:cubicBezTo>
                    <a:pt x="1545659" y="2841106"/>
                    <a:pt x="1554804" y="2845678"/>
                    <a:pt x="1563947" y="2845678"/>
                  </a:cubicBezTo>
                  <a:cubicBezTo>
                    <a:pt x="1573091" y="2845678"/>
                    <a:pt x="1563947" y="2827390"/>
                    <a:pt x="1559375" y="2822818"/>
                  </a:cubicBezTo>
                  <a:cubicBezTo>
                    <a:pt x="1563947" y="2822818"/>
                    <a:pt x="1568519" y="2818246"/>
                    <a:pt x="1573091" y="2818246"/>
                  </a:cubicBezTo>
                  <a:cubicBezTo>
                    <a:pt x="1577664" y="2818246"/>
                    <a:pt x="1577664" y="2818246"/>
                    <a:pt x="1582235" y="2813674"/>
                  </a:cubicBezTo>
                  <a:cubicBezTo>
                    <a:pt x="1582235" y="2809102"/>
                    <a:pt x="1595951" y="2818246"/>
                    <a:pt x="1600524" y="2818246"/>
                  </a:cubicBezTo>
                  <a:cubicBezTo>
                    <a:pt x="1595951" y="2809102"/>
                    <a:pt x="1586807" y="2804530"/>
                    <a:pt x="1577664" y="2799958"/>
                  </a:cubicBezTo>
                  <a:cubicBezTo>
                    <a:pt x="1586807" y="2799958"/>
                    <a:pt x="1577664" y="2786242"/>
                    <a:pt x="1573091" y="2786242"/>
                  </a:cubicBezTo>
                  <a:cubicBezTo>
                    <a:pt x="1573091" y="2781670"/>
                    <a:pt x="1573091" y="2777098"/>
                    <a:pt x="1573091" y="2772526"/>
                  </a:cubicBezTo>
                  <a:cubicBezTo>
                    <a:pt x="1573091" y="2767954"/>
                    <a:pt x="1582235" y="2767954"/>
                    <a:pt x="1582235" y="2763382"/>
                  </a:cubicBezTo>
                  <a:cubicBezTo>
                    <a:pt x="1591380" y="2758810"/>
                    <a:pt x="1586807" y="2745094"/>
                    <a:pt x="1582235" y="2745094"/>
                  </a:cubicBezTo>
                  <a:cubicBezTo>
                    <a:pt x="1582235" y="2740522"/>
                    <a:pt x="1582235" y="2740522"/>
                    <a:pt x="1582235" y="2735950"/>
                  </a:cubicBezTo>
                  <a:cubicBezTo>
                    <a:pt x="1582235" y="2731378"/>
                    <a:pt x="1586807" y="2726806"/>
                    <a:pt x="1591380" y="2726806"/>
                  </a:cubicBezTo>
                  <a:cubicBezTo>
                    <a:pt x="1595951" y="2722234"/>
                    <a:pt x="1595951" y="2717662"/>
                    <a:pt x="1605095" y="2717662"/>
                  </a:cubicBezTo>
                  <a:cubicBezTo>
                    <a:pt x="1605095" y="2717662"/>
                    <a:pt x="1605095" y="2717662"/>
                    <a:pt x="1605095" y="2713090"/>
                  </a:cubicBezTo>
                  <a:cubicBezTo>
                    <a:pt x="1605095" y="2713090"/>
                    <a:pt x="1605095" y="2713090"/>
                    <a:pt x="1609667" y="2713090"/>
                  </a:cubicBezTo>
                  <a:cubicBezTo>
                    <a:pt x="1600524" y="2708518"/>
                    <a:pt x="1609667" y="2703946"/>
                    <a:pt x="1605095" y="2694802"/>
                  </a:cubicBezTo>
                  <a:cubicBezTo>
                    <a:pt x="1600524" y="2690230"/>
                    <a:pt x="1595951" y="2690230"/>
                    <a:pt x="1591380" y="2690230"/>
                  </a:cubicBezTo>
                  <a:cubicBezTo>
                    <a:pt x="1586807" y="2690230"/>
                    <a:pt x="1582235" y="2690230"/>
                    <a:pt x="1577664" y="2685658"/>
                  </a:cubicBezTo>
                  <a:cubicBezTo>
                    <a:pt x="1568519" y="2681086"/>
                    <a:pt x="1559375" y="2676514"/>
                    <a:pt x="1563947" y="2662798"/>
                  </a:cubicBezTo>
                  <a:cubicBezTo>
                    <a:pt x="1563947" y="2658226"/>
                    <a:pt x="1568519" y="2644510"/>
                    <a:pt x="1577664" y="2649082"/>
                  </a:cubicBezTo>
                  <a:cubicBezTo>
                    <a:pt x="1573091" y="2639938"/>
                    <a:pt x="1591380" y="2649082"/>
                    <a:pt x="1591380" y="2644510"/>
                  </a:cubicBezTo>
                  <a:cubicBezTo>
                    <a:pt x="1591380" y="2639938"/>
                    <a:pt x="1586807" y="2639938"/>
                    <a:pt x="1586807" y="2639938"/>
                  </a:cubicBezTo>
                  <a:cubicBezTo>
                    <a:pt x="1586807" y="2635366"/>
                    <a:pt x="1591380" y="2635366"/>
                    <a:pt x="1591380" y="2635366"/>
                  </a:cubicBezTo>
                  <a:cubicBezTo>
                    <a:pt x="1591380" y="2630794"/>
                    <a:pt x="1586807" y="2626222"/>
                    <a:pt x="1586807" y="2621650"/>
                  </a:cubicBezTo>
                  <a:cubicBezTo>
                    <a:pt x="1582235" y="2612506"/>
                    <a:pt x="1595951" y="2607934"/>
                    <a:pt x="1600524" y="2603362"/>
                  </a:cubicBezTo>
                  <a:cubicBezTo>
                    <a:pt x="1595951" y="2603362"/>
                    <a:pt x="1586807" y="2603362"/>
                    <a:pt x="1586807" y="2598790"/>
                  </a:cubicBezTo>
                  <a:cubicBezTo>
                    <a:pt x="1591380" y="2589646"/>
                    <a:pt x="1595951" y="2603362"/>
                    <a:pt x="1600524" y="2603362"/>
                  </a:cubicBezTo>
                  <a:cubicBezTo>
                    <a:pt x="1614240" y="2603362"/>
                    <a:pt x="1605095" y="2575930"/>
                    <a:pt x="1591380" y="2589646"/>
                  </a:cubicBezTo>
                  <a:cubicBezTo>
                    <a:pt x="1591380" y="2589646"/>
                    <a:pt x="1595951" y="2589646"/>
                    <a:pt x="1595951" y="2594218"/>
                  </a:cubicBezTo>
                  <a:cubicBezTo>
                    <a:pt x="1595951" y="2594218"/>
                    <a:pt x="1586807" y="2594218"/>
                    <a:pt x="1586807" y="2594218"/>
                  </a:cubicBezTo>
                  <a:cubicBezTo>
                    <a:pt x="1582235" y="2589646"/>
                    <a:pt x="1577664" y="2594218"/>
                    <a:pt x="1573091" y="2585074"/>
                  </a:cubicBezTo>
                  <a:cubicBezTo>
                    <a:pt x="1573091" y="2580502"/>
                    <a:pt x="1568519" y="2575930"/>
                    <a:pt x="1563947" y="2566786"/>
                  </a:cubicBezTo>
                  <a:cubicBezTo>
                    <a:pt x="1563947" y="2562214"/>
                    <a:pt x="1563947" y="2557642"/>
                    <a:pt x="1568519" y="2557642"/>
                  </a:cubicBezTo>
                  <a:cubicBezTo>
                    <a:pt x="1563947" y="2557642"/>
                    <a:pt x="1568519" y="2557642"/>
                    <a:pt x="1573091" y="2562214"/>
                  </a:cubicBezTo>
                  <a:cubicBezTo>
                    <a:pt x="1582235" y="2562214"/>
                    <a:pt x="1586807" y="2566786"/>
                    <a:pt x="1595951" y="2566786"/>
                  </a:cubicBezTo>
                  <a:cubicBezTo>
                    <a:pt x="1605095" y="2566786"/>
                    <a:pt x="1618811" y="2562214"/>
                    <a:pt x="1618811" y="2553070"/>
                  </a:cubicBezTo>
                  <a:cubicBezTo>
                    <a:pt x="1609667" y="2557642"/>
                    <a:pt x="1609667" y="2539354"/>
                    <a:pt x="1614240" y="2534782"/>
                  </a:cubicBezTo>
                  <a:cubicBezTo>
                    <a:pt x="1618811" y="2530210"/>
                    <a:pt x="1614240" y="2525638"/>
                    <a:pt x="1614240" y="2525638"/>
                  </a:cubicBezTo>
                  <a:cubicBezTo>
                    <a:pt x="1614240" y="2525638"/>
                    <a:pt x="1609667" y="2521066"/>
                    <a:pt x="1609667" y="2521066"/>
                  </a:cubicBezTo>
                  <a:cubicBezTo>
                    <a:pt x="1609667" y="2516494"/>
                    <a:pt x="1609667" y="2516494"/>
                    <a:pt x="1605095" y="2516494"/>
                  </a:cubicBezTo>
                  <a:cubicBezTo>
                    <a:pt x="1614240" y="2521066"/>
                    <a:pt x="1623384" y="2521066"/>
                    <a:pt x="1632527" y="2521066"/>
                  </a:cubicBezTo>
                  <a:cubicBezTo>
                    <a:pt x="1641671" y="2521066"/>
                    <a:pt x="1655387" y="2516494"/>
                    <a:pt x="1664532" y="2516494"/>
                  </a:cubicBezTo>
                  <a:cubicBezTo>
                    <a:pt x="1669104" y="2516494"/>
                    <a:pt x="1687392" y="2511922"/>
                    <a:pt x="1687392" y="2502778"/>
                  </a:cubicBezTo>
                  <a:cubicBezTo>
                    <a:pt x="1687392" y="2493634"/>
                    <a:pt x="1696536" y="2484490"/>
                    <a:pt x="1696536" y="2475346"/>
                  </a:cubicBezTo>
                  <a:cubicBezTo>
                    <a:pt x="1696536" y="2470774"/>
                    <a:pt x="1696536" y="2461630"/>
                    <a:pt x="1687392" y="2461630"/>
                  </a:cubicBezTo>
                  <a:cubicBezTo>
                    <a:pt x="1673676" y="2461630"/>
                    <a:pt x="1678247" y="2447914"/>
                    <a:pt x="1678247" y="2438770"/>
                  </a:cubicBezTo>
                  <a:cubicBezTo>
                    <a:pt x="1673676" y="2429626"/>
                    <a:pt x="1664532" y="2429626"/>
                    <a:pt x="1659960" y="2425054"/>
                  </a:cubicBezTo>
                  <a:cubicBezTo>
                    <a:pt x="1655387" y="2425054"/>
                    <a:pt x="1650816" y="2420482"/>
                    <a:pt x="1650816" y="2415910"/>
                  </a:cubicBezTo>
                  <a:cubicBezTo>
                    <a:pt x="1646244" y="2411338"/>
                    <a:pt x="1650816" y="2411338"/>
                    <a:pt x="1646244" y="2406766"/>
                  </a:cubicBezTo>
                  <a:cubicBezTo>
                    <a:pt x="1650816" y="2411338"/>
                    <a:pt x="1655387" y="2415910"/>
                    <a:pt x="1659960" y="2420482"/>
                  </a:cubicBezTo>
                  <a:cubicBezTo>
                    <a:pt x="1664532" y="2425054"/>
                    <a:pt x="1669104" y="2420482"/>
                    <a:pt x="1678247" y="2425054"/>
                  </a:cubicBezTo>
                  <a:cubicBezTo>
                    <a:pt x="1682820" y="2429626"/>
                    <a:pt x="1691964" y="2429626"/>
                    <a:pt x="1691964" y="2429626"/>
                  </a:cubicBezTo>
                  <a:cubicBezTo>
                    <a:pt x="1696536" y="2434198"/>
                    <a:pt x="1701108" y="2429626"/>
                    <a:pt x="1705680" y="2429626"/>
                  </a:cubicBezTo>
                  <a:cubicBezTo>
                    <a:pt x="1710252" y="2429626"/>
                    <a:pt x="1714824" y="2434198"/>
                    <a:pt x="1723968" y="2429626"/>
                  </a:cubicBezTo>
                  <a:cubicBezTo>
                    <a:pt x="1728540" y="2429626"/>
                    <a:pt x="1733112" y="2425054"/>
                    <a:pt x="1733112" y="2425054"/>
                  </a:cubicBezTo>
                  <a:cubicBezTo>
                    <a:pt x="1737684" y="2425054"/>
                    <a:pt x="1742256" y="2415910"/>
                    <a:pt x="1742256" y="2415910"/>
                  </a:cubicBezTo>
                  <a:cubicBezTo>
                    <a:pt x="1742256" y="2411338"/>
                    <a:pt x="1746828" y="2411338"/>
                    <a:pt x="1746828" y="2406766"/>
                  </a:cubicBezTo>
                  <a:cubicBezTo>
                    <a:pt x="1746828" y="2402194"/>
                    <a:pt x="1746828" y="2406766"/>
                    <a:pt x="1751400" y="2402194"/>
                  </a:cubicBezTo>
                  <a:cubicBezTo>
                    <a:pt x="1755972" y="2397622"/>
                    <a:pt x="1760544" y="2393050"/>
                    <a:pt x="1760544" y="2383906"/>
                  </a:cubicBezTo>
                  <a:cubicBezTo>
                    <a:pt x="1760544" y="2379334"/>
                    <a:pt x="1760544" y="2374762"/>
                    <a:pt x="1765116" y="2370190"/>
                  </a:cubicBezTo>
                  <a:cubicBezTo>
                    <a:pt x="1778832" y="2356474"/>
                    <a:pt x="1787976" y="2347330"/>
                    <a:pt x="1792548" y="2324470"/>
                  </a:cubicBezTo>
                  <a:cubicBezTo>
                    <a:pt x="1792548" y="2315326"/>
                    <a:pt x="1797120" y="2310754"/>
                    <a:pt x="1801692" y="2301610"/>
                  </a:cubicBezTo>
                  <a:cubicBezTo>
                    <a:pt x="1806264" y="2292466"/>
                    <a:pt x="1810836" y="2292466"/>
                    <a:pt x="1815408" y="2283322"/>
                  </a:cubicBezTo>
                  <a:cubicBezTo>
                    <a:pt x="1815408" y="2278750"/>
                    <a:pt x="1819980" y="2260462"/>
                    <a:pt x="1819980" y="2255890"/>
                  </a:cubicBezTo>
                  <a:cubicBezTo>
                    <a:pt x="1819980" y="2255890"/>
                    <a:pt x="1819980" y="2255890"/>
                    <a:pt x="1819980" y="2260462"/>
                  </a:cubicBezTo>
                  <a:cubicBezTo>
                    <a:pt x="1819980" y="2251318"/>
                    <a:pt x="1815408" y="2246746"/>
                    <a:pt x="1815408" y="2237602"/>
                  </a:cubicBezTo>
                  <a:cubicBezTo>
                    <a:pt x="1819980" y="2242174"/>
                    <a:pt x="1815408" y="2233030"/>
                    <a:pt x="1815408" y="2233030"/>
                  </a:cubicBezTo>
                  <a:cubicBezTo>
                    <a:pt x="1815408" y="2233030"/>
                    <a:pt x="1815408" y="2233030"/>
                    <a:pt x="1815408" y="2237602"/>
                  </a:cubicBezTo>
                  <a:cubicBezTo>
                    <a:pt x="1815408" y="2237602"/>
                    <a:pt x="1815408" y="2237602"/>
                    <a:pt x="1815408" y="2237602"/>
                  </a:cubicBezTo>
                  <a:cubicBezTo>
                    <a:pt x="1815408" y="2237602"/>
                    <a:pt x="1819980" y="2223886"/>
                    <a:pt x="1824552" y="2223886"/>
                  </a:cubicBezTo>
                  <a:cubicBezTo>
                    <a:pt x="1819980" y="2223886"/>
                    <a:pt x="1819980" y="2223886"/>
                    <a:pt x="1815408" y="2223886"/>
                  </a:cubicBezTo>
                  <a:cubicBezTo>
                    <a:pt x="1815408" y="2223886"/>
                    <a:pt x="1824552" y="2214742"/>
                    <a:pt x="1824552" y="2223886"/>
                  </a:cubicBezTo>
                  <a:cubicBezTo>
                    <a:pt x="1824552" y="2219314"/>
                    <a:pt x="1829124" y="2214742"/>
                    <a:pt x="1829124" y="2214742"/>
                  </a:cubicBezTo>
                  <a:cubicBezTo>
                    <a:pt x="1829124" y="2214742"/>
                    <a:pt x="1829124" y="2214742"/>
                    <a:pt x="1829124" y="2214742"/>
                  </a:cubicBezTo>
                  <a:cubicBezTo>
                    <a:pt x="1833696" y="2210170"/>
                    <a:pt x="1838268" y="2205598"/>
                    <a:pt x="1842840" y="2201026"/>
                  </a:cubicBezTo>
                  <a:cubicBezTo>
                    <a:pt x="1842840" y="2201026"/>
                    <a:pt x="1856556" y="2191882"/>
                    <a:pt x="1856556" y="2187310"/>
                  </a:cubicBezTo>
                  <a:cubicBezTo>
                    <a:pt x="1861128" y="2187310"/>
                    <a:pt x="1856556" y="2191882"/>
                    <a:pt x="1861128" y="2187310"/>
                  </a:cubicBezTo>
                  <a:cubicBezTo>
                    <a:pt x="1865700" y="2182738"/>
                    <a:pt x="1870272" y="2187310"/>
                    <a:pt x="1874844" y="2187310"/>
                  </a:cubicBezTo>
                  <a:cubicBezTo>
                    <a:pt x="1874844" y="2187310"/>
                    <a:pt x="1874844" y="2187310"/>
                    <a:pt x="1874844" y="2191882"/>
                  </a:cubicBezTo>
                  <a:cubicBezTo>
                    <a:pt x="1874844" y="2191882"/>
                    <a:pt x="1879416" y="2191882"/>
                    <a:pt x="1879416" y="2191882"/>
                  </a:cubicBezTo>
                  <a:cubicBezTo>
                    <a:pt x="1879416" y="2191882"/>
                    <a:pt x="1879416" y="2187310"/>
                    <a:pt x="1879416" y="2187310"/>
                  </a:cubicBezTo>
                  <a:cubicBezTo>
                    <a:pt x="1879416" y="2187310"/>
                    <a:pt x="1879416" y="2187310"/>
                    <a:pt x="1874844" y="2187310"/>
                  </a:cubicBezTo>
                  <a:cubicBezTo>
                    <a:pt x="1874844" y="2178166"/>
                    <a:pt x="1888560" y="2178166"/>
                    <a:pt x="1893132" y="2178166"/>
                  </a:cubicBezTo>
                  <a:cubicBezTo>
                    <a:pt x="1879416" y="2173594"/>
                    <a:pt x="1902276" y="2169022"/>
                    <a:pt x="1906848" y="2173594"/>
                  </a:cubicBezTo>
                  <a:cubicBezTo>
                    <a:pt x="1906848" y="2173594"/>
                    <a:pt x="1902276" y="2173594"/>
                    <a:pt x="1902276" y="2173594"/>
                  </a:cubicBezTo>
                  <a:cubicBezTo>
                    <a:pt x="1906848" y="2173594"/>
                    <a:pt x="1911420" y="2173594"/>
                    <a:pt x="1915992" y="2173594"/>
                  </a:cubicBezTo>
                  <a:cubicBezTo>
                    <a:pt x="1925136" y="2173594"/>
                    <a:pt x="1915992" y="2164450"/>
                    <a:pt x="1920564" y="2164450"/>
                  </a:cubicBezTo>
                  <a:cubicBezTo>
                    <a:pt x="1920564" y="2178166"/>
                    <a:pt x="1934280" y="2169022"/>
                    <a:pt x="1938852" y="2169022"/>
                  </a:cubicBezTo>
                  <a:cubicBezTo>
                    <a:pt x="1943424" y="2169022"/>
                    <a:pt x="1943424" y="2159878"/>
                    <a:pt x="1947996" y="2155306"/>
                  </a:cubicBezTo>
                  <a:cubicBezTo>
                    <a:pt x="1952568" y="2150734"/>
                    <a:pt x="1961712" y="2150734"/>
                    <a:pt x="1961712" y="2146162"/>
                  </a:cubicBezTo>
                  <a:cubicBezTo>
                    <a:pt x="1961712" y="2141590"/>
                    <a:pt x="1961712" y="2137018"/>
                    <a:pt x="1961712" y="2127874"/>
                  </a:cubicBezTo>
                  <a:cubicBezTo>
                    <a:pt x="1961712" y="2123302"/>
                    <a:pt x="1961712" y="2123302"/>
                    <a:pt x="1966284" y="2118730"/>
                  </a:cubicBezTo>
                  <a:cubicBezTo>
                    <a:pt x="1970856" y="2114158"/>
                    <a:pt x="1970856" y="2109586"/>
                    <a:pt x="1975428" y="2105014"/>
                  </a:cubicBezTo>
                  <a:cubicBezTo>
                    <a:pt x="1975428" y="2100442"/>
                    <a:pt x="1975428" y="2095870"/>
                    <a:pt x="1980000" y="2091298"/>
                  </a:cubicBezTo>
                  <a:cubicBezTo>
                    <a:pt x="1984572" y="2086726"/>
                    <a:pt x="1984572" y="2082154"/>
                    <a:pt x="1984572" y="2077582"/>
                  </a:cubicBezTo>
                  <a:cubicBezTo>
                    <a:pt x="1984572" y="2073010"/>
                    <a:pt x="1984572" y="2068438"/>
                    <a:pt x="1984572" y="2063866"/>
                  </a:cubicBezTo>
                  <a:cubicBezTo>
                    <a:pt x="1984572" y="2054722"/>
                    <a:pt x="1993716" y="2054722"/>
                    <a:pt x="1993716" y="2045578"/>
                  </a:cubicBezTo>
                  <a:cubicBezTo>
                    <a:pt x="1993716" y="2041006"/>
                    <a:pt x="1993716" y="2031862"/>
                    <a:pt x="1993716" y="2027290"/>
                  </a:cubicBezTo>
                  <a:cubicBezTo>
                    <a:pt x="1993716" y="2018146"/>
                    <a:pt x="1998288" y="2009002"/>
                    <a:pt x="1998288" y="2004430"/>
                  </a:cubicBezTo>
                  <a:cubicBezTo>
                    <a:pt x="1998288" y="1999858"/>
                    <a:pt x="1993716" y="1995286"/>
                    <a:pt x="1993716" y="1986142"/>
                  </a:cubicBezTo>
                  <a:cubicBezTo>
                    <a:pt x="1993716" y="1976998"/>
                    <a:pt x="1993716" y="1972426"/>
                    <a:pt x="1993716" y="1963282"/>
                  </a:cubicBezTo>
                  <a:cubicBezTo>
                    <a:pt x="1993716" y="1963282"/>
                    <a:pt x="1993716" y="1963282"/>
                    <a:pt x="1993716" y="1963282"/>
                  </a:cubicBezTo>
                  <a:cubicBezTo>
                    <a:pt x="1993716" y="1958710"/>
                    <a:pt x="1993716" y="1949566"/>
                    <a:pt x="1998288" y="1944994"/>
                  </a:cubicBezTo>
                  <a:cubicBezTo>
                    <a:pt x="1998288" y="1944994"/>
                    <a:pt x="1998288" y="1944994"/>
                    <a:pt x="1998288" y="1944994"/>
                  </a:cubicBezTo>
                  <a:cubicBezTo>
                    <a:pt x="2002860" y="1944994"/>
                    <a:pt x="2002860" y="1940422"/>
                    <a:pt x="1998288" y="1935850"/>
                  </a:cubicBezTo>
                  <a:cubicBezTo>
                    <a:pt x="1998288" y="1935850"/>
                    <a:pt x="1998288" y="1940422"/>
                    <a:pt x="1998288" y="1940422"/>
                  </a:cubicBezTo>
                  <a:cubicBezTo>
                    <a:pt x="1998288" y="1935850"/>
                    <a:pt x="1998288" y="1935850"/>
                    <a:pt x="1998288" y="1931278"/>
                  </a:cubicBezTo>
                  <a:cubicBezTo>
                    <a:pt x="1998288" y="1935850"/>
                    <a:pt x="2002860" y="1935850"/>
                    <a:pt x="2002860" y="1940422"/>
                  </a:cubicBezTo>
                  <a:cubicBezTo>
                    <a:pt x="2016576" y="1940422"/>
                    <a:pt x="2021148" y="1912990"/>
                    <a:pt x="2025720" y="1903846"/>
                  </a:cubicBezTo>
                  <a:cubicBezTo>
                    <a:pt x="2025720" y="1903846"/>
                    <a:pt x="2025720" y="1903846"/>
                    <a:pt x="2021148" y="1903846"/>
                  </a:cubicBezTo>
                  <a:cubicBezTo>
                    <a:pt x="2021148" y="1899274"/>
                    <a:pt x="2025720" y="1899274"/>
                    <a:pt x="2025720" y="1894702"/>
                  </a:cubicBezTo>
                  <a:cubicBezTo>
                    <a:pt x="2025720" y="1890130"/>
                    <a:pt x="2025720" y="1890130"/>
                    <a:pt x="2030292" y="1885558"/>
                  </a:cubicBezTo>
                  <a:cubicBezTo>
                    <a:pt x="2039436" y="1876414"/>
                    <a:pt x="2053152" y="1871842"/>
                    <a:pt x="2053152" y="1858126"/>
                  </a:cubicBezTo>
                  <a:cubicBezTo>
                    <a:pt x="2053152" y="1858126"/>
                    <a:pt x="2053152" y="1858126"/>
                    <a:pt x="2053152" y="1858126"/>
                  </a:cubicBezTo>
                  <a:cubicBezTo>
                    <a:pt x="2057724" y="1848982"/>
                    <a:pt x="2066868" y="1839838"/>
                    <a:pt x="2066868" y="1830694"/>
                  </a:cubicBezTo>
                  <a:cubicBezTo>
                    <a:pt x="2057724" y="1816978"/>
                    <a:pt x="2062296" y="1807834"/>
                    <a:pt x="2062296" y="1798690"/>
                  </a:cubicBezTo>
                  <a:cubicBezTo>
                    <a:pt x="2062296" y="1798690"/>
                    <a:pt x="2062296" y="1798690"/>
                    <a:pt x="2062296" y="1798690"/>
                  </a:cubicBezTo>
                  <a:close/>
                  <a:moveTo>
                    <a:pt x="1751400" y="1611238"/>
                  </a:moveTo>
                  <a:cubicBezTo>
                    <a:pt x="1751400" y="1611238"/>
                    <a:pt x="1746828" y="1611238"/>
                    <a:pt x="1751400" y="1611238"/>
                  </a:cubicBezTo>
                  <a:cubicBezTo>
                    <a:pt x="1751400" y="1606666"/>
                    <a:pt x="1751400" y="1611238"/>
                    <a:pt x="1751400" y="1611238"/>
                  </a:cubicBezTo>
                  <a:close/>
                  <a:moveTo>
                    <a:pt x="1536515" y="1423786"/>
                  </a:moveTo>
                  <a:cubicBezTo>
                    <a:pt x="1536515" y="1423786"/>
                    <a:pt x="1536515" y="1423786"/>
                    <a:pt x="1536515" y="1423786"/>
                  </a:cubicBezTo>
                  <a:cubicBezTo>
                    <a:pt x="1536515" y="1428358"/>
                    <a:pt x="1536515" y="1423786"/>
                    <a:pt x="1536515" y="1423786"/>
                  </a:cubicBezTo>
                  <a:close/>
                  <a:moveTo>
                    <a:pt x="1088459" y="1282054"/>
                  </a:moveTo>
                  <a:cubicBezTo>
                    <a:pt x="1088459" y="1286626"/>
                    <a:pt x="1083887" y="1282054"/>
                    <a:pt x="1088459" y="1282054"/>
                  </a:cubicBezTo>
                  <a:cubicBezTo>
                    <a:pt x="1083887" y="1282054"/>
                    <a:pt x="1083887" y="1282054"/>
                    <a:pt x="1088459" y="1282054"/>
                  </a:cubicBezTo>
                  <a:close/>
                  <a:moveTo>
                    <a:pt x="992447" y="1222618"/>
                  </a:moveTo>
                  <a:cubicBezTo>
                    <a:pt x="992447" y="1222618"/>
                    <a:pt x="992447" y="1222618"/>
                    <a:pt x="992447" y="1222618"/>
                  </a:cubicBezTo>
                  <a:cubicBezTo>
                    <a:pt x="987875" y="1222618"/>
                    <a:pt x="992447" y="1222618"/>
                    <a:pt x="992447" y="1222618"/>
                  </a:cubicBezTo>
                  <a:close/>
                  <a:moveTo>
                    <a:pt x="1161611" y="1026022"/>
                  </a:moveTo>
                  <a:cubicBezTo>
                    <a:pt x="1161611" y="1026022"/>
                    <a:pt x="1161611" y="1026022"/>
                    <a:pt x="1161611" y="1026022"/>
                  </a:cubicBezTo>
                  <a:lnTo>
                    <a:pt x="1161611" y="1026022"/>
                  </a:lnTo>
                  <a:close/>
                  <a:moveTo>
                    <a:pt x="1198187" y="980302"/>
                  </a:moveTo>
                  <a:cubicBezTo>
                    <a:pt x="1198187" y="980302"/>
                    <a:pt x="1198187" y="980302"/>
                    <a:pt x="1198187" y="980302"/>
                  </a:cubicBezTo>
                  <a:lnTo>
                    <a:pt x="1198187" y="980302"/>
                  </a:lnTo>
                  <a:close/>
                  <a:moveTo>
                    <a:pt x="1339919" y="797422"/>
                  </a:moveTo>
                  <a:cubicBezTo>
                    <a:pt x="1339919" y="797422"/>
                    <a:pt x="1339919" y="801994"/>
                    <a:pt x="1339919" y="797422"/>
                  </a:cubicBezTo>
                  <a:cubicBezTo>
                    <a:pt x="1339919" y="801994"/>
                    <a:pt x="1339919" y="801994"/>
                    <a:pt x="1339919" y="797422"/>
                  </a:cubicBezTo>
                  <a:cubicBezTo>
                    <a:pt x="1339919" y="801994"/>
                    <a:pt x="1339919" y="801994"/>
                    <a:pt x="1339919" y="801994"/>
                  </a:cubicBezTo>
                  <a:cubicBezTo>
                    <a:pt x="1335347" y="801994"/>
                    <a:pt x="1335347" y="801994"/>
                    <a:pt x="1339919" y="797422"/>
                  </a:cubicBezTo>
                  <a:close/>
                  <a:moveTo>
                    <a:pt x="1335347" y="769990"/>
                  </a:moveTo>
                  <a:cubicBezTo>
                    <a:pt x="1335347" y="769990"/>
                    <a:pt x="1330775" y="769990"/>
                    <a:pt x="1335347" y="769990"/>
                  </a:cubicBezTo>
                  <a:cubicBezTo>
                    <a:pt x="1330775" y="769990"/>
                    <a:pt x="1335347" y="769990"/>
                    <a:pt x="1335347" y="769990"/>
                  </a:cubicBezTo>
                  <a:close/>
                  <a:moveTo>
                    <a:pt x="1591380" y="614542"/>
                  </a:moveTo>
                  <a:cubicBezTo>
                    <a:pt x="1591380" y="614542"/>
                    <a:pt x="1591380" y="614542"/>
                    <a:pt x="1591380" y="614542"/>
                  </a:cubicBezTo>
                  <a:cubicBezTo>
                    <a:pt x="1591380" y="614542"/>
                    <a:pt x="1591380" y="614542"/>
                    <a:pt x="1591380" y="614542"/>
                  </a:cubicBezTo>
                  <a:close/>
                  <a:moveTo>
                    <a:pt x="1691964" y="582538"/>
                  </a:moveTo>
                  <a:cubicBezTo>
                    <a:pt x="1691964" y="582538"/>
                    <a:pt x="1696536" y="582538"/>
                    <a:pt x="1691964" y="582538"/>
                  </a:cubicBezTo>
                  <a:lnTo>
                    <a:pt x="1691964" y="582538"/>
                  </a:lnTo>
                  <a:close/>
                  <a:moveTo>
                    <a:pt x="1691964" y="587110"/>
                  </a:moveTo>
                  <a:cubicBezTo>
                    <a:pt x="1691964" y="587110"/>
                    <a:pt x="1687392" y="591682"/>
                    <a:pt x="1687392" y="591682"/>
                  </a:cubicBezTo>
                  <a:cubicBezTo>
                    <a:pt x="1687392" y="591682"/>
                    <a:pt x="1687392" y="591682"/>
                    <a:pt x="1682820" y="591682"/>
                  </a:cubicBezTo>
                  <a:cubicBezTo>
                    <a:pt x="1687392" y="582538"/>
                    <a:pt x="1687392" y="587110"/>
                    <a:pt x="1691964" y="587110"/>
                  </a:cubicBezTo>
                  <a:close/>
                  <a:moveTo>
                    <a:pt x="1591380" y="600826"/>
                  </a:moveTo>
                  <a:cubicBezTo>
                    <a:pt x="1591380" y="600826"/>
                    <a:pt x="1586807" y="600826"/>
                    <a:pt x="1591380" y="600826"/>
                  </a:cubicBezTo>
                  <a:cubicBezTo>
                    <a:pt x="1591380" y="600826"/>
                    <a:pt x="1586807" y="600826"/>
                    <a:pt x="1591380" y="600826"/>
                  </a:cubicBezTo>
                  <a:close/>
                  <a:moveTo>
                    <a:pt x="1568519" y="600826"/>
                  </a:moveTo>
                  <a:cubicBezTo>
                    <a:pt x="1568519" y="600826"/>
                    <a:pt x="1568519" y="605398"/>
                    <a:pt x="1568519" y="600826"/>
                  </a:cubicBezTo>
                  <a:lnTo>
                    <a:pt x="1568519" y="600826"/>
                  </a:lnTo>
                  <a:close/>
                  <a:moveTo>
                    <a:pt x="1838268" y="417946"/>
                  </a:moveTo>
                  <a:cubicBezTo>
                    <a:pt x="1838268" y="422518"/>
                    <a:pt x="1833696" y="417946"/>
                    <a:pt x="1838268" y="417946"/>
                  </a:cubicBezTo>
                  <a:lnTo>
                    <a:pt x="1838268" y="417946"/>
                  </a:lnTo>
                  <a:close/>
                  <a:moveTo>
                    <a:pt x="1806264" y="404230"/>
                  </a:moveTo>
                  <a:cubicBezTo>
                    <a:pt x="1801692" y="404230"/>
                    <a:pt x="1806264" y="404230"/>
                    <a:pt x="1806264" y="404230"/>
                  </a:cubicBezTo>
                  <a:lnTo>
                    <a:pt x="1806264" y="404230"/>
                  </a:lnTo>
                  <a:close/>
                  <a:moveTo>
                    <a:pt x="1801692" y="404230"/>
                  </a:moveTo>
                  <a:cubicBezTo>
                    <a:pt x="1801692" y="404230"/>
                    <a:pt x="1797120" y="404230"/>
                    <a:pt x="1797120" y="404230"/>
                  </a:cubicBezTo>
                  <a:cubicBezTo>
                    <a:pt x="1797120" y="404230"/>
                    <a:pt x="1801692" y="404230"/>
                    <a:pt x="1801692" y="404230"/>
                  </a:cubicBezTo>
                  <a:close/>
                  <a:moveTo>
                    <a:pt x="1787976" y="390514"/>
                  </a:moveTo>
                  <a:cubicBezTo>
                    <a:pt x="1787976" y="385942"/>
                    <a:pt x="1787976" y="390514"/>
                    <a:pt x="1787976" y="390514"/>
                  </a:cubicBezTo>
                  <a:cubicBezTo>
                    <a:pt x="1787976" y="385942"/>
                    <a:pt x="1787976" y="385942"/>
                    <a:pt x="1787976" y="390514"/>
                  </a:cubicBezTo>
                  <a:cubicBezTo>
                    <a:pt x="1787976" y="385942"/>
                    <a:pt x="1783404" y="390514"/>
                    <a:pt x="1787976" y="390514"/>
                  </a:cubicBezTo>
                  <a:close/>
                  <a:moveTo>
                    <a:pt x="1769688" y="417946"/>
                  </a:moveTo>
                  <a:cubicBezTo>
                    <a:pt x="1769688" y="417946"/>
                    <a:pt x="1765116" y="417946"/>
                    <a:pt x="1769688" y="417946"/>
                  </a:cubicBezTo>
                  <a:cubicBezTo>
                    <a:pt x="1774260" y="413374"/>
                    <a:pt x="1774260" y="408802"/>
                    <a:pt x="1778832" y="408802"/>
                  </a:cubicBezTo>
                  <a:cubicBezTo>
                    <a:pt x="1783404" y="408802"/>
                    <a:pt x="1787976" y="408802"/>
                    <a:pt x="1792548" y="404230"/>
                  </a:cubicBezTo>
                  <a:cubicBezTo>
                    <a:pt x="1787976" y="408802"/>
                    <a:pt x="1783404" y="408802"/>
                    <a:pt x="1778832" y="413374"/>
                  </a:cubicBezTo>
                  <a:cubicBezTo>
                    <a:pt x="1774260" y="413374"/>
                    <a:pt x="1765116" y="417946"/>
                    <a:pt x="1765116" y="417946"/>
                  </a:cubicBezTo>
                  <a:cubicBezTo>
                    <a:pt x="1765116" y="417946"/>
                    <a:pt x="1765116" y="417946"/>
                    <a:pt x="1765116" y="417946"/>
                  </a:cubicBezTo>
                  <a:cubicBezTo>
                    <a:pt x="1765116" y="422518"/>
                    <a:pt x="1765116" y="417946"/>
                    <a:pt x="1769688" y="417946"/>
                  </a:cubicBezTo>
                  <a:close/>
                  <a:moveTo>
                    <a:pt x="1765116" y="321934"/>
                  </a:moveTo>
                  <a:cubicBezTo>
                    <a:pt x="1760544" y="321934"/>
                    <a:pt x="1760544" y="321934"/>
                    <a:pt x="1765116" y="321934"/>
                  </a:cubicBezTo>
                  <a:cubicBezTo>
                    <a:pt x="1760544" y="321934"/>
                    <a:pt x="1760544" y="321934"/>
                    <a:pt x="1765116" y="321934"/>
                  </a:cubicBezTo>
                  <a:close/>
                  <a:moveTo>
                    <a:pt x="1760544" y="299074"/>
                  </a:moveTo>
                  <a:cubicBezTo>
                    <a:pt x="1760544" y="299074"/>
                    <a:pt x="1760544" y="299074"/>
                    <a:pt x="1760544" y="299074"/>
                  </a:cubicBezTo>
                  <a:lnTo>
                    <a:pt x="1760544" y="299074"/>
                  </a:lnTo>
                  <a:close/>
                  <a:moveTo>
                    <a:pt x="1760544" y="349366"/>
                  </a:moveTo>
                  <a:cubicBezTo>
                    <a:pt x="1760544" y="349366"/>
                    <a:pt x="1760544" y="349366"/>
                    <a:pt x="1760544" y="349366"/>
                  </a:cubicBezTo>
                  <a:lnTo>
                    <a:pt x="1760544" y="349366"/>
                  </a:lnTo>
                  <a:close/>
                  <a:moveTo>
                    <a:pt x="1755972" y="413374"/>
                  </a:moveTo>
                  <a:cubicBezTo>
                    <a:pt x="1755972" y="413374"/>
                    <a:pt x="1760544" y="413374"/>
                    <a:pt x="1755972" y="413374"/>
                  </a:cubicBezTo>
                  <a:cubicBezTo>
                    <a:pt x="1755972" y="413374"/>
                    <a:pt x="1755972" y="413374"/>
                    <a:pt x="1755972" y="413374"/>
                  </a:cubicBezTo>
                  <a:close/>
                  <a:moveTo>
                    <a:pt x="1669104" y="299074"/>
                  </a:moveTo>
                  <a:lnTo>
                    <a:pt x="1669104" y="299074"/>
                  </a:lnTo>
                  <a:lnTo>
                    <a:pt x="1669104" y="299074"/>
                  </a:lnTo>
                  <a:cubicBezTo>
                    <a:pt x="1669104" y="299074"/>
                    <a:pt x="1673676" y="299074"/>
                    <a:pt x="1669104" y="299074"/>
                  </a:cubicBezTo>
                  <a:close/>
                  <a:moveTo>
                    <a:pt x="1664532" y="299074"/>
                  </a:moveTo>
                  <a:cubicBezTo>
                    <a:pt x="1669104" y="303646"/>
                    <a:pt x="1659960" y="303646"/>
                    <a:pt x="1659960" y="303646"/>
                  </a:cubicBezTo>
                  <a:cubicBezTo>
                    <a:pt x="1659960" y="303646"/>
                    <a:pt x="1659960" y="303646"/>
                    <a:pt x="1655387" y="303646"/>
                  </a:cubicBezTo>
                  <a:cubicBezTo>
                    <a:pt x="1659960" y="303646"/>
                    <a:pt x="1664532" y="303646"/>
                    <a:pt x="1664532" y="299074"/>
                  </a:cubicBezTo>
                  <a:close/>
                  <a:moveTo>
                    <a:pt x="1536515" y="532246"/>
                  </a:moveTo>
                  <a:cubicBezTo>
                    <a:pt x="1536515" y="532246"/>
                    <a:pt x="1531943" y="532246"/>
                    <a:pt x="1536515" y="532246"/>
                  </a:cubicBezTo>
                  <a:cubicBezTo>
                    <a:pt x="1531943" y="532246"/>
                    <a:pt x="1531943" y="532246"/>
                    <a:pt x="1536515" y="532246"/>
                  </a:cubicBezTo>
                  <a:cubicBezTo>
                    <a:pt x="1531943" y="532246"/>
                    <a:pt x="1536515" y="532246"/>
                    <a:pt x="1536515" y="532246"/>
                  </a:cubicBezTo>
                  <a:close/>
                  <a:moveTo>
                    <a:pt x="1541087" y="139054"/>
                  </a:moveTo>
                  <a:cubicBezTo>
                    <a:pt x="1541087" y="139054"/>
                    <a:pt x="1545659" y="139054"/>
                    <a:pt x="1541087" y="139054"/>
                  </a:cubicBezTo>
                  <a:cubicBezTo>
                    <a:pt x="1545659" y="139054"/>
                    <a:pt x="1545659" y="139054"/>
                    <a:pt x="1541087" y="139054"/>
                  </a:cubicBezTo>
                  <a:cubicBezTo>
                    <a:pt x="1541087" y="143626"/>
                    <a:pt x="1541087" y="139054"/>
                    <a:pt x="1541087" y="139054"/>
                  </a:cubicBezTo>
                  <a:cubicBezTo>
                    <a:pt x="1541087" y="139054"/>
                    <a:pt x="1541087" y="139054"/>
                    <a:pt x="1541087" y="139054"/>
                  </a:cubicBezTo>
                  <a:cubicBezTo>
                    <a:pt x="1541087" y="139054"/>
                    <a:pt x="1541087" y="139054"/>
                    <a:pt x="1541087" y="139054"/>
                  </a:cubicBezTo>
                  <a:cubicBezTo>
                    <a:pt x="1541087" y="139054"/>
                    <a:pt x="1541087" y="139054"/>
                    <a:pt x="1541087" y="139054"/>
                  </a:cubicBezTo>
                  <a:close/>
                  <a:moveTo>
                    <a:pt x="1495367" y="88762"/>
                  </a:moveTo>
                  <a:cubicBezTo>
                    <a:pt x="1495367" y="88762"/>
                    <a:pt x="1495367" y="93334"/>
                    <a:pt x="1495367" y="88762"/>
                  </a:cubicBezTo>
                  <a:cubicBezTo>
                    <a:pt x="1490795" y="88762"/>
                    <a:pt x="1490795" y="88762"/>
                    <a:pt x="1495367" y="88762"/>
                  </a:cubicBezTo>
                  <a:close/>
                  <a:moveTo>
                    <a:pt x="1490795" y="84190"/>
                  </a:moveTo>
                  <a:cubicBezTo>
                    <a:pt x="1490795" y="88762"/>
                    <a:pt x="1490795" y="88762"/>
                    <a:pt x="1490795" y="84190"/>
                  </a:cubicBezTo>
                  <a:cubicBezTo>
                    <a:pt x="1490795" y="88762"/>
                    <a:pt x="1486223" y="88762"/>
                    <a:pt x="1490795" y="84190"/>
                  </a:cubicBezTo>
                  <a:cubicBezTo>
                    <a:pt x="1486223" y="88762"/>
                    <a:pt x="1490795" y="88762"/>
                    <a:pt x="1490795" y="84190"/>
                  </a:cubicBezTo>
                  <a:close/>
                  <a:moveTo>
                    <a:pt x="1449647" y="88762"/>
                  </a:moveTo>
                  <a:cubicBezTo>
                    <a:pt x="1449647" y="88762"/>
                    <a:pt x="1449647" y="88762"/>
                    <a:pt x="1449647" y="88762"/>
                  </a:cubicBezTo>
                  <a:cubicBezTo>
                    <a:pt x="1449647" y="88762"/>
                    <a:pt x="1445075" y="88762"/>
                    <a:pt x="1449647" y="88762"/>
                  </a:cubicBezTo>
                  <a:close/>
                  <a:moveTo>
                    <a:pt x="1449647" y="93334"/>
                  </a:moveTo>
                  <a:cubicBezTo>
                    <a:pt x="1449647" y="93334"/>
                    <a:pt x="1449647" y="93334"/>
                    <a:pt x="1449647" y="93334"/>
                  </a:cubicBezTo>
                  <a:cubicBezTo>
                    <a:pt x="1449647" y="93334"/>
                    <a:pt x="1445075" y="93334"/>
                    <a:pt x="1445075" y="93334"/>
                  </a:cubicBezTo>
                  <a:cubicBezTo>
                    <a:pt x="1445075" y="93334"/>
                    <a:pt x="1449647" y="93334"/>
                    <a:pt x="1449647" y="93334"/>
                  </a:cubicBezTo>
                  <a:close/>
                  <a:moveTo>
                    <a:pt x="1445075" y="157342"/>
                  </a:moveTo>
                  <a:cubicBezTo>
                    <a:pt x="1449647" y="157342"/>
                    <a:pt x="1454219" y="161914"/>
                    <a:pt x="1458791" y="161914"/>
                  </a:cubicBezTo>
                  <a:cubicBezTo>
                    <a:pt x="1454219" y="161914"/>
                    <a:pt x="1463363" y="166486"/>
                    <a:pt x="1467935" y="171058"/>
                  </a:cubicBezTo>
                  <a:cubicBezTo>
                    <a:pt x="1463363" y="171058"/>
                    <a:pt x="1458791" y="171058"/>
                    <a:pt x="1454219" y="171058"/>
                  </a:cubicBezTo>
                  <a:cubicBezTo>
                    <a:pt x="1449647" y="171058"/>
                    <a:pt x="1449647" y="161914"/>
                    <a:pt x="1445075" y="161914"/>
                  </a:cubicBezTo>
                  <a:cubicBezTo>
                    <a:pt x="1445075" y="161914"/>
                    <a:pt x="1449647" y="161914"/>
                    <a:pt x="1445075" y="157342"/>
                  </a:cubicBezTo>
                  <a:close/>
                  <a:moveTo>
                    <a:pt x="1426787" y="157342"/>
                  </a:moveTo>
                  <a:cubicBezTo>
                    <a:pt x="1426787" y="157342"/>
                    <a:pt x="1426787" y="157342"/>
                    <a:pt x="1426787" y="157342"/>
                  </a:cubicBezTo>
                  <a:cubicBezTo>
                    <a:pt x="1426787" y="157342"/>
                    <a:pt x="1426787" y="161914"/>
                    <a:pt x="1426787" y="157342"/>
                  </a:cubicBezTo>
                  <a:cubicBezTo>
                    <a:pt x="1426787" y="157342"/>
                    <a:pt x="1426787" y="157342"/>
                    <a:pt x="1426787" y="157342"/>
                  </a:cubicBezTo>
                  <a:close/>
                  <a:moveTo>
                    <a:pt x="1371923" y="203062"/>
                  </a:moveTo>
                  <a:cubicBezTo>
                    <a:pt x="1371923" y="203062"/>
                    <a:pt x="1367351" y="203062"/>
                    <a:pt x="1367351" y="203062"/>
                  </a:cubicBezTo>
                  <a:cubicBezTo>
                    <a:pt x="1367351" y="203062"/>
                    <a:pt x="1371923" y="203062"/>
                    <a:pt x="1371923" y="203062"/>
                  </a:cubicBezTo>
                  <a:close/>
                  <a:moveTo>
                    <a:pt x="1371923" y="143626"/>
                  </a:moveTo>
                  <a:cubicBezTo>
                    <a:pt x="1371923" y="143626"/>
                    <a:pt x="1371923" y="143626"/>
                    <a:pt x="1371923" y="143626"/>
                  </a:cubicBezTo>
                  <a:lnTo>
                    <a:pt x="1371923" y="143626"/>
                  </a:lnTo>
                  <a:close/>
                  <a:moveTo>
                    <a:pt x="1371923" y="139054"/>
                  </a:moveTo>
                  <a:cubicBezTo>
                    <a:pt x="1371923" y="139054"/>
                    <a:pt x="1367351" y="139054"/>
                    <a:pt x="1371923" y="139054"/>
                  </a:cubicBezTo>
                  <a:lnTo>
                    <a:pt x="1371923" y="139054"/>
                  </a:lnTo>
                  <a:cubicBezTo>
                    <a:pt x="1367351" y="139054"/>
                    <a:pt x="1367351" y="139054"/>
                    <a:pt x="1371923" y="139054"/>
                  </a:cubicBezTo>
                  <a:cubicBezTo>
                    <a:pt x="1367351" y="139054"/>
                    <a:pt x="1367351" y="139054"/>
                    <a:pt x="1371923" y="139054"/>
                  </a:cubicBezTo>
                  <a:close/>
                  <a:moveTo>
                    <a:pt x="1367351" y="120766"/>
                  </a:moveTo>
                  <a:cubicBezTo>
                    <a:pt x="1367351" y="125338"/>
                    <a:pt x="1358207" y="125338"/>
                    <a:pt x="1353635" y="120766"/>
                  </a:cubicBezTo>
                  <a:cubicBezTo>
                    <a:pt x="1358207" y="120766"/>
                    <a:pt x="1371923" y="116194"/>
                    <a:pt x="1367351" y="120766"/>
                  </a:cubicBezTo>
                  <a:close/>
                  <a:moveTo>
                    <a:pt x="1358207" y="198490"/>
                  </a:moveTo>
                  <a:cubicBezTo>
                    <a:pt x="1358207" y="198490"/>
                    <a:pt x="1353635" y="198490"/>
                    <a:pt x="1358207" y="198490"/>
                  </a:cubicBezTo>
                  <a:cubicBezTo>
                    <a:pt x="1353635" y="193918"/>
                    <a:pt x="1358207" y="198490"/>
                    <a:pt x="1358207" y="198490"/>
                  </a:cubicBezTo>
                  <a:close/>
                  <a:moveTo>
                    <a:pt x="1207331" y="907150"/>
                  </a:moveTo>
                  <a:cubicBezTo>
                    <a:pt x="1202759" y="907150"/>
                    <a:pt x="1202759" y="907150"/>
                    <a:pt x="1207331" y="907150"/>
                  </a:cubicBezTo>
                  <a:lnTo>
                    <a:pt x="1207331" y="907150"/>
                  </a:lnTo>
                  <a:close/>
                  <a:moveTo>
                    <a:pt x="1321631" y="811138"/>
                  </a:moveTo>
                  <a:cubicBezTo>
                    <a:pt x="1321631" y="811138"/>
                    <a:pt x="1321631" y="811138"/>
                    <a:pt x="1321631" y="811138"/>
                  </a:cubicBezTo>
                  <a:cubicBezTo>
                    <a:pt x="1321631" y="811138"/>
                    <a:pt x="1326203" y="811138"/>
                    <a:pt x="1321631" y="811138"/>
                  </a:cubicBezTo>
                  <a:close/>
                  <a:moveTo>
                    <a:pt x="1289627" y="673978"/>
                  </a:moveTo>
                  <a:cubicBezTo>
                    <a:pt x="1275911" y="678550"/>
                    <a:pt x="1266767" y="687694"/>
                    <a:pt x="1248479" y="683122"/>
                  </a:cubicBezTo>
                  <a:cubicBezTo>
                    <a:pt x="1253051" y="683122"/>
                    <a:pt x="1248479" y="683122"/>
                    <a:pt x="1248479" y="683122"/>
                  </a:cubicBezTo>
                  <a:cubicBezTo>
                    <a:pt x="1248479" y="683122"/>
                    <a:pt x="1239335" y="683122"/>
                    <a:pt x="1239335" y="678550"/>
                  </a:cubicBezTo>
                  <a:cubicBezTo>
                    <a:pt x="1239335" y="678550"/>
                    <a:pt x="1248479" y="669406"/>
                    <a:pt x="1248479" y="669406"/>
                  </a:cubicBezTo>
                  <a:cubicBezTo>
                    <a:pt x="1248479" y="673978"/>
                    <a:pt x="1257623" y="669406"/>
                    <a:pt x="1257623" y="673978"/>
                  </a:cubicBezTo>
                  <a:cubicBezTo>
                    <a:pt x="1262195" y="669406"/>
                    <a:pt x="1275911" y="664834"/>
                    <a:pt x="1280483" y="660262"/>
                  </a:cubicBezTo>
                  <a:cubicBezTo>
                    <a:pt x="1289627" y="655690"/>
                    <a:pt x="1298771" y="660262"/>
                    <a:pt x="1307915" y="660262"/>
                  </a:cubicBezTo>
                  <a:cubicBezTo>
                    <a:pt x="1307915" y="660262"/>
                    <a:pt x="1307915" y="660262"/>
                    <a:pt x="1307915" y="660262"/>
                  </a:cubicBezTo>
                  <a:cubicBezTo>
                    <a:pt x="1307915" y="660262"/>
                    <a:pt x="1303343" y="660262"/>
                    <a:pt x="1303343" y="660262"/>
                  </a:cubicBezTo>
                  <a:cubicBezTo>
                    <a:pt x="1312487" y="651118"/>
                    <a:pt x="1321631" y="660262"/>
                    <a:pt x="1330775" y="655690"/>
                  </a:cubicBezTo>
                  <a:cubicBezTo>
                    <a:pt x="1330775" y="664834"/>
                    <a:pt x="1303343" y="673978"/>
                    <a:pt x="1289627" y="673978"/>
                  </a:cubicBezTo>
                  <a:close/>
                  <a:moveTo>
                    <a:pt x="1262195" y="664834"/>
                  </a:moveTo>
                  <a:cubicBezTo>
                    <a:pt x="1262195" y="664834"/>
                    <a:pt x="1257623" y="664834"/>
                    <a:pt x="1253051" y="664834"/>
                  </a:cubicBezTo>
                  <a:cubicBezTo>
                    <a:pt x="1257623" y="664834"/>
                    <a:pt x="1257623" y="664834"/>
                    <a:pt x="1262195" y="664834"/>
                  </a:cubicBezTo>
                  <a:cubicBezTo>
                    <a:pt x="1262195" y="660262"/>
                    <a:pt x="1262195" y="660262"/>
                    <a:pt x="1262195" y="664834"/>
                  </a:cubicBezTo>
                  <a:cubicBezTo>
                    <a:pt x="1262195" y="664834"/>
                    <a:pt x="1266767" y="664834"/>
                    <a:pt x="1262195" y="664834"/>
                  </a:cubicBezTo>
                  <a:close/>
                  <a:moveTo>
                    <a:pt x="1262195" y="660262"/>
                  </a:moveTo>
                  <a:cubicBezTo>
                    <a:pt x="1262195" y="660262"/>
                    <a:pt x="1262195" y="660262"/>
                    <a:pt x="1262195" y="660262"/>
                  </a:cubicBezTo>
                  <a:cubicBezTo>
                    <a:pt x="1262195" y="660262"/>
                    <a:pt x="1262195" y="660262"/>
                    <a:pt x="1262195" y="660262"/>
                  </a:cubicBezTo>
                  <a:close/>
                  <a:moveTo>
                    <a:pt x="1335347" y="651118"/>
                  </a:moveTo>
                  <a:cubicBezTo>
                    <a:pt x="1335347" y="651118"/>
                    <a:pt x="1335347" y="651118"/>
                    <a:pt x="1335347" y="651118"/>
                  </a:cubicBezTo>
                  <a:cubicBezTo>
                    <a:pt x="1335347" y="651118"/>
                    <a:pt x="1335347" y="651118"/>
                    <a:pt x="1335347" y="651118"/>
                  </a:cubicBezTo>
                  <a:cubicBezTo>
                    <a:pt x="1335347" y="651118"/>
                    <a:pt x="1335347" y="651118"/>
                    <a:pt x="1335347" y="651118"/>
                  </a:cubicBezTo>
                  <a:cubicBezTo>
                    <a:pt x="1335347" y="651118"/>
                    <a:pt x="1335347" y="651118"/>
                    <a:pt x="1335347" y="651118"/>
                  </a:cubicBezTo>
                  <a:close/>
                  <a:moveTo>
                    <a:pt x="1353635" y="733414"/>
                  </a:moveTo>
                  <a:cubicBezTo>
                    <a:pt x="1353635" y="733414"/>
                    <a:pt x="1358207" y="728842"/>
                    <a:pt x="1358207" y="728842"/>
                  </a:cubicBezTo>
                  <a:cubicBezTo>
                    <a:pt x="1358207" y="728842"/>
                    <a:pt x="1358207" y="728842"/>
                    <a:pt x="1358207" y="733414"/>
                  </a:cubicBezTo>
                  <a:cubicBezTo>
                    <a:pt x="1358207" y="733414"/>
                    <a:pt x="1349063" y="737986"/>
                    <a:pt x="1353635" y="733414"/>
                  </a:cubicBezTo>
                  <a:close/>
                  <a:moveTo>
                    <a:pt x="1381067" y="623686"/>
                  </a:moveTo>
                  <a:cubicBezTo>
                    <a:pt x="1381067" y="623686"/>
                    <a:pt x="1376495" y="623686"/>
                    <a:pt x="1381067" y="623686"/>
                  </a:cubicBezTo>
                  <a:cubicBezTo>
                    <a:pt x="1376495" y="623686"/>
                    <a:pt x="1381067" y="623686"/>
                    <a:pt x="1381067" y="623686"/>
                  </a:cubicBezTo>
                  <a:close/>
                  <a:moveTo>
                    <a:pt x="1358207" y="628258"/>
                  </a:moveTo>
                  <a:cubicBezTo>
                    <a:pt x="1362779" y="628258"/>
                    <a:pt x="1371923" y="628258"/>
                    <a:pt x="1371923" y="632830"/>
                  </a:cubicBezTo>
                  <a:cubicBezTo>
                    <a:pt x="1371923" y="632830"/>
                    <a:pt x="1376495" y="632830"/>
                    <a:pt x="1376495" y="632830"/>
                  </a:cubicBezTo>
                  <a:cubicBezTo>
                    <a:pt x="1376495" y="632830"/>
                    <a:pt x="1376495" y="632830"/>
                    <a:pt x="1376495" y="632830"/>
                  </a:cubicBezTo>
                  <a:cubicBezTo>
                    <a:pt x="1381067" y="628258"/>
                    <a:pt x="1394783" y="623686"/>
                    <a:pt x="1399355" y="623686"/>
                  </a:cubicBezTo>
                  <a:cubicBezTo>
                    <a:pt x="1399355" y="623686"/>
                    <a:pt x="1385639" y="632830"/>
                    <a:pt x="1390211" y="632830"/>
                  </a:cubicBezTo>
                  <a:cubicBezTo>
                    <a:pt x="1390211" y="637402"/>
                    <a:pt x="1385639" y="641974"/>
                    <a:pt x="1381067" y="646546"/>
                  </a:cubicBezTo>
                  <a:cubicBezTo>
                    <a:pt x="1376495" y="651118"/>
                    <a:pt x="1367351" y="655690"/>
                    <a:pt x="1358207" y="651118"/>
                  </a:cubicBezTo>
                  <a:cubicBezTo>
                    <a:pt x="1349063" y="646546"/>
                    <a:pt x="1339919" y="646546"/>
                    <a:pt x="1330775" y="651118"/>
                  </a:cubicBezTo>
                  <a:cubicBezTo>
                    <a:pt x="1330775" y="646546"/>
                    <a:pt x="1321631" y="655690"/>
                    <a:pt x="1317059" y="651118"/>
                  </a:cubicBezTo>
                  <a:cubicBezTo>
                    <a:pt x="1321631" y="637402"/>
                    <a:pt x="1353635" y="632830"/>
                    <a:pt x="1358207" y="628258"/>
                  </a:cubicBezTo>
                  <a:close/>
                  <a:moveTo>
                    <a:pt x="1280483" y="577966"/>
                  </a:moveTo>
                  <a:cubicBezTo>
                    <a:pt x="1289627" y="577966"/>
                    <a:pt x="1294199" y="582538"/>
                    <a:pt x="1303343" y="582538"/>
                  </a:cubicBezTo>
                  <a:cubicBezTo>
                    <a:pt x="1307915" y="582538"/>
                    <a:pt x="1312487" y="582538"/>
                    <a:pt x="1312487" y="587110"/>
                  </a:cubicBezTo>
                  <a:cubicBezTo>
                    <a:pt x="1312487" y="587110"/>
                    <a:pt x="1312487" y="587110"/>
                    <a:pt x="1317059" y="587110"/>
                  </a:cubicBezTo>
                  <a:cubicBezTo>
                    <a:pt x="1317059" y="587110"/>
                    <a:pt x="1317059" y="587110"/>
                    <a:pt x="1317059" y="587110"/>
                  </a:cubicBezTo>
                  <a:cubicBezTo>
                    <a:pt x="1317059" y="587110"/>
                    <a:pt x="1317059" y="587110"/>
                    <a:pt x="1317059" y="587110"/>
                  </a:cubicBezTo>
                  <a:cubicBezTo>
                    <a:pt x="1321631" y="587110"/>
                    <a:pt x="1330775" y="587110"/>
                    <a:pt x="1330775" y="587110"/>
                  </a:cubicBezTo>
                  <a:cubicBezTo>
                    <a:pt x="1335347" y="587110"/>
                    <a:pt x="1330775" y="600826"/>
                    <a:pt x="1335347" y="600826"/>
                  </a:cubicBezTo>
                  <a:cubicBezTo>
                    <a:pt x="1335347" y="600826"/>
                    <a:pt x="1335347" y="600826"/>
                    <a:pt x="1335347" y="605398"/>
                  </a:cubicBezTo>
                  <a:cubicBezTo>
                    <a:pt x="1335347" y="605398"/>
                    <a:pt x="1335347" y="605398"/>
                    <a:pt x="1335347" y="605398"/>
                  </a:cubicBezTo>
                  <a:cubicBezTo>
                    <a:pt x="1335347" y="605398"/>
                    <a:pt x="1339919" y="609970"/>
                    <a:pt x="1339919" y="614542"/>
                  </a:cubicBezTo>
                  <a:cubicBezTo>
                    <a:pt x="1335347" y="614542"/>
                    <a:pt x="1335347" y="614542"/>
                    <a:pt x="1335347" y="619114"/>
                  </a:cubicBezTo>
                  <a:cubicBezTo>
                    <a:pt x="1330775" y="623686"/>
                    <a:pt x="1326203" y="614542"/>
                    <a:pt x="1321631" y="614542"/>
                  </a:cubicBezTo>
                  <a:cubicBezTo>
                    <a:pt x="1321631" y="614542"/>
                    <a:pt x="1321631" y="614542"/>
                    <a:pt x="1321631" y="609970"/>
                  </a:cubicBezTo>
                  <a:cubicBezTo>
                    <a:pt x="1321631" y="609970"/>
                    <a:pt x="1321631" y="609970"/>
                    <a:pt x="1321631" y="609970"/>
                  </a:cubicBezTo>
                  <a:cubicBezTo>
                    <a:pt x="1321631" y="609970"/>
                    <a:pt x="1321631" y="609970"/>
                    <a:pt x="1321631" y="605398"/>
                  </a:cubicBezTo>
                  <a:cubicBezTo>
                    <a:pt x="1317059" y="605398"/>
                    <a:pt x="1317059" y="596254"/>
                    <a:pt x="1307915" y="596254"/>
                  </a:cubicBezTo>
                  <a:cubicBezTo>
                    <a:pt x="1317059" y="605398"/>
                    <a:pt x="1303343" y="614542"/>
                    <a:pt x="1298771" y="619114"/>
                  </a:cubicBezTo>
                  <a:cubicBezTo>
                    <a:pt x="1294199" y="623686"/>
                    <a:pt x="1294199" y="632830"/>
                    <a:pt x="1289627" y="637402"/>
                  </a:cubicBezTo>
                  <a:cubicBezTo>
                    <a:pt x="1285055" y="641974"/>
                    <a:pt x="1280483" y="641974"/>
                    <a:pt x="1275911" y="646546"/>
                  </a:cubicBezTo>
                  <a:cubicBezTo>
                    <a:pt x="1275911" y="641974"/>
                    <a:pt x="1285055" y="623686"/>
                    <a:pt x="1275911" y="623686"/>
                  </a:cubicBezTo>
                  <a:cubicBezTo>
                    <a:pt x="1271339" y="623686"/>
                    <a:pt x="1257623" y="637402"/>
                    <a:pt x="1257623" y="632830"/>
                  </a:cubicBezTo>
                  <a:cubicBezTo>
                    <a:pt x="1253051" y="628258"/>
                    <a:pt x="1266767" y="623686"/>
                    <a:pt x="1271339" y="619114"/>
                  </a:cubicBezTo>
                  <a:cubicBezTo>
                    <a:pt x="1275911" y="614542"/>
                    <a:pt x="1280483" y="609970"/>
                    <a:pt x="1280483" y="600826"/>
                  </a:cubicBezTo>
                  <a:cubicBezTo>
                    <a:pt x="1280483" y="596254"/>
                    <a:pt x="1285055" y="596254"/>
                    <a:pt x="1285055" y="591682"/>
                  </a:cubicBezTo>
                  <a:cubicBezTo>
                    <a:pt x="1280483" y="587110"/>
                    <a:pt x="1275911" y="587110"/>
                    <a:pt x="1271339" y="582538"/>
                  </a:cubicBezTo>
                  <a:cubicBezTo>
                    <a:pt x="1266767" y="582538"/>
                    <a:pt x="1266767" y="577966"/>
                    <a:pt x="1262195" y="582538"/>
                  </a:cubicBezTo>
                  <a:cubicBezTo>
                    <a:pt x="1262195" y="582538"/>
                    <a:pt x="1253051" y="587110"/>
                    <a:pt x="1257623" y="591682"/>
                  </a:cubicBezTo>
                  <a:cubicBezTo>
                    <a:pt x="1248479" y="596254"/>
                    <a:pt x="1248479" y="596254"/>
                    <a:pt x="1243907" y="605398"/>
                  </a:cubicBezTo>
                  <a:cubicBezTo>
                    <a:pt x="1243907" y="605398"/>
                    <a:pt x="1243907" y="600826"/>
                    <a:pt x="1243907" y="605398"/>
                  </a:cubicBezTo>
                  <a:cubicBezTo>
                    <a:pt x="1243907" y="600826"/>
                    <a:pt x="1248479" y="600826"/>
                    <a:pt x="1248479" y="600826"/>
                  </a:cubicBezTo>
                  <a:cubicBezTo>
                    <a:pt x="1243907" y="600826"/>
                    <a:pt x="1234763" y="605398"/>
                    <a:pt x="1234763" y="609970"/>
                  </a:cubicBezTo>
                  <a:cubicBezTo>
                    <a:pt x="1221047" y="614542"/>
                    <a:pt x="1216475" y="614542"/>
                    <a:pt x="1216475" y="614542"/>
                  </a:cubicBezTo>
                  <a:cubicBezTo>
                    <a:pt x="1216475" y="619114"/>
                    <a:pt x="1207331" y="619114"/>
                    <a:pt x="1207331" y="623686"/>
                  </a:cubicBezTo>
                  <a:cubicBezTo>
                    <a:pt x="1202759" y="632830"/>
                    <a:pt x="1202759" y="641974"/>
                    <a:pt x="1198187" y="651118"/>
                  </a:cubicBezTo>
                  <a:cubicBezTo>
                    <a:pt x="1198187" y="660262"/>
                    <a:pt x="1184471" y="673978"/>
                    <a:pt x="1175327" y="678550"/>
                  </a:cubicBezTo>
                  <a:cubicBezTo>
                    <a:pt x="1152467" y="687694"/>
                    <a:pt x="1175327" y="641974"/>
                    <a:pt x="1179899" y="637402"/>
                  </a:cubicBezTo>
                  <a:cubicBezTo>
                    <a:pt x="1184471" y="628258"/>
                    <a:pt x="1193615" y="619114"/>
                    <a:pt x="1198187" y="609970"/>
                  </a:cubicBezTo>
                  <a:cubicBezTo>
                    <a:pt x="1198187" y="605398"/>
                    <a:pt x="1207331" y="600826"/>
                    <a:pt x="1211903" y="596254"/>
                  </a:cubicBezTo>
                  <a:cubicBezTo>
                    <a:pt x="1207331" y="596254"/>
                    <a:pt x="1198187" y="600826"/>
                    <a:pt x="1198187" y="605398"/>
                  </a:cubicBezTo>
                  <a:cubicBezTo>
                    <a:pt x="1193615" y="605398"/>
                    <a:pt x="1189043" y="609970"/>
                    <a:pt x="1184471" y="609970"/>
                  </a:cubicBezTo>
                  <a:cubicBezTo>
                    <a:pt x="1189043" y="605398"/>
                    <a:pt x="1193615" y="605398"/>
                    <a:pt x="1198187" y="600826"/>
                  </a:cubicBezTo>
                  <a:cubicBezTo>
                    <a:pt x="1202759" y="596254"/>
                    <a:pt x="1207331" y="587110"/>
                    <a:pt x="1216475" y="582538"/>
                  </a:cubicBezTo>
                  <a:cubicBezTo>
                    <a:pt x="1216475" y="582538"/>
                    <a:pt x="1216475" y="582538"/>
                    <a:pt x="1216475" y="587110"/>
                  </a:cubicBezTo>
                  <a:cubicBezTo>
                    <a:pt x="1221047" y="587110"/>
                    <a:pt x="1221047" y="582538"/>
                    <a:pt x="1225619" y="582538"/>
                  </a:cubicBezTo>
                  <a:cubicBezTo>
                    <a:pt x="1225619" y="582538"/>
                    <a:pt x="1221047" y="587110"/>
                    <a:pt x="1221047" y="587110"/>
                  </a:cubicBezTo>
                  <a:cubicBezTo>
                    <a:pt x="1230191" y="587110"/>
                    <a:pt x="1234763" y="582538"/>
                    <a:pt x="1239335" y="577966"/>
                  </a:cubicBezTo>
                  <a:cubicBezTo>
                    <a:pt x="1243907" y="577966"/>
                    <a:pt x="1248479" y="573394"/>
                    <a:pt x="1253051" y="577966"/>
                  </a:cubicBezTo>
                  <a:cubicBezTo>
                    <a:pt x="1257623" y="577966"/>
                    <a:pt x="1257623" y="582538"/>
                    <a:pt x="1257623" y="582538"/>
                  </a:cubicBezTo>
                  <a:cubicBezTo>
                    <a:pt x="1262195" y="573394"/>
                    <a:pt x="1266767" y="582538"/>
                    <a:pt x="1275911" y="577966"/>
                  </a:cubicBezTo>
                  <a:cubicBezTo>
                    <a:pt x="1271339" y="573394"/>
                    <a:pt x="1275911" y="568822"/>
                    <a:pt x="1271339" y="568822"/>
                  </a:cubicBezTo>
                  <a:cubicBezTo>
                    <a:pt x="1271339" y="573394"/>
                    <a:pt x="1275911" y="573394"/>
                    <a:pt x="1280483" y="577966"/>
                  </a:cubicBezTo>
                  <a:cubicBezTo>
                    <a:pt x="1275911" y="573394"/>
                    <a:pt x="1275911" y="577966"/>
                    <a:pt x="1275911" y="577966"/>
                  </a:cubicBezTo>
                  <a:cubicBezTo>
                    <a:pt x="1280483" y="577966"/>
                    <a:pt x="1271339" y="582538"/>
                    <a:pt x="1275911" y="582538"/>
                  </a:cubicBezTo>
                  <a:cubicBezTo>
                    <a:pt x="1275911" y="582538"/>
                    <a:pt x="1280483" y="577966"/>
                    <a:pt x="1280483" y="577966"/>
                  </a:cubicBezTo>
                  <a:close/>
                  <a:moveTo>
                    <a:pt x="1253051" y="107050"/>
                  </a:moveTo>
                  <a:cubicBezTo>
                    <a:pt x="1248479" y="107050"/>
                    <a:pt x="1239335" y="111622"/>
                    <a:pt x="1239335" y="111622"/>
                  </a:cubicBezTo>
                  <a:cubicBezTo>
                    <a:pt x="1243907" y="107050"/>
                    <a:pt x="1253051" y="107050"/>
                    <a:pt x="1253051" y="107050"/>
                  </a:cubicBezTo>
                  <a:close/>
                  <a:moveTo>
                    <a:pt x="1189043" y="143626"/>
                  </a:moveTo>
                  <a:cubicBezTo>
                    <a:pt x="1189043" y="139054"/>
                    <a:pt x="1189043" y="139054"/>
                    <a:pt x="1189043" y="143626"/>
                  </a:cubicBezTo>
                  <a:cubicBezTo>
                    <a:pt x="1189043" y="139054"/>
                    <a:pt x="1193615" y="139054"/>
                    <a:pt x="1189043" y="143626"/>
                  </a:cubicBezTo>
                  <a:cubicBezTo>
                    <a:pt x="1193615" y="139054"/>
                    <a:pt x="1193615" y="139054"/>
                    <a:pt x="1189043" y="143626"/>
                  </a:cubicBezTo>
                  <a:cubicBezTo>
                    <a:pt x="1189043" y="139054"/>
                    <a:pt x="1189043" y="143626"/>
                    <a:pt x="1189043" y="143626"/>
                  </a:cubicBezTo>
                  <a:cubicBezTo>
                    <a:pt x="1189043" y="143626"/>
                    <a:pt x="1189043" y="143626"/>
                    <a:pt x="1189043" y="143626"/>
                  </a:cubicBezTo>
                  <a:cubicBezTo>
                    <a:pt x="1189043" y="139054"/>
                    <a:pt x="1189043" y="143626"/>
                    <a:pt x="1189043" y="143626"/>
                  </a:cubicBezTo>
                  <a:close/>
                  <a:moveTo>
                    <a:pt x="1193615" y="139054"/>
                  </a:moveTo>
                  <a:cubicBezTo>
                    <a:pt x="1193615" y="139054"/>
                    <a:pt x="1193615" y="139054"/>
                    <a:pt x="1193615" y="139054"/>
                  </a:cubicBezTo>
                  <a:cubicBezTo>
                    <a:pt x="1193615" y="139054"/>
                    <a:pt x="1193615" y="139054"/>
                    <a:pt x="1193615" y="139054"/>
                  </a:cubicBezTo>
                  <a:cubicBezTo>
                    <a:pt x="1193615" y="139054"/>
                    <a:pt x="1193615" y="139054"/>
                    <a:pt x="1193615" y="139054"/>
                  </a:cubicBezTo>
                  <a:close/>
                  <a:moveTo>
                    <a:pt x="1184471" y="134482"/>
                  </a:moveTo>
                  <a:cubicBezTo>
                    <a:pt x="1184471" y="134482"/>
                    <a:pt x="1189043" y="134482"/>
                    <a:pt x="1184471" y="134482"/>
                  </a:cubicBezTo>
                  <a:cubicBezTo>
                    <a:pt x="1184471" y="134482"/>
                    <a:pt x="1184471" y="134482"/>
                    <a:pt x="1184471" y="134482"/>
                  </a:cubicBezTo>
                  <a:close/>
                  <a:moveTo>
                    <a:pt x="1175327" y="545962"/>
                  </a:moveTo>
                  <a:cubicBezTo>
                    <a:pt x="1179899" y="541390"/>
                    <a:pt x="1189043" y="541390"/>
                    <a:pt x="1193615" y="541390"/>
                  </a:cubicBezTo>
                  <a:cubicBezTo>
                    <a:pt x="1198187" y="541390"/>
                    <a:pt x="1202759" y="532246"/>
                    <a:pt x="1211903" y="527674"/>
                  </a:cubicBezTo>
                  <a:cubicBezTo>
                    <a:pt x="1211903" y="527674"/>
                    <a:pt x="1211903" y="527674"/>
                    <a:pt x="1211903" y="527674"/>
                  </a:cubicBezTo>
                  <a:lnTo>
                    <a:pt x="1211903" y="527674"/>
                  </a:lnTo>
                  <a:lnTo>
                    <a:pt x="1211903" y="527674"/>
                  </a:lnTo>
                  <a:cubicBezTo>
                    <a:pt x="1211903" y="527674"/>
                    <a:pt x="1211903" y="527674"/>
                    <a:pt x="1207331" y="532246"/>
                  </a:cubicBezTo>
                  <a:cubicBezTo>
                    <a:pt x="1207331" y="532246"/>
                    <a:pt x="1207331" y="532246"/>
                    <a:pt x="1207331" y="532246"/>
                  </a:cubicBezTo>
                  <a:cubicBezTo>
                    <a:pt x="1207331" y="532246"/>
                    <a:pt x="1221047" y="523102"/>
                    <a:pt x="1221047" y="523102"/>
                  </a:cubicBezTo>
                  <a:cubicBezTo>
                    <a:pt x="1221047" y="523102"/>
                    <a:pt x="1211903" y="527674"/>
                    <a:pt x="1211903" y="532246"/>
                  </a:cubicBezTo>
                  <a:cubicBezTo>
                    <a:pt x="1216475" y="527674"/>
                    <a:pt x="1225619" y="527674"/>
                    <a:pt x="1225619" y="523102"/>
                  </a:cubicBezTo>
                  <a:cubicBezTo>
                    <a:pt x="1225619" y="513958"/>
                    <a:pt x="1239335" y="523102"/>
                    <a:pt x="1239335" y="523102"/>
                  </a:cubicBezTo>
                  <a:cubicBezTo>
                    <a:pt x="1243907" y="523102"/>
                    <a:pt x="1253051" y="523102"/>
                    <a:pt x="1253051" y="527674"/>
                  </a:cubicBezTo>
                  <a:cubicBezTo>
                    <a:pt x="1253051" y="541390"/>
                    <a:pt x="1257623" y="541390"/>
                    <a:pt x="1271339" y="541390"/>
                  </a:cubicBezTo>
                  <a:cubicBezTo>
                    <a:pt x="1266767" y="550534"/>
                    <a:pt x="1266767" y="545962"/>
                    <a:pt x="1271339" y="555106"/>
                  </a:cubicBezTo>
                  <a:cubicBezTo>
                    <a:pt x="1271339" y="555106"/>
                    <a:pt x="1266767" y="559678"/>
                    <a:pt x="1266767" y="559678"/>
                  </a:cubicBezTo>
                  <a:cubicBezTo>
                    <a:pt x="1262195" y="564250"/>
                    <a:pt x="1271339" y="564250"/>
                    <a:pt x="1271339" y="564250"/>
                  </a:cubicBezTo>
                  <a:cubicBezTo>
                    <a:pt x="1266767" y="564250"/>
                    <a:pt x="1266767" y="568822"/>
                    <a:pt x="1266767" y="573394"/>
                  </a:cubicBezTo>
                  <a:cubicBezTo>
                    <a:pt x="1262195" y="573394"/>
                    <a:pt x="1262195" y="573394"/>
                    <a:pt x="1257623" y="573394"/>
                  </a:cubicBezTo>
                  <a:cubicBezTo>
                    <a:pt x="1257623" y="568822"/>
                    <a:pt x="1257623" y="568822"/>
                    <a:pt x="1262195" y="568822"/>
                  </a:cubicBezTo>
                  <a:cubicBezTo>
                    <a:pt x="1257623" y="568822"/>
                    <a:pt x="1253051" y="568822"/>
                    <a:pt x="1243907" y="568822"/>
                  </a:cubicBezTo>
                  <a:cubicBezTo>
                    <a:pt x="1234763" y="568822"/>
                    <a:pt x="1230191" y="573394"/>
                    <a:pt x="1225619" y="573394"/>
                  </a:cubicBezTo>
                  <a:cubicBezTo>
                    <a:pt x="1216475" y="573394"/>
                    <a:pt x="1211903" y="559678"/>
                    <a:pt x="1198187" y="564250"/>
                  </a:cubicBezTo>
                  <a:cubicBezTo>
                    <a:pt x="1202759" y="559678"/>
                    <a:pt x="1211903" y="555106"/>
                    <a:pt x="1216475" y="550534"/>
                  </a:cubicBezTo>
                  <a:cubicBezTo>
                    <a:pt x="1207331" y="550534"/>
                    <a:pt x="1202759" y="555106"/>
                    <a:pt x="1198187" y="559678"/>
                  </a:cubicBezTo>
                  <a:cubicBezTo>
                    <a:pt x="1198187" y="555106"/>
                    <a:pt x="1198187" y="555106"/>
                    <a:pt x="1198187" y="555106"/>
                  </a:cubicBezTo>
                  <a:cubicBezTo>
                    <a:pt x="1193615" y="559678"/>
                    <a:pt x="1184471" y="564250"/>
                    <a:pt x="1175327" y="564250"/>
                  </a:cubicBezTo>
                  <a:cubicBezTo>
                    <a:pt x="1170755" y="564250"/>
                    <a:pt x="1166183" y="568822"/>
                    <a:pt x="1161611" y="568822"/>
                  </a:cubicBezTo>
                  <a:cubicBezTo>
                    <a:pt x="1157039" y="568822"/>
                    <a:pt x="1157039" y="568822"/>
                    <a:pt x="1152467" y="568822"/>
                  </a:cubicBezTo>
                  <a:cubicBezTo>
                    <a:pt x="1152467" y="568822"/>
                    <a:pt x="1157039" y="564250"/>
                    <a:pt x="1157039" y="564250"/>
                  </a:cubicBezTo>
                  <a:cubicBezTo>
                    <a:pt x="1152467" y="564250"/>
                    <a:pt x="1138751" y="573394"/>
                    <a:pt x="1129607" y="568822"/>
                  </a:cubicBezTo>
                  <a:cubicBezTo>
                    <a:pt x="1147895" y="559678"/>
                    <a:pt x="1166183" y="550534"/>
                    <a:pt x="1175327" y="545962"/>
                  </a:cubicBezTo>
                  <a:close/>
                  <a:moveTo>
                    <a:pt x="1115891" y="952870"/>
                  </a:moveTo>
                  <a:cubicBezTo>
                    <a:pt x="1115891" y="952870"/>
                    <a:pt x="1115891" y="952870"/>
                    <a:pt x="1115891" y="952870"/>
                  </a:cubicBezTo>
                  <a:cubicBezTo>
                    <a:pt x="1115891" y="952870"/>
                    <a:pt x="1115891" y="952870"/>
                    <a:pt x="1115891" y="952870"/>
                  </a:cubicBezTo>
                  <a:close/>
                  <a:moveTo>
                    <a:pt x="1111319" y="943726"/>
                  </a:moveTo>
                  <a:cubicBezTo>
                    <a:pt x="1111319" y="943726"/>
                    <a:pt x="1111319" y="943726"/>
                    <a:pt x="1111319" y="943726"/>
                  </a:cubicBezTo>
                  <a:cubicBezTo>
                    <a:pt x="1111319" y="943726"/>
                    <a:pt x="1111319" y="943726"/>
                    <a:pt x="1111319" y="943726"/>
                  </a:cubicBezTo>
                  <a:close/>
                  <a:moveTo>
                    <a:pt x="1111319" y="943726"/>
                  </a:moveTo>
                  <a:cubicBezTo>
                    <a:pt x="1111319" y="943726"/>
                    <a:pt x="1111319" y="939154"/>
                    <a:pt x="1111319" y="943726"/>
                  </a:cubicBezTo>
                  <a:lnTo>
                    <a:pt x="1111319" y="943726"/>
                  </a:lnTo>
                  <a:close/>
                  <a:moveTo>
                    <a:pt x="1079315" y="939154"/>
                  </a:moveTo>
                  <a:lnTo>
                    <a:pt x="1079315" y="939154"/>
                  </a:lnTo>
                  <a:cubicBezTo>
                    <a:pt x="1079315" y="939154"/>
                    <a:pt x="1074743" y="939154"/>
                    <a:pt x="1079315" y="939154"/>
                  </a:cubicBezTo>
                  <a:close/>
                  <a:moveTo>
                    <a:pt x="946727" y="952870"/>
                  </a:moveTo>
                  <a:cubicBezTo>
                    <a:pt x="946727" y="952870"/>
                    <a:pt x="946727" y="952870"/>
                    <a:pt x="946727" y="952870"/>
                  </a:cubicBezTo>
                  <a:cubicBezTo>
                    <a:pt x="946727" y="952870"/>
                    <a:pt x="946727" y="952870"/>
                    <a:pt x="946727" y="952870"/>
                  </a:cubicBezTo>
                  <a:close/>
                  <a:moveTo>
                    <a:pt x="923867" y="952870"/>
                  </a:moveTo>
                  <a:cubicBezTo>
                    <a:pt x="928439" y="952870"/>
                    <a:pt x="923867" y="952870"/>
                    <a:pt x="928439" y="952870"/>
                  </a:cubicBezTo>
                  <a:cubicBezTo>
                    <a:pt x="928439" y="957442"/>
                    <a:pt x="928439" y="957442"/>
                    <a:pt x="923867" y="957442"/>
                  </a:cubicBezTo>
                  <a:cubicBezTo>
                    <a:pt x="923867" y="957442"/>
                    <a:pt x="928439" y="957442"/>
                    <a:pt x="928439" y="957442"/>
                  </a:cubicBezTo>
                  <a:cubicBezTo>
                    <a:pt x="928439" y="957442"/>
                    <a:pt x="923867" y="962014"/>
                    <a:pt x="923867" y="962014"/>
                  </a:cubicBezTo>
                  <a:cubicBezTo>
                    <a:pt x="923867" y="962014"/>
                    <a:pt x="923867" y="957442"/>
                    <a:pt x="923867" y="952870"/>
                  </a:cubicBezTo>
                  <a:close/>
                  <a:moveTo>
                    <a:pt x="891863" y="980302"/>
                  </a:moveTo>
                  <a:cubicBezTo>
                    <a:pt x="891863" y="980302"/>
                    <a:pt x="891863" y="980302"/>
                    <a:pt x="891863" y="980302"/>
                  </a:cubicBezTo>
                  <a:cubicBezTo>
                    <a:pt x="887291" y="980302"/>
                    <a:pt x="887291" y="980302"/>
                    <a:pt x="891863" y="980302"/>
                  </a:cubicBezTo>
                  <a:close/>
                  <a:moveTo>
                    <a:pt x="873575" y="989446"/>
                  </a:moveTo>
                  <a:cubicBezTo>
                    <a:pt x="873575" y="989446"/>
                    <a:pt x="873575" y="989446"/>
                    <a:pt x="873575" y="989446"/>
                  </a:cubicBezTo>
                  <a:cubicBezTo>
                    <a:pt x="878147" y="989446"/>
                    <a:pt x="873575" y="989446"/>
                    <a:pt x="873575" y="989446"/>
                  </a:cubicBezTo>
                  <a:cubicBezTo>
                    <a:pt x="873575" y="989446"/>
                    <a:pt x="873575" y="989446"/>
                    <a:pt x="873575" y="989446"/>
                  </a:cubicBezTo>
                  <a:cubicBezTo>
                    <a:pt x="873575" y="989446"/>
                    <a:pt x="873575" y="989446"/>
                    <a:pt x="873575" y="989446"/>
                  </a:cubicBezTo>
                  <a:close/>
                  <a:moveTo>
                    <a:pt x="864431" y="88762"/>
                  </a:moveTo>
                  <a:cubicBezTo>
                    <a:pt x="864431" y="88762"/>
                    <a:pt x="864431" y="88762"/>
                    <a:pt x="864431" y="88762"/>
                  </a:cubicBezTo>
                  <a:cubicBezTo>
                    <a:pt x="859859" y="88762"/>
                    <a:pt x="859859" y="88762"/>
                    <a:pt x="864431" y="88762"/>
                  </a:cubicBezTo>
                  <a:close/>
                  <a:moveTo>
                    <a:pt x="836999" y="102478"/>
                  </a:moveTo>
                  <a:cubicBezTo>
                    <a:pt x="836999" y="102478"/>
                    <a:pt x="836999" y="102478"/>
                    <a:pt x="836999" y="102478"/>
                  </a:cubicBezTo>
                  <a:lnTo>
                    <a:pt x="836999" y="102478"/>
                  </a:lnTo>
                  <a:close/>
                  <a:moveTo>
                    <a:pt x="836999" y="102478"/>
                  </a:moveTo>
                  <a:lnTo>
                    <a:pt x="836999" y="102478"/>
                  </a:lnTo>
                  <a:lnTo>
                    <a:pt x="836999" y="102478"/>
                  </a:lnTo>
                  <a:close/>
                  <a:moveTo>
                    <a:pt x="841571" y="97906"/>
                  </a:moveTo>
                  <a:cubicBezTo>
                    <a:pt x="841571" y="97906"/>
                    <a:pt x="841571" y="102478"/>
                    <a:pt x="841571" y="97906"/>
                  </a:cubicBezTo>
                  <a:cubicBezTo>
                    <a:pt x="841571" y="102478"/>
                    <a:pt x="836999" y="102478"/>
                    <a:pt x="841571" y="97906"/>
                  </a:cubicBezTo>
                  <a:close/>
                  <a:moveTo>
                    <a:pt x="836999" y="102478"/>
                  </a:moveTo>
                  <a:cubicBezTo>
                    <a:pt x="836999" y="102478"/>
                    <a:pt x="836999" y="102478"/>
                    <a:pt x="836999" y="102478"/>
                  </a:cubicBezTo>
                  <a:cubicBezTo>
                    <a:pt x="836999" y="107050"/>
                    <a:pt x="836999" y="102478"/>
                    <a:pt x="836999" y="102478"/>
                  </a:cubicBezTo>
                  <a:close/>
                  <a:moveTo>
                    <a:pt x="836999" y="102478"/>
                  </a:moveTo>
                  <a:cubicBezTo>
                    <a:pt x="836999" y="102478"/>
                    <a:pt x="836999" y="102478"/>
                    <a:pt x="836999" y="102478"/>
                  </a:cubicBezTo>
                  <a:cubicBezTo>
                    <a:pt x="836999" y="102478"/>
                    <a:pt x="836999" y="97906"/>
                    <a:pt x="836999" y="102478"/>
                  </a:cubicBezTo>
                  <a:close/>
                  <a:moveTo>
                    <a:pt x="297502" y="184774"/>
                  </a:moveTo>
                  <a:cubicBezTo>
                    <a:pt x="292930" y="184774"/>
                    <a:pt x="292930" y="184774"/>
                    <a:pt x="297502" y="184774"/>
                  </a:cubicBezTo>
                  <a:cubicBezTo>
                    <a:pt x="297502" y="184774"/>
                    <a:pt x="297502" y="189346"/>
                    <a:pt x="297502" y="184774"/>
                  </a:cubicBezTo>
                  <a:close/>
                  <a:moveTo>
                    <a:pt x="183202" y="262498"/>
                  </a:moveTo>
                  <a:cubicBezTo>
                    <a:pt x="183202" y="262498"/>
                    <a:pt x="183202" y="262498"/>
                    <a:pt x="183202" y="262498"/>
                  </a:cubicBezTo>
                  <a:cubicBezTo>
                    <a:pt x="183202" y="267070"/>
                    <a:pt x="178630" y="267070"/>
                    <a:pt x="178630" y="267070"/>
                  </a:cubicBezTo>
                  <a:cubicBezTo>
                    <a:pt x="178630" y="267070"/>
                    <a:pt x="178630" y="262498"/>
                    <a:pt x="183202" y="262498"/>
                  </a:cubicBezTo>
                  <a:cubicBezTo>
                    <a:pt x="178630" y="262498"/>
                    <a:pt x="174058" y="262498"/>
                    <a:pt x="174058" y="267070"/>
                  </a:cubicBezTo>
                  <a:cubicBezTo>
                    <a:pt x="174058" y="267070"/>
                    <a:pt x="169486" y="267070"/>
                    <a:pt x="169486" y="262498"/>
                  </a:cubicBezTo>
                  <a:cubicBezTo>
                    <a:pt x="178630" y="262498"/>
                    <a:pt x="178630" y="262498"/>
                    <a:pt x="183202" y="262498"/>
                  </a:cubicBezTo>
                  <a:cubicBezTo>
                    <a:pt x="187774" y="262498"/>
                    <a:pt x="187774" y="262498"/>
                    <a:pt x="183202" y="262498"/>
                  </a:cubicBezTo>
                  <a:cubicBezTo>
                    <a:pt x="183202" y="262498"/>
                    <a:pt x="183202" y="262498"/>
                    <a:pt x="183202" y="262498"/>
                  </a:cubicBezTo>
                  <a:close/>
                  <a:moveTo>
                    <a:pt x="206062" y="267070"/>
                  </a:moveTo>
                  <a:cubicBezTo>
                    <a:pt x="206062" y="267070"/>
                    <a:pt x="206062" y="267070"/>
                    <a:pt x="206062" y="267070"/>
                  </a:cubicBezTo>
                  <a:cubicBezTo>
                    <a:pt x="206062" y="267070"/>
                    <a:pt x="206062" y="267070"/>
                    <a:pt x="206062" y="267070"/>
                  </a:cubicBezTo>
                  <a:close/>
                  <a:moveTo>
                    <a:pt x="224350" y="299074"/>
                  </a:moveTo>
                  <a:cubicBezTo>
                    <a:pt x="224350" y="299074"/>
                    <a:pt x="224350" y="299074"/>
                    <a:pt x="224350" y="299074"/>
                  </a:cubicBezTo>
                  <a:lnTo>
                    <a:pt x="224350" y="299074"/>
                  </a:lnTo>
                  <a:close/>
                  <a:moveTo>
                    <a:pt x="224350" y="299074"/>
                  </a:moveTo>
                  <a:cubicBezTo>
                    <a:pt x="228922" y="299074"/>
                    <a:pt x="228922" y="303646"/>
                    <a:pt x="224350" y="299074"/>
                  </a:cubicBezTo>
                  <a:lnTo>
                    <a:pt x="224350" y="299074"/>
                  </a:lnTo>
                  <a:close/>
                  <a:moveTo>
                    <a:pt x="379798" y="148198"/>
                  </a:moveTo>
                  <a:cubicBezTo>
                    <a:pt x="379798" y="148198"/>
                    <a:pt x="384370" y="148198"/>
                    <a:pt x="379798" y="148198"/>
                  </a:cubicBezTo>
                  <a:cubicBezTo>
                    <a:pt x="388942" y="143626"/>
                    <a:pt x="388942" y="148198"/>
                    <a:pt x="393514" y="148198"/>
                  </a:cubicBezTo>
                  <a:cubicBezTo>
                    <a:pt x="393514" y="148198"/>
                    <a:pt x="384370" y="148198"/>
                    <a:pt x="379798" y="148198"/>
                  </a:cubicBezTo>
                  <a:close/>
                  <a:moveTo>
                    <a:pt x="425518" y="248782"/>
                  </a:moveTo>
                  <a:cubicBezTo>
                    <a:pt x="425518" y="248782"/>
                    <a:pt x="425518" y="248782"/>
                    <a:pt x="425518" y="248782"/>
                  </a:cubicBezTo>
                  <a:cubicBezTo>
                    <a:pt x="425518" y="248782"/>
                    <a:pt x="425518" y="248782"/>
                    <a:pt x="425518" y="248782"/>
                  </a:cubicBezTo>
                  <a:close/>
                  <a:moveTo>
                    <a:pt x="480382" y="267070"/>
                  </a:moveTo>
                  <a:cubicBezTo>
                    <a:pt x="480382" y="267070"/>
                    <a:pt x="484954" y="267070"/>
                    <a:pt x="480382" y="267070"/>
                  </a:cubicBezTo>
                  <a:cubicBezTo>
                    <a:pt x="484954" y="267070"/>
                    <a:pt x="480382" y="267070"/>
                    <a:pt x="480382" y="267070"/>
                  </a:cubicBezTo>
                  <a:close/>
                  <a:moveTo>
                    <a:pt x="507814" y="70474"/>
                  </a:moveTo>
                  <a:cubicBezTo>
                    <a:pt x="507814" y="70474"/>
                    <a:pt x="507814" y="70474"/>
                    <a:pt x="507814" y="70474"/>
                  </a:cubicBezTo>
                  <a:cubicBezTo>
                    <a:pt x="507814" y="70474"/>
                    <a:pt x="507814" y="75046"/>
                    <a:pt x="507814" y="70474"/>
                  </a:cubicBezTo>
                  <a:close/>
                  <a:moveTo>
                    <a:pt x="512386" y="70474"/>
                  </a:moveTo>
                  <a:cubicBezTo>
                    <a:pt x="512386" y="70474"/>
                    <a:pt x="516958" y="65902"/>
                    <a:pt x="516958" y="65902"/>
                  </a:cubicBezTo>
                  <a:cubicBezTo>
                    <a:pt x="516958" y="70474"/>
                    <a:pt x="512386" y="70474"/>
                    <a:pt x="512386" y="70474"/>
                  </a:cubicBezTo>
                  <a:close/>
                  <a:moveTo>
                    <a:pt x="553534" y="280786"/>
                  </a:moveTo>
                  <a:cubicBezTo>
                    <a:pt x="553534" y="280786"/>
                    <a:pt x="553534" y="280786"/>
                    <a:pt x="553534" y="280786"/>
                  </a:cubicBezTo>
                  <a:cubicBezTo>
                    <a:pt x="553534" y="285358"/>
                    <a:pt x="553534" y="285358"/>
                    <a:pt x="553534" y="280786"/>
                  </a:cubicBezTo>
                  <a:close/>
                  <a:moveTo>
                    <a:pt x="580966" y="61330"/>
                  </a:moveTo>
                  <a:cubicBezTo>
                    <a:pt x="580966" y="56758"/>
                    <a:pt x="580966" y="56758"/>
                    <a:pt x="585538" y="61330"/>
                  </a:cubicBezTo>
                  <a:cubicBezTo>
                    <a:pt x="585538" y="61330"/>
                    <a:pt x="580966" y="61330"/>
                    <a:pt x="580966" y="61330"/>
                  </a:cubicBezTo>
                  <a:close/>
                  <a:moveTo>
                    <a:pt x="585538" y="353938"/>
                  </a:moveTo>
                  <a:cubicBezTo>
                    <a:pt x="585538" y="353938"/>
                    <a:pt x="585538" y="353938"/>
                    <a:pt x="585538" y="353938"/>
                  </a:cubicBezTo>
                  <a:lnTo>
                    <a:pt x="585538" y="353938"/>
                  </a:lnTo>
                  <a:close/>
                  <a:moveTo>
                    <a:pt x="590110" y="358510"/>
                  </a:moveTo>
                  <a:cubicBezTo>
                    <a:pt x="590110" y="358510"/>
                    <a:pt x="590110" y="358510"/>
                    <a:pt x="590110" y="358510"/>
                  </a:cubicBezTo>
                  <a:lnTo>
                    <a:pt x="590110" y="358510"/>
                  </a:lnTo>
                  <a:close/>
                  <a:moveTo>
                    <a:pt x="594682" y="353938"/>
                  </a:moveTo>
                  <a:cubicBezTo>
                    <a:pt x="594682" y="353938"/>
                    <a:pt x="590110" y="358510"/>
                    <a:pt x="585538" y="358510"/>
                  </a:cubicBezTo>
                  <a:cubicBezTo>
                    <a:pt x="585538" y="358510"/>
                    <a:pt x="585538" y="358510"/>
                    <a:pt x="590110" y="353938"/>
                  </a:cubicBezTo>
                  <a:cubicBezTo>
                    <a:pt x="590110" y="353938"/>
                    <a:pt x="594682" y="349366"/>
                    <a:pt x="594682" y="353938"/>
                  </a:cubicBezTo>
                  <a:close/>
                  <a:moveTo>
                    <a:pt x="576394" y="417946"/>
                  </a:moveTo>
                  <a:cubicBezTo>
                    <a:pt x="576394" y="417946"/>
                    <a:pt x="576394" y="417946"/>
                    <a:pt x="576394" y="417946"/>
                  </a:cubicBezTo>
                  <a:lnTo>
                    <a:pt x="576394" y="417946"/>
                  </a:lnTo>
                  <a:close/>
                  <a:moveTo>
                    <a:pt x="580966" y="417946"/>
                  </a:moveTo>
                  <a:cubicBezTo>
                    <a:pt x="580966" y="417946"/>
                    <a:pt x="585538" y="422518"/>
                    <a:pt x="580966" y="417946"/>
                  </a:cubicBezTo>
                  <a:lnTo>
                    <a:pt x="580966" y="417946"/>
                  </a:lnTo>
                  <a:close/>
                  <a:moveTo>
                    <a:pt x="580966" y="454522"/>
                  </a:moveTo>
                  <a:cubicBezTo>
                    <a:pt x="580966" y="454522"/>
                    <a:pt x="580966" y="454522"/>
                    <a:pt x="580966" y="454522"/>
                  </a:cubicBezTo>
                  <a:lnTo>
                    <a:pt x="580966" y="454522"/>
                  </a:lnTo>
                  <a:close/>
                  <a:moveTo>
                    <a:pt x="562678" y="486526"/>
                  </a:moveTo>
                  <a:cubicBezTo>
                    <a:pt x="558106" y="481954"/>
                    <a:pt x="558106" y="481954"/>
                    <a:pt x="562678" y="486526"/>
                  </a:cubicBezTo>
                  <a:cubicBezTo>
                    <a:pt x="562678" y="481954"/>
                    <a:pt x="562678" y="481954"/>
                    <a:pt x="562678" y="486526"/>
                  </a:cubicBezTo>
                  <a:close/>
                  <a:moveTo>
                    <a:pt x="567250" y="500242"/>
                  </a:moveTo>
                  <a:cubicBezTo>
                    <a:pt x="567250" y="495670"/>
                    <a:pt x="567250" y="500242"/>
                    <a:pt x="567250" y="500242"/>
                  </a:cubicBezTo>
                  <a:lnTo>
                    <a:pt x="567250" y="500242"/>
                  </a:lnTo>
                  <a:close/>
                  <a:moveTo>
                    <a:pt x="567250" y="513958"/>
                  </a:moveTo>
                  <a:cubicBezTo>
                    <a:pt x="571822" y="513958"/>
                    <a:pt x="571822" y="513958"/>
                    <a:pt x="567250" y="513958"/>
                  </a:cubicBezTo>
                  <a:cubicBezTo>
                    <a:pt x="571822" y="513958"/>
                    <a:pt x="571822" y="513958"/>
                    <a:pt x="567250" y="513958"/>
                  </a:cubicBezTo>
                  <a:close/>
                  <a:moveTo>
                    <a:pt x="580966" y="481954"/>
                  </a:moveTo>
                  <a:cubicBezTo>
                    <a:pt x="585538" y="481954"/>
                    <a:pt x="585538" y="481954"/>
                    <a:pt x="580966" y="481954"/>
                  </a:cubicBezTo>
                  <a:cubicBezTo>
                    <a:pt x="585538" y="486526"/>
                    <a:pt x="585538" y="486526"/>
                    <a:pt x="580966" y="481954"/>
                  </a:cubicBezTo>
                  <a:close/>
                  <a:moveTo>
                    <a:pt x="603827" y="294502"/>
                  </a:moveTo>
                  <a:cubicBezTo>
                    <a:pt x="603827" y="294502"/>
                    <a:pt x="603827" y="294502"/>
                    <a:pt x="603827" y="294502"/>
                  </a:cubicBezTo>
                  <a:cubicBezTo>
                    <a:pt x="603827" y="294502"/>
                    <a:pt x="603827" y="294502"/>
                    <a:pt x="603827" y="294502"/>
                  </a:cubicBezTo>
                  <a:close/>
                  <a:moveTo>
                    <a:pt x="603827" y="363082"/>
                  </a:moveTo>
                  <a:cubicBezTo>
                    <a:pt x="603827" y="367654"/>
                    <a:pt x="603827" y="367654"/>
                    <a:pt x="603827" y="363082"/>
                  </a:cubicBezTo>
                  <a:cubicBezTo>
                    <a:pt x="603827" y="367654"/>
                    <a:pt x="599254" y="367654"/>
                    <a:pt x="603827" y="363082"/>
                  </a:cubicBezTo>
                  <a:cubicBezTo>
                    <a:pt x="599254" y="363082"/>
                    <a:pt x="603827" y="363082"/>
                    <a:pt x="603827" y="363082"/>
                  </a:cubicBezTo>
                  <a:close/>
                  <a:moveTo>
                    <a:pt x="603827" y="385942"/>
                  </a:moveTo>
                  <a:cubicBezTo>
                    <a:pt x="603827" y="385942"/>
                    <a:pt x="603827" y="385942"/>
                    <a:pt x="603827" y="385942"/>
                  </a:cubicBezTo>
                  <a:cubicBezTo>
                    <a:pt x="603827" y="385942"/>
                    <a:pt x="599254" y="385942"/>
                    <a:pt x="603827" y="385942"/>
                  </a:cubicBezTo>
                  <a:cubicBezTo>
                    <a:pt x="603827" y="385942"/>
                    <a:pt x="599254" y="385942"/>
                    <a:pt x="603827" y="385942"/>
                  </a:cubicBezTo>
                  <a:close/>
                  <a:moveTo>
                    <a:pt x="603827" y="440806"/>
                  </a:moveTo>
                  <a:cubicBezTo>
                    <a:pt x="603827" y="440806"/>
                    <a:pt x="603827" y="445378"/>
                    <a:pt x="603827" y="440806"/>
                  </a:cubicBezTo>
                  <a:cubicBezTo>
                    <a:pt x="603827" y="445378"/>
                    <a:pt x="603827" y="445378"/>
                    <a:pt x="603827" y="440806"/>
                  </a:cubicBezTo>
                  <a:cubicBezTo>
                    <a:pt x="603827" y="445378"/>
                    <a:pt x="603827" y="445378"/>
                    <a:pt x="603827" y="440806"/>
                  </a:cubicBezTo>
                  <a:cubicBezTo>
                    <a:pt x="603827" y="445378"/>
                    <a:pt x="603827" y="445378"/>
                    <a:pt x="603827" y="440806"/>
                  </a:cubicBezTo>
                  <a:cubicBezTo>
                    <a:pt x="603827" y="445378"/>
                    <a:pt x="603827" y="445378"/>
                    <a:pt x="603827" y="440806"/>
                  </a:cubicBezTo>
                  <a:cubicBezTo>
                    <a:pt x="603827" y="445378"/>
                    <a:pt x="603827" y="445378"/>
                    <a:pt x="603827" y="440806"/>
                  </a:cubicBezTo>
                  <a:cubicBezTo>
                    <a:pt x="599254" y="445378"/>
                    <a:pt x="599254" y="440806"/>
                    <a:pt x="603827" y="440806"/>
                  </a:cubicBezTo>
                  <a:close/>
                  <a:moveTo>
                    <a:pt x="603827" y="440806"/>
                  </a:moveTo>
                  <a:cubicBezTo>
                    <a:pt x="603827" y="440806"/>
                    <a:pt x="599254" y="440806"/>
                    <a:pt x="603827" y="440806"/>
                  </a:cubicBezTo>
                  <a:lnTo>
                    <a:pt x="603827" y="440806"/>
                  </a:lnTo>
                  <a:close/>
                  <a:moveTo>
                    <a:pt x="603827" y="408802"/>
                  </a:moveTo>
                  <a:cubicBezTo>
                    <a:pt x="603827" y="408802"/>
                    <a:pt x="599254" y="413374"/>
                    <a:pt x="603827" y="408802"/>
                  </a:cubicBezTo>
                  <a:lnTo>
                    <a:pt x="603827" y="408802"/>
                  </a:lnTo>
                  <a:close/>
                  <a:moveTo>
                    <a:pt x="599254" y="390514"/>
                  </a:moveTo>
                  <a:cubicBezTo>
                    <a:pt x="599254" y="390514"/>
                    <a:pt x="594682" y="390514"/>
                    <a:pt x="599254" y="390514"/>
                  </a:cubicBezTo>
                  <a:cubicBezTo>
                    <a:pt x="594682" y="390514"/>
                    <a:pt x="594682" y="390514"/>
                    <a:pt x="599254" y="390514"/>
                  </a:cubicBezTo>
                  <a:cubicBezTo>
                    <a:pt x="594682" y="390514"/>
                    <a:pt x="594682" y="390514"/>
                    <a:pt x="599254" y="390514"/>
                  </a:cubicBezTo>
                  <a:close/>
                  <a:moveTo>
                    <a:pt x="594682" y="395086"/>
                  </a:moveTo>
                  <a:cubicBezTo>
                    <a:pt x="594682" y="390514"/>
                    <a:pt x="594682" y="390514"/>
                    <a:pt x="594682" y="395086"/>
                  </a:cubicBezTo>
                  <a:lnTo>
                    <a:pt x="594682" y="395086"/>
                  </a:lnTo>
                  <a:close/>
                  <a:moveTo>
                    <a:pt x="594682" y="358510"/>
                  </a:moveTo>
                  <a:cubicBezTo>
                    <a:pt x="594682" y="358510"/>
                    <a:pt x="594682" y="358510"/>
                    <a:pt x="594682" y="358510"/>
                  </a:cubicBezTo>
                  <a:lnTo>
                    <a:pt x="594682" y="358510"/>
                  </a:lnTo>
                  <a:close/>
                  <a:moveTo>
                    <a:pt x="594682" y="381370"/>
                  </a:moveTo>
                  <a:cubicBezTo>
                    <a:pt x="594682" y="381370"/>
                    <a:pt x="594682" y="376798"/>
                    <a:pt x="594682" y="381370"/>
                  </a:cubicBezTo>
                  <a:lnTo>
                    <a:pt x="594682" y="381370"/>
                  </a:lnTo>
                  <a:close/>
                  <a:moveTo>
                    <a:pt x="590110" y="390514"/>
                  </a:moveTo>
                  <a:cubicBezTo>
                    <a:pt x="590110" y="390514"/>
                    <a:pt x="590110" y="390514"/>
                    <a:pt x="590110" y="390514"/>
                  </a:cubicBezTo>
                  <a:cubicBezTo>
                    <a:pt x="590110" y="390514"/>
                    <a:pt x="594682" y="385942"/>
                    <a:pt x="590110" y="390514"/>
                  </a:cubicBezTo>
                  <a:close/>
                  <a:moveTo>
                    <a:pt x="590110" y="395086"/>
                  </a:moveTo>
                  <a:cubicBezTo>
                    <a:pt x="590110" y="399658"/>
                    <a:pt x="590110" y="399658"/>
                    <a:pt x="590110" y="395086"/>
                  </a:cubicBezTo>
                  <a:cubicBezTo>
                    <a:pt x="590110" y="399658"/>
                    <a:pt x="590110" y="395086"/>
                    <a:pt x="590110" y="395086"/>
                  </a:cubicBezTo>
                  <a:cubicBezTo>
                    <a:pt x="590110" y="395086"/>
                    <a:pt x="590110" y="395086"/>
                    <a:pt x="590110" y="395086"/>
                  </a:cubicBezTo>
                  <a:close/>
                  <a:moveTo>
                    <a:pt x="585538" y="422518"/>
                  </a:moveTo>
                  <a:cubicBezTo>
                    <a:pt x="590110" y="422518"/>
                    <a:pt x="590110" y="422518"/>
                    <a:pt x="594682" y="417946"/>
                  </a:cubicBezTo>
                  <a:cubicBezTo>
                    <a:pt x="590110" y="422518"/>
                    <a:pt x="590110" y="422518"/>
                    <a:pt x="585538" y="422518"/>
                  </a:cubicBezTo>
                  <a:cubicBezTo>
                    <a:pt x="585538" y="427090"/>
                    <a:pt x="580966" y="427090"/>
                    <a:pt x="585538" y="422518"/>
                  </a:cubicBezTo>
                  <a:close/>
                  <a:moveTo>
                    <a:pt x="590110" y="417946"/>
                  </a:moveTo>
                  <a:cubicBezTo>
                    <a:pt x="590110" y="417946"/>
                    <a:pt x="590110" y="417946"/>
                    <a:pt x="590110" y="417946"/>
                  </a:cubicBezTo>
                  <a:lnTo>
                    <a:pt x="590110" y="417946"/>
                  </a:lnTo>
                  <a:close/>
                  <a:moveTo>
                    <a:pt x="590110" y="427090"/>
                  </a:moveTo>
                  <a:cubicBezTo>
                    <a:pt x="594682" y="427090"/>
                    <a:pt x="590110" y="427090"/>
                    <a:pt x="590110" y="427090"/>
                  </a:cubicBezTo>
                  <a:lnTo>
                    <a:pt x="590110" y="427090"/>
                  </a:lnTo>
                  <a:close/>
                  <a:moveTo>
                    <a:pt x="590110" y="477382"/>
                  </a:moveTo>
                  <a:cubicBezTo>
                    <a:pt x="590110" y="481954"/>
                    <a:pt x="590110" y="472810"/>
                    <a:pt x="590110" y="477382"/>
                  </a:cubicBezTo>
                  <a:lnTo>
                    <a:pt x="590110" y="477382"/>
                  </a:lnTo>
                  <a:lnTo>
                    <a:pt x="590110" y="477382"/>
                  </a:lnTo>
                  <a:cubicBezTo>
                    <a:pt x="590110" y="477382"/>
                    <a:pt x="590110" y="477382"/>
                    <a:pt x="590110" y="477382"/>
                  </a:cubicBezTo>
                  <a:close/>
                  <a:moveTo>
                    <a:pt x="590110" y="477382"/>
                  </a:moveTo>
                  <a:cubicBezTo>
                    <a:pt x="590110" y="477382"/>
                    <a:pt x="590110" y="477382"/>
                    <a:pt x="590110" y="477382"/>
                  </a:cubicBezTo>
                  <a:lnTo>
                    <a:pt x="590110" y="477382"/>
                  </a:lnTo>
                  <a:close/>
                  <a:moveTo>
                    <a:pt x="590110" y="431662"/>
                  </a:moveTo>
                  <a:cubicBezTo>
                    <a:pt x="590110" y="431662"/>
                    <a:pt x="585538" y="431662"/>
                    <a:pt x="590110" y="431662"/>
                  </a:cubicBezTo>
                  <a:lnTo>
                    <a:pt x="590110" y="431662"/>
                  </a:lnTo>
                  <a:close/>
                  <a:moveTo>
                    <a:pt x="585538" y="445378"/>
                  </a:moveTo>
                  <a:cubicBezTo>
                    <a:pt x="585538" y="445378"/>
                    <a:pt x="585538" y="445378"/>
                    <a:pt x="585538" y="445378"/>
                  </a:cubicBezTo>
                  <a:lnTo>
                    <a:pt x="585538" y="445378"/>
                  </a:lnTo>
                  <a:close/>
                  <a:moveTo>
                    <a:pt x="580966" y="422518"/>
                  </a:moveTo>
                  <a:cubicBezTo>
                    <a:pt x="585538" y="422518"/>
                    <a:pt x="585538" y="422518"/>
                    <a:pt x="580966" y="422518"/>
                  </a:cubicBezTo>
                  <a:lnTo>
                    <a:pt x="580966" y="422518"/>
                  </a:lnTo>
                  <a:close/>
                  <a:moveTo>
                    <a:pt x="585538" y="459094"/>
                  </a:moveTo>
                  <a:cubicBezTo>
                    <a:pt x="585538" y="459094"/>
                    <a:pt x="585538" y="459094"/>
                    <a:pt x="585538" y="459094"/>
                  </a:cubicBezTo>
                  <a:cubicBezTo>
                    <a:pt x="585538" y="459094"/>
                    <a:pt x="585538" y="459094"/>
                    <a:pt x="585538" y="459094"/>
                  </a:cubicBezTo>
                  <a:cubicBezTo>
                    <a:pt x="580966" y="459094"/>
                    <a:pt x="585538" y="459094"/>
                    <a:pt x="585538" y="459094"/>
                  </a:cubicBezTo>
                  <a:close/>
                  <a:moveTo>
                    <a:pt x="585538" y="477382"/>
                  </a:moveTo>
                  <a:cubicBezTo>
                    <a:pt x="585538" y="477382"/>
                    <a:pt x="585538" y="477382"/>
                    <a:pt x="585538" y="477382"/>
                  </a:cubicBezTo>
                  <a:cubicBezTo>
                    <a:pt x="585538" y="477382"/>
                    <a:pt x="580966" y="477382"/>
                    <a:pt x="585538" y="477382"/>
                  </a:cubicBezTo>
                  <a:close/>
                  <a:moveTo>
                    <a:pt x="585538" y="481954"/>
                  </a:moveTo>
                  <a:cubicBezTo>
                    <a:pt x="585538" y="481954"/>
                    <a:pt x="585538" y="481954"/>
                    <a:pt x="585538" y="481954"/>
                  </a:cubicBezTo>
                  <a:lnTo>
                    <a:pt x="585538" y="481954"/>
                  </a:lnTo>
                  <a:close/>
                  <a:moveTo>
                    <a:pt x="585538" y="486526"/>
                  </a:moveTo>
                  <a:cubicBezTo>
                    <a:pt x="590110" y="486526"/>
                    <a:pt x="590110" y="486526"/>
                    <a:pt x="590110" y="486526"/>
                  </a:cubicBezTo>
                  <a:cubicBezTo>
                    <a:pt x="590110" y="486526"/>
                    <a:pt x="585538" y="486526"/>
                    <a:pt x="585538" y="486526"/>
                  </a:cubicBezTo>
                  <a:close/>
                  <a:moveTo>
                    <a:pt x="590110" y="417946"/>
                  </a:moveTo>
                  <a:cubicBezTo>
                    <a:pt x="590110" y="417946"/>
                    <a:pt x="580966" y="422518"/>
                    <a:pt x="580966" y="422518"/>
                  </a:cubicBezTo>
                  <a:cubicBezTo>
                    <a:pt x="585538" y="417946"/>
                    <a:pt x="590110" y="413374"/>
                    <a:pt x="594682" y="413374"/>
                  </a:cubicBezTo>
                  <a:cubicBezTo>
                    <a:pt x="594682" y="413374"/>
                    <a:pt x="590110" y="417946"/>
                    <a:pt x="594682" y="422518"/>
                  </a:cubicBezTo>
                  <a:cubicBezTo>
                    <a:pt x="594682" y="422518"/>
                    <a:pt x="594682" y="413374"/>
                    <a:pt x="590110" y="417946"/>
                  </a:cubicBezTo>
                  <a:close/>
                  <a:moveTo>
                    <a:pt x="594682" y="486526"/>
                  </a:moveTo>
                  <a:cubicBezTo>
                    <a:pt x="594682" y="486526"/>
                    <a:pt x="594682" y="486526"/>
                    <a:pt x="594682" y="486526"/>
                  </a:cubicBezTo>
                  <a:cubicBezTo>
                    <a:pt x="594682" y="486526"/>
                    <a:pt x="594682" y="486526"/>
                    <a:pt x="594682" y="486526"/>
                  </a:cubicBezTo>
                  <a:cubicBezTo>
                    <a:pt x="594682" y="486526"/>
                    <a:pt x="594682" y="486526"/>
                    <a:pt x="594682" y="486526"/>
                  </a:cubicBezTo>
                  <a:cubicBezTo>
                    <a:pt x="594682" y="486526"/>
                    <a:pt x="594682" y="486526"/>
                    <a:pt x="594682" y="486526"/>
                  </a:cubicBezTo>
                  <a:cubicBezTo>
                    <a:pt x="594682" y="491098"/>
                    <a:pt x="594682" y="491098"/>
                    <a:pt x="594682" y="486526"/>
                  </a:cubicBezTo>
                  <a:close/>
                  <a:moveTo>
                    <a:pt x="594682" y="486526"/>
                  </a:moveTo>
                  <a:cubicBezTo>
                    <a:pt x="594682" y="486526"/>
                    <a:pt x="594682" y="486526"/>
                    <a:pt x="594682" y="486526"/>
                  </a:cubicBezTo>
                  <a:cubicBezTo>
                    <a:pt x="594682" y="481954"/>
                    <a:pt x="594682" y="481954"/>
                    <a:pt x="594682" y="486526"/>
                  </a:cubicBezTo>
                  <a:cubicBezTo>
                    <a:pt x="594682" y="481954"/>
                    <a:pt x="594682" y="481954"/>
                    <a:pt x="594682" y="486526"/>
                  </a:cubicBezTo>
                  <a:cubicBezTo>
                    <a:pt x="594682" y="481954"/>
                    <a:pt x="594682" y="486526"/>
                    <a:pt x="594682" y="486526"/>
                  </a:cubicBezTo>
                  <a:close/>
                  <a:moveTo>
                    <a:pt x="599254" y="477382"/>
                  </a:moveTo>
                  <a:cubicBezTo>
                    <a:pt x="599254" y="477382"/>
                    <a:pt x="603827" y="477382"/>
                    <a:pt x="603827" y="472810"/>
                  </a:cubicBezTo>
                  <a:cubicBezTo>
                    <a:pt x="599254" y="477382"/>
                    <a:pt x="599254" y="477382"/>
                    <a:pt x="599254" y="477382"/>
                  </a:cubicBezTo>
                  <a:close/>
                  <a:moveTo>
                    <a:pt x="603827" y="491098"/>
                  </a:moveTo>
                  <a:cubicBezTo>
                    <a:pt x="603827" y="491098"/>
                    <a:pt x="599254" y="491098"/>
                    <a:pt x="603827" y="491098"/>
                  </a:cubicBezTo>
                  <a:cubicBezTo>
                    <a:pt x="603827" y="486526"/>
                    <a:pt x="603827" y="486526"/>
                    <a:pt x="603827" y="486526"/>
                  </a:cubicBezTo>
                  <a:cubicBezTo>
                    <a:pt x="599254" y="491098"/>
                    <a:pt x="603827" y="486526"/>
                    <a:pt x="603827" y="491098"/>
                  </a:cubicBezTo>
                  <a:cubicBezTo>
                    <a:pt x="603827" y="491098"/>
                    <a:pt x="603827" y="491098"/>
                    <a:pt x="603827" y="491098"/>
                  </a:cubicBezTo>
                  <a:close/>
                  <a:moveTo>
                    <a:pt x="603827" y="422518"/>
                  </a:moveTo>
                  <a:cubicBezTo>
                    <a:pt x="603827" y="422518"/>
                    <a:pt x="603827" y="422518"/>
                    <a:pt x="603827" y="422518"/>
                  </a:cubicBezTo>
                  <a:cubicBezTo>
                    <a:pt x="603827" y="422518"/>
                    <a:pt x="603827" y="422518"/>
                    <a:pt x="603827" y="422518"/>
                  </a:cubicBezTo>
                  <a:cubicBezTo>
                    <a:pt x="603827" y="422518"/>
                    <a:pt x="603827" y="422518"/>
                    <a:pt x="603827" y="422518"/>
                  </a:cubicBezTo>
                  <a:close/>
                  <a:moveTo>
                    <a:pt x="603827" y="491098"/>
                  </a:moveTo>
                  <a:cubicBezTo>
                    <a:pt x="603827" y="486526"/>
                    <a:pt x="603827" y="491098"/>
                    <a:pt x="603827" y="491098"/>
                  </a:cubicBezTo>
                  <a:cubicBezTo>
                    <a:pt x="603827" y="491098"/>
                    <a:pt x="603827" y="491098"/>
                    <a:pt x="603827" y="491098"/>
                  </a:cubicBezTo>
                  <a:close/>
                  <a:moveTo>
                    <a:pt x="539818" y="998590"/>
                  </a:moveTo>
                  <a:cubicBezTo>
                    <a:pt x="539818" y="998590"/>
                    <a:pt x="539818" y="998590"/>
                    <a:pt x="539818" y="998590"/>
                  </a:cubicBezTo>
                  <a:cubicBezTo>
                    <a:pt x="539818" y="998590"/>
                    <a:pt x="539818" y="998590"/>
                    <a:pt x="539818" y="998590"/>
                  </a:cubicBezTo>
                  <a:close/>
                  <a:moveTo>
                    <a:pt x="544390" y="1003162"/>
                  </a:moveTo>
                  <a:cubicBezTo>
                    <a:pt x="544390" y="1003162"/>
                    <a:pt x="544390" y="1003162"/>
                    <a:pt x="544390" y="1003162"/>
                  </a:cubicBezTo>
                  <a:cubicBezTo>
                    <a:pt x="544390" y="998590"/>
                    <a:pt x="544390" y="998590"/>
                    <a:pt x="544390" y="998590"/>
                  </a:cubicBezTo>
                  <a:cubicBezTo>
                    <a:pt x="544390" y="998590"/>
                    <a:pt x="544390" y="1003162"/>
                    <a:pt x="544390" y="1003162"/>
                  </a:cubicBezTo>
                  <a:close/>
                  <a:moveTo>
                    <a:pt x="599254" y="545962"/>
                  </a:moveTo>
                  <a:cubicBezTo>
                    <a:pt x="599254" y="545962"/>
                    <a:pt x="599254" y="545962"/>
                    <a:pt x="599254" y="545962"/>
                  </a:cubicBezTo>
                  <a:lnTo>
                    <a:pt x="599254" y="545962"/>
                  </a:lnTo>
                  <a:lnTo>
                    <a:pt x="599254" y="545962"/>
                  </a:lnTo>
                  <a:cubicBezTo>
                    <a:pt x="599254" y="545962"/>
                    <a:pt x="599254" y="545962"/>
                    <a:pt x="599254" y="545962"/>
                  </a:cubicBezTo>
                  <a:close/>
                  <a:moveTo>
                    <a:pt x="590110" y="550534"/>
                  </a:moveTo>
                  <a:cubicBezTo>
                    <a:pt x="590110" y="550534"/>
                    <a:pt x="590110" y="550534"/>
                    <a:pt x="590110" y="550534"/>
                  </a:cubicBezTo>
                  <a:lnTo>
                    <a:pt x="590110" y="550534"/>
                  </a:lnTo>
                  <a:close/>
                  <a:moveTo>
                    <a:pt x="590110" y="559678"/>
                  </a:moveTo>
                  <a:cubicBezTo>
                    <a:pt x="590110" y="555106"/>
                    <a:pt x="590110" y="555106"/>
                    <a:pt x="590110" y="559678"/>
                  </a:cubicBezTo>
                  <a:cubicBezTo>
                    <a:pt x="594682" y="559678"/>
                    <a:pt x="594682" y="559678"/>
                    <a:pt x="590110" y="559678"/>
                  </a:cubicBezTo>
                  <a:close/>
                  <a:moveTo>
                    <a:pt x="594682" y="559678"/>
                  </a:moveTo>
                  <a:cubicBezTo>
                    <a:pt x="594682" y="559678"/>
                    <a:pt x="599254" y="555106"/>
                    <a:pt x="599254" y="555106"/>
                  </a:cubicBezTo>
                  <a:cubicBezTo>
                    <a:pt x="599254" y="555106"/>
                    <a:pt x="594682" y="559678"/>
                    <a:pt x="594682" y="559678"/>
                  </a:cubicBezTo>
                  <a:close/>
                  <a:moveTo>
                    <a:pt x="603827" y="545962"/>
                  </a:moveTo>
                  <a:cubicBezTo>
                    <a:pt x="603827" y="545962"/>
                    <a:pt x="603827" y="550534"/>
                    <a:pt x="603827" y="545962"/>
                  </a:cubicBezTo>
                  <a:cubicBezTo>
                    <a:pt x="599254" y="550534"/>
                    <a:pt x="603827" y="550534"/>
                    <a:pt x="603827" y="545962"/>
                  </a:cubicBezTo>
                  <a:close/>
                  <a:moveTo>
                    <a:pt x="612971" y="500242"/>
                  </a:moveTo>
                  <a:cubicBezTo>
                    <a:pt x="612971" y="500242"/>
                    <a:pt x="612971" y="500242"/>
                    <a:pt x="612971" y="500242"/>
                  </a:cubicBezTo>
                  <a:cubicBezTo>
                    <a:pt x="612971" y="500242"/>
                    <a:pt x="612971" y="500242"/>
                    <a:pt x="612971" y="500242"/>
                  </a:cubicBezTo>
                  <a:cubicBezTo>
                    <a:pt x="612971" y="500242"/>
                    <a:pt x="612971" y="500242"/>
                    <a:pt x="612971" y="500242"/>
                  </a:cubicBezTo>
                  <a:close/>
                  <a:moveTo>
                    <a:pt x="612971" y="477382"/>
                  </a:moveTo>
                  <a:cubicBezTo>
                    <a:pt x="612971" y="477382"/>
                    <a:pt x="612971" y="477382"/>
                    <a:pt x="612971" y="477382"/>
                  </a:cubicBezTo>
                  <a:cubicBezTo>
                    <a:pt x="612971" y="481954"/>
                    <a:pt x="612971" y="481954"/>
                    <a:pt x="612971" y="477382"/>
                  </a:cubicBezTo>
                  <a:close/>
                  <a:moveTo>
                    <a:pt x="612971" y="495670"/>
                  </a:moveTo>
                  <a:cubicBezTo>
                    <a:pt x="612971" y="495670"/>
                    <a:pt x="612971" y="495670"/>
                    <a:pt x="612971" y="495670"/>
                  </a:cubicBezTo>
                  <a:cubicBezTo>
                    <a:pt x="612971" y="495670"/>
                    <a:pt x="612971" y="500242"/>
                    <a:pt x="612971" y="495670"/>
                  </a:cubicBezTo>
                  <a:close/>
                  <a:moveTo>
                    <a:pt x="617542" y="376798"/>
                  </a:moveTo>
                  <a:cubicBezTo>
                    <a:pt x="617542" y="376798"/>
                    <a:pt x="617542" y="376798"/>
                    <a:pt x="617542" y="376798"/>
                  </a:cubicBezTo>
                  <a:lnTo>
                    <a:pt x="617542" y="376798"/>
                  </a:lnTo>
                  <a:close/>
                  <a:moveTo>
                    <a:pt x="617542" y="504814"/>
                  </a:moveTo>
                  <a:cubicBezTo>
                    <a:pt x="617542" y="504814"/>
                    <a:pt x="622115" y="504814"/>
                    <a:pt x="617542" y="504814"/>
                  </a:cubicBezTo>
                  <a:cubicBezTo>
                    <a:pt x="617542" y="509386"/>
                    <a:pt x="622115" y="504814"/>
                    <a:pt x="617542" y="504814"/>
                  </a:cubicBezTo>
                  <a:close/>
                  <a:moveTo>
                    <a:pt x="622115" y="1044310"/>
                  </a:moveTo>
                  <a:cubicBezTo>
                    <a:pt x="626687" y="1044310"/>
                    <a:pt x="622115" y="1044310"/>
                    <a:pt x="622115" y="1044310"/>
                  </a:cubicBezTo>
                  <a:lnTo>
                    <a:pt x="622115" y="1044310"/>
                  </a:lnTo>
                  <a:close/>
                  <a:moveTo>
                    <a:pt x="640403" y="1058026"/>
                  </a:moveTo>
                  <a:cubicBezTo>
                    <a:pt x="640403" y="1062598"/>
                    <a:pt x="640403" y="1062598"/>
                    <a:pt x="640403" y="1058026"/>
                  </a:cubicBezTo>
                  <a:cubicBezTo>
                    <a:pt x="640403" y="1062598"/>
                    <a:pt x="640403" y="1058026"/>
                    <a:pt x="640403" y="1058026"/>
                  </a:cubicBezTo>
                  <a:cubicBezTo>
                    <a:pt x="640403" y="1058026"/>
                    <a:pt x="644975" y="1058026"/>
                    <a:pt x="640403" y="1058026"/>
                  </a:cubicBezTo>
                  <a:cubicBezTo>
                    <a:pt x="644975" y="1062598"/>
                    <a:pt x="644975" y="1062598"/>
                    <a:pt x="640403" y="1058026"/>
                  </a:cubicBezTo>
                  <a:close/>
                  <a:moveTo>
                    <a:pt x="649547" y="1076314"/>
                  </a:moveTo>
                  <a:cubicBezTo>
                    <a:pt x="649547" y="1076314"/>
                    <a:pt x="649547" y="1076314"/>
                    <a:pt x="649547" y="1076314"/>
                  </a:cubicBezTo>
                  <a:cubicBezTo>
                    <a:pt x="649547" y="1076314"/>
                    <a:pt x="649547" y="1076314"/>
                    <a:pt x="649547" y="1076314"/>
                  </a:cubicBezTo>
                  <a:close/>
                  <a:moveTo>
                    <a:pt x="836999" y="1144894"/>
                  </a:moveTo>
                  <a:cubicBezTo>
                    <a:pt x="836999" y="1144894"/>
                    <a:pt x="832427" y="1135750"/>
                    <a:pt x="832427" y="1135750"/>
                  </a:cubicBezTo>
                  <a:cubicBezTo>
                    <a:pt x="836999" y="1135750"/>
                    <a:pt x="841571" y="1140322"/>
                    <a:pt x="836999" y="1144894"/>
                  </a:cubicBezTo>
                  <a:close/>
                  <a:moveTo>
                    <a:pt x="859859" y="1204330"/>
                  </a:moveTo>
                  <a:cubicBezTo>
                    <a:pt x="859859" y="1204330"/>
                    <a:pt x="859859" y="1204330"/>
                    <a:pt x="859859" y="1204330"/>
                  </a:cubicBezTo>
                  <a:lnTo>
                    <a:pt x="859859" y="1204330"/>
                  </a:lnTo>
                  <a:close/>
                  <a:moveTo>
                    <a:pt x="869003" y="1259194"/>
                  </a:moveTo>
                  <a:cubicBezTo>
                    <a:pt x="869003" y="1259194"/>
                    <a:pt x="869003" y="1259194"/>
                    <a:pt x="869003" y="1259194"/>
                  </a:cubicBezTo>
                  <a:cubicBezTo>
                    <a:pt x="873575" y="1259194"/>
                    <a:pt x="873575" y="1259194"/>
                    <a:pt x="869003" y="1259194"/>
                  </a:cubicBezTo>
                  <a:cubicBezTo>
                    <a:pt x="873575" y="1263766"/>
                    <a:pt x="869003" y="1263766"/>
                    <a:pt x="869003" y="1259194"/>
                  </a:cubicBezTo>
                  <a:close/>
                  <a:moveTo>
                    <a:pt x="873575" y="1263766"/>
                  </a:moveTo>
                  <a:cubicBezTo>
                    <a:pt x="873575" y="1263766"/>
                    <a:pt x="873575" y="1259194"/>
                    <a:pt x="873575" y="1263766"/>
                  </a:cubicBezTo>
                  <a:cubicBezTo>
                    <a:pt x="873575" y="1263766"/>
                    <a:pt x="873575" y="1263766"/>
                    <a:pt x="873575" y="1263766"/>
                  </a:cubicBezTo>
                  <a:close/>
                  <a:moveTo>
                    <a:pt x="923867" y="1282054"/>
                  </a:moveTo>
                  <a:cubicBezTo>
                    <a:pt x="923867" y="1277482"/>
                    <a:pt x="928439" y="1277482"/>
                    <a:pt x="928439" y="1272910"/>
                  </a:cubicBezTo>
                  <a:cubicBezTo>
                    <a:pt x="928439" y="1272910"/>
                    <a:pt x="928439" y="1272910"/>
                    <a:pt x="928439" y="1272910"/>
                  </a:cubicBezTo>
                  <a:cubicBezTo>
                    <a:pt x="923867" y="1277482"/>
                    <a:pt x="923867" y="1277482"/>
                    <a:pt x="923867" y="1282054"/>
                  </a:cubicBezTo>
                  <a:close/>
                  <a:moveTo>
                    <a:pt x="946727" y="1208902"/>
                  </a:moveTo>
                  <a:cubicBezTo>
                    <a:pt x="946727" y="1208902"/>
                    <a:pt x="933011" y="1218046"/>
                    <a:pt x="933011" y="1208902"/>
                  </a:cubicBezTo>
                  <a:cubicBezTo>
                    <a:pt x="933011" y="1208902"/>
                    <a:pt x="937583" y="1208902"/>
                    <a:pt x="937583" y="1208902"/>
                  </a:cubicBezTo>
                  <a:cubicBezTo>
                    <a:pt x="937583" y="1208902"/>
                    <a:pt x="955871" y="1199758"/>
                    <a:pt x="946727" y="1208902"/>
                  </a:cubicBezTo>
                  <a:close/>
                  <a:moveTo>
                    <a:pt x="1147895" y="1688962"/>
                  </a:moveTo>
                  <a:cubicBezTo>
                    <a:pt x="1147895" y="1688962"/>
                    <a:pt x="1152467" y="1688962"/>
                    <a:pt x="1147895" y="1688962"/>
                  </a:cubicBezTo>
                  <a:lnTo>
                    <a:pt x="1147895" y="1688962"/>
                  </a:lnTo>
                  <a:close/>
                  <a:moveTo>
                    <a:pt x="1326203" y="1423786"/>
                  </a:moveTo>
                  <a:cubicBezTo>
                    <a:pt x="1321631" y="1428358"/>
                    <a:pt x="1317059" y="1419214"/>
                    <a:pt x="1317059" y="1414642"/>
                  </a:cubicBezTo>
                  <a:cubicBezTo>
                    <a:pt x="1312487" y="1400926"/>
                    <a:pt x="1326203" y="1400926"/>
                    <a:pt x="1326203" y="1391782"/>
                  </a:cubicBezTo>
                  <a:cubicBezTo>
                    <a:pt x="1326203" y="1391782"/>
                    <a:pt x="1326203" y="1391782"/>
                    <a:pt x="1326203" y="1387210"/>
                  </a:cubicBezTo>
                  <a:cubicBezTo>
                    <a:pt x="1326203" y="1391782"/>
                    <a:pt x="1326203" y="1396354"/>
                    <a:pt x="1330775" y="1400926"/>
                  </a:cubicBezTo>
                  <a:cubicBezTo>
                    <a:pt x="1335347" y="1410070"/>
                    <a:pt x="1335347" y="1419214"/>
                    <a:pt x="1326203" y="1423786"/>
                  </a:cubicBezTo>
                  <a:close/>
                  <a:moveTo>
                    <a:pt x="1362779" y="1368922"/>
                  </a:moveTo>
                  <a:cubicBezTo>
                    <a:pt x="1362779" y="1368922"/>
                    <a:pt x="1353635" y="1368922"/>
                    <a:pt x="1358207" y="1364350"/>
                  </a:cubicBezTo>
                  <a:cubicBezTo>
                    <a:pt x="1358207" y="1368922"/>
                    <a:pt x="1362779" y="1368922"/>
                    <a:pt x="1362779" y="1368922"/>
                  </a:cubicBezTo>
                  <a:close/>
                  <a:moveTo>
                    <a:pt x="1431359" y="2612506"/>
                  </a:moveTo>
                  <a:cubicBezTo>
                    <a:pt x="1431359" y="2612506"/>
                    <a:pt x="1431359" y="2612506"/>
                    <a:pt x="1431359" y="2612506"/>
                  </a:cubicBezTo>
                  <a:cubicBezTo>
                    <a:pt x="1431359" y="2612506"/>
                    <a:pt x="1431359" y="2612506"/>
                    <a:pt x="1431359" y="2612506"/>
                  </a:cubicBezTo>
                  <a:close/>
                  <a:moveTo>
                    <a:pt x="1431359" y="2603362"/>
                  </a:moveTo>
                  <a:cubicBezTo>
                    <a:pt x="1431359" y="2603362"/>
                    <a:pt x="1431359" y="2603362"/>
                    <a:pt x="1431359" y="2603362"/>
                  </a:cubicBezTo>
                  <a:cubicBezTo>
                    <a:pt x="1431359" y="2603362"/>
                    <a:pt x="1431359" y="2603362"/>
                    <a:pt x="1431359" y="2603362"/>
                  </a:cubicBezTo>
                  <a:close/>
                  <a:moveTo>
                    <a:pt x="1435931" y="2644510"/>
                  </a:moveTo>
                  <a:lnTo>
                    <a:pt x="1435931" y="2644510"/>
                  </a:lnTo>
                  <a:lnTo>
                    <a:pt x="1435931" y="2644510"/>
                  </a:lnTo>
                  <a:close/>
                  <a:moveTo>
                    <a:pt x="1440503" y="2649082"/>
                  </a:moveTo>
                  <a:cubicBezTo>
                    <a:pt x="1440503" y="2649082"/>
                    <a:pt x="1440503" y="2649082"/>
                    <a:pt x="1440503" y="2649082"/>
                  </a:cubicBezTo>
                  <a:cubicBezTo>
                    <a:pt x="1440503" y="2649082"/>
                    <a:pt x="1440503" y="2649082"/>
                    <a:pt x="1440503" y="2649082"/>
                  </a:cubicBezTo>
                  <a:close/>
                  <a:moveTo>
                    <a:pt x="1440503" y="2658226"/>
                  </a:moveTo>
                  <a:cubicBezTo>
                    <a:pt x="1440503" y="2653654"/>
                    <a:pt x="1440503" y="2653654"/>
                    <a:pt x="1440503" y="2658226"/>
                  </a:cubicBezTo>
                  <a:cubicBezTo>
                    <a:pt x="1445075" y="2658226"/>
                    <a:pt x="1445075" y="2658226"/>
                    <a:pt x="1440503" y="2658226"/>
                  </a:cubicBezTo>
                  <a:close/>
                  <a:moveTo>
                    <a:pt x="1458791" y="2690230"/>
                  </a:moveTo>
                  <a:cubicBezTo>
                    <a:pt x="1458791" y="2690230"/>
                    <a:pt x="1458791" y="2690230"/>
                    <a:pt x="1458791" y="2690230"/>
                  </a:cubicBezTo>
                  <a:cubicBezTo>
                    <a:pt x="1458791" y="2690230"/>
                    <a:pt x="1458791" y="2690230"/>
                    <a:pt x="1458791" y="2690230"/>
                  </a:cubicBezTo>
                  <a:close/>
                  <a:moveTo>
                    <a:pt x="1449647" y="2685658"/>
                  </a:moveTo>
                  <a:cubicBezTo>
                    <a:pt x="1449647" y="2685658"/>
                    <a:pt x="1454219" y="2681086"/>
                    <a:pt x="1454219" y="2681086"/>
                  </a:cubicBezTo>
                  <a:cubicBezTo>
                    <a:pt x="1454219" y="2681086"/>
                    <a:pt x="1454219" y="2685658"/>
                    <a:pt x="1454219" y="2685658"/>
                  </a:cubicBezTo>
                  <a:cubicBezTo>
                    <a:pt x="1454219" y="2690230"/>
                    <a:pt x="1449647" y="2690230"/>
                    <a:pt x="1449647" y="2685658"/>
                  </a:cubicBezTo>
                  <a:close/>
                  <a:moveTo>
                    <a:pt x="1454219" y="2681086"/>
                  </a:moveTo>
                  <a:cubicBezTo>
                    <a:pt x="1454219" y="2681086"/>
                    <a:pt x="1454219" y="2681086"/>
                    <a:pt x="1454219" y="2681086"/>
                  </a:cubicBezTo>
                  <a:cubicBezTo>
                    <a:pt x="1454219" y="2681086"/>
                    <a:pt x="1454219" y="2681086"/>
                    <a:pt x="1454219" y="2681086"/>
                  </a:cubicBezTo>
                  <a:close/>
                  <a:moveTo>
                    <a:pt x="1454219" y="2681086"/>
                  </a:moveTo>
                  <a:cubicBezTo>
                    <a:pt x="1458791" y="2681086"/>
                    <a:pt x="1458791" y="2681086"/>
                    <a:pt x="1454219" y="2681086"/>
                  </a:cubicBezTo>
                  <a:cubicBezTo>
                    <a:pt x="1454219" y="2676514"/>
                    <a:pt x="1454219" y="2676514"/>
                    <a:pt x="1454219" y="2681086"/>
                  </a:cubicBezTo>
                  <a:cubicBezTo>
                    <a:pt x="1449647" y="2681086"/>
                    <a:pt x="1445075" y="2676514"/>
                    <a:pt x="1449647" y="2671942"/>
                  </a:cubicBezTo>
                  <a:cubicBezTo>
                    <a:pt x="1454219" y="2671942"/>
                    <a:pt x="1454219" y="2681086"/>
                    <a:pt x="1454219" y="2681086"/>
                  </a:cubicBezTo>
                  <a:cubicBezTo>
                    <a:pt x="1458791" y="2676514"/>
                    <a:pt x="1454219" y="2676514"/>
                    <a:pt x="1454219" y="2681086"/>
                  </a:cubicBezTo>
                  <a:lnTo>
                    <a:pt x="1454219" y="2681086"/>
                  </a:lnTo>
                  <a:cubicBezTo>
                    <a:pt x="1458791" y="2676514"/>
                    <a:pt x="1458791" y="2676514"/>
                    <a:pt x="1454219" y="2681086"/>
                  </a:cubicBezTo>
                  <a:cubicBezTo>
                    <a:pt x="1458791" y="2681086"/>
                    <a:pt x="1458791" y="2681086"/>
                    <a:pt x="1454219" y="2681086"/>
                  </a:cubicBezTo>
                  <a:cubicBezTo>
                    <a:pt x="1458791" y="2681086"/>
                    <a:pt x="1458791" y="2681086"/>
                    <a:pt x="1454219" y="2681086"/>
                  </a:cubicBezTo>
                  <a:close/>
                  <a:moveTo>
                    <a:pt x="1458791" y="2694802"/>
                  </a:moveTo>
                  <a:cubicBezTo>
                    <a:pt x="1458791" y="2694802"/>
                    <a:pt x="1458791" y="2690230"/>
                    <a:pt x="1458791" y="2690230"/>
                  </a:cubicBezTo>
                  <a:cubicBezTo>
                    <a:pt x="1458791" y="2690230"/>
                    <a:pt x="1458791" y="2690230"/>
                    <a:pt x="1458791" y="2685658"/>
                  </a:cubicBezTo>
                  <a:cubicBezTo>
                    <a:pt x="1463363" y="2690230"/>
                    <a:pt x="1463363" y="2694802"/>
                    <a:pt x="1458791" y="2694802"/>
                  </a:cubicBezTo>
                  <a:close/>
                  <a:moveTo>
                    <a:pt x="1463363" y="2722234"/>
                  </a:moveTo>
                  <a:cubicBezTo>
                    <a:pt x="1463363" y="2722234"/>
                    <a:pt x="1458791" y="2722234"/>
                    <a:pt x="1463363" y="2722234"/>
                  </a:cubicBezTo>
                  <a:cubicBezTo>
                    <a:pt x="1463363" y="2722234"/>
                    <a:pt x="1463363" y="2722234"/>
                    <a:pt x="1463363" y="2722234"/>
                  </a:cubicBezTo>
                  <a:close/>
                  <a:moveTo>
                    <a:pt x="1463363" y="2726806"/>
                  </a:moveTo>
                  <a:lnTo>
                    <a:pt x="1463363" y="2726806"/>
                  </a:lnTo>
                  <a:lnTo>
                    <a:pt x="1463363" y="2726806"/>
                  </a:lnTo>
                  <a:close/>
                  <a:moveTo>
                    <a:pt x="1454219" y="2740522"/>
                  </a:moveTo>
                  <a:cubicBezTo>
                    <a:pt x="1454219" y="2740522"/>
                    <a:pt x="1454219" y="2740522"/>
                    <a:pt x="1454219" y="2740522"/>
                  </a:cubicBezTo>
                  <a:cubicBezTo>
                    <a:pt x="1454219" y="2740522"/>
                    <a:pt x="1454219" y="2740522"/>
                    <a:pt x="1454219" y="2740522"/>
                  </a:cubicBezTo>
                  <a:close/>
                  <a:moveTo>
                    <a:pt x="1454219" y="2749666"/>
                  </a:moveTo>
                  <a:cubicBezTo>
                    <a:pt x="1454219" y="2749666"/>
                    <a:pt x="1454219" y="2749666"/>
                    <a:pt x="1454219" y="2749666"/>
                  </a:cubicBezTo>
                  <a:cubicBezTo>
                    <a:pt x="1458791" y="2749666"/>
                    <a:pt x="1458791" y="2749666"/>
                    <a:pt x="1454219" y="2749666"/>
                  </a:cubicBezTo>
                  <a:close/>
                  <a:moveTo>
                    <a:pt x="1458791" y="2735950"/>
                  </a:moveTo>
                  <a:cubicBezTo>
                    <a:pt x="1458791" y="2735950"/>
                    <a:pt x="1458791" y="2735950"/>
                    <a:pt x="1458791" y="2735950"/>
                  </a:cubicBezTo>
                  <a:lnTo>
                    <a:pt x="1458791" y="2735950"/>
                  </a:lnTo>
                  <a:close/>
                  <a:moveTo>
                    <a:pt x="1458791" y="2735950"/>
                  </a:moveTo>
                  <a:cubicBezTo>
                    <a:pt x="1458791" y="2735950"/>
                    <a:pt x="1458791" y="2735950"/>
                    <a:pt x="1458791" y="2735950"/>
                  </a:cubicBezTo>
                  <a:cubicBezTo>
                    <a:pt x="1458791" y="2735950"/>
                    <a:pt x="1463363" y="2740522"/>
                    <a:pt x="1463363" y="2745094"/>
                  </a:cubicBezTo>
                  <a:cubicBezTo>
                    <a:pt x="1463363" y="2745094"/>
                    <a:pt x="1463363" y="2745094"/>
                    <a:pt x="1467935" y="2745094"/>
                  </a:cubicBezTo>
                  <a:cubicBezTo>
                    <a:pt x="1467935" y="2745094"/>
                    <a:pt x="1467935" y="2749666"/>
                    <a:pt x="1467935" y="2749666"/>
                  </a:cubicBezTo>
                  <a:cubicBezTo>
                    <a:pt x="1467935" y="2749666"/>
                    <a:pt x="1467935" y="2749666"/>
                    <a:pt x="1467935" y="2749666"/>
                  </a:cubicBezTo>
                  <a:cubicBezTo>
                    <a:pt x="1458791" y="2745094"/>
                    <a:pt x="1458791" y="2740522"/>
                    <a:pt x="1458791" y="2735950"/>
                  </a:cubicBezTo>
                  <a:close/>
                  <a:moveTo>
                    <a:pt x="1463363" y="2754238"/>
                  </a:moveTo>
                  <a:cubicBezTo>
                    <a:pt x="1463363" y="2754238"/>
                    <a:pt x="1458791" y="2754238"/>
                    <a:pt x="1463363" y="2754238"/>
                  </a:cubicBezTo>
                  <a:cubicBezTo>
                    <a:pt x="1463363" y="2754238"/>
                    <a:pt x="1463363" y="2754238"/>
                    <a:pt x="1463363" y="2754238"/>
                  </a:cubicBezTo>
                  <a:cubicBezTo>
                    <a:pt x="1463363" y="2754238"/>
                    <a:pt x="1458791" y="2754238"/>
                    <a:pt x="1463363" y="2754238"/>
                  </a:cubicBezTo>
                  <a:cubicBezTo>
                    <a:pt x="1458791" y="2754238"/>
                    <a:pt x="1458791" y="2749666"/>
                    <a:pt x="1463363" y="2754238"/>
                  </a:cubicBezTo>
                  <a:cubicBezTo>
                    <a:pt x="1463363" y="2749666"/>
                    <a:pt x="1463363" y="2754238"/>
                    <a:pt x="1463363" y="2754238"/>
                  </a:cubicBezTo>
                  <a:cubicBezTo>
                    <a:pt x="1463363" y="2754238"/>
                    <a:pt x="1463363" y="2754238"/>
                    <a:pt x="1463363" y="2754238"/>
                  </a:cubicBezTo>
                  <a:close/>
                  <a:moveTo>
                    <a:pt x="1463363" y="2749666"/>
                  </a:moveTo>
                  <a:cubicBezTo>
                    <a:pt x="1463363" y="2749666"/>
                    <a:pt x="1463363" y="2749666"/>
                    <a:pt x="1463363" y="2749666"/>
                  </a:cubicBezTo>
                  <a:cubicBezTo>
                    <a:pt x="1463363" y="2749666"/>
                    <a:pt x="1463363" y="2749666"/>
                    <a:pt x="1463363" y="2749666"/>
                  </a:cubicBezTo>
                  <a:close/>
                  <a:moveTo>
                    <a:pt x="1477079" y="2726806"/>
                  </a:moveTo>
                  <a:cubicBezTo>
                    <a:pt x="1477079" y="2726806"/>
                    <a:pt x="1477079" y="2722234"/>
                    <a:pt x="1477079" y="2726806"/>
                  </a:cubicBezTo>
                  <a:cubicBezTo>
                    <a:pt x="1477079" y="2722234"/>
                    <a:pt x="1477079" y="2726806"/>
                    <a:pt x="1477079" y="2726806"/>
                  </a:cubicBezTo>
                  <a:close/>
                  <a:moveTo>
                    <a:pt x="1472507" y="2735950"/>
                  </a:moveTo>
                  <a:cubicBezTo>
                    <a:pt x="1472507" y="2735950"/>
                    <a:pt x="1472507" y="2735950"/>
                    <a:pt x="1472507" y="2735950"/>
                  </a:cubicBezTo>
                  <a:lnTo>
                    <a:pt x="1472507" y="2735950"/>
                  </a:lnTo>
                  <a:close/>
                  <a:moveTo>
                    <a:pt x="1472507" y="2758810"/>
                  </a:moveTo>
                  <a:lnTo>
                    <a:pt x="1472507" y="2758810"/>
                  </a:lnTo>
                  <a:cubicBezTo>
                    <a:pt x="1472507" y="2758810"/>
                    <a:pt x="1472507" y="2763382"/>
                    <a:pt x="1472507" y="2758810"/>
                  </a:cubicBezTo>
                  <a:close/>
                  <a:moveTo>
                    <a:pt x="1472507" y="2749666"/>
                  </a:moveTo>
                  <a:cubicBezTo>
                    <a:pt x="1472507" y="2749666"/>
                    <a:pt x="1472507" y="2749666"/>
                    <a:pt x="1472507" y="2749666"/>
                  </a:cubicBezTo>
                  <a:cubicBezTo>
                    <a:pt x="1472507" y="2749666"/>
                    <a:pt x="1472507" y="2749666"/>
                    <a:pt x="1472507" y="2749666"/>
                  </a:cubicBezTo>
                  <a:close/>
                  <a:moveTo>
                    <a:pt x="1472507" y="2735950"/>
                  </a:moveTo>
                  <a:cubicBezTo>
                    <a:pt x="1477079" y="2735950"/>
                    <a:pt x="1477079" y="2735950"/>
                    <a:pt x="1472507" y="2735950"/>
                  </a:cubicBezTo>
                  <a:lnTo>
                    <a:pt x="1472507" y="2735950"/>
                  </a:lnTo>
                  <a:close/>
                  <a:moveTo>
                    <a:pt x="1467935" y="2726806"/>
                  </a:moveTo>
                  <a:cubicBezTo>
                    <a:pt x="1477079" y="2726806"/>
                    <a:pt x="1472507" y="2722234"/>
                    <a:pt x="1467935" y="2726806"/>
                  </a:cubicBezTo>
                  <a:cubicBezTo>
                    <a:pt x="1467935" y="2722234"/>
                    <a:pt x="1472507" y="2722234"/>
                    <a:pt x="1477079" y="2722234"/>
                  </a:cubicBezTo>
                  <a:cubicBezTo>
                    <a:pt x="1477079" y="2722234"/>
                    <a:pt x="1477079" y="2722234"/>
                    <a:pt x="1477079" y="2726806"/>
                  </a:cubicBezTo>
                  <a:cubicBezTo>
                    <a:pt x="1477079" y="2726806"/>
                    <a:pt x="1477079" y="2726806"/>
                    <a:pt x="1477079" y="2726806"/>
                  </a:cubicBezTo>
                  <a:cubicBezTo>
                    <a:pt x="1477079" y="2726806"/>
                    <a:pt x="1472507" y="2726806"/>
                    <a:pt x="1467935" y="2726806"/>
                  </a:cubicBezTo>
                  <a:cubicBezTo>
                    <a:pt x="1472507" y="2726806"/>
                    <a:pt x="1472507" y="2726806"/>
                    <a:pt x="1477079" y="2731378"/>
                  </a:cubicBezTo>
                  <a:cubicBezTo>
                    <a:pt x="1472507" y="2726806"/>
                    <a:pt x="1472507" y="2726806"/>
                    <a:pt x="1467935" y="2726806"/>
                  </a:cubicBezTo>
                  <a:close/>
                  <a:moveTo>
                    <a:pt x="1477079" y="2758810"/>
                  </a:moveTo>
                  <a:cubicBezTo>
                    <a:pt x="1477079" y="2758810"/>
                    <a:pt x="1477079" y="2754238"/>
                    <a:pt x="1477079" y="2758810"/>
                  </a:cubicBezTo>
                  <a:lnTo>
                    <a:pt x="1477079" y="2758810"/>
                  </a:lnTo>
                  <a:close/>
                  <a:moveTo>
                    <a:pt x="1477079" y="2763382"/>
                  </a:moveTo>
                  <a:cubicBezTo>
                    <a:pt x="1477079" y="2763382"/>
                    <a:pt x="1477079" y="2763382"/>
                    <a:pt x="1477079" y="2763382"/>
                  </a:cubicBezTo>
                  <a:cubicBezTo>
                    <a:pt x="1481651" y="2763382"/>
                    <a:pt x="1481651" y="2763382"/>
                    <a:pt x="1477079" y="2763382"/>
                  </a:cubicBezTo>
                  <a:close/>
                  <a:moveTo>
                    <a:pt x="1481651" y="2731378"/>
                  </a:moveTo>
                  <a:cubicBezTo>
                    <a:pt x="1481651" y="2731378"/>
                    <a:pt x="1481651" y="2731378"/>
                    <a:pt x="1481651" y="2731378"/>
                  </a:cubicBezTo>
                  <a:cubicBezTo>
                    <a:pt x="1481651" y="2731378"/>
                    <a:pt x="1481651" y="2731378"/>
                    <a:pt x="1481651" y="2731378"/>
                  </a:cubicBezTo>
                  <a:close/>
                  <a:moveTo>
                    <a:pt x="1486223" y="2731378"/>
                  </a:moveTo>
                  <a:cubicBezTo>
                    <a:pt x="1486223" y="2731378"/>
                    <a:pt x="1481651" y="2731378"/>
                    <a:pt x="1486223" y="2731378"/>
                  </a:cubicBezTo>
                  <a:lnTo>
                    <a:pt x="1486223" y="2731378"/>
                  </a:lnTo>
                  <a:close/>
                  <a:moveTo>
                    <a:pt x="1490795" y="2772526"/>
                  </a:moveTo>
                  <a:cubicBezTo>
                    <a:pt x="1486223" y="2772526"/>
                    <a:pt x="1490795" y="2772526"/>
                    <a:pt x="1490795" y="2772526"/>
                  </a:cubicBezTo>
                  <a:lnTo>
                    <a:pt x="1490795" y="2772526"/>
                  </a:lnTo>
                  <a:close/>
                  <a:moveTo>
                    <a:pt x="1499939" y="1396354"/>
                  </a:moveTo>
                  <a:cubicBezTo>
                    <a:pt x="1499939" y="1391782"/>
                    <a:pt x="1499939" y="1391782"/>
                    <a:pt x="1499939" y="1396354"/>
                  </a:cubicBezTo>
                  <a:cubicBezTo>
                    <a:pt x="1504511" y="1396354"/>
                    <a:pt x="1499939" y="1396354"/>
                    <a:pt x="1499939" y="1396354"/>
                  </a:cubicBezTo>
                  <a:cubicBezTo>
                    <a:pt x="1499939" y="1396354"/>
                    <a:pt x="1499939" y="1396354"/>
                    <a:pt x="1499939" y="1396354"/>
                  </a:cubicBezTo>
                  <a:close/>
                  <a:moveTo>
                    <a:pt x="1495367" y="1405498"/>
                  </a:moveTo>
                  <a:cubicBezTo>
                    <a:pt x="1495367" y="1405498"/>
                    <a:pt x="1495367" y="1405498"/>
                    <a:pt x="1495367" y="1405498"/>
                  </a:cubicBezTo>
                  <a:cubicBezTo>
                    <a:pt x="1499939" y="1405498"/>
                    <a:pt x="1499939" y="1405498"/>
                    <a:pt x="1495367" y="1405498"/>
                  </a:cubicBezTo>
                  <a:cubicBezTo>
                    <a:pt x="1499939" y="1405498"/>
                    <a:pt x="1499939" y="1405498"/>
                    <a:pt x="1495367" y="1405498"/>
                  </a:cubicBezTo>
                  <a:close/>
                  <a:moveTo>
                    <a:pt x="1499939" y="2790814"/>
                  </a:moveTo>
                  <a:cubicBezTo>
                    <a:pt x="1499939" y="2790814"/>
                    <a:pt x="1499939" y="2786242"/>
                    <a:pt x="1499939" y="2786242"/>
                  </a:cubicBezTo>
                  <a:cubicBezTo>
                    <a:pt x="1504511" y="2786242"/>
                    <a:pt x="1499939" y="2786242"/>
                    <a:pt x="1499939" y="2790814"/>
                  </a:cubicBezTo>
                  <a:cubicBezTo>
                    <a:pt x="1499939" y="2790814"/>
                    <a:pt x="1499939" y="2790814"/>
                    <a:pt x="1499939" y="2790814"/>
                  </a:cubicBezTo>
                  <a:close/>
                  <a:moveTo>
                    <a:pt x="1504511" y="1400926"/>
                  </a:moveTo>
                  <a:cubicBezTo>
                    <a:pt x="1504511" y="1400926"/>
                    <a:pt x="1504511" y="1400926"/>
                    <a:pt x="1504511" y="1400926"/>
                  </a:cubicBezTo>
                  <a:lnTo>
                    <a:pt x="1504511" y="1400926"/>
                  </a:lnTo>
                  <a:close/>
                  <a:moveTo>
                    <a:pt x="1504511" y="1400926"/>
                  </a:moveTo>
                  <a:cubicBezTo>
                    <a:pt x="1504511" y="1400926"/>
                    <a:pt x="1504511" y="1396354"/>
                    <a:pt x="1504511" y="1400926"/>
                  </a:cubicBezTo>
                  <a:lnTo>
                    <a:pt x="1504511" y="1400926"/>
                  </a:lnTo>
                  <a:close/>
                  <a:moveTo>
                    <a:pt x="1504511" y="2799958"/>
                  </a:moveTo>
                  <a:cubicBezTo>
                    <a:pt x="1504511" y="2799958"/>
                    <a:pt x="1504511" y="2799958"/>
                    <a:pt x="1504511" y="2799958"/>
                  </a:cubicBezTo>
                  <a:lnTo>
                    <a:pt x="1504511" y="2799958"/>
                  </a:lnTo>
                  <a:close/>
                  <a:moveTo>
                    <a:pt x="1509083" y="2799958"/>
                  </a:moveTo>
                  <a:cubicBezTo>
                    <a:pt x="1509083" y="2799958"/>
                    <a:pt x="1509083" y="2799958"/>
                    <a:pt x="1509083" y="2799958"/>
                  </a:cubicBezTo>
                  <a:lnTo>
                    <a:pt x="1509083" y="2799958"/>
                  </a:lnTo>
                  <a:close/>
                  <a:moveTo>
                    <a:pt x="1509083" y="2799958"/>
                  </a:moveTo>
                  <a:cubicBezTo>
                    <a:pt x="1509083" y="2799958"/>
                    <a:pt x="1509083" y="2799958"/>
                    <a:pt x="1509083" y="2799958"/>
                  </a:cubicBezTo>
                  <a:cubicBezTo>
                    <a:pt x="1513655" y="2804530"/>
                    <a:pt x="1513655" y="2804530"/>
                    <a:pt x="1509083" y="2799958"/>
                  </a:cubicBezTo>
                  <a:cubicBezTo>
                    <a:pt x="1509083" y="2799958"/>
                    <a:pt x="1509083" y="2804530"/>
                    <a:pt x="1509083" y="2799958"/>
                  </a:cubicBezTo>
                  <a:close/>
                  <a:moveTo>
                    <a:pt x="1518227" y="2809102"/>
                  </a:moveTo>
                  <a:cubicBezTo>
                    <a:pt x="1518227" y="2809102"/>
                    <a:pt x="1518227" y="2809102"/>
                    <a:pt x="1518227" y="2809102"/>
                  </a:cubicBezTo>
                  <a:lnTo>
                    <a:pt x="1518227" y="2809102"/>
                  </a:lnTo>
                  <a:close/>
                  <a:moveTo>
                    <a:pt x="1522799" y="2804530"/>
                  </a:moveTo>
                  <a:cubicBezTo>
                    <a:pt x="1522799" y="2804530"/>
                    <a:pt x="1522799" y="2804530"/>
                    <a:pt x="1522799" y="2804530"/>
                  </a:cubicBezTo>
                  <a:lnTo>
                    <a:pt x="1522799" y="2804530"/>
                  </a:lnTo>
                  <a:close/>
                  <a:moveTo>
                    <a:pt x="1522799" y="1437502"/>
                  </a:moveTo>
                  <a:cubicBezTo>
                    <a:pt x="1522799" y="1437502"/>
                    <a:pt x="1522799" y="1437502"/>
                    <a:pt x="1522799" y="1437502"/>
                  </a:cubicBezTo>
                  <a:cubicBezTo>
                    <a:pt x="1527371" y="1437502"/>
                    <a:pt x="1527371" y="1437502"/>
                    <a:pt x="1522799" y="1437502"/>
                  </a:cubicBezTo>
                  <a:close/>
                  <a:moveTo>
                    <a:pt x="1531943" y="1437502"/>
                  </a:moveTo>
                  <a:cubicBezTo>
                    <a:pt x="1531943" y="1437502"/>
                    <a:pt x="1531943" y="1437502"/>
                    <a:pt x="1531943" y="1437502"/>
                  </a:cubicBezTo>
                  <a:cubicBezTo>
                    <a:pt x="1531943" y="1437502"/>
                    <a:pt x="1531943" y="1437502"/>
                    <a:pt x="1531943" y="1437502"/>
                  </a:cubicBezTo>
                  <a:close/>
                  <a:moveTo>
                    <a:pt x="1531943" y="1437502"/>
                  </a:moveTo>
                  <a:cubicBezTo>
                    <a:pt x="1531943" y="1437502"/>
                    <a:pt x="1527371" y="1437502"/>
                    <a:pt x="1531943" y="1437502"/>
                  </a:cubicBezTo>
                  <a:cubicBezTo>
                    <a:pt x="1531943" y="1437502"/>
                    <a:pt x="1531943" y="1437502"/>
                    <a:pt x="1531943" y="1437502"/>
                  </a:cubicBezTo>
                  <a:close/>
                  <a:moveTo>
                    <a:pt x="1527371" y="1442074"/>
                  </a:moveTo>
                  <a:cubicBezTo>
                    <a:pt x="1527371" y="1442074"/>
                    <a:pt x="1527371" y="1442074"/>
                    <a:pt x="1527371" y="1442074"/>
                  </a:cubicBezTo>
                  <a:lnTo>
                    <a:pt x="1527371" y="1442074"/>
                  </a:lnTo>
                  <a:close/>
                  <a:moveTo>
                    <a:pt x="1531943" y="2827390"/>
                  </a:moveTo>
                  <a:cubicBezTo>
                    <a:pt x="1531943" y="2827390"/>
                    <a:pt x="1531943" y="2827390"/>
                    <a:pt x="1531943" y="2827390"/>
                  </a:cubicBezTo>
                  <a:lnTo>
                    <a:pt x="1531943" y="2827390"/>
                  </a:lnTo>
                  <a:close/>
                  <a:moveTo>
                    <a:pt x="1531943" y="2813674"/>
                  </a:moveTo>
                  <a:cubicBezTo>
                    <a:pt x="1531943" y="2813674"/>
                    <a:pt x="1531943" y="2818246"/>
                    <a:pt x="1531943" y="2818246"/>
                  </a:cubicBezTo>
                  <a:cubicBezTo>
                    <a:pt x="1527371" y="2818246"/>
                    <a:pt x="1531943" y="2813674"/>
                    <a:pt x="1522799" y="2818246"/>
                  </a:cubicBezTo>
                  <a:cubicBezTo>
                    <a:pt x="1522799" y="2813674"/>
                    <a:pt x="1522799" y="2818246"/>
                    <a:pt x="1522799" y="2818246"/>
                  </a:cubicBezTo>
                  <a:cubicBezTo>
                    <a:pt x="1527371" y="2818246"/>
                    <a:pt x="1527371" y="2818246"/>
                    <a:pt x="1531943" y="2813674"/>
                  </a:cubicBezTo>
                  <a:cubicBezTo>
                    <a:pt x="1527371" y="2818246"/>
                    <a:pt x="1531943" y="2813674"/>
                    <a:pt x="1531943" y="2813674"/>
                  </a:cubicBezTo>
                  <a:cubicBezTo>
                    <a:pt x="1527371" y="2813674"/>
                    <a:pt x="1527371" y="2813674"/>
                    <a:pt x="1527371" y="2809102"/>
                  </a:cubicBezTo>
                  <a:cubicBezTo>
                    <a:pt x="1531943" y="2813674"/>
                    <a:pt x="1536515" y="2809102"/>
                    <a:pt x="1531943" y="2813674"/>
                  </a:cubicBezTo>
                  <a:cubicBezTo>
                    <a:pt x="1536515" y="2813674"/>
                    <a:pt x="1531943" y="2813674"/>
                    <a:pt x="1531943" y="2813674"/>
                  </a:cubicBezTo>
                  <a:close/>
                  <a:moveTo>
                    <a:pt x="1586807" y="2767954"/>
                  </a:moveTo>
                  <a:cubicBezTo>
                    <a:pt x="1586807" y="2772526"/>
                    <a:pt x="1591380" y="2772526"/>
                    <a:pt x="1586807" y="2767954"/>
                  </a:cubicBezTo>
                  <a:cubicBezTo>
                    <a:pt x="1586807" y="2772526"/>
                    <a:pt x="1586807" y="2772526"/>
                    <a:pt x="1586807" y="2767954"/>
                  </a:cubicBezTo>
                  <a:cubicBezTo>
                    <a:pt x="1586807" y="2772526"/>
                    <a:pt x="1586807" y="2772526"/>
                    <a:pt x="1586807" y="2767954"/>
                  </a:cubicBezTo>
                  <a:cubicBezTo>
                    <a:pt x="1586807" y="2772526"/>
                    <a:pt x="1586807" y="2772526"/>
                    <a:pt x="1586807" y="2767954"/>
                  </a:cubicBezTo>
                  <a:close/>
                  <a:moveTo>
                    <a:pt x="1541087" y="2818246"/>
                  </a:moveTo>
                  <a:cubicBezTo>
                    <a:pt x="1541087" y="2818246"/>
                    <a:pt x="1541087" y="2822818"/>
                    <a:pt x="1541087" y="2818246"/>
                  </a:cubicBezTo>
                  <a:cubicBezTo>
                    <a:pt x="1541087" y="2822818"/>
                    <a:pt x="1541087" y="2822818"/>
                    <a:pt x="1541087" y="2818246"/>
                  </a:cubicBezTo>
                  <a:cubicBezTo>
                    <a:pt x="1541087" y="2822818"/>
                    <a:pt x="1541087" y="2822818"/>
                    <a:pt x="1541087" y="2818246"/>
                  </a:cubicBezTo>
                  <a:cubicBezTo>
                    <a:pt x="1541087" y="2822818"/>
                    <a:pt x="1541087" y="2822818"/>
                    <a:pt x="1541087" y="2818246"/>
                  </a:cubicBezTo>
                  <a:close/>
                  <a:moveTo>
                    <a:pt x="1550231" y="2850250"/>
                  </a:moveTo>
                  <a:cubicBezTo>
                    <a:pt x="1550231" y="2850250"/>
                    <a:pt x="1550231" y="2850250"/>
                    <a:pt x="1550231" y="2850250"/>
                  </a:cubicBezTo>
                  <a:cubicBezTo>
                    <a:pt x="1550231" y="2850250"/>
                    <a:pt x="1550231" y="2850250"/>
                    <a:pt x="1550231" y="2850250"/>
                  </a:cubicBezTo>
                  <a:close/>
                  <a:moveTo>
                    <a:pt x="1550231" y="2831962"/>
                  </a:moveTo>
                  <a:cubicBezTo>
                    <a:pt x="1550231" y="2831962"/>
                    <a:pt x="1545659" y="2836534"/>
                    <a:pt x="1545659" y="2836534"/>
                  </a:cubicBezTo>
                  <a:cubicBezTo>
                    <a:pt x="1545659" y="2836534"/>
                    <a:pt x="1545659" y="2836534"/>
                    <a:pt x="1541087" y="2831962"/>
                  </a:cubicBezTo>
                  <a:cubicBezTo>
                    <a:pt x="1541087" y="2831962"/>
                    <a:pt x="1536515" y="2831962"/>
                    <a:pt x="1536515" y="2831962"/>
                  </a:cubicBezTo>
                  <a:cubicBezTo>
                    <a:pt x="1541087" y="2827390"/>
                    <a:pt x="1545659" y="2827390"/>
                    <a:pt x="1550231" y="2831962"/>
                  </a:cubicBezTo>
                  <a:cubicBezTo>
                    <a:pt x="1550231" y="2827390"/>
                    <a:pt x="1554804" y="2827390"/>
                    <a:pt x="1559375" y="2831962"/>
                  </a:cubicBezTo>
                  <a:cubicBezTo>
                    <a:pt x="1559375" y="2831962"/>
                    <a:pt x="1554804" y="2827390"/>
                    <a:pt x="1550231" y="2831962"/>
                  </a:cubicBezTo>
                  <a:close/>
                  <a:moveTo>
                    <a:pt x="1554804" y="2850250"/>
                  </a:moveTo>
                  <a:cubicBezTo>
                    <a:pt x="1550231" y="2850250"/>
                    <a:pt x="1554804" y="2850250"/>
                    <a:pt x="1554804" y="2850250"/>
                  </a:cubicBezTo>
                  <a:lnTo>
                    <a:pt x="1554804" y="2850250"/>
                  </a:lnTo>
                  <a:close/>
                  <a:moveTo>
                    <a:pt x="1554804" y="2845678"/>
                  </a:moveTo>
                  <a:cubicBezTo>
                    <a:pt x="1554804" y="2845678"/>
                    <a:pt x="1550231" y="2845678"/>
                    <a:pt x="1554804" y="2845678"/>
                  </a:cubicBezTo>
                  <a:cubicBezTo>
                    <a:pt x="1554804" y="2841106"/>
                    <a:pt x="1554804" y="2845678"/>
                    <a:pt x="1554804" y="2845678"/>
                  </a:cubicBezTo>
                  <a:close/>
                  <a:moveTo>
                    <a:pt x="1563947" y="2841106"/>
                  </a:moveTo>
                  <a:cubicBezTo>
                    <a:pt x="1563947" y="2841106"/>
                    <a:pt x="1568519" y="2841106"/>
                    <a:pt x="1563947" y="2841106"/>
                  </a:cubicBezTo>
                  <a:cubicBezTo>
                    <a:pt x="1563947" y="2841106"/>
                    <a:pt x="1563947" y="2841106"/>
                    <a:pt x="1563947" y="2841106"/>
                  </a:cubicBezTo>
                  <a:cubicBezTo>
                    <a:pt x="1563947" y="2841106"/>
                    <a:pt x="1563947" y="2845678"/>
                    <a:pt x="1563947" y="2841106"/>
                  </a:cubicBezTo>
                  <a:cubicBezTo>
                    <a:pt x="1563947" y="2841106"/>
                    <a:pt x="1559375" y="2841106"/>
                    <a:pt x="1559375" y="2845678"/>
                  </a:cubicBezTo>
                  <a:cubicBezTo>
                    <a:pt x="1559375" y="2845678"/>
                    <a:pt x="1554804" y="2845678"/>
                    <a:pt x="1554804" y="2845678"/>
                  </a:cubicBezTo>
                  <a:cubicBezTo>
                    <a:pt x="1554804" y="2845678"/>
                    <a:pt x="1554804" y="2841106"/>
                    <a:pt x="1550231" y="2841106"/>
                  </a:cubicBezTo>
                  <a:cubicBezTo>
                    <a:pt x="1554804" y="2841106"/>
                    <a:pt x="1559375" y="2841106"/>
                    <a:pt x="1563947" y="2836534"/>
                  </a:cubicBezTo>
                  <a:cubicBezTo>
                    <a:pt x="1573091" y="2836534"/>
                    <a:pt x="1568519" y="2836534"/>
                    <a:pt x="1563947" y="2841106"/>
                  </a:cubicBezTo>
                  <a:close/>
                  <a:moveTo>
                    <a:pt x="1582235" y="1483222"/>
                  </a:moveTo>
                  <a:cubicBezTo>
                    <a:pt x="1582235" y="1483222"/>
                    <a:pt x="1582235" y="1483222"/>
                    <a:pt x="1582235" y="1483222"/>
                  </a:cubicBezTo>
                  <a:cubicBezTo>
                    <a:pt x="1582235" y="1483222"/>
                    <a:pt x="1582235" y="1483222"/>
                    <a:pt x="1582235" y="1483222"/>
                  </a:cubicBezTo>
                  <a:close/>
                  <a:moveTo>
                    <a:pt x="1655387" y="2388478"/>
                  </a:moveTo>
                  <a:cubicBezTo>
                    <a:pt x="1650816" y="2393050"/>
                    <a:pt x="1650816" y="2393050"/>
                    <a:pt x="1655387" y="2388478"/>
                  </a:cubicBezTo>
                  <a:cubicBezTo>
                    <a:pt x="1650816" y="2393050"/>
                    <a:pt x="1650816" y="2388478"/>
                    <a:pt x="1655387" y="2388478"/>
                  </a:cubicBezTo>
                  <a:close/>
                  <a:moveTo>
                    <a:pt x="1655387" y="2406766"/>
                  </a:moveTo>
                  <a:cubicBezTo>
                    <a:pt x="1655387" y="2406766"/>
                    <a:pt x="1655387" y="2406766"/>
                    <a:pt x="1655387" y="2406766"/>
                  </a:cubicBezTo>
                  <a:cubicBezTo>
                    <a:pt x="1655387" y="2402194"/>
                    <a:pt x="1655387" y="2402194"/>
                    <a:pt x="1655387" y="2397622"/>
                  </a:cubicBezTo>
                  <a:cubicBezTo>
                    <a:pt x="1650816" y="2397622"/>
                    <a:pt x="1650816" y="2402194"/>
                    <a:pt x="1655387" y="2406766"/>
                  </a:cubicBezTo>
                  <a:cubicBezTo>
                    <a:pt x="1655387" y="2406766"/>
                    <a:pt x="1655387" y="2406766"/>
                    <a:pt x="1655387" y="2406766"/>
                  </a:cubicBezTo>
                  <a:close/>
                  <a:moveTo>
                    <a:pt x="1655387" y="2388478"/>
                  </a:moveTo>
                  <a:cubicBezTo>
                    <a:pt x="1655387" y="2388478"/>
                    <a:pt x="1655387" y="2388478"/>
                    <a:pt x="1655387" y="2388478"/>
                  </a:cubicBezTo>
                  <a:cubicBezTo>
                    <a:pt x="1655387" y="2383906"/>
                    <a:pt x="1655387" y="2383906"/>
                    <a:pt x="1655387" y="2388478"/>
                  </a:cubicBezTo>
                  <a:cubicBezTo>
                    <a:pt x="1655387" y="2383906"/>
                    <a:pt x="1650816" y="2379334"/>
                    <a:pt x="1650816" y="2379334"/>
                  </a:cubicBezTo>
                  <a:cubicBezTo>
                    <a:pt x="1655387" y="2379334"/>
                    <a:pt x="1659960" y="2388478"/>
                    <a:pt x="1655387" y="2388478"/>
                  </a:cubicBezTo>
                  <a:close/>
                  <a:moveTo>
                    <a:pt x="1701108" y="1670674"/>
                  </a:moveTo>
                  <a:cubicBezTo>
                    <a:pt x="1701108" y="1670674"/>
                    <a:pt x="1701108" y="1670674"/>
                    <a:pt x="1701108" y="1670674"/>
                  </a:cubicBezTo>
                  <a:cubicBezTo>
                    <a:pt x="1701108" y="1666102"/>
                    <a:pt x="1701108" y="1666102"/>
                    <a:pt x="1701108" y="1670674"/>
                  </a:cubicBezTo>
                  <a:cubicBezTo>
                    <a:pt x="1701108" y="1666102"/>
                    <a:pt x="1701108" y="1666102"/>
                    <a:pt x="1701108" y="1670674"/>
                  </a:cubicBezTo>
                  <a:close/>
                  <a:moveTo>
                    <a:pt x="1705680" y="1670674"/>
                  </a:moveTo>
                  <a:cubicBezTo>
                    <a:pt x="1705680" y="1670674"/>
                    <a:pt x="1705680" y="1666102"/>
                    <a:pt x="1705680" y="1670674"/>
                  </a:cubicBezTo>
                  <a:cubicBezTo>
                    <a:pt x="1705680" y="1666102"/>
                    <a:pt x="1705680" y="1670674"/>
                    <a:pt x="1705680" y="1670674"/>
                  </a:cubicBezTo>
                  <a:close/>
                  <a:moveTo>
                    <a:pt x="1710252" y="1666102"/>
                  </a:moveTo>
                  <a:cubicBezTo>
                    <a:pt x="1710252" y="1666102"/>
                    <a:pt x="1710252" y="1666102"/>
                    <a:pt x="1710252" y="1666102"/>
                  </a:cubicBezTo>
                  <a:cubicBezTo>
                    <a:pt x="1710252" y="1666102"/>
                    <a:pt x="1710252" y="1666102"/>
                    <a:pt x="1710252" y="1666102"/>
                  </a:cubicBezTo>
                  <a:cubicBezTo>
                    <a:pt x="1714824" y="1666102"/>
                    <a:pt x="1714824" y="1666102"/>
                    <a:pt x="1710252" y="1666102"/>
                  </a:cubicBezTo>
                  <a:close/>
                  <a:moveTo>
                    <a:pt x="1723968" y="1643242"/>
                  </a:moveTo>
                  <a:cubicBezTo>
                    <a:pt x="1723968" y="1647814"/>
                    <a:pt x="1719396" y="1647814"/>
                    <a:pt x="1719396" y="1652386"/>
                  </a:cubicBezTo>
                  <a:cubicBezTo>
                    <a:pt x="1719396" y="1652386"/>
                    <a:pt x="1719396" y="1652386"/>
                    <a:pt x="1719396" y="1652386"/>
                  </a:cubicBezTo>
                  <a:cubicBezTo>
                    <a:pt x="1719396" y="1647814"/>
                    <a:pt x="1723968" y="1643242"/>
                    <a:pt x="1723968" y="1643242"/>
                  </a:cubicBezTo>
                  <a:close/>
                  <a:moveTo>
                    <a:pt x="1723968" y="1661530"/>
                  </a:moveTo>
                  <a:cubicBezTo>
                    <a:pt x="1723968" y="1661530"/>
                    <a:pt x="1719396" y="1661530"/>
                    <a:pt x="1723968" y="1661530"/>
                  </a:cubicBezTo>
                  <a:cubicBezTo>
                    <a:pt x="1719396" y="1661530"/>
                    <a:pt x="1723968" y="1661530"/>
                    <a:pt x="1723968" y="1661530"/>
                  </a:cubicBezTo>
                  <a:cubicBezTo>
                    <a:pt x="1723968" y="1661530"/>
                    <a:pt x="1723968" y="1661530"/>
                    <a:pt x="1723968" y="1661530"/>
                  </a:cubicBezTo>
                  <a:close/>
                  <a:moveTo>
                    <a:pt x="1714824" y="1666102"/>
                  </a:moveTo>
                  <a:cubicBezTo>
                    <a:pt x="1714824" y="1666102"/>
                    <a:pt x="1714824" y="1666102"/>
                    <a:pt x="1714824" y="1666102"/>
                  </a:cubicBezTo>
                  <a:cubicBezTo>
                    <a:pt x="1714824" y="1666102"/>
                    <a:pt x="1714824" y="1666102"/>
                    <a:pt x="1714824" y="1666102"/>
                  </a:cubicBezTo>
                  <a:cubicBezTo>
                    <a:pt x="1714824" y="1666102"/>
                    <a:pt x="1714824" y="1666102"/>
                    <a:pt x="1714824" y="1666102"/>
                  </a:cubicBezTo>
                  <a:close/>
                  <a:moveTo>
                    <a:pt x="1728540" y="1656958"/>
                  </a:moveTo>
                  <a:cubicBezTo>
                    <a:pt x="1728540" y="1652386"/>
                    <a:pt x="1728540" y="1652386"/>
                    <a:pt x="1728540" y="1656958"/>
                  </a:cubicBezTo>
                  <a:lnTo>
                    <a:pt x="1728540" y="1656958"/>
                  </a:lnTo>
                  <a:close/>
                  <a:moveTo>
                    <a:pt x="1728540" y="1652386"/>
                  </a:moveTo>
                  <a:cubicBezTo>
                    <a:pt x="1728540" y="1647814"/>
                    <a:pt x="1728540" y="1643242"/>
                    <a:pt x="1723968" y="1647814"/>
                  </a:cubicBezTo>
                  <a:cubicBezTo>
                    <a:pt x="1728540" y="1643242"/>
                    <a:pt x="1733112" y="1643242"/>
                    <a:pt x="1728540" y="1638670"/>
                  </a:cubicBezTo>
                  <a:cubicBezTo>
                    <a:pt x="1733112" y="1634098"/>
                    <a:pt x="1737684" y="1629526"/>
                    <a:pt x="1742256" y="1624954"/>
                  </a:cubicBezTo>
                  <a:cubicBezTo>
                    <a:pt x="1742256" y="1624954"/>
                    <a:pt x="1742256" y="1629526"/>
                    <a:pt x="1742256" y="1629526"/>
                  </a:cubicBezTo>
                  <a:cubicBezTo>
                    <a:pt x="1742256" y="1629526"/>
                    <a:pt x="1737684" y="1634098"/>
                    <a:pt x="1742256" y="1634098"/>
                  </a:cubicBezTo>
                  <a:cubicBezTo>
                    <a:pt x="1742256" y="1634098"/>
                    <a:pt x="1742256" y="1634098"/>
                    <a:pt x="1742256" y="1634098"/>
                  </a:cubicBezTo>
                  <a:cubicBezTo>
                    <a:pt x="1742256" y="1634098"/>
                    <a:pt x="1737684" y="1629526"/>
                    <a:pt x="1737684" y="1634098"/>
                  </a:cubicBezTo>
                  <a:cubicBezTo>
                    <a:pt x="1737684" y="1634098"/>
                    <a:pt x="1737684" y="1634098"/>
                    <a:pt x="1737684" y="1638670"/>
                  </a:cubicBezTo>
                  <a:cubicBezTo>
                    <a:pt x="1737684" y="1638670"/>
                    <a:pt x="1737684" y="1638670"/>
                    <a:pt x="1737684" y="1638670"/>
                  </a:cubicBezTo>
                  <a:cubicBezTo>
                    <a:pt x="1728540" y="1638670"/>
                    <a:pt x="1728540" y="1643242"/>
                    <a:pt x="1728540" y="1652386"/>
                  </a:cubicBezTo>
                  <a:cubicBezTo>
                    <a:pt x="1728540" y="1647814"/>
                    <a:pt x="1728540" y="1647814"/>
                    <a:pt x="1728540" y="1647814"/>
                  </a:cubicBezTo>
                  <a:cubicBezTo>
                    <a:pt x="1728540" y="1647814"/>
                    <a:pt x="1728540" y="1647814"/>
                    <a:pt x="1728540" y="1652386"/>
                  </a:cubicBezTo>
                  <a:cubicBezTo>
                    <a:pt x="1728540" y="1647814"/>
                    <a:pt x="1728540" y="1647814"/>
                    <a:pt x="1728540" y="1652386"/>
                  </a:cubicBezTo>
                  <a:cubicBezTo>
                    <a:pt x="1728540" y="1647814"/>
                    <a:pt x="1728540" y="1647814"/>
                    <a:pt x="1728540" y="1652386"/>
                  </a:cubicBezTo>
                  <a:cubicBezTo>
                    <a:pt x="1728540" y="1647814"/>
                    <a:pt x="1728540" y="1652386"/>
                    <a:pt x="1728540" y="1652386"/>
                  </a:cubicBezTo>
                  <a:close/>
                  <a:moveTo>
                    <a:pt x="1733112" y="1647814"/>
                  </a:moveTo>
                  <a:cubicBezTo>
                    <a:pt x="1733112" y="1647814"/>
                    <a:pt x="1733112" y="1647814"/>
                    <a:pt x="1733112" y="1647814"/>
                  </a:cubicBezTo>
                  <a:lnTo>
                    <a:pt x="1733112" y="1647814"/>
                  </a:lnTo>
                  <a:cubicBezTo>
                    <a:pt x="1733112" y="1647814"/>
                    <a:pt x="1733112" y="1647814"/>
                    <a:pt x="1733112" y="1647814"/>
                  </a:cubicBezTo>
                  <a:close/>
                  <a:moveTo>
                    <a:pt x="1733112" y="1652386"/>
                  </a:moveTo>
                  <a:cubicBezTo>
                    <a:pt x="1733112" y="1652386"/>
                    <a:pt x="1733112" y="1652386"/>
                    <a:pt x="1733112" y="1652386"/>
                  </a:cubicBezTo>
                  <a:lnTo>
                    <a:pt x="1733112" y="1652386"/>
                  </a:lnTo>
                  <a:close/>
                  <a:moveTo>
                    <a:pt x="1733112" y="1643242"/>
                  </a:moveTo>
                  <a:cubicBezTo>
                    <a:pt x="1733112" y="1643242"/>
                    <a:pt x="1733112" y="1643242"/>
                    <a:pt x="1733112" y="1643242"/>
                  </a:cubicBezTo>
                  <a:cubicBezTo>
                    <a:pt x="1733112" y="1643242"/>
                    <a:pt x="1733112" y="1643242"/>
                    <a:pt x="1733112" y="1643242"/>
                  </a:cubicBezTo>
                  <a:cubicBezTo>
                    <a:pt x="1733112" y="1643242"/>
                    <a:pt x="1733112" y="1643242"/>
                    <a:pt x="1733112" y="1643242"/>
                  </a:cubicBezTo>
                  <a:cubicBezTo>
                    <a:pt x="1733112" y="1643242"/>
                    <a:pt x="1733112" y="1638670"/>
                    <a:pt x="1733112" y="1643242"/>
                  </a:cubicBezTo>
                  <a:cubicBezTo>
                    <a:pt x="1733112" y="1638670"/>
                    <a:pt x="1733112" y="1638670"/>
                    <a:pt x="1733112" y="1643242"/>
                  </a:cubicBezTo>
                  <a:cubicBezTo>
                    <a:pt x="1737684" y="1638670"/>
                    <a:pt x="1737684" y="1638670"/>
                    <a:pt x="1733112" y="1643242"/>
                  </a:cubicBezTo>
                  <a:cubicBezTo>
                    <a:pt x="1733112" y="1643242"/>
                    <a:pt x="1733112" y="1643242"/>
                    <a:pt x="1733112" y="1643242"/>
                  </a:cubicBezTo>
                  <a:cubicBezTo>
                    <a:pt x="1733112" y="1643242"/>
                    <a:pt x="1733112" y="1643242"/>
                    <a:pt x="1733112" y="1643242"/>
                  </a:cubicBezTo>
                  <a:close/>
                  <a:moveTo>
                    <a:pt x="1733112" y="1656958"/>
                  </a:moveTo>
                  <a:cubicBezTo>
                    <a:pt x="1733112" y="1652386"/>
                    <a:pt x="1733112" y="1652386"/>
                    <a:pt x="1733112" y="1656958"/>
                  </a:cubicBezTo>
                  <a:cubicBezTo>
                    <a:pt x="1733112" y="1652386"/>
                    <a:pt x="1733112" y="1652386"/>
                    <a:pt x="1733112" y="1656958"/>
                  </a:cubicBezTo>
                  <a:cubicBezTo>
                    <a:pt x="1733112" y="1652386"/>
                    <a:pt x="1733112" y="1652386"/>
                    <a:pt x="1733112" y="1656958"/>
                  </a:cubicBezTo>
                  <a:cubicBezTo>
                    <a:pt x="1733112" y="1652386"/>
                    <a:pt x="1733112" y="1652386"/>
                    <a:pt x="1733112" y="1652386"/>
                  </a:cubicBezTo>
                  <a:cubicBezTo>
                    <a:pt x="1737684" y="1652386"/>
                    <a:pt x="1737684" y="1652386"/>
                    <a:pt x="1733112" y="1656958"/>
                  </a:cubicBezTo>
                  <a:close/>
                  <a:moveTo>
                    <a:pt x="1737684" y="1647814"/>
                  </a:moveTo>
                  <a:cubicBezTo>
                    <a:pt x="1737684" y="1647814"/>
                    <a:pt x="1737684" y="1647814"/>
                    <a:pt x="1737684" y="1647814"/>
                  </a:cubicBezTo>
                  <a:cubicBezTo>
                    <a:pt x="1733112" y="1647814"/>
                    <a:pt x="1733112" y="1647814"/>
                    <a:pt x="1737684" y="1647814"/>
                  </a:cubicBezTo>
                  <a:cubicBezTo>
                    <a:pt x="1733112" y="1647814"/>
                    <a:pt x="1737684" y="1647814"/>
                    <a:pt x="1737684" y="1647814"/>
                  </a:cubicBezTo>
                  <a:cubicBezTo>
                    <a:pt x="1737684" y="1643242"/>
                    <a:pt x="1737684" y="1647814"/>
                    <a:pt x="1737684" y="1647814"/>
                  </a:cubicBezTo>
                  <a:cubicBezTo>
                    <a:pt x="1737684" y="1647814"/>
                    <a:pt x="1737684" y="1647814"/>
                    <a:pt x="1737684" y="1647814"/>
                  </a:cubicBezTo>
                  <a:close/>
                  <a:moveTo>
                    <a:pt x="1737684" y="1670674"/>
                  </a:moveTo>
                  <a:cubicBezTo>
                    <a:pt x="1737684" y="1670674"/>
                    <a:pt x="1742256" y="1675246"/>
                    <a:pt x="1737684" y="1670674"/>
                  </a:cubicBezTo>
                  <a:cubicBezTo>
                    <a:pt x="1737684" y="1675246"/>
                    <a:pt x="1737684" y="1675246"/>
                    <a:pt x="1737684" y="1670674"/>
                  </a:cubicBezTo>
                  <a:close/>
                  <a:moveTo>
                    <a:pt x="1737684" y="1656958"/>
                  </a:moveTo>
                  <a:cubicBezTo>
                    <a:pt x="1737684" y="1656958"/>
                    <a:pt x="1737684" y="1656958"/>
                    <a:pt x="1737684" y="1656958"/>
                  </a:cubicBezTo>
                  <a:cubicBezTo>
                    <a:pt x="1737684" y="1656958"/>
                    <a:pt x="1737684" y="1656958"/>
                    <a:pt x="1737684" y="1656958"/>
                  </a:cubicBezTo>
                  <a:cubicBezTo>
                    <a:pt x="1742256" y="1656958"/>
                    <a:pt x="1742256" y="1656958"/>
                    <a:pt x="1737684" y="1656958"/>
                  </a:cubicBezTo>
                  <a:close/>
                  <a:moveTo>
                    <a:pt x="1769688" y="2365618"/>
                  </a:moveTo>
                  <a:cubicBezTo>
                    <a:pt x="1765116" y="2365618"/>
                    <a:pt x="1765116" y="2365618"/>
                    <a:pt x="1769688" y="2365618"/>
                  </a:cubicBezTo>
                  <a:cubicBezTo>
                    <a:pt x="1765116" y="2365618"/>
                    <a:pt x="1765116" y="2361046"/>
                    <a:pt x="1769688" y="2365618"/>
                  </a:cubicBezTo>
                  <a:cubicBezTo>
                    <a:pt x="1769688" y="2365618"/>
                    <a:pt x="1769688" y="2365618"/>
                    <a:pt x="1769688" y="2365618"/>
                  </a:cubicBezTo>
                  <a:close/>
                  <a:moveTo>
                    <a:pt x="1783404" y="2342758"/>
                  </a:moveTo>
                  <a:cubicBezTo>
                    <a:pt x="1778832" y="2342758"/>
                    <a:pt x="1778832" y="2351902"/>
                    <a:pt x="1778832" y="2351902"/>
                  </a:cubicBezTo>
                  <a:cubicBezTo>
                    <a:pt x="1774260" y="2351902"/>
                    <a:pt x="1774260" y="2361046"/>
                    <a:pt x="1769688" y="2361046"/>
                  </a:cubicBezTo>
                  <a:cubicBezTo>
                    <a:pt x="1765116" y="2361046"/>
                    <a:pt x="1769688" y="2361046"/>
                    <a:pt x="1765116" y="2361046"/>
                  </a:cubicBezTo>
                  <a:cubicBezTo>
                    <a:pt x="1765116" y="2361046"/>
                    <a:pt x="1765116" y="2365618"/>
                    <a:pt x="1765116" y="2361046"/>
                  </a:cubicBezTo>
                  <a:cubicBezTo>
                    <a:pt x="1765116" y="2361046"/>
                    <a:pt x="1769688" y="2351902"/>
                    <a:pt x="1769688" y="2351902"/>
                  </a:cubicBezTo>
                  <a:cubicBezTo>
                    <a:pt x="1769688" y="2347330"/>
                    <a:pt x="1778832" y="2342758"/>
                    <a:pt x="1778832" y="2338186"/>
                  </a:cubicBezTo>
                  <a:cubicBezTo>
                    <a:pt x="1778832" y="2342758"/>
                    <a:pt x="1778832" y="2338186"/>
                    <a:pt x="1778832" y="2338186"/>
                  </a:cubicBezTo>
                  <a:cubicBezTo>
                    <a:pt x="1778832" y="2333614"/>
                    <a:pt x="1774260" y="2333614"/>
                    <a:pt x="1778832" y="2329042"/>
                  </a:cubicBezTo>
                  <a:cubicBezTo>
                    <a:pt x="1778832" y="2329042"/>
                    <a:pt x="1774260" y="2324470"/>
                    <a:pt x="1774260" y="2319898"/>
                  </a:cubicBezTo>
                  <a:cubicBezTo>
                    <a:pt x="1774260" y="2324470"/>
                    <a:pt x="1778832" y="2324470"/>
                    <a:pt x="1783404" y="2329042"/>
                  </a:cubicBezTo>
                  <a:cubicBezTo>
                    <a:pt x="1783404" y="2324470"/>
                    <a:pt x="1787976" y="2324470"/>
                    <a:pt x="1787976" y="2324470"/>
                  </a:cubicBezTo>
                  <a:cubicBezTo>
                    <a:pt x="1792548" y="2324470"/>
                    <a:pt x="1783404" y="2338186"/>
                    <a:pt x="1783404" y="2342758"/>
                  </a:cubicBezTo>
                  <a:close/>
                  <a:moveTo>
                    <a:pt x="1819980" y="2283322"/>
                  </a:moveTo>
                  <a:cubicBezTo>
                    <a:pt x="1819980" y="2283322"/>
                    <a:pt x="1819980" y="2287894"/>
                    <a:pt x="1819980" y="2283322"/>
                  </a:cubicBezTo>
                  <a:lnTo>
                    <a:pt x="1819980" y="2283322"/>
                  </a:lnTo>
                  <a:close/>
                  <a:moveTo>
                    <a:pt x="1861128" y="1702678"/>
                  </a:moveTo>
                  <a:cubicBezTo>
                    <a:pt x="1861128" y="1702678"/>
                    <a:pt x="1861128" y="1702678"/>
                    <a:pt x="1861128" y="1702678"/>
                  </a:cubicBezTo>
                  <a:cubicBezTo>
                    <a:pt x="1861128" y="1702678"/>
                    <a:pt x="1861128" y="1702678"/>
                    <a:pt x="1861128" y="1702678"/>
                  </a:cubicBezTo>
                  <a:cubicBezTo>
                    <a:pt x="1861128" y="1702678"/>
                    <a:pt x="1861128" y="1702678"/>
                    <a:pt x="1861128" y="1702678"/>
                  </a:cubicBezTo>
                  <a:close/>
                  <a:moveTo>
                    <a:pt x="1980000" y="1940422"/>
                  </a:moveTo>
                  <a:cubicBezTo>
                    <a:pt x="1980000" y="1940422"/>
                    <a:pt x="1980000" y="1940422"/>
                    <a:pt x="1980000" y="1940422"/>
                  </a:cubicBezTo>
                  <a:cubicBezTo>
                    <a:pt x="1984572" y="1940422"/>
                    <a:pt x="1984572" y="1940422"/>
                    <a:pt x="1980000" y="194042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46" name="Freeform: Shape 226">
              <a:extLst>
                <a:ext uri="{FF2B5EF4-FFF2-40B4-BE49-F238E27FC236}">
                  <a16:creationId xmlns:a16="http://schemas.microsoft.com/office/drawing/2014/main" id="{ED1EC58B-7756-E241-A1DE-C3FEBAB0ED6F}"/>
                </a:ext>
              </a:extLst>
            </p:cNvPr>
            <p:cNvSpPr/>
            <p:nvPr/>
          </p:nvSpPr>
          <p:spPr>
            <a:xfrm>
              <a:off x="6405371" y="512958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47" name="Freeform: Shape 227">
              <a:extLst>
                <a:ext uri="{FF2B5EF4-FFF2-40B4-BE49-F238E27FC236}">
                  <a16:creationId xmlns:a16="http://schemas.microsoft.com/office/drawing/2014/main" id="{58B3A9CA-A900-A942-B185-F3DF6B4AE170}"/>
                </a:ext>
              </a:extLst>
            </p:cNvPr>
            <p:cNvSpPr/>
            <p:nvPr/>
          </p:nvSpPr>
          <p:spPr>
            <a:xfrm>
              <a:off x="6684263" y="459465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48" name="Freeform: Shape 228">
              <a:extLst>
                <a:ext uri="{FF2B5EF4-FFF2-40B4-BE49-F238E27FC236}">
                  <a16:creationId xmlns:a16="http://schemas.microsoft.com/office/drawing/2014/main" id="{EC8198AB-9569-7947-8450-15C3968C0EE8}"/>
                </a:ext>
              </a:extLst>
            </p:cNvPr>
            <p:cNvSpPr/>
            <p:nvPr/>
          </p:nvSpPr>
          <p:spPr>
            <a:xfrm>
              <a:off x="6601967" y="396829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49" name="Freeform: Shape 229">
              <a:extLst>
                <a:ext uri="{FF2B5EF4-FFF2-40B4-BE49-F238E27FC236}">
                  <a16:creationId xmlns:a16="http://schemas.microsoft.com/office/drawing/2014/main" id="{40C03248-76D5-E843-8028-28BADEA321A2}"/>
                </a:ext>
              </a:extLst>
            </p:cNvPr>
            <p:cNvSpPr/>
            <p:nvPr/>
          </p:nvSpPr>
          <p:spPr>
            <a:xfrm>
              <a:off x="6592823" y="3964866"/>
              <a:ext cx="45720" cy="45720"/>
            </a:xfrm>
            <a:custGeom>
              <a:avLst/>
              <a:gdLst>
                <a:gd name="connsiteX0" fmla="*/ 0 w 0"/>
                <a:gd name="connsiteY0" fmla="*/ 3429 h 0"/>
                <a:gd name="connsiteX1" fmla="*/ 0 w 0"/>
                <a:gd name="connsiteY1" fmla="*/ 3429 h 0"/>
                <a:gd name="connsiteX2" fmla="*/ 0 w 0"/>
                <a:gd name="connsiteY2" fmla="*/ 3429 h 0"/>
              </a:gdLst>
              <a:ahLst/>
              <a:cxnLst>
                <a:cxn ang="0">
                  <a:pos x="connsiteX0" y="connsiteY0"/>
                </a:cxn>
                <a:cxn ang="0">
                  <a:pos x="connsiteX1" y="connsiteY1"/>
                </a:cxn>
                <a:cxn ang="0">
                  <a:pos x="connsiteX2" y="connsiteY2"/>
                </a:cxn>
              </a:cxnLst>
              <a:rect l="l" t="t" r="r" b="b"/>
              <a:pathLst>
                <a:path>
                  <a:moveTo>
                    <a:pt x="0" y="3429"/>
                  </a:moveTo>
                  <a:cubicBezTo>
                    <a:pt x="0" y="-1143"/>
                    <a:pt x="0" y="-1143"/>
                    <a:pt x="0" y="3429"/>
                  </a:cubicBezTo>
                  <a:lnTo>
                    <a:pt x="0" y="3429"/>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50" name="Freeform: Shape 230">
              <a:extLst>
                <a:ext uri="{FF2B5EF4-FFF2-40B4-BE49-F238E27FC236}">
                  <a16:creationId xmlns:a16="http://schemas.microsoft.com/office/drawing/2014/main" id="{B54F6ACE-7385-BB4D-B553-4E85EE815AA9}"/>
                </a:ext>
              </a:extLst>
            </p:cNvPr>
            <p:cNvSpPr/>
            <p:nvPr/>
          </p:nvSpPr>
          <p:spPr>
            <a:xfrm>
              <a:off x="5852158" y="353395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4572"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51" name="Freeform: Shape 231">
              <a:extLst>
                <a:ext uri="{FF2B5EF4-FFF2-40B4-BE49-F238E27FC236}">
                  <a16:creationId xmlns:a16="http://schemas.microsoft.com/office/drawing/2014/main" id="{BF008149-4B23-364E-ADF0-7F4060297099}"/>
                </a:ext>
              </a:extLst>
            </p:cNvPr>
            <p:cNvSpPr/>
            <p:nvPr/>
          </p:nvSpPr>
          <p:spPr>
            <a:xfrm>
              <a:off x="5943598" y="325049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52" name="Freeform: Shape 232">
              <a:extLst>
                <a:ext uri="{FF2B5EF4-FFF2-40B4-BE49-F238E27FC236}">
                  <a16:creationId xmlns:a16="http://schemas.microsoft.com/office/drawing/2014/main" id="{FD57892E-D780-1747-9676-EE36203E56A3}"/>
                </a:ext>
              </a:extLst>
            </p:cNvPr>
            <p:cNvSpPr/>
            <p:nvPr/>
          </p:nvSpPr>
          <p:spPr>
            <a:xfrm>
              <a:off x="6199630" y="2962455"/>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53" name="Freeform: Shape 233">
              <a:extLst>
                <a:ext uri="{FF2B5EF4-FFF2-40B4-BE49-F238E27FC236}">
                  <a16:creationId xmlns:a16="http://schemas.microsoft.com/office/drawing/2014/main" id="{D790ECD0-A7B7-0F42-84FD-9FED5E68AA73}"/>
                </a:ext>
              </a:extLst>
            </p:cNvPr>
            <p:cNvSpPr/>
            <p:nvPr/>
          </p:nvSpPr>
          <p:spPr>
            <a:xfrm>
              <a:off x="6231634" y="245039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54" name="Freeform: Shape 234">
              <a:extLst>
                <a:ext uri="{FF2B5EF4-FFF2-40B4-BE49-F238E27FC236}">
                  <a16:creationId xmlns:a16="http://schemas.microsoft.com/office/drawing/2014/main" id="{92778538-ABD0-B647-819B-78076F9ECC8E}"/>
                </a:ext>
              </a:extLst>
            </p:cNvPr>
            <p:cNvSpPr/>
            <p:nvPr/>
          </p:nvSpPr>
          <p:spPr>
            <a:xfrm>
              <a:off x="6076186" y="283901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55" name="Freeform: Shape 235">
              <a:extLst>
                <a:ext uri="{FF2B5EF4-FFF2-40B4-BE49-F238E27FC236}">
                  <a16:creationId xmlns:a16="http://schemas.microsoft.com/office/drawing/2014/main" id="{49326724-1EA8-D84E-80B5-FBD4A786CE1D}"/>
                </a:ext>
              </a:extLst>
            </p:cNvPr>
            <p:cNvSpPr/>
            <p:nvPr/>
          </p:nvSpPr>
          <p:spPr>
            <a:xfrm>
              <a:off x="6071614" y="321848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56" name="Freeform: Shape 236">
              <a:extLst>
                <a:ext uri="{FF2B5EF4-FFF2-40B4-BE49-F238E27FC236}">
                  <a16:creationId xmlns:a16="http://schemas.microsoft.com/office/drawing/2014/main" id="{26EBBEFD-C5AC-6F43-BD32-F7F43E0041D2}"/>
                </a:ext>
              </a:extLst>
            </p:cNvPr>
            <p:cNvSpPr/>
            <p:nvPr/>
          </p:nvSpPr>
          <p:spPr>
            <a:xfrm>
              <a:off x="6236206" y="245496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57" name="Freeform: Shape 237">
              <a:extLst>
                <a:ext uri="{FF2B5EF4-FFF2-40B4-BE49-F238E27FC236}">
                  <a16:creationId xmlns:a16="http://schemas.microsoft.com/office/drawing/2014/main" id="{8B7E4BCB-6BF1-394B-BE46-12506FD4FD4D}"/>
                </a:ext>
              </a:extLst>
            </p:cNvPr>
            <p:cNvSpPr/>
            <p:nvPr/>
          </p:nvSpPr>
          <p:spPr>
            <a:xfrm>
              <a:off x="6313930" y="240467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58" name="Freeform: Shape 238">
              <a:extLst>
                <a:ext uri="{FF2B5EF4-FFF2-40B4-BE49-F238E27FC236}">
                  <a16:creationId xmlns:a16="http://schemas.microsoft.com/office/drawing/2014/main" id="{A16D4923-9DF9-2444-A2CE-1FF8999A0FB5}"/>
                </a:ext>
              </a:extLst>
            </p:cNvPr>
            <p:cNvSpPr/>
            <p:nvPr/>
          </p:nvSpPr>
          <p:spPr>
            <a:xfrm>
              <a:off x="6289038" y="2468679"/>
              <a:ext cx="45720" cy="45720"/>
            </a:xfrm>
            <a:custGeom>
              <a:avLst/>
              <a:gdLst>
                <a:gd name="connsiteX0" fmla="*/ 2032 w 0"/>
                <a:gd name="connsiteY0" fmla="*/ 0 h 0"/>
                <a:gd name="connsiteX1" fmla="*/ 2032 w 0"/>
                <a:gd name="connsiteY1" fmla="*/ 0 h 0"/>
                <a:gd name="connsiteX2" fmla="*/ 2032 w 0"/>
                <a:gd name="connsiteY2" fmla="*/ 0 h 0"/>
              </a:gdLst>
              <a:ahLst/>
              <a:cxnLst>
                <a:cxn ang="0">
                  <a:pos x="connsiteX0" y="connsiteY0"/>
                </a:cxn>
                <a:cxn ang="0">
                  <a:pos x="connsiteX1" y="connsiteY1"/>
                </a:cxn>
                <a:cxn ang="0">
                  <a:pos x="connsiteX2" y="connsiteY2"/>
                </a:cxn>
              </a:cxnLst>
              <a:rect l="l" t="t" r="r" b="b"/>
              <a:pathLst>
                <a:path>
                  <a:moveTo>
                    <a:pt x="2032" y="0"/>
                  </a:moveTo>
                  <a:cubicBezTo>
                    <a:pt x="2032" y="0"/>
                    <a:pt x="-2540" y="0"/>
                    <a:pt x="2032" y="0"/>
                  </a:cubicBezTo>
                  <a:cubicBezTo>
                    <a:pt x="2032" y="0"/>
                    <a:pt x="2032" y="0"/>
                    <a:pt x="203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59" name="Freeform: Shape 239">
              <a:extLst>
                <a:ext uri="{FF2B5EF4-FFF2-40B4-BE49-F238E27FC236}">
                  <a16:creationId xmlns:a16="http://schemas.microsoft.com/office/drawing/2014/main" id="{0926FB0B-58FA-DE45-B5FA-8D4986613C03}"/>
                </a:ext>
              </a:extLst>
            </p:cNvPr>
            <p:cNvSpPr/>
            <p:nvPr/>
          </p:nvSpPr>
          <p:spPr>
            <a:xfrm>
              <a:off x="5372098" y="238181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60" name="Freeform: Shape 240">
              <a:extLst>
                <a:ext uri="{FF2B5EF4-FFF2-40B4-BE49-F238E27FC236}">
                  <a16:creationId xmlns:a16="http://schemas.microsoft.com/office/drawing/2014/main" id="{527E498A-113B-6148-858C-0A1D1AE2D497}"/>
                </a:ext>
              </a:extLst>
            </p:cNvPr>
            <p:cNvSpPr/>
            <p:nvPr/>
          </p:nvSpPr>
          <p:spPr>
            <a:xfrm>
              <a:off x="6313930" y="240009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61" name="Freeform: Shape 241">
              <a:extLst>
                <a:ext uri="{FF2B5EF4-FFF2-40B4-BE49-F238E27FC236}">
                  <a16:creationId xmlns:a16="http://schemas.microsoft.com/office/drawing/2014/main" id="{46A4C50E-1F48-A740-86D8-8B2C66CDC713}"/>
                </a:ext>
              </a:extLst>
            </p:cNvPr>
            <p:cNvSpPr/>
            <p:nvPr/>
          </p:nvSpPr>
          <p:spPr>
            <a:xfrm>
              <a:off x="5088633" y="261041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62" name="Freeform: Shape 242">
              <a:extLst>
                <a:ext uri="{FF2B5EF4-FFF2-40B4-BE49-F238E27FC236}">
                  <a16:creationId xmlns:a16="http://schemas.microsoft.com/office/drawing/2014/main" id="{B784DA4E-45BB-3647-96F1-AC6EDC889744}"/>
                </a:ext>
              </a:extLst>
            </p:cNvPr>
            <p:cNvSpPr/>
            <p:nvPr/>
          </p:nvSpPr>
          <p:spPr>
            <a:xfrm>
              <a:off x="5417818" y="259212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63" name="Freeform: Shape 243">
              <a:extLst>
                <a:ext uri="{FF2B5EF4-FFF2-40B4-BE49-F238E27FC236}">
                  <a16:creationId xmlns:a16="http://schemas.microsoft.com/office/drawing/2014/main" id="{040F4FC6-5B0E-3743-9E84-C3C29814E7B2}"/>
                </a:ext>
              </a:extLst>
            </p:cNvPr>
            <p:cNvSpPr/>
            <p:nvPr/>
          </p:nvSpPr>
          <p:spPr>
            <a:xfrm>
              <a:off x="5070345" y="257840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64" name="Freeform: Shape 244">
              <a:extLst>
                <a:ext uri="{FF2B5EF4-FFF2-40B4-BE49-F238E27FC236}">
                  <a16:creationId xmlns:a16="http://schemas.microsoft.com/office/drawing/2014/main" id="{FD252354-CEA1-F347-B678-84EB3F389824}"/>
                </a:ext>
              </a:extLst>
            </p:cNvPr>
            <p:cNvSpPr/>
            <p:nvPr/>
          </p:nvSpPr>
          <p:spPr>
            <a:xfrm>
              <a:off x="5701282" y="241381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65" name="Freeform: Shape 245">
              <a:extLst>
                <a:ext uri="{FF2B5EF4-FFF2-40B4-BE49-F238E27FC236}">
                  <a16:creationId xmlns:a16="http://schemas.microsoft.com/office/drawing/2014/main" id="{146C562B-7B60-5D4B-AD4E-5DE0A2F917D8}"/>
                </a:ext>
              </a:extLst>
            </p:cNvPr>
            <p:cNvSpPr/>
            <p:nvPr/>
          </p:nvSpPr>
          <p:spPr>
            <a:xfrm>
              <a:off x="5737858" y="3300783"/>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66" name="Freeform: Shape 246">
              <a:extLst>
                <a:ext uri="{FF2B5EF4-FFF2-40B4-BE49-F238E27FC236}">
                  <a16:creationId xmlns:a16="http://schemas.microsoft.com/office/drawing/2014/main" id="{13C19479-5052-C942-BF11-27F944B67646}"/>
                </a:ext>
              </a:extLst>
            </p:cNvPr>
            <p:cNvSpPr/>
            <p:nvPr/>
          </p:nvSpPr>
          <p:spPr>
            <a:xfrm>
              <a:off x="5088633" y="261041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67" name="Freeform: Shape 247">
              <a:extLst>
                <a:ext uri="{FF2B5EF4-FFF2-40B4-BE49-F238E27FC236}">
                  <a16:creationId xmlns:a16="http://schemas.microsoft.com/office/drawing/2014/main" id="{2D4EFA50-3BA1-564F-AE70-D46BBA35618C}"/>
                </a:ext>
              </a:extLst>
            </p:cNvPr>
            <p:cNvSpPr/>
            <p:nvPr/>
          </p:nvSpPr>
          <p:spPr>
            <a:xfrm>
              <a:off x="6556247" y="289844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68" name="Freeform: Shape 248">
              <a:extLst>
                <a:ext uri="{FF2B5EF4-FFF2-40B4-BE49-F238E27FC236}">
                  <a16:creationId xmlns:a16="http://schemas.microsoft.com/office/drawing/2014/main" id="{FDF1192D-1CBF-A349-8DEE-5A6B17DFD11A}"/>
                </a:ext>
              </a:extLst>
            </p:cNvPr>
            <p:cNvSpPr/>
            <p:nvPr/>
          </p:nvSpPr>
          <p:spPr>
            <a:xfrm>
              <a:off x="6415658" y="2592123"/>
              <a:ext cx="45720" cy="45720"/>
            </a:xfrm>
            <a:custGeom>
              <a:avLst/>
              <a:gdLst>
                <a:gd name="connsiteX0" fmla="*/ 3429 w 0"/>
                <a:gd name="connsiteY0" fmla="*/ 0 h 0"/>
                <a:gd name="connsiteX1" fmla="*/ 3429 w 0"/>
                <a:gd name="connsiteY1" fmla="*/ 0 h 0"/>
                <a:gd name="connsiteX2" fmla="*/ 3429 w 0"/>
                <a:gd name="connsiteY2" fmla="*/ 0 h 0"/>
              </a:gdLst>
              <a:ahLst/>
              <a:cxnLst>
                <a:cxn ang="0">
                  <a:pos x="connsiteX0" y="connsiteY0"/>
                </a:cxn>
                <a:cxn ang="0">
                  <a:pos x="connsiteX1" y="connsiteY1"/>
                </a:cxn>
                <a:cxn ang="0">
                  <a:pos x="connsiteX2" y="connsiteY2"/>
                </a:cxn>
              </a:cxnLst>
              <a:rect l="l" t="t" r="r" b="b"/>
              <a:pathLst>
                <a:path>
                  <a:moveTo>
                    <a:pt x="3429" y="0"/>
                  </a:moveTo>
                  <a:cubicBezTo>
                    <a:pt x="-1143" y="0"/>
                    <a:pt x="-1143" y="0"/>
                    <a:pt x="3429" y="0"/>
                  </a:cubicBezTo>
                  <a:lnTo>
                    <a:pt x="3429"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69" name="Freeform: Shape 249">
              <a:extLst>
                <a:ext uri="{FF2B5EF4-FFF2-40B4-BE49-F238E27FC236}">
                  <a16:creationId xmlns:a16="http://schemas.microsoft.com/office/drawing/2014/main" id="{37083A26-BF88-B641-9040-3883EF6C6B2B}"/>
                </a:ext>
              </a:extLst>
            </p:cNvPr>
            <p:cNvSpPr/>
            <p:nvPr/>
          </p:nvSpPr>
          <p:spPr>
            <a:xfrm>
              <a:off x="6926579" y="411002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70" name="Freeform: Shape 250">
              <a:extLst>
                <a:ext uri="{FF2B5EF4-FFF2-40B4-BE49-F238E27FC236}">
                  <a16:creationId xmlns:a16="http://schemas.microsoft.com/office/drawing/2014/main" id="{EDDAB2B6-9AD9-604E-9164-EF7D021EB5EA}"/>
                </a:ext>
              </a:extLst>
            </p:cNvPr>
            <p:cNvSpPr/>
            <p:nvPr/>
          </p:nvSpPr>
          <p:spPr>
            <a:xfrm>
              <a:off x="5436106" y="2721282"/>
              <a:ext cx="45720" cy="45720"/>
            </a:xfrm>
            <a:custGeom>
              <a:avLst/>
              <a:gdLst>
                <a:gd name="connsiteX0" fmla="*/ 0 w 0"/>
                <a:gd name="connsiteY0" fmla="*/ 3429 h 0"/>
                <a:gd name="connsiteX1" fmla="*/ 0 w 0"/>
                <a:gd name="connsiteY1" fmla="*/ 3429 h 0"/>
                <a:gd name="connsiteX2" fmla="*/ 0 w 0"/>
                <a:gd name="connsiteY2" fmla="*/ 3429 h 0"/>
              </a:gdLst>
              <a:ahLst/>
              <a:cxnLst>
                <a:cxn ang="0">
                  <a:pos x="connsiteX0" y="connsiteY0"/>
                </a:cxn>
                <a:cxn ang="0">
                  <a:pos x="connsiteX1" y="connsiteY1"/>
                </a:cxn>
                <a:cxn ang="0">
                  <a:pos x="connsiteX2" y="connsiteY2"/>
                </a:cxn>
              </a:cxnLst>
              <a:rect l="l" t="t" r="r" b="b"/>
              <a:pathLst>
                <a:path>
                  <a:moveTo>
                    <a:pt x="0" y="3429"/>
                  </a:moveTo>
                  <a:cubicBezTo>
                    <a:pt x="0" y="3429"/>
                    <a:pt x="0" y="3429"/>
                    <a:pt x="0" y="3429"/>
                  </a:cubicBezTo>
                  <a:cubicBezTo>
                    <a:pt x="0" y="-1143"/>
                    <a:pt x="0" y="-1143"/>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71" name="Freeform: Shape 251">
              <a:extLst>
                <a:ext uri="{FF2B5EF4-FFF2-40B4-BE49-F238E27FC236}">
                  <a16:creationId xmlns:a16="http://schemas.microsoft.com/office/drawing/2014/main" id="{79777529-78B2-0C45-BBCB-B33508D9EFA5}"/>
                </a:ext>
              </a:extLst>
            </p:cNvPr>
            <p:cNvSpPr/>
            <p:nvPr/>
          </p:nvSpPr>
          <p:spPr>
            <a:xfrm>
              <a:off x="6405371" y="245039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4572"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72" name="Freeform: Shape 252">
              <a:extLst>
                <a:ext uri="{FF2B5EF4-FFF2-40B4-BE49-F238E27FC236}">
                  <a16:creationId xmlns:a16="http://schemas.microsoft.com/office/drawing/2014/main" id="{D10AA2D7-78B3-0D45-BAC4-9346EB7923EB}"/>
                </a:ext>
              </a:extLst>
            </p:cNvPr>
            <p:cNvSpPr/>
            <p:nvPr/>
          </p:nvSpPr>
          <p:spPr>
            <a:xfrm>
              <a:off x="6414515" y="517073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73" name="Freeform: Shape 253">
              <a:extLst>
                <a:ext uri="{FF2B5EF4-FFF2-40B4-BE49-F238E27FC236}">
                  <a16:creationId xmlns:a16="http://schemas.microsoft.com/office/drawing/2014/main" id="{D219D48B-8494-254E-8E17-E8C26A8D39F6}"/>
                </a:ext>
              </a:extLst>
            </p:cNvPr>
            <p:cNvSpPr/>
            <p:nvPr/>
          </p:nvSpPr>
          <p:spPr>
            <a:xfrm>
              <a:off x="6318503" y="502899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74" name="Freeform: Shape 254">
              <a:extLst>
                <a:ext uri="{FF2B5EF4-FFF2-40B4-BE49-F238E27FC236}">
                  <a16:creationId xmlns:a16="http://schemas.microsoft.com/office/drawing/2014/main" id="{3495819A-A496-6A4A-A72C-7F0511BDC9C9}"/>
                </a:ext>
              </a:extLst>
            </p:cNvPr>
            <p:cNvSpPr/>
            <p:nvPr/>
          </p:nvSpPr>
          <p:spPr>
            <a:xfrm>
              <a:off x="6318503" y="503357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75" name="Freeform: Shape 255">
              <a:extLst>
                <a:ext uri="{FF2B5EF4-FFF2-40B4-BE49-F238E27FC236}">
                  <a16:creationId xmlns:a16="http://schemas.microsoft.com/office/drawing/2014/main" id="{615DCB27-AA33-DD49-B423-7D96D9F6BFF1}"/>
                </a:ext>
              </a:extLst>
            </p:cNvPr>
            <p:cNvSpPr/>
            <p:nvPr/>
          </p:nvSpPr>
          <p:spPr>
            <a:xfrm>
              <a:off x="5948170" y="359339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4572" y="0"/>
                    <a:pt x="0" y="0"/>
                  </a:cubicBezTo>
                  <a:cubicBezTo>
                    <a:pt x="4572"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76" name="Freeform: Shape 256">
              <a:extLst>
                <a:ext uri="{FF2B5EF4-FFF2-40B4-BE49-F238E27FC236}">
                  <a16:creationId xmlns:a16="http://schemas.microsoft.com/office/drawing/2014/main" id="{09C403D5-B311-8947-B2BA-826CD046CAB1}"/>
                </a:ext>
              </a:extLst>
            </p:cNvPr>
            <p:cNvSpPr/>
            <p:nvPr/>
          </p:nvSpPr>
          <p:spPr>
            <a:xfrm>
              <a:off x="6624827" y="266070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77" name="Freeform: Shape 257">
              <a:extLst>
                <a:ext uri="{FF2B5EF4-FFF2-40B4-BE49-F238E27FC236}">
                  <a16:creationId xmlns:a16="http://schemas.microsoft.com/office/drawing/2014/main" id="{24B26D4C-907E-E042-9A61-9DF9074F1BCE}"/>
                </a:ext>
              </a:extLst>
            </p:cNvPr>
            <p:cNvSpPr/>
            <p:nvPr/>
          </p:nvSpPr>
          <p:spPr>
            <a:xfrm>
              <a:off x="6062470" y="329163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78" name="Freeform: Shape 258">
              <a:extLst>
                <a:ext uri="{FF2B5EF4-FFF2-40B4-BE49-F238E27FC236}">
                  <a16:creationId xmlns:a16="http://schemas.microsoft.com/office/drawing/2014/main" id="{673D2549-C49D-6E4A-86E2-F62B25805930}"/>
                </a:ext>
              </a:extLst>
            </p:cNvPr>
            <p:cNvSpPr/>
            <p:nvPr/>
          </p:nvSpPr>
          <p:spPr>
            <a:xfrm>
              <a:off x="6624827" y="261041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79" name="Freeform: Shape 259">
              <a:extLst>
                <a:ext uri="{FF2B5EF4-FFF2-40B4-BE49-F238E27FC236}">
                  <a16:creationId xmlns:a16="http://schemas.microsoft.com/office/drawing/2014/main" id="{1247DBC5-362A-9040-B31B-56AF20B619BD}"/>
                </a:ext>
              </a:extLst>
            </p:cNvPr>
            <p:cNvSpPr/>
            <p:nvPr/>
          </p:nvSpPr>
          <p:spPr>
            <a:xfrm>
              <a:off x="6620255" y="272471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80" name="Freeform: Shape 260">
              <a:extLst>
                <a:ext uri="{FF2B5EF4-FFF2-40B4-BE49-F238E27FC236}">
                  <a16:creationId xmlns:a16="http://schemas.microsoft.com/office/drawing/2014/main" id="{60B29109-B075-E24B-BA59-E0718A2A387F}"/>
                </a:ext>
              </a:extLst>
            </p:cNvPr>
            <p:cNvSpPr/>
            <p:nvPr/>
          </p:nvSpPr>
          <p:spPr>
            <a:xfrm>
              <a:off x="6624827" y="273385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81" name="Freeform: Shape 261">
              <a:extLst>
                <a:ext uri="{FF2B5EF4-FFF2-40B4-BE49-F238E27FC236}">
                  <a16:creationId xmlns:a16="http://schemas.microsoft.com/office/drawing/2014/main" id="{C217BC9B-E3A8-7340-9D0B-4B159113E3F2}"/>
                </a:ext>
              </a:extLst>
            </p:cNvPr>
            <p:cNvSpPr/>
            <p:nvPr/>
          </p:nvSpPr>
          <p:spPr>
            <a:xfrm>
              <a:off x="5417818" y="259212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82" name="Freeform: Shape 262">
              <a:extLst>
                <a:ext uri="{FF2B5EF4-FFF2-40B4-BE49-F238E27FC236}">
                  <a16:creationId xmlns:a16="http://schemas.microsoft.com/office/drawing/2014/main" id="{69C7CBC5-7534-B14D-AB43-2E7B84DA592A}"/>
                </a:ext>
              </a:extLst>
            </p:cNvPr>
            <p:cNvSpPr/>
            <p:nvPr/>
          </p:nvSpPr>
          <p:spPr>
            <a:xfrm>
              <a:off x="6670547" y="271556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83" name="Freeform: Shape 263">
              <a:extLst>
                <a:ext uri="{FF2B5EF4-FFF2-40B4-BE49-F238E27FC236}">
                  <a16:creationId xmlns:a16="http://schemas.microsoft.com/office/drawing/2014/main" id="{BC9E3AFD-AF62-6F45-9299-F812525713C3}"/>
                </a:ext>
              </a:extLst>
            </p:cNvPr>
            <p:cNvSpPr/>
            <p:nvPr/>
          </p:nvSpPr>
          <p:spPr>
            <a:xfrm>
              <a:off x="5431534" y="281157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84" name="Freeform: Shape 264">
              <a:extLst>
                <a:ext uri="{FF2B5EF4-FFF2-40B4-BE49-F238E27FC236}">
                  <a16:creationId xmlns:a16="http://schemas.microsoft.com/office/drawing/2014/main" id="{8C830C7A-2EAD-A140-8F38-14A010A3663D}"/>
                </a:ext>
              </a:extLst>
            </p:cNvPr>
            <p:cNvSpPr/>
            <p:nvPr/>
          </p:nvSpPr>
          <p:spPr>
            <a:xfrm>
              <a:off x="5481826" y="268813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85" name="Freeform: Shape 265">
              <a:extLst>
                <a:ext uri="{FF2B5EF4-FFF2-40B4-BE49-F238E27FC236}">
                  <a16:creationId xmlns:a16="http://schemas.microsoft.com/office/drawing/2014/main" id="{9B3DF5F8-4461-C344-B5DD-957B1B15DFA5}"/>
                </a:ext>
              </a:extLst>
            </p:cNvPr>
            <p:cNvSpPr/>
            <p:nvPr/>
          </p:nvSpPr>
          <p:spPr>
            <a:xfrm>
              <a:off x="5513830" y="338765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86" name="Freeform: Shape 266">
              <a:extLst>
                <a:ext uri="{FF2B5EF4-FFF2-40B4-BE49-F238E27FC236}">
                  <a16:creationId xmlns:a16="http://schemas.microsoft.com/office/drawing/2014/main" id="{16F64865-6F47-8042-9351-EDB6F5B385E8}"/>
                </a:ext>
              </a:extLst>
            </p:cNvPr>
            <p:cNvSpPr/>
            <p:nvPr/>
          </p:nvSpPr>
          <p:spPr>
            <a:xfrm>
              <a:off x="5792722" y="358424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4572"/>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87" name="Freeform: Shape 267">
              <a:extLst>
                <a:ext uri="{FF2B5EF4-FFF2-40B4-BE49-F238E27FC236}">
                  <a16:creationId xmlns:a16="http://schemas.microsoft.com/office/drawing/2014/main" id="{421DBF04-278D-704A-ABC4-15D6E3622579}"/>
                </a:ext>
              </a:extLst>
            </p:cNvPr>
            <p:cNvSpPr/>
            <p:nvPr/>
          </p:nvSpPr>
          <p:spPr>
            <a:xfrm>
              <a:off x="5477254" y="280700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88" name="Freeform: Shape 268">
              <a:extLst>
                <a:ext uri="{FF2B5EF4-FFF2-40B4-BE49-F238E27FC236}">
                  <a16:creationId xmlns:a16="http://schemas.microsoft.com/office/drawing/2014/main" id="{740A3D00-8E1C-264C-B5D2-D732F07BE41F}"/>
                </a:ext>
              </a:extLst>
            </p:cNvPr>
            <p:cNvSpPr/>
            <p:nvPr/>
          </p:nvSpPr>
          <p:spPr>
            <a:xfrm>
              <a:off x="5454394" y="287101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89" name="Freeform: Shape 269">
              <a:extLst>
                <a:ext uri="{FF2B5EF4-FFF2-40B4-BE49-F238E27FC236}">
                  <a16:creationId xmlns:a16="http://schemas.microsoft.com/office/drawing/2014/main" id="{EB9A86B9-FBEB-5E4E-A648-73B361F1CCDB}"/>
                </a:ext>
              </a:extLst>
            </p:cNvPr>
            <p:cNvSpPr/>
            <p:nvPr/>
          </p:nvSpPr>
          <p:spPr>
            <a:xfrm>
              <a:off x="5408674" y="330992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90" name="Freeform: Shape 270">
              <a:extLst>
                <a:ext uri="{FF2B5EF4-FFF2-40B4-BE49-F238E27FC236}">
                  <a16:creationId xmlns:a16="http://schemas.microsoft.com/office/drawing/2014/main" id="{E0640D6D-D28C-A44B-976D-14ABFB507406}"/>
                </a:ext>
              </a:extLst>
            </p:cNvPr>
            <p:cNvSpPr/>
            <p:nvPr/>
          </p:nvSpPr>
          <p:spPr>
            <a:xfrm>
              <a:off x="5463538" y="285729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91" name="Freeform: Shape 271">
              <a:extLst>
                <a:ext uri="{FF2B5EF4-FFF2-40B4-BE49-F238E27FC236}">
                  <a16:creationId xmlns:a16="http://schemas.microsoft.com/office/drawing/2014/main" id="{BD919D79-9A28-AD4C-862E-A0E1E325E7CD}"/>
                </a:ext>
              </a:extLst>
            </p:cNvPr>
            <p:cNvSpPr/>
            <p:nvPr/>
          </p:nvSpPr>
          <p:spPr>
            <a:xfrm>
              <a:off x="6327647" y="503357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92" name="Freeform: Shape 272">
              <a:extLst>
                <a:ext uri="{FF2B5EF4-FFF2-40B4-BE49-F238E27FC236}">
                  <a16:creationId xmlns:a16="http://schemas.microsoft.com/office/drawing/2014/main" id="{5DE0A75E-843E-1B46-A4D9-E64E341E98C9}"/>
                </a:ext>
              </a:extLst>
            </p:cNvPr>
            <p:cNvSpPr/>
            <p:nvPr/>
          </p:nvSpPr>
          <p:spPr>
            <a:xfrm>
              <a:off x="6355079" y="508386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93" name="Freeform: Shape 273">
              <a:extLst>
                <a:ext uri="{FF2B5EF4-FFF2-40B4-BE49-F238E27FC236}">
                  <a16:creationId xmlns:a16="http://schemas.microsoft.com/office/drawing/2014/main" id="{2291C578-A38A-974A-8234-78848DC8A368}"/>
                </a:ext>
              </a:extLst>
            </p:cNvPr>
            <p:cNvSpPr/>
            <p:nvPr/>
          </p:nvSpPr>
          <p:spPr>
            <a:xfrm>
              <a:off x="6318503" y="505185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94" name="Freeform: Shape 274">
              <a:extLst>
                <a:ext uri="{FF2B5EF4-FFF2-40B4-BE49-F238E27FC236}">
                  <a16:creationId xmlns:a16="http://schemas.microsoft.com/office/drawing/2014/main" id="{477A419A-B878-1349-AD55-EE1058E5986C}"/>
                </a:ext>
              </a:extLst>
            </p:cNvPr>
            <p:cNvSpPr/>
            <p:nvPr/>
          </p:nvSpPr>
          <p:spPr>
            <a:xfrm>
              <a:off x="6350507" y="504271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95" name="Freeform: Shape 275">
              <a:extLst>
                <a:ext uri="{FF2B5EF4-FFF2-40B4-BE49-F238E27FC236}">
                  <a16:creationId xmlns:a16="http://schemas.microsoft.com/office/drawing/2014/main" id="{63233310-E049-584F-BFFC-BC0EBB3C182C}"/>
                </a:ext>
              </a:extLst>
            </p:cNvPr>
            <p:cNvSpPr/>
            <p:nvPr/>
          </p:nvSpPr>
          <p:spPr>
            <a:xfrm>
              <a:off x="5408674" y="330992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96" name="Freeform: Shape 276">
              <a:extLst>
                <a:ext uri="{FF2B5EF4-FFF2-40B4-BE49-F238E27FC236}">
                  <a16:creationId xmlns:a16="http://schemas.microsoft.com/office/drawing/2014/main" id="{1FFF1449-E907-2044-A7FE-1173456FE16F}"/>
                </a:ext>
              </a:extLst>
            </p:cNvPr>
            <p:cNvSpPr/>
            <p:nvPr/>
          </p:nvSpPr>
          <p:spPr>
            <a:xfrm>
              <a:off x="6341363" y="507014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97" name="Freeform: Shape 277">
              <a:extLst>
                <a:ext uri="{FF2B5EF4-FFF2-40B4-BE49-F238E27FC236}">
                  <a16:creationId xmlns:a16="http://schemas.microsoft.com/office/drawing/2014/main" id="{9799940A-B8CE-8E40-B340-627C4CD6E196}"/>
                </a:ext>
              </a:extLst>
            </p:cNvPr>
            <p:cNvSpPr/>
            <p:nvPr/>
          </p:nvSpPr>
          <p:spPr>
            <a:xfrm>
              <a:off x="6336790" y="504728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4572" y="0"/>
                    <a:pt x="4572"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98" name="Freeform: Shape 278">
              <a:extLst>
                <a:ext uri="{FF2B5EF4-FFF2-40B4-BE49-F238E27FC236}">
                  <a16:creationId xmlns:a16="http://schemas.microsoft.com/office/drawing/2014/main" id="{F6951943-7AD1-3C45-B66C-6913FAD8B7D3}"/>
                </a:ext>
              </a:extLst>
            </p:cNvPr>
            <p:cNvSpPr/>
            <p:nvPr/>
          </p:nvSpPr>
          <p:spPr>
            <a:xfrm>
              <a:off x="6323074" y="504728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599" name="Freeform: Shape 279">
              <a:extLst>
                <a:ext uri="{FF2B5EF4-FFF2-40B4-BE49-F238E27FC236}">
                  <a16:creationId xmlns:a16="http://schemas.microsoft.com/office/drawing/2014/main" id="{A08E9398-636B-A544-A19E-589B32EDB4AE}"/>
                </a:ext>
              </a:extLst>
            </p:cNvPr>
            <p:cNvSpPr/>
            <p:nvPr/>
          </p:nvSpPr>
          <p:spPr>
            <a:xfrm>
              <a:off x="6336790" y="507014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00" name="Freeform: Shape 280">
              <a:extLst>
                <a:ext uri="{FF2B5EF4-FFF2-40B4-BE49-F238E27FC236}">
                  <a16:creationId xmlns:a16="http://schemas.microsoft.com/office/drawing/2014/main" id="{A93E53A6-EE16-BF4C-894E-35E9B075816D}"/>
                </a:ext>
              </a:extLst>
            </p:cNvPr>
            <p:cNvSpPr/>
            <p:nvPr/>
          </p:nvSpPr>
          <p:spPr>
            <a:xfrm>
              <a:off x="5468110" y="267441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01" name="Freeform: Shape 281">
              <a:extLst>
                <a:ext uri="{FF2B5EF4-FFF2-40B4-BE49-F238E27FC236}">
                  <a16:creationId xmlns:a16="http://schemas.microsoft.com/office/drawing/2014/main" id="{F80D34BB-269B-094B-931E-FD3726348D2C}"/>
                </a:ext>
              </a:extLst>
            </p:cNvPr>
            <p:cNvSpPr/>
            <p:nvPr/>
          </p:nvSpPr>
          <p:spPr>
            <a:xfrm>
              <a:off x="5445250" y="237266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02" name="Freeform: Shape 282">
              <a:extLst>
                <a:ext uri="{FF2B5EF4-FFF2-40B4-BE49-F238E27FC236}">
                  <a16:creationId xmlns:a16="http://schemas.microsoft.com/office/drawing/2014/main" id="{D9BB7715-F140-2B4D-9ED8-F74BEF4A1A74}"/>
                </a:ext>
              </a:extLst>
            </p:cNvPr>
            <p:cNvSpPr/>
            <p:nvPr/>
          </p:nvSpPr>
          <p:spPr>
            <a:xfrm>
              <a:off x="5468110" y="272013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03" name="Freeform: Shape 283">
              <a:extLst>
                <a:ext uri="{FF2B5EF4-FFF2-40B4-BE49-F238E27FC236}">
                  <a16:creationId xmlns:a16="http://schemas.microsoft.com/office/drawing/2014/main" id="{D9A5805B-B29A-B246-8332-C943398A609E}"/>
                </a:ext>
              </a:extLst>
            </p:cNvPr>
            <p:cNvSpPr/>
            <p:nvPr/>
          </p:nvSpPr>
          <p:spPr>
            <a:xfrm>
              <a:off x="5449822" y="279329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04" name="Freeform: Shape 284">
              <a:extLst>
                <a:ext uri="{FF2B5EF4-FFF2-40B4-BE49-F238E27FC236}">
                  <a16:creationId xmlns:a16="http://schemas.microsoft.com/office/drawing/2014/main" id="{247A6C84-9176-6C41-A6CA-B77A751027E6}"/>
                </a:ext>
              </a:extLst>
            </p:cNvPr>
            <p:cNvSpPr/>
            <p:nvPr/>
          </p:nvSpPr>
          <p:spPr>
            <a:xfrm>
              <a:off x="5426962" y="279329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05" name="Freeform: Shape 285">
              <a:extLst>
                <a:ext uri="{FF2B5EF4-FFF2-40B4-BE49-F238E27FC236}">
                  <a16:creationId xmlns:a16="http://schemas.microsoft.com/office/drawing/2014/main" id="{3320EBCE-68E0-3F40-A6D6-30DBB38E295D}"/>
                </a:ext>
              </a:extLst>
            </p:cNvPr>
            <p:cNvSpPr/>
            <p:nvPr/>
          </p:nvSpPr>
          <p:spPr>
            <a:xfrm>
              <a:off x="5445250" y="272928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06" name="Freeform: Shape 286">
              <a:extLst>
                <a:ext uri="{FF2B5EF4-FFF2-40B4-BE49-F238E27FC236}">
                  <a16:creationId xmlns:a16="http://schemas.microsoft.com/office/drawing/2014/main" id="{1F854536-0582-874D-AFA5-9C4BA9176AEA}"/>
                </a:ext>
              </a:extLst>
            </p:cNvPr>
            <p:cNvSpPr/>
            <p:nvPr/>
          </p:nvSpPr>
          <p:spPr>
            <a:xfrm>
              <a:off x="5458966" y="2702994"/>
              <a:ext cx="45720" cy="45720"/>
            </a:xfrm>
            <a:custGeom>
              <a:avLst/>
              <a:gdLst>
                <a:gd name="connsiteX0" fmla="*/ 0 w 0"/>
                <a:gd name="connsiteY0" fmla="*/ 3429 h 0"/>
                <a:gd name="connsiteX1" fmla="*/ 0 w 0"/>
                <a:gd name="connsiteY1" fmla="*/ 3429 h 0"/>
                <a:gd name="connsiteX2" fmla="*/ 0 w 0"/>
                <a:gd name="connsiteY2" fmla="*/ 3429 h 0"/>
              </a:gdLst>
              <a:ahLst/>
              <a:cxnLst>
                <a:cxn ang="0">
                  <a:pos x="connsiteX0" y="connsiteY0"/>
                </a:cxn>
                <a:cxn ang="0">
                  <a:pos x="connsiteX1" y="connsiteY1"/>
                </a:cxn>
                <a:cxn ang="0">
                  <a:pos x="connsiteX2" y="connsiteY2"/>
                </a:cxn>
              </a:cxnLst>
              <a:rect l="l" t="t" r="r" b="b"/>
              <a:pathLst>
                <a:path>
                  <a:moveTo>
                    <a:pt x="0" y="3429"/>
                  </a:moveTo>
                  <a:cubicBezTo>
                    <a:pt x="0" y="-1143"/>
                    <a:pt x="0" y="-1143"/>
                    <a:pt x="0" y="3429"/>
                  </a:cubicBezTo>
                  <a:lnTo>
                    <a:pt x="0" y="3429"/>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07" name="Freeform: Shape 287">
              <a:extLst>
                <a:ext uri="{FF2B5EF4-FFF2-40B4-BE49-F238E27FC236}">
                  <a16:creationId xmlns:a16="http://schemas.microsoft.com/office/drawing/2014/main" id="{C7BC342C-9D3F-C94F-90A6-6DA2DECC5E9C}"/>
                </a:ext>
              </a:extLst>
            </p:cNvPr>
            <p:cNvSpPr/>
            <p:nvPr/>
          </p:nvSpPr>
          <p:spPr>
            <a:xfrm>
              <a:off x="6359650" y="371683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08" name="Freeform: Shape 288">
              <a:extLst>
                <a:ext uri="{FF2B5EF4-FFF2-40B4-BE49-F238E27FC236}">
                  <a16:creationId xmlns:a16="http://schemas.microsoft.com/office/drawing/2014/main" id="{9409DD65-0FF9-9749-9D2F-C6AAA89BE8DD}"/>
                </a:ext>
              </a:extLst>
            </p:cNvPr>
            <p:cNvSpPr/>
            <p:nvPr/>
          </p:nvSpPr>
          <p:spPr>
            <a:xfrm>
              <a:off x="5468110" y="280243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09" name="Freeform: Shape 289">
              <a:extLst>
                <a:ext uri="{FF2B5EF4-FFF2-40B4-BE49-F238E27FC236}">
                  <a16:creationId xmlns:a16="http://schemas.microsoft.com/office/drawing/2014/main" id="{09058788-D649-7243-833F-3A04565028CB}"/>
                </a:ext>
              </a:extLst>
            </p:cNvPr>
            <p:cNvSpPr/>
            <p:nvPr/>
          </p:nvSpPr>
          <p:spPr>
            <a:xfrm>
              <a:off x="5458966" y="279329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4572"/>
                    <a:pt x="0" y="4572"/>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10" name="Freeform: Shape 290">
              <a:extLst>
                <a:ext uri="{FF2B5EF4-FFF2-40B4-BE49-F238E27FC236}">
                  <a16:creationId xmlns:a16="http://schemas.microsoft.com/office/drawing/2014/main" id="{7F786D66-7257-B245-BCD9-8213BE4D944A}"/>
                </a:ext>
              </a:extLst>
            </p:cNvPr>
            <p:cNvSpPr/>
            <p:nvPr/>
          </p:nvSpPr>
          <p:spPr>
            <a:xfrm>
              <a:off x="5468110" y="280243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11" name="Freeform: Shape 291">
              <a:extLst>
                <a:ext uri="{FF2B5EF4-FFF2-40B4-BE49-F238E27FC236}">
                  <a16:creationId xmlns:a16="http://schemas.microsoft.com/office/drawing/2014/main" id="{CA11EE25-653E-984B-8867-AD557B1AA736}"/>
                </a:ext>
              </a:extLst>
            </p:cNvPr>
            <p:cNvSpPr/>
            <p:nvPr/>
          </p:nvSpPr>
          <p:spPr>
            <a:xfrm>
              <a:off x="5468110" y="273385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12" name="Freeform: Shape 292">
              <a:extLst>
                <a:ext uri="{FF2B5EF4-FFF2-40B4-BE49-F238E27FC236}">
                  <a16:creationId xmlns:a16="http://schemas.microsoft.com/office/drawing/2014/main" id="{91E18FC9-41BA-5643-A90C-29ABAD0BA667}"/>
                </a:ext>
              </a:extLst>
            </p:cNvPr>
            <p:cNvSpPr/>
            <p:nvPr/>
          </p:nvSpPr>
          <p:spPr>
            <a:xfrm>
              <a:off x="5449822" y="277043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13" name="Freeform: Shape 293">
              <a:extLst>
                <a:ext uri="{FF2B5EF4-FFF2-40B4-BE49-F238E27FC236}">
                  <a16:creationId xmlns:a16="http://schemas.microsoft.com/office/drawing/2014/main" id="{EB55EF04-E9D2-C743-B055-61036148020A}"/>
                </a:ext>
              </a:extLst>
            </p:cNvPr>
            <p:cNvSpPr/>
            <p:nvPr/>
          </p:nvSpPr>
          <p:spPr>
            <a:xfrm>
              <a:off x="5458966" y="266984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14" name="Freeform: Shape 294">
              <a:extLst>
                <a:ext uri="{FF2B5EF4-FFF2-40B4-BE49-F238E27FC236}">
                  <a16:creationId xmlns:a16="http://schemas.microsoft.com/office/drawing/2014/main" id="{8B1563B6-A8E9-0F4D-AA5D-D4CA6A8AD63B}"/>
                </a:ext>
              </a:extLst>
            </p:cNvPr>
            <p:cNvSpPr/>
            <p:nvPr/>
          </p:nvSpPr>
          <p:spPr>
            <a:xfrm>
              <a:off x="5454394" y="270642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4572"/>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15" name="Freeform: Shape 295">
              <a:extLst>
                <a:ext uri="{FF2B5EF4-FFF2-40B4-BE49-F238E27FC236}">
                  <a16:creationId xmlns:a16="http://schemas.microsoft.com/office/drawing/2014/main" id="{C106112B-EF5F-8146-B2C4-132FD5B0EEFE}"/>
                </a:ext>
              </a:extLst>
            </p:cNvPr>
            <p:cNvSpPr/>
            <p:nvPr/>
          </p:nvSpPr>
          <p:spPr>
            <a:xfrm>
              <a:off x="5454394" y="273842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16" name="Freeform: Shape 296">
              <a:extLst>
                <a:ext uri="{FF2B5EF4-FFF2-40B4-BE49-F238E27FC236}">
                  <a16:creationId xmlns:a16="http://schemas.microsoft.com/office/drawing/2014/main" id="{BFAF38FB-A1C3-E549-97AA-2E09AC2EE88E}"/>
                </a:ext>
              </a:extLst>
            </p:cNvPr>
            <p:cNvSpPr/>
            <p:nvPr/>
          </p:nvSpPr>
          <p:spPr>
            <a:xfrm>
              <a:off x="5701282" y="241381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17" name="Freeform: Shape 297">
              <a:extLst>
                <a:ext uri="{FF2B5EF4-FFF2-40B4-BE49-F238E27FC236}">
                  <a16:creationId xmlns:a16="http://schemas.microsoft.com/office/drawing/2014/main" id="{64A5EBAC-5F9B-8A4C-8038-2CE2A8912386}"/>
                </a:ext>
              </a:extLst>
            </p:cNvPr>
            <p:cNvSpPr/>
            <p:nvPr/>
          </p:nvSpPr>
          <p:spPr>
            <a:xfrm>
              <a:off x="6757415" y="4471215"/>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 name="connsiteX4" fmla="*/ 4572 w 0"/>
                <a:gd name="connsiteY4" fmla="*/ 0 h 0"/>
                <a:gd name="connsiteX5" fmla="*/ 0 w 0"/>
                <a:gd name="connsiteY5"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0" y="0"/>
                  </a:moveTo>
                  <a:cubicBezTo>
                    <a:pt x="0" y="0"/>
                    <a:pt x="0" y="0"/>
                    <a:pt x="0" y="0"/>
                  </a:cubicBezTo>
                  <a:cubicBezTo>
                    <a:pt x="0" y="0"/>
                    <a:pt x="0" y="0"/>
                    <a:pt x="0" y="0"/>
                  </a:cubicBezTo>
                  <a:cubicBezTo>
                    <a:pt x="0" y="4572"/>
                    <a:pt x="0" y="4572"/>
                    <a:pt x="0" y="0"/>
                  </a:cubicBezTo>
                  <a:cubicBezTo>
                    <a:pt x="4572" y="0"/>
                    <a:pt x="4572" y="0"/>
                    <a:pt x="4572"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18" name="Freeform: Shape 298">
              <a:extLst>
                <a:ext uri="{FF2B5EF4-FFF2-40B4-BE49-F238E27FC236}">
                  <a16:creationId xmlns:a16="http://schemas.microsoft.com/office/drawing/2014/main" id="{F11FF1BF-549F-4144-93A5-B2BB4B839314}"/>
                </a:ext>
              </a:extLst>
            </p:cNvPr>
            <p:cNvSpPr/>
            <p:nvPr/>
          </p:nvSpPr>
          <p:spPr>
            <a:xfrm>
              <a:off x="7863840" y="310418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4572"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19" name="Freeform: Shape 299">
              <a:extLst>
                <a:ext uri="{FF2B5EF4-FFF2-40B4-BE49-F238E27FC236}">
                  <a16:creationId xmlns:a16="http://schemas.microsoft.com/office/drawing/2014/main" id="{6DC7C18A-0A6A-C645-B3AA-CBF53CD5803D}"/>
                </a:ext>
              </a:extLst>
            </p:cNvPr>
            <p:cNvSpPr/>
            <p:nvPr/>
          </p:nvSpPr>
          <p:spPr>
            <a:xfrm>
              <a:off x="7795260" y="3008175"/>
              <a:ext cx="45720" cy="45720"/>
            </a:xfrm>
            <a:custGeom>
              <a:avLst/>
              <a:gdLst>
                <a:gd name="connsiteX0" fmla="*/ 0 w 0"/>
                <a:gd name="connsiteY0" fmla="*/ 0 h 45720"/>
                <a:gd name="connsiteX1" fmla="*/ 0 w 0"/>
                <a:gd name="connsiteY1" fmla="*/ 0 h 45720"/>
                <a:gd name="connsiteX2" fmla="*/ 4572 w 0"/>
                <a:gd name="connsiteY2" fmla="*/ 13716 h 45720"/>
                <a:gd name="connsiteX3" fmla="*/ 4572 w 0"/>
                <a:gd name="connsiteY3" fmla="*/ 22860 h 45720"/>
                <a:gd name="connsiteX4" fmla="*/ 4572 w 0"/>
                <a:gd name="connsiteY4" fmla="*/ 27432 h 45720"/>
                <a:gd name="connsiteX5" fmla="*/ 4572 w 0"/>
                <a:gd name="connsiteY5" fmla="*/ 27432 h 45720"/>
                <a:gd name="connsiteX6" fmla="*/ 4572 w 0"/>
                <a:gd name="connsiteY6" fmla="*/ 45720 h 45720"/>
                <a:gd name="connsiteX7" fmla="*/ 9144 w 0"/>
                <a:gd name="connsiteY7" fmla="*/ 50292 h 45720"/>
                <a:gd name="connsiteX8" fmla="*/ 9144 w 0"/>
                <a:gd name="connsiteY8" fmla="*/ 50292 h 45720"/>
                <a:gd name="connsiteX9" fmla="*/ 18288 w 0"/>
                <a:gd name="connsiteY9" fmla="*/ 50292 h 45720"/>
                <a:gd name="connsiteX10" fmla="*/ 32004 w 0"/>
                <a:gd name="connsiteY10" fmla="*/ 45720 h 45720"/>
                <a:gd name="connsiteX11" fmla="*/ 32004 w 0"/>
                <a:gd name="connsiteY11" fmla="*/ 27432 h 45720"/>
                <a:gd name="connsiteX12" fmla="*/ 32004 w 0"/>
                <a:gd name="connsiteY12" fmla="*/ 9144 h 45720"/>
                <a:gd name="connsiteX13" fmla="*/ 32004 w 0"/>
                <a:gd name="connsiteY13" fmla="*/ 9144 h 45720"/>
                <a:gd name="connsiteX14" fmla="*/ 32004 w 0"/>
                <a:gd name="connsiteY14" fmla="*/ 4572 h 45720"/>
                <a:gd name="connsiteX15" fmla="*/ 22860 w 0"/>
                <a:gd name="connsiteY15" fmla="*/ 4572 h 45720"/>
                <a:gd name="connsiteX16" fmla="*/ 0 w 0"/>
                <a:gd name="connsiteY16" fmla="*/ 0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h="45720">
                  <a:moveTo>
                    <a:pt x="0" y="0"/>
                  </a:moveTo>
                  <a:cubicBezTo>
                    <a:pt x="0" y="0"/>
                    <a:pt x="0" y="0"/>
                    <a:pt x="0" y="0"/>
                  </a:cubicBezTo>
                  <a:cubicBezTo>
                    <a:pt x="0" y="4572"/>
                    <a:pt x="0" y="9144"/>
                    <a:pt x="4572" y="13716"/>
                  </a:cubicBezTo>
                  <a:cubicBezTo>
                    <a:pt x="4572" y="18288"/>
                    <a:pt x="4572" y="18288"/>
                    <a:pt x="4572" y="22860"/>
                  </a:cubicBezTo>
                  <a:cubicBezTo>
                    <a:pt x="4572" y="22860"/>
                    <a:pt x="4572" y="22860"/>
                    <a:pt x="4572" y="27432"/>
                  </a:cubicBezTo>
                  <a:cubicBezTo>
                    <a:pt x="4572" y="27432"/>
                    <a:pt x="4572" y="27432"/>
                    <a:pt x="4572" y="27432"/>
                  </a:cubicBezTo>
                  <a:cubicBezTo>
                    <a:pt x="4572" y="32004"/>
                    <a:pt x="4572" y="41148"/>
                    <a:pt x="4572" y="45720"/>
                  </a:cubicBezTo>
                  <a:cubicBezTo>
                    <a:pt x="4572" y="45720"/>
                    <a:pt x="4572" y="50292"/>
                    <a:pt x="9144" y="50292"/>
                  </a:cubicBezTo>
                  <a:cubicBezTo>
                    <a:pt x="9144" y="50292"/>
                    <a:pt x="9144" y="50292"/>
                    <a:pt x="9144" y="50292"/>
                  </a:cubicBezTo>
                  <a:cubicBezTo>
                    <a:pt x="13716" y="54864"/>
                    <a:pt x="18288" y="54864"/>
                    <a:pt x="18288" y="50292"/>
                  </a:cubicBezTo>
                  <a:cubicBezTo>
                    <a:pt x="18288" y="45720"/>
                    <a:pt x="27432" y="54864"/>
                    <a:pt x="32004" y="45720"/>
                  </a:cubicBezTo>
                  <a:cubicBezTo>
                    <a:pt x="32004" y="41148"/>
                    <a:pt x="36576" y="32004"/>
                    <a:pt x="32004" y="27432"/>
                  </a:cubicBezTo>
                  <a:cubicBezTo>
                    <a:pt x="27432" y="22860"/>
                    <a:pt x="41148" y="13716"/>
                    <a:pt x="32004" y="9144"/>
                  </a:cubicBezTo>
                  <a:cubicBezTo>
                    <a:pt x="32004" y="9144"/>
                    <a:pt x="32004" y="9144"/>
                    <a:pt x="32004" y="9144"/>
                  </a:cubicBezTo>
                  <a:cubicBezTo>
                    <a:pt x="27432" y="9144"/>
                    <a:pt x="32004" y="9144"/>
                    <a:pt x="32004" y="4572"/>
                  </a:cubicBezTo>
                  <a:cubicBezTo>
                    <a:pt x="27432" y="4572"/>
                    <a:pt x="27432" y="0"/>
                    <a:pt x="22860" y="4572"/>
                  </a:cubicBezTo>
                  <a:cubicBezTo>
                    <a:pt x="9144" y="0"/>
                    <a:pt x="4572" y="9144"/>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20" name="Freeform: Shape 300">
              <a:extLst>
                <a:ext uri="{FF2B5EF4-FFF2-40B4-BE49-F238E27FC236}">
                  <a16:creationId xmlns:a16="http://schemas.microsoft.com/office/drawing/2014/main" id="{29D1D491-50C7-CF47-97B9-7D3E0CC40B94}"/>
                </a:ext>
              </a:extLst>
            </p:cNvPr>
            <p:cNvSpPr/>
            <p:nvPr/>
          </p:nvSpPr>
          <p:spPr>
            <a:xfrm>
              <a:off x="7827264" y="2967027"/>
              <a:ext cx="45720" cy="45720"/>
            </a:xfrm>
            <a:custGeom>
              <a:avLst/>
              <a:gdLst>
                <a:gd name="connsiteX0" fmla="*/ 9144 w 0"/>
                <a:gd name="connsiteY0" fmla="*/ 0 h 0"/>
                <a:gd name="connsiteX1" fmla="*/ 0 w 0"/>
                <a:gd name="connsiteY1" fmla="*/ 4572 h 0"/>
                <a:gd name="connsiteX2" fmla="*/ 4572 w 0"/>
                <a:gd name="connsiteY2" fmla="*/ 4572 h 0"/>
                <a:gd name="connsiteX3" fmla="*/ 9144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9144" y="0"/>
                  </a:moveTo>
                  <a:cubicBezTo>
                    <a:pt x="4572" y="0"/>
                    <a:pt x="4572" y="0"/>
                    <a:pt x="0" y="4572"/>
                  </a:cubicBezTo>
                  <a:cubicBezTo>
                    <a:pt x="0" y="4572"/>
                    <a:pt x="4572" y="4572"/>
                    <a:pt x="4572" y="4572"/>
                  </a:cubicBezTo>
                  <a:cubicBezTo>
                    <a:pt x="9144" y="4572"/>
                    <a:pt x="9144" y="0"/>
                    <a:pt x="9144"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21" name="Freeform: Shape 301">
              <a:extLst>
                <a:ext uri="{FF2B5EF4-FFF2-40B4-BE49-F238E27FC236}">
                  <a16:creationId xmlns:a16="http://schemas.microsoft.com/office/drawing/2014/main" id="{E97C01EA-E282-4342-9FCC-3C4B1A148C5E}"/>
                </a:ext>
              </a:extLst>
            </p:cNvPr>
            <p:cNvSpPr/>
            <p:nvPr/>
          </p:nvSpPr>
          <p:spPr>
            <a:xfrm>
              <a:off x="7871704" y="3072183"/>
              <a:ext cx="45720" cy="45720"/>
            </a:xfrm>
            <a:custGeom>
              <a:avLst/>
              <a:gdLst>
                <a:gd name="connsiteX0" fmla="*/ 60716 w 45720"/>
                <a:gd name="connsiteY0" fmla="*/ 0 h 45720"/>
                <a:gd name="connsiteX1" fmla="*/ 51572 w 45720"/>
                <a:gd name="connsiteY1" fmla="*/ 4572 h 45720"/>
                <a:gd name="connsiteX2" fmla="*/ 28712 w 45720"/>
                <a:gd name="connsiteY2" fmla="*/ 9144 h 45720"/>
                <a:gd name="connsiteX3" fmla="*/ 14996 w 45720"/>
                <a:gd name="connsiteY3" fmla="*/ 4572 h 45720"/>
                <a:gd name="connsiteX4" fmla="*/ 5852 w 45720"/>
                <a:gd name="connsiteY4" fmla="*/ 4572 h 45720"/>
                <a:gd name="connsiteX5" fmla="*/ 1280 w 45720"/>
                <a:gd name="connsiteY5" fmla="*/ 18288 h 45720"/>
                <a:gd name="connsiteX6" fmla="*/ 10424 w 45720"/>
                <a:gd name="connsiteY6" fmla="*/ 22860 h 45720"/>
                <a:gd name="connsiteX7" fmla="*/ 24140 w 45720"/>
                <a:gd name="connsiteY7" fmla="*/ 32004 h 45720"/>
                <a:gd name="connsiteX8" fmla="*/ 42428 w 45720"/>
                <a:gd name="connsiteY8" fmla="*/ 41148 h 45720"/>
                <a:gd name="connsiteX9" fmla="*/ 56144 w 45720"/>
                <a:gd name="connsiteY9" fmla="*/ 45720 h 45720"/>
                <a:gd name="connsiteX10" fmla="*/ 56144 w 45720"/>
                <a:gd name="connsiteY10" fmla="*/ 36576 h 45720"/>
                <a:gd name="connsiteX11" fmla="*/ 56144 w 45720"/>
                <a:gd name="connsiteY11" fmla="*/ 22860 h 45720"/>
                <a:gd name="connsiteX12" fmla="*/ 60716 w 45720"/>
                <a:gd name="connsiteY12" fmla="*/ 0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20" h="45720">
                  <a:moveTo>
                    <a:pt x="60716" y="0"/>
                  </a:moveTo>
                  <a:cubicBezTo>
                    <a:pt x="56144" y="0"/>
                    <a:pt x="56144" y="4572"/>
                    <a:pt x="51572" y="4572"/>
                  </a:cubicBezTo>
                  <a:cubicBezTo>
                    <a:pt x="42428" y="4572"/>
                    <a:pt x="37856" y="4572"/>
                    <a:pt x="28712" y="9144"/>
                  </a:cubicBezTo>
                  <a:cubicBezTo>
                    <a:pt x="24140" y="9144"/>
                    <a:pt x="19568" y="4572"/>
                    <a:pt x="14996" y="4572"/>
                  </a:cubicBezTo>
                  <a:cubicBezTo>
                    <a:pt x="10424" y="4572"/>
                    <a:pt x="5852" y="9144"/>
                    <a:pt x="5852" y="4572"/>
                  </a:cubicBezTo>
                  <a:cubicBezTo>
                    <a:pt x="5852" y="9144"/>
                    <a:pt x="-3292" y="13716"/>
                    <a:pt x="1280" y="18288"/>
                  </a:cubicBezTo>
                  <a:cubicBezTo>
                    <a:pt x="1280" y="18288"/>
                    <a:pt x="5852" y="22860"/>
                    <a:pt x="10424" y="22860"/>
                  </a:cubicBezTo>
                  <a:cubicBezTo>
                    <a:pt x="14996" y="22860"/>
                    <a:pt x="19568" y="27432"/>
                    <a:pt x="24140" y="32004"/>
                  </a:cubicBezTo>
                  <a:cubicBezTo>
                    <a:pt x="28712" y="36576"/>
                    <a:pt x="37856" y="32004"/>
                    <a:pt x="42428" y="41148"/>
                  </a:cubicBezTo>
                  <a:cubicBezTo>
                    <a:pt x="47000" y="45720"/>
                    <a:pt x="51572" y="45720"/>
                    <a:pt x="56144" y="45720"/>
                  </a:cubicBezTo>
                  <a:cubicBezTo>
                    <a:pt x="56144" y="41148"/>
                    <a:pt x="60716" y="41148"/>
                    <a:pt x="56144" y="36576"/>
                  </a:cubicBezTo>
                  <a:cubicBezTo>
                    <a:pt x="51572" y="27432"/>
                    <a:pt x="51572" y="27432"/>
                    <a:pt x="56144" y="22860"/>
                  </a:cubicBezTo>
                  <a:cubicBezTo>
                    <a:pt x="56144" y="4572"/>
                    <a:pt x="60716" y="0"/>
                    <a:pt x="60716"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22" name="Freeform: Shape 302">
              <a:extLst>
                <a:ext uri="{FF2B5EF4-FFF2-40B4-BE49-F238E27FC236}">
                  <a16:creationId xmlns:a16="http://schemas.microsoft.com/office/drawing/2014/main" id="{C49DFB47-914D-E04F-9500-E46AA9D56B1B}"/>
                </a:ext>
              </a:extLst>
            </p:cNvPr>
            <p:cNvSpPr/>
            <p:nvPr/>
          </p:nvSpPr>
          <p:spPr>
            <a:xfrm>
              <a:off x="9427465" y="3428799"/>
              <a:ext cx="45720" cy="45720"/>
            </a:xfrm>
            <a:custGeom>
              <a:avLst/>
              <a:gdLst>
                <a:gd name="connsiteX0" fmla="*/ 0 w 0"/>
                <a:gd name="connsiteY0" fmla="*/ 0 h 0"/>
                <a:gd name="connsiteX1" fmla="*/ 0 w 0"/>
                <a:gd name="connsiteY1" fmla="*/ 9144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4572"/>
                    <a:pt x="0" y="9144"/>
                    <a:pt x="0" y="9144"/>
                  </a:cubicBezTo>
                  <a:cubicBezTo>
                    <a:pt x="4572" y="9144"/>
                    <a:pt x="4572" y="4572"/>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23" name="Freeform: Shape 303">
              <a:extLst>
                <a:ext uri="{FF2B5EF4-FFF2-40B4-BE49-F238E27FC236}">
                  <a16:creationId xmlns:a16="http://schemas.microsoft.com/office/drawing/2014/main" id="{2E7871D8-42FC-0A43-BB6A-62696DDF4FE5}"/>
                </a:ext>
              </a:extLst>
            </p:cNvPr>
            <p:cNvSpPr/>
            <p:nvPr/>
          </p:nvSpPr>
          <p:spPr>
            <a:xfrm>
              <a:off x="6144033" y="3488235"/>
              <a:ext cx="91440" cy="45720"/>
            </a:xfrm>
            <a:custGeom>
              <a:avLst/>
              <a:gdLst>
                <a:gd name="connsiteX0" fmla="*/ 101318 w 91440"/>
                <a:gd name="connsiteY0" fmla="*/ 18288 h 45720"/>
                <a:gd name="connsiteX1" fmla="*/ 110462 w 91440"/>
                <a:gd name="connsiteY1" fmla="*/ 13716 h 45720"/>
                <a:gd name="connsiteX2" fmla="*/ 101318 w 91440"/>
                <a:gd name="connsiteY2" fmla="*/ 18288 h 45720"/>
                <a:gd name="connsiteX3" fmla="*/ 96746 w 91440"/>
                <a:gd name="connsiteY3" fmla="*/ 4572 h 45720"/>
                <a:gd name="connsiteX4" fmla="*/ 78458 w 91440"/>
                <a:gd name="connsiteY4" fmla="*/ 0 h 45720"/>
                <a:gd name="connsiteX5" fmla="*/ 64742 w 91440"/>
                <a:gd name="connsiteY5" fmla="*/ 0 h 45720"/>
                <a:gd name="connsiteX6" fmla="*/ 60170 w 91440"/>
                <a:gd name="connsiteY6" fmla="*/ 4572 h 45720"/>
                <a:gd name="connsiteX7" fmla="*/ 51026 w 91440"/>
                <a:gd name="connsiteY7" fmla="*/ 4572 h 45720"/>
                <a:gd name="connsiteX8" fmla="*/ 23594 w 91440"/>
                <a:gd name="connsiteY8" fmla="*/ 9144 h 45720"/>
                <a:gd name="connsiteX9" fmla="*/ 37310 w 91440"/>
                <a:gd name="connsiteY9" fmla="*/ 22860 h 45720"/>
                <a:gd name="connsiteX10" fmla="*/ 41882 w 91440"/>
                <a:gd name="connsiteY10" fmla="*/ 36576 h 45720"/>
                <a:gd name="connsiteX11" fmla="*/ 19022 w 91440"/>
                <a:gd name="connsiteY11" fmla="*/ 36576 h 45720"/>
                <a:gd name="connsiteX12" fmla="*/ 734 w 91440"/>
                <a:gd name="connsiteY12" fmla="*/ 36576 h 45720"/>
                <a:gd name="connsiteX13" fmla="*/ 14450 w 91440"/>
                <a:gd name="connsiteY13" fmla="*/ 50292 h 45720"/>
                <a:gd name="connsiteX14" fmla="*/ 14450 w 91440"/>
                <a:gd name="connsiteY14" fmla="*/ 50292 h 45720"/>
                <a:gd name="connsiteX15" fmla="*/ 9878 w 91440"/>
                <a:gd name="connsiteY15" fmla="*/ 50292 h 45720"/>
                <a:gd name="connsiteX16" fmla="*/ 41882 w 91440"/>
                <a:gd name="connsiteY16" fmla="*/ 45720 h 45720"/>
                <a:gd name="connsiteX17" fmla="*/ 55598 w 91440"/>
                <a:gd name="connsiteY17" fmla="*/ 59436 h 45720"/>
                <a:gd name="connsiteX18" fmla="*/ 64742 w 91440"/>
                <a:gd name="connsiteY18" fmla="*/ 45720 h 45720"/>
                <a:gd name="connsiteX19" fmla="*/ 73886 w 91440"/>
                <a:gd name="connsiteY19" fmla="*/ 41148 h 45720"/>
                <a:gd name="connsiteX20" fmla="*/ 83030 w 91440"/>
                <a:gd name="connsiteY20" fmla="*/ 45720 h 45720"/>
                <a:gd name="connsiteX21" fmla="*/ 96746 w 91440"/>
                <a:gd name="connsiteY21" fmla="*/ 41148 h 45720"/>
                <a:gd name="connsiteX22" fmla="*/ 110462 w 91440"/>
                <a:gd name="connsiteY22" fmla="*/ 45720 h 45720"/>
                <a:gd name="connsiteX23" fmla="*/ 119606 w 91440"/>
                <a:gd name="connsiteY23" fmla="*/ 41148 h 45720"/>
                <a:gd name="connsiteX24" fmla="*/ 101318 w 91440"/>
                <a:gd name="connsiteY24" fmla="*/ 18288 h 45720"/>
                <a:gd name="connsiteX25" fmla="*/ 55598 w 91440"/>
                <a:gd name="connsiteY25" fmla="*/ 22860 h 45720"/>
                <a:gd name="connsiteX26" fmla="*/ 55598 w 91440"/>
                <a:gd name="connsiteY26" fmla="*/ 22860 h 45720"/>
                <a:gd name="connsiteX27" fmla="*/ 55598 w 91440"/>
                <a:gd name="connsiteY27" fmla="*/ 22860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1440" h="45720">
                  <a:moveTo>
                    <a:pt x="101318" y="18288"/>
                  </a:moveTo>
                  <a:cubicBezTo>
                    <a:pt x="105890" y="18288"/>
                    <a:pt x="110462" y="18288"/>
                    <a:pt x="110462" y="13716"/>
                  </a:cubicBezTo>
                  <a:cubicBezTo>
                    <a:pt x="110462" y="13716"/>
                    <a:pt x="105890" y="18288"/>
                    <a:pt x="101318" y="18288"/>
                  </a:cubicBezTo>
                  <a:cubicBezTo>
                    <a:pt x="96746" y="13716"/>
                    <a:pt x="96746" y="4572"/>
                    <a:pt x="96746" y="4572"/>
                  </a:cubicBezTo>
                  <a:cubicBezTo>
                    <a:pt x="92174" y="4572"/>
                    <a:pt x="83030" y="0"/>
                    <a:pt x="78458" y="0"/>
                  </a:cubicBezTo>
                  <a:cubicBezTo>
                    <a:pt x="73886" y="0"/>
                    <a:pt x="69314" y="0"/>
                    <a:pt x="64742" y="0"/>
                  </a:cubicBezTo>
                  <a:cubicBezTo>
                    <a:pt x="64742" y="0"/>
                    <a:pt x="60170" y="0"/>
                    <a:pt x="60170" y="4572"/>
                  </a:cubicBezTo>
                  <a:cubicBezTo>
                    <a:pt x="60170" y="9144"/>
                    <a:pt x="55598" y="4572"/>
                    <a:pt x="51026" y="4572"/>
                  </a:cubicBezTo>
                  <a:cubicBezTo>
                    <a:pt x="46454" y="4572"/>
                    <a:pt x="23594" y="-4572"/>
                    <a:pt x="23594" y="9144"/>
                  </a:cubicBezTo>
                  <a:cubicBezTo>
                    <a:pt x="23594" y="18288"/>
                    <a:pt x="37310" y="9144"/>
                    <a:pt x="37310" y="22860"/>
                  </a:cubicBezTo>
                  <a:cubicBezTo>
                    <a:pt x="37310" y="27432"/>
                    <a:pt x="46454" y="36576"/>
                    <a:pt x="41882" y="36576"/>
                  </a:cubicBezTo>
                  <a:cubicBezTo>
                    <a:pt x="32738" y="36576"/>
                    <a:pt x="28166" y="41148"/>
                    <a:pt x="19022" y="36576"/>
                  </a:cubicBezTo>
                  <a:cubicBezTo>
                    <a:pt x="19022" y="36576"/>
                    <a:pt x="5306" y="32004"/>
                    <a:pt x="734" y="36576"/>
                  </a:cubicBezTo>
                  <a:cubicBezTo>
                    <a:pt x="-3838" y="45720"/>
                    <a:pt x="14450" y="45720"/>
                    <a:pt x="14450" y="50292"/>
                  </a:cubicBezTo>
                  <a:cubicBezTo>
                    <a:pt x="14450" y="50292"/>
                    <a:pt x="14450" y="50292"/>
                    <a:pt x="14450" y="50292"/>
                  </a:cubicBezTo>
                  <a:cubicBezTo>
                    <a:pt x="14450" y="50292"/>
                    <a:pt x="9878" y="50292"/>
                    <a:pt x="9878" y="50292"/>
                  </a:cubicBezTo>
                  <a:cubicBezTo>
                    <a:pt x="14450" y="45720"/>
                    <a:pt x="32738" y="45720"/>
                    <a:pt x="41882" y="45720"/>
                  </a:cubicBezTo>
                  <a:cubicBezTo>
                    <a:pt x="51026" y="45720"/>
                    <a:pt x="51026" y="54864"/>
                    <a:pt x="55598" y="59436"/>
                  </a:cubicBezTo>
                  <a:cubicBezTo>
                    <a:pt x="60170" y="54864"/>
                    <a:pt x="64742" y="50292"/>
                    <a:pt x="64742" y="45720"/>
                  </a:cubicBezTo>
                  <a:cubicBezTo>
                    <a:pt x="64742" y="45720"/>
                    <a:pt x="73886" y="41148"/>
                    <a:pt x="73886" y="41148"/>
                  </a:cubicBezTo>
                  <a:cubicBezTo>
                    <a:pt x="78458" y="45720"/>
                    <a:pt x="73886" y="45720"/>
                    <a:pt x="83030" y="45720"/>
                  </a:cubicBezTo>
                  <a:cubicBezTo>
                    <a:pt x="87602" y="45720"/>
                    <a:pt x="92174" y="36576"/>
                    <a:pt x="96746" y="41148"/>
                  </a:cubicBezTo>
                  <a:cubicBezTo>
                    <a:pt x="101318" y="45720"/>
                    <a:pt x="110462" y="41148"/>
                    <a:pt x="110462" y="45720"/>
                  </a:cubicBezTo>
                  <a:cubicBezTo>
                    <a:pt x="115034" y="50292"/>
                    <a:pt x="119606" y="41148"/>
                    <a:pt x="119606" y="41148"/>
                  </a:cubicBezTo>
                  <a:cubicBezTo>
                    <a:pt x="128750" y="18288"/>
                    <a:pt x="105890" y="22860"/>
                    <a:pt x="101318" y="18288"/>
                  </a:cubicBezTo>
                  <a:close/>
                  <a:moveTo>
                    <a:pt x="55598" y="22860"/>
                  </a:moveTo>
                  <a:cubicBezTo>
                    <a:pt x="55598" y="22860"/>
                    <a:pt x="55598" y="22860"/>
                    <a:pt x="55598" y="22860"/>
                  </a:cubicBezTo>
                  <a:lnTo>
                    <a:pt x="55598" y="2286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24" name="Freeform: Shape 304">
              <a:extLst>
                <a:ext uri="{FF2B5EF4-FFF2-40B4-BE49-F238E27FC236}">
                  <a16:creationId xmlns:a16="http://schemas.microsoft.com/office/drawing/2014/main" id="{A9364D18-6A57-B649-AF0C-916E1067FE5A}"/>
                </a:ext>
              </a:extLst>
            </p:cNvPr>
            <p:cNvSpPr/>
            <p:nvPr/>
          </p:nvSpPr>
          <p:spPr>
            <a:xfrm>
              <a:off x="6268210" y="352023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25" name="Freeform: Shape 305">
              <a:extLst>
                <a:ext uri="{FF2B5EF4-FFF2-40B4-BE49-F238E27FC236}">
                  <a16:creationId xmlns:a16="http://schemas.microsoft.com/office/drawing/2014/main" id="{A6BAD6DA-95FF-DC49-92CF-BA4B1D1E1413}"/>
                </a:ext>
              </a:extLst>
            </p:cNvPr>
            <p:cNvSpPr/>
            <p:nvPr/>
          </p:nvSpPr>
          <p:spPr>
            <a:xfrm>
              <a:off x="6268210" y="352023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26" name="Freeform: Shape 306">
              <a:extLst>
                <a:ext uri="{FF2B5EF4-FFF2-40B4-BE49-F238E27FC236}">
                  <a16:creationId xmlns:a16="http://schemas.microsoft.com/office/drawing/2014/main" id="{1C78A0F3-0799-5641-91EC-C0D3BFF77CC3}"/>
                </a:ext>
              </a:extLst>
            </p:cNvPr>
            <p:cNvSpPr/>
            <p:nvPr/>
          </p:nvSpPr>
          <p:spPr>
            <a:xfrm>
              <a:off x="6268210" y="352023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27" name="Freeform: Shape 307">
              <a:extLst>
                <a:ext uri="{FF2B5EF4-FFF2-40B4-BE49-F238E27FC236}">
                  <a16:creationId xmlns:a16="http://schemas.microsoft.com/office/drawing/2014/main" id="{F8CE54B4-5869-064B-A196-88D4851CBF06}"/>
                </a:ext>
              </a:extLst>
            </p:cNvPr>
            <p:cNvSpPr/>
            <p:nvPr/>
          </p:nvSpPr>
          <p:spPr>
            <a:xfrm>
              <a:off x="6259067" y="3529383"/>
              <a:ext cx="45720" cy="45720"/>
            </a:xfrm>
            <a:custGeom>
              <a:avLst/>
              <a:gdLst>
                <a:gd name="connsiteX0" fmla="*/ 0 w 0"/>
                <a:gd name="connsiteY0" fmla="*/ 0 h 0"/>
                <a:gd name="connsiteX1" fmla="*/ 4572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4572" y="0"/>
                    <a:pt x="4572" y="0"/>
                  </a:cubicBezTo>
                  <a:cubicBezTo>
                    <a:pt x="4572" y="0"/>
                    <a:pt x="4572"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28" name="Freeform: Shape 308">
              <a:extLst>
                <a:ext uri="{FF2B5EF4-FFF2-40B4-BE49-F238E27FC236}">
                  <a16:creationId xmlns:a16="http://schemas.microsoft.com/office/drawing/2014/main" id="{4FB18796-3F4F-FE4D-93A7-974885B905E2}"/>
                </a:ext>
              </a:extLst>
            </p:cNvPr>
            <p:cNvSpPr/>
            <p:nvPr/>
          </p:nvSpPr>
          <p:spPr>
            <a:xfrm>
              <a:off x="7296911" y="3680259"/>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0" y="4572"/>
                    <a:pt x="0" y="4572"/>
                    <a:pt x="0" y="0"/>
                  </a:cubicBezTo>
                  <a:cubicBezTo>
                    <a:pt x="4572"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29" name="Freeform: Shape 309">
              <a:extLst>
                <a:ext uri="{FF2B5EF4-FFF2-40B4-BE49-F238E27FC236}">
                  <a16:creationId xmlns:a16="http://schemas.microsoft.com/office/drawing/2014/main" id="{F9DDC5E1-2236-AE4F-A228-CD54DA31DBD0}"/>
                </a:ext>
              </a:extLst>
            </p:cNvPr>
            <p:cNvSpPr/>
            <p:nvPr/>
          </p:nvSpPr>
          <p:spPr>
            <a:xfrm>
              <a:off x="7301483" y="368940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9144"/>
                    <a:pt x="0" y="0"/>
                  </a:cubicBezTo>
                  <a:cubicBezTo>
                    <a:pt x="4572"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30" name="Freeform: Shape 310">
              <a:extLst>
                <a:ext uri="{FF2B5EF4-FFF2-40B4-BE49-F238E27FC236}">
                  <a16:creationId xmlns:a16="http://schemas.microsoft.com/office/drawing/2014/main" id="{44BC05DF-B3B5-8F4C-A37E-D8E5BA975082}"/>
                </a:ext>
              </a:extLst>
            </p:cNvPr>
            <p:cNvSpPr/>
            <p:nvPr/>
          </p:nvSpPr>
          <p:spPr>
            <a:xfrm>
              <a:off x="7304023" y="3680259"/>
              <a:ext cx="45720" cy="45720"/>
            </a:xfrm>
            <a:custGeom>
              <a:avLst/>
              <a:gdLst>
                <a:gd name="connsiteX0" fmla="*/ 2032 w 0"/>
                <a:gd name="connsiteY0" fmla="*/ 0 h 0"/>
                <a:gd name="connsiteX1" fmla="*/ 2032 w 0"/>
                <a:gd name="connsiteY1" fmla="*/ 0 h 0"/>
                <a:gd name="connsiteX2" fmla="*/ 2032 w 0"/>
                <a:gd name="connsiteY2" fmla="*/ 0 h 0"/>
              </a:gdLst>
              <a:ahLst/>
              <a:cxnLst>
                <a:cxn ang="0">
                  <a:pos x="connsiteX0" y="connsiteY0"/>
                </a:cxn>
                <a:cxn ang="0">
                  <a:pos x="connsiteX1" y="connsiteY1"/>
                </a:cxn>
                <a:cxn ang="0">
                  <a:pos x="connsiteX2" y="connsiteY2"/>
                </a:cxn>
              </a:cxnLst>
              <a:rect l="l" t="t" r="r" b="b"/>
              <a:pathLst>
                <a:path>
                  <a:moveTo>
                    <a:pt x="2032" y="0"/>
                  </a:moveTo>
                  <a:cubicBezTo>
                    <a:pt x="2032" y="0"/>
                    <a:pt x="2032" y="0"/>
                    <a:pt x="2032" y="0"/>
                  </a:cubicBezTo>
                  <a:cubicBezTo>
                    <a:pt x="-2540" y="4572"/>
                    <a:pt x="2032" y="4572"/>
                    <a:pt x="203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31" name="Freeform: Shape 311">
              <a:extLst>
                <a:ext uri="{FF2B5EF4-FFF2-40B4-BE49-F238E27FC236}">
                  <a16:creationId xmlns:a16="http://schemas.microsoft.com/office/drawing/2014/main" id="{3E625F85-CD30-6041-82BB-4A057A1EE881}"/>
                </a:ext>
              </a:extLst>
            </p:cNvPr>
            <p:cNvSpPr/>
            <p:nvPr/>
          </p:nvSpPr>
          <p:spPr>
            <a:xfrm>
              <a:off x="7310628" y="3687371"/>
              <a:ext cx="45720" cy="45720"/>
            </a:xfrm>
            <a:custGeom>
              <a:avLst/>
              <a:gdLst>
                <a:gd name="connsiteX0" fmla="*/ 0 w 0"/>
                <a:gd name="connsiteY0" fmla="*/ 2032 h 0"/>
                <a:gd name="connsiteX1" fmla="*/ 0 w 0"/>
                <a:gd name="connsiteY1" fmla="*/ 2032 h 0"/>
                <a:gd name="connsiteX2" fmla="*/ 0 w 0"/>
                <a:gd name="connsiteY2" fmla="*/ 2032 h 0"/>
              </a:gdLst>
              <a:ahLst/>
              <a:cxnLst>
                <a:cxn ang="0">
                  <a:pos x="connsiteX0" y="connsiteY0"/>
                </a:cxn>
                <a:cxn ang="0">
                  <a:pos x="connsiteX1" y="connsiteY1"/>
                </a:cxn>
                <a:cxn ang="0">
                  <a:pos x="connsiteX2" y="connsiteY2"/>
                </a:cxn>
              </a:cxnLst>
              <a:rect l="l" t="t" r="r" b="b"/>
              <a:pathLst>
                <a:path>
                  <a:moveTo>
                    <a:pt x="0" y="2032"/>
                  </a:moveTo>
                  <a:cubicBezTo>
                    <a:pt x="0" y="2032"/>
                    <a:pt x="0" y="2032"/>
                    <a:pt x="0" y="2032"/>
                  </a:cubicBezTo>
                  <a:cubicBezTo>
                    <a:pt x="0" y="-2540"/>
                    <a:pt x="0" y="2032"/>
                    <a:pt x="0"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32" name="Freeform: Shape 312">
              <a:extLst>
                <a:ext uri="{FF2B5EF4-FFF2-40B4-BE49-F238E27FC236}">
                  <a16:creationId xmlns:a16="http://schemas.microsoft.com/office/drawing/2014/main" id="{78C8611F-015B-ED4B-A930-0650FFD62519}"/>
                </a:ext>
              </a:extLst>
            </p:cNvPr>
            <p:cNvSpPr/>
            <p:nvPr/>
          </p:nvSpPr>
          <p:spPr>
            <a:xfrm>
              <a:off x="7932420" y="2646987"/>
              <a:ext cx="45720" cy="45720"/>
            </a:xfrm>
            <a:custGeom>
              <a:avLst/>
              <a:gdLst>
                <a:gd name="connsiteX0" fmla="*/ 13716 w 0"/>
                <a:gd name="connsiteY0" fmla="*/ 0 h 0"/>
                <a:gd name="connsiteX1" fmla="*/ 0 w 0"/>
                <a:gd name="connsiteY1" fmla="*/ 22860 h 0"/>
                <a:gd name="connsiteX2" fmla="*/ 13716 w 0"/>
                <a:gd name="connsiteY2" fmla="*/ 0 h 0"/>
              </a:gdLst>
              <a:ahLst/>
              <a:cxnLst>
                <a:cxn ang="0">
                  <a:pos x="connsiteX0" y="connsiteY0"/>
                </a:cxn>
                <a:cxn ang="0">
                  <a:pos x="connsiteX1" y="connsiteY1"/>
                </a:cxn>
                <a:cxn ang="0">
                  <a:pos x="connsiteX2" y="connsiteY2"/>
                </a:cxn>
              </a:cxnLst>
              <a:rect l="l" t="t" r="r" b="b"/>
              <a:pathLst>
                <a:path>
                  <a:moveTo>
                    <a:pt x="13716" y="0"/>
                  </a:moveTo>
                  <a:cubicBezTo>
                    <a:pt x="4572" y="0"/>
                    <a:pt x="0" y="18288"/>
                    <a:pt x="0" y="22860"/>
                  </a:cubicBezTo>
                  <a:cubicBezTo>
                    <a:pt x="9144" y="22860"/>
                    <a:pt x="9144" y="4572"/>
                    <a:pt x="13716"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33" name="Freeform: Shape 313">
              <a:extLst>
                <a:ext uri="{FF2B5EF4-FFF2-40B4-BE49-F238E27FC236}">
                  <a16:creationId xmlns:a16="http://schemas.microsoft.com/office/drawing/2014/main" id="{FF845A23-B0E7-CF48-87DB-FE7EA0FDCBD6}"/>
                </a:ext>
              </a:extLst>
            </p:cNvPr>
            <p:cNvSpPr/>
            <p:nvPr/>
          </p:nvSpPr>
          <p:spPr>
            <a:xfrm>
              <a:off x="7958532" y="2633271"/>
              <a:ext cx="45720" cy="45720"/>
            </a:xfrm>
            <a:custGeom>
              <a:avLst/>
              <a:gdLst>
                <a:gd name="connsiteX0" fmla="*/ 19608 w 0"/>
                <a:gd name="connsiteY0" fmla="*/ 0 h 0"/>
                <a:gd name="connsiteX1" fmla="*/ 1320 w 0"/>
                <a:gd name="connsiteY1" fmla="*/ 9144 h 0"/>
                <a:gd name="connsiteX2" fmla="*/ 1320 w 0"/>
                <a:gd name="connsiteY2" fmla="*/ 22860 h 0"/>
                <a:gd name="connsiteX3" fmla="*/ 15036 w 0"/>
                <a:gd name="connsiteY3" fmla="*/ 9144 h 0"/>
                <a:gd name="connsiteX4" fmla="*/ 19608 w 0"/>
                <a:gd name="connsiteY4" fmla="*/ 0 h 0"/>
                <a:gd name="connsiteX5" fmla="*/ 19608 w 0"/>
                <a:gd name="connsiteY5"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19608" y="0"/>
                  </a:moveTo>
                  <a:cubicBezTo>
                    <a:pt x="15036" y="0"/>
                    <a:pt x="5892" y="4572"/>
                    <a:pt x="1320" y="9144"/>
                  </a:cubicBezTo>
                  <a:cubicBezTo>
                    <a:pt x="-3252" y="13716"/>
                    <a:pt x="5892" y="18288"/>
                    <a:pt x="1320" y="22860"/>
                  </a:cubicBezTo>
                  <a:cubicBezTo>
                    <a:pt x="5892" y="22860"/>
                    <a:pt x="10464" y="13716"/>
                    <a:pt x="15036" y="9144"/>
                  </a:cubicBezTo>
                  <a:cubicBezTo>
                    <a:pt x="10464" y="9144"/>
                    <a:pt x="19608" y="0"/>
                    <a:pt x="19608" y="0"/>
                  </a:cubicBezTo>
                  <a:cubicBezTo>
                    <a:pt x="19608" y="0"/>
                    <a:pt x="19608" y="0"/>
                    <a:pt x="19608"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34" name="Freeform: Shape 314">
              <a:extLst>
                <a:ext uri="{FF2B5EF4-FFF2-40B4-BE49-F238E27FC236}">
                  <a16:creationId xmlns:a16="http://schemas.microsoft.com/office/drawing/2014/main" id="{04FC9D4B-9F9F-2947-93E4-9EE029DA9F7E}"/>
                </a:ext>
              </a:extLst>
            </p:cNvPr>
            <p:cNvSpPr/>
            <p:nvPr/>
          </p:nvSpPr>
          <p:spPr>
            <a:xfrm>
              <a:off x="8330184" y="4439211"/>
              <a:ext cx="45720" cy="45720"/>
            </a:xfrm>
            <a:custGeom>
              <a:avLst/>
              <a:gdLst>
                <a:gd name="connsiteX0" fmla="*/ 0 w 0"/>
                <a:gd name="connsiteY0" fmla="*/ 4572 h 0"/>
                <a:gd name="connsiteX1" fmla="*/ 0 w 0"/>
                <a:gd name="connsiteY1" fmla="*/ 0 h 0"/>
                <a:gd name="connsiteX2" fmla="*/ 0 w 0"/>
                <a:gd name="connsiteY2" fmla="*/ 0 h 0"/>
                <a:gd name="connsiteX3" fmla="*/ 0 w 0"/>
                <a:gd name="connsiteY3" fmla="*/ 4572 h 0"/>
              </a:gdLst>
              <a:ahLst/>
              <a:cxnLst>
                <a:cxn ang="0">
                  <a:pos x="connsiteX0" y="connsiteY0"/>
                </a:cxn>
                <a:cxn ang="0">
                  <a:pos x="connsiteX1" y="connsiteY1"/>
                </a:cxn>
                <a:cxn ang="0">
                  <a:pos x="connsiteX2" y="connsiteY2"/>
                </a:cxn>
                <a:cxn ang="0">
                  <a:pos x="connsiteX3" y="connsiteY3"/>
                </a:cxn>
              </a:cxnLst>
              <a:rect l="l" t="t" r="r" b="b"/>
              <a:pathLst>
                <a:path>
                  <a:moveTo>
                    <a:pt x="0" y="4572"/>
                  </a:moveTo>
                  <a:cubicBezTo>
                    <a:pt x="0" y="4572"/>
                    <a:pt x="0" y="0"/>
                    <a:pt x="0" y="0"/>
                  </a:cubicBezTo>
                  <a:cubicBezTo>
                    <a:pt x="0" y="0"/>
                    <a:pt x="0" y="0"/>
                    <a:pt x="0" y="0"/>
                  </a:cubicBezTo>
                  <a:cubicBezTo>
                    <a:pt x="0" y="0"/>
                    <a:pt x="0" y="0"/>
                    <a:pt x="0"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35" name="Freeform: Shape 315">
              <a:extLst>
                <a:ext uri="{FF2B5EF4-FFF2-40B4-BE49-F238E27FC236}">
                  <a16:creationId xmlns:a16="http://schemas.microsoft.com/office/drawing/2014/main" id="{B22F9C21-3B35-D54F-98E8-EA9A81038A15}"/>
                </a:ext>
              </a:extLst>
            </p:cNvPr>
            <p:cNvSpPr/>
            <p:nvPr/>
          </p:nvSpPr>
          <p:spPr>
            <a:xfrm>
              <a:off x="10134094" y="3200199"/>
              <a:ext cx="45720" cy="45720"/>
            </a:xfrm>
            <a:custGeom>
              <a:avLst/>
              <a:gdLst>
                <a:gd name="connsiteX0" fmla="*/ 2032 w 0"/>
                <a:gd name="connsiteY0" fmla="*/ 9144 h 0"/>
                <a:gd name="connsiteX1" fmla="*/ 6604 w 0"/>
                <a:gd name="connsiteY1" fmla="*/ 4572 h 0"/>
                <a:gd name="connsiteX2" fmla="*/ 11176 w 0"/>
                <a:gd name="connsiteY2" fmla="*/ 0 h 0"/>
                <a:gd name="connsiteX3" fmla="*/ 2032 w 0"/>
                <a:gd name="connsiteY3" fmla="*/ 0 h 0"/>
                <a:gd name="connsiteX4" fmla="*/ 2032 w 0"/>
                <a:gd name="connsiteY4" fmla="*/ 0 h 0"/>
                <a:gd name="connsiteX5" fmla="*/ 2032 w 0"/>
                <a:gd name="connsiteY5" fmla="*/ 0 h 0"/>
                <a:gd name="connsiteX6" fmla="*/ 2032 w 0"/>
                <a:gd name="connsiteY6" fmla="*/ 9144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a:moveTo>
                    <a:pt x="2032" y="9144"/>
                  </a:moveTo>
                  <a:cubicBezTo>
                    <a:pt x="2032" y="9144"/>
                    <a:pt x="6604" y="4572"/>
                    <a:pt x="6604" y="4572"/>
                  </a:cubicBezTo>
                  <a:cubicBezTo>
                    <a:pt x="11176" y="4572"/>
                    <a:pt x="11176" y="0"/>
                    <a:pt x="11176" y="0"/>
                  </a:cubicBezTo>
                  <a:cubicBezTo>
                    <a:pt x="11176" y="0"/>
                    <a:pt x="2032" y="0"/>
                    <a:pt x="2032" y="0"/>
                  </a:cubicBezTo>
                  <a:cubicBezTo>
                    <a:pt x="2032" y="0"/>
                    <a:pt x="2032" y="0"/>
                    <a:pt x="2032" y="0"/>
                  </a:cubicBezTo>
                  <a:cubicBezTo>
                    <a:pt x="2032" y="0"/>
                    <a:pt x="2032" y="0"/>
                    <a:pt x="2032" y="0"/>
                  </a:cubicBezTo>
                  <a:cubicBezTo>
                    <a:pt x="-2540" y="4572"/>
                    <a:pt x="2032" y="9144"/>
                    <a:pt x="2032" y="914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36" name="Freeform: Shape 316">
              <a:extLst>
                <a:ext uri="{FF2B5EF4-FFF2-40B4-BE49-F238E27FC236}">
                  <a16:creationId xmlns:a16="http://schemas.microsoft.com/office/drawing/2014/main" id="{685D076D-73B8-CA46-A0F4-B1D250D81D30}"/>
                </a:ext>
              </a:extLst>
            </p:cNvPr>
            <p:cNvSpPr/>
            <p:nvPr/>
          </p:nvSpPr>
          <p:spPr>
            <a:xfrm>
              <a:off x="10131554" y="3221027"/>
              <a:ext cx="45720" cy="45720"/>
            </a:xfrm>
            <a:custGeom>
              <a:avLst/>
              <a:gdLst>
                <a:gd name="connsiteX0" fmla="*/ 0 w 0"/>
                <a:gd name="connsiteY0" fmla="*/ 2032 h 0"/>
                <a:gd name="connsiteX1" fmla="*/ 0 w 0"/>
                <a:gd name="connsiteY1" fmla="*/ 2032 h 0"/>
                <a:gd name="connsiteX2" fmla="*/ 0 w 0"/>
                <a:gd name="connsiteY2" fmla="*/ 2032 h 0"/>
              </a:gdLst>
              <a:ahLst/>
              <a:cxnLst>
                <a:cxn ang="0">
                  <a:pos x="connsiteX0" y="connsiteY0"/>
                </a:cxn>
                <a:cxn ang="0">
                  <a:pos x="connsiteX1" y="connsiteY1"/>
                </a:cxn>
                <a:cxn ang="0">
                  <a:pos x="connsiteX2" y="connsiteY2"/>
                </a:cxn>
              </a:cxnLst>
              <a:rect l="l" t="t" r="r" b="b"/>
              <a:pathLst>
                <a:path>
                  <a:moveTo>
                    <a:pt x="0" y="2032"/>
                  </a:moveTo>
                  <a:cubicBezTo>
                    <a:pt x="4572" y="2032"/>
                    <a:pt x="4572" y="-2540"/>
                    <a:pt x="0" y="2032"/>
                  </a:cubicBezTo>
                  <a:cubicBezTo>
                    <a:pt x="0" y="-2540"/>
                    <a:pt x="0" y="2032"/>
                    <a:pt x="0"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37" name="Freeform: Shape 317">
              <a:extLst>
                <a:ext uri="{FF2B5EF4-FFF2-40B4-BE49-F238E27FC236}">
                  <a16:creationId xmlns:a16="http://schemas.microsoft.com/office/drawing/2014/main" id="{EF45DC2B-37C5-B746-81C9-562DA18C0859}"/>
                </a:ext>
              </a:extLst>
            </p:cNvPr>
            <p:cNvSpPr/>
            <p:nvPr/>
          </p:nvSpPr>
          <p:spPr>
            <a:xfrm>
              <a:off x="10104122" y="3001571"/>
              <a:ext cx="182880" cy="228600"/>
            </a:xfrm>
            <a:custGeom>
              <a:avLst/>
              <a:gdLst>
                <a:gd name="connsiteX0" fmla="*/ 192024 w 182880"/>
                <a:gd name="connsiteY0" fmla="*/ 111760 h 228600"/>
                <a:gd name="connsiteX1" fmla="*/ 192024 w 182880"/>
                <a:gd name="connsiteY1" fmla="*/ 102616 h 228600"/>
                <a:gd name="connsiteX2" fmla="*/ 182880 w 182880"/>
                <a:gd name="connsiteY2" fmla="*/ 84328 h 228600"/>
                <a:gd name="connsiteX3" fmla="*/ 187452 w 182880"/>
                <a:gd name="connsiteY3" fmla="*/ 70612 h 228600"/>
                <a:gd name="connsiteX4" fmla="*/ 187452 w 182880"/>
                <a:gd name="connsiteY4" fmla="*/ 70612 h 228600"/>
                <a:gd name="connsiteX5" fmla="*/ 187452 w 182880"/>
                <a:gd name="connsiteY5" fmla="*/ 52324 h 228600"/>
                <a:gd name="connsiteX6" fmla="*/ 182880 w 182880"/>
                <a:gd name="connsiteY6" fmla="*/ 43180 h 228600"/>
                <a:gd name="connsiteX7" fmla="*/ 173736 w 182880"/>
                <a:gd name="connsiteY7" fmla="*/ 29464 h 228600"/>
                <a:gd name="connsiteX8" fmla="*/ 160020 w 182880"/>
                <a:gd name="connsiteY8" fmla="*/ 20320 h 228600"/>
                <a:gd name="connsiteX9" fmla="*/ 150876 w 182880"/>
                <a:gd name="connsiteY9" fmla="*/ 2032 h 228600"/>
                <a:gd name="connsiteX10" fmla="*/ 137160 w 182880"/>
                <a:gd name="connsiteY10" fmla="*/ 2032 h 228600"/>
                <a:gd name="connsiteX11" fmla="*/ 146304 w 182880"/>
                <a:gd name="connsiteY11" fmla="*/ 6604 h 228600"/>
                <a:gd name="connsiteX12" fmla="*/ 150876 w 182880"/>
                <a:gd name="connsiteY12" fmla="*/ 15748 h 228600"/>
                <a:gd name="connsiteX13" fmla="*/ 141732 w 182880"/>
                <a:gd name="connsiteY13" fmla="*/ 11176 h 228600"/>
                <a:gd name="connsiteX14" fmla="*/ 141732 w 182880"/>
                <a:gd name="connsiteY14" fmla="*/ 15748 h 228600"/>
                <a:gd name="connsiteX15" fmla="*/ 128016 w 182880"/>
                <a:gd name="connsiteY15" fmla="*/ 6604 h 228600"/>
                <a:gd name="connsiteX16" fmla="*/ 132588 w 182880"/>
                <a:gd name="connsiteY16" fmla="*/ 15748 h 228600"/>
                <a:gd name="connsiteX17" fmla="*/ 128016 w 182880"/>
                <a:gd name="connsiteY17" fmla="*/ 24892 h 228600"/>
                <a:gd name="connsiteX18" fmla="*/ 132588 w 182880"/>
                <a:gd name="connsiteY18" fmla="*/ 34036 h 228600"/>
                <a:gd name="connsiteX19" fmla="*/ 137160 w 182880"/>
                <a:gd name="connsiteY19" fmla="*/ 38608 h 228600"/>
                <a:gd name="connsiteX20" fmla="*/ 146304 w 182880"/>
                <a:gd name="connsiteY20" fmla="*/ 52324 h 228600"/>
                <a:gd name="connsiteX21" fmla="*/ 146304 w 182880"/>
                <a:gd name="connsiteY21" fmla="*/ 84328 h 228600"/>
                <a:gd name="connsiteX22" fmla="*/ 141732 w 182880"/>
                <a:gd name="connsiteY22" fmla="*/ 98044 h 228600"/>
                <a:gd name="connsiteX23" fmla="*/ 128016 w 182880"/>
                <a:gd name="connsiteY23" fmla="*/ 107188 h 228600"/>
                <a:gd name="connsiteX24" fmla="*/ 118872 w 182880"/>
                <a:gd name="connsiteY24" fmla="*/ 111760 h 228600"/>
                <a:gd name="connsiteX25" fmla="*/ 114300 w 182880"/>
                <a:gd name="connsiteY25" fmla="*/ 107188 h 228600"/>
                <a:gd name="connsiteX26" fmla="*/ 118872 w 182880"/>
                <a:gd name="connsiteY26" fmla="*/ 98044 h 228600"/>
                <a:gd name="connsiteX27" fmla="*/ 114300 w 182880"/>
                <a:gd name="connsiteY27" fmla="*/ 111760 h 228600"/>
                <a:gd name="connsiteX28" fmla="*/ 109728 w 182880"/>
                <a:gd name="connsiteY28" fmla="*/ 125476 h 228600"/>
                <a:gd name="connsiteX29" fmla="*/ 114300 w 182880"/>
                <a:gd name="connsiteY29" fmla="*/ 139192 h 228600"/>
                <a:gd name="connsiteX30" fmla="*/ 109728 w 182880"/>
                <a:gd name="connsiteY30" fmla="*/ 139192 h 228600"/>
                <a:gd name="connsiteX31" fmla="*/ 100584 w 182880"/>
                <a:gd name="connsiteY31" fmla="*/ 143764 h 228600"/>
                <a:gd name="connsiteX32" fmla="*/ 96012 w 182880"/>
                <a:gd name="connsiteY32" fmla="*/ 139192 h 228600"/>
                <a:gd name="connsiteX33" fmla="*/ 86868 w 182880"/>
                <a:gd name="connsiteY33" fmla="*/ 139192 h 228600"/>
                <a:gd name="connsiteX34" fmla="*/ 77724 w 182880"/>
                <a:gd name="connsiteY34" fmla="*/ 143764 h 228600"/>
                <a:gd name="connsiteX35" fmla="*/ 64008 w 182880"/>
                <a:gd name="connsiteY35" fmla="*/ 143764 h 228600"/>
                <a:gd name="connsiteX36" fmla="*/ 54864 w 182880"/>
                <a:gd name="connsiteY36" fmla="*/ 143764 h 228600"/>
                <a:gd name="connsiteX37" fmla="*/ 45720 w 182880"/>
                <a:gd name="connsiteY37" fmla="*/ 148336 h 228600"/>
                <a:gd name="connsiteX38" fmla="*/ 32004 w 182880"/>
                <a:gd name="connsiteY38" fmla="*/ 166624 h 228600"/>
                <a:gd name="connsiteX39" fmla="*/ 22860 w 182880"/>
                <a:gd name="connsiteY39" fmla="*/ 180340 h 228600"/>
                <a:gd name="connsiteX40" fmla="*/ 13716 w 182880"/>
                <a:gd name="connsiteY40" fmla="*/ 189484 h 228600"/>
                <a:gd name="connsiteX41" fmla="*/ 9144 w 182880"/>
                <a:gd name="connsiteY41" fmla="*/ 194056 h 228600"/>
                <a:gd name="connsiteX42" fmla="*/ 0 w 182880"/>
                <a:gd name="connsiteY42" fmla="*/ 198628 h 228600"/>
                <a:gd name="connsiteX43" fmla="*/ 0 w 182880"/>
                <a:gd name="connsiteY43" fmla="*/ 203200 h 228600"/>
                <a:gd name="connsiteX44" fmla="*/ 4572 w 182880"/>
                <a:gd name="connsiteY44" fmla="*/ 198628 h 228600"/>
                <a:gd name="connsiteX45" fmla="*/ 13716 w 182880"/>
                <a:gd name="connsiteY45" fmla="*/ 216916 h 228600"/>
                <a:gd name="connsiteX46" fmla="*/ 22860 w 182880"/>
                <a:gd name="connsiteY46" fmla="*/ 216916 h 228600"/>
                <a:gd name="connsiteX47" fmla="*/ 18288 w 182880"/>
                <a:gd name="connsiteY47" fmla="*/ 203200 h 228600"/>
                <a:gd name="connsiteX48" fmla="*/ 32004 w 182880"/>
                <a:gd name="connsiteY48" fmla="*/ 221488 h 228600"/>
                <a:gd name="connsiteX49" fmla="*/ 27432 w 182880"/>
                <a:gd name="connsiteY49" fmla="*/ 230632 h 228600"/>
                <a:gd name="connsiteX50" fmla="*/ 32004 w 182880"/>
                <a:gd name="connsiteY50" fmla="*/ 244348 h 228600"/>
                <a:gd name="connsiteX51" fmla="*/ 36576 w 182880"/>
                <a:gd name="connsiteY51" fmla="*/ 248920 h 228600"/>
                <a:gd name="connsiteX52" fmla="*/ 36576 w 182880"/>
                <a:gd name="connsiteY52" fmla="*/ 239776 h 228600"/>
                <a:gd name="connsiteX53" fmla="*/ 41148 w 182880"/>
                <a:gd name="connsiteY53" fmla="*/ 253492 h 228600"/>
                <a:gd name="connsiteX54" fmla="*/ 50292 w 182880"/>
                <a:gd name="connsiteY54" fmla="*/ 248920 h 228600"/>
                <a:gd name="connsiteX55" fmla="*/ 45720 w 182880"/>
                <a:gd name="connsiteY55" fmla="*/ 244348 h 228600"/>
                <a:gd name="connsiteX56" fmla="*/ 50292 w 182880"/>
                <a:gd name="connsiteY56" fmla="*/ 244348 h 228600"/>
                <a:gd name="connsiteX57" fmla="*/ 50292 w 182880"/>
                <a:gd name="connsiteY57" fmla="*/ 216916 h 228600"/>
                <a:gd name="connsiteX58" fmla="*/ 54864 w 182880"/>
                <a:gd name="connsiteY58" fmla="*/ 207772 h 228600"/>
                <a:gd name="connsiteX59" fmla="*/ 54864 w 182880"/>
                <a:gd name="connsiteY59" fmla="*/ 203200 h 228600"/>
                <a:gd name="connsiteX60" fmla="*/ 41148 w 182880"/>
                <a:gd name="connsiteY60" fmla="*/ 198628 h 228600"/>
                <a:gd name="connsiteX61" fmla="*/ 36576 w 182880"/>
                <a:gd name="connsiteY61" fmla="*/ 189484 h 228600"/>
                <a:gd name="connsiteX62" fmla="*/ 27432 w 182880"/>
                <a:gd name="connsiteY62" fmla="*/ 184912 h 228600"/>
                <a:gd name="connsiteX63" fmla="*/ 50292 w 182880"/>
                <a:gd name="connsiteY63" fmla="*/ 189484 h 228600"/>
                <a:gd name="connsiteX64" fmla="*/ 54864 w 182880"/>
                <a:gd name="connsiteY64" fmla="*/ 180340 h 228600"/>
                <a:gd name="connsiteX65" fmla="*/ 59436 w 182880"/>
                <a:gd name="connsiteY65" fmla="*/ 184912 h 228600"/>
                <a:gd name="connsiteX66" fmla="*/ 54864 w 182880"/>
                <a:gd name="connsiteY66" fmla="*/ 180340 h 228600"/>
                <a:gd name="connsiteX67" fmla="*/ 54864 w 182880"/>
                <a:gd name="connsiteY67" fmla="*/ 180340 h 228600"/>
                <a:gd name="connsiteX68" fmla="*/ 64008 w 182880"/>
                <a:gd name="connsiteY68" fmla="*/ 184912 h 228600"/>
                <a:gd name="connsiteX69" fmla="*/ 64008 w 182880"/>
                <a:gd name="connsiteY69" fmla="*/ 180340 h 228600"/>
                <a:gd name="connsiteX70" fmla="*/ 68580 w 182880"/>
                <a:gd name="connsiteY70" fmla="*/ 175768 h 228600"/>
                <a:gd name="connsiteX71" fmla="*/ 82296 w 182880"/>
                <a:gd name="connsiteY71" fmla="*/ 171196 h 228600"/>
                <a:gd name="connsiteX72" fmla="*/ 100584 w 182880"/>
                <a:gd name="connsiteY72" fmla="*/ 171196 h 228600"/>
                <a:gd name="connsiteX73" fmla="*/ 100584 w 182880"/>
                <a:gd name="connsiteY73" fmla="*/ 180340 h 228600"/>
                <a:gd name="connsiteX74" fmla="*/ 109728 w 182880"/>
                <a:gd name="connsiteY74" fmla="*/ 194056 h 228600"/>
                <a:gd name="connsiteX75" fmla="*/ 123444 w 182880"/>
                <a:gd name="connsiteY75" fmla="*/ 203200 h 228600"/>
                <a:gd name="connsiteX76" fmla="*/ 128016 w 182880"/>
                <a:gd name="connsiteY76" fmla="*/ 189484 h 228600"/>
                <a:gd name="connsiteX77" fmla="*/ 137160 w 182880"/>
                <a:gd name="connsiteY77" fmla="*/ 184912 h 228600"/>
                <a:gd name="connsiteX78" fmla="*/ 128016 w 182880"/>
                <a:gd name="connsiteY78" fmla="*/ 175768 h 228600"/>
                <a:gd name="connsiteX79" fmla="*/ 128016 w 182880"/>
                <a:gd name="connsiteY79" fmla="*/ 166624 h 228600"/>
                <a:gd name="connsiteX80" fmla="*/ 132588 w 182880"/>
                <a:gd name="connsiteY80" fmla="*/ 175768 h 228600"/>
                <a:gd name="connsiteX81" fmla="*/ 132588 w 182880"/>
                <a:gd name="connsiteY81" fmla="*/ 175768 h 228600"/>
                <a:gd name="connsiteX82" fmla="*/ 141732 w 182880"/>
                <a:gd name="connsiteY82" fmla="*/ 175768 h 228600"/>
                <a:gd name="connsiteX83" fmla="*/ 141732 w 182880"/>
                <a:gd name="connsiteY83" fmla="*/ 180340 h 228600"/>
                <a:gd name="connsiteX84" fmla="*/ 164592 w 182880"/>
                <a:gd name="connsiteY84" fmla="*/ 180340 h 228600"/>
                <a:gd name="connsiteX85" fmla="*/ 169164 w 182880"/>
                <a:gd name="connsiteY85" fmla="*/ 171196 h 228600"/>
                <a:gd name="connsiteX86" fmla="*/ 169164 w 182880"/>
                <a:gd name="connsiteY86" fmla="*/ 171196 h 228600"/>
                <a:gd name="connsiteX87" fmla="*/ 173736 w 182880"/>
                <a:gd name="connsiteY87" fmla="*/ 180340 h 228600"/>
                <a:gd name="connsiteX88" fmla="*/ 178308 w 182880"/>
                <a:gd name="connsiteY88" fmla="*/ 175768 h 228600"/>
                <a:gd name="connsiteX89" fmla="*/ 178308 w 182880"/>
                <a:gd name="connsiteY89" fmla="*/ 166624 h 228600"/>
                <a:gd name="connsiteX90" fmla="*/ 187452 w 182880"/>
                <a:gd name="connsiteY90" fmla="*/ 171196 h 228600"/>
                <a:gd name="connsiteX91" fmla="*/ 187452 w 182880"/>
                <a:gd name="connsiteY91" fmla="*/ 162052 h 228600"/>
                <a:gd name="connsiteX92" fmla="*/ 192024 w 182880"/>
                <a:gd name="connsiteY92" fmla="*/ 162052 h 228600"/>
                <a:gd name="connsiteX93" fmla="*/ 192024 w 182880"/>
                <a:gd name="connsiteY93" fmla="*/ 175768 h 228600"/>
                <a:gd name="connsiteX94" fmla="*/ 201168 w 182880"/>
                <a:gd name="connsiteY94" fmla="*/ 157480 h 228600"/>
                <a:gd name="connsiteX95" fmla="*/ 201168 w 182880"/>
                <a:gd name="connsiteY95" fmla="*/ 157480 h 228600"/>
                <a:gd name="connsiteX96" fmla="*/ 201168 w 182880"/>
                <a:gd name="connsiteY96" fmla="*/ 157480 h 228600"/>
                <a:gd name="connsiteX97" fmla="*/ 192024 w 182880"/>
                <a:gd name="connsiteY97" fmla="*/ 111760 h 228600"/>
                <a:gd name="connsiteX98" fmla="*/ 18288 w 182880"/>
                <a:gd name="connsiteY98" fmla="*/ 189484 h 228600"/>
                <a:gd name="connsiteX99" fmla="*/ 18288 w 182880"/>
                <a:gd name="connsiteY99" fmla="*/ 189484 h 228600"/>
                <a:gd name="connsiteX100" fmla="*/ 18288 w 182880"/>
                <a:gd name="connsiteY100" fmla="*/ 189484 h 228600"/>
                <a:gd name="connsiteX101" fmla="*/ 50292 w 182880"/>
                <a:gd name="connsiteY101" fmla="*/ 221488 h 228600"/>
                <a:gd name="connsiteX102" fmla="*/ 50292 w 182880"/>
                <a:gd name="connsiteY102" fmla="*/ 221488 h 228600"/>
                <a:gd name="connsiteX103" fmla="*/ 50292 w 182880"/>
                <a:gd name="connsiteY103" fmla="*/ 221488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82880" h="228600">
                  <a:moveTo>
                    <a:pt x="192024" y="111760"/>
                  </a:moveTo>
                  <a:cubicBezTo>
                    <a:pt x="192024" y="107188"/>
                    <a:pt x="192024" y="102616"/>
                    <a:pt x="192024" y="102616"/>
                  </a:cubicBezTo>
                  <a:cubicBezTo>
                    <a:pt x="192024" y="98044"/>
                    <a:pt x="187452" y="88900"/>
                    <a:pt x="182880" y="84328"/>
                  </a:cubicBezTo>
                  <a:cubicBezTo>
                    <a:pt x="178308" y="79756"/>
                    <a:pt x="173736" y="66040"/>
                    <a:pt x="187452" y="70612"/>
                  </a:cubicBezTo>
                  <a:cubicBezTo>
                    <a:pt x="187452" y="70612"/>
                    <a:pt x="187452" y="70612"/>
                    <a:pt x="187452" y="70612"/>
                  </a:cubicBezTo>
                  <a:cubicBezTo>
                    <a:pt x="182880" y="66040"/>
                    <a:pt x="178308" y="56896"/>
                    <a:pt x="187452" y="52324"/>
                  </a:cubicBezTo>
                  <a:cubicBezTo>
                    <a:pt x="187452" y="47752"/>
                    <a:pt x="182880" y="47752"/>
                    <a:pt x="182880" y="43180"/>
                  </a:cubicBezTo>
                  <a:cubicBezTo>
                    <a:pt x="182880" y="38608"/>
                    <a:pt x="173736" y="34036"/>
                    <a:pt x="173736" y="29464"/>
                  </a:cubicBezTo>
                  <a:cubicBezTo>
                    <a:pt x="169164" y="24892"/>
                    <a:pt x="164592" y="24892"/>
                    <a:pt x="160020" y="20320"/>
                  </a:cubicBezTo>
                  <a:cubicBezTo>
                    <a:pt x="155448" y="15748"/>
                    <a:pt x="150876" y="6604"/>
                    <a:pt x="150876" y="2032"/>
                  </a:cubicBezTo>
                  <a:cubicBezTo>
                    <a:pt x="146304" y="2032"/>
                    <a:pt x="141732" y="-2540"/>
                    <a:pt x="137160" y="2032"/>
                  </a:cubicBezTo>
                  <a:cubicBezTo>
                    <a:pt x="132588" y="6604"/>
                    <a:pt x="141732" y="11176"/>
                    <a:pt x="146304" y="6604"/>
                  </a:cubicBezTo>
                  <a:cubicBezTo>
                    <a:pt x="146304" y="6604"/>
                    <a:pt x="150876" y="11176"/>
                    <a:pt x="150876" y="15748"/>
                  </a:cubicBezTo>
                  <a:cubicBezTo>
                    <a:pt x="150876" y="15748"/>
                    <a:pt x="146304" y="11176"/>
                    <a:pt x="141732" y="11176"/>
                  </a:cubicBezTo>
                  <a:cubicBezTo>
                    <a:pt x="141732" y="11176"/>
                    <a:pt x="141732" y="15748"/>
                    <a:pt x="141732" y="15748"/>
                  </a:cubicBezTo>
                  <a:cubicBezTo>
                    <a:pt x="137160" y="15748"/>
                    <a:pt x="132588" y="6604"/>
                    <a:pt x="128016" y="6604"/>
                  </a:cubicBezTo>
                  <a:cubicBezTo>
                    <a:pt x="128016" y="11176"/>
                    <a:pt x="132588" y="11176"/>
                    <a:pt x="132588" y="15748"/>
                  </a:cubicBezTo>
                  <a:cubicBezTo>
                    <a:pt x="132588" y="20320"/>
                    <a:pt x="123444" y="20320"/>
                    <a:pt x="128016" y="24892"/>
                  </a:cubicBezTo>
                  <a:cubicBezTo>
                    <a:pt x="128016" y="24892"/>
                    <a:pt x="137160" y="43180"/>
                    <a:pt x="132588" y="34036"/>
                  </a:cubicBezTo>
                  <a:cubicBezTo>
                    <a:pt x="132588" y="38608"/>
                    <a:pt x="132588" y="38608"/>
                    <a:pt x="137160" y="38608"/>
                  </a:cubicBezTo>
                  <a:cubicBezTo>
                    <a:pt x="141732" y="38608"/>
                    <a:pt x="146304" y="47752"/>
                    <a:pt x="146304" y="52324"/>
                  </a:cubicBezTo>
                  <a:cubicBezTo>
                    <a:pt x="146304" y="56896"/>
                    <a:pt x="150876" y="79756"/>
                    <a:pt x="146304" y="84328"/>
                  </a:cubicBezTo>
                  <a:cubicBezTo>
                    <a:pt x="141732" y="88900"/>
                    <a:pt x="141732" y="93472"/>
                    <a:pt x="141732" y="98044"/>
                  </a:cubicBezTo>
                  <a:cubicBezTo>
                    <a:pt x="141732" y="107188"/>
                    <a:pt x="132588" y="107188"/>
                    <a:pt x="128016" y="107188"/>
                  </a:cubicBezTo>
                  <a:cubicBezTo>
                    <a:pt x="123444" y="107188"/>
                    <a:pt x="123444" y="116332"/>
                    <a:pt x="118872" y="111760"/>
                  </a:cubicBezTo>
                  <a:cubicBezTo>
                    <a:pt x="118872" y="111760"/>
                    <a:pt x="114300" y="107188"/>
                    <a:pt x="114300" y="107188"/>
                  </a:cubicBezTo>
                  <a:cubicBezTo>
                    <a:pt x="118872" y="107188"/>
                    <a:pt x="118872" y="102616"/>
                    <a:pt x="118872" y="98044"/>
                  </a:cubicBezTo>
                  <a:cubicBezTo>
                    <a:pt x="105156" y="93472"/>
                    <a:pt x="109728" y="107188"/>
                    <a:pt x="114300" y="111760"/>
                  </a:cubicBezTo>
                  <a:cubicBezTo>
                    <a:pt x="114300" y="116332"/>
                    <a:pt x="114300" y="120904"/>
                    <a:pt x="109728" y="125476"/>
                  </a:cubicBezTo>
                  <a:cubicBezTo>
                    <a:pt x="105156" y="130048"/>
                    <a:pt x="114300" y="134620"/>
                    <a:pt x="114300" y="139192"/>
                  </a:cubicBezTo>
                  <a:cubicBezTo>
                    <a:pt x="114300" y="139192"/>
                    <a:pt x="109728" y="139192"/>
                    <a:pt x="109728" y="139192"/>
                  </a:cubicBezTo>
                  <a:cubicBezTo>
                    <a:pt x="109728" y="143764"/>
                    <a:pt x="105156" y="139192"/>
                    <a:pt x="100584" y="143764"/>
                  </a:cubicBezTo>
                  <a:cubicBezTo>
                    <a:pt x="100584" y="148336"/>
                    <a:pt x="96012" y="139192"/>
                    <a:pt x="96012" y="139192"/>
                  </a:cubicBezTo>
                  <a:cubicBezTo>
                    <a:pt x="96012" y="139192"/>
                    <a:pt x="86868" y="139192"/>
                    <a:pt x="86868" y="139192"/>
                  </a:cubicBezTo>
                  <a:cubicBezTo>
                    <a:pt x="82296" y="139192"/>
                    <a:pt x="82296" y="139192"/>
                    <a:pt x="77724" y="143764"/>
                  </a:cubicBezTo>
                  <a:cubicBezTo>
                    <a:pt x="73152" y="143764"/>
                    <a:pt x="68580" y="143764"/>
                    <a:pt x="64008" y="143764"/>
                  </a:cubicBezTo>
                  <a:cubicBezTo>
                    <a:pt x="59436" y="143764"/>
                    <a:pt x="59436" y="143764"/>
                    <a:pt x="54864" y="143764"/>
                  </a:cubicBezTo>
                  <a:cubicBezTo>
                    <a:pt x="50292" y="143764"/>
                    <a:pt x="50292" y="143764"/>
                    <a:pt x="45720" y="148336"/>
                  </a:cubicBezTo>
                  <a:cubicBezTo>
                    <a:pt x="50292" y="152908"/>
                    <a:pt x="36576" y="162052"/>
                    <a:pt x="32004" y="166624"/>
                  </a:cubicBezTo>
                  <a:cubicBezTo>
                    <a:pt x="27432" y="175768"/>
                    <a:pt x="18288" y="171196"/>
                    <a:pt x="22860" y="180340"/>
                  </a:cubicBezTo>
                  <a:cubicBezTo>
                    <a:pt x="18288" y="180340"/>
                    <a:pt x="13716" y="184912"/>
                    <a:pt x="13716" y="189484"/>
                  </a:cubicBezTo>
                  <a:cubicBezTo>
                    <a:pt x="9144" y="189484"/>
                    <a:pt x="9144" y="189484"/>
                    <a:pt x="9144" y="194056"/>
                  </a:cubicBezTo>
                  <a:cubicBezTo>
                    <a:pt x="9144" y="189484"/>
                    <a:pt x="4572" y="198628"/>
                    <a:pt x="0" y="198628"/>
                  </a:cubicBezTo>
                  <a:cubicBezTo>
                    <a:pt x="0" y="198628"/>
                    <a:pt x="0" y="203200"/>
                    <a:pt x="0" y="203200"/>
                  </a:cubicBezTo>
                  <a:cubicBezTo>
                    <a:pt x="0" y="203200"/>
                    <a:pt x="4572" y="203200"/>
                    <a:pt x="4572" y="198628"/>
                  </a:cubicBezTo>
                  <a:cubicBezTo>
                    <a:pt x="9144" y="203200"/>
                    <a:pt x="13716" y="207772"/>
                    <a:pt x="13716" y="216916"/>
                  </a:cubicBezTo>
                  <a:cubicBezTo>
                    <a:pt x="18288" y="207772"/>
                    <a:pt x="18288" y="216916"/>
                    <a:pt x="22860" y="216916"/>
                  </a:cubicBezTo>
                  <a:cubicBezTo>
                    <a:pt x="27432" y="216916"/>
                    <a:pt x="18288" y="207772"/>
                    <a:pt x="18288" y="203200"/>
                  </a:cubicBezTo>
                  <a:cubicBezTo>
                    <a:pt x="22860" y="198628"/>
                    <a:pt x="32004" y="216916"/>
                    <a:pt x="32004" y="221488"/>
                  </a:cubicBezTo>
                  <a:cubicBezTo>
                    <a:pt x="32004" y="226060"/>
                    <a:pt x="27432" y="226060"/>
                    <a:pt x="27432" y="230632"/>
                  </a:cubicBezTo>
                  <a:cubicBezTo>
                    <a:pt x="27432" y="235204"/>
                    <a:pt x="36576" y="239776"/>
                    <a:pt x="32004" y="244348"/>
                  </a:cubicBezTo>
                  <a:cubicBezTo>
                    <a:pt x="32004" y="248920"/>
                    <a:pt x="32004" y="244348"/>
                    <a:pt x="36576" y="248920"/>
                  </a:cubicBezTo>
                  <a:cubicBezTo>
                    <a:pt x="45720" y="253492"/>
                    <a:pt x="36576" y="239776"/>
                    <a:pt x="36576" y="239776"/>
                  </a:cubicBezTo>
                  <a:cubicBezTo>
                    <a:pt x="41148" y="244348"/>
                    <a:pt x="41148" y="248920"/>
                    <a:pt x="41148" y="253492"/>
                  </a:cubicBezTo>
                  <a:cubicBezTo>
                    <a:pt x="45720" y="253492"/>
                    <a:pt x="45720" y="248920"/>
                    <a:pt x="50292" y="248920"/>
                  </a:cubicBezTo>
                  <a:cubicBezTo>
                    <a:pt x="50292" y="248920"/>
                    <a:pt x="45720" y="248920"/>
                    <a:pt x="45720" y="244348"/>
                  </a:cubicBezTo>
                  <a:cubicBezTo>
                    <a:pt x="45720" y="244348"/>
                    <a:pt x="50292" y="244348"/>
                    <a:pt x="50292" y="244348"/>
                  </a:cubicBezTo>
                  <a:cubicBezTo>
                    <a:pt x="54864" y="235204"/>
                    <a:pt x="50292" y="226060"/>
                    <a:pt x="50292" y="216916"/>
                  </a:cubicBezTo>
                  <a:cubicBezTo>
                    <a:pt x="50292" y="212344"/>
                    <a:pt x="54864" y="212344"/>
                    <a:pt x="54864" y="207772"/>
                  </a:cubicBezTo>
                  <a:cubicBezTo>
                    <a:pt x="54864" y="203200"/>
                    <a:pt x="54864" y="207772"/>
                    <a:pt x="54864" y="203200"/>
                  </a:cubicBezTo>
                  <a:cubicBezTo>
                    <a:pt x="50292" y="203200"/>
                    <a:pt x="45720" y="198628"/>
                    <a:pt x="41148" y="198628"/>
                  </a:cubicBezTo>
                  <a:cubicBezTo>
                    <a:pt x="45720" y="194056"/>
                    <a:pt x="41148" y="189484"/>
                    <a:pt x="36576" y="189484"/>
                  </a:cubicBezTo>
                  <a:cubicBezTo>
                    <a:pt x="27432" y="194056"/>
                    <a:pt x="32004" y="184912"/>
                    <a:pt x="27432" y="184912"/>
                  </a:cubicBezTo>
                  <a:cubicBezTo>
                    <a:pt x="27432" y="180340"/>
                    <a:pt x="45720" y="184912"/>
                    <a:pt x="50292" y="189484"/>
                  </a:cubicBezTo>
                  <a:cubicBezTo>
                    <a:pt x="50292" y="189484"/>
                    <a:pt x="45720" y="175768"/>
                    <a:pt x="54864" y="180340"/>
                  </a:cubicBezTo>
                  <a:cubicBezTo>
                    <a:pt x="50292" y="184912"/>
                    <a:pt x="54864" y="184912"/>
                    <a:pt x="59436" y="184912"/>
                  </a:cubicBezTo>
                  <a:cubicBezTo>
                    <a:pt x="59436" y="184912"/>
                    <a:pt x="59436" y="180340"/>
                    <a:pt x="54864" y="180340"/>
                  </a:cubicBezTo>
                  <a:cubicBezTo>
                    <a:pt x="54864" y="180340"/>
                    <a:pt x="54864" y="180340"/>
                    <a:pt x="54864" y="180340"/>
                  </a:cubicBezTo>
                  <a:cubicBezTo>
                    <a:pt x="59436" y="184912"/>
                    <a:pt x="64008" y="175768"/>
                    <a:pt x="64008" y="184912"/>
                  </a:cubicBezTo>
                  <a:cubicBezTo>
                    <a:pt x="64008" y="184912"/>
                    <a:pt x="64008" y="180340"/>
                    <a:pt x="64008" y="180340"/>
                  </a:cubicBezTo>
                  <a:cubicBezTo>
                    <a:pt x="64008" y="180340"/>
                    <a:pt x="68580" y="180340"/>
                    <a:pt x="68580" y="175768"/>
                  </a:cubicBezTo>
                  <a:cubicBezTo>
                    <a:pt x="73152" y="175768"/>
                    <a:pt x="77724" y="171196"/>
                    <a:pt x="82296" y="171196"/>
                  </a:cubicBezTo>
                  <a:cubicBezTo>
                    <a:pt x="91440" y="166624"/>
                    <a:pt x="96012" y="171196"/>
                    <a:pt x="100584" y="171196"/>
                  </a:cubicBezTo>
                  <a:cubicBezTo>
                    <a:pt x="109728" y="166624"/>
                    <a:pt x="105156" y="175768"/>
                    <a:pt x="100584" y="180340"/>
                  </a:cubicBezTo>
                  <a:cubicBezTo>
                    <a:pt x="105156" y="184912"/>
                    <a:pt x="105156" y="189484"/>
                    <a:pt x="109728" y="194056"/>
                  </a:cubicBezTo>
                  <a:cubicBezTo>
                    <a:pt x="114300" y="198628"/>
                    <a:pt x="118872" y="203200"/>
                    <a:pt x="123444" y="203200"/>
                  </a:cubicBezTo>
                  <a:cubicBezTo>
                    <a:pt x="128016" y="203200"/>
                    <a:pt x="128016" y="194056"/>
                    <a:pt x="128016" y="189484"/>
                  </a:cubicBezTo>
                  <a:cubicBezTo>
                    <a:pt x="128016" y="184912"/>
                    <a:pt x="132588" y="184912"/>
                    <a:pt x="137160" y="184912"/>
                  </a:cubicBezTo>
                  <a:cubicBezTo>
                    <a:pt x="137160" y="180340"/>
                    <a:pt x="132588" y="180340"/>
                    <a:pt x="128016" y="175768"/>
                  </a:cubicBezTo>
                  <a:cubicBezTo>
                    <a:pt x="128016" y="175768"/>
                    <a:pt x="123444" y="166624"/>
                    <a:pt x="128016" y="166624"/>
                  </a:cubicBezTo>
                  <a:cubicBezTo>
                    <a:pt x="132588" y="166624"/>
                    <a:pt x="128016" y="175768"/>
                    <a:pt x="132588" y="175768"/>
                  </a:cubicBezTo>
                  <a:cubicBezTo>
                    <a:pt x="132588" y="175768"/>
                    <a:pt x="132588" y="175768"/>
                    <a:pt x="132588" y="175768"/>
                  </a:cubicBezTo>
                  <a:cubicBezTo>
                    <a:pt x="132588" y="175768"/>
                    <a:pt x="137160" y="175768"/>
                    <a:pt x="141732" y="175768"/>
                  </a:cubicBezTo>
                  <a:cubicBezTo>
                    <a:pt x="137160" y="175768"/>
                    <a:pt x="141732" y="180340"/>
                    <a:pt x="141732" y="180340"/>
                  </a:cubicBezTo>
                  <a:cubicBezTo>
                    <a:pt x="150876" y="175768"/>
                    <a:pt x="155448" y="180340"/>
                    <a:pt x="164592" y="180340"/>
                  </a:cubicBezTo>
                  <a:cubicBezTo>
                    <a:pt x="160020" y="175768"/>
                    <a:pt x="164592" y="166624"/>
                    <a:pt x="169164" y="171196"/>
                  </a:cubicBezTo>
                  <a:cubicBezTo>
                    <a:pt x="169164" y="171196"/>
                    <a:pt x="169164" y="171196"/>
                    <a:pt x="169164" y="171196"/>
                  </a:cubicBezTo>
                  <a:cubicBezTo>
                    <a:pt x="169164" y="171196"/>
                    <a:pt x="169164" y="175768"/>
                    <a:pt x="173736" y="180340"/>
                  </a:cubicBezTo>
                  <a:cubicBezTo>
                    <a:pt x="178308" y="184912"/>
                    <a:pt x="182880" y="180340"/>
                    <a:pt x="178308" y="175768"/>
                  </a:cubicBezTo>
                  <a:cubicBezTo>
                    <a:pt x="178308" y="175768"/>
                    <a:pt x="173736" y="166624"/>
                    <a:pt x="178308" y="166624"/>
                  </a:cubicBezTo>
                  <a:cubicBezTo>
                    <a:pt x="182880" y="166624"/>
                    <a:pt x="182880" y="166624"/>
                    <a:pt x="187452" y="171196"/>
                  </a:cubicBezTo>
                  <a:cubicBezTo>
                    <a:pt x="187452" y="166624"/>
                    <a:pt x="182880" y="166624"/>
                    <a:pt x="187452" y="162052"/>
                  </a:cubicBezTo>
                  <a:cubicBezTo>
                    <a:pt x="187452" y="157480"/>
                    <a:pt x="192024" y="157480"/>
                    <a:pt x="192024" y="162052"/>
                  </a:cubicBezTo>
                  <a:cubicBezTo>
                    <a:pt x="192024" y="166624"/>
                    <a:pt x="192024" y="175768"/>
                    <a:pt x="192024" y="175768"/>
                  </a:cubicBezTo>
                  <a:cubicBezTo>
                    <a:pt x="201168" y="175768"/>
                    <a:pt x="196596" y="162052"/>
                    <a:pt x="201168" y="157480"/>
                  </a:cubicBezTo>
                  <a:cubicBezTo>
                    <a:pt x="201168" y="157480"/>
                    <a:pt x="201168" y="157480"/>
                    <a:pt x="201168" y="157480"/>
                  </a:cubicBezTo>
                  <a:cubicBezTo>
                    <a:pt x="201168" y="157480"/>
                    <a:pt x="201168" y="157480"/>
                    <a:pt x="201168" y="157480"/>
                  </a:cubicBezTo>
                  <a:cubicBezTo>
                    <a:pt x="201168" y="120904"/>
                    <a:pt x="196596" y="116332"/>
                    <a:pt x="192024" y="111760"/>
                  </a:cubicBezTo>
                  <a:close/>
                  <a:moveTo>
                    <a:pt x="18288" y="189484"/>
                  </a:moveTo>
                  <a:cubicBezTo>
                    <a:pt x="22860" y="189484"/>
                    <a:pt x="22860" y="189484"/>
                    <a:pt x="18288" y="189484"/>
                  </a:cubicBezTo>
                  <a:cubicBezTo>
                    <a:pt x="27432" y="194056"/>
                    <a:pt x="22860" y="189484"/>
                    <a:pt x="18288" y="189484"/>
                  </a:cubicBezTo>
                  <a:close/>
                  <a:moveTo>
                    <a:pt x="50292" y="221488"/>
                  </a:moveTo>
                  <a:cubicBezTo>
                    <a:pt x="50292" y="221488"/>
                    <a:pt x="50292" y="221488"/>
                    <a:pt x="50292" y="221488"/>
                  </a:cubicBezTo>
                  <a:cubicBezTo>
                    <a:pt x="50292" y="216916"/>
                    <a:pt x="50292" y="221488"/>
                    <a:pt x="50292" y="221488"/>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38" name="Freeform: Shape 318">
              <a:extLst>
                <a:ext uri="{FF2B5EF4-FFF2-40B4-BE49-F238E27FC236}">
                  <a16:creationId xmlns:a16="http://schemas.microsoft.com/office/drawing/2014/main" id="{C9DDEC73-5AA9-D24B-9977-8478912FAB75}"/>
                </a:ext>
              </a:extLst>
            </p:cNvPr>
            <p:cNvSpPr/>
            <p:nvPr/>
          </p:nvSpPr>
          <p:spPr>
            <a:xfrm>
              <a:off x="10163558" y="3168195"/>
              <a:ext cx="45720" cy="45720"/>
            </a:xfrm>
            <a:custGeom>
              <a:avLst/>
              <a:gdLst>
                <a:gd name="connsiteX0" fmla="*/ 0 w 0"/>
                <a:gd name="connsiteY0" fmla="*/ 0 h 0"/>
                <a:gd name="connsiteX1" fmla="*/ 0 w 0"/>
                <a:gd name="connsiteY1" fmla="*/ 0 h 0"/>
                <a:gd name="connsiteX2" fmla="*/ 4572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4572"/>
                    <a:pt x="0" y="4572"/>
                    <a:pt x="0" y="0"/>
                  </a:cubicBezTo>
                  <a:cubicBezTo>
                    <a:pt x="0" y="0"/>
                    <a:pt x="4572" y="0"/>
                    <a:pt x="4572" y="0"/>
                  </a:cubicBezTo>
                  <a:cubicBezTo>
                    <a:pt x="4572" y="0"/>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39" name="Freeform: Shape 319">
              <a:extLst>
                <a:ext uri="{FF2B5EF4-FFF2-40B4-BE49-F238E27FC236}">
                  <a16:creationId xmlns:a16="http://schemas.microsoft.com/office/drawing/2014/main" id="{74D900B3-AE0A-034E-BE96-F9F27DA062A8}"/>
                </a:ext>
              </a:extLst>
            </p:cNvPr>
            <p:cNvSpPr/>
            <p:nvPr/>
          </p:nvSpPr>
          <p:spPr>
            <a:xfrm>
              <a:off x="10162312" y="3149907"/>
              <a:ext cx="45720" cy="45720"/>
            </a:xfrm>
            <a:custGeom>
              <a:avLst/>
              <a:gdLst>
                <a:gd name="connsiteX0" fmla="*/ 1246 w 45720"/>
                <a:gd name="connsiteY0" fmla="*/ 32004 h 45720"/>
                <a:gd name="connsiteX1" fmla="*/ 5818 w 45720"/>
                <a:gd name="connsiteY1" fmla="*/ 27432 h 45720"/>
                <a:gd name="connsiteX2" fmla="*/ 10390 w 45720"/>
                <a:gd name="connsiteY2" fmla="*/ 32004 h 45720"/>
                <a:gd name="connsiteX3" fmla="*/ 5818 w 45720"/>
                <a:gd name="connsiteY3" fmla="*/ 32004 h 45720"/>
                <a:gd name="connsiteX4" fmla="*/ 14962 w 45720"/>
                <a:gd name="connsiteY4" fmla="*/ 41148 h 45720"/>
                <a:gd name="connsiteX5" fmla="*/ 24106 w 45720"/>
                <a:gd name="connsiteY5" fmla="*/ 45720 h 45720"/>
                <a:gd name="connsiteX6" fmla="*/ 24106 w 45720"/>
                <a:gd name="connsiteY6" fmla="*/ 45720 h 45720"/>
                <a:gd name="connsiteX7" fmla="*/ 24106 w 45720"/>
                <a:gd name="connsiteY7" fmla="*/ 32004 h 45720"/>
                <a:gd name="connsiteX8" fmla="*/ 42394 w 45720"/>
                <a:gd name="connsiteY8" fmla="*/ 32004 h 45720"/>
                <a:gd name="connsiteX9" fmla="*/ 46966 w 45720"/>
                <a:gd name="connsiteY9" fmla="*/ 22860 h 45720"/>
                <a:gd name="connsiteX10" fmla="*/ 46966 w 45720"/>
                <a:gd name="connsiteY10" fmla="*/ 9144 h 45720"/>
                <a:gd name="connsiteX11" fmla="*/ 51538 w 45720"/>
                <a:gd name="connsiteY11" fmla="*/ 0 h 45720"/>
                <a:gd name="connsiteX12" fmla="*/ 46966 w 45720"/>
                <a:gd name="connsiteY12" fmla="*/ 9144 h 45720"/>
                <a:gd name="connsiteX13" fmla="*/ 28678 w 45720"/>
                <a:gd name="connsiteY13" fmla="*/ 9144 h 45720"/>
                <a:gd name="connsiteX14" fmla="*/ 28678 w 45720"/>
                <a:gd name="connsiteY14" fmla="*/ 13716 h 45720"/>
                <a:gd name="connsiteX15" fmla="*/ 14962 w 45720"/>
                <a:gd name="connsiteY15" fmla="*/ 13716 h 45720"/>
                <a:gd name="connsiteX16" fmla="*/ 10390 w 45720"/>
                <a:gd name="connsiteY16" fmla="*/ 27432 h 45720"/>
                <a:gd name="connsiteX17" fmla="*/ 1246 w 45720"/>
                <a:gd name="connsiteY17" fmla="*/ 32004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720" h="45720">
                  <a:moveTo>
                    <a:pt x="1246" y="32004"/>
                  </a:moveTo>
                  <a:cubicBezTo>
                    <a:pt x="1246" y="32004"/>
                    <a:pt x="5818" y="32004"/>
                    <a:pt x="5818" y="27432"/>
                  </a:cubicBezTo>
                  <a:cubicBezTo>
                    <a:pt x="5818" y="32004"/>
                    <a:pt x="10390" y="32004"/>
                    <a:pt x="10390" y="32004"/>
                  </a:cubicBezTo>
                  <a:cubicBezTo>
                    <a:pt x="10390" y="32004"/>
                    <a:pt x="5818" y="32004"/>
                    <a:pt x="5818" y="32004"/>
                  </a:cubicBezTo>
                  <a:cubicBezTo>
                    <a:pt x="10390" y="32004"/>
                    <a:pt x="10390" y="41148"/>
                    <a:pt x="14962" y="41148"/>
                  </a:cubicBezTo>
                  <a:cubicBezTo>
                    <a:pt x="14962" y="41148"/>
                    <a:pt x="24106" y="45720"/>
                    <a:pt x="24106" y="45720"/>
                  </a:cubicBezTo>
                  <a:cubicBezTo>
                    <a:pt x="24106" y="45720"/>
                    <a:pt x="24106" y="45720"/>
                    <a:pt x="24106" y="45720"/>
                  </a:cubicBezTo>
                  <a:cubicBezTo>
                    <a:pt x="19534" y="41148"/>
                    <a:pt x="24106" y="36576"/>
                    <a:pt x="24106" y="32004"/>
                  </a:cubicBezTo>
                  <a:cubicBezTo>
                    <a:pt x="28678" y="22860"/>
                    <a:pt x="37822" y="32004"/>
                    <a:pt x="42394" y="32004"/>
                  </a:cubicBezTo>
                  <a:cubicBezTo>
                    <a:pt x="42394" y="27432"/>
                    <a:pt x="42394" y="22860"/>
                    <a:pt x="46966" y="22860"/>
                  </a:cubicBezTo>
                  <a:cubicBezTo>
                    <a:pt x="51538" y="18288"/>
                    <a:pt x="46966" y="13716"/>
                    <a:pt x="46966" y="9144"/>
                  </a:cubicBezTo>
                  <a:cubicBezTo>
                    <a:pt x="51538" y="13716"/>
                    <a:pt x="51538" y="4572"/>
                    <a:pt x="51538" y="0"/>
                  </a:cubicBezTo>
                  <a:cubicBezTo>
                    <a:pt x="46966" y="0"/>
                    <a:pt x="46966" y="9144"/>
                    <a:pt x="46966" y="9144"/>
                  </a:cubicBezTo>
                  <a:cubicBezTo>
                    <a:pt x="37822" y="9144"/>
                    <a:pt x="37822" y="4572"/>
                    <a:pt x="28678" y="9144"/>
                  </a:cubicBezTo>
                  <a:cubicBezTo>
                    <a:pt x="24106" y="9144"/>
                    <a:pt x="28678" y="13716"/>
                    <a:pt x="28678" y="13716"/>
                  </a:cubicBezTo>
                  <a:cubicBezTo>
                    <a:pt x="24106" y="18288"/>
                    <a:pt x="19534" y="13716"/>
                    <a:pt x="14962" y="13716"/>
                  </a:cubicBezTo>
                  <a:cubicBezTo>
                    <a:pt x="14962" y="18288"/>
                    <a:pt x="14962" y="22860"/>
                    <a:pt x="10390" y="27432"/>
                  </a:cubicBezTo>
                  <a:cubicBezTo>
                    <a:pt x="5818" y="27432"/>
                    <a:pt x="-3326" y="32004"/>
                    <a:pt x="1246" y="3200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40" name="Freeform: Shape 320">
              <a:extLst>
                <a:ext uri="{FF2B5EF4-FFF2-40B4-BE49-F238E27FC236}">
                  <a16:creationId xmlns:a16="http://schemas.microsoft.com/office/drawing/2014/main" id="{AE276E3F-76DE-084D-BE96-53500A7F5FAF}"/>
                </a:ext>
              </a:extLst>
            </p:cNvPr>
            <p:cNvSpPr/>
            <p:nvPr/>
          </p:nvSpPr>
          <p:spPr>
            <a:xfrm>
              <a:off x="10190283" y="2908734"/>
              <a:ext cx="45720" cy="45720"/>
            </a:xfrm>
            <a:custGeom>
              <a:avLst/>
              <a:gdLst>
                <a:gd name="connsiteX0" fmla="*/ 5279 w 0"/>
                <a:gd name="connsiteY0" fmla="*/ 3429 h 0"/>
                <a:gd name="connsiteX1" fmla="*/ 5279 w 0"/>
                <a:gd name="connsiteY1" fmla="*/ 3429 h 0"/>
                <a:gd name="connsiteX2" fmla="*/ 5279 w 0"/>
                <a:gd name="connsiteY2" fmla="*/ 3429 h 0"/>
              </a:gdLst>
              <a:ahLst/>
              <a:cxnLst>
                <a:cxn ang="0">
                  <a:pos x="connsiteX0" y="connsiteY0"/>
                </a:cxn>
                <a:cxn ang="0">
                  <a:pos x="connsiteX1" y="connsiteY1"/>
                </a:cxn>
                <a:cxn ang="0">
                  <a:pos x="connsiteX2" y="connsiteY2"/>
                </a:cxn>
              </a:cxnLst>
              <a:rect l="l" t="t" r="r" b="b"/>
              <a:pathLst>
                <a:path>
                  <a:moveTo>
                    <a:pt x="5279" y="3429"/>
                  </a:moveTo>
                  <a:cubicBezTo>
                    <a:pt x="5279" y="-1143"/>
                    <a:pt x="707" y="-1143"/>
                    <a:pt x="5279" y="3429"/>
                  </a:cubicBezTo>
                  <a:cubicBezTo>
                    <a:pt x="-3865" y="-1143"/>
                    <a:pt x="707" y="3429"/>
                    <a:pt x="5279"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41" name="Freeform: Shape 321">
              <a:extLst>
                <a:ext uri="{FF2B5EF4-FFF2-40B4-BE49-F238E27FC236}">
                  <a16:creationId xmlns:a16="http://schemas.microsoft.com/office/drawing/2014/main" id="{BD92C3D5-0827-4C43-A620-96FBDA2E9DAE}"/>
                </a:ext>
              </a:extLst>
            </p:cNvPr>
            <p:cNvSpPr/>
            <p:nvPr/>
          </p:nvSpPr>
          <p:spPr>
            <a:xfrm>
              <a:off x="10190990" y="290759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42" name="Freeform: Shape 322">
              <a:extLst>
                <a:ext uri="{FF2B5EF4-FFF2-40B4-BE49-F238E27FC236}">
                  <a16:creationId xmlns:a16="http://schemas.microsoft.com/office/drawing/2014/main" id="{278AE1BF-5106-A940-B4F8-3ADA07FCE042}"/>
                </a:ext>
              </a:extLst>
            </p:cNvPr>
            <p:cNvSpPr/>
            <p:nvPr/>
          </p:nvSpPr>
          <p:spPr>
            <a:xfrm>
              <a:off x="10195562" y="3154987"/>
              <a:ext cx="45720" cy="45720"/>
            </a:xfrm>
            <a:custGeom>
              <a:avLst/>
              <a:gdLst>
                <a:gd name="connsiteX0" fmla="*/ 0 w 0"/>
                <a:gd name="connsiteY0" fmla="*/ 4064 h 0"/>
                <a:gd name="connsiteX1" fmla="*/ 0 w 0"/>
                <a:gd name="connsiteY1" fmla="*/ 4064 h 0"/>
                <a:gd name="connsiteX2" fmla="*/ 0 w 0"/>
                <a:gd name="connsiteY2" fmla="*/ 4064 h 0"/>
              </a:gdLst>
              <a:ahLst/>
              <a:cxnLst>
                <a:cxn ang="0">
                  <a:pos x="connsiteX0" y="connsiteY0"/>
                </a:cxn>
                <a:cxn ang="0">
                  <a:pos x="connsiteX1" y="connsiteY1"/>
                </a:cxn>
                <a:cxn ang="0">
                  <a:pos x="connsiteX2" y="connsiteY2"/>
                </a:cxn>
              </a:cxnLst>
              <a:rect l="l" t="t" r="r" b="b"/>
              <a:pathLst>
                <a:path>
                  <a:moveTo>
                    <a:pt x="0" y="4064"/>
                  </a:moveTo>
                  <a:cubicBezTo>
                    <a:pt x="0" y="4064"/>
                    <a:pt x="0" y="4064"/>
                    <a:pt x="0" y="4064"/>
                  </a:cubicBezTo>
                  <a:cubicBezTo>
                    <a:pt x="4572" y="4064"/>
                    <a:pt x="4572" y="-5080"/>
                    <a:pt x="0" y="406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43" name="Freeform: Shape 323">
              <a:extLst>
                <a:ext uri="{FF2B5EF4-FFF2-40B4-BE49-F238E27FC236}">
                  <a16:creationId xmlns:a16="http://schemas.microsoft.com/office/drawing/2014/main" id="{B44289B7-7693-C649-8473-B9A33214E192}"/>
                </a:ext>
              </a:extLst>
            </p:cNvPr>
            <p:cNvSpPr/>
            <p:nvPr/>
          </p:nvSpPr>
          <p:spPr>
            <a:xfrm>
              <a:off x="10195562" y="2912163"/>
              <a:ext cx="45720" cy="45720"/>
            </a:xfrm>
            <a:custGeom>
              <a:avLst/>
              <a:gdLst>
                <a:gd name="connsiteX0" fmla="*/ 4572 w 0"/>
                <a:gd name="connsiteY0" fmla="*/ 4572 h 0"/>
                <a:gd name="connsiteX1" fmla="*/ 0 w 0"/>
                <a:gd name="connsiteY1" fmla="*/ 0 h 0"/>
                <a:gd name="connsiteX2" fmla="*/ 4572 w 0"/>
                <a:gd name="connsiteY2" fmla="*/ 4572 h 0"/>
              </a:gdLst>
              <a:ahLst/>
              <a:cxnLst>
                <a:cxn ang="0">
                  <a:pos x="connsiteX0" y="connsiteY0"/>
                </a:cxn>
                <a:cxn ang="0">
                  <a:pos x="connsiteX1" y="connsiteY1"/>
                </a:cxn>
                <a:cxn ang="0">
                  <a:pos x="connsiteX2" y="connsiteY2"/>
                </a:cxn>
              </a:cxnLst>
              <a:rect l="l" t="t" r="r" b="b"/>
              <a:pathLst>
                <a:path>
                  <a:moveTo>
                    <a:pt x="4572" y="4572"/>
                  </a:moveTo>
                  <a:cubicBezTo>
                    <a:pt x="4572" y="4572"/>
                    <a:pt x="0" y="4572"/>
                    <a:pt x="0" y="0"/>
                  </a:cubicBezTo>
                  <a:cubicBezTo>
                    <a:pt x="0" y="4572"/>
                    <a:pt x="4572" y="4572"/>
                    <a:pt x="4572"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44" name="Freeform: Shape 324">
              <a:extLst>
                <a:ext uri="{FF2B5EF4-FFF2-40B4-BE49-F238E27FC236}">
                  <a16:creationId xmlns:a16="http://schemas.microsoft.com/office/drawing/2014/main" id="{3AF3D632-1A81-354F-8D07-6C56D0FEA77C}"/>
                </a:ext>
              </a:extLst>
            </p:cNvPr>
            <p:cNvSpPr/>
            <p:nvPr/>
          </p:nvSpPr>
          <p:spPr>
            <a:xfrm>
              <a:off x="10199400" y="2907591"/>
              <a:ext cx="91440" cy="45720"/>
            </a:xfrm>
            <a:custGeom>
              <a:avLst/>
              <a:gdLst>
                <a:gd name="connsiteX0" fmla="*/ 87602 w 91440"/>
                <a:gd name="connsiteY0" fmla="*/ 36576 h 45720"/>
                <a:gd name="connsiteX1" fmla="*/ 87602 w 91440"/>
                <a:gd name="connsiteY1" fmla="*/ 36576 h 45720"/>
                <a:gd name="connsiteX2" fmla="*/ 87602 w 91440"/>
                <a:gd name="connsiteY2" fmla="*/ 36576 h 45720"/>
                <a:gd name="connsiteX3" fmla="*/ 83030 w 91440"/>
                <a:gd name="connsiteY3" fmla="*/ 27432 h 45720"/>
                <a:gd name="connsiteX4" fmla="*/ 64742 w 91440"/>
                <a:gd name="connsiteY4" fmla="*/ 32004 h 45720"/>
                <a:gd name="connsiteX5" fmla="*/ 32738 w 91440"/>
                <a:gd name="connsiteY5" fmla="*/ 18288 h 45720"/>
                <a:gd name="connsiteX6" fmla="*/ 14450 w 91440"/>
                <a:gd name="connsiteY6" fmla="*/ 4572 h 45720"/>
                <a:gd name="connsiteX7" fmla="*/ 734 w 91440"/>
                <a:gd name="connsiteY7" fmla="*/ 0 h 45720"/>
                <a:gd name="connsiteX8" fmla="*/ 14450 w 91440"/>
                <a:gd name="connsiteY8" fmla="*/ 18288 h 45720"/>
                <a:gd name="connsiteX9" fmla="*/ 19022 w 91440"/>
                <a:gd name="connsiteY9" fmla="*/ 32004 h 45720"/>
                <a:gd name="connsiteX10" fmla="*/ 23594 w 91440"/>
                <a:gd name="connsiteY10" fmla="*/ 45720 h 45720"/>
                <a:gd name="connsiteX11" fmla="*/ 14450 w 91440"/>
                <a:gd name="connsiteY11" fmla="*/ 45720 h 45720"/>
                <a:gd name="connsiteX12" fmla="*/ 9878 w 91440"/>
                <a:gd name="connsiteY12" fmla="*/ 50292 h 45720"/>
                <a:gd name="connsiteX13" fmla="*/ 14450 w 91440"/>
                <a:gd name="connsiteY13" fmla="*/ 73152 h 45720"/>
                <a:gd name="connsiteX14" fmla="*/ 32738 w 91440"/>
                <a:gd name="connsiteY14" fmla="*/ 86868 h 45720"/>
                <a:gd name="connsiteX15" fmla="*/ 37310 w 91440"/>
                <a:gd name="connsiteY15" fmla="*/ 82296 h 45720"/>
                <a:gd name="connsiteX16" fmla="*/ 32738 w 91440"/>
                <a:gd name="connsiteY16" fmla="*/ 73152 h 45720"/>
                <a:gd name="connsiteX17" fmla="*/ 23594 w 91440"/>
                <a:gd name="connsiteY17" fmla="*/ 68580 h 45720"/>
                <a:gd name="connsiteX18" fmla="*/ 23594 w 91440"/>
                <a:gd name="connsiteY18" fmla="*/ 64008 h 45720"/>
                <a:gd name="connsiteX19" fmla="*/ 37310 w 91440"/>
                <a:gd name="connsiteY19" fmla="*/ 68580 h 45720"/>
                <a:gd name="connsiteX20" fmla="*/ 78458 w 91440"/>
                <a:gd name="connsiteY20" fmla="*/ 77724 h 45720"/>
                <a:gd name="connsiteX21" fmla="*/ 78458 w 91440"/>
                <a:gd name="connsiteY21" fmla="*/ 59436 h 45720"/>
                <a:gd name="connsiteX22" fmla="*/ 92174 w 91440"/>
                <a:gd name="connsiteY22" fmla="*/ 54864 h 45720"/>
                <a:gd name="connsiteX23" fmla="*/ 92174 w 91440"/>
                <a:gd name="connsiteY23" fmla="*/ 50292 h 45720"/>
                <a:gd name="connsiteX24" fmla="*/ 96746 w 91440"/>
                <a:gd name="connsiteY24" fmla="*/ 45720 h 45720"/>
                <a:gd name="connsiteX25" fmla="*/ 101318 w 91440"/>
                <a:gd name="connsiteY25" fmla="*/ 45720 h 45720"/>
                <a:gd name="connsiteX26" fmla="*/ 105890 w 91440"/>
                <a:gd name="connsiteY26" fmla="*/ 41148 h 45720"/>
                <a:gd name="connsiteX27" fmla="*/ 101318 w 91440"/>
                <a:gd name="connsiteY27" fmla="*/ 41148 h 45720"/>
                <a:gd name="connsiteX28" fmla="*/ 96746 w 91440"/>
                <a:gd name="connsiteY28" fmla="*/ 36576 h 45720"/>
                <a:gd name="connsiteX29" fmla="*/ 96746 w 91440"/>
                <a:gd name="connsiteY29" fmla="*/ 36576 h 45720"/>
                <a:gd name="connsiteX30" fmla="*/ 87602 w 91440"/>
                <a:gd name="connsiteY30" fmla="*/ 36576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40" h="45720">
                  <a:moveTo>
                    <a:pt x="87602" y="36576"/>
                  </a:moveTo>
                  <a:cubicBezTo>
                    <a:pt x="87602" y="36576"/>
                    <a:pt x="92174" y="36576"/>
                    <a:pt x="87602" y="36576"/>
                  </a:cubicBezTo>
                  <a:cubicBezTo>
                    <a:pt x="87602" y="36576"/>
                    <a:pt x="87602" y="36576"/>
                    <a:pt x="87602" y="36576"/>
                  </a:cubicBezTo>
                  <a:cubicBezTo>
                    <a:pt x="87602" y="32004"/>
                    <a:pt x="87602" y="27432"/>
                    <a:pt x="83030" y="27432"/>
                  </a:cubicBezTo>
                  <a:cubicBezTo>
                    <a:pt x="83030" y="45720"/>
                    <a:pt x="73886" y="32004"/>
                    <a:pt x="64742" y="32004"/>
                  </a:cubicBezTo>
                  <a:cubicBezTo>
                    <a:pt x="55598" y="32004"/>
                    <a:pt x="41882" y="22860"/>
                    <a:pt x="32738" y="18288"/>
                  </a:cubicBezTo>
                  <a:cubicBezTo>
                    <a:pt x="28166" y="13716"/>
                    <a:pt x="19022" y="9144"/>
                    <a:pt x="14450" y="4572"/>
                  </a:cubicBezTo>
                  <a:cubicBezTo>
                    <a:pt x="9878" y="0"/>
                    <a:pt x="5306" y="0"/>
                    <a:pt x="734" y="0"/>
                  </a:cubicBezTo>
                  <a:cubicBezTo>
                    <a:pt x="-3838" y="0"/>
                    <a:pt x="14450" y="18288"/>
                    <a:pt x="14450" y="18288"/>
                  </a:cubicBezTo>
                  <a:cubicBezTo>
                    <a:pt x="14450" y="22860"/>
                    <a:pt x="19022" y="27432"/>
                    <a:pt x="19022" y="32004"/>
                  </a:cubicBezTo>
                  <a:cubicBezTo>
                    <a:pt x="19022" y="41148"/>
                    <a:pt x="23594" y="41148"/>
                    <a:pt x="23594" y="45720"/>
                  </a:cubicBezTo>
                  <a:cubicBezTo>
                    <a:pt x="23594" y="50292"/>
                    <a:pt x="14450" y="45720"/>
                    <a:pt x="14450" y="45720"/>
                  </a:cubicBezTo>
                  <a:cubicBezTo>
                    <a:pt x="9878" y="45720"/>
                    <a:pt x="734" y="45720"/>
                    <a:pt x="9878" y="50292"/>
                  </a:cubicBezTo>
                  <a:cubicBezTo>
                    <a:pt x="19022" y="54864"/>
                    <a:pt x="734" y="64008"/>
                    <a:pt x="14450" y="73152"/>
                  </a:cubicBezTo>
                  <a:cubicBezTo>
                    <a:pt x="23594" y="77724"/>
                    <a:pt x="23594" y="96012"/>
                    <a:pt x="32738" y="86868"/>
                  </a:cubicBezTo>
                  <a:cubicBezTo>
                    <a:pt x="32738" y="86868"/>
                    <a:pt x="32738" y="82296"/>
                    <a:pt x="37310" y="82296"/>
                  </a:cubicBezTo>
                  <a:cubicBezTo>
                    <a:pt x="51026" y="86868"/>
                    <a:pt x="37310" y="73152"/>
                    <a:pt x="32738" y="73152"/>
                  </a:cubicBezTo>
                  <a:cubicBezTo>
                    <a:pt x="28166" y="73152"/>
                    <a:pt x="28166" y="73152"/>
                    <a:pt x="23594" y="68580"/>
                  </a:cubicBezTo>
                  <a:cubicBezTo>
                    <a:pt x="23594" y="68580"/>
                    <a:pt x="19022" y="64008"/>
                    <a:pt x="23594" y="64008"/>
                  </a:cubicBezTo>
                  <a:cubicBezTo>
                    <a:pt x="28166" y="64008"/>
                    <a:pt x="32738" y="73152"/>
                    <a:pt x="37310" y="68580"/>
                  </a:cubicBezTo>
                  <a:cubicBezTo>
                    <a:pt x="51026" y="54864"/>
                    <a:pt x="64742" y="77724"/>
                    <a:pt x="78458" y="77724"/>
                  </a:cubicBezTo>
                  <a:cubicBezTo>
                    <a:pt x="83030" y="77724"/>
                    <a:pt x="78458" y="64008"/>
                    <a:pt x="78458" y="59436"/>
                  </a:cubicBezTo>
                  <a:cubicBezTo>
                    <a:pt x="83030" y="54864"/>
                    <a:pt x="87602" y="54864"/>
                    <a:pt x="92174" y="54864"/>
                  </a:cubicBezTo>
                  <a:cubicBezTo>
                    <a:pt x="92174" y="54864"/>
                    <a:pt x="92174" y="54864"/>
                    <a:pt x="92174" y="50292"/>
                  </a:cubicBezTo>
                  <a:cubicBezTo>
                    <a:pt x="92174" y="50292"/>
                    <a:pt x="101318" y="50292"/>
                    <a:pt x="96746" y="45720"/>
                  </a:cubicBezTo>
                  <a:cubicBezTo>
                    <a:pt x="96746" y="45720"/>
                    <a:pt x="101318" y="45720"/>
                    <a:pt x="101318" y="45720"/>
                  </a:cubicBezTo>
                  <a:cubicBezTo>
                    <a:pt x="101318" y="45720"/>
                    <a:pt x="105890" y="41148"/>
                    <a:pt x="105890" y="41148"/>
                  </a:cubicBezTo>
                  <a:cubicBezTo>
                    <a:pt x="101318" y="36576"/>
                    <a:pt x="101318" y="41148"/>
                    <a:pt x="101318" y="41148"/>
                  </a:cubicBezTo>
                  <a:cubicBezTo>
                    <a:pt x="101318" y="41148"/>
                    <a:pt x="96746" y="36576"/>
                    <a:pt x="96746" y="36576"/>
                  </a:cubicBezTo>
                  <a:cubicBezTo>
                    <a:pt x="96746" y="36576"/>
                    <a:pt x="96746" y="36576"/>
                    <a:pt x="96746" y="36576"/>
                  </a:cubicBezTo>
                  <a:cubicBezTo>
                    <a:pt x="96746" y="41148"/>
                    <a:pt x="92174" y="41148"/>
                    <a:pt x="87602" y="3657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45" name="Freeform: Shape 325">
              <a:extLst>
                <a:ext uri="{FF2B5EF4-FFF2-40B4-BE49-F238E27FC236}">
                  <a16:creationId xmlns:a16="http://schemas.microsoft.com/office/drawing/2014/main" id="{5BA01484-B6E6-7C4E-97B0-184EF8C9EBD3}"/>
                </a:ext>
              </a:extLst>
            </p:cNvPr>
            <p:cNvSpPr/>
            <p:nvPr/>
          </p:nvSpPr>
          <p:spPr>
            <a:xfrm>
              <a:off x="10287002" y="294416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46" name="Freeform: Shape 326">
              <a:extLst>
                <a:ext uri="{FF2B5EF4-FFF2-40B4-BE49-F238E27FC236}">
                  <a16:creationId xmlns:a16="http://schemas.microsoft.com/office/drawing/2014/main" id="{4816F9D2-9A4D-4D4D-B43C-6F12AFB64CBF}"/>
                </a:ext>
              </a:extLst>
            </p:cNvPr>
            <p:cNvSpPr/>
            <p:nvPr/>
          </p:nvSpPr>
          <p:spPr>
            <a:xfrm>
              <a:off x="10209278" y="298074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4572"/>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47" name="Freeform: Shape 327">
              <a:extLst>
                <a:ext uri="{FF2B5EF4-FFF2-40B4-BE49-F238E27FC236}">
                  <a16:creationId xmlns:a16="http://schemas.microsoft.com/office/drawing/2014/main" id="{4EDD494E-782E-4B49-BD2B-8D8CC88E5D0D}"/>
                </a:ext>
              </a:extLst>
            </p:cNvPr>
            <p:cNvSpPr/>
            <p:nvPr/>
          </p:nvSpPr>
          <p:spPr>
            <a:xfrm>
              <a:off x="10291574" y="314990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4572"/>
                    <a:pt x="0" y="0"/>
                  </a:cubicBezTo>
                  <a:cubicBezTo>
                    <a:pt x="4572"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48" name="Freeform: Shape 328">
              <a:extLst>
                <a:ext uri="{FF2B5EF4-FFF2-40B4-BE49-F238E27FC236}">
                  <a16:creationId xmlns:a16="http://schemas.microsoft.com/office/drawing/2014/main" id="{8405BC0C-41E1-5E4F-9794-C5A19FA24AE8}"/>
                </a:ext>
              </a:extLst>
            </p:cNvPr>
            <p:cNvSpPr/>
            <p:nvPr/>
          </p:nvSpPr>
          <p:spPr>
            <a:xfrm>
              <a:off x="10639046" y="5006139"/>
              <a:ext cx="45720" cy="45720"/>
            </a:xfrm>
            <a:custGeom>
              <a:avLst/>
              <a:gdLst>
                <a:gd name="connsiteX0" fmla="*/ 13716 w 0"/>
                <a:gd name="connsiteY0" fmla="*/ 0 h 0"/>
                <a:gd name="connsiteX1" fmla="*/ 0 w 0"/>
                <a:gd name="connsiteY1" fmla="*/ 13716 h 0"/>
                <a:gd name="connsiteX2" fmla="*/ 13716 w 0"/>
                <a:gd name="connsiteY2" fmla="*/ 13716 h 0"/>
                <a:gd name="connsiteX3" fmla="*/ 1371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13716" y="0"/>
                  </a:moveTo>
                  <a:cubicBezTo>
                    <a:pt x="9144" y="0"/>
                    <a:pt x="4572" y="9144"/>
                    <a:pt x="0" y="13716"/>
                  </a:cubicBezTo>
                  <a:cubicBezTo>
                    <a:pt x="4572" y="13716"/>
                    <a:pt x="9144" y="13716"/>
                    <a:pt x="13716" y="13716"/>
                  </a:cubicBezTo>
                  <a:cubicBezTo>
                    <a:pt x="13716" y="13716"/>
                    <a:pt x="18288" y="0"/>
                    <a:pt x="13716"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49" name="Freeform: Shape 329">
              <a:extLst>
                <a:ext uri="{FF2B5EF4-FFF2-40B4-BE49-F238E27FC236}">
                  <a16:creationId xmlns:a16="http://schemas.microsoft.com/office/drawing/2014/main" id="{64CDF0A9-B7EB-EC47-99ED-B0260B62D093}"/>
                </a:ext>
              </a:extLst>
            </p:cNvPr>
            <p:cNvSpPr/>
            <p:nvPr/>
          </p:nvSpPr>
          <p:spPr>
            <a:xfrm>
              <a:off x="10639046" y="4867763"/>
              <a:ext cx="182880" cy="91440"/>
            </a:xfrm>
            <a:custGeom>
              <a:avLst/>
              <a:gdLst>
                <a:gd name="connsiteX0" fmla="*/ 205740 w 182880"/>
                <a:gd name="connsiteY0" fmla="*/ 19504 h 91440"/>
                <a:gd name="connsiteX1" fmla="*/ 210312 w 182880"/>
                <a:gd name="connsiteY1" fmla="*/ 5788 h 91440"/>
                <a:gd name="connsiteX2" fmla="*/ 205740 w 182880"/>
                <a:gd name="connsiteY2" fmla="*/ 5788 h 91440"/>
                <a:gd name="connsiteX3" fmla="*/ 214884 w 182880"/>
                <a:gd name="connsiteY3" fmla="*/ 1216 h 91440"/>
                <a:gd name="connsiteX4" fmla="*/ 214884 w 182880"/>
                <a:gd name="connsiteY4" fmla="*/ 1216 h 91440"/>
                <a:gd name="connsiteX5" fmla="*/ 187452 w 182880"/>
                <a:gd name="connsiteY5" fmla="*/ 14932 h 91440"/>
                <a:gd name="connsiteX6" fmla="*/ 164592 w 182880"/>
                <a:gd name="connsiteY6" fmla="*/ 28648 h 91440"/>
                <a:gd name="connsiteX7" fmla="*/ 141732 w 182880"/>
                <a:gd name="connsiteY7" fmla="*/ 46936 h 91440"/>
                <a:gd name="connsiteX8" fmla="*/ 114300 w 182880"/>
                <a:gd name="connsiteY8" fmla="*/ 60652 h 91440"/>
                <a:gd name="connsiteX9" fmla="*/ 77724 w 182880"/>
                <a:gd name="connsiteY9" fmla="*/ 74368 h 91440"/>
                <a:gd name="connsiteX10" fmla="*/ 50292 w 182880"/>
                <a:gd name="connsiteY10" fmla="*/ 88084 h 91440"/>
                <a:gd name="connsiteX11" fmla="*/ 32004 w 182880"/>
                <a:gd name="connsiteY11" fmla="*/ 97228 h 91440"/>
                <a:gd name="connsiteX12" fmla="*/ 22860 w 182880"/>
                <a:gd name="connsiteY12" fmla="*/ 106372 h 91440"/>
                <a:gd name="connsiteX13" fmla="*/ 13716 w 182880"/>
                <a:gd name="connsiteY13" fmla="*/ 110944 h 91440"/>
                <a:gd name="connsiteX14" fmla="*/ 13716 w 182880"/>
                <a:gd name="connsiteY14" fmla="*/ 110944 h 91440"/>
                <a:gd name="connsiteX15" fmla="*/ 13716 w 182880"/>
                <a:gd name="connsiteY15" fmla="*/ 110944 h 91440"/>
                <a:gd name="connsiteX16" fmla="*/ 13716 w 182880"/>
                <a:gd name="connsiteY16" fmla="*/ 110944 h 91440"/>
                <a:gd name="connsiteX17" fmla="*/ 13716 w 182880"/>
                <a:gd name="connsiteY17" fmla="*/ 110944 h 91440"/>
                <a:gd name="connsiteX18" fmla="*/ 0 w 182880"/>
                <a:gd name="connsiteY18" fmla="*/ 120088 h 91440"/>
                <a:gd name="connsiteX19" fmla="*/ 4572 w 182880"/>
                <a:gd name="connsiteY19" fmla="*/ 120088 h 91440"/>
                <a:gd name="connsiteX20" fmla="*/ 0 w 182880"/>
                <a:gd name="connsiteY20" fmla="*/ 124660 h 91440"/>
                <a:gd name="connsiteX21" fmla="*/ 13716 w 182880"/>
                <a:gd name="connsiteY21" fmla="*/ 129232 h 91440"/>
                <a:gd name="connsiteX22" fmla="*/ 18288 w 182880"/>
                <a:gd name="connsiteY22" fmla="*/ 133804 h 91440"/>
                <a:gd name="connsiteX23" fmla="*/ 27432 w 182880"/>
                <a:gd name="connsiteY23" fmla="*/ 133804 h 91440"/>
                <a:gd name="connsiteX24" fmla="*/ 45720 w 182880"/>
                <a:gd name="connsiteY24" fmla="*/ 129232 h 91440"/>
                <a:gd name="connsiteX25" fmla="*/ 59436 w 182880"/>
                <a:gd name="connsiteY25" fmla="*/ 120088 h 91440"/>
                <a:gd name="connsiteX26" fmla="*/ 73152 w 182880"/>
                <a:gd name="connsiteY26" fmla="*/ 115516 h 91440"/>
                <a:gd name="connsiteX27" fmla="*/ 100584 w 182880"/>
                <a:gd name="connsiteY27" fmla="*/ 88084 h 91440"/>
                <a:gd name="connsiteX28" fmla="*/ 123444 w 182880"/>
                <a:gd name="connsiteY28" fmla="*/ 74368 h 91440"/>
                <a:gd name="connsiteX29" fmla="*/ 141732 w 182880"/>
                <a:gd name="connsiteY29" fmla="*/ 69796 h 91440"/>
                <a:gd name="connsiteX30" fmla="*/ 137160 w 182880"/>
                <a:gd name="connsiteY30" fmla="*/ 69796 h 91440"/>
                <a:gd name="connsiteX31" fmla="*/ 146304 w 182880"/>
                <a:gd name="connsiteY31" fmla="*/ 65224 h 91440"/>
                <a:gd name="connsiteX32" fmla="*/ 150876 w 182880"/>
                <a:gd name="connsiteY32" fmla="*/ 56080 h 91440"/>
                <a:gd name="connsiteX33" fmla="*/ 164592 w 182880"/>
                <a:gd name="connsiteY33" fmla="*/ 51508 h 91440"/>
                <a:gd name="connsiteX34" fmla="*/ 187452 w 182880"/>
                <a:gd name="connsiteY34" fmla="*/ 37792 h 91440"/>
                <a:gd name="connsiteX35" fmla="*/ 205740 w 182880"/>
                <a:gd name="connsiteY35" fmla="*/ 19504 h 91440"/>
                <a:gd name="connsiteX36" fmla="*/ 219456 w 182880"/>
                <a:gd name="connsiteY36" fmla="*/ 5788 h 91440"/>
                <a:gd name="connsiteX37" fmla="*/ 210312 w 182880"/>
                <a:gd name="connsiteY37" fmla="*/ 10360 h 91440"/>
                <a:gd name="connsiteX38" fmla="*/ 214884 w 182880"/>
                <a:gd name="connsiteY38" fmla="*/ 5788 h 91440"/>
                <a:gd name="connsiteX39" fmla="*/ 205740 w 182880"/>
                <a:gd name="connsiteY39" fmla="*/ 10360 h 91440"/>
                <a:gd name="connsiteX40" fmla="*/ 214884 w 182880"/>
                <a:gd name="connsiteY40" fmla="*/ 1216 h 91440"/>
                <a:gd name="connsiteX41" fmla="*/ 205740 w 182880"/>
                <a:gd name="connsiteY41" fmla="*/ 19504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82880" h="91440">
                  <a:moveTo>
                    <a:pt x="205740" y="19504"/>
                  </a:moveTo>
                  <a:cubicBezTo>
                    <a:pt x="210312" y="14932"/>
                    <a:pt x="210312" y="14932"/>
                    <a:pt x="210312" y="5788"/>
                  </a:cubicBezTo>
                  <a:cubicBezTo>
                    <a:pt x="210312" y="5788"/>
                    <a:pt x="205740" y="5788"/>
                    <a:pt x="205740" y="5788"/>
                  </a:cubicBezTo>
                  <a:cubicBezTo>
                    <a:pt x="205740" y="1216"/>
                    <a:pt x="210312" y="1216"/>
                    <a:pt x="214884" y="1216"/>
                  </a:cubicBezTo>
                  <a:cubicBezTo>
                    <a:pt x="214884" y="1216"/>
                    <a:pt x="214884" y="1216"/>
                    <a:pt x="214884" y="1216"/>
                  </a:cubicBezTo>
                  <a:cubicBezTo>
                    <a:pt x="205740" y="-3356"/>
                    <a:pt x="192024" y="5788"/>
                    <a:pt x="187452" y="14932"/>
                  </a:cubicBezTo>
                  <a:cubicBezTo>
                    <a:pt x="182880" y="24076"/>
                    <a:pt x="173736" y="28648"/>
                    <a:pt x="164592" y="28648"/>
                  </a:cubicBezTo>
                  <a:cubicBezTo>
                    <a:pt x="155449" y="33220"/>
                    <a:pt x="150876" y="42364"/>
                    <a:pt x="141732" y="46936"/>
                  </a:cubicBezTo>
                  <a:cubicBezTo>
                    <a:pt x="132589" y="51508"/>
                    <a:pt x="123444" y="56080"/>
                    <a:pt x="114300" y="60652"/>
                  </a:cubicBezTo>
                  <a:cubicBezTo>
                    <a:pt x="105156" y="65224"/>
                    <a:pt x="91440" y="69796"/>
                    <a:pt x="77724" y="74368"/>
                  </a:cubicBezTo>
                  <a:cubicBezTo>
                    <a:pt x="73152" y="74368"/>
                    <a:pt x="50292" y="83512"/>
                    <a:pt x="50292" y="88084"/>
                  </a:cubicBezTo>
                  <a:cubicBezTo>
                    <a:pt x="50292" y="88084"/>
                    <a:pt x="32004" y="97228"/>
                    <a:pt x="32004" y="97228"/>
                  </a:cubicBezTo>
                  <a:cubicBezTo>
                    <a:pt x="32004" y="97228"/>
                    <a:pt x="22860" y="106372"/>
                    <a:pt x="22860" y="106372"/>
                  </a:cubicBezTo>
                  <a:cubicBezTo>
                    <a:pt x="22860" y="101800"/>
                    <a:pt x="13716" y="110944"/>
                    <a:pt x="13716" y="110944"/>
                  </a:cubicBezTo>
                  <a:cubicBezTo>
                    <a:pt x="13716" y="110944"/>
                    <a:pt x="13716" y="110944"/>
                    <a:pt x="13716" y="110944"/>
                  </a:cubicBezTo>
                  <a:cubicBezTo>
                    <a:pt x="13716" y="110944"/>
                    <a:pt x="13716" y="110944"/>
                    <a:pt x="13716" y="110944"/>
                  </a:cubicBezTo>
                  <a:cubicBezTo>
                    <a:pt x="13716" y="110944"/>
                    <a:pt x="13716" y="110944"/>
                    <a:pt x="13716" y="110944"/>
                  </a:cubicBezTo>
                  <a:cubicBezTo>
                    <a:pt x="13716" y="110944"/>
                    <a:pt x="13716" y="110944"/>
                    <a:pt x="13716" y="110944"/>
                  </a:cubicBezTo>
                  <a:cubicBezTo>
                    <a:pt x="9144" y="110944"/>
                    <a:pt x="0" y="110944"/>
                    <a:pt x="0" y="120088"/>
                  </a:cubicBezTo>
                  <a:cubicBezTo>
                    <a:pt x="0" y="120088"/>
                    <a:pt x="0" y="120088"/>
                    <a:pt x="4572" y="120088"/>
                  </a:cubicBezTo>
                  <a:cubicBezTo>
                    <a:pt x="4572" y="120088"/>
                    <a:pt x="4572" y="124660"/>
                    <a:pt x="0" y="124660"/>
                  </a:cubicBezTo>
                  <a:cubicBezTo>
                    <a:pt x="4572" y="124660"/>
                    <a:pt x="18288" y="120088"/>
                    <a:pt x="13716" y="129232"/>
                  </a:cubicBezTo>
                  <a:cubicBezTo>
                    <a:pt x="18288" y="129232"/>
                    <a:pt x="22860" y="129232"/>
                    <a:pt x="18288" y="133804"/>
                  </a:cubicBezTo>
                  <a:cubicBezTo>
                    <a:pt x="22860" y="133804"/>
                    <a:pt x="22860" y="133804"/>
                    <a:pt x="27432" y="133804"/>
                  </a:cubicBezTo>
                  <a:cubicBezTo>
                    <a:pt x="32004" y="138376"/>
                    <a:pt x="45720" y="129232"/>
                    <a:pt x="45720" y="129232"/>
                  </a:cubicBezTo>
                  <a:cubicBezTo>
                    <a:pt x="50292" y="129232"/>
                    <a:pt x="59436" y="124660"/>
                    <a:pt x="59436" y="120088"/>
                  </a:cubicBezTo>
                  <a:cubicBezTo>
                    <a:pt x="64008" y="115516"/>
                    <a:pt x="68580" y="115516"/>
                    <a:pt x="73152" y="115516"/>
                  </a:cubicBezTo>
                  <a:cubicBezTo>
                    <a:pt x="77724" y="106372"/>
                    <a:pt x="96012" y="97228"/>
                    <a:pt x="100584" y="88084"/>
                  </a:cubicBezTo>
                  <a:cubicBezTo>
                    <a:pt x="105156" y="83512"/>
                    <a:pt x="114300" y="78940"/>
                    <a:pt x="123444" y="74368"/>
                  </a:cubicBezTo>
                  <a:cubicBezTo>
                    <a:pt x="123444" y="74368"/>
                    <a:pt x="141732" y="65224"/>
                    <a:pt x="141732" y="69796"/>
                  </a:cubicBezTo>
                  <a:cubicBezTo>
                    <a:pt x="141732" y="69796"/>
                    <a:pt x="141732" y="69796"/>
                    <a:pt x="137160" y="69796"/>
                  </a:cubicBezTo>
                  <a:cubicBezTo>
                    <a:pt x="141732" y="74368"/>
                    <a:pt x="160020" y="69796"/>
                    <a:pt x="146304" y="65224"/>
                  </a:cubicBezTo>
                  <a:cubicBezTo>
                    <a:pt x="150876" y="65224"/>
                    <a:pt x="150876" y="60652"/>
                    <a:pt x="150876" y="56080"/>
                  </a:cubicBezTo>
                  <a:cubicBezTo>
                    <a:pt x="155449" y="51508"/>
                    <a:pt x="160020" y="51508"/>
                    <a:pt x="164592" y="51508"/>
                  </a:cubicBezTo>
                  <a:cubicBezTo>
                    <a:pt x="173736" y="46936"/>
                    <a:pt x="178309" y="42364"/>
                    <a:pt x="187452" y="37792"/>
                  </a:cubicBezTo>
                  <a:cubicBezTo>
                    <a:pt x="192024" y="33220"/>
                    <a:pt x="205740" y="28648"/>
                    <a:pt x="205740" y="19504"/>
                  </a:cubicBezTo>
                  <a:cubicBezTo>
                    <a:pt x="205740" y="14932"/>
                    <a:pt x="219456" y="10360"/>
                    <a:pt x="219456" y="5788"/>
                  </a:cubicBezTo>
                  <a:cubicBezTo>
                    <a:pt x="219456" y="5788"/>
                    <a:pt x="214884" y="10360"/>
                    <a:pt x="210312" y="10360"/>
                  </a:cubicBezTo>
                  <a:cubicBezTo>
                    <a:pt x="214884" y="10360"/>
                    <a:pt x="214884" y="10360"/>
                    <a:pt x="214884" y="5788"/>
                  </a:cubicBezTo>
                  <a:cubicBezTo>
                    <a:pt x="210312" y="5788"/>
                    <a:pt x="210312" y="5788"/>
                    <a:pt x="205740" y="10360"/>
                  </a:cubicBezTo>
                  <a:cubicBezTo>
                    <a:pt x="210312" y="5788"/>
                    <a:pt x="210312" y="5788"/>
                    <a:pt x="214884" y="1216"/>
                  </a:cubicBezTo>
                  <a:cubicBezTo>
                    <a:pt x="219456" y="5788"/>
                    <a:pt x="214884" y="19504"/>
                    <a:pt x="205740" y="1950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50" name="Freeform: Shape 330">
              <a:extLst>
                <a:ext uri="{FF2B5EF4-FFF2-40B4-BE49-F238E27FC236}">
                  <a16:creationId xmlns:a16="http://schemas.microsoft.com/office/drawing/2014/main" id="{03A4DEC2-1E8F-6E44-8EEA-2716BF1A1D36}"/>
                </a:ext>
              </a:extLst>
            </p:cNvPr>
            <p:cNvSpPr/>
            <p:nvPr/>
          </p:nvSpPr>
          <p:spPr>
            <a:xfrm>
              <a:off x="10945371" y="475010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51" name="Freeform: Shape 331">
              <a:extLst>
                <a:ext uri="{FF2B5EF4-FFF2-40B4-BE49-F238E27FC236}">
                  <a16:creationId xmlns:a16="http://schemas.microsoft.com/office/drawing/2014/main" id="{52C114E1-7BB5-244F-BE99-6712328E5D37}"/>
                </a:ext>
              </a:extLst>
            </p:cNvPr>
            <p:cNvSpPr/>
            <p:nvPr/>
          </p:nvSpPr>
          <p:spPr>
            <a:xfrm>
              <a:off x="10863075" y="4736391"/>
              <a:ext cx="91440" cy="137160"/>
            </a:xfrm>
            <a:custGeom>
              <a:avLst/>
              <a:gdLst>
                <a:gd name="connsiteX0" fmla="*/ 132588 w 91440"/>
                <a:gd name="connsiteY0" fmla="*/ 64008 h 137160"/>
                <a:gd name="connsiteX1" fmla="*/ 118872 w 91440"/>
                <a:gd name="connsiteY1" fmla="*/ 68580 h 137160"/>
                <a:gd name="connsiteX2" fmla="*/ 96012 w 91440"/>
                <a:gd name="connsiteY2" fmla="*/ 68580 h 137160"/>
                <a:gd name="connsiteX3" fmla="*/ 91440 w 91440"/>
                <a:gd name="connsiteY3" fmla="*/ 59436 h 137160"/>
                <a:gd name="connsiteX4" fmla="*/ 96012 w 91440"/>
                <a:gd name="connsiteY4" fmla="*/ 45720 h 137160"/>
                <a:gd name="connsiteX5" fmla="*/ 96012 w 91440"/>
                <a:gd name="connsiteY5" fmla="*/ 45720 h 137160"/>
                <a:gd name="connsiteX6" fmla="*/ 91440 w 91440"/>
                <a:gd name="connsiteY6" fmla="*/ 41148 h 137160"/>
                <a:gd name="connsiteX7" fmla="*/ 82296 w 91440"/>
                <a:gd name="connsiteY7" fmla="*/ 59436 h 137160"/>
                <a:gd name="connsiteX8" fmla="*/ 73152 w 91440"/>
                <a:gd name="connsiteY8" fmla="*/ 50292 h 137160"/>
                <a:gd name="connsiteX9" fmla="*/ 82296 w 91440"/>
                <a:gd name="connsiteY9" fmla="*/ 41148 h 137160"/>
                <a:gd name="connsiteX10" fmla="*/ 82296 w 91440"/>
                <a:gd name="connsiteY10" fmla="*/ 27432 h 137160"/>
                <a:gd name="connsiteX11" fmla="*/ 77724 w 91440"/>
                <a:gd name="connsiteY11" fmla="*/ 27432 h 137160"/>
                <a:gd name="connsiteX12" fmla="*/ 77724 w 91440"/>
                <a:gd name="connsiteY12" fmla="*/ 27432 h 137160"/>
                <a:gd name="connsiteX13" fmla="*/ 82296 w 91440"/>
                <a:gd name="connsiteY13" fmla="*/ 32004 h 137160"/>
                <a:gd name="connsiteX14" fmla="*/ 86868 w 91440"/>
                <a:gd name="connsiteY14" fmla="*/ 18288 h 137160"/>
                <a:gd name="connsiteX15" fmla="*/ 82296 w 91440"/>
                <a:gd name="connsiteY15" fmla="*/ 18288 h 137160"/>
                <a:gd name="connsiteX16" fmla="*/ 82296 w 91440"/>
                <a:gd name="connsiteY16" fmla="*/ 18288 h 137160"/>
                <a:gd name="connsiteX17" fmla="*/ 73152 w 91440"/>
                <a:gd name="connsiteY17" fmla="*/ 13716 h 137160"/>
                <a:gd name="connsiteX18" fmla="*/ 77724 w 91440"/>
                <a:gd name="connsiteY18" fmla="*/ 13716 h 137160"/>
                <a:gd name="connsiteX19" fmla="*/ 73152 w 91440"/>
                <a:gd name="connsiteY19" fmla="*/ 13716 h 137160"/>
                <a:gd name="connsiteX20" fmla="*/ 77724 w 91440"/>
                <a:gd name="connsiteY20" fmla="*/ 0 h 137160"/>
                <a:gd name="connsiteX21" fmla="*/ 68580 w 91440"/>
                <a:gd name="connsiteY21" fmla="*/ 4572 h 137160"/>
                <a:gd name="connsiteX22" fmla="*/ 64008 w 91440"/>
                <a:gd name="connsiteY22" fmla="*/ 18288 h 137160"/>
                <a:gd name="connsiteX23" fmla="*/ 68580 w 91440"/>
                <a:gd name="connsiteY23" fmla="*/ 45720 h 137160"/>
                <a:gd name="connsiteX24" fmla="*/ 73152 w 91440"/>
                <a:gd name="connsiteY24" fmla="*/ 41148 h 137160"/>
                <a:gd name="connsiteX25" fmla="*/ 73152 w 91440"/>
                <a:gd name="connsiteY25" fmla="*/ 41148 h 137160"/>
                <a:gd name="connsiteX26" fmla="*/ 73152 w 91440"/>
                <a:gd name="connsiteY26" fmla="*/ 41148 h 137160"/>
                <a:gd name="connsiteX27" fmla="*/ 73152 w 91440"/>
                <a:gd name="connsiteY27" fmla="*/ 41148 h 137160"/>
                <a:gd name="connsiteX28" fmla="*/ 68580 w 91440"/>
                <a:gd name="connsiteY28" fmla="*/ 50292 h 137160"/>
                <a:gd name="connsiteX29" fmla="*/ 68580 w 91440"/>
                <a:gd name="connsiteY29" fmla="*/ 45720 h 137160"/>
                <a:gd name="connsiteX30" fmla="*/ 64008 w 91440"/>
                <a:gd name="connsiteY30" fmla="*/ 59436 h 137160"/>
                <a:gd name="connsiteX31" fmla="*/ 68580 w 91440"/>
                <a:gd name="connsiteY31" fmla="*/ 59436 h 137160"/>
                <a:gd name="connsiteX32" fmla="*/ 64008 w 91440"/>
                <a:gd name="connsiteY32" fmla="*/ 59436 h 137160"/>
                <a:gd name="connsiteX33" fmla="*/ 50292 w 91440"/>
                <a:gd name="connsiteY33" fmla="*/ 82296 h 137160"/>
                <a:gd name="connsiteX34" fmla="*/ 22860 w 91440"/>
                <a:gd name="connsiteY34" fmla="*/ 105156 h 137160"/>
                <a:gd name="connsiteX35" fmla="*/ 18288 w 91440"/>
                <a:gd name="connsiteY35" fmla="*/ 118872 h 137160"/>
                <a:gd name="connsiteX36" fmla="*/ 27432 w 91440"/>
                <a:gd name="connsiteY36" fmla="*/ 137160 h 137160"/>
                <a:gd name="connsiteX37" fmla="*/ 13715 w 91440"/>
                <a:gd name="connsiteY37" fmla="*/ 146304 h 137160"/>
                <a:gd name="connsiteX38" fmla="*/ 0 w 91440"/>
                <a:gd name="connsiteY38" fmla="*/ 155448 h 137160"/>
                <a:gd name="connsiteX39" fmla="*/ 4572 w 91440"/>
                <a:gd name="connsiteY39" fmla="*/ 155448 h 137160"/>
                <a:gd name="connsiteX40" fmla="*/ 4572 w 91440"/>
                <a:gd name="connsiteY40" fmla="*/ 160020 h 137160"/>
                <a:gd name="connsiteX41" fmla="*/ 9144 w 91440"/>
                <a:gd name="connsiteY41" fmla="*/ 160020 h 137160"/>
                <a:gd name="connsiteX42" fmla="*/ 9144 w 91440"/>
                <a:gd name="connsiteY42" fmla="*/ 164592 h 137160"/>
                <a:gd name="connsiteX43" fmla="*/ 45720 w 91440"/>
                <a:gd name="connsiteY43" fmla="*/ 146304 h 137160"/>
                <a:gd name="connsiteX44" fmla="*/ 77724 w 91440"/>
                <a:gd name="connsiteY44" fmla="*/ 118872 h 137160"/>
                <a:gd name="connsiteX45" fmla="*/ 96012 w 91440"/>
                <a:gd name="connsiteY45" fmla="*/ 109728 h 137160"/>
                <a:gd name="connsiteX46" fmla="*/ 100584 w 91440"/>
                <a:gd name="connsiteY46" fmla="*/ 100584 h 137160"/>
                <a:gd name="connsiteX47" fmla="*/ 114300 w 91440"/>
                <a:gd name="connsiteY47" fmla="*/ 91440 h 137160"/>
                <a:gd name="connsiteX48" fmla="*/ 132588 w 91440"/>
                <a:gd name="connsiteY48" fmla="*/ 64008 h 137160"/>
                <a:gd name="connsiteX49" fmla="*/ 82296 w 91440"/>
                <a:gd name="connsiteY49" fmla="*/ 13716 h 137160"/>
                <a:gd name="connsiteX50" fmla="*/ 82296 w 91440"/>
                <a:gd name="connsiteY50" fmla="*/ 13716 h 137160"/>
                <a:gd name="connsiteX51" fmla="*/ 82296 w 91440"/>
                <a:gd name="connsiteY51" fmla="*/ 13716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440" h="137160">
                  <a:moveTo>
                    <a:pt x="132588" y="64008"/>
                  </a:moveTo>
                  <a:cubicBezTo>
                    <a:pt x="128016" y="59436"/>
                    <a:pt x="123444" y="68580"/>
                    <a:pt x="118872" y="68580"/>
                  </a:cubicBezTo>
                  <a:cubicBezTo>
                    <a:pt x="109728" y="73152"/>
                    <a:pt x="105156" y="73152"/>
                    <a:pt x="96012" y="68580"/>
                  </a:cubicBezTo>
                  <a:cubicBezTo>
                    <a:pt x="91440" y="64008"/>
                    <a:pt x="86868" y="64008"/>
                    <a:pt x="91440" y="59436"/>
                  </a:cubicBezTo>
                  <a:cubicBezTo>
                    <a:pt x="91440" y="54864"/>
                    <a:pt x="91440" y="45720"/>
                    <a:pt x="96012" y="45720"/>
                  </a:cubicBezTo>
                  <a:cubicBezTo>
                    <a:pt x="96012" y="45720"/>
                    <a:pt x="96012" y="45720"/>
                    <a:pt x="96012" y="45720"/>
                  </a:cubicBezTo>
                  <a:cubicBezTo>
                    <a:pt x="91440" y="45720"/>
                    <a:pt x="91440" y="45720"/>
                    <a:pt x="91440" y="41148"/>
                  </a:cubicBezTo>
                  <a:cubicBezTo>
                    <a:pt x="91440" y="41148"/>
                    <a:pt x="82296" y="59436"/>
                    <a:pt x="82296" y="59436"/>
                  </a:cubicBezTo>
                  <a:cubicBezTo>
                    <a:pt x="77724" y="54864"/>
                    <a:pt x="86868" y="50292"/>
                    <a:pt x="73152" y="50292"/>
                  </a:cubicBezTo>
                  <a:cubicBezTo>
                    <a:pt x="77724" y="45720"/>
                    <a:pt x="77724" y="41148"/>
                    <a:pt x="82296" y="41148"/>
                  </a:cubicBezTo>
                  <a:cubicBezTo>
                    <a:pt x="86868" y="41148"/>
                    <a:pt x="77724" y="32004"/>
                    <a:pt x="82296" y="27432"/>
                  </a:cubicBezTo>
                  <a:cubicBezTo>
                    <a:pt x="82296" y="27432"/>
                    <a:pt x="82296" y="27432"/>
                    <a:pt x="77724" y="27432"/>
                  </a:cubicBezTo>
                  <a:cubicBezTo>
                    <a:pt x="77724" y="27432"/>
                    <a:pt x="77724" y="27432"/>
                    <a:pt x="77724" y="27432"/>
                  </a:cubicBezTo>
                  <a:cubicBezTo>
                    <a:pt x="77724" y="27432"/>
                    <a:pt x="82296" y="27432"/>
                    <a:pt x="82296" y="32004"/>
                  </a:cubicBezTo>
                  <a:cubicBezTo>
                    <a:pt x="82296" y="27432"/>
                    <a:pt x="86868" y="22860"/>
                    <a:pt x="86868" y="18288"/>
                  </a:cubicBezTo>
                  <a:cubicBezTo>
                    <a:pt x="86868" y="18288"/>
                    <a:pt x="82296" y="18288"/>
                    <a:pt x="82296" y="18288"/>
                  </a:cubicBezTo>
                  <a:cubicBezTo>
                    <a:pt x="82296" y="18288"/>
                    <a:pt x="82296" y="18288"/>
                    <a:pt x="82296" y="18288"/>
                  </a:cubicBezTo>
                  <a:cubicBezTo>
                    <a:pt x="82296" y="13716"/>
                    <a:pt x="77724" y="13716"/>
                    <a:pt x="73152" y="13716"/>
                  </a:cubicBezTo>
                  <a:cubicBezTo>
                    <a:pt x="73152" y="13716"/>
                    <a:pt x="73152" y="13716"/>
                    <a:pt x="77724" y="13716"/>
                  </a:cubicBezTo>
                  <a:cubicBezTo>
                    <a:pt x="73152" y="13716"/>
                    <a:pt x="73152" y="13716"/>
                    <a:pt x="73152" y="13716"/>
                  </a:cubicBezTo>
                  <a:cubicBezTo>
                    <a:pt x="73152" y="9144"/>
                    <a:pt x="68580" y="4572"/>
                    <a:pt x="77724" y="0"/>
                  </a:cubicBezTo>
                  <a:cubicBezTo>
                    <a:pt x="73152" y="0"/>
                    <a:pt x="68580" y="0"/>
                    <a:pt x="68580" y="4572"/>
                  </a:cubicBezTo>
                  <a:cubicBezTo>
                    <a:pt x="68580" y="9144"/>
                    <a:pt x="73152" y="18288"/>
                    <a:pt x="64008" y="18288"/>
                  </a:cubicBezTo>
                  <a:cubicBezTo>
                    <a:pt x="64008" y="27432"/>
                    <a:pt x="68580" y="41148"/>
                    <a:pt x="68580" y="45720"/>
                  </a:cubicBezTo>
                  <a:cubicBezTo>
                    <a:pt x="73152" y="45720"/>
                    <a:pt x="73152" y="45720"/>
                    <a:pt x="73152" y="41148"/>
                  </a:cubicBezTo>
                  <a:cubicBezTo>
                    <a:pt x="73152" y="41148"/>
                    <a:pt x="73152" y="41148"/>
                    <a:pt x="73152" y="41148"/>
                  </a:cubicBezTo>
                  <a:cubicBezTo>
                    <a:pt x="73152" y="41148"/>
                    <a:pt x="73152" y="41148"/>
                    <a:pt x="73152" y="41148"/>
                  </a:cubicBezTo>
                  <a:cubicBezTo>
                    <a:pt x="73152" y="41148"/>
                    <a:pt x="73152" y="41148"/>
                    <a:pt x="73152" y="41148"/>
                  </a:cubicBezTo>
                  <a:cubicBezTo>
                    <a:pt x="68580" y="41148"/>
                    <a:pt x="73152" y="45720"/>
                    <a:pt x="68580" y="50292"/>
                  </a:cubicBezTo>
                  <a:cubicBezTo>
                    <a:pt x="68580" y="50292"/>
                    <a:pt x="68580" y="45720"/>
                    <a:pt x="68580" y="45720"/>
                  </a:cubicBezTo>
                  <a:cubicBezTo>
                    <a:pt x="64008" y="50292"/>
                    <a:pt x="64008" y="54864"/>
                    <a:pt x="64008" y="59436"/>
                  </a:cubicBezTo>
                  <a:cubicBezTo>
                    <a:pt x="64008" y="59436"/>
                    <a:pt x="68580" y="59436"/>
                    <a:pt x="68580" y="59436"/>
                  </a:cubicBezTo>
                  <a:cubicBezTo>
                    <a:pt x="68580" y="64008"/>
                    <a:pt x="64008" y="59436"/>
                    <a:pt x="64008" y="59436"/>
                  </a:cubicBezTo>
                  <a:cubicBezTo>
                    <a:pt x="59436" y="64008"/>
                    <a:pt x="59436" y="82296"/>
                    <a:pt x="50292" y="82296"/>
                  </a:cubicBezTo>
                  <a:cubicBezTo>
                    <a:pt x="41148" y="91440"/>
                    <a:pt x="36575" y="100584"/>
                    <a:pt x="22860" y="105156"/>
                  </a:cubicBezTo>
                  <a:cubicBezTo>
                    <a:pt x="13715" y="109728"/>
                    <a:pt x="13715" y="114300"/>
                    <a:pt x="18288" y="118872"/>
                  </a:cubicBezTo>
                  <a:cubicBezTo>
                    <a:pt x="22860" y="123444"/>
                    <a:pt x="32004" y="128016"/>
                    <a:pt x="27432" y="137160"/>
                  </a:cubicBezTo>
                  <a:cubicBezTo>
                    <a:pt x="22860" y="141732"/>
                    <a:pt x="18288" y="146304"/>
                    <a:pt x="13715" y="146304"/>
                  </a:cubicBezTo>
                  <a:cubicBezTo>
                    <a:pt x="9144" y="150876"/>
                    <a:pt x="0" y="155448"/>
                    <a:pt x="0" y="155448"/>
                  </a:cubicBezTo>
                  <a:cubicBezTo>
                    <a:pt x="0" y="155448"/>
                    <a:pt x="0" y="155448"/>
                    <a:pt x="4572" y="155448"/>
                  </a:cubicBezTo>
                  <a:cubicBezTo>
                    <a:pt x="4572" y="155448"/>
                    <a:pt x="4572" y="155448"/>
                    <a:pt x="4572" y="160020"/>
                  </a:cubicBezTo>
                  <a:cubicBezTo>
                    <a:pt x="4572" y="160020"/>
                    <a:pt x="9144" y="160020"/>
                    <a:pt x="9144" y="160020"/>
                  </a:cubicBezTo>
                  <a:cubicBezTo>
                    <a:pt x="9144" y="160020"/>
                    <a:pt x="9144" y="164592"/>
                    <a:pt x="9144" y="164592"/>
                  </a:cubicBezTo>
                  <a:cubicBezTo>
                    <a:pt x="18288" y="169164"/>
                    <a:pt x="36575" y="150876"/>
                    <a:pt x="45720" y="146304"/>
                  </a:cubicBezTo>
                  <a:cubicBezTo>
                    <a:pt x="54864" y="137160"/>
                    <a:pt x="68580" y="128016"/>
                    <a:pt x="77724" y="118872"/>
                  </a:cubicBezTo>
                  <a:cubicBezTo>
                    <a:pt x="68580" y="114300"/>
                    <a:pt x="105156" y="96012"/>
                    <a:pt x="96012" y="109728"/>
                  </a:cubicBezTo>
                  <a:cubicBezTo>
                    <a:pt x="100584" y="109728"/>
                    <a:pt x="100584" y="105156"/>
                    <a:pt x="100584" y="100584"/>
                  </a:cubicBezTo>
                  <a:cubicBezTo>
                    <a:pt x="105156" y="91440"/>
                    <a:pt x="109728" y="96012"/>
                    <a:pt x="114300" y="91440"/>
                  </a:cubicBezTo>
                  <a:cubicBezTo>
                    <a:pt x="123444" y="86868"/>
                    <a:pt x="137160" y="68580"/>
                    <a:pt x="132588" y="64008"/>
                  </a:cubicBezTo>
                  <a:close/>
                  <a:moveTo>
                    <a:pt x="82296" y="13716"/>
                  </a:moveTo>
                  <a:cubicBezTo>
                    <a:pt x="82296" y="13716"/>
                    <a:pt x="82296" y="13716"/>
                    <a:pt x="82296" y="13716"/>
                  </a:cubicBezTo>
                  <a:lnTo>
                    <a:pt x="82296" y="13716"/>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52" name="Freeform: Shape 332">
              <a:extLst>
                <a:ext uri="{FF2B5EF4-FFF2-40B4-BE49-F238E27FC236}">
                  <a16:creationId xmlns:a16="http://schemas.microsoft.com/office/drawing/2014/main" id="{693D83FE-EE2A-4F47-A3D6-0F7BF3F605C9}"/>
                </a:ext>
              </a:extLst>
            </p:cNvPr>
            <p:cNvSpPr/>
            <p:nvPr/>
          </p:nvSpPr>
          <p:spPr>
            <a:xfrm>
              <a:off x="10949943" y="475010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53" name="Freeform: Shape 333">
              <a:extLst>
                <a:ext uri="{FF2B5EF4-FFF2-40B4-BE49-F238E27FC236}">
                  <a16:creationId xmlns:a16="http://schemas.microsoft.com/office/drawing/2014/main" id="{A36F9219-53A8-FD41-9D8B-7459EF066EAC}"/>
                </a:ext>
              </a:extLst>
            </p:cNvPr>
            <p:cNvSpPr/>
            <p:nvPr/>
          </p:nvSpPr>
          <p:spPr>
            <a:xfrm>
              <a:off x="10936227" y="477296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54" name="Freeform: Shape 334">
              <a:extLst>
                <a:ext uri="{FF2B5EF4-FFF2-40B4-BE49-F238E27FC236}">
                  <a16:creationId xmlns:a16="http://schemas.microsoft.com/office/drawing/2014/main" id="{CCF55104-8359-0046-ACC2-6856FADFAA81}"/>
                </a:ext>
              </a:extLst>
            </p:cNvPr>
            <p:cNvSpPr/>
            <p:nvPr/>
          </p:nvSpPr>
          <p:spPr>
            <a:xfrm>
              <a:off x="10931655" y="479125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55" name="Freeform: Shape 335">
              <a:extLst>
                <a:ext uri="{FF2B5EF4-FFF2-40B4-BE49-F238E27FC236}">
                  <a16:creationId xmlns:a16="http://schemas.microsoft.com/office/drawing/2014/main" id="{19D28DE2-A338-B647-9BE8-040D4AFE20E7}"/>
                </a:ext>
              </a:extLst>
            </p:cNvPr>
            <p:cNvSpPr/>
            <p:nvPr/>
          </p:nvSpPr>
          <p:spPr>
            <a:xfrm>
              <a:off x="10995663" y="480039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4572"/>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56" name="Freeform: Shape 336">
              <a:extLst>
                <a:ext uri="{FF2B5EF4-FFF2-40B4-BE49-F238E27FC236}">
                  <a16:creationId xmlns:a16="http://schemas.microsoft.com/office/drawing/2014/main" id="{EDD6D9B2-131C-9243-A57A-6012794C68E4}"/>
                </a:ext>
              </a:extLst>
            </p:cNvPr>
            <p:cNvSpPr/>
            <p:nvPr/>
          </p:nvSpPr>
          <p:spPr>
            <a:xfrm>
              <a:off x="10945371" y="4782111"/>
              <a:ext cx="45720" cy="45720"/>
            </a:xfrm>
            <a:custGeom>
              <a:avLst/>
              <a:gdLst>
                <a:gd name="connsiteX0" fmla="*/ 4572 w 0"/>
                <a:gd name="connsiteY0" fmla="*/ 0 h 0"/>
                <a:gd name="connsiteX1" fmla="*/ 0 w 0"/>
                <a:gd name="connsiteY1" fmla="*/ 0 h 0"/>
                <a:gd name="connsiteX2" fmla="*/ 4572 w 0"/>
                <a:gd name="connsiteY2" fmla="*/ 0 h 0"/>
              </a:gdLst>
              <a:ahLst/>
              <a:cxnLst>
                <a:cxn ang="0">
                  <a:pos x="connsiteX0" y="connsiteY0"/>
                </a:cxn>
                <a:cxn ang="0">
                  <a:pos x="connsiteX1" y="connsiteY1"/>
                </a:cxn>
                <a:cxn ang="0">
                  <a:pos x="connsiteX2" y="connsiteY2"/>
                </a:cxn>
              </a:cxnLst>
              <a:rect l="l" t="t" r="r" b="b"/>
              <a:pathLst>
                <a:path>
                  <a:moveTo>
                    <a:pt x="4572" y="0"/>
                  </a:moveTo>
                  <a:cubicBezTo>
                    <a:pt x="4572" y="0"/>
                    <a:pt x="0" y="0"/>
                    <a:pt x="0" y="0"/>
                  </a:cubicBezTo>
                  <a:cubicBezTo>
                    <a:pt x="0" y="4572"/>
                    <a:pt x="0" y="4572"/>
                    <a:pt x="457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57" name="Freeform: Shape 337">
              <a:extLst>
                <a:ext uri="{FF2B5EF4-FFF2-40B4-BE49-F238E27FC236}">
                  <a16:creationId xmlns:a16="http://schemas.microsoft.com/office/drawing/2014/main" id="{487004C1-D5BC-A740-8B9C-B1E54178EEEC}"/>
                </a:ext>
              </a:extLst>
            </p:cNvPr>
            <p:cNvSpPr/>
            <p:nvPr/>
          </p:nvSpPr>
          <p:spPr>
            <a:xfrm>
              <a:off x="10959087" y="4768395"/>
              <a:ext cx="45720" cy="45720"/>
            </a:xfrm>
            <a:custGeom>
              <a:avLst/>
              <a:gdLst>
                <a:gd name="connsiteX0" fmla="*/ 4572 w 0"/>
                <a:gd name="connsiteY0" fmla="*/ 0 h 0"/>
                <a:gd name="connsiteX1" fmla="*/ 0 w 0"/>
                <a:gd name="connsiteY1" fmla="*/ 9144 h 0"/>
                <a:gd name="connsiteX2" fmla="*/ 4572 w 0"/>
                <a:gd name="connsiteY2" fmla="*/ 0 h 0"/>
              </a:gdLst>
              <a:ahLst/>
              <a:cxnLst>
                <a:cxn ang="0">
                  <a:pos x="connsiteX0" y="connsiteY0"/>
                </a:cxn>
                <a:cxn ang="0">
                  <a:pos x="connsiteX1" y="connsiteY1"/>
                </a:cxn>
                <a:cxn ang="0">
                  <a:pos x="connsiteX2" y="connsiteY2"/>
                </a:cxn>
              </a:cxnLst>
              <a:rect l="l" t="t" r="r" b="b"/>
              <a:pathLst>
                <a:path>
                  <a:moveTo>
                    <a:pt x="4572" y="0"/>
                  </a:moveTo>
                  <a:cubicBezTo>
                    <a:pt x="0" y="0"/>
                    <a:pt x="0" y="4572"/>
                    <a:pt x="0" y="9144"/>
                  </a:cubicBezTo>
                  <a:cubicBezTo>
                    <a:pt x="0" y="9144"/>
                    <a:pt x="4572" y="0"/>
                    <a:pt x="457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58" name="Freeform: Shape 338">
              <a:extLst>
                <a:ext uri="{FF2B5EF4-FFF2-40B4-BE49-F238E27FC236}">
                  <a16:creationId xmlns:a16="http://schemas.microsoft.com/office/drawing/2014/main" id="{A5A72F64-6016-364D-9E08-2836CEC03903}"/>
                </a:ext>
              </a:extLst>
            </p:cNvPr>
            <p:cNvSpPr/>
            <p:nvPr/>
          </p:nvSpPr>
          <p:spPr>
            <a:xfrm>
              <a:off x="10959087" y="477296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4572"/>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59" name="Freeform: Shape 339">
              <a:extLst>
                <a:ext uri="{FF2B5EF4-FFF2-40B4-BE49-F238E27FC236}">
                  <a16:creationId xmlns:a16="http://schemas.microsoft.com/office/drawing/2014/main" id="{D97B7B43-01FC-0443-BAAE-891F554E7A92}"/>
                </a:ext>
              </a:extLst>
            </p:cNvPr>
            <p:cNvSpPr/>
            <p:nvPr/>
          </p:nvSpPr>
          <p:spPr>
            <a:xfrm>
              <a:off x="6103618" y="345165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60" name="Freeform: Shape 340">
              <a:extLst>
                <a:ext uri="{FF2B5EF4-FFF2-40B4-BE49-F238E27FC236}">
                  <a16:creationId xmlns:a16="http://schemas.microsoft.com/office/drawing/2014/main" id="{C072AA62-26CC-264F-ABA0-67C407ABAD3D}"/>
                </a:ext>
              </a:extLst>
            </p:cNvPr>
            <p:cNvSpPr/>
            <p:nvPr/>
          </p:nvSpPr>
          <p:spPr>
            <a:xfrm>
              <a:off x="5952742" y="3419655"/>
              <a:ext cx="182880" cy="45720"/>
            </a:xfrm>
            <a:custGeom>
              <a:avLst/>
              <a:gdLst>
                <a:gd name="connsiteX0" fmla="*/ 132588 w 182880"/>
                <a:gd name="connsiteY0" fmla="*/ 73152 h 45720"/>
                <a:gd name="connsiteX1" fmla="*/ 164592 w 182880"/>
                <a:gd name="connsiteY1" fmla="*/ 68580 h 45720"/>
                <a:gd name="connsiteX2" fmla="*/ 182880 w 182880"/>
                <a:gd name="connsiteY2" fmla="*/ 68580 h 45720"/>
                <a:gd name="connsiteX3" fmla="*/ 205740 w 182880"/>
                <a:gd name="connsiteY3" fmla="*/ 59436 h 45720"/>
                <a:gd name="connsiteX4" fmla="*/ 192024 w 182880"/>
                <a:gd name="connsiteY4" fmla="*/ 50292 h 45720"/>
                <a:gd name="connsiteX5" fmla="*/ 173736 w 182880"/>
                <a:gd name="connsiteY5" fmla="*/ 45720 h 45720"/>
                <a:gd name="connsiteX6" fmla="*/ 178308 w 182880"/>
                <a:gd name="connsiteY6" fmla="*/ 41148 h 45720"/>
                <a:gd name="connsiteX7" fmla="*/ 178308 w 182880"/>
                <a:gd name="connsiteY7" fmla="*/ 36576 h 45720"/>
                <a:gd name="connsiteX8" fmla="*/ 169164 w 182880"/>
                <a:gd name="connsiteY8" fmla="*/ 32004 h 45720"/>
                <a:gd name="connsiteX9" fmla="*/ 160020 w 182880"/>
                <a:gd name="connsiteY9" fmla="*/ 27432 h 45720"/>
                <a:gd name="connsiteX10" fmla="*/ 155448 w 182880"/>
                <a:gd name="connsiteY10" fmla="*/ 27432 h 45720"/>
                <a:gd name="connsiteX11" fmla="*/ 155448 w 182880"/>
                <a:gd name="connsiteY11" fmla="*/ 27432 h 45720"/>
                <a:gd name="connsiteX12" fmla="*/ 141732 w 182880"/>
                <a:gd name="connsiteY12" fmla="*/ 18288 h 45720"/>
                <a:gd name="connsiteX13" fmla="*/ 141732 w 182880"/>
                <a:gd name="connsiteY13" fmla="*/ 22860 h 45720"/>
                <a:gd name="connsiteX14" fmla="*/ 137160 w 182880"/>
                <a:gd name="connsiteY14" fmla="*/ 18288 h 45720"/>
                <a:gd name="connsiteX15" fmla="*/ 137160 w 182880"/>
                <a:gd name="connsiteY15" fmla="*/ 9144 h 45720"/>
                <a:gd name="connsiteX16" fmla="*/ 123444 w 182880"/>
                <a:gd name="connsiteY16" fmla="*/ 9144 h 45720"/>
                <a:gd name="connsiteX17" fmla="*/ 132588 w 182880"/>
                <a:gd name="connsiteY17" fmla="*/ 13716 h 45720"/>
                <a:gd name="connsiteX18" fmla="*/ 137160 w 182880"/>
                <a:gd name="connsiteY18" fmla="*/ 22860 h 45720"/>
                <a:gd name="connsiteX19" fmla="*/ 132588 w 182880"/>
                <a:gd name="connsiteY19" fmla="*/ 18288 h 45720"/>
                <a:gd name="connsiteX20" fmla="*/ 114300 w 182880"/>
                <a:gd name="connsiteY20" fmla="*/ 13716 h 45720"/>
                <a:gd name="connsiteX21" fmla="*/ 105156 w 182880"/>
                <a:gd name="connsiteY21" fmla="*/ 4572 h 45720"/>
                <a:gd name="connsiteX22" fmla="*/ 96012 w 182880"/>
                <a:gd name="connsiteY22" fmla="*/ 0 h 45720"/>
                <a:gd name="connsiteX23" fmla="*/ 77724 w 182880"/>
                <a:gd name="connsiteY23" fmla="*/ 0 h 45720"/>
                <a:gd name="connsiteX24" fmla="*/ 77724 w 182880"/>
                <a:gd name="connsiteY24" fmla="*/ 0 h 45720"/>
                <a:gd name="connsiteX25" fmla="*/ 41148 w 182880"/>
                <a:gd name="connsiteY25" fmla="*/ 4572 h 45720"/>
                <a:gd name="connsiteX26" fmla="*/ 22860 w 182880"/>
                <a:gd name="connsiteY26" fmla="*/ 13716 h 45720"/>
                <a:gd name="connsiteX27" fmla="*/ 13716 w 182880"/>
                <a:gd name="connsiteY27" fmla="*/ 22860 h 45720"/>
                <a:gd name="connsiteX28" fmla="*/ 13716 w 182880"/>
                <a:gd name="connsiteY28" fmla="*/ 32004 h 45720"/>
                <a:gd name="connsiteX29" fmla="*/ 0 w 182880"/>
                <a:gd name="connsiteY29" fmla="*/ 32004 h 45720"/>
                <a:gd name="connsiteX30" fmla="*/ 9144 w 182880"/>
                <a:gd name="connsiteY30" fmla="*/ 36576 h 45720"/>
                <a:gd name="connsiteX31" fmla="*/ 27432 w 182880"/>
                <a:gd name="connsiteY31" fmla="*/ 27432 h 45720"/>
                <a:gd name="connsiteX32" fmla="*/ 41148 w 182880"/>
                <a:gd name="connsiteY32" fmla="*/ 18288 h 45720"/>
                <a:gd name="connsiteX33" fmla="*/ 64008 w 182880"/>
                <a:gd name="connsiteY33" fmla="*/ 18288 h 45720"/>
                <a:gd name="connsiteX34" fmla="*/ 54864 w 182880"/>
                <a:gd name="connsiteY34" fmla="*/ 22860 h 45720"/>
                <a:gd name="connsiteX35" fmla="*/ 73152 w 182880"/>
                <a:gd name="connsiteY35" fmla="*/ 32004 h 45720"/>
                <a:gd name="connsiteX36" fmla="*/ 73152 w 182880"/>
                <a:gd name="connsiteY36" fmla="*/ 27432 h 45720"/>
                <a:gd name="connsiteX37" fmla="*/ 86868 w 182880"/>
                <a:gd name="connsiteY37" fmla="*/ 32004 h 45720"/>
                <a:gd name="connsiteX38" fmla="*/ 96012 w 182880"/>
                <a:gd name="connsiteY38" fmla="*/ 36576 h 45720"/>
                <a:gd name="connsiteX39" fmla="*/ 105156 w 182880"/>
                <a:gd name="connsiteY39" fmla="*/ 41148 h 45720"/>
                <a:gd name="connsiteX40" fmla="*/ 118872 w 182880"/>
                <a:gd name="connsiteY40" fmla="*/ 41148 h 45720"/>
                <a:gd name="connsiteX41" fmla="*/ 123444 w 182880"/>
                <a:gd name="connsiteY41" fmla="*/ 50292 h 45720"/>
                <a:gd name="connsiteX42" fmla="*/ 146304 w 182880"/>
                <a:gd name="connsiteY42" fmla="*/ 59436 h 45720"/>
                <a:gd name="connsiteX43" fmla="*/ 150876 w 182880"/>
                <a:gd name="connsiteY43" fmla="*/ 68580 h 45720"/>
                <a:gd name="connsiteX44" fmla="*/ 132588 w 182880"/>
                <a:gd name="connsiteY44" fmla="*/ 73152 h 45720"/>
                <a:gd name="connsiteX45" fmla="*/ 150876 w 182880"/>
                <a:gd name="connsiteY45" fmla="*/ 32004 h 45720"/>
                <a:gd name="connsiteX46" fmla="*/ 150876 w 182880"/>
                <a:gd name="connsiteY46" fmla="*/ 32004 h 45720"/>
                <a:gd name="connsiteX47" fmla="*/ 150876 w 182880"/>
                <a:gd name="connsiteY47" fmla="*/ 32004 h 45720"/>
                <a:gd name="connsiteX48" fmla="*/ 91440 w 182880"/>
                <a:gd name="connsiteY48" fmla="*/ 0 h 45720"/>
                <a:gd name="connsiteX49" fmla="*/ 91440 w 182880"/>
                <a:gd name="connsiteY49" fmla="*/ 0 h 45720"/>
                <a:gd name="connsiteX50" fmla="*/ 91440 w 182880"/>
                <a:gd name="connsiteY50" fmla="*/ 0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2880" h="45720">
                  <a:moveTo>
                    <a:pt x="132588" y="73152"/>
                  </a:moveTo>
                  <a:cubicBezTo>
                    <a:pt x="146304" y="73152"/>
                    <a:pt x="155448" y="68580"/>
                    <a:pt x="164592" y="68580"/>
                  </a:cubicBezTo>
                  <a:cubicBezTo>
                    <a:pt x="169164" y="68580"/>
                    <a:pt x="178308" y="73152"/>
                    <a:pt x="182880" y="68580"/>
                  </a:cubicBezTo>
                  <a:cubicBezTo>
                    <a:pt x="187452" y="68580"/>
                    <a:pt x="205740" y="68580"/>
                    <a:pt x="205740" y="59436"/>
                  </a:cubicBezTo>
                  <a:cubicBezTo>
                    <a:pt x="205740" y="59436"/>
                    <a:pt x="196596" y="50292"/>
                    <a:pt x="192024" y="50292"/>
                  </a:cubicBezTo>
                  <a:cubicBezTo>
                    <a:pt x="187452" y="45720"/>
                    <a:pt x="178308" y="50292"/>
                    <a:pt x="173736" y="45720"/>
                  </a:cubicBezTo>
                  <a:cubicBezTo>
                    <a:pt x="173736" y="45720"/>
                    <a:pt x="178308" y="45720"/>
                    <a:pt x="178308" y="41148"/>
                  </a:cubicBezTo>
                  <a:cubicBezTo>
                    <a:pt x="173736" y="36576"/>
                    <a:pt x="178308" y="41148"/>
                    <a:pt x="178308" y="36576"/>
                  </a:cubicBezTo>
                  <a:cubicBezTo>
                    <a:pt x="178308" y="32004"/>
                    <a:pt x="173736" y="36576"/>
                    <a:pt x="169164" y="32004"/>
                  </a:cubicBezTo>
                  <a:cubicBezTo>
                    <a:pt x="164592" y="27432"/>
                    <a:pt x="155448" y="27432"/>
                    <a:pt x="160020" y="27432"/>
                  </a:cubicBezTo>
                  <a:cubicBezTo>
                    <a:pt x="160020" y="27432"/>
                    <a:pt x="160020" y="27432"/>
                    <a:pt x="155448" y="27432"/>
                  </a:cubicBezTo>
                  <a:cubicBezTo>
                    <a:pt x="155448" y="27432"/>
                    <a:pt x="155448" y="27432"/>
                    <a:pt x="155448" y="27432"/>
                  </a:cubicBezTo>
                  <a:cubicBezTo>
                    <a:pt x="146304" y="27432"/>
                    <a:pt x="146304" y="18288"/>
                    <a:pt x="141732" y="18288"/>
                  </a:cubicBezTo>
                  <a:cubicBezTo>
                    <a:pt x="141732" y="18288"/>
                    <a:pt x="141732" y="18288"/>
                    <a:pt x="141732" y="22860"/>
                  </a:cubicBezTo>
                  <a:cubicBezTo>
                    <a:pt x="141732" y="22860"/>
                    <a:pt x="137160" y="18288"/>
                    <a:pt x="137160" y="18288"/>
                  </a:cubicBezTo>
                  <a:cubicBezTo>
                    <a:pt x="146304" y="22860"/>
                    <a:pt x="137160" y="13716"/>
                    <a:pt x="137160" y="9144"/>
                  </a:cubicBezTo>
                  <a:cubicBezTo>
                    <a:pt x="132588" y="13716"/>
                    <a:pt x="128016" y="9144"/>
                    <a:pt x="123444" y="9144"/>
                  </a:cubicBezTo>
                  <a:cubicBezTo>
                    <a:pt x="128016" y="13716"/>
                    <a:pt x="128016" y="9144"/>
                    <a:pt x="132588" y="13716"/>
                  </a:cubicBezTo>
                  <a:cubicBezTo>
                    <a:pt x="137160" y="18288"/>
                    <a:pt x="137160" y="18288"/>
                    <a:pt x="137160" y="22860"/>
                  </a:cubicBezTo>
                  <a:cubicBezTo>
                    <a:pt x="137160" y="22860"/>
                    <a:pt x="132588" y="18288"/>
                    <a:pt x="132588" y="18288"/>
                  </a:cubicBezTo>
                  <a:cubicBezTo>
                    <a:pt x="128016" y="18288"/>
                    <a:pt x="123444" y="13716"/>
                    <a:pt x="114300" y="13716"/>
                  </a:cubicBezTo>
                  <a:cubicBezTo>
                    <a:pt x="109728" y="13716"/>
                    <a:pt x="105156" y="4572"/>
                    <a:pt x="105156" y="4572"/>
                  </a:cubicBezTo>
                  <a:cubicBezTo>
                    <a:pt x="100584" y="4572"/>
                    <a:pt x="96012" y="4572"/>
                    <a:pt x="96012" y="0"/>
                  </a:cubicBezTo>
                  <a:cubicBezTo>
                    <a:pt x="96012" y="0"/>
                    <a:pt x="77724" y="0"/>
                    <a:pt x="77724" y="0"/>
                  </a:cubicBezTo>
                  <a:cubicBezTo>
                    <a:pt x="82296" y="0"/>
                    <a:pt x="77724" y="0"/>
                    <a:pt x="77724" y="0"/>
                  </a:cubicBezTo>
                  <a:cubicBezTo>
                    <a:pt x="64008" y="4572"/>
                    <a:pt x="54864" y="0"/>
                    <a:pt x="41148" y="4572"/>
                  </a:cubicBezTo>
                  <a:cubicBezTo>
                    <a:pt x="36576" y="4572"/>
                    <a:pt x="27432" y="9144"/>
                    <a:pt x="22860" y="13716"/>
                  </a:cubicBezTo>
                  <a:cubicBezTo>
                    <a:pt x="18288" y="13716"/>
                    <a:pt x="18288" y="18288"/>
                    <a:pt x="13716" y="22860"/>
                  </a:cubicBezTo>
                  <a:cubicBezTo>
                    <a:pt x="9144" y="27432"/>
                    <a:pt x="13716" y="27432"/>
                    <a:pt x="13716" y="32004"/>
                  </a:cubicBezTo>
                  <a:cubicBezTo>
                    <a:pt x="9144" y="32004"/>
                    <a:pt x="4572" y="36576"/>
                    <a:pt x="0" y="32004"/>
                  </a:cubicBezTo>
                  <a:cubicBezTo>
                    <a:pt x="0" y="41148"/>
                    <a:pt x="9144" y="27432"/>
                    <a:pt x="9144" y="36576"/>
                  </a:cubicBezTo>
                  <a:cubicBezTo>
                    <a:pt x="13716" y="32004"/>
                    <a:pt x="22860" y="27432"/>
                    <a:pt x="27432" y="27432"/>
                  </a:cubicBezTo>
                  <a:cubicBezTo>
                    <a:pt x="32004" y="27432"/>
                    <a:pt x="36576" y="22860"/>
                    <a:pt x="41148" y="18288"/>
                  </a:cubicBezTo>
                  <a:cubicBezTo>
                    <a:pt x="45720" y="18288"/>
                    <a:pt x="64008" y="13716"/>
                    <a:pt x="64008" y="18288"/>
                  </a:cubicBezTo>
                  <a:cubicBezTo>
                    <a:pt x="64008" y="18288"/>
                    <a:pt x="54864" y="22860"/>
                    <a:pt x="54864" y="22860"/>
                  </a:cubicBezTo>
                  <a:cubicBezTo>
                    <a:pt x="59436" y="27432"/>
                    <a:pt x="68580" y="27432"/>
                    <a:pt x="73152" y="32004"/>
                  </a:cubicBezTo>
                  <a:cubicBezTo>
                    <a:pt x="73152" y="32004"/>
                    <a:pt x="73152" y="32004"/>
                    <a:pt x="73152" y="27432"/>
                  </a:cubicBezTo>
                  <a:cubicBezTo>
                    <a:pt x="73152" y="32004"/>
                    <a:pt x="82296" y="32004"/>
                    <a:pt x="86868" y="32004"/>
                  </a:cubicBezTo>
                  <a:cubicBezTo>
                    <a:pt x="91440" y="32004"/>
                    <a:pt x="91440" y="36576"/>
                    <a:pt x="96012" y="36576"/>
                  </a:cubicBezTo>
                  <a:cubicBezTo>
                    <a:pt x="96012" y="41148"/>
                    <a:pt x="105156" y="36576"/>
                    <a:pt x="105156" y="41148"/>
                  </a:cubicBezTo>
                  <a:cubicBezTo>
                    <a:pt x="109728" y="45720"/>
                    <a:pt x="114300" y="41148"/>
                    <a:pt x="118872" y="41148"/>
                  </a:cubicBezTo>
                  <a:cubicBezTo>
                    <a:pt x="118872" y="41148"/>
                    <a:pt x="123444" y="50292"/>
                    <a:pt x="123444" y="50292"/>
                  </a:cubicBezTo>
                  <a:cubicBezTo>
                    <a:pt x="123444" y="59436"/>
                    <a:pt x="137160" y="64008"/>
                    <a:pt x="146304" y="59436"/>
                  </a:cubicBezTo>
                  <a:cubicBezTo>
                    <a:pt x="150876" y="59436"/>
                    <a:pt x="150876" y="64008"/>
                    <a:pt x="150876" y="68580"/>
                  </a:cubicBezTo>
                  <a:cubicBezTo>
                    <a:pt x="141732" y="64008"/>
                    <a:pt x="132588" y="64008"/>
                    <a:pt x="132588" y="73152"/>
                  </a:cubicBezTo>
                  <a:close/>
                  <a:moveTo>
                    <a:pt x="150876" y="32004"/>
                  </a:moveTo>
                  <a:cubicBezTo>
                    <a:pt x="146304" y="32004"/>
                    <a:pt x="150876" y="32004"/>
                    <a:pt x="150876" y="32004"/>
                  </a:cubicBezTo>
                  <a:lnTo>
                    <a:pt x="150876" y="32004"/>
                  </a:lnTo>
                  <a:close/>
                  <a:moveTo>
                    <a:pt x="91440" y="0"/>
                  </a:moveTo>
                  <a:cubicBezTo>
                    <a:pt x="91440" y="0"/>
                    <a:pt x="91440" y="0"/>
                    <a:pt x="91440" y="0"/>
                  </a:cubicBezTo>
                  <a:cubicBezTo>
                    <a:pt x="91440" y="0"/>
                    <a:pt x="91440" y="0"/>
                    <a:pt x="9144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61" name="Freeform: Shape 341">
              <a:extLst>
                <a:ext uri="{FF2B5EF4-FFF2-40B4-BE49-F238E27FC236}">
                  <a16:creationId xmlns:a16="http://schemas.microsoft.com/office/drawing/2014/main" id="{E3A891E6-AFF0-7248-A094-2EE339F4890A}"/>
                </a:ext>
              </a:extLst>
            </p:cNvPr>
            <p:cNvSpPr/>
            <p:nvPr/>
          </p:nvSpPr>
          <p:spPr>
            <a:xfrm>
              <a:off x="6313930" y="369397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4572" y="4572"/>
                    <a:pt x="4572"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62" name="Freeform: Shape 342">
              <a:extLst>
                <a:ext uri="{FF2B5EF4-FFF2-40B4-BE49-F238E27FC236}">
                  <a16:creationId xmlns:a16="http://schemas.microsoft.com/office/drawing/2014/main" id="{BDDD1DFD-E639-DD43-AFDB-FD350A1777CA}"/>
                </a:ext>
              </a:extLst>
            </p:cNvPr>
            <p:cNvSpPr/>
            <p:nvPr/>
          </p:nvSpPr>
          <p:spPr>
            <a:xfrm>
              <a:off x="6332219" y="369397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63" name="Freeform: Shape 343">
              <a:extLst>
                <a:ext uri="{FF2B5EF4-FFF2-40B4-BE49-F238E27FC236}">
                  <a16:creationId xmlns:a16="http://schemas.microsoft.com/office/drawing/2014/main" id="{EAD2DFD4-6339-5749-B0AA-1E294653C942}"/>
                </a:ext>
              </a:extLst>
            </p:cNvPr>
            <p:cNvSpPr/>
            <p:nvPr/>
          </p:nvSpPr>
          <p:spPr>
            <a:xfrm>
              <a:off x="6336050" y="3689403"/>
              <a:ext cx="45720" cy="45720"/>
            </a:xfrm>
            <a:custGeom>
              <a:avLst/>
              <a:gdLst>
                <a:gd name="connsiteX0" fmla="*/ 9884 w 0"/>
                <a:gd name="connsiteY0" fmla="*/ 0 h 0"/>
                <a:gd name="connsiteX1" fmla="*/ 5312 w 0"/>
                <a:gd name="connsiteY1" fmla="*/ 4572 h 0"/>
                <a:gd name="connsiteX2" fmla="*/ 740 w 0"/>
                <a:gd name="connsiteY2" fmla="*/ 4572 h 0"/>
                <a:gd name="connsiteX3" fmla="*/ 9884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9884" y="0"/>
                  </a:moveTo>
                  <a:cubicBezTo>
                    <a:pt x="9884" y="0"/>
                    <a:pt x="5312" y="4572"/>
                    <a:pt x="5312" y="4572"/>
                  </a:cubicBezTo>
                  <a:cubicBezTo>
                    <a:pt x="5312" y="4572"/>
                    <a:pt x="740" y="4572"/>
                    <a:pt x="740" y="4572"/>
                  </a:cubicBezTo>
                  <a:cubicBezTo>
                    <a:pt x="-3832" y="9144"/>
                    <a:pt x="14456" y="9144"/>
                    <a:pt x="9884"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64" name="Freeform: Shape 344">
              <a:extLst>
                <a:ext uri="{FF2B5EF4-FFF2-40B4-BE49-F238E27FC236}">
                  <a16:creationId xmlns:a16="http://schemas.microsoft.com/office/drawing/2014/main" id="{8ED445B1-A1C9-0C49-9532-5BFAEFB12BFC}"/>
                </a:ext>
              </a:extLst>
            </p:cNvPr>
            <p:cNvSpPr/>
            <p:nvPr/>
          </p:nvSpPr>
          <p:spPr>
            <a:xfrm>
              <a:off x="7802372" y="2702994"/>
              <a:ext cx="45720" cy="45720"/>
            </a:xfrm>
            <a:custGeom>
              <a:avLst/>
              <a:gdLst>
                <a:gd name="connsiteX0" fmla="*/ 2032 w 0"/>
                <a:gd name="connsiteY0" fmla="*/ 3429 h 0"/>
                <a:gd name="connsiteX1" fmla="*/ 2032 w 0"/>
                <a:gd name="connsiteY1" fmla="*/ 3429 h 0"/>
                <a:gd name="connsiteX2" fmla="*/ 2032 w 0"/>
                <a:gd name="connsiteY2" fmla="*/ 3429 h 0"/>
              </a:gdLst>
              <a:ahLst/>
              <a:cxnLst>
                <a:cxn ang="0">
                  <a:pos x="connsiteX0" y="connsiteY0"/>
                </a:cxn>
                <a:cxn ang="0">
                  <a:pos x="connsiteX1" y="connsiteY1"/>
                </a:cxn>
                <a:cxn ang="0">
                  <a:pos x="connsiteX2" y="connsiteY2"/>
                </a:cxn>
              </a:cxnLst>
              <a:rect l="l" t="t" r="r" b="b"/>
              <a:pathLst>
                <a:path>
                  <a:moveTo>
                    <a:pt x="2032" y="3429"/>
                  </a:moveTo>
                  <a:cubicBezTo>
                    <a:pt x="2032" y="-1143"/>
                    <a:pt x="-2540" y="-1143"/>
                    <a:pt x="2032" y="3429"/>
                  </a:cubicBezTo>
                  <a:cubicBezTo>
                    <a:pt x="-2540" y="3429"/>
                    <a:pt x="2032" y="3429"/>
                    <a:pt x="2032"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65" name="Freeform: Shape 345">
              <a:extLst>
                <a:ext uri="{FF2B5EF4-FFF2-40B4-BE49-F238E27FC236}">
                  <a16:creationId xmlns:a16="http://schemas.microsoft.com/office/drawing/2014/main" id="{AD3E6289-327C-244C-AF15-FBE452E54E26}"/>
                </a:ext>
              </a:extLst>
            </p:cNvPr>
            <p:cNvSpPr/>
            <p:nvPr/>
          </p:nvSpPr>
          <p:spPr>
            <a:xfrm>
              <a:off x="9610346" y="3757983"/>
              <a:ext cx="45720" cy="45720"/>
            </a:xfrm>
            <a:custGeom>
              <a:avLst/>
              <a:gdLst>
                <a:gd name="connsiteX0" fmla="*/ 0 w 0"/>
                <a:gd name="connsiteY0" fmla="*/ 4572 h 0"/>
                <a:gd name="connsiteX1" fmla="*/ 0 w 0"/>
                <a:gd name="connsiteY1" fmla="*/ 4572 h 0"/>
                <a:gd name="connsiteX2" fmla="*/ 0 w 0"/>
                <a:gd name="connsiteY2" fmla="*/ 0 h 0"/>
                <a:gd name="connsiteX3" fmla="*/ 0 w 0"/>
                <a:gd name="connsiteY3" fmla="*/ 4572 h 0"/>
              </a:gdLst>
              <a:ahLst/>
              <a:cxnLst>
                <a:cxn ang="0">
                  <a:pos x="connsiteX0" y="connsiteY0"/>
                </a:cxn>
                <a:cxn ang="0">
                  <a:pos x="connsiteX1" y="connsiteY1"/>
                </a:cxn>
                <a:cxn ang="0">
                  <a:pos x="connsiteX2" y="connsiteY2"/>
                </a:cxn>
                <a:cxn ang="0">
                  <a:pos x="connsiteX3" y="connsiteY3"/>
                </a:cxn>
              </a:cxnLst>
              <a:rect l="l" t="t" r="r" b="b"/>
              <a:pathLst>
                <a:path>
                  <a:moveTo>
                    <a:pt x="0" y="4572"/>
                  </a:moveTo>
                  <a:cubicBezTo>
                    <a:pt x="0" y="4572"/>
                    <a:pt x="0" y="4572"/>
                    <a:pt x="0" y="4572"/>
                  </a:cubicBezTo>
                  <a:cubicBezTo>
                    <a:pt x="0" y="4572"/>
                    <a:pt x="0" y="0"/>
                    <a:pt x="0" y="0"/>
                  </a:cubicBezTo>
                  <a:cubicBezTo>
                    <a:pt x="0" y="4572"/>
                    <a:pt x="0" y="4572"/>
                    <a:pt x="0"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66" name="Freeform: Shape 346">
              <a:extLst>
                <a:ext uri="{FF2B5EF4-FFF2-40B4-BE49-F238E27FC236}">
                  <a16:creationId xmlns:a16="http://schemas.microsoft.com/office/drawing/2014/main" id="{6D618F28-E470-D34C-B567-636DF25A95EE}"/>
                </a:ext>
              </a:extLst>
            </p:cNvPr>
            <p:cNvSpPr/>
            <p:nvPr/>
          </p:nvSpPr>
          <p:spPr>
            <a:xfrm>
              <a:off x="9614918" y="3767127"/>
              <a:ext cx="45720" cy="45720"/>
            </a:xfrm>
            <a:custGeom>
              <a:avLst/>
              <a:gdLst>
                <a:gd name="connsiteX0" fmla="*/ 4572 w 0"/>
                <a:gd name="connsiteY0" fmla="*/ 9144 h 0"/>
                <a:gd name="connsiteX1" fmla="*/ 0 w 0"/>
                <a:gd name="connsiteY1" fmla="*/ 0 h 0"/>
                <a:gd name="connsiteX2" fmla="*/ 4572 w 0"/>
                <a:gd name="connsiteY2" fmla="*/ 9144 h 0"/>
              </a:gdLst>
              <a:ahLst/>
              <a:cxnLst>
                <a:cxn ang="0">
                  <a:pos x="connsiteX0" y="connsiteY0"/>
                </a:cxn>
                <a:cxn ang="0">
                  <a:pos x="connsiteX1" y="connsiteY1"/>
                </a:cxn>
                <a:cxn ang="0">
                  <a:pos x="connsiteX2" y="connsiteY2"/>
                </a:cxn>
              </a:cxnLst>
              <a:rect l="l" t="t" r="r" b="b"/>
              <a:pathLst>
                <a:path>
                  <a:moveTo>
                    <a:pt x="4572" y="9144"/>
                  </a:moveTo>
                  <a:cubicBezTo>
                    <a:pt x="4572" y="4572"/>
                    <a:pt x="4572" y="4572"/>
                    <a:pt x="0" y="0"/>
                  </a:cubicBezTo>
                  <a:cubicBezTo>
                    <a:pt x="4572" y="4572"/>
                    <a:pt x="4572" y="9144"/>
                    <a:pt x="4572" y="914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67" name="Freeform: Shape 347">
              <a:extLst>
                <a:ext uri="{FF2B5EF4-FFF2-40B4-BE49-F238E27FC236}">
                  <a16:creationId xmlns:a16="http://schemas.microsoft.com/office/drawing/2014/main" id="{50674542-9D7F-F04C-BEEF-181C44706739}"/>
                </a:ext>
              </a:extLst>
            </p:cNvPr>
            <p:cNvSpPr/>
            <p:nvPr/>
          </p:nvSpPr>
          <p:spPr>
            <a:xfrm>
              <a:off x="9629777" y="3789987"/>
              <a:ext cx="45720" cy="45720"/>
            </a:xfrm>
            <a:custGeom>
              <a:avLst/>
              <a:gdLst>
                <a:gd name="connsiteX0" fmla="*/ 3429 w 0"/>
                <a:gd name="connsiteY0" fmla="*/ 0 h 0"/>
                <a:gd name="connsiteX1" fmla="*/ 3429 w 0"/>
                <a:gd name="connsiteY1" fmla="*/ 4572 h 0"/>
                <a:gd name="connsiteX2" fmla="*/ 3429 w 0"/>
                <a:gd name="connsiteY2" fmla="*/ 0 h 0"/>
              </a:gdLst>
              <a:ahLst/>
              <a:cxnLst>
                <a:cxn ang="0">
                  <a:pos x="connsiteX0" y="connsiteY0"/>
                </a:cxn>
                <a:cxn ang="0">
                  <a:pos x="connsiteX1" y="connsiteY1"/>
                </a:cxn>
                <a:cxn ang="0">
                  <a:pos x="connsiteX2" y="connsiteY2"/>
                </a:cxn>
              </a:cxnLst>
              <a:rect l="l" t="t" r="r" b="b"/>
              <a:pathLst>
                <a:path>
                  <a:moveTo>
                    <a:pt x="3429" y="0"/>
                  </a:moveTo>
                  <a:cubicBezTo>
                    <a:pt x="-1143" y="4572"/>
                    <a:pt x="-1143" y="4572"/>
                    <a:pt x="3429" y="4572"/>
                  </a:cubicBezTo>
                  <a:cubicBezTo>
                    <a:pt x="3429" y="4572"/>
                    <a:pt x="3429" y="4572"/>
                    <a:pt x="3429"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68" name="Freeform: Shape 348">
              <a:extLst>
                <a:ext uri="{FF2B5EF4-FFF2-40B4-BE49-F238E27FC236}">
                  <a16:creationId xmlns:a16="http://schemas.microsoft.com/office/drawing/2014/main" id="{8FEAA897-8DAE-AB45-A551-F20E2E01D399}"/>
                </a:ext>
              </a:extLst>
            </p:cNvPr>
            <p:cNvSpPr/>
            <p:nvPr/>
          </p:nvSpPr>
          <p:spPr>
            <a:xfrm>
              <a:off x="9635746" y="3725979"/>
              <a:ext cx="45720" cy="45720"/>
            </a:xfrm>
            <a:custGeom>
              <a:avLst/>
              <a:gdLst>
                <a:gd name="connsiteX0" fmla="*/ 2032 w 0"/>
                <a:gd name="connsiteY0" fmla="*/ 0 h 0"/>
                <a:gd name="connsiteX1" fmla="*/ 2032 w 0"/>
                <a:gd name="connsiteY1" fmla="*/ 4572 h 0"/>
                <a:gd name="connsiteX2" fmla="*/ 2032 w 0"/>
                <a:gd name="connsiteY2" fmla="*/ 0 h 0"/>
              </a:gdLst>
              <a:ahLst/>
              <a:cxnLst>
                <a:cxn ang="0">
                  <a:pos x="connsiteX0" y="connsiteY0"/>
                </a:cxn>
                <a:cxn ang="0">
                  <a:pos x="connsiteX1" y="connsiteY1"/>
                </a:cxn>
                <a:cxn ang="0">
                  <a:pos x="connsiteX2" y="connsiteY2"/>
                </a:cxn>
              </a:cxnLst>
              <a:rect l="l" t="t" r="r" b="b"/>
              <a:pathLst>
                <a:path>
                  <a:moveTo>
                    <a:pt x="2032" y="0"/>
                  </a:moveTo>
                  <a:cubicBezTo>
                    <a:pt x="2032" y="0"/>
                    <a:pt x="-2540" y="0"/>
                    <a:pt x="2032" y="4572"/>
                  </a:cubicBezTo>
                  <a:cubicBezTo>
                    <a:pt x="2032" y="4572"/>
                    <a:pt x="2032" y="0"/>
                    <a:pt x="203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69" name="Freeform: Shape 349">
              <a:extLst>
                <a:ext uri="{FF2B5EF4-FFF2-40B4-BE49-F238E27FC236}">
                  <a16:creationId xmlns:a16="http://schemas.microsoft.com/office/drawing/2014/main" id="{C65EF14D-40A6-2448-A818-98DE6C5E30F9}"/>
                </a:ext>
              </a:extLst>
            </p:cNvPr>
            <p:cNvSpPr/>
            <p:nvPr/>
          </p:nvSpPr>
          <p:spPr>
            <a:xfrm>
              <a:off x="9637778" y="372140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4572"/>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70" name="Freeform: Shape 350">
              <a:extLst>
                <a:ext uri="{FF2B5EF4-FFF2-40B4-BE49-F238E27FC236}">
                  <a16:creationId xmlns:a16="http://schemas.microsoft.com/office/drawing/2014/main" id="{5E39A2DD-CA3A-9F44-96AC-A3F55B87FA76}"/>
                </a:ext>
              </a:extLst>
            </p:cNvPr>
            <p:cNvSpPr/>
            <p:nvPr/>
          </p:nvSpPr>
          <p:spPr>
            <a:xfrm>
              <a:off x="9674354" y="3666543"/>
              <a:ext cx="45720" cy="45720"/>
            </a:xfrm>
            <a:custGeom>
              <a:avLst/>
              <a:gdLst>
                <a:gd name="connsiteX0" fmla="*/ 4572 w 0"/>
                <a:gd name="connsiteY0" fmla="*/ 4572 h 0"/>
                <a:gd name="connsiteX1" fmla="*/ 0 w 0"/>
                <a:gd name="connsiteY1" fmla="*/ 0 h 0"/>
                <a:gd name="connsiteX2" fmla="*/ 4572 w 0"/>
                <a:gd name="connsiteY2" fmla="*/ 4572 h 0"/>
              </a:gdLst>
              <a:ahLst/>
              <a:cxnLst>
                <a:cxn ang="0">
                  <a:pos x="connsiteX0" y="connsiteY0"/>
                </a:cxn>
                <a:cxn ang="0">
                  <a:pos x="connsiteX1" y="connsiteY1"/>
                </a:cxn>
                <a:cxn ang="0">
                  <a:pos x="connsiteX2" y="connsiteY2"/>
                </a:cxn>
              </a:cxnLst>
              <a:rect l="l" t="t" r="r" b="b"/>
              <a:pathLst>
                <a:path>
                  <a:moveTo>
                    <a:pt x="4572" y="4572"/>
                  </a:moveTo>
                  <a:cubicBezTo>
                    <a:pt x="4572" y="4572"/>
                    <a:pt x="4572" y="0"/>
                    <a:pt x="0" y="0"/>
                  </a:cubicBezTo>
                  <a:cubicBezTo>
                    <a:pt x="4572" y="0"/>
                    <a:pt x="0" y="4572"/>
                    <a:pt x="4572"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71" name="Freeform: Shape 351">
              <a:extLst>
                <a:ext uri="{FF2B5EF4-FFF2-40B4-BE49-F238E27FC236}">
                  <a16:creationId xmlns:a16="http://schemas.microsoft.com/office/drawing/2014/main" id="{AE512256-0D58-B04A-BE16-E8A39D906898}"/>
                </a:ext>
              </a:extLst>
            </p:cNvPr>
            <p:cNvSpPr/>
            <p:nvPr/>
          </p:nvSpPr>
          <p:spPr>
            <a:xfrm>
              <a:off x="9683498" y="3675687"/>
              <a:ext cx="45720" cy="45720"/>
            </a:xfrm>
            <a:custGeom>
              <a:avLst/>
              <a:gdLst>
                <a:gd name="connsiteX0" fmla="*/ 0 w 0"/>
                <a:gd name="connsiteY0" fmla="*/ 4572 h 0"/>
                <a:gd name="connsiteX1" fmla="*/ 0 w 0"/>
                <a:gd name="connsiteY1" fmla="*/ 0 h 0"/>
                <a:gd name="connsiteX2" fmla="*/ 0 w 0"/>
                <a:gd name="connsiteY2" fmla="*/ 4572 h 0"/>
              </a:gdLst>
              <a:ahLst/>
              <a:cxnLst>
                <a:cxn ang="0">
                  <a:pos x="connsiteX0" y="connsiteY0"/>
                </a:cxn>
                <a:cxn ang="0">
                  <a:pos x="connsiteX1" y="connsiteY1"/>
                </a:cxn>
                <a:cxn ang="0">
                  <a:pos x="connsiteX2" y="connsiteY2"/>
                </a:cxn>
              </a:cxnLst>
              <a:rect l="l" t="t" r="r" b="b"/>
              <a:pathLst>
                <a:path>
                  <a:moveTo>
                    <a:pt x="0" y="4572"/>
                  </a:moveTo>
                  <a:cubicBezTo>
                    <a:pt x="0" y="4572"/>
                    <a:pt x="0" y="0"/>
                    <a:pt x="0" y="0"/>
                  </a:cubicBezTo>
                  <a:cubicBezTo>
                    <a:pt x="0" y="0"/>
                    <a:pt x="0" y="4572"/>
                    <a:pt x="0"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72" name="Freeform: Shape 352">
              <a:extLst>
                <a:ext uri="{FF2B5EF4-FFF2-40B4-BE49-F238E27FC236}">
                  <a16:creationId xmlns:a16="http://schemas.microsoft.com/office/drawing/2014/main" id="{B131CE6D-383D-8A45-A6CA-0F5A3C6E5690}"/>
                </a:ext>
              </a:extLst>
            </p:cNvPr>
            <p:cNvSpPr/>
            <p:nvPr/>
          </p:nvSpPr>
          <p:spPr>
            <a:xfrm>
              <a:off x="10579611" y="4402635"/>
              <a:ext cx="45720" cy="45720"/>
            </a:xfrm>
            <a:custGeom>
              <a:avLst/>
              <a:gdLst>
                <a:gd name="connsiteX0" fmla="*/ 0 w 0"/>
                <a:gd name="connsiteY0" fmla="*/ 0 h 0"/>
                <a:gd name="connsiteX1" fmla="*/ 0 w 0"/>
                <a:gd name="connsiteY1" fmla="*/ 4572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4572"/>
                    <a:pt x="0" y="4572"/>
                  </a:cubicBezTo>
                  <a:cubicBezTo>
                    <a:pt x="0" y="9144"/>
                    <a:pt x="4572" y="4572"/>
                    <a:pt x="0" y="0"/>
                  </a:cubicBezTo>
                  <a:cubicBezTo>
                    <a:pt x="4572" y="4572"/>
                    <a:pt x="4572" y="4572"/>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73" name="Freeform: Shape 353">
              <a:extLst>
                <a:ext uri="{FF2B5EF4-FFF2-40B4-BE49-F238E27FC236}">
                  <a16:creationId xmlns:a16="http://schemas.microsoft.com/office/drawing/2014/main" id="{A8159E92-23FE-A54A-8B1A-673F56F58070}"/>
                </a:ext>
              </a:extLst>
            </p:cNvPr>
            <p:cNvSpPr/>
            <p:nvPr/>
          </p:nvSpPr>
          <p:spPr>
            <a:xfrm>
              <a:off x="10584183" y="440720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74" name="Freeform: Shape 354">
              <a:extLst>
                <a:ext uri="{FF2B5EF4-FFF2-40B4-BE49-F238E27FC236}">
                  <a16:creationId xmlns:a16="http://schemas.microsoft.com/office/drawing/2014/main" id="{B49B3400-AB79-6644-81F0-5A7A5E7EA008}"/>
                </a:ext>
              </a:extLst>
            </p:cNvPr>
            <p:cNvSpPr/>
            <p:nvPr/>
          </p:nvSpPr>
          <p:spPr>
            <a:xfrm>
              <a:off x="10355582" y="4219755"/>
              <a:ext cx="45720" cy="45720"/>
            </a:xfrm>
            <a:custGeom>
              <a:avLst/>
              <a:gdLst>
                <a:gd name="connsiteX0" fmla="*/ 0 w 0"/>
                <a:gd name="connsiteY0" fmla="*/ 4572 h 0"/>
                <a:gd name="connsiteX1" fmla="*/ 4572 w 0"/>
                <a:gd name="connsiteY1" fmla="*/ 0 h 0"/>
                <a:gd name="connsiteX2" fmla="*/ 0 w 0"/>
                <a:gd name="connsiteY2" fmla="*/ 4572 h 0"/>
              </a:gdLst>
              <a:ahLst/>
              <a:cxnLst>
                <a:cxn ang="0">
                  <a:pos x="connsiteX0" y="connsiteY0"/>
                </a:cxn>
                <a:cxn ang="0">
                  <a:pos x="connsiteX1" y="connsiteY1"/>
                </a:cxn>
                <a:cxn ang="0">
                  <a:pos x="connsiteX2" y="connsiteY2"/>
                </a:cxn>
              </a:cxnLst>
              <a:rect l="l" t="t" r="r" b="b"/>
              <a:pathLst>
                <a:path>
                  <a:moveTo>
                    <a:pt x="0" y="4572"/>
                  </a:moveTo>
                  <a:cubicBezTo>
                    <a:pt x="0" y="4572"/>
                    <a:pt x="4572" y="0"/>
                    <a:pt x="4572" y="0"/>
                  </a:cubicBezTo>
                  <a:cubicBezTo>
                    <a:pt x="4572" y="0"/>
                    <a:pt x="0" y="0"/>
                    <a:pt x="0"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75" name="Freeform: Shape 355">
              <a:extLst>
                <a:ext uri="{FF2B5EF4-FFF2-40B4-BE49-F238E27FC236}">
                  <a16:creationId xmlns:a16="http://schemas.microsoft.com/office/drawing/2014/main" id="{0A26F471-8381-BB4D-803A-42F8D075D165}"/>
                </a:ext>
              </a:extLst>
            </p:cNvPr>
            <p:cNvSpPr/>
            <p:nvPr/>
          </p:nvSpPr>
          <p:spPr>
            <a:xfrm>
              <a:off x="10355582" y="4206039"/>
              <a:ext cx="45720" cy="45720"/>
            </a:xfrm>
            <a:custGeom>
              <a:avLst/>
              <a:gdLst>
                <a:gd name="connsiteX0" fmla="*/ 9144 w 0"/>
                <a:gd name="connsiteY0" fmla="*/ 0 h 0"/>
                <a:gd name="connsiteX1" fmla="*/ 0 w 0"/>
                <a:gd name="connsiteY1" fmla="*/ 4572 h 0"/>
                <a:gd name="connsiteX2" fmla="*/ 9144 w 0"/>
                <a:gd name="connsiteY2" fmla="*/ 0 h 0"/>
              </a:gdLst>
              <a:ahLst/>
              <a:cxnLst>
                <a:cxn ang="0">
                  <a:pos x="connsiteX0" y="connsiteY0"/>
                </a:cxn>
                <a:cxn ang="0">
                  <a:pos x="connsiteX1" y="connsiteY1"/>
                </a:cxn>
                <a:cxn ang="0">
                  <a:pos x="connsiteX2" y="connsiteY2"/>
                </a:cxn>
              </a:cxnLst>
              <a:rect l="l" t="t" r="r" b="b"/>
              <a:pathLst>
                <a:path>
                  <a:moveTo>
                    <a:pt x="9144" y="0"/>
                  </a:moveTo>
                  <a:cubicBezTo>
                    <a:pt x="4572" y="0"/>
                    <a:pt x="4572" y="0"/>
                    <a:pt x="0" y="4572"/>
                  </a:cubicBezTo>
                  <a:cubicBezTo>
                    <a:pt x="4572" y="4572"/>
                    <a:pt x="9144" y="4572"/>
                    <a:pt x="9144"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76" name="Freeform: Shape 356">
              <a:extLst>
                <a:ext uri="{FF2B5EF4-FFF2-40B4-BE49-F238E27FC236}">
                  <a16:creationId xmlns:a16="http://schemas.microsoft.com/office/drawing/2014/main" id="{C1725C5B-8A9D-C043-A180-E2AF4636B826}"/>
                </a:ext>
              </a:extLst>
            </p:cNvPr>
            <p:cNvSpPr/>
            <p:nvPr/>
          </p:nvSpPr>
          <p:spPr>
            <a:xfrm>
              <a:off x="10364726" y="4196895"/>
              <a:ext cx="45720" cy="45720"/>
            </a:xfrm>
            <a:custGeom>
              <a:avLst/>
              <a:gdLst>
                <a:gd name="connsiteX0" fmla="*/ 9144 w 0"/>
                <a:gd name="connsiteY0" fmla="*/ 0 h 0"/>
                <a:gd name="connsiteX1" fmla="*/ 0 w 0"/>
                <a:gd name="connsiteY1" fmla="*/ 9144 h 0"/>
                <a:gd name="connsiteX2" fmla="*/ 0 w 0"/>
                <a:gd name="connsiteY2" fmla="*/ 9144 h 0"/>
                <a:gd name="connsiteX3" fmla="*/ 9144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9144" y="0"/>
                  </a:moveTo>
                  <a:cubicBezTo>
                    <a:pt x="9144" y="0"/>
                    <a:pt x="4572" y="4572"/>
                    <a:pt x="0" y="9144"/>
                  </a:cubicBezTo>
                  <a:cubicBezTo>
                    <a:pt x="0" y="9144"/>
                    <a:pt x="0" y="9144"/>
                    <a:pt x="0" y="9144"/>
                  </a:cubicBezTo>
                  <a:cubicBezTo>
                    <a:pt x="4572" y="9144"/>
                    <a:pt x="9144" y="4572"/>
                    <a:pt x="9144"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77" name="Freeform: Shape 357">
              <a:extLst>
                <a:ext uri="{FF2B5EF4-FFF2-40B4-BE49-F238E27FC236}">
                  <a16:creationId xmlns:a16="http://schemas.microsoft.com/office/drawing/2014/main" id="{C2536E74-4194-E342-AA61-32D83243204A}"/>
                </a:ext>
              </a:extLst>
            </p:cNvPr>
            <p:cNvSpPr/>
            <p:nvPr/>
          </p:nvSpPr>
          <p:spPr>
            <a:xfrm>
              <a:off x="10236710" y="4204007"/>
              <a:ext cx="45720" cy="45720"/>
            </a:xfrm>
            <a:custGeom>
              <a:avLst/>
              <a:gdLst>
                <a:gd name="connsiteX0" fmla="*/ 27432 w 0"/>
                <a:gd name="connsiteY0" fmla="*/ 6604 h 0"/>
                <a:gd name="connsiteX1" fmla="*/ 22860 w 0"/>
                <a:gd name="connsiteY1" fmla="*/ 2032 h 0"/>
                <a:gd name="connsiteX2" fmla="*/ 13716 w 0"/>
                <a:gd name="connsiteY2" fmla="*/ 2032 h 0"/>
                <a:gd name="connsiteX3" fmla="*/ 9144 w 0"/>
                <a:gd name="connsiteY3" fmla="*/ 2032 h 0"/>
                <a:gd name="connsiteX4" fmla="*/ 0 w 0"/>
                <a:gd name="connsiteY4" fmla="*/ 15748 h 0"/>
                <a:gd name="connsiteX5" fmla="*/ 27432 w 0"/>
                <a:gd name="connsiteY5" fmla="*/ 6604 h 0"/>
                <a:gd name="connsiteX6" fmla="*/ 4572 w 0"/>
                <a:gd name="connsiteY6" fmla="*/ 2032 h 0"/>
                <a:gd name="connsiteX7" fmla="*/ 4572 w 0"/>
                <a:gd name="connsiteY7" fmla="*/ 2032 h 0"/>
                <a:gd name="connsiteX8" fmla="*/ 4572 w 0"/>
                <a:gd name="connsiteY8" fmla="*/ 2032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a:moveTo>
                    <a:pt x="27432" y="6604"/>
                  </a:moveTo>
                  <a:cubicBezTo>
                    <a:pt x="32004" y="-2540"/>
                    <a:pt x="27432" y="2032"/>
                    <a:pt x="22860" y="2032"/>
                  </a:cubicBezTo>
                  <a:cubicBezTo>
                    <a:pt x="18288" y="2032"/>
                    <a:pt x="18288" y="2032"/>
                    <a:pt x="13716" y="2032"/>
                  </a:cubicBezTo>
                  <a:cubicBezTo>
                    <a:pt x="13716" y="2032"/>
                    <a:pt x="9144" y="-2540"/>
                    <a:pt x="9144" y="2032"/>
                  </a:cubicBezTo>
                  <a:cubicBezTo>
                    <a:pt x="4572" y="2032"/>
                    <a:pt x="4572" y="11176"/>
                    <a:pt x="0" y="15748"/>
                  </a:cubicBezTo>
                  <a:cubicBezTo>
                    <a:pt x="9144" y="6604"/>
                    <a:pt x="22860" y="20320"/>
                    <a:pt x="27432" y="6604"/>
                  </a:cubicBezTo>
                  <a:close/>
                  <a:moveTo>
                    <a:pt x="4572" y="2032"/>
                  </a:moveTo>
                  <a:cubicBezTo>
                    <a:pt x="9144" y="6604"/>
                    <a:pt x="4572" y="2032"/>
                    <a:pt x="4572" y="2032"/>
                  </a:cubicBezTo>
                  <a:lnTo>
                    <a:pt x="4572" y="2032"/>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78" name="Freeform: Shape 358">
              <a:extLst>
                <a:ext uri="{FF2B5EF4-FFF2-40B4-BE49-F238E27FC236}">
                  <a16:creationId xmlns:a16="http://schemas.microsoft.com/office/drawing/2014/main" id="{FFF8D49E-0020-3E47-ACEB-5C9AAD488AA7}"/>
                </a:ext>
              </a:extLst>
            </p:cNvPr>
            <p:cNvSpPr/>
            <p:nvPr/>
          </p:nvSpPr>
          <p:spPr>
            <a:xfrm>
              <a:off x="10241282" y="420603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79" name="Freeform: Shape 359">
              <a:extLst>
                <a:ext uri="{FF2B5EF4-FFF2-40B4-BE49-F238E27FC236}">
                  <a16:creationId xmlns:a16="http://schemas.microsoft.com/office/drawing/2014/main" id="{D4E77E51-D920-F748-B527-F8C0697CB24C}"/>
                </a:ext>
              </a:extLst>
            </p:cNvPr>
            <p:cNvSpPr/>
            <p:nvPr/>
          </p:nvSpPr>
          <p:spPr>
            <a:xfrm>
              <a:off x="10390265" y="4864407"/>
              <a:ext cx="45720" cy="45720"/>
            </a:xfrm>
            <a:custGeom>
              <a:avLst/>
              <a:gdLst>
                <a:gd name="connsiteX0" fmla="*/ 6466 w 0"/>
                <a:gd name="connsiteY0" fmla="*/ 0 h 0"/>
                <a:gd name="connsiteX1" fmla="*/ 6466 w 0"/>
                <a:gd name="connsiteY1" fmla="*/ 0 h 0"/>
                <a:gd name="connsiteX2" fmla="*/ 6466 w 0"/>
                <a:gd name="connsiteY2" fmla="*/ 0 h 0"/>
                <a:gd name="connsiteX3" fmla="*/ 6466 w 0"/>
                <a:gd name="connsiteY3" fmla="*/ 0 h 0"/>
                <a:gd name="connsiteX4" fmla="*/ 6466 w 0"/>
                <a:gd name="connsiteY4" fmla="*/ 0 h 0"/>
                <a:gd name="connsiteX5" fmla="*/ 1894 w 0"/>
                <a:gd name="connsiteY5" fmla="*/ 4572 h 0"/>
                <a:gd name="connsiteX6" fmla="*/ 1894 w 0"/>
                <a:gd name="connsiteY6" fmla="*/ 4572 h 0"/>
                <a:gd name="connsiteX7" fmla="*/ 1894 w 0"/>
                <a:gd name="connsiteY7" fmla="*/ 9144 h 0"/>
                <a:gd name="connsiteX8" fmla="*/ 6466 w 0"/>
                <a:gd name="connsiteY8"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a:moveTo>
                    <a:pt x="6466" y="0"/>
                  </a:moveTo>
                  <a:lnTo>
                    <a:pt x="6466" y="0"/>
                  </a:lnTo>
                  <a:lnTo>
                    <a:pt x="6466" y="0"/>
                  </a:lnTo>
                  <a:cubicBezTo>
                    <a:pt x="6466" y="0"/>
                    <a:pt x="6466" y="0"/>
                    <a:pt x="6466" y="0"/>
                  </a:cubicBezTo>
                  <a:cubicBezTo>
                    <a:pt x="6466" y="0"/>
                    <a:pt x="6466" y="0"/>
                    <a:pt x="6466" y="0"/>
                  </a:cubicBezTo>
                  <a:cubicBezTo>
                    <a:pt x="1894" y="0"/>
                    <a:pt x="-2678" y="0"/>
                    <a:pt x="1894" y="4572"/>
                  </a:cubicBezTo>
                  <a:cubicBezTo>
                    <a:pt x="1894" y="4572"/>
                    <a:pt x="1894" y="4572"/>
                    <a:pt x="1894" y="4572"/>
                  </a:cubicBezTo>
                  <a:cubicBezTo>
                    <a:pt x="1894" y="4572"/>
                    <a:pt x="1894" y="9144"/>
                    <a:pt x="1894" y="9144"/>
                  </a:cubicBezTo>
                  <a:cubicBezTo>
                    <a:pt x="1894" y="9144"/>
                    <a:pt x="11038" y="4572"/>
                    <a:pt x="6466"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80" name="Freeform: Shape 360">
              <a:extLst>
                <a:ext uri="{FF2B5EF4-FFF2-40B4-BE49-F238E27FC236}">
                  <a16:creationId xmlns:a16="http://schemas.microsoft.com/office/drawing/2014/main" id="{20A8693B-7752-564A-A22D-59DD00683D4B}"/>
                </a:ext>
              </a:extLst>
            </p:cNvPr>
            <p:cNvSpPr/>
            <p:nvPr/>
          </p:nvSpPr>
          <p:spPr>
            <a:xfrm>
              <a:off x="10396730" y="486440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81" name="Freeform: Shape 361">
              <a:extLst>
                <a:ext uri="{FF2B5EF4-FFF2-40B4-BE49-F238E27FC236}">
                  <a16:creationId xmlns:a16="http://schemas.microsoft.com/office/drawing/2014/main" id="{54FA8D03-ED95-1842-B911-56E6125EB649}"/>
                </a:ext>
              </a:extLst>
            </p:cNvPr>
            <p:cNvSpPr/>
            <p:nvPr/>
          </p:nvSpPr>
          <p:spPr>
            <a:xfrm>
              <a:off x="10227566" y="4756265"/>
              <a:ext cx="45720" cy="45720"/>
            </a:xfrm>
            <a:custGeom>
              <a:avLst/>
              <a:gdLst>
                <a:gd name="connsiteX0" fmla="*/ 27432 w 0"/>
                <a:gd name="connsiteY0" fmla="*/ 2986 h 0"/>
                <a:gd name="connsiteX1" fmla="*/ 0 w 0"/>
                <a:gd name="connsiteY1" fmla="*/ 7558 h 0"/>
                <a:gd name="connsiteX2" fmla="*/ 13716 w 0"/>
                <a:gd name="connsiteY2" fmla="*/ 12130 h 0"/>
                <a:gd name="connsiteX3" fmla="*/ 27432 w 0"/>
                <a:gd name="connsiteY3" fmla="*/ 2986 h 0"/>
              </a:gdLst>
              <a:ahLst/>
              <a:cxnLst>
                <a:cxn ang="0">
                  <a:pos x="connsiteX0" y="connsiteY0"/>
                </a:cxn>
                <a:cxn ang="0">
                  <a:pos x="connsiteX1" y="connsiteY1"/>
                </a:cxn>
                <a:cxn ang="0">
                  <a:pos x="connsiteX2" y="connsiteY2"/>
                </a:cxn>
                <a:cxn ang="0">
                  <a:pos x="connsiteX3" y="connsiteY3"/>
                </a:cxn>
              </a:cxnLst>
              <a:rect l="l" t="t" r="r" b="b"/>
              <a:pathLst>
                <a:path>
                  <a:moveTo>
                    <a:pt x="27432" y="2986"/>
                  </a:moveTo>
                  <a:cubicBezTo>
                    <a:pt x="22860" y="2986"/>
                    <a:pt x="0" y="-6158"/>
                    <a:pt x="0" y="7558"/>
                  </a:cubicBezTo>
                  <a:cubicBezTo>
                    <a:pt x="0" y="12130"/>
                    <a:pt x="13716" y="12130"/>
                    <a:pt x="13716" y="12130"/>
                  </a:cubicBezTo>
                  <a:cubicBezTo>
                    <a:pt x="18288" y="12130"/>
                    <a:pt x="32004" y="7558"/>
                    <a:pt x="27432" y="298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82" name="Freeform: Shape 362">
              <a:extLst>
                <a:ext uri="{FF2B5EF4-FFF2-40B4-BE49-F238E27FC236}">
                  <a16:creationId xmlns:a16="http://schemas.microsoft.com/office/drawing/2014/main" id="{B37DC5C6-6A1E-5344-927E-DDDB193EF7ED}"/>
                </a:ext>
              </a:extLst>
            </p:cNvPr>
            <p:cNvSpPr/>
            <p:nvPr/>
          </p:nvSpPr>
          <p:spPr>
            <a:xfrm>
              <a:off x="10313291" y="4868979"/>
              <a:ext cx="45720" cy="45720"/>
            </a:xfrm>
            <a:custGeom>
              <a:avLst/>
              <a:gdLst>
                <a:gd name="connsiteX0" fmla="*/ 69723 w 45720"/>
                <a:gd name="connsiteY0" fmla="*/ 4572 h 45720"/>
                <a:gd name="connsiteX1" fmla="*/ 60579 w 45720"/>
                <a:gd name="connsiteY1" fmla="*/ 9144 h 45720"/>
                <a:gd name="connsiteX2" fmla="*/ 46863 w 45720"/>
                <a:gd name="connsiteY2" fmla="*/ 9144 h 45720"/>
                <a:gd name="connsiteX3" fmla="*/ 24003 w 45720"/>
                <a:gd name="connsiteY3" fmla="*/ 4572 h 45720"/>
                <a:gd name="connsiteX4" fmla="*/ 14859 w 45720"/>
                <a:gd name="connsiteY4" fmla="*/ 0 h 45720"/>
                <a:gd name="connsiteX5" fmla="*/ 5715 w 45720"/>
                <a:gd name="connsiteY5" fmla="*/ 18288 h 45720"/>
                <a:gd name="connsiteX6" fmla="*/ 5715 w 45720"/>
                <a:gd name="connsiteY6" fmla="*/ 32004 h 45720"/>
                <a:gd name="connsiteX7" fmla="*/ 5715 w 45720"/>
                <a:gd name="connsiteY7" fmla="*/ 36576 h 45720"/>
                <a:gd name="connsiteX8" fmla="*/ 5715 w 45720"/>
                <a:gd name="connsiteY8" fmla="*/ 41148 h 45720"/>
                <a:gd name="connsiteX9" fmla="*/ 5715 w 45720"/>
                <a:gd name="connsiteY9" fmla="*/ 36576 h 45720"/>
                <a:gd name="connsiteX10" fmla="*/ 1143 w 45720"/>
                <a:gd name="connsiteY10" fmla="*/ 64008 h 45720"/>
                <a:gd name="connsiteX11" fmla="*/ 5715 w 45720"/>
                <a:gd name="connsiteY11" fmla="*/ 64008 h 45720"/>
                <a:gd name="connsiteX12" fmla="*/ 1143 w 45720"/>
                <a:gd name="connsiteY12" fmla="*/ 68580 h 45720"/>
                <a:gd name="connsiteX13" fmla="*/ 5715 w 45720"/>
                <a:gd name="connsiteY13" fmla="*/ 68580 h 45720"/>
                <a:gd name="connsiteX14" fmla="*/ 10287 w 45720"/>
                <a:gd name="connsiteY14" fmla="*/ 68580 h 45720"/>
                <a:gd name="connsiteX15" fmla="*/ 14859 w 45720"/>
                <a:gd name="connsiteY15" fmla="*/ 73152 h 45720"/>
                <a:gd name="connsiteX16" fmla="*/ 24003 w 45720"/>
                <a:gd name="connsiteY16" fmla="*/ 64008 h 45720"/>
                <a:gd name="connsiteX17" fmla="*/ 24003 w 45720"/>
                <a:gd name="connsiteY17" fmla="*/ 68580 h 45720"/>
                <a:gd name="connsiteX18" fmla="*/ 33147 w 45720"/>
                <a:gd name="connsiteY18" fmla="*/ 64008 h 45720"/>
                <a:gd name="connsiteX19" fmla="*/ 42291 w 45720"/>
                <a:gd name="connsiteY19" fmla="*/ 64008 h 45720"/>
                <a:gd name="connsiteX20" fmla="*/ 42291 w 45720"/>
                <a:gd name="connsiteY20" fmla="*/ 68580 h 45720"/>
                <a:gd name="connsiteX21" fmla="*/ 51435 w 45720"/>
                <a:gd name="connsiteY21" fmla="*/ 59436 h 45720"/>
                <a:gd name="connsiteX22" fmla="*/ 51435 w 45720"/>
                <a:gd name="connsiteY22" fmla="*/ 59436 h 45720"/>
                <a:gd name="connsiteX23" fmla="*/ 69723 w 45720"/>
                <a:gd name="connsiteY23" fmla="*/ 41148 h 45720"/>
                <a:gd name="connsiteX24" fmla="*/ 65151 w 45720"/>
                <a:gd name="connsiteY24" fmla="*/ 45720 h 45720"/>
                <a:gd name="connsiteX25" fmla="*/ 69723 w 45720"/>
                <a:gd name="connsiteY25" fmla="*/ 4572 h 45720"/>
                <a:gd name="connsiteX26" fmla="*/ 1143 w 45720"/>
                <a:gd name="connsiteY26" fmla="*/ 64008 h 45720"/>
                <a:gd name="connsiteX27" fmla="*/ 1143 w 45720"/>
                <a:gd name="connsiteY27" fmla="*/ 64008 h 45720"/>
                <a:gd name="connsiteX28" fmla="*/ 1143 w 45720"/>
                <a:gd name="connsiteY28" fmla="*/ 64008 h 45720"/>
                <a:gd name="connsiteX29" fmla="*/ 28575 w 45720"/>
                <a:gd name="connsiteY29" fmla="*/ 59436 h 45720"/>
                <a:gd name="connsiteX30" fmla="*/ 28575 w 45720"/>
                <a:gd name="connsiteY30" fmla="*/ 59436 h 45720"/>
                <a:gd name="connsiteX31" fmla="*/ 28575 w 45720"/>
                <a:gd name="connsiteY31" fmla="*/ 59436 h 45720"/>
                <a:gd name="connsiteX32" fmla="*/ 46863 w 45720"/>
                <a:gd name="connsiteY32" fmla="*/ 13716 h 45720"/>
                <a:gd name="connsiteX33" fmla="*/ 46863 w 45720"/>
                <a:gd name="connsiteY33" fmla="*/ 13716 h 45720"/>
                <a:gd name="connsiteX34" fmla="*/ 46863 w 45720"/>
                <a:gd name="connsiteY34" fmla="*/ 13716 h 45720"/>
                <a:gd name="connsiteX35" fmla="*/ 46863 w 45720"/>
                <a:gd name="connsiteY35" fmla="*/ 13716 h 45720"/>
                <a:gd name="connsiteX36" fmla="*/ 46863 w 45720"/>
                <a:gd name="connsiteY36" fmla="*/ 13716 h 45720"/>
                <a:gd name="connsiteX37" fmla="*/ 46863 w 45720"/>
                <a:gd name="connsiteY37" fmla="*/ 13716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5720" h="45720">
                  <a:moveTo>
                    <a:pt x="69723" y="4572"/>
                  </a:moveTo>
                  <a:cubicBezTo>
                    <a:pt x="69723" y="4572"/>
                    <a:pt x="60579" y="9144"/>
                    <a:pt x="60579" y="9144"/>
                  </a:cubicBezTo>
                  <a:cubicBezTo>
                    <a:pt x="56007" y="13716"/>
                    <a:pt x="51435" y="9144"/>
                    <a:pt x="46863" y="9144"/>
                  </a:cubicBezTo>
                  <a:cubicBezTo>
                    <a:pt x="42291" y="13716"/>
                    <a:pt x="19431" y="13716"/>
                    <a:pt x="24003" y="4572"/>
                  </a:cubicBezTo>
                  <a:cubicBezTo>
                    <a:pt x="19431" y="4572"/>
                    <a:pt x="14859" y="4572"/>
                    <a:pt x="14859" y="0"/>
                  </a:cubicBezTo>
                  <a:cubicBezTo>
                    <a:pt x="10287" y="4572"/>
                    <a:pt x="5715" y="13716"/>
                    <a:pt x="5715" y="18288"/>
                  </a:cubicBezTo>
                  <a:cubicBezTo>
                    <a:pt x="5715" y="22860"/>
                    <a:pt x="5715" y="27432"/>
                    <a:pt x="5715" y="32004"/>
                  </a:cubicBezTo>
                  <a:cubicBezTo>
                    <a:pt x="5715" y="32004"/>
                    <a:pt x="1143" y="36576"/>
                    <a:pt x="5715" y="36576"/>
                  </a:cubicBezTo>
                  <a:cubicBezTo>
                    <a:pt x="5715" y="36576"/>
                    <a:pt x="5715" y="41148"/>
                    <a:pt x="5715" y="41148"/>
                  </a:cubicBezTo>
                  <a:cubicBezTo>
                    <a:pt x="5715" y="41148"/>
                    <a:pt x="5715" y="36576"/>
                    <a:pt x="5715" y="36576"/>
                  </a:cubicBezTo>
                  <a:cubicBezTo>
                    <a:pt x="-3429" y="41148"/>
                    <a:pt x="1143" y="54864"/>
                    <a:pt x="1143" y="64008"/>
                  </a:cubicBezTo>
                  <a:cubicBezTo>
                    <a:pt x="1143" y="64008"/>
                    <a:pt x="1143" y="64008"/>
                    <a:pt x="5715" y="64008"/>
                  </a:cubicBezTo>
                  <a:cubicBezTo>
                    <a:pt x="5715" y="64008"/>
                    <a:pt x="1143" y="68580"/>
                    <a:pt x="1143" y="68580"/>
                  </a:cubicBezTo>
                  <a:cubicBezTo>
                    <a:pt x="1143" y="68580"/>
                    <a:pt x="1143" y="68580"/>
                    <a:pt x="5715" y="68580"/>
                  </a:cubicBezTo>
                  <a:cubicBezTo>
                    <a:pt x="5715" y="68580"/>
                    <a:pt x="10287" y="68580"/>
                    <a:pt x="10287" y="68580"/>
                  </a:cubicBezTo>
                  <a:cubicBezTo>
                    <a:pt x="10287" y="68580"/>
                    <a:pt x="10287" y="73152"/>
                    <a:pt x="14859" y="73152"/>
                  </a:cubicBezTo>
                  <a:cubicBezTo>
                    <a:pt x="19431" y="73152"/>
                    <a:pt x="24003" y="64008"/>
                    <a:pt x="24003" y="64008"/>
                  </a:cubicBezTo>
                  <a:cubicBezTo>
                    <a:pt x="24003" y="64008"/>
                    <a:pt x="24003" y="64008"/>
                    <a:pt x="24003" y="68580"/>
                  </a:cubicBezTo>
                  <a:cubicBezTo>
                    <a:pt x="28575" y="68580"/>
                    <a:pt x="28575" y="64008"/>
                    <a:pt x="33147" y="64008"/>
                  </a:cubicBezTo>
                  <a:cubicBezTo>
                    <a:pt x="33147" y="64008"/>
                    <a:pt x="46863" y="59436"/>
                    <a:pt x="42291" y="64008"/>
                  </a:cubicBezTo>
                  <a:cubicBezTo>
                    <a:pt x="42291" y="59436"/>
                    <a:pt x="33147" y="73152"/>
                    <a:pt x="42291" y="68580"/>
                  </a:cubicBezTo>
                  <a:cubicBezTo>
                    <a:pt x="42291" y="73152"/>
                    <a:pt x="51435" y="59436"/>
                    <a:pt x="51435" y="59436"/>
                  </a:cubicBezTo>
                  <a:cubicBezTo>
                    <a:pt x="51435" y="59436"/>
                    <a:pt x="51435" y="59436"/>
                    <a:pt x="51435" y="59436"/>
                  </a:cubicBezTo>
                  <a:cubicBezTo>
                    <a:pt x="51435" y="54864"/>
                    <a:pt x="65151" y="45720"/>
                    <a:pt x="69723" y="41148"/>
                  </a:cubicBezTo>
                  <a:cubicBezTo>
                    <a:pt x="69723" y="45720"/>
                    <a:pt x="69723" y="45720"/>
                    <a:pt x="65151" y="45720"/>
                  </a:cubicBezTo>
                  <a:cubicBezTo>
                    <a:pt x="60579" y="41148"/>
                    <a:pt x="78867" y="4572"/>
                    <a:pt x="69723" y="4572"/>
                  </a:cubicBezTo>
                  <a:close/>
                  <a:moveTo>
                    <a:pt x="1143" y="64008"/>
                  </a:moveTo>
                  <a:cubicBezTo>
                    <a:pt x="1143" y="68580"/>
                    <a:pt x="1143" y="64008"/>
                    <a:pt x="1143" y="64008"/>
                  </a:cubicBezTo>
                  <a:cubicBezTo>
                    <a:pt x="1143" y="64008"/>
                    <a:pt x="1143" y="64008"/>
                    <a:pt x="1143" y="64008"/>
                  </a:cubicBezTo>
                  <a:close/>
                  <a:moveTo>
                    <a:pt x="28575" y="59436"/>
                  </a:moveTo>
                  <a:cubicBezTo>
                    <a:pt x="28575" y="54864"/>
                    <a:pt x="28575" y="54864"/>
                    <a:pt x="28575" y="59436"/>
                  </a:cubicBezTo>
                  <a:cubicBezTo>
                    <a:pt x="28575" y="54864"/>
                    <a:pt x="28575" y="54864"/>
                    <a:pt x="28575" y="59436"/>
                  </a:cubicBezTo>
                  <a:close/>
                  <a:moveTo>
                    <a:pt x="46863" y="13716"/>
                  </a:moveTo>
                  <a:cubicBezTo>
                    <a:pt x="46863" y="18288"/>
                    <a:pt x="42291" y="13716"/>
                    <a:pt x="46863" y="13716"/>
                  </a:cubicBezTo>
                  <a:lnTo>
                    <a:pt x="46863" y="13716"/>
                  </a:lnTo>
                  <a:close/>
                  <a:moveTo>
                    <a:pt x="46863" y="13716"/>
                  </a:moveTo>
                  <a:cubicBezTo>
                    <a:pt x="46863" y="13716"/>
                    <a:pt x="46863" y="13716"/>
                    <a:pt x="46863" y="13716"/>
                  </a:cubicBezTo>
                  <a:lnTo>
                    <a:pt x="46863" y="13716"/>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83" name="Freeform: Shape 363">
              <a:extLst>
                <a:ext uri="{FF2B5EF4-FFF2-40B4-BE49-F238E27FC236}">
                  <a16:creationId xmlns:a16="http://schemas.microsoft.com/office/drawing/2014/main" id="{A57C7E5C-26CF-9949-A761-870A60E16546}"/>
                </a:ext>
              </a:extLst>
            </p:cNvPr>
            <p:cNvSpPr/>
            <p:nvPr/>
          </p:nvSpPr>
          <p:spPr>
            <a:xfrm>
              <a:off x="10319006" y="4848131"/>
              <a:ext cx="45720" cy="45720"/>
            </a:xfrm>
            <a:custGeom>
              <a:avLst/>
              <a:gdLst>
                <a:gd name="connsiteX0" fmla="*/ 9144 w 0"/>
                <a:gd name="connsiteY0" fmla="*/ 2560 h 0"/>
                <a:gd name="connsiteX1" fmla="*/ 9144 w 0"/>
                <a:gd name="connsiteY1" fmla="*/ 2560 h 0"/>
                <a:gd name="connsiteX2" fmla="*/ 0 w 0"/>
                <a:gd name="connsiteY2" fmla="*/ 11704 h 0"/>
                <a:gd name="connsiteX3" fmla="*/ 9144 w 0"/>
                <a:gd name="connsiteY3" fmla="*/ 2560 h 0"/>
                <a:gd name="connsiteX4" fmla="*/ 9144 w 0"/>
                <a:gd name="connsiteY4" fmla="*/ 256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9144" y="2560"/>
                  </a:moveTo>
                  <a:cubicBezTo>
                    <a:pt x="9144" y="2560"/>
                    <a:pt x="9144" y="2560"/>
                    <a:pt x="9144" y="2560"/>
                  </a:cubicBezTo>
                  <a:cubicBezTo>
                    <a:pt x="9144" y="-6584"/>
                    <a:pt x="0" y="11704"/>
                    <a:pt x="0" y="11704"/>
                  </a:cubicBezTo>
                  <a:cubicBezTo>
                    <a:pt x="0" y="11704"/>
                    <a:pt x="9144" y="7132"/>
                    <a:pt x="9144" y="2560"/>
                  </a:cubicBezTo>
                  <a:cubicBezTo>
                    <a:pt x="9144" y="2560"/>
                    <a:pt x="9144" y="7132"/>
                    <a:pt x="9144" y="256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84" name="Freeform: Shape 364">
              <a:extLst>
                <a:ext uri="{FF2B5EF4-FFF2-40B4-BE49-F238E27FC236}">
                  <a16:creationId xmlns:a16="http://schemas.microsoft.com/office/drawing/2014/main" id="{F8E5A465-C647-8842-A0E5-588A636588F1}"/>
                </a:ext>
              </a:extLst>
            </p:cNvPr>
            <p:cNvSpPr/>
            <p:nvPr/>
          </p:nvSpPr>
          <p:spPr>
            <a:xfrm>
              <a:off x="10396730" y="485526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85" name="Freeform: Shape 365">
              <a:extLst>
                <a:ext uri="{FF2B5EF4-FFF2-40B4-BE49-F238E27FC236}">
                  <a16:creationId xmlns:a16="http://schemas.microsoft.com/office/drawing/2014/main" id="{D8A44693-C4B9-0D43-B92D-E045681B4632}"/>
                </a:ext>
              </a:extLst>
            </p:cNvPr>
            <p:cNvSpPr/>
            <p:nvPr/>
          </p:nvSpPr>
          <p:spPr>
            <a:xfrm>
              <a:off x="10392159" y="4853369"/>
              <a:ext cx="45720" cy="45720"/>
            </a:xfrm>
            <a:custGeom>
              <a:avLst/>
              <a:gdLst>
                <a:gd name="connsiteX0" fmla="*/ 4572 w 0"/>
                <a:gd name="connsiteY0" fmla="*/ 1894 h 0"/>
                <a:gd name="connsiteX1" fmla="*/ 4572 w 0"/>
                <a:gd name="connsiteY1" fmla="*/ 1894 h 0"/>
                <a:gd name="connsiteX2" fmla="*/ 0 w 0"/>
                <a:gd name="connsiteY2" fmla="*/ 6466 h 0"/>
                <a:gd name="connsiteX3" fmla="*/ 4572 w 0"/>
                <a:gd name="connsiteY3" fmla="*/ 1894 h 0"/>
                <a:gd name="connsiteX4" fmla="*/ 4572 w 0"/>
                <a:gd name="connsiteY4" fmla="*/ 1894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4572" y="1894"/>
                  </a:moveTo>
                  <a:cubicBezTo>
                    <a:pt x="4572" y="1894"/>
                    <a:pt x="4572" y="1894"/>
                    <a:pt x="4572" y="1894"/>
                  </a:cubicBezTo>
                  <a:cubicBezTo>
                    <a:pt x="0" y="-2678"/>
                    <a:pt x="0" y="1894"/>
                    <a:pt x="0" y="6466"/>
                  </a:cubicBezTo>
                  <a:cubicBezTo>
                    <a:pt x="0" y="15610"/>
                    <a:pt x="4572" y="6466"/>
                    <a:pt x="4572" y="1894"/>
                  </a:cubicBezTo>
                  <a:cubicBezTo>
                    <a:pt x="9144" y="1894"/>
                    <a:pt x="4572" y="1894"/>
                    <a:pt x="4572" y="189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86" name="Freeform: Shape 366">
              <a:extLst>
                <a:ext uri="{FF2B5EF4-FFF2-40B4-BE49-F238E27FC236}">
                  <a16:creationId xmlns:a16="http://schemas.microsoft.com/office/drawing/2014/main" id="{63575DF7-1FCC-664A-BE7F-CEA1A5ECF740}"/>
                </a:ext>
              </a:extLst>
            </p:cNvPr>
            <p:cNvSpPr/>
            <p:nvPr/>
          </p:nvSpPr>
          <p:spPr>
            <a:xfrm>
              <a:off x="9857234" y="469067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87" name="Freeform: Shape 367">
              <a:extLst>
                <a:ext uri="{FF2B5EF4-FFF2-40B4-BE49-F238E27FC236}">
                  <a16:creationId xmlns:a16="http://schemas.microsoft.com/office/drawing/2014/main" id="{B1E8C672-AAD7-FC44-9237-1BF6322EFF91}"/>
                </a:ext>
              </a:extLst>
            </p:cNvPr>
            <p:cNvSpPr/>
            <p:nvPr/>
          </p:nvSpPr>
          <p:spPr>
            <a:xfrm>
              <a:off x="10282430" y="419689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88" name="Freeform: Shape 368">
              <a:extLst>
                <a:ext uri="{FF2B5EF4-FFF2-40B4-BE49-F238E27FC236}">
                  <a16:creationId xmlns:a16="http://schemas.microsoft.com/office/drawing/2014/main" id="{AED2D22E-2911-3E4C-82DD-EF9D20B8B91F}"/>
                </a:ext>
              </a:extLst>
            </p:cNvPr>
            <p:cNvSpPr/>
            <p:nvPr/>
          </p:nvSpPr>
          <p:spPr>
            <a:xfrm>
              <a:off x="9857234" y="4182669"/>
              <a:ext cx="777241" cy="594360"/>
            </a:xfrm>
            <a:custGeom>
              <a:avLst/>
              <a:gdLst>
                <a:gd name="connsiteX0" fmla="*/ 772669 w 777240"/>
                <a:gd name="connsiteY0" fmla="*/ 347982 h 594360"/>
                <a:gd name="connsiteX1" fmla="*/ 772669 w 777240"/>
                <a:gd name="connsiteY1" fmla="*/ 338838 h 594360"/>
                <a:gd name="connsiteX2" fmla="*/ 768097 w 777240"/>
                <a:gd name="connsiteY2" fmla="*/ 334266 h 594360"/>
                <a:gd name="connsiteX3" fmla="*/ 763525 w 777240"/>
                <a:gd name="connsiteY3" fmla="*/ 320550 h 594360"/>
                <a:gd name="connsiteX4" fmla="*/ 758953 w 777240"/>
                <a:gd name="connsiteY4" fmla="*/ 306834 h 594360"/>
                <a:gd name="connsiteX5" fmla="*/ 758953 w 777240"/>
                <a:gd name="connsiteY5" fmla="*/ 306834 h 594360"/>
                <a:gd name="connsiteX6" fmla="*/ 754381 w 777240"/>
                <a:gd name="connsiteY6" fmla="*/ 302262 h 594360"/>
                <a:gd name="connsiteX7" fmla="*/ 754381 w 777240"/>
                <a:gd name="connsiteY7" fmla="*/ 297690 h 594360"/>
                <a:gd name="connsiteX8" fmla="*/ 749809 w 777240"/>
                <a:gd name="connsiteY8" fmla="*/ 297690 h 594360"/>
                <a:gd name="connsiteX9" fmla="*/ 754381 w 777240"/>
                <a:gd name="connsiteY9" fmla="*/ 279402 h 594360"/>
                <a:gd name="connsiteX10" fmla="*/ 749809 w 777240"/>
                <a:gd name="connsiteY10" fmla="*/ 274830 h 594360"/>
                <a:gd name="connsiteX11" fmla="*/ 740665 w 777240"/>
                <a:gd name="connsiteY11" fmla="*/ 265686 h 594360"/>
                <a:gd name="connsiteX12" fmla="*/ 736093 w 777240"/>
                <a:gd name="connsiteY12" fmla="*/ 274830 h 594360"/>
                <a:gd name="connsiteX13" fmla="*/ 731521 w 777240"/>
                <a:gd name="connsiteY13" fmla="*/ 270258 h 594360"/>
                <a:gd name="connsiteX14" fmla="*/ 731521 w 777240"/>
                <a:gd name="connsiteY14" fmla="*/ 261114 h 594360"/>
                <a:gd name="connsiteX15" fmla="*/ 736093 w 777240"/>
                <a:gd name="connsiteY15" fmla="*/ 251970 h 594360"/>
                <a:gd name="connsiteX16" fmla="*/ 731521 w 777240"/>
                <a:gd name="connsiteY16" fmla="*/ 238254 h 594360"/>
                <a:gd name="connsiteX17" fmla="*/ 726949 w 777240"/>
                <a:gd name="connsiteY17" fmla="*/ 229110 h 594360"/>
                <a:gd name="connsiteX18" fmla="*/ 731521 w 777240"/>
                <a:gd name="connsiteY18" fmla="*/ 229110 h 594360"/>
                <a:gd name="connsiteX19" fmla="*/ 722377 w 777240"/>
                <a:gd name="connsiteY19" fmla="*/ 219966 h 594360"/>
                <a:gd name="connsiteX20" fmla="*/ 713233 w 777240"/>
                <a:gd name="connsiteY20" fmla="*/ 210822 h 594360"/>
                <a:gd name="connsiteX21" fmla="*/ 708661 w 777240"/>
                <a:gd name="connsiteY21" fmla="*/ 210822 h 594360"/>
                <a:gd name="connsiteX22" fmla="*/ 704089 w 777240"/>
                <a:gd name="connsiteY22" fmla="*/ 201678 h 594360"/>
                <a:gd name="connsiteX23" fmla="*/ 690373 w 777240"/>
                <a:gd name="connsiteY23" fmla="*/ 197106 h 594360"/>
                <a:gd name="connsiteX24" fmla="*/ 685801 w 777240"/>
                <a:gd name="connsiteY24" fmla="*/ 174246 h 594360"/>
                <a:gd name="connsiteX25" fmla="*/ 685801 w 777240"/>
                <a:gd name="connsiteY25" fmla="*/ 178818 h 594360"/>
                <a:gd name="connsiteX26" fmla="*/ 690373 w 777240"/>
                <a:gd name="connsiteY26" fmla="*/ 165102 h 594360"/>
                <a:gd name="connsiteX27" fmla="*/ 690373 w 777240"/>
                <a:gd name="connsiteY27" fmla="*/ 146814 h 594360"/>
                <a:gd name="connsiteX28" fmla="*/ 685801 w 777240"/>
                <a:gd name="connsiteY28" fmla="*/ 146814 h 594360"/>
                <a:gd name="connsiteX29" fmla="*/ 681229 w 777240"/>
                <a:gd name="connsiteY29" fmla="*/ 128526 h 594360"/>
                <a:gd name="connsiteX30" fmla="*/ 681229 w 777240"/>
                <a:gd name="connsiteY30" fmla="*/ 105666 h 594360"/>
                <a:gd name="connsiteX31" fmla="*/ 681229 w 777240"/>
                <a:gd name="connsiteY31" fmla="*/ 96522 h 594360"/>
                <a:gd name="connsiteX32" fmla="*/ 667513 w 777240"/>
                <a:gd name="connsiteY32" fmla="*/ 87378 h 594360"/>
                <a:gd name="connsiteX33" fmla="*/ 658369 w 777240"/>
                <a:gd name="connsiteY33" fmla="*/ 82806 h 594360"/>
                <a:gd name="connsiteX34" fmla="*/ 649225 w 777240"/>
                <a:gd name="connsiteY34" fmla="*/ 82806 h 594360"/>
                <a:gd name="connsiteX35" fmla="*/ 649225 w 777240"/>
                <a:gd name="connsiteY35" fmla="*/ 69090 h 594360"/>
                <a:gd name="connsiteX36" fmla="*/ 649225 w 777240"/>
                <a:gd name="connsiteY36" fmla="*/ 32514 h 594360"/>
                <a:gd name="connsiteX37" fmla="*/ 640081 w 777240"/>
                <a:gd name="connsiteY37" fmla="*/ 18798 h 594360"/>
                <a:gd name="connsiteX38" fmla="*/ 635509 w 777240"/>
                <a:gd name="connsiteY38" fmla="*/ 5082 h 594360"/>
                <a:gd name="connsiteX39" fmla="*/ 635509 w 777240"/>
                <a:gd name="connsiteY39" fmla="*/ 510 h 594360"/>
                <a:gd name="connsiteX40" fmla="*/ 617221 w 777240"/>
                <a:gd name="connsiteY40" fmla="*/ 32514 h 594360"/>
                <a:gd name="connsiteX41" fmla="*/ 617221 w 777240"/>
                <a:gd name="connsiteY41" fmla="*/ 27942 h 594360"/>
                <a:gd name="connsiteX42" fmla="*/ 612649 w 777240"/>
                <a:gd name="connsiteY42" fmla="*/ 41658 h 594360"/>
                <a:gd name="connsiteX43" fmla="*/ 612649 w 777240"/>
                <a:gd name="connsiteY43" fmla="*/ 41658 h 594360"/>
                <a:gd name="connsiteX44" fmla="*/ 617221 w 777240"/>
                <a:gd name="connsiteY44" fmla="*/ 46230 h 594360"/>
                <a:gd name="connsiteX45" fmla="*/ 617221 w 777240"/>
                <a:gd name="connsiteY45" fmla="*/ 41658 h 594360"/>
                <a:gd name="connsiteX46" fmla="*/ 608077 w 777240"/>
                <a:gd name="connsiteY46" fmla="*/ 87378 h 594360"/>
                <a:gd name="connsiteX47" fmla="*/ 585217 w 777240"/>
                <a:gd name="connsiteY47" fmla="*/ 146814 h 594360"/>
                <a:gd name="connsiteX48" fmla="*/ 548641 w 777240"/>
                <a:gd name="connsiteY48" fmla="*/ 142242 h 594360"/>
                <a:gd name="connsiteX49" fmla="*/ 525781 w 777240"/>
                <a:gd name="connsiteY49" fmla="*/ 128526 h 594360"/>
                <a:gd name="connsiteX50" fmla="*/ 507492 w 777240"/>
                <a:gd name="connsiteY50" fmla="*/ 114810 h 594360"/>
                <a:gd name="connsiteX51" fmla="*/ 489205 w 777240"/>
                <a:gd name="connsiteY51" fmla="*/ 101094 h 594360"/>
                <a:gd name="connsiteX52" fmla="*/ 489205 w 777240"/>
                <a:gd name="connsiteY52" fmla="*/ 87378 h 594360"/>
                <a:gd name="connsiteX53" fmla="*/ 502920 w 777240"/>
                <a:gd name="connsiteY53" fmla="*/ 69090 h 594360"/>
                <a:gd name="connsiteX54" fmla="*/ 502920 w 777240"/>
                <a:gd name="connsiteY54" fmla="*/ 64518 h 594360"/>
                <a:gd name="connsiteX55" fmla="*/ 502920 w 777240"/>
                <a:gd name="connsiteY55" fmla="*/ 59946 h 594360"/>
                <a:gd name="connsiteX56" fmla="*/ 507492 w 777240"/>
                <a:gd name="connsiteY56" fmla="*/ 59946 h 594360"/>
                <a:gd name="connsiteX57" fmla="*/ 507492 w 777240"/>
                <a:gd name="connsiteY57" fmla="*/ 64518 h 594360"/>
                <a:gd name="connsiteX58" fmla="*/ 512065 w 777240"/>
                <a:gd name="connsiteY58" fmla="*/ 59946 h 594360"/>
                <a:gd name="connsiteX59" fmla="*/ 512065 w 777240"/>
                <a:gd name="connsiteY59" fmla="*/ 64518 h 594360"/>
                <a:gd name="connsiteX60" fmla="*/ 516637 w 777240"/>
                <a:gd name="connsiteY60" fmla="*/ 55374 h 594360"/>
                <a:gd name="connsiteX61" fmla="*/ 521209 w 777240"/>
                <a:gd name="connsiteY61" fmla="*/ 55374 h 594360"/>
                <a:gd name="connsiteX62" fmla="*/ 525781 w 777240"/>
                <a:gd name="connsiteY62" fmla="*/ 41658 h 594360"/>
                <a:gd name="connsiteX63" fmla="*/ 525781 w 777240"/>
                <a:gd name="connsiteY63" fmla="*/ 32514 h 594360"/>
                <a:gd name="connsiteX64" fmla="*/ 525781 w 777240"/>
                <a:gd name="connsiteY64" fmla="*/ 23370 h 594360"/>
                <a:gd name="connsiteX65" fmla="*/ 521209 w 777240"/>
                <a:gd name="connsiteY65" fmla="*/ 32514 h 594360"/>
                <a:gd name="connsiteX66" fmla="*/ 516637 w 777240"/>
                <a:gd name="connsiteY66" fmla="*/ 27942 h 594360"/>
                <a:gd name="connsiteX67" fmla="*/ 512065 w 777240"/>
                <a:gd name="connsiteY67" fmla="*/ 32514 h 594360"/>
                <a:gd name="connsiteX68" fmla="*/ 516637 w 777240"/>
                <a:gd name="connsiteY68" fmla="*/ 18798 h 594360"/>
                <a:gd name="connsiteX69" fmla="*/ 507492 w 777240"/>
                <a:gd name="connsiteY69" fmla="*/ 23370 h 594360"/>
                <a:gd name="connsiteX70" fmla="*/ 507492 w 777240"/>
                <a:gd name="connsiteY70" fmla="*/ 23370 h 594360"/>
                <a:gd name="connsiteX71" fmla="*/ 498349 w 777240"/>
                <a:gd name="connsiteY71" fmla="*/ 27942 h 594360"/>
                <a:gd name="connsiteX72" fmla="*/ 489205 w 777240"/>
                <a:gd name="connsiteY72" fmla="*/ 23370 h 594360"/>
                <a:gd name="connsiteX73" fmla="*/ 475489 w 777240"/>
                <a:gd name="connsiteY73" fmla="*/ 23370 h 594360"/>
                <a:gd name="connsiteX74" fmla="*/ 470917 w 777240"/>
                <a:gd name="connsiteY74" fmla="*/ 18798 h 594360"/>
                <a:gd name="connsiteX75" fmla="*/ 466345 w 777240"/>
                <a:gd name="connsiteY75" fmla="*/ 18798 h 594360"/>
                <a:gd name="connsiteX76" fmla="*/ 461772 w 777240"/>
                <a:gd name="connsiteY76" fmla="*/ 23370 h 594360"/>
                <a:gd name="connsiteX77" fmla="*/ 457200 w 777240"/>
                <a:gd name="connsiteY77" fmla="*/ 18798 h 594360"/>
                <a:gd name="connsiteX78" fmla="*/ 457200 w 777240"/>
                <a:gd name="connsiteY78" fmla="*/ 18798 h 594360"/>
                <a:gd name="connsiteX79" fmla="*/ 457200 w 777240"/>
                <a:gd name="connsiteY79" fmla="*/ 18798 h 594360"/>
                <a:gd name="connsiteX80" fmla="*/ 457200 w 777240"/>
                <a:gd name="connsiteY80" fmla="*/ 18798 h 594360"/>
                <a:gd name="connsiteX81" fmla="*/ 448057 w 777240"/>
                <a:gd name="connsiteY81" fmla="*/ 9654 h 594360"/>
                <a:gd name="connsiteX82" fmla="*/ 443485 w 777240"/>
                <a:gd name="connsiteY82" fmla="*/ 14226 h 594360"/>
                <a:gd name="connsiteX83" fmla="*/ 443485 w 777240"/>
                <a:gd name="connsiteY83" fmla="*/ 510 h 594360"/>
                <a:gd name="connsiteX84" fmla="*/ 443485 w 777240"/>
                <a:gd name="connsiteY84" fmla="*/ 9654 h 594360"/>
                <a:gd name="connsiteX85" fmla="*/ 438912 w 777240"/>
                <a:gd name="connsiteY85" fmla="*/ 5082 h 594360"/>
                <a:gd name="connsiteX86" fmla="*/ 434340 w 777240"/>
                <a:gd name="connsiteY86" fmla="*/ 5082 h 594360"/>
                <a:gd name="connsiteX87" fmla="*/ 434340 w 777240"/>
                <a:gd name="connsiteY87" fmla="*/ 5082 h 594360"/>
                <a:gd name="connsiteX88" fmla="*/ 434340 w 777240"/>
                <a:gd name="connsiteY88" fmla="*/ 9654 h 594360"/>
                <a:gd name="connsiteX89" fmla="*/ 429768 w 777240"/>
                <a:gd name="connsiteY89" fmla="*/ 5082 h 594360"/>
                <a:gd name="connsiteX90" fmla="*/ 429768 w 777240"/>
                <a:gd name="connsiteY90" fmla="*/ 14226 h 594360"/>
                <a:gd name="connsiteX91" fmla="*/ 438912 w 777240"/>
                <a:gd name="connsiteY91" fmla="*/ 14226 h 594360"/>
                <a:gd name="connsiteX92" fmla="*/ 438912 w 777240"/>
                <a:gd name="connsiteY92" fmla="*/ 14226 h 594360"/>
                <a:gd name="connsiteX93" fmla="*/ 443485 w 777240"/>
                <a:gd name="connsiteY93" fmla="*/ 18798 h 594360"/>
                <a:gd name="connsiteX94" fmla="*/ 429768 w 777240"/>
                <a:gd name="connsiteY94" fmla="*/ 32514 h 594360"/>
                <a:gd name="connsiteX95" fmla="*/ 416052 w 777240"/>
                <a:gd name="connsiteY95" fmla="*/ 27942 h 594360"/>
                <a:gd name="connsiteX96" fmla="*/ 406908 w 777240"/>
                <a:gd name="connsiteY96" fmla="*/ 37086 h 594360"/>
                <a:gd name="connsiteX97" fmla="*/ 402337 w 777240"/>
                <a:gd name="connsiteY97" fmla="*/ 41658 h 594360"/>
                <a:gd name="connsiteX98" fmla="*/ 393192 w 777240"/>
                <a:gd name="connsiteY98" fmla="*/ 55374 h 594360"/>
                <a:gd name="connsiteX99" fmla="*/ 379477 w 777240"/>
                <a:gd name="connsiteY99" fmla="*/ 64518 h 594360"/>
                <a:gd name="connsiteX100" fmla="*/ 374905 w 777240"/>
                <a:gd name="connsiteY100" fmla="*/ 82806 h 594360"/>
                <a:gd name="connsiteX101" fmla="*/ 374905 w 777240"/>
                <a:gd name="connsiteY101" fmla="*/ 82806 h 594360"/>
                <a:gd name="connsiteX102" fmla="*/ 379477 w 777240"/>
                <a:gd name="connsiteY102" fmla="*/ 87378 h 594360"/>
                <a:gd name="connsiteX103" fmla="*/ 374905 w 777240"/>
                <a:gd name="connsiteY103" fmla="*/ 96522 h 594360"/>
                <a:gd name="connsiteX104" fmla="*/ 365760 w 777240"/>
                <a:gd name="connsiteY104" fmla="*/ 87378 h 594360"/>
                <a:gd name="connsiteX105" fmla="*/ 365760 w 777240"/>
                <a:gd name="connsiteY105" fmla="*/ 91950 h 594360"/>
                <a:gd name="connsiteX106" fmla="*/ 352045 w 777240"/>
                <a:gd name="connsiteY106" fmla="*/ 87378 h 594360"/>
                <a:gd name="connsiteX107" fmla="*/ 347472 w 777240"/>
                <a:gd name="connsiteY107" fmla="*/ 91950 h 594360"/>
                <a:gd name="connsiteX108" fmla="*/ 347472 w 777240"/>
                <a:gd name="connsiteY108" fmla="*/ 78234 h 594360"/>
                <a:gd name="connsiteX109" fmla="*/ 338328 w 777240"/>
                <a:gd name="connsiteY109" fmla="*/ 64518 h 594360"/>
                <a:gd name="connsiteX110" fmla="*/ 329185 w 777240"/>
                <a:gd name="connsiteY110" fmla="*/ 59946 h 594360"/>
                <a:gd name="connsiteX111" fmla="*/ 329185 w 777240"/>
                <a:gd name="connsiteY111" fmla="*/ 64518 h 594360"/>
                <a:gd name="connsiteX112" fmla="*/ 324612 w 777240"/>
                <a:gd name="connsiteY112" fmla="*/ 69090 h 594360"/>
                <a:gd name="connsiteX113" fmla="*/ 324612 w 777240"/>
                <a:gd name="connsiteY113" fmla="*/ 64518 h 594360"/>
                <a:gd name="connsiteX114" fmla="*/ 320040 w 777240"/>
                <a:gd name="connsiteY114" fmla="*/ 69090 h 594360"/>
                <a:gd name="connsiteX115" fmla="*/ 315468 w 777240"/>
                <a:gd name="connsiteY115" fmla="*/ 64518 h 594360"/>
                <a:gd name="connsiteX116" fmla="*/ 320040 w 777240"/>
                <a:gd name="connsiteY116" fmla="*/ 69090 h 594360"/>
                <a:gd name="connsiteX117" fmla="*/ 315468 w 777240"/>
                <a:gd name="connsiteY117" fmla="*/ 78234 h 594360"/>
                <a:gd name="connsiteX118" fmla="*/ 310896 w 777240"/>
                <a:gd name="connsiteY118" fmla="*/ 69090 h 594360"/>
                <a:gd name="connsiteX119" fmla="*/ 306325 w 777240"/>
                <a:gd name="connsiteY119" fmla="*/ 73662 h 594360"/>
                <a:gd name="connsiteX120" fmla="*/ 306325 w 777240"/>
                <a:gd name="connsiteY120" fmla="*/ 87378 h 594360"/>
                <a:gd name="connsiteX121" fmla="*/ 297180 w 777240"/>
                <a:gd name="connsiteY121" fmla="*/ 91950 h 594360"/>
                <a:gd name="connsiteX122" fmla="*/ 292608 w 777240"/>
                <a:gd name="connsiteY122" fmla="*/ 91950 h 594360"/>
                <a:gd name="connsiteX123" fmla="*/ 288036 w 777240"/>
                <a:gd name="connsiteY123" fmla="*/ 96522 h 594360"/>
                <a:gd name="connsiteX124" fmla="*/ 288036 w 777240"/>
                <a:gd name="connsiteY124" fmla="*/ 110238 h 594360"/>
                <a:gd name="connsiteX125" fmla="*/ 288036 w 777240"/>
                <a:gd name="connsiteY125" fmla="*/ 105666 h 594360"/>
                <a:gd name="connsiteX126" fmla="*/ 288036 w 777240"/>
                <a:gd name="connsiteY126" fmla="*/ 114810 h 594360"/>
                <a:gd name="connsiteX127" fmla="*/ 278892 w 777240"/>
                <a:gd name="connsiteY127" fmla="*/ 114810 h 594360"/>
                <a:gd name="connsiteX128" fmla="*/ 274320 w 777240"/>
                <a:gd name="connsiteY128" fmla="*/ 110238 h 594360"/>
                <a:gd name="connsiteX129" fmla="*/ 274320 w 777240"/>
                <a:gd name="connsiteY129" fmla="*/ 114810 h 594360"/>
                <a:gd name="connsiteX130" fmla="*/ 274320 w 777240"/>
                <a:gd name="connsiteY130" fmla="*/ 114810 h 594360"/>
                <a:gd name="connsiteX131" fmla="*/ 274320 w 777240"/>
                <a:gd name="connsiteY131" fmla="*/ 119382 h 594360"/>
                <a:gd name="connsiteX132" fmla="*/ 274320 w 777240"/>
                <a:gd name="connsiteY132" fmla="*/ 123954 h 594360"/>
                <a:gd name="connsiteX133" fmla="*/ 274320 w 777240"/>
                <a:gd name="connsiteY133" fmla="*/ 128526 h 594360"/>
                <a:gd name="connsiteX134" fmla="*/ 269748 w 777240"/>
                <a:gd name="connsiteY134" fmla="*/ 123954 h 594360"/>
                <a:gd name="connsiteX135" fmla="*/ 269748 w 777240"/>
                <a:gd name="connsiteY135" fmla="*/ 137670 h 594360"/>
                <a:gd name="connsiteX136" fmla="*/ 265176 w 777240"/>
                <a:gd name="connsiteY136" fmla="*/ 119382 h 594360"/>
                <a:gd name="connsiteX137" fmla="*/ 260604 w 777240"/>
                <a:gd name="connsiteY137" fmla="*/ 110238 h 594360"/>
                <a:gd name="connsiteX138" fmla="*/ 251460 w 777240"/>
                <a:gd name="connsiteY138" fmla="*/ 123954 h 594360"/>
                <a:gd name="connsiteX139" fmla="*/ 242316 w 777240"/>
                <a:gd name="connsiteY139" fmla="*/ 137670 h 594360"/>
                <a:gd name="connsiteX140" fmla="*/ 237744 w 777240"/>
                <a:gd name="connsiteY140" fmla="*/ 155958 h 594360"/>
                <a:gd name="connsiteX141" fmla="*/ 228600 w 777240"/>
                <a:gd name="connsiteY141" fmla="*/ 165102 h 594360"/>
                <a:gd name="connsiteX142" fmla="*/ 214884 w 777240"/>
                <a:gd name="connsiteY142" fmla="*/ 183390 h 594360"/>
                <a:gd name="connsiteX143" fmla="*/ 178308 w 777240"/>
                <a:gd name="connsiteY143" fmla="*/ 192534 h 594360"/>
                <a:gd name="connsiteX144" fmla="*/ 164592 w 777240"/>
                <a:gd name="connsiteY144" fmla="*/ 201678 h 594360"/>
                <a:gd name="connsiteX145" fmla="*/ 150876 w 777240"/>
                <a:gd name="connsiteY145" fmla="*/ 206250 h 594360"/>
                <a:gd name="connsiteX146" fmla="*/ 137160 w 777240"/>
                <a:gd name="connsiteY146" fmla="*/ 206250 h 594360"/>
                <a:gd name="connsiteX147" fmla="*/ 132588 w 777240"/>
                <a:gd name="connsiteY147" fmla="*/ 201678 h 594360"/>
                <a:gd name="connsiteX148" fmla="*/ 118872 w 777240"/>
                <a:gd name="connsiteY148" fmla="*/ 210822 h 594360"/>
                <a:gd name="connsiteX149" fmla="*/ 105156 w 777240"/>
                <a:gd name="connsiteY149" fmla="*/ 219966 h 594360"/>
                <a:gd name="connsiteX150" fmla="*/ 82296 w 777240"/>
                <a:gd name="connsiteY150" fmla="*/ 229110 h 594360"/>
                <a:gd name="connsiteX151" fmla="*/ 68580 w 777240"/>
                <a:gd name="connsiteY151" fmla="*/ 247398 h 594360"/>
                <a:gd name="connsiteX152" fmla="*/ 68580 w 777240"/>
                <a:gd name="connsiteY152" fmla="*/ 233682 h 594360"/>
                <a:gd name="connsiteX153" fmla="*/ 54864 w 777240"/>
                <a:gd name="connsiteY153" fmla="*/ 256542 h 594360"/>
                <a:gd name="connsiteX154" fmla="*/ 41148 w 777240"/>
                <a:gd name="connsiteY154" fmla="*/ 293118 h 594360"/>
                <a:gd name="connsiteX155" fmla="*/ 45720 w 777240"/>
                <a:gd name="connsiteY155" fmla="*/ 320550 h 594360"/>
                <a:gd name="connsiteX156" fmla="*/ 41148 w 777240"/>
                <a:gd name="connsiteY156" fmla="*/ 329694 h 594360"/>
                <a:gd name="connsiteX157" fmla="*/ 41148 w 777240"/>
                <a:gd name="connsiteY157" fmla="*/ 329694 h 594360"/>
                <a:gd name="connsiteX158" fmla="*/ 36576 w 777240"/>
                <a:gd name="connsiteY158" fmla="*/ 334266 h 594360"/>
                <a:gd name="connsiteX159" fmla="*/ 32004 w 777240"/>
                <a:gd name="connsiteY159" fmla="*/ 320550 h 594360"/>
                <a:gd name="connsiteX160" fmla="*/ 32004 w 777240"/>
                <a:gd name="connsiteY160" fmla="*/ 343410 h 594360"/>
                <a:gd name="connsiteX161" fmla="*/ 32004 w 777240"/>
                <a:gd name="connsiteY161" fmla="*/ 338838 h 594360"/>
                <a:gd name="connsiteX162" fmla="*/ 32004 w 777240"/>
                <a:gd name="connsiteY162" fmla="*/ 329694 h 594360"/>
                <a:gd name="connsiteX163" fmla="*/ 32004 w 777240"/>
                <a:gd name="connsiteY163" fmla="*/ 329694 h 594360"/>
                <a:gd name="connsiteX164" fmla="*/ 32004 w 777240"/>
                <a:gd name="connsiteY164" fmla="*/ 329694 h 594360"/>
                <a:gd name="connsiteX165" fmla="*/ 32004 w 777240"/>
                <a:gd name="connsiteY165" fmla="*/ 329694 h 594360"/>
                <a:gd name="connsiteX166" fmla="*/ 36576 w 777240"/>
                <a:gd name="connsiteY166" fmla="*/ 338838 h 594360"/>
                <a:gd name="connsiteX167" fmla="*/ 41148 w 777240"/>
                <a:gd name="connsiteY167" fmla="*/ 366270 h 594360"/>
                <a:gd name="connsiteX168" fmla="*/ 45720 w 777240"/>
                <a:gd name="connsiteY168" fmla="*/ 389130 h 594360"/>
                <a:gd name="connsiteX169" fmla="*/ 45720 w 777240"/>
                <a:gd name="connsiteY169" fmla="*/ 416562 h 594360"/>
                <a:gd name="connsiteX170" fmla="*/ 45720 w 777240"/>
                <a:gd name="connsiteY170" fmla="*/ 443994 h 594360"/>
                <a:gd name="connsiteX171" fmla="*/ 41148 w 777240"/>
                <a:gd name="connsiteY171" fmla="*/ 471426 h 594360"/>
                <a:gd name="connsiteX172" fmla="*/ 27432 w 777240"/>
                <a:gd name="connsiteY172" fmla="*/ 494286 h 594360"/>
                <a:gd name="connsiteX173" fmla="*/ 18288 w 777240"/>
                <a:gd name="connsiteY173" fmla="*/ 498858 h 594360"/>
                <a:gd name="connsiteX174" fmla="*/ 18288 w 777240"/>
                <a:gd name="connsiteY174" fmla="*/ 512574 h 594360"/>
                <a:gd name="connsiteX175" fmla="*/ 36576 w 777240"/>
                <a:gd name="connsiteY175" fmla="*/ 526290 h 594360"/>
                <a:gd name="connsiteX176" fmla="*/ 73152 w 777240"/>
                <a:gd name="connsiteY176" fmla="*/ 526290 h 594360"/>
                <a:gd name="connsiteX177" fmla="*/ 100584 w 777240"/>
                <a:gd name="connsiteY177" fmla="*/ 517146 h 594360"/>
                <a:gd name="connsiteX178" fmla="*/ 141732 w 777240"/>
                <a:gd name="connsiteY178" fmla="*/ 503430 h 594360"/>
                <a:gd name="connsiteX179" fmla="*/ 155448 w 777240"/>
                <a:gd name="connsiteY179" fmla="*/ 508002 h 594360"/>
                <a:gd name="connsiteX180" fmla="*/ 169164 w 777240"/>
                <a:gd name="connsiteY180" fmla="*/ 508002 h 594360"/>
                <a:gd name="connsiteX181" fmla="*/ 182880 w 777240"/>
                <a:gd name="connsiteY181" fmla="*/ 503430 h 594360"/>
                <a:gd name="connsiteX182" fmla="*/ 210312 w 777240"/>
                <a:gd name="connsiteY182" fmla="*/ 485142 h 594360"/>
                <a:gd name="connsiteX183" fmla="*/ 246888 w 777240"/>
                <a:gd name="connsiteY183" fmla="*/ 471426 h 594360"/>
                <a:gd name="connsiteX184" fmla="*/ 292608 w 777240"/>
                <a:gd name="connsiteY184" fmla="*/ 462282 h 594360"/>
                <a:gd name="connsiteX185" fmla="*/ 329185 w 777240"/>
                <a:gd name="connsiteY185" fmla="*/ 457710 h 594360"/>
                <a:gd name="connsiteX186" fmla="*/ 338328 w 777240"/>
                <a:gd name="connsiteY186" fmla="*/ 457710 h 594360"/>
                <a:gd name="connsiteX187" fmla="*/ 356616 w 777240"/>
                <a:gd name="connsiteY187" fmla="*/ 466854 h 594360"/>
                <a:gd name="connsiteX188" fmla="*/ 365760 w 777240"/>
                <a:gd name="connsiteY188" fmla="*/ 471426 h 594360"/>
                <a:gd name="connsiteX189" fmla="*/ 370332 w 777240"/>
                <a:gd name="connsiteY189" fmla="*/ 466854 h 594360"/>
                <a:gd name="connsiteX190" fmla="*/ 379477 w 777240"/>
                <a:gd name="connsiteY190" fmla="*/ 471426 h 594360"/>
                <a:gd name="connsiteX191" fmla="*/ 388620 w 777240"/>
                <a:gd name="connsiteY191" fmla="*/ 471426 h 594360"/>
                <a:gd name="connsiteX192" fmla="*/ 388620 w 777240"/>
                <a:gd name="connsiteY192" fmla="*/ 480570 h 594360"/>
                <a:gd name="connsiteX193" fmla="*/ 393192 w 777240"/>
                <a:gd name="connsiteY193" fmla="*/ 485142 h 594360"/>
                <a:gd name="connsiteX194" fmla="*/ 388620 w 777240"/>
                <a:gd name="connsiteY194" fmla="*/ 489714 h 594360"/>
                <a:gd name="connsiteX195" fmla="*/ 393192 w 777240"/>
                <a:gd name="connsiteY195" fmla="*/ 498858 h 594360"/>
                <a:gd name="connsiteX196" fmla="*/ 393192 w 777240"/>
                <a:gd name="connsiteY196" fmla="*/ 508002 h 594360"/>
                <a:gd name="connsiteX197" fmla="*/ 393192 w 777240"/>
                <a:gd name="connsiteY197" fmla="*/ 530862 h 594360"/>
                <a:gd name="connsiteX198" fmla="*/ 393192 w 777240"/>
                <a:gd name="connsiteY198" fmla="*/ 526290 h 594360"/>
                <a:gd name="connsiteX199" fmla="*/ 388620 w 777240"/>
                <a:gd name="connsiteY199" fmla="*/ 530862 h 594360"/>
                <a:gd name="connsiteX200" fmla="*/ 402337 w 777240"/>
                <a:gd name="connsiteY200" fmla="*/ 540006 h 594360"/>
                <a:gd name="connsiteX201" fmla="*/ 402337 w 777240"/>
                <a:gd name="connsiteY201" fmla="*/ 535434 h 594360"/>
                <a:gd name="connsiteX202" fmla="*/ 411480 w 777240"/>
                <a:gd name="connsiteY202" fmla="*/ 526290 h 594360"/>
                <a:gd name="connsiteX203" fmla="*/ 429768 w 777240"/>
                <a:gd name="connsiteY203" fmla="*/ 512574 h 594360"/>
                <a:gd name="connsiteX204" fmla="*/ 443485 w 777240"/>
                <a:gd name="connsiteY204" fmla="*/ 503430 h 594360"/>
                <a:gd name="connsiteX205" fmla="*/ 457200 w 777240"/>
                <a:gd name="connsiteY205" fmla="*/ 485142 h 594360"/>
                <a:gd name="connsiteX206" fmla="*/ 452629 w 777240"/>
                <a:gd name="connsiteY206" fmla="*/ 498858 h 594360"/>
                <a:gd name="connsiteX207" fmla="*/ 448057 w 777240"/>
                <a:gd name="connsiteY207" fmla="*/ 508002 h 594360"/>
                <a:gd name="connsiteX208" fmla="*/ 438912 w 777240"/>
                <a:gd name="connsiteY208" fmla="*/ 517146 h 594360"/>
                <a:gd name="connsiteX209" fmla="*/ 425197 w 777240"/>
                <a:gd name="connsiteY209" fmla="*/ 540006 h 594360"/>
                <a:gd name="connsiteX210" fmla="*/ 411480 w 777240"/>
                <a:gd name="connsiteY210" fmla="*/ 549150 h 594360"/>
                <a:gd name="connsiteX211" fmla="*/ 429768 w 777240"/>
                <a:gd name="connsiteY211" fmla="*/ 544578 h 594360"/>
                <a:gd name="connsiteX212" fmla="*/ 443485 w 777240"/>
                <a:gd name="connsiteY212" fmla="*/ 521718 h 594360"/>
                <a:gd name="connsiteX213" fmla="*/ 434340 w 777240"/>
                <a:gd name="connsiteY213" fmla="*/ 549150 h 594360"/>
                <a:gd name="connsiteX214" fmla="*/ 443485 w 777240"/>
                <a:gd name="connsiteY214" fmla="*/ 553722 h 594360"/>
                <a:gd name="connsiteX215" fmla="*/ 452629 w 777240"/>
                <a:gd name="connsiteY215" fmla="*/ 572010 h 594360"/>
                <a:gd name="connsiteX216" fmla="*/ 443485 w 777240"/>
                <a:gd name="connsiteY216" fmla="*/ 594870 h 594360"/>
                <a:gd name="connsiteX217" fmla="*/ 452629 w 777240"/>
                <a:gd name="connsiteY217" fmla="*/ 608586 h 594360"/>
                <a:gd name="connsiteX218" fmla="*/ 457200 w 777240"/>
                <a:gd name="connsiteY218" fmla="*/ 617730 h 594360"/>
                <a:gd name="connsiteX219" fmla="*/ 470917 w 777240"/>
                <a:gd name="connsiteY219" fmla="*/ 613158 h 594360"/>
                <a:gd name="connsiteX220" fmla="*/ 489205 w 777240"/>
                <a:gd name="connsiteY220" fmla="*/ 622302 h 594360"/>
                <a:gd name="connsiteX221" fmla="*/ 507492 w 777240"/>
                <a:gd name="connsiteY221" fmla="*/ 622302 h 594360"/>
                <a:gd name="connsiteX222" fmla="*/ 525781 w 777240"/>
                <a:gd name="connsiteY222" fmla="*/ 613158 h 594360"/>
                <a:gd name="connsiteX223" fmla="*/ 521209 w 777240"/>
                <a:gd name="connsiteY223" fmla="*/ 613158 h 594360"/>
                <a:gd name="connsiteX224" fmla="*/ 530352 w 777240"/>
                <a:gd name="connsiteY224" fmla="*/ 608586 h 594360"/>
                <a:gd name="connsiteX225" fmla="*/ 521209 w 777240"/>
                <a:gd name="connsiteY225" fmla="*/ 617730 h 594360"/>
                <a:gd name="connsiteX226" fmla="*/ 534925 w 777240"/>
                <a:gd name="connsiteY226" fmla="*/ 617730 h 594360"/>
                <a:gd name="connsiteX227" fmla="*/ 534925 w 777240"/>
                <a:gd name="connsiteY227" fmla="*/ 626874 h 594360"/>
                <a:gd name="connsiteX228" fmla="*/ 534925 w 777240"/>
                <a:gd name="connsiteY228" fmla="*/ 631446 h 594360"/>
                <a:gd name="connsiteX229" fmla="*/ 539497 w 777240"/>
                <a:gd name="connsiteY229" fmla="*/ 636018 h 594360"/>
                <a:gd name="connsiteX230" fmla="*/ 548641 w 777240"/>
                <a:gd name="connsiteY230" fmla="*/ 626874 h 594360"/>
                <a:gd name="connsiteX231" fmla="*/ 544069 w 777240"/>
                <a:gd name="connsiteY231" fmla="*/ 626874 h 594360"/>
                <a:gd name="connsiteX232" fmla="*/ 562357 w 777240"/>
                <a:gd name="connsiteY232" fmla="*/ 617730 h 594360"/>
                <a:gd name="connsiteX233" fmla="*/ 594361 w 777240"/>
                <a:gd name="connsiteY233" fmla="*/ 604014 h 594360"/>
                <a:gd name="connsiteX234" fmla="*/ 626365 w 777240"/>
                <a:gd name="connsiteY234" fmla="*/ 599442 h 594360"/>
                <a:gd name="connsiteX235" fmla="*/ 640081 w 777240"/>
                <a:gd name="connsiteY235" fmla="*/ 585726 h 594360"/>
                <a:gd name="connsiteX236" fmla="*/ 676657 w 777240"/>
                <a:gd name="connsiteY236" fmla="*/ 544578 h 594360"/>
                <a:gd name="connsiteX237" fmla="*/ 685801 w 777240"/>
                <a:gd name="connsiteY237" fmla="*/ 530862 h 594360"/>
                <a:gd name="connsiteX238" fmla="*/ 699517 w 777240"/>
                <a:gd name="connsiteY238" fmla="*/ 517146 h 594360"/>
                <a:gd name="connsiteX239" fmla="*/ 713233 w 777240"/>
                <a:gd name="connsiteY239" fmla="*/ 498858 h 594360"/>
                <a:gd name="connsiteX240" fmla="*/ 731521 w 777240"/>
                <a:gd name="connsiteY240" fmla="*/ 485142 h 594360"/>
                <a:gd name="connsiteX241" fmla="*/ 745237 w 777240"/>
                <a:gd name="connsiteY241" fmla="*/ 466854 h 594360"/>
                <a:gd name="connsiteX242" fmla="*/ 768097 w 777240"/>
                <a:gd name="connsiteY242" fmla="*/ 439422 h 594360"/>
                <a:gd name="connsiteX243" fmla="*/ 786385 w 777240"/>
                <a:gd name="connsiteY243" fmla="*/ 407418 h 594360"/>
                <a:gd name="connsiteX244" fmla="*/ 795529 w 777240"/>
                <a:gd name="connsiteY244" fmla="*/ 379986 h 594360"/>
                <a:gd name="connsiteX245" fmla="*/ 795529 w 777240"/>
                <a:gd name="connsiteY245" fmla="*/ 370842 h 594360"/>
                <a:gd name="connsiteX246" fmla="*/ 795529 w 777240"/>
                <a:gd name="connsiteY246" fmla="*/ 366270 h 594360"/>
                <a:gd name="connsiteX247" fmla="*/ 800101 w 777240"/>
                <a:gd name="connsiteY247" fmla="*/ 357126 h 594360"/>
                <a:gd name="connsiteX248" fmla="*/ 772669 w 777240"/>
                <a:gd name="connsiteY248" fmla="*/ 347982 h 594360"/>
                <a:gd name="connsiteX249" fmla="*/ 772669 w 777240"/>
                <a:gd name="connsiteY249" fmla="*/ 347982 h 594360"/>
                <a:gd name="connsiteX250" fmla="*/ 0 w 777240"/>
                <a:gd name="connsiteY250" fmla="*/ 508002 h 594360"/>
                <a:gd name="connsiteX251" fmla="*/ 0 w 777240"/>
                <a:gd name="connsiteY251" fmla="*/ 508002 h 594360"/>
                <a:gd name="connsiteX252" fmla="*/ 0 w 777240"/>
                <a:gd name="connsiteY252" fmla="*/ 508002 h 594360"/>
                <a:gd name="connsiteX253" fmla="*/ 256032 w 777240"/>
                <a:gd name="connsiteY253" fmla="*/ 123954 h 594360"/>
                <a:gd name="connsiteX254" fmla="*/ 256032 w 777240"/>
                <a:gd name="connsiteY254" fmla="*/ 123954 h 594360"/>
                <a:gd name="connsiteX255" fmla="*/ 256032 w 777240"/>
                <a:gd name="connsiteY255" fmla="*/ 123954 h 594360"/>
                <a:gd name="connsiteX256" fmla="*/ 265176 w 777240"/>
                <a:gd name="connsiteY256" fmla="*/ 110238 h 594360"/>
                <a:gd name="connsiteX257" fmla="*/ 265176 w 777240"/>
                <a:gd name="connsiteY257" fmla="*/ 110238 h 594360"/>
                <a:gd name="connsiteX258" fmla="*/ 265176 w 777240"/>
                <a:gd name="connsiteY258" fmla="*/ 110238 h 594360"/>
                <a:gd name="connsiteX259" fmla="*/ 420625 w 777240"/>
                <a:gd name="connsiteY259" fmla="*/ 576582 h 594360"/>
                <a:gd name="connsiteX260" fmla="*/ 420625 w 777240"/>
                <a:gd name="connsiteY260" fmla="*/ 576582 h 594360"/>
                <a:gd name="connsiteX261" fmla="*/ 420625 w 777240"/>
                <a:gd name="connsiteY261" fmla="*/ 576582 h 594360"/>
                <a:gd name="connsiteX262" fmla="*/ 425197 w 777240"/>
                <a:gd name="connsiteY262" fmla="*/ 572010 h 594360"/>
                <a:gd name="connsiteX263" fmla="*/ 425197 w 777240"/>
                <a:gd name="connsiteY263" fmla="*/ 572010 h 594360"/>
                <a:gd name="connsiteX264" fmla="*/ 425197 w 777240"/>
                <a:gd name="connsiteY264" fmla="*/ 572010 h 594360"/>
                <a:gd name="connsiteX265" fmla="*/ 425197 w 777240"/>
                <a:gd name="connsiteY265" fmla="*/ 572010 h 594360"/>
                <a:gd name="connsiteX266" fmla="*/ 425197 w 777240"/>
                <a:gd name="connsiteY266" fmla="*/ 572010 h 594360"/>
                <a:gd name="connsiteX267" fmla="*/ 425197 w 777240"/>
                <a:gd name="connsiteY267" fmla="*/ 572010 h 594360"/>
                <a:gd name="connsiteX268" fmla="*/ 425197 w 777240"/>
                <a:gd name="connsiteY268" fmla="*/ 572010 h 594360"/>
                <a:gd name="connsiteX269" fmla="*/ 425197 w 777240"/>
                <a:gd name="connsiteY269" fmla="*/ 572010 h 594360"/>
                <a:gd name="connsiteX270" fmla="*/ 672085 w 777240"/>
                <a:gd name="connsiteY270" fmla="*/ 530862 h 594360"/>
                <a:gd name="connsiteX271" fmla="*/ 672085 w 777240"/>
                <a:gd name="connsiteY271" fmla="*/ 530862 h 594360"/>
                <a:gd name="connsiteX272" fmla="*/ 672085 w 777240"/>
                <a:gd name="connsiteY272" fmla="*/ 530862 h 594360"/>
                <a:gd name="connsiteX273" fmla="*/ 672085 w 777240"/>
                <a:gd name="connsiteY273" fmla="*/ 530862 h 594360"/>
                <a:gd name="connsiteX274" fmla="*/ 672085 w 777240"/>
                <a:gd name="connsiteY274" fmla="*/ 530862 h 594360"/>
                <a:gd name="connsiteX275" fmla="*/ 672085 w 777240"/>
                <a:gd name="connsiteY275" fmla="*/ 530862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777240" h="594360">
                  <a:moveTo>
                    <a:pt x="772669" y="347982"/>
                  </a:moveTo>
                  <a:cubicBezTo>
                    <a:pt x="772669" y="343410"/>
                    <a:pt x="777241" y="343410"/>
                    <a:pt x="772669" y="338838"/>
                  </a:cubicBezTo>
                  <a:cubicBezTo>
                    <a:pt x="772669" y="334266"/>
                    <a:pt x="768097" y="338838"/>
                    <a:pt x="768097" y="334266"/>
                  </a:cubicBezTo>
                  <a:cubicBezTo>
                    <a:pt x="768097" y="329694"/>
                    <a:pt x="763525" y="329694"/>
                    <a:pt x="763525" y="320550"/>
                  </a:cubicBezTo>
                  <a:cubicBezTo>
                    <a:pt x="758953" y="315978"/>
                    <a:pt x="763525" y="311406"/>
                    <a:pt x="758953" y="306834"/>
                  </a:cubicBezTo>
                  <a:cubicBezTo>
                    <a:pt x="758953" y="306834"/>
                    <a:pt x="758953" y="306834"/>
                    <a:pt x="758953" y="306834"/>
                  </a:cubicBezTo>
                  <a:cubicBezTo>
                    <a:pt x="758953" y="306834"/>
                    <a:pt x="754381" y="302262"/>
                    <a:pt x="754381" y="302262"/>
                  </a:cubicBezTo>
                  <a:cubicBezTo>
                    <a:pt x="758953" y="302262"/>
                    <a:pt x="754381" y="297690"/>
                    <a:pt x="754381" y="297690"/>
                  </a:cubicBezTo>
                  <a:cubicBezTo>
                    <a:pt x="749809" y="293118"/>
                    <a:pt x="749809" y="302262"/>
                    <a:pt x="749809" y="297690"/>
                  </a:cubicBezTo>
                  <a:cubicBezTo>
                    <a:pt x="749809" y="293118"/>
                    <a:pt x="754381" y="283974"/>
                    <a:pt x="754381" y="279402"/>
                  </a:cubicBezTo>
                  <a:cubicBezTo>
                    <a:pt x="754381" y="274830"/>
                    <a:pt x="749809" y="270258"/>
                    <a:pt x="749809" y="274830"/>
                  </a:cubicBezTo>
                  <a:cubicBezTo>
                    <a:pt x="745237" y="274830"/>
                    <a:pt x="745237" y="270258"/>
                    <a:pt x="740665" y="265686"/>
                  </a:cubicBezTo>
                  <a:cubicBezTo>
                    <a:pt x="740665" y="270258"/>
                    <a:pt x="740665" y="270258"/>
                    <a:pt x="736093" y="274830"/>
                  </a:cubicBezTo>
                  <a:cubicBezTo>
                    <a:pt x="736093" y="274830"/>
                    <a:pt x="731521" y="270258"/>
                    <a:pt x="731521" y="270258"/>
                  </a:cubicBezTo>
                  <a:cubicBezTo>
                    <a:pt x="731521" y="265686"/>
                    <a:pt x="731521" y="265686"/>
                    <a:pt x="731521" y="261114"/>
                  </a:cubicBezTo>
                  <a:cubicBezTo>
                    <a:pt x="731521" y="256542"/>
                    <a:pt x="731521" y="251970"/>
                    <a:pt x="736093" y="251970"/>
                  </a:cubicBezTo>
                  <a:cubicBezTo>
                    <a:pt x="726949" y="251970"/>
                    <a:pt x="731521" y="242826"/>
                    <a:pt x="731521" y="238254"/>
                  </a:cubicBezTo>
                  <a:cubicBezTo>
                    <a:pt x="731521" y="233682"/>
                    <a:pt x="722377" y="238254"/>
                    <a:pt x="726949" y="229110"/>
                  </a:cubicBezTo>
                  <a:cubicBezTo>
                    <a:pt x="726949" y="229110"/>
                    <a:pt x="731521" y="229110"/>
                    <a:pt x="731521" y="229110"/>
                  </a:cubicBezTo>
                  <a:cubicBezTo>
                    <a:pt x="731521" y="229110"/>
                    <a:pt x="722377" y="215394"/>
                    <a:pt x="722377" y="219966"/>
                  </a:cubicBezTo>
                  <a:cubicBezTo>
                    <a:pt x="722377" y="219966"/>
                    <a:pt x="713233" y="215394"/>
                    <a:pt x="713233" y="210822"/>
                  </a:cubicBezTo>
                  <a:cubicBezTo>
                    <a:pt x="713233" y="210822"/>
                    <a:pt x="708661" y="210822"/>
                    <a:pt x="708661" y="210822"/>
                  </a:cubicBezTo>
                  <a:cubicBezTo>
                    <a:pt x="704089" y="210822"/>
                    <a:pt x="708661" y="201678"/>
                    <a:pt x="704089" y="201678"/>
                  </a:cubicBezTo>
                  <a:cubicBezTo>
                    <a:pt x="699517" y="201678"/>
                    <a:pt x="694945" y="201678"/>
                    <a:pt x="690373" y="197106"/>
                  </a:cubicBezTo>
                  <a:cubicBezTo>
                    <a:pt x="681229" y="197106"/>
                    <a:pt x="690373" y="178818"/>
                    <a:pt x="685801" y="174246"/>
                  </a:cubicBezTo>
                  <a:cubicBezTo>
                    <a:pt x="685801" y="174246"/>
                    <a:pt x="685801" y="174246"/>
                    <a:pt x="685801" y="178818"/>
                  </a:cubicBezTo>
                  <a:cubicBezTo>
                    <a:pt x="681229" y="174246"/>
                    <a:pt x="685801" y="169674"/>
                    <a:pt x="690373" y="165102"/>
                  </a:cubicBezTo>
                  <a:cubicBezTo>
                    <a:pt x="690373" y="155958"/>
                    <a:pt x="690373" y="151386"/>
                    <a:pt x="690373" y="146814"/>
                  </a:cubicBezTo>
                  <a:cubicBezTo>
                    <a:pt x="690373" y="146814"/>
                    <a:pt x="685801" y="146814"/>
                    <a:pt x="685801" y="146814"/>
                  </a:cubicBezTo>
                  <a:cubicBezTo>
                    <a:pt x="685801" y="137670"/>
                    <a:pt x="681229" y="137670"/>
                    <a:pt x="681229" y="128526"/>
                  </a:cubicBezTo>
                  <a:cubicBezTo>
                    <a:pt x="681229" y="123954"/>
                    <a:pt x="676657" y="110238"/>
                    <a:pt x="681229" y="105666"/>
                  </a:cubicBezTo>
                  <a:cubicBezTo>
                    <a:pt x="676657" y="105666"/>
                    <a:pt x="681229" y="101094"/>
                    <a:pt x="681229" y="96522"/>
                  </a:cubicBezTo>
                  <a:cubicBezTo>
                    <a:pt x="676657" y="96522"/>
                    <a:pt x="667513" y="91950"/>
                    <a:pt x="667513" y="87378"/>
                  </a:cubicBezTo>
                  <a:cubicBezTo>
                    <a:pt x="667513" y="78234"/>
                    <a:pt x="662941" y="82806"/>
                    <a:pt x="658369" y="82806"/>
                  </a:cubicBezTo>
                  <a:cubicBezTo>
                    <a:pt x="658369" y="91950"/>
                    <a:pt x="649225" y="91950"/>
                    <a:pt x="649225" y="82806"/>
                  </a:cubicBezTo>
                  <a:cubicBezTo>
                    <a:pt x="649225" y="78234"/>
                    <a:pt x="649225" y="73662"/>
                    <a:pt x="649225" y="69090"/>
                  </a:cubicBezTo>
                  <a:cubicBezTo>
                    <a:pt x="649225" y="59946"/>
                    <a:pt x="640081" y="37086"/>
                    <a:pt x="649225" y="32514"/>
                  </a:cubicBezTo>
                  <a:cubicBezTo>
                    <a:pt x="640081" y="32514"/>
                    <a:pt x="640081" y="27942"/>
                    <a:pt x="640081" y="18798"/>
                  </a:cubicBezTo>
                  <a:cubicBezTo>
                    <a:pt x="640081" y="18798"/>
                    <a:pt x="640081" y="5082"/>
                    <a:pt x="635509" y="5082"/>
                  </a:cubicBezTo>
                  <a:cubicBezTo>
                    <a:pt x="635509" y="5082"/>
                    <a:pt x="635509" y="5082"/>
                    <a:pt x="635509" y="510"/>
                  </a:cubicBezTo>
                  <a:cubicBezTo>
                    <a:pt x="626365" y="-4062"/>
                    <a:pt x="617221" y="23370"/>
                    <a:pt x="617221" y="32514"/>
                  </a:cubicBezTo>
                  <a:cubicBezTo>
                    <a:pt x="617221" y="32514"/>
                    <a:pt x="617221" y="32514"/>
                    <a:pt x="617221" y="27942"/>
                  </a:cubicBezTo>
                  <a:cubicBezTo>
                    <a:pt x="612649" y="32514"/>
                    <a:pt x="608077" y="37086"/>
                    <a:pt x="612649" y="41658"/>
                  </a:cubicBezTo>
                  <a:cubicBezTo>
                    <a:pt x="612649" y="41658"/>
                    <a:pt x="612649" y="41658"/>
                    <a:pt x="612649" y="41658"/>
                  </a:cubicBezTo>
                  <a:cubicBezTo>
                    <a:pt x="612649" y="41658"/>
                    <a:pt x="617221" y="46230"/>
                    <a:pt x="617221" y="46230"/>
                  </a:cubicBezTo>
                  <a:cubicBezTo>
                    <a:pt x="617221" y="46230"/>
                    <a:pt x="617221" y="46230"/>
                    <a:pt x="617221" y="41658"/>
                  </a:cubicBezTo>
                  <a:cubicBezTo>
                    <a:pt x="612649" y="55374"/>
                    <a:pt x="608077" y="69090"/>
                    <a:pt x="608077" y="87378"/>
                  </a:cubicBezTo>
                  <a:cubicBezTo>
                    <a:pt x="608077" y="110238"/>
                    <a:pt x="598933" y="128526"/>
                    <a:pt x="585217" y="146814"/>
                  </a:cubicBezTo>
                  <a:cubicBezTo>
                    <a:pt x="576073" y="165102"/>
                    <a:pt x="553212" y="160530"/>
                    <a:pt x="548641" y="142242"/>
                  </a:cubicBezTo>
                  <a:cubicBezTo>
                    <a:pt x="548641" y="137670"/>
                    <a:pt x="530352" y="137670"/>
                    <a:pt x="525781" y="128526"/>
                  </a:cubicBezTo>
                  <a:cubicBezTo>
                    <a:pt x="521209" y="123954"/>
                    <a:pt x="512065" y="119382"/>
                    <a:pt x="507492" y="114810"/>
                  </a:cubicBezTo>
                  <a:cubicBezTo>
                    <a:pt x="502920" y="119382"/>
                    <a:pt x="493777" y="105666"/>
                    <a:pt x="489205" y="101094"/>
                  </a:cubicBezTo>
                  <a:cubicBezTo>
                    <a:pt x="480060" y="96522"/>
                    <a:pt x="480060" y="91950"/>
                    <a:pt x="489205" y="87378"/>
                  </a:cubicBezTo>
                  <a:cubicBezTo>
                    <a:pt x="493777" y="82806"/>
                    <a:pt x="498349" y="73662"/>
                    <a:pt x="502920" y="69090"/>
                  </a:cubicBezTo>
                  <a:cubicBezTo>
                    <a:pt x="498349" y="69090"/>
                    <a:pt x="498349" y="64518"/>
                    <a:pt x="502920" y="64518"/>
                  </a:cubicBezTo>
                  <a:cubicBezTo>
                    <a:pt x="502920" y="64518"/>
                    <a:pt x="498349" y="59946"/>
                    <a:pt x="502920" y="59946"/>
                  </a:cubicBezTo>
                  <a:cubicBezTo>
                    <a:pt x="507492" y="59946"/>
                    <a:pt x="502920" y="59946"/>
                    <a:pt x="507492" y="59946"/>
                  </a:cubicBezTo>
                  <a:cubicBezTo>
                    <a:pt x="507492" y="59946"/>
                    <a:pt x="507492" y="59946"/>
                    <a:pt x="507492" y="64518"/>
                  </a:cubicBezTo>
                  <a:cubicBezTo>
                    <a:pt x="507492" y="64518"/>
                    <a:pt x="512065" y="59946"/>
                    <a:pt x="512065" y="59946"/>
                  </a:cubicBezTo>
                  <a:cubicBezTo>
                    <a:pt x="512065" y="59946"/>
                    <a:pt x="512065" y="64518"/>
                    <a:pt x="512065" y="64518"/>
                  </a:cubicBezTo>
                  <a:cubicBezTo>
                    <a:pt x="516637" y="64518"/>
                    <a:pt x="516637" y="59946"/>
                    <a:pt x="516637" y="55374"/>
                  </a:cubicBezTo>
                  <a:cubicBezTo>
                    <a:pt x="516637" y="55374"/>
                    <a:pt x="521209" y="55374"/>
                    <a:pt x="521209" y="55374"/>
                  </a:cubicBezTo>
                  <a:cubicBezTo>
                    <a:pt x="516637" y="50802"/>
                    <a:pt x="521209" y="46230"/>
                    <a:pt x="525781" y="41658"/>
                  </a:cubicBezTo>
                  <a:cubicBezTo>
                    <a:pt x="530352" y="32514"/>
                    <a:pt x="525781" y="32514"/>
                    <a:pt x="525781" y="32514"/>
                  </a:cubicBezTo>
                  <a:cubicBezTo>
                    <a:pt x="525781" y="32514"/>
                    <a:pt x="525781" y="27942"/>
                    <a:pt x="525781" y="23370"/>
                  </a:cubicBezTo>
                  <a:cubicBezTo>
                    <a:pt x="525781" y="23370"/>
                    <a:pt x="512065" y="32514"/>
                    <a:pt x="521209" y="32514"/>
                  </a:cubicBezTo>
                  <a:cubicBezTo>
                    <a:pt x="516637" y="41658"/>
                    <a:pt x="512065" y="32514"/>
                    <a:pt x="516637" y="27942"/>
                  </a:cubicBezTo>
                  <a:cubicBezTo>
                    <a:pt x="512065" y="27942"/>
                    <a:pt x="512065" y="27942"/>
                    <a:pt x="512065" y="32514"/>
                  </a:cubicBezTo>
                  <a:cubicBezTo>
                    <a:pt x="512065" y="27942"/>
                    <a:pt x="521209" y="23370"/>
                    <a:pt x="516637" y="18798"/>
                  </a:cubicBezTo>
                  <a:cubicBezTo>
                    <a:pt x="516637" y="23370"/>
                    <a:pt x="512065" y="23370"/>
                    <a:pt x="507492" y="23370"/>
                  </a:cubicBezTo>
                  <a:cubicBezTo>
                    <a:pt x="507492" y="23370"/>
                    <a:pt x="507492" y="23370"/>
                    <a:pt x="507492" y="23370"/>
                  </a:cubicBezTo>
                  <a:cubicBezTo>
                    <a:pt x="507492" y="23370"/>
                    <a:pt x="498349" y="23370"/>
                    <a:pt x="498349" y="27942"/>
                  </a:cubicBezTo>
                  <a:cubicBezTo>
                    <a:pt x="493777" y="27942"/>
                    <a:pt x="489205" y="27942"/>
                    <a:pt x="489205" y="23370"/>
                  </a:cubicBezTo>
                  <a:cubicBezTo>
                    <a:pt x="484632" y="23370"/>
                    <a:pt x="480060" y="27942"/>
                    <a:pt x="475489" y="23370"/>
                  </a:cubicBezTo>
                  <a:cubicBezTo>
                    <a:pt x="470917" y="23370"/>
                    <a:pt x="470917" y="23370"/>
                    <a:pt x="470917" y="18798"/>
                  </a:cubicBezTo>
                  <a:cubicBezTo>
                    <a:pt x="470917" y="18798"/>
                    <a:pt x="470917" y="18798"/>
                    <a:pt x="466345" y="18798"/>
                  </a:cubicBezTo>
                  <a:cubicBezTo>
                    <a:pt x="466345" y="18798"/>
                    <a:pt x="461772" y="18798"/>
                    <a:pt x="461772" y="23370"/>
                  </a:cubicBezTo>
                  <a:cubicBezTo>
                    <a:pt x="461772" y="23370"/>
                    <a:pt x="461772" y="18798"/>
                    <a:pt x="457200" y="18798"/>
                  </a:cubicBezTo>
                  <a:cubicBezTo>
                    <a:pt x="457200" y="18798"/>
                    <a:pt x="457200" y="18798"/>
                    <a:pt x="457200" y="18798"/>
                  </a:cubicBezTo>
                  <a:cubicBezTo>
                    <a:pt x="457200" y="18798"/>
                    <a:pt x="457200" y="18798"/>
                    <a:pt x="457200" y="18798"/>
                  </a:cubicBezTo>
                  <a:cubicBezTo>
                    <a:pt x="457200" y="18798"/>
                    <a:pt x="457200" y="18798"/>
                    <a:pt x="457200" y="18798"/>
                  </a:cubicBezTo>
                  <a:cubicBezTo>
                    <a:pt x="452629" y="18798"/>
                    <a:pt x="452629" y="9654"/>
                    <a:pt x="448057" y="9654"/>
                  </a:cubicBezTo>
                  <a:cubicBezTo>
                    <a:pt x="448057" y="14226"/>
                    <a:pt x="448057" y="14226"/>
                    <a:pt x="443485" y="14226"/>
                  </a:cubicBezTo>
                  <a:cubicBezTo>
                    <a:pt x="438912" y="9654"/>
                    <a:pt x="443485" y="5082"/>
                    <a:pt x="443485" y="510"/>
                  </a:cubicBezTo>
                  <a:cubicBezTo>
                    <a:pt x="438912" y="5082"/>
                    <a:pt x="438912" y="5082"/>
                    <a:pt x="443485" y="9654"/>
                  </a:cubicBezTo>
                  <a:cubicBezTo>
                    <a:pt x="443485" y="9654"/>
                    <a:pt x="438912" y="5082"/>
                    <a:pt x="438912" y="5082"/>
                  </a:cubicBezTo>
                  <a:cubicBezTo>
                    <a:pt x="438912" y="5082"/>
                    <a:pt x="434340" y="5082"/>
                    <a:pt x="434340" y="5082"/>
                  </a:cubicBezTo>
                  <a:cubicBezTo>
                    <a:pt x="434340" y="5082"/>
                    <a:pt x="434340" y="5082"/>
                    <a:pt x="434340" y="5082"/>
                  </a:cubicBezTo>
                  <a:cubicBezTo>
                    <a:pt x="434340" y="5082"/>
                    <a:pt x="434340" y="9654"/>
                    <a:pt x="434340" y="9654"/>
                  </a:cubicBezTo>
                  <a:cubicBezTo>
                    <a:pt x="434340" y="5082"/>
                    <a:pt x="434340" y="5082"/>
                    <a:pt x="429768" y="5082"/>
                  </a:cubicBezTo>
                  <a:cubicBezTo>
                    <a:pt x="420625" y="9654"/>
                    <a:pt x="429768" y="9654"/>
                    <a:pt x="429768" y="14226"/>
                  </a:cubicBezTo>
                  <a:cubicBezTo>
                    <a:pt x="434340" y="14226"/>
                    <a:pt x="438912" y="9654"/>
                    <a:pt x="438912" y="14226"/>
                  </a:cubicBezTo>
                  <a:cubicBezTo>
                    <a:pt x="438912" y="14226"/>
                    <a:pt x="438912" y="14226"/>
                    <a:pt x="438912" y="14226"/>
                  </a:cubicBezTo>
                  <a:cubicBezTo>
                    <a:pt x="438912" y="14226"/>
                    <a:pt x="438912" y="18798"/>
                    <a:pt x="443485" y="18798"/>
                  </a:cubicBezTo>
                  <a:cubicBezTo>
                    <a:pt x="443485" y="27942"/>
                    <a:pt x="438912" y="27942"/>
                    <a:pt x="429768" y="32514"/>
                  </a:cubicBezTo>
                  <a:cubicBezTo>
                    <a:pt x="425197" y="32514"/>
                    <a:pt x="416052" y="32514"/>
                    <a:pt x="416052" y="27942"/>
                  </a:cubicBezTo>
                  <a:cubicBezTo>
                    <a:pt x="416052" y="32514"/>
                    <a:pt x="406908" y="32514"/>
                    <a:pt x="406908" y="37086"/>
                  </a:cubicBezTo>
                  <a:cubicBezTo>
                    <a:pt x="402337" y="32514"/>
                    <a:pt x="397765" y="32514"/>
                    <a:pt x="402337" y="41658"/>
                  </a:cubicBezTo>
                  <a:cubicBezTo>
                    <a:pt x="397765" y="37086"/>
                    <a:pt x="388620" y="50802"/>
                    <a:pt x="393192" y="55374"/>
                  </a:cubicBezTo>
                  <a:cubicBezTo>
                    <a:pt x="388620" y="55374"/>
                    <a:pt x="384048" y="59946"/>
                    <a:pt x="379477" y="64518"/>
                  </a:cubicBezTo>
                  <a:cubicBezTo>
                    <a:pt x="379477" y="69090"/>
                    <a:pt x="361188" y="78234"/>
                    <a:pt x="374905" y="82806"/>
                  </a:cubicBezTo>
                  <a:cubicBezTo>
                    <a:pt x="374905" y="82806"/>
                    <a:pt x="374905" y="82806"/>
                    <a:pt x="374905" y="82806"/>
                  </a:cubicBezTo>
                  <a:cubicBezTo>
                    <a:pt x="374905" y="82806"/>
                    <a:pt x="374905" y="87378"/>
                    <a:pt x="379477" y="87378"/>
                  </a:cubicBezTo>
                  <a:cubicBezTo>
                    <a:pt x="374905" y="87378"/>
                    <a:pt x="374905" y="91950"/>
                    <a:pt x="374905" y="96522"/>
                  </a:cubicBezTo>
                  <a:cubicBezTo>
                    <a:pt x="370332" y="96522"/>
                    <a:pt x="370332" y="87378"/>
                    <a:pt x="365760" y="87378"/>
                  </a:cubicBezTo>
                  <a:cubicBezTo>
                    <a:pt x="365760" y="87378"/>
                    <a:pt x="365760" y="91950"/>
                    <a:pt x="365760" y="91950"/>
                  </a:cubicBezTo>
                  <a:cubicBezTo>
                    <a:pt x="365760" y="82806"/>
                    <a:pt x="347472" y="82806"/>
                    <a:pt x="352045" y="87378"/>
                  </a:cubicBezTo>
                  <a:cubicBezTo>
                    <a:pt x="347472" y="87378"/>
                    <a:pt x="347472" y="91950"/>
                    <a:pt x="347472" y="91950"/>
                  </a:cubicBezTo>
                  <a:cubicBezTo>
                    <a:pt x="347472" y="87378"/>
                    <a:pt x="352045" y="82806"/>
                    <a:pt x="347472" y="78234"/>
                  </a:cubicBezTo>
                  <a:cubicBezTo>
                    <a:pt x="342900" y="73662"/>
                    <a:pt x="342900" y="69090"/>
                    <a:pt x="338328" y="64518"/>
                  </a:cubicBezTo>
                  <a:cubicBezTo>
                    <a:pt x="338328" y="64518"/>
                    <a:pt x="329185" y="59946"/>
                    <a:pt x="329185" y="59946"/>
                  </a:cubicBezTo>
                  <a:cubicBezTo>
                    <a:pt x="324612" y="59946"/>
                    <a:pt x="329185" y="64518"/>
                    <a:pt x="329185" y="64518"/>
                  </a:cubicBezTo>
                  <a:cubicBezTo>
                    <a:pt x="329185" y="69090"/>
                    <a:pt x="324612" y="69090"/>
                    <a:pt x="324612" y="69090"/>
                  </a:cubicBezTo>
                  <a:cubicBezTo>
                    <a:pt x="324612" y="69090"/>
                    <a:pt x="324612" y="64518"/>
                    <a:pt x="324612" y="64518"/>
                  </a:cubicBezTo>
                  <a:cubicBezTo>
                    <a:pt x="320040" y="64518"/>
                    <a:pt x="320040" y="64518"/>
                    <a:pt x="320040" y="69090"/>
                  </a:cubicBezTo>
                  <a:cubicBezTo>
                    <a:pt x="320040" y="69090"/>
                    <a:pt x="315468" y="59946"/>
                    <a:pt x="315468" y="64518"/>
                  </a:cubicBezTo>
                  <a:cubicBezTo>
                    <a:pt x="315468" y="69090"/>
                    <a:pt x="320040" y="69090"/>
                    <a:pt x="320040" y="69090"/>
                  </a:cubicBezTo>
                  <a:cubicBezTo>
                    <a:pt x="320040" y="73662"/>
                    <a:pt x="315468" y="78234"/>
                    <a:pt x="315468" y="78234"/>
                  </a:cubicBezTo>
                  <a:cubicBezTo>
                    <a:pt x="315468" y="73662"/>
                    <a:pt x="310896" y="73662"/>
                    <a:pt x="310896" y="69090"/>
                  </a:cubicBezTo>
                  <a:cubicBezTo>
                    <a:pt x="310896" y="73662"/>
                    <a:pt x="310896" y="78234"/>
                    <a:pt x="306325" y="73662"/>
                  </a:cubicBezTo>
                  <a:cubicBezTo>
                    <a:pt x="301752" y="78234"/>
                    <a:pt x="301752" y="82806"/>
                    <a:pt x="306325" y="87378"/>
                  </a:cubicBezTo>
                  <a:cubicBezTo>
                    <a:pt x="301752" y="87378"/>
                    <a:pt x="297180" y="82806"/>
                    <a:pt x="297180" y="91950"/>
                  </a:cubicBezTo>
                  <a:cubicBezTo>
                    <a:pt x="292608" y="91950"/>
                    <a:pt x="292608" y="91950"/>
                    <a:pt x="292608" y="91950"/>
                  </a:cubicBezTo>
                  <a:cubicBezTo>
                    <a:pt x="297180" y="96522"/>
                    <a:pt x="292608" y="96522"/>
                    <a:pt x="288036" y="96522"/>
                  </a:cubicBezTo>
                  <a:cubicBezTo>
                    <a:pt x="278892" y="101094"/>
                    <a:pt x="292608" y="105666"/>
                    <a:pt x="288036" y="110238"/>
                  </a:cubicBezTo>
                  <a:cubicBezTo>
                    <a:pt x="288036" y="110238"/>
                    <a:pt x="288036" y="110238"/>
                    <a:pt x="288036" y="105666"/>
                  </a:cubicBezTo>
                  <a:cubicBezTo>
                    <a:pt x="288036" y="105666"/>
                    <a:pt x="288036" y="110238"/>
                    <a:pt x="288036" y="114810"/>
                  </a:cubicBezTo>
                  <a:cubicBezTo>
                    <a:pt x="283464" y="114810"/>
                    <a:pt x="278892" y="110238"/>
                    <a:pt x="278892" y="114810"/>
                  </a:cubicBezTo>
                  <a:cubicBezTo>
                    <a:pt x="278892" y="110238"/>
                    <a:pt x="274320" y="110238"/>
                    <a:pt x="274320" y="110238"/>
                  </a:cubicBezTo>
                  <a:cubicBezTo>
                    <a:pt x="278892" y="114810"/>
                    <a:pt x="274320" y="114810"/>
                    <a:pt x="274320" y="114810"/>
                  </a:cubicBezTo>
                  <a:cubicBezTo>
                    <a:pt x="274320" y="114810"/>
                    <a:pt x="274320" y="114810"/>
                    <a:pt x="274320" y="114810"/>
                  </a:cubicBezTo>
                  <a:cubicBezTo>
                    <a:pt x="274320" y="114810"/>
                    <a:pt x="274320" y="119382"/>
                    <a:pt x="274320" y="119382"/>
                  </a:cubicBezTo>
                  <a:cubicBezTo>
                    <a:pt x="274320" y="119382"/>
                    <a:pt x="274320" y="123954"/>
                    <a:pt x="274320" y="123954"/>
                  </a:cubicBezTo>
                  <a:cubicBezTo>
                    <a:pt x="278892" y="128526"/>
                    <a:pt x="274320" y="123954"/>
                    <a:pt x="274320" y="128526"/>
                  </a:cubicBezTo>
                  <a:cubicBezTo>
                    <a:pt x="274320" y="128526"/>
                    <a:pt x="269748" y="123954"/>
                    <a:pt x="269748" y="123954"/>
                  </a:cubicBezTo>
                  <a:cubicBezTo>
                    <a:pt x="265176" y="128526"/>
                    <a:pt x="269748" y="133098"/>
                    <a:pt x="269748" y="137670"/>
                  </a:cubicBezTo>
                  <a:cubicBezTo>
                    <a:pt x="269748" y="133098"/>
                    <a:pt x="260604" y="123954"/>
                    <a:pt x="265176" y="119382"/>
                  </a:cubicBezTo>
                  <a:cubicBezTo>
                    <a:pt x="260604" y="119382"/>
                    <a:pt x="260604" y="114810"/>
                    <a:pt x="260604" y="110238"/>
                  </a:cubicBezTo>
                  <a:cubicBezTo>
                    <a:pt x="260604" y="110238"/>
                    <a:pt x="251460" y="119382"/>
                    <a:pt x="251460" y="123954"/>
                  </a:cubicBezTo>
                  <a:cubicBezTo>
                    <a:pt x="246888" y="123954"/>
                    <a:pt x="242316" y="133098"/>
                    <a:pt x="242316" y="137670"/>
                  </a:cubicBezTo>
                  <a:cubicBezTo>
                    <a:pt x="242316" y="146814"/>
                    <a:pt x="246888" y="151386"/>
                    <a:pt x="237744" y="155958"/>
                  </a:cubicBezTo>
                  <a:cubicBezTo>
                    <a:pt x="233172" y="155958"/>
                    <a:pt x="228600" y="165102"/>
                    <a:pt x="228600" y="165102"/>
                  </a:cubicBezTo>
                  <a:cubicBezTo>
                    <a:pt x="233172" y="174246"/>
                    <a:pt x="219456" y="183390"/>
                    <a:pt x="214884" y="183390"/>
                  </a:cubicBezTo>
                  <a:cubicBezTo>
                    <a:pt x="201168" y="192534"/>
                    <a:pt x="192024" y="192534"/>
                    <a:pt x="178308" y="192534"/>
                  </a:cubicBezTo>
                  <a:cubicBezTo>
                    <a:pt x="173736" y="192534"/>
                    <a:pt x="169164" y="201678"/>
                    <a:pt x="164592" y="201678"/>
                  </a:cubicBezTo>
                  <a:cubicBezTo>
                    <a:pt x="160020" y="201678"/>
                    <a:pt x="155448" y="206250"/>
                    <a:pt x="150876" y="206250"/>
                  </a:cubicBezTo>
                  <a:cubicBezTo>
                    <a:pt x="146304" y="210822"/>
                    <a:pt x="141732" y="206250"/>
                    <a:pt x="137160" y="206250"/>
                  </a:cubicBezTo>
                  <a:cubicBezTo>
                    <a:pt x="132588" y="206250"/>
                    <a:pt x="132588" y="206250"/>
                    <a:pt x="132588" y="201678"/>
                  </a:cubicBezTo>
                  <a:cubicBezTo>
                    <a:pt x="128016" y="206250"/>
                    <a:pt x="123444" y="206250"/>
                    <a:pt x="118872" y="210822"/>
                  </a:cubicBezTo>
                  <a:cubicBezTo>
                    <a:pt x="114300" y="210822"/>
                    <a:pt x="109728" y="219966"/>
                    <a:pt x="105156" y="219966"/>
                  </a:cubicBezTo>
                  <a:cubicBezTo>
                    <a:pt x="100584" y="224538"/>
                    <a:pt x="91440" y="224538"/>
                    <a:pt x="82296" y="229110"/>
                  </a:cubicBezTo>
                  <a:cubicBezTo>
                    <a:pt x="77724" y="233682"/>
                    <a:pt x="73152" y="242826"/>
                    <a:pt x="68580" y="247398"/>
                  </a:cubicBezTo>
                  <a:cubicBezTo>
                    <a:pt x="68580" y="242826"/>
                    <a:pt x="73152" y="238254"/>
                    <a:pt x="68580" y="233682"/>
                  </a:cubicBezTo>
                  <a:cubicBezTo>
                    <a:pt x="64008" y="233682"/>
                    <a:pt x="54864" y="251970"/>
                    <a:pt x="54864" y="256542"/>
                  </a:cubicBezTo>
                  <a:cubicBezTo>
                    <a:pt x="59436" y="270258"/>
                    <a:pt x="41148" y="279402"/>
                    <a:pt x="41148" y="293118"/>
                  </a:cubicBezTo>
                  <a:cubicBezTo>
                    <a:pt x="41148" y="302262"/>
                    <a:pt x="45720" y="311406"/>
                    <a:pt x="45720" y="320550"/>
                  </a:cubicBezTo>
                  <a:cubicBezTo>
                    <a:pt x="50292" y="329694"/>
                    <a:pt x="45720" y="347982"/>
                    <a:pt x="41148" y="329694"/>
                  </a:cubicBezTo>
                  <a:cubicBezTo>
                    <a:pt x="41148" y="329694"/>
                    <a:pt x="41148" y="329694"/>
                    <a:pt x="41148" y="329694"/>
                  </a:cubicBezTo>
                  <a:cubicBezTo>
                    <a:pt x="41148" y="329694"/>
                    <a:pt x="41148" y="334266"/>
                    <a:pt x="36576" y="334266"/>
                  </a:cubicBezTo>
                  <a:cubicBezTo>
                    <a:pt x="36576" y="329694"/>
                    <a:pt x="41148" y="325122"/>
                    <a:pt x="32004" y="320550"/>
                  </a:cubicBezTo>
                  <a:cubicBezTo>
                    <a:pt x="22860" y="329694"/>
                    <a:pt x="41148" y="338838"/>
                    <a:pt x="32004" y="343410"/>
                  </a:cubicBezTo>
                  <a:cubicBezTo>
                    <a:pt x="32004" y="343410"/>
                    <a:pt x="32004" y="338838"/>
                    <a:pt x="32004" y="338838"/>
                  </a:cubicBezTo>
                  <a:cubicBezTo>
                    <a:pt x="32004" y="334266"/>
                    <a:pt x="32004" y="334266"/>
                    <a:pt x="32004" y="329694"/>
                  </a:cubicBezTo>
                  <a:cubicBezTo>
                    <a:pt x="32004" y="329694"/>
                    <a:pt x="32004" y="329694"/>
                    <a:pt x="32004" y="329694"/>
                  </a:cubicBezTo>
                  <a:cubicBezTo>
                    <a:pt x="32004" y="329694"/>
                    <a:pt x="32004" y="329694"/>
                    <a:pt x="32004" y="329694"/>
                  </a:cubicBezTo>
                  <a:cubicBezTo>
                    <a:pt x="32004" y="325122"/>
                    <a:pt x="32004" y="329694"/>
                    <a:pt x="32004" y="329694"/>
                  </a:cubicBezTo>
                  <a:cubicBezTo>
                    <a:pt x="32004" y="334266"/>
                    <a:pt x="32004" y="338838"/>
                    <a:pt x="36576" y="338838"/>
                  </a:cubicBezTo>
                  <a:cubicBezTo>
                    <a:pt x="41148" y="347982"/>
                    <a:pt x="45720" y="352554"/>
                    <a:pt x="41148" y="366270"/>
                  </a:cubicBezTo>
                  <a:cubicBezTo>
                    <a:pt x="41148" y="375414"/>
                    <a:pt x="45720" y="379986"/>
                    <a:pt x="45720" y="389130"/>
                  </a:cubicBezTo>
                  <a:cubicBezTo>
                    <a:pt x="45720" y="398274"/>
                    <a:pt x="50292" y="407418"/>
                    <a:pt x="45720" y="416562"/>
                  </a:cubicBezTo>
                  <a:cubicBezTo>
                    <a:pt x="41148" y="425706"/>
                    <a:pt x="45720" y="434850"/>
                    <a:pt x="45720" y="443994"/>
                  </a:cubicBezTo>
                  <a:cubicBezTo>
                    <a:pt x="45720" y="453138"/>
                    <a:pt x="45720" y="462282"/>
                    <a:pt x="41148" y="471426"/>
                  </a:cubicBezTo>
                  <a:cubicBezTo>
                    <a:pt x="32004" y="475998"/>
                    <a:pt x="41148" y="489714"/>
                    <a:pt x="27432" y="494286"/>
                  </a:cubicBezTo>
                  <a:cubicBezTo>
                    <a:pt x="22860" y="498858"/>
                    <a:pt x="18288" y="494286"/>
                    <a:pt x="18288" y="498858"/>
                  </a:cubicBezTo>
                  <a:cubicBezTo>
                    <a:pt x="18288" y="503430"/>
                    <a:pt x="13716" y="508002"/>
                    <a:pt x="18288" y="512574"/>
                  </a:cubicBezTo>
                  <a:cubicBezTo>
                    <a:pt x="27432" y="508002"/>
                    <a:pt x="32004" y="526290"/>
                    <a:pt x="36576" y="526290"/>
                  </a:cubicBezTo>
                  <a:cubicBezTo>
                    <a:pt x="36576" y="530862"/>
                    <a:pt x="68580" y="530862"/>
                    <a:pt x="73152" y="526290"/>
                  </a:cubicBezTo>
                  <a:cubicBezTo>
                    <a:pt x="82296" y="521718"/>
                    <a:pt x="91440" y="512574"/>
                    <a:pt x="100584" y="517146"/>
                  </a:cubicBezTo>
                  <a:cubicBezTo>
                    <a:pt x="96012" y="503430"/>
                    <a:pt x="132588" y="503430"/>
                    <a:pt x="141732" y="503430"/>
                  </a:cubicBezTo>
                  <a:cubicBezTo>
                    <a:pt x="146304" y="503430"/>
                    <a:pt x="155448" y="508002"/>
                    <a:pt x="155448" y="508002"/>
                  </a:cubicBezTo>
                  <a:cubicBezTo>
                    <a:pt x="160020" y="508002"/>
                    <a:pt x="173736" y="503430"/>
                    <a:pt x="169164" y="508002"/>
                  </a:cubicBezTo>
                  <a:cubicBezTo>
                    <a:pt x="173736" y="503430"/>
                    <a:pt x="178308" y="508002"/>
                    <a:pt x="182880" y="503430"/>
                  </a:cubicBezTo>
                  <a:cubicBezTo>
                    <a:pt x="192024" y="494286"/>
                    <a:pt x="196596" y="485142"/>
                    <a:pt x="210312" y="485142"/>
                  </a:cubicBezTo>
                  <a:cubicBezTo>
                    <a:pt x="224028" y="480570"/>
                    <a:pt x="233172" y="471426"/>
                    <a:pt x="246888" y="471426"/>
                  </a:cubicBezTo>
                  <a:cubicBezTo>
                    <a:pt x="265176" y="471426"/>
                    <a:pt x="274320" y="466854"/>
                    <a:pt x="292608" y="462282"/>
                  </a:cubicBezTo>
                  <a:cubicBezTo>
                    <a:pt x="306325" y="457710"/>
                    <a:pt x="315468" y="457710"/>
                    <a:pt x="329185" y="457710"/>
                  </a:cubicBezTo>
                  <a:cubicBezTo>
                    <a:pt x="333756" y="457710"/>
                    <a:pt x="338328" y="457710"/>
                    <a:pt x="338328" y="457710"/>
                  </a:cubicBezTo>
                  <a:cubicBezTo>
                    <a:pt x="347472" y="453138"/>
                    <a:pt x="352045" y="462282"/>
                    <a:pt x="356616" y="466854"/>
                  </a:cubicBezTo>
                  <a:cubicBezTo>
                    <a:pt x="361188" y="466854"/>
                    <a:pt x="361188" y="471426"/>
                    <a:pt x="365760" y="471426"/>
                  </a:cubicBezTo>
                  <a:cubicBezTo>
                    <a:pt x="365760" y="471426"/>
                    <a:pt x="370332" y="471426"/>
                    <a:pt x="370332" y="466854"/>
                  </a:cubicBezTo>
                  <a:cubicBezTo>
                    <a:pt x="374905" y="466854"/>
                    <a:pt x="374905" y="471426"/>
                    <a:pt x="379477" y="471426"/>
                  </a:cubicBezTo>
                  <a:cubicBezTo>
                    <a:pt x="384048" y="475998"/>
                    <a:pt x="388620" y="466854"/>
                    <a:pt x="388620" y="471426"/>
                  </a:cubicBezTo>
                  <a:cubicBezTo>
                    <a:pt x="388620" y="471426"/>
                    <a:pt x="388620" y="475998"/>
                    <a:pt x="388620" y="480570"/>
                  </a:cubicBezTo>
                  <a:cubicBezTo>
                    <a:pt x="393192" y="480570"/>
                    <a:pt x="397765" y="480570"/>
                    <a:pt x="393192" y="485142"/>
                  </a:cubicBezTo>
                  <a:cubicBezTo>
                    <a:pt x="393192" y="480570"/>
                    <a:pt x="388620" y="485142"/>
                    <a:pt x="388620" y="489714"/>
                  </a:cubicBezTo>
                  <a:cubicBezTo>
                    <a:pt x="388620" y="494286"/>
                    <a:pt x="393192" y="494286"/>
                    <a:pt x="393192" y="498858"/>
                  </a:cubicBezTo>
                  <a:cubicBezTo>
                    <a:pt x="397765" y="498858"/>
                    <a:pt x="397765" y="503430"/>
                    <a:pt x="393192" y="508002"/>
                  </a:cubicBezTo>
                  <a:cubicBezTo>
                    <a:pt x="393192" y="508002"/>
                    <a:pt x="402337" y="530862"/>
                    <a:pt x="393192" y="530862"/>
                  </a:cubicBezTo>
                  <a:cubicBezTo>
                    <a:pt x="393192" y="530862"/>
                    <a:pt x="393192" y="526290"/>
                    <a:pt x="393192" y="526290"/>
                  </a:cubicBezTo>
                  <a:cubicBezTo>
                    <a:pt x="388620" y="526290"/>
                    <a:pt x="388620" y="530862"/>
                    <a:pt x="388620" y="530862"/>
                  </a:cubicBezTo>
                  <a:cubicBezTo>
                    <a:pt x="393192" y="526290"/>
                    <a:pt x="397765" y="535434"/>
                    <a:pt x="402337" y="540006"/>
                  </a:cubicBezTo>
                  <a:cubicBezTo>
                    <a:pt x="402337" y="540006"/>
                    <a:pt x="411480" y="530862"/>
                    <a:pt x="402337" y="535434"/>
                  </a:cubicBezTo>
                  <a:cubicBezTo>
                    <a:pt x="406908" y="530862"/>
                    <a:pt x="411480" y="530862"/>
                    <a:pt x="411480" y="526290"/>
                  </a:cubicBezTo>
                  <a:cubicBezTo>
                    <a:pt x="416052" y="521718"/>
                    <a:pt x="425197" y="512574"/>
                    <a:pt x="429768" y="512574"/>
                  </a:cubicBezTo>
                  <a:cubicBezTo>
                    <a:pt x="434340" y="512574"/>
                    <a:pt x="438912" y="508002"/>
                    <a:pt x="443485" y="503430"/>
                  </a:cubicBezTo>
                  <a:cubicBezTo>
                    <a:pt x="448057" y="498858"/>
                    <a:pt x="452629" y="494286"/>
                    <a:pt x="457200" y="485142"/>
                  </a:cubicBezTo>
                  <a:cubicBezTo>
                    <a:pt x="461772" y="489714"/>
                    <a:pt x="457200" y="494286"/>
                    <a:pt x="452629" y="498858"/>
                  </a:cubicBezTo>
                  <a:cubicBezTo>
                    <a:pt x="448057" y="503430"/>
                    <a:pt x="452629" y="508002"/>
                    <a:pt x="448057" y="508002"/>
                  </a:cubicBezTo>
                  <a:cubicBezTo>
                    <a:pt x="443485" y="508002"/>
                    <a:pt x="443485" y="512574"/>
                    <a:pt x="438912" y="517146"/>
                  </a:cubicBezTo>
                  <a:cubicBezTo>
                    <a:pt x="434340" y="521718"/>
                    <a:pt x="434340" y="540006"/>
                    <a:pt x="425197" y="540006"/>
                  </a:cubicBezTo>
                  <a:cubicBezTo>
                    <a:pt x="420625" y="540006"/>
                    <a:pt x="416052" y="540006"/>
                    <a:pt x="411480" y="549150"/>
                  </a:cubicBezTo>
                  <a:cubicBezTo>
                    <a:pt x="416052" y="549150"/>
                    <a:pt x="429768" y="544578"/>
                    <a:pt x="429768" y="544578"/>
                  </a:cubicBezTo>
                  <a:cubicBezTo>
                    <a:pt x="434340" y="540006"/>
                    <a:pt x="438912" y="530862"/>
                    <a:pt x="443485" y="521718"/>
                  </a:cubicBezTo>
                  <a:cubicBezTo>
                    <a:pt x="443485" y="530862"/>
                    <a:pt x="443485" y="544578"/>
                    <a:pt x="434340" y="549150"/>
                  </a:cubicBezTo>
                  <a:cubicBezTo>
                    <a:pt x="416052" y="558294"/>
                    <a:pt x="438912" y="553722"/>
                    <a:pt x="443485" y="553722"/>
                  </a:cubicBezTo>
                  <a:cubicBezTo>
                    <a:pt x="448057" y="558294"/>
                    <a:pt x="452629" y="567438"/>
                    <a:pt x="452629" y="572010"/>
                  </a:cubicBezTo>
                  <a:cubicBezTo>
                    <a:pt x="452629" y="581154"/>
                    <a:pt x="443485" y="585726"/>
                    <a:pt x="443485" y="594870"/>
                  </a:cubicBezTo>
                  <a:cubicBezTo>
                    <a:pt x="448057" y="599442"/>
                    <a:pt x="448057" y="608586"/>
                    <a:pt x="452629" y="608586"/>
                  </a:cubicBezTo>
                  <a:cubicBezTo>
                    <a:pt x="457200" y="608586"/>
                    <a:pt x="461772" y="613158"/>
                    <a:pt x="457200" y="617730"/>
                  </a:cubicBezTo>
                  <a:cubicBezTo>
                    <a:pt x="461772" y="617730"/>
                    <a:pt x="466345" y="613158"/>
                    <a:pt x="470917" y="613158"/>
                  </a:cubicBezTo>
                  <a:cubicBezTo>
                    <a:pt x="475489" y="617730"/>
                    <a:pt x="484632" y="617730"/>
                    <a:pt x="489205" y="622302"/>
                  </a:cubicBezTo>
                  <a:cubicBezTo>
                    <a:pt x="498349" y="626874"/>
                    <a:pt x="502920" y="626874"/>
                    <a:pt x="507492" y="622302"/>
                  </a:cubicBezTo>
                  <a:cubicBezTo>
                    <a:pt x="512065" y="617730"/>
                    <a:pt x="521209" y="617730"/>
                    <a:pt x="525781" y="613158"/>
                  </a:cubicBezTo>
                  <a:cubicBezTo>
                    <a:pt x="525781" y="613158"/>
                    <a:pt x="521209" y="613158"/>
                    <a:pt x="521209" y="613158"/>
                  </a:cubicBezTo>
                  <a:cubicBezTo>
                    <a:pt x="525781" y="613158"/>
                    <a:pt x="530352" y="608586"/>
                    <a:pt x="530352" y="608586"/>
                  </a:cubicBezTo>
                  <a:cubicBezTo>
                    <a:pt x="530352" y="613158"/>
                    <a:pt x="525781" y="617730"/>
                    <a:pt x="521209" y="617730"/>
                  </a:cubicBezTo>
                  <a:cubicBezTo>
                    <a:pt x="525781" y="626874"/>
                    <a:pt x="530352" y="617730"/>
                    <a:pt x="534925" y="617730"/>
                  </a:cubicBezTo>
                  <a:cubicBezTo>
                    <a:pt x="534925" y="617730"/>
                    <a:pt x="525781" y="631446"/>
                    <a:pt x="534925" y="626874"/>
                  </a:cubicBezTo>
                  <a:cubicBezTo>
                    <a:pt x="534925" y="626874"/>
                    <a:pt x="534925" y="631446"/>
                    <a:pt x="534925" y="631446"/>
                  </a:cubicBezTo>
                  <a:cubicBezTo>
                    <a:pt x="539497" y="626874"/>
                    <a:pt x="544069" y="631446"/>
                    <a:pt x="539497" y="636018"/>
                  </a:cubicBezTo>
                  <a:cubicBezTo>
                    <a:pt x="544069" y="636018"/>
                    <a:pt x="544069" y="631446"/>
                    <a:pt x="548641" y="626874"/>
                  </a:cubicBezTo>
                  <a:cubicBezTo>
                    <a:pt x="548641" y="626874"/>
                    <a:pt x="548641" y="626874"/>
                    <a:pt x="544069" y="626874"/>
                  </a:cubicBezTo>
                  <a:cubicBezTo>
                    <a:pt x="544069" y="622302"/>
                    <a:pt x="557785" y="622302"/>
                    <a:pt x="562357" y="617730"/>
                  </a:cubicBezTo>
                  <a:cubicBezTo>
                    <a:pt x="571501" y="613158"/>
                    <a:pt x="580645" y="604014"/>
                    <a:pt x="594361" y="604014"/>
                  </a:cubicBezTo>
                  <a:cubicBezTo>
                    <a:pt x="608077" y="604014"/>
                    <a:pt x="612649" y="604014"/>
                    <a:pt x="626365" y="599442"/>
                  </a:cubicBezTo>
                  <a:cubicBezTo>
                    <a:pt x="635509" y="594870"/>
                    <a:pt x="635509" y="590298"/>
                    <a:pt x="640081" y="585726"/>
                  </a:cubicBezTo>
                  <a:cubicBezTo>
                    <a:pt x="649225" y="576582"/>
                    <a:pt x="662941" y="544578"/>
                    <a:pt x="676657" y="544578"/>
                  </a:cubicBezTo>
                  <a:cubicBezTo>
                    <a:pt x="676657" y="544578"/>
                    <a:pt x="681229" y="535434"/>
                    <a:pt x="685801" y="530862"/>
                  </a:cubicBezTo>
                  <a:cubicBezTo>
                    <a:pt x="685801" y="526290"/>
                    <a:pt x="694945" y="517146"/>
                    <a:pt x="699517" y="517146"/>
                  </a:cubicBezTo>
                  <a:cubicBezTo>
                    <a:pt x="704089" y="512574"/>
                    <a:pt x="708661" y="503430"/>
                    <a:pt x="713233" y="498858"/>
                  </a:cubicBezTo>
                  <a:cubicBezTo>
                    <a:pt x="713233" y="498858"/>
                    <a:pt x="731521" y="485142"/>
                    <a:pt x="731521" y="485142"/>
                  </a:cubicBezTo>
                  <a:cubicBezTo>
                    <a:pt x="740665" y="480570"/>
                    <a:pt x="740665" y="475998"/>
                    <a:pt x="745237" y="466854"/>
                  </a:cubicBezTo>
                  <a:cubicBezTo>
                    <a:pt x="754381" y="457710"/>
                    <a:pt x="758953" y="448566"/>
                    <a:pt x="768097" y="439422"/>
                  </a:cubicBezTo>
                  <a:cubicBezTo>
                    <a:pt x="772669" y="430278"/>
                    <a:pt x="781813" y="416562"/>
                    <a:pt x="786385" y="407418"/>
                  </a:cubicBezTo>
                  <a:cubicBezTo>
                    <a:pt x="790957" y="402846"/>
                    <a:pt x="800101" y="389130"/>
                    <a:pt x="795529" y="379986"/>
                  </a:cubicBezTo>
                  <a:cubicBezTo>
                    <a:pt x="795529" y="375414"/>
                    <a:pt x="795529" y="375414"/>
                    <a:pt x="795529" y="370842"/>
                  </a:cubicBezTo>
                  <a:cubicBezTo>
                    <a:pt x="795529" y="366270"/>
                    <a:pt x="795529" y="366270"/>
                    <a:pt x="795529" y="366270"/>
                  </a:cubicBezTo>
                  <a:cubicBezTo>
                    <a:pt x="790957" y="361698"/>
                    <a:pt x="795529" y="361698"/>
                    <a:pt x="800101" y="357126"/>
                  </a:cubicBezTo>
                  <a:cubicBezTo>
                    <a:pt x="768097" y="375414"/>
                    <a:pt x="777241" y="352554"/>
                    <a:pt x="772669" y="347982"/>
                  </a:cubicBezTo>
                  <a:cubicBezTo>
                    <a:pt x="772669" y="352554"/>
                    <a:pt x="772669" y="352554"/>
                    <a:pt x="772669" y="347982"/>
                  </a:cubicBezTo>
                  <a:close/>
                  <a:moveTo>
                    <a:pt x="0" y="508002"/>
                  </a:moveTo>
                  <a:cubicBezTo>
                    <a:pt x="0" y="508002"/>
                    <a:pt x="0" y="508002"/>
                    <a:pt x="0" y="508002"/>
                  </a:cubicBezTo>
                  <a:lnTo>
                    <a:pt x="0" y="508002"/>
                  </a:lnTo>
                  <a:close/>
                  <a:moveTo>
                    <a:pt x="256032" y="123954"/>
                  </a:moveTo>
                  <a:cubicBezTo>
                    <a:pt x="256032" y="123954"/>
                    <a:pt x="256032" y="123954"/>
                    <a:pt x="256032" y="123954"/>
                  </a:cubicBezTo>
                  <a:cubicBezTo>
                    <a:pt x="256032" y="123954"/>
                    <a:pt x="256032" y="123954"/>
                    <a:pt x="256032" y="123954"/>
                  </a:cubicBezTo>
                  <a:close/>
                  <a:moveTo>
                    <a:pt x="265176" y="110238"/>
                  </a:moveTo>
                  <a:cubicBezTo>
                    <a:pt x="269748" y="110238"/>
                    <a:pt x="265176" y="114810"/>
                    <a:pt x="265176" y="110238"/>
                  </a:cubicBezTo>
                  <a:cubicBezTo>
                    <a:pt x="265176" y="114810"/>
                    <a:pt x="265176" y="110238"/>
                    <a:pt x="265176" y="110238"/>
                  </a:cubicBezTo>
                  <a:close/>
                  <a:moveTo>
                    <a:pt x="420625" y="576582"/>
                  </a:moveTo>
                  <a:cubicBezTo>
                    <a:pt x="420625" y="576582"/>
                    <a:pt x="416052" y="576582"/>
                    <a:pt x="420625" y="576582"/>
                  </a:cubicBezTo>
                  <a:cubicBezTo>
                    <a:pt x="420625" y="572010"/>
                    <a:pt x="420625" y="576582"/>
                    <a:pt x="420625" y="576582"/>
                  </a:cubicBezTo>
                  <a:close/>
                  <a:moveTo>
                    <a:pt x="425197" y="572010"/>
                  </a:moveTo>
                  <a:cubicBezTo>
                    <a:pt x="425197" y="572010"/>
                    <a:pt x="425197" y="572010"/>
                    <a:pt x="425197" y="572010"/>
                  </a:cubicBezTo>
                  <a:cubicBezTo>
                    <a:pt x="425197" y="572010"/>
                    <a:pt x="425197" y="572010"/>
                    <a:pt x="425197" y="572010"/>
                  </a:cubicBezTo>
                  <a:cubicBezTo>
                    <a:pt x="425197" y="576582"/>
                    <a:pt x="425197" y="576582"/>
                    <a:pt x="425197" y="572010"/>
                  </a:cubicBezTo>
                  <a:cubicBezTo>
                    <a:pt x="425197" y="576582"/>
                    <a:pt x="425197" y="576582"/>
                    <a:pt x="425197" y="572010"/>
                  </a:cubicBezTo>
                  <a:cubicBezTo>
                    <a:pt x="420625" y="572010"/>
                    <a:pt x="420625" y="572010"/>
                    <a:pt x="425197" y="572010"/>
                  </a:cubicBezTo>
                  <a:cubicBezTo>
                    <a:pt x="420625" y="572010"/>
                    <a:pt x="425197" y="567438"/>
                    <a:pt x="425197" y="572010"/>
                  </a:cubicBezTo>
                  <a:cubicBezTo>
                    <a:pt x="429768" y="572010"/>
                    <a:pt x="425197" y="572010"/>
                    <a:pt x="425197" y="572010"/>
                  </a:cubicBezTo>
                  <a:close/>
                  <a:moveTo>
                    <a:pt x="672085" y="530862"/>
                  </a:moveTo>
                  <a:cubicBezTo>
                    <a:pt x="672085" y="530862"/>
                    <a:pt x="676657" y="526290"/>
                    <a:pt x="672085" y="530862"/>
                  </a:cubicBezTo>
                  <a:lnTo>
                    <a:pt x="672085" y="530862"/>
                  </a:lnTo>
                  <a:close/>
                  <a:moveTo>
                    <a:pt x="672085" y="530862"/>
                  </a:moveTo>
                  <a:cubicBezTo>
                    <a:pt x="672085" y="530862"/>
                    <a:pt x="672085" y="530862"/>
                    <a:pt x="672085" y="530862"/>
                  </a:cubicBezTo>
                  <a:lnTo>
                    <a:pt x="672085" y="530862"/>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89" name="Freeform: Shape 369">
              <a:extLst>
                <a:ext uri="{FF2B5EF4-FFF2-40B4-BE49-F238E27FC236}">
                  <a16:creationId xmlns:a16="http://schemas.microsoft.com/office/drawing/2014/main" id="{620482C3-78AC-0F4A-8D6C-AB8BB56ED40E}"/>
                </a:ext>
              </a:extLst>
            </p:cNvPr>
            <p:cNvSpPr/>
            <p:nvPr/>
          </p:nvSpPr>
          <p:spPr>
            <a:xfrm>
              <a:off x="10479026" y="4187751"/>
              <a:ext cx="45720" cy="45720"/>
            </a:xfrm>
            <a:custGeom>
              <a:avLst/>
              <a:gdLst>
                <a:gd name="connsiteX0" fmla="*/ 0 w 0"/>
                <a:gd name="connsiteY0" fmla="*/ 4572 h 0"/>
                <a:gd name="connsiteX1" fmla="*/ 0 w 0"/>
                <a:gd name="connsiteY1" fmla="*/ 0 h 0"/>
                <a:gd name="connsiteX2" fmla="*/ 0 w 0"/>
                <a:gd name="connsiteY2" fmla="*/ 4572 h 0"/>
              </a:gdLst>
              <a:ahLst/>
              <a:cxnLst>
                <a:cxn ang="0">
                  <a:pos x="connsiteX0" y="connsiteY0"/>
                </a:cxn>
                <a:cxn ang="0">
                  <a:pos x="connsiteX1" y="connsiteY1"/>
                </a:cxn>
                <a:cxn ang="0">
                  <a:pos x="connsiteX2" y="connsiteY2"/>
                </a:cxn>
              </a:cxnLst>
              <a:rect l="l" t="t" r="r" b="b"/>
              <a:pathLst>
                <a:path>
                  <a:moveTo>
                    <a:pt x="0" y="4572"/>
                  </a:moveTo>
                  <a:cubicBezTo>
                    <a:pt x="0" y="4572"/>
                    <a:pt x="4572" y="4572"/>
                    <a:pt x="0" y="0"/>
                  </a:cubicBezTo>
                  <a:cubicBezTo>
                    <a:pt x="0" y="0"/>
                    <a:pt x="0" y="0"/>
                    <a:pt x="0"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90" name="Freeform: Shape 370">
              <a:extLst>
                <a:ext uri="{FF2B5EF4-FFF2-40B4-BE49-F238E27FC236}">
                  <a16:creationId xmlns:a16="http://schemas.microsoft.com/office/drawing/2014/main" id="{40B0DA1A-1FEB-EB4D-AE7F-055BC5012821}"/>
                </a:ext>
              </a:extLst>
            </p:cNvPr>
            <p:cNvSpPr/>
            <p:nvPr/>
          </p:nvSpPr>
          <p:spPr>
            <a:xfrm>
              <a:off x="10481567" y="4175178"/>
              <a:ext cx="45720" cy="45720"/>
            </a:xfrm>
            <a:custGeom>
              <a:avLst/>
              <a:gdLst>
                <a:gd name="connsiteX0" fmla="*/ 2032 w 0"/>
                <a:gd name="connsiteY0" fmla="*/ 3429 h 0"/>
                <a:gd name="connsiteX1" fmla="*/ 2032 w 0"/>
                <a:gd name="connsiteY1" fmla="*/ 3429 h 0"/>
                <a:gd name="connsiteX2" fmla="*/ 2032 w 0"/>
                <a:gd name="connsiteY2" fmla="*/ 3429 h 0"/>
                <a:gd name="connsiteX3" fmla="*/ 2032 w 0"/>
                <a:gd name="connsiteY3" fmla="*/ 3429 h 0"/>
                <a:gd name="connsiteX4" fmla="*/ 2032 w 0"/>
                <a:gd name="connsiteY4" fmla="*/ 3429 h 0"/>
                <a:gd name="connsiteX5" fmla="*/ 2032 w 0"/>
                <a:gd name="connsiteY5" fmla="*/ 3429 h 0"/>
                <a:gd name="connsiteX6" fmla="*/ 2032 w 0"/>
                <a:gd name="connsiteY6" fmla="*/ 3429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a:moveTo>
                    <a:pt x="2032" y="3429"/>
                  </a:moveTo>
                  <a:cubicBezTo>
                    <a:pt x="2032" y="3429"/>
                    <a:pt x="2032" y="3429"/>
                    <a:pt x="2032" y="3429"/>
                  </a:cubicBezTo>
                  <a:cubicBezTo>
                    <a:pt x="2032" y="3429"/>
                    <a:pt x="2032" y="3429"/>
                    <a:pt x="2032" y="3429"/>
                  </a:cubicBezTo>
                  <a:cubicBezTo>
                    <a:pt x="2032" y="3429"/>
                    <a:pt x="2032" y="3429"/>
                    <a:pt x="2032" y="3429"/>
                  </a:cubicBezTo>
                  <a:cubicBezTo>
                    <a:pt x="2032" y="-1143"/>
                    <a:pt x="2032" y="-1143"/>
                    <a:pt x="2032" y="3429"/>
                  </a:cubicBezTo>
                  <a:cubicBezTo>
                    <a:pt x="2032" y="-1143"/>
                    <a:pt x="2032" y="-1143"/>
                    <a:pt x="2032" y="3429"/>
                  </a:cubicBezTo>
                  <a:cubicBezTo>
                    <a:pt x="2032" y="-1143"/>
                    <a:pt x="-2540" y="-1143"/>
                    <a:pt x="2032"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91" name="Freeform: Shape 371">
              <a:extLst>
                <a:ext uri="{FF2B5EF4-FFF2-40B4-BE49-F238E27FC236}">
                  <a16:creationId xmlns:a16="http://schemas.microsoft.com/office/drawing/2014/main" id="{C0612B31-B6F0-9F46-A681-145AC2CADA63}"/>
                </a:ext>
              </a:extLst>
            </p:cNvPr>
            <p:cNvSpPr/>
            <p:nvPr/>
          </p:nvSpPr>
          <p:spPr>
            <a:xfrm>
              <a:off x="10506459" y="4137459"/>
              <a:ext cx="45720" cy="45720"/>
            </a:xfrm>
            <a:custGeom>
              <a:avLst/>
              <a:gdLst>
                <a:gd name="connsiteX0" fmla="*/ 9144 w 0"/>
                <a:gd name="connsiteY0" fmla="*/ 9144 h 0"/>
                <a:gd name="connsiteX1" fmla="*/ 0 w 0"/>
                <a:gd name="connsiteY1" fmla="*/ 0 h 0"/>
                <a:gd name="connsiteX2" fmla="*/ 9144 w 0"/>
                <a:gd name="connsiteY2" fmla="*/ 9144 h 0"/>
              </a:gdLst>
              <a:ahLst/>
              <a:cxnLst>
                <a:cxn ang="0">
                  <a:pos x="connsiteX0" y="connsiteY0"/>
                </a:cxn>
                <a:cxn ang="0">
                  <a:pos x="connsiteX1" y="connsiteY1"/>
                </a:cxn>
                <a:cxn ang="0">
                  <a:pos x="connsiteX2" y="connsiteY2"/>
                </a:cxn>
              </a:cxnLst>
              <a:rect l="l" t="t" r="r" b="b"/>
              <a:pathLst>
                <a:path>
                  <a:moveTo>
                    <a:pt x="9144" y="9144"/>
                  </a:moveTo>
                  <a:cubicBezTo>
                    <a:pt x="9144" y="4572"/>
                    <a:pt x="4572" y="0"/>
                    <a:pt x="0" y="0"/>
                  </a:cubicBezTo>
                  <a:cubicBezTo>
                    <a:pt x="0" y="0"/>
                    <a:pt x="4572" y="4572"/>
                    <a:pt x="9144" y="914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92" name="Freeform: Shape 372">
              <a:extLst>
                <a:ext uri="{FF2B5EF4-FFF2-40B4-BE49-F238E27FC236}">
                  <a16:creationId xmlns:a16="http://schemas.microsoft.com/office/drawing/2014/main" id="{F28FD11B-970A-9848-B802-DF8F9A69356C}"/>
                </a:ext>
              </a:extLst>
            </p:cNvPr>
            <p:cNvSpPr/>
            <p:nvPr/>
          </p:nvSpPr>
          <p:spPr>
            <a:xfrm>
              <a:off x="10511031" y="4137459"/>
              <a:ext cx="45720" cy="45720"/>
            </a:xfrm>
            <a:custGeom>
              <a:avLst/>
              <a:gdLst>
                <a:gd name="connsiteX0" fmla="*/ 0 w 0"/>
                <a:gd name="connsiteY0" fmla="*/ 0 h 0"/>
                <a:gd name="connsiteX1" fmla="*/ 4572 w 0"/>
                <a:gd name="connsiteY1" fmla="*/ 0 h 0"/>
                <a:gd name="connsiteX2" fmla="*/ 4572 w 0"/>
                <a:gd name="connsiteY2" fmla="*/ 0 h 0"/>
                <a:gd name="connsiteX3" fmla="*/ 0 w 0"/>
                <a:gd name="connsiteY3" fmla="*/ 0 h 0"/>
                <a:gd name="connsiteX4" fmla="*/ 0 w 0"/>
                <a:gd name="connsiteY4" fmla="*/ 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0" y="0"/>
                  </a:moveTo>
                  <a:cubicBezTo>
                    <a:pt x="0" y="0"/>
                    <a:pt x="4572" y="4572"/>
                    <a:pt x="4572" y="0"/>
                  </a:cubicBezTo>
                  <a:cubicBezTo>
                    <a:pt x="4572" y="0"/>
                    <a:pt x="4572" y="0"/>
                    <a:pt x="4572" y="0"/>
                  </a:cubicBezTo>
                  <a:cubicBezTo>
                    <a:pt x="4572" y="0"/>
                    <a:pt x="4572" y="0"/>
                    <a:pt x="0" y="0"/>
                  </a:cubicBezTo>
                  <a:cubicBezTo>
                    <a:pt x="4572"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93" name="Freeform: Shape 373">
              <a:extLst>
                <a:ext uri="{FF2B5EF4-FFF2-40B4-BE49-F238E27FC236}">
                  <a16:creationId xmlns:a16="http://schemas.microsoft.com/office/drawing/2014/main" id="{75025051-D5E7-414E-BF02-D6178D633259}"/>
                </a:ext>
              </a:extLst>
            </p:cNvPr>
            <p:cNvSpPr/>
            <p:nvPr/>
          </p:nvSpPr>
          <p:spPr>
            <a:xfrm>
              <a:off x="10424162" y="411917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94" name="Freeform: Shape 374">
              <a:extLst>
                <a:ext uri="{FF2B5EF4-FFF2-40B4-BE49-F238E27FC236}">
                  <a16:creationId xmlns:a16="http://schemas.microsoft.com/office/drawing/2014/main" id="{90566BE7-8103-FD42-A151-984A68055B94}"/>
                </a:ext>
              </a:extLst>
            </p:cNvPr>
            <p:cNvSpPr/>
            <p:nvPr/>
          </p:nvSpPr>
          <p:spPr>
            <a:xfrm>
              <a:off x="10419590" y="4130855"/>
              <a:ext cx="45720" cy="45720"/>
            </a:xfrm>
            <a:custGeom>
              <a:avLst/>
              <a:gdLst>
                <a:gd name="connsiteX0" fmla="*/ 0 w 0"/>
                <a:gd name="connsiteY0" fmla="*/ 2032 h 0"/>
                <a:gd name="connsiteX1" fmla="*/ 0 w 0"/>
                <a:gd name="connsiteY1" fmla="*/ 2032 h 0"/>
                <a:gd name="connsiteX2" fmla="*/ 0 w 0"/>
                <a:gd name="connsiteY2" fmla="*/ 2032 h 0"/>
              </a:gdLst>
              <a:ahLst/>
              <a:cxnLst>
                <a:cxn ang="0">
                  <a:pos x="connsiteX0" y="connsiteY0"/>
                </a:cxn>
                <a:cxn ang="0">
                  <a:pos x="connsiteX1" y="connsiteY1"/>
                </a:cxn>
                <a:cxn ang="0">
                  <a:pos x="connsiteX2" y="connsiteY2"/>
                </a:cxn>
              </a:cxnLst>
              <a:rect l="l" t="t" r="r" b="b"/>
              <a:pathLst>
                <a:path>
                  <a:moveTo>
                    <a:pt x="0" y="2032"/>
                  </a:moveTo>
                  <a:cubicBezTo>
                    <a:pt x="0" y="2032"/>
                    <a:pt x="0" y="-2540"/>
                    <a:pt x="0" y="2032"/>
                  </a:cubicBezTo>
                  <a:lnTo>
                    <a:pt x="0" y="2032"/>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95" name="Freeform: Shape 375">
              <a:extLst>
                <a:ext uri="{FF2B5EF4-FFF2-40B4-BE49-F238E27FC236}">
                  <a16:creationId xmlns:a16="http://schemas.microsoft.com/office/drawing/2014/main" id="{D46AAE37-3B22-8C45-8440-6316956345E2}"/>
                </a:ext>
              </a:extLst>
            </p:cNvPr>
            <p:cNvSpPr/>
            <p:nvPr/>
          </p:nvSpPr>
          <p:spPr>
            <a:xfrm>
              <a:off x="10419590" y="410088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96" name="Freeform: Shape 376">
              <a:extLst>
                <a:ext uri="{FF2B5EF4-FFF2-40B4-BE49-F238E27FC236}">
                  <a16:creationId xmlns:a16="http://schemas.microsoft.com/office/drawing/2014/main" id="{DEC54D27-0571-A142-8F8B-FC87F52C3157}"/>
                </a:ext>
              </a:extLst>
            </p:cNvPr>
            <p:cNvSpPr/>
            <p:nvPr/>
          </p:nvSpPr>
          <p:spPr>
            <a:xfrm>
              <a:off x="10262249" y="3942359"/>
              <a:ext cx="365760" cy="228600"/>
            </a:xfrm>
            <a:custGeom>
              <a:avLst/>
              <a:gdLst>
                <a:gd name="connsiteX0" fmla="*/ 381370 w 365760"/>
                <a:gd name="connsiteY0" fmla="*/ 245392 h 228600"/>
                <a:gd name="connsiteX1" fmla="*/ 385942 w 365760"/>
                <a:gd name="connsiteY1" fmla="*/ 236248 h 228600"/>
                <a:gd name="connsiteX2" fmla="*/ 395086 w 365760"/>
                <a:gd name="connsiteY2" fmla="*/ 231676 h 228600"/>
                <a:gd name="connsiteX3" fmla="*/ 395086 w 365760"/>
                <a:gd name="connsiteY3" fmla="*/ 231676 h 228600"/>
                <a:gd name="connsiteX4" fmla="*/ 372226 w 365760"/>
                <a:gd name="connsiteY4" fmla="*/ 222532 h 228600"/>
                <a:gd name="connsiteX5" fmla="*/ 372226 w 365760"/>
                <a:gd name="connsiteY5" fmla="*/ 217960 h 228600"/>
                <a:gd name="connsiteX6" fmla="*/ 363082 w 365760"/>
                <a:gd name="connsiteY6" fmla="*/ 208816 h 228600"/>
                <a:gd name="connsiteX7" fmla="*/ 349366 w 365760"/>
                <a:gd name="connsiteY7" fmla="*/ 204244 h 228600"/>
                <a:gd name="connsiteX8" fmla="*/ 344794 w 365760"/>
                <a:gd name="connsiteY8" fmla="*/ 181384 h 228600"/>
                <a:gd name="connsiteX9" fmla="*/ 331078 w 365760"/>
                <a:gd name="connsiteY9" fmla="*/ 153952 h 228600"/>
                <a:gd name="connsiteX10" fmla="*/ 335650 w 365760"/>
                <a:gd name="connsiteY10" fmla="*/ 135664 h 228600"/>
                <a:gd name="connsiteX11" fmla="*/ 326506 w 365760"/>
                <a:gd name="connsiteY11" fmla="*/ 131092 h 228600"/>
                <a:gd name="connsiteX12" fmla="*/ 312790 w 365760"/>
                <a:gd name="connsiteY12" fmla="*/ 121948 h 228600"/>
                <a:gd name="connsiteX13" fmla="*/ 303646 w 365760"/>
                <a:gd name="connsiteY13" fmla="*/ 103660 h 228600"/>
                <a:gd name="connsiteX14" fmla="*/ 280786 w 365760"/>
                <a:gd name="connsiteY14" fmla="*/ 85372 h 228600"/>
                <a:gd name="connsiteX15" fmla="*/ 271642 w 365760"/>
                <a:gd name="connsiteY15" fmla="*/ 85372 h 228600"/>
                <a:gd name="connsiteX16" fmla="*/ 262498 w 365760"/>
                <a:gd name="connsiteY16" fmla="*/ 76228 h 228600"/>
                <a:gd name="connsiteX17" fmla="*/ 244210 w 365760"/>
                <a:gd name="connsiteY17" fmla="*/ 71656 h 228600"/>
                <a:gd name="connsiteX18" fmla="*/ 225922 w 365760"/>
                <a:gd name="connsiteY18" fmla="*/ 62512 h 228600"/>
                <a:gd name="connsiteX19" fmla="*/ 189346 w 365760"/>
                <a:gd name="connsiteY19" fmla="*/ 48796 h 228600"/>
                <a:gd name="connsiteX20" fmla="*/ 134482 w 365760"/>
                <a:gd name="connsiteY20" fmla="*/ 35080 h 228600"/>
                <a:gd name="connsiteX21" fmla="*/ 129910 w 365760"/>
                <a:gd name="connsiteY21" fmla="*/ 44224 h 228600"/>
                <a:gd name="connsiteX22" fmla="*/ 120766 w 365760"/>
                <a:gd name="connsiteY22" fmla="*/ 44224 h 228600"/>
                <a:gd name="connsiteX23" fmla="*/ 102478 w 365760"/>
                <a:gd name="connsiteY23" fmla="*/ 67084 h 228600"/>
                <a:gd name="connsiteX24" fmla="*/ 84190 w 365760"/>
                <a:gd name="connsiteY24" fmla="*/ 62512 h 228600"/>
                <a:gd name="connsiteX25" fmla="*/ 84190 w 365760"/>
                <a:gd name="connsiteY25" fmla="*/ 53368 h 228600"/>
                <a:gd name="connsiteX26" fmla="*/ 79618 w 365760"/>
                <a:gd name="connsiteY26" fmla="*/ 57940 h 228600"/>
                <a:gd name="connsiteX27" fmla="*/ 75046 w 365760"/>
                <a:gd name="connsiteY27" fmla="*/ 35080 h 228600"/>
                <a:gd name="connsiteX28" fmla="*/ 75046 w 365760"/>
                <a:gd name="connsiteY28" fmla="*/ 25936 h 228600"/>
                <a:gd name="connsiteX29" fmla="*/ 75046 w 365760"/>
                <a:gd name="connsiteY29" fmla="*/ 16792 h 228600"/>
                <a:gd name="connsiteX30" fmla="*/ 65902 w 365760"/>
                <a:gd name="connsiteY30" fmla="*/ 12220 h 228600"/>
                <a:gd name="connsiteX31" fmla="*/ 52186 w 365760"/>
                <a:gd name="connsiteY31" fmla="*/ 3076 h 228600"/>
                <a:gd name="connsiteX32" fmla="*/ 15610 w 365760"/>
                <a:gd name="connsiteY32" fmla="*/ 12220 h 228600"/>
                <a:gd name="connsiteX33" fmla="*/ 15610 w 365760"/>
                <a:gd name="connsiteY33" fmla="*/ 21364 h 228600"/>
                <a:gd name="connsiteX34" fmla="*/ 15610 w 365760"/>
                <a:gd name="connsiteY34" fmla="*/ 21364 h 228600"/>
                <a:gd name="connsiteX35" fmla="*/ 15610 w 365760"/>
                <a:gd name="connsiteY35" fmla="*/ 16792 h 228600"/>
                <a:gd name="connsiteX36" fmla="*/ 6466 w 365760"/>
                <a:gd name="connsiteY36" fmla="*/ 12220 h 228600"/>
                <a:gd name="connsiteX37" fmla="*/ 6466 w 365760"/>
                <a:gd name="connsiteY37" fmla="*/ 7648 h 228600"/>
                <a:gd name="connsiteX38" fmla="*/ 1894 w 365760"/>
                <a:gd name="connsiteY38" fmla="*/ 7648 h 228600"/>
                <a:gd name="connsiteX39" fmla="*/ 6466 w 365760"/>
                <a:gd name="connsiteY39" fmla="*/ 12220 h 228600"/>
                <a:gd name="connsiteX40" fmla="*/ 20182 w 365760"/>
                <a:gd name="connsiteY40" fmla="*/ 21364 h 228600"/>
                <a:gd name="connsiteX41" fmla="*/ 33898 w 365760"/>
                <a:gd name="connsiteY41" fmla="*/ 25936 h 228600"/>
                <a:gd name="connsiteX42" fmla="*/ 33898 w 365760"/>
                <a:gd name="connsiteY42" fmla="*/ 35080 h 228600"/>
                <a:gd name="connsiteX43" fmla="*/ 33898 w 365760"/>
                <a:gd name="connsiteY43" fmla="*/ 35080 h 228600"/>
                <a:gd name="connsiteX44" fmla="*/ 70474 w 365760"/>
                <a:gd name="connsiteY44" fmla="*/ 35080 h 228600"/>
                <a:gd name="connsiteX45" fmla="*/ 70474 w 365760"/>
                <a:gd name="connsiteY45" fmla="*/ 39652 h 228600"/>
                <a:gd name="connsiteX46" fmla="*/ 65902 w 365760"/>
                <a:gd name="connsiteY46" fmla="*/ 39652 h 228600"/>
                <a:gd name="connsiteX47" fmla="*/ 70474 w 365760"/>
                <a:gd name="connsiteY47" fmla="*/ 44224 h 228600"/>
                <a:gd name="connsiteX48" fmla="*/ 52186 w 365760"/>
                <a:gd name="connsiteY48" fmla="*/ 44224 h 228600"/>
                <a:gd name="connsiteX49" fmla="*/ 33898 w 365760"/>
                <a:gd name="connsiteY49" fmla="*/ 48796 h 228600"/>
                <a:gd name="connsiteX50" fmla="*/ 43042 w 365760"/>
                <a:gd name="connsiteY50" fmla="*/ 57940 h 228600"/>
                <a:gd name="connsiteX51" fmla="*/ 47614 w 365760"/>
                <a:gd name="connsiteY51" fmla="*/ 67084 h 228600"/>
                <a:gd name="connsiteX52" fmla="*/ 47614 w 365760"/>
                <a:gd name="connsiteY52" fmla="*/ 80800 h 228600"/>
                <a:gd name="connsiteX53" fmla="*/ 61330 w 365760"/>
                <a:gd name="connsiteY53" fmla="*/ 62512 h 228600"/>
                <a:gd name="connsiteX54" fmla="*/ 70474 w 365760"/>
                <a:gd name="connsiteY54" fmla="*/ 71656 h 228600"/>
                <a:gd name="connsiteX55" fmla="*/ 75046 w 365760"/>
                <a:gd name="connsiteY55" fmla="*/ 76228 h 228600"/>
                <a:gd name="connsiteX56" fmla="*/ 75046 w 365760"/>
                <a:gd name="connsiteY56" fmla="*/ 76228 h 228600"/>
                <a:gd name="connsiteX57" fmla="*/ 88762 w 365760"/>
                <a:gd name="connsiteY57" fmla="*/ 76228 h 228600"/>
                <a:gd name="connsiteX58" fmla="*/ 93334 w 365760"/>
                <a:gd name="connsiteY58" fmla="*/ 89944 h 228600"/>
                <a:gd name="connsiteX59" fmla="*/ 102478 w 365760"/>
                <a:gd name="connsiteY59" fmla="*/ 89944 h 228600"/>
                <a:gd name="connsiteX60" fmla="*/ 120766 w 365760"/>
                <a:gd name="connsiteY60" fmla="*/ 99088 h 228600"/>
                <a:gd name="connsiteX61" fmla="*/ 139054 w 365760"/>
                <a:gd name="connsiteY61" fmla="*/ 103660 h 228600"/>
                <a:gd name="connsiteX62" fmla="*/ 152770 w 365760"/>
                <a:gd name="connsiteY62" fmla="*/ 112804 h 228600"/>
                <a:gd name="connsiteX63" fmla="*/ 157342 w 365760"/>
                <a:gd name="connsiteY63" fmla="*/ 121948 h 228600"/>
                <a:gd name="connsiteX64" fmla="*/ 166486 w 365760"/>
                <a:gd name="connsiteY64" fmla="*/ 140236 h 228600"/>
                <a:gd name="connsiteX65" fmla="*/ 161914 w 365760"/>
                <a:gd name="connsiteY65" fmla="*/ 140236 h 228600"/>
                <a:gd name="connsiteX66" fmla="*/ 161914 w 365760"/>
                <a:gd name="connsiteY66" fmla="*/ 144808 h 228600"/>
                <a:gd name="connsiteX67" fmla="*/ 166486 w 365760"/>
                <a:gd name="connsiteY67" fmla="*/ 149380 h 228600"/>
                <a:gd name="connsiteX68" fmla="*/ 161914 w 365760"/>
                <a:gd name="connsiteY68" fmla="*/ 149380 h 228600"/>
                <a:gd name="connsiteX69" fmla="*/ 166486 w 365760"/>
                <a:gd name="connsiteY69" fmla="*/ 153952 h 228600"/>
                <a:gd name="connsiteX70" fmla="*/ 139054 w 365760"/>
                <a:gd name="connsiteY70" fmla="*/ 176812 h 228600"/>
                <a:gd name="connsiteX71" fmla="*/ 152770 w 365760"/>
                <a:gd name="connsiteY71" fmla="*/ 176812 h 228600"/>
                <a:gd name="connsiteX72" fmla="*/ 161914 w 365760"/>
                <a:gd name="connsiteY72" fmla="*/ 176812 h 228600"/>
                <a:gd name="connsiteX73" fmla="*/ 166486 w 365760"/>
                <a:gd name="connsiteY73" fmla="*/ 176812 h 228600"/>
                <a:gd name="connsiteX74" fmla="*/ 166486 w 365760"/>
                <a:gd name="connsiteY74" fmla="*/ 172240 h 228600"/>
                <a:gd name="connsiteX75" fmla="*/ 171058 w 365760"/>
                <a:gd name="connsiteY75" fmla="*/ 167668 h 228600"/>
                <a:gd name="connsiteX76" fmla="*/ 184774 w 365760"/>
                <a:gd name="connsiteY76" fmla="*/ 167668 h 228600"/>
                <a:gd name="connsiteX77" fmla="*/ 198490 w 365760"/>
                <a:gd name="connsiteY77" fmla="*/ 185956 h 228600"/>
                <a:gd name="connsiteX78" fmla="*/ 216778 w 365760"/>
                <a:gd name="connsiteY78" fmla="*/ 195100 h 228600"/>
                <a:gd name="connsiteX79" fmla="*/ 244210 w 365760"/>
                <a:gd name="connsiteY79" fmla="*/ 195100 h 228600"/>
                <a:gd name="connsiteX80" fmla="*/ 253354 w 365760"/>
                <a:gd name="connsiteY80" fmla="*/ 185956 h 228600"/>
                <a:gd name="connsiteX81" fmla="*/ 239638 w 365760"/>
                <a:gd name="connsiteY81" fmla="*/ 172240 h 228600"/>
                <a:gd name="connsiteX82" fmla="*/ 257926 w 365760"/>
                <a:gd name="connsiteY82" fmla="*/ 167668 h 228600"/>
                <a:gd name="connsiteX83" fmla="*/ 262498 w 365760"/>
                <a:gd name="connsiteY83" fmla="*/ 167668 h 228600"/>
                <a:gd name="connsiteX84" fmla="*/ 267070 w 365760"/>
                <a:gd name="connsiteY84" fmla="*/ 163096 h 228600"/>
                <a:gd name="connsiteX85" fmla="*/ 267070 w 365760"/>
                <a:gd name="connsiteY85" fmla="*/ 158524 h 228600"/>
                <a:gd name="connsiteX86" fmla="*/ 271642 w 365760"/>
                <a:gd name="connsiteY86" fmla="*/ 163096 h 228600"/>
                <a:gd name="connsiteX87" fmla="*/ 267070 w 365760"/>
                <a:gd name="connsiteY87" fmla="*/ 153952 h 228600"/>
                <a:gd name="connsiteX88" fmla="*/ 276214 w 365760"/>
                <a:gd name="connsiteY88" fmla="*/ 158524 h 228600"/>
                <a:gd name="connsiteX89" fmla="*/ 280786 w 365760"/>
                <a:gd name="connsiteY89" fmla="*/ 158524 h 228600"/>
                <a:gd name="connsiteX90" fmla="*/ 280786 w 365760"/>
                <a:gd name="connsiteY90" fmla="*/ 158524 h 228600"/>
                <a:gd name="connsiteX91" fmla="*/ 289930 w 365760"/>
                <a:gd name="connsiteY91" fmla="*/ 163096 h 228600"/>
                <a:gd name="connsiteX92" fmla="*/ 312790 w 365760"/>
                <a:gd name="connsiteY92" fmla="*/ 176812 h 228600"/>
                <a:gd name="connsiteX93" fmla="*/ 317362 w 365760"/>
                <a:gd name="connsiteY93" fmla="*/ 190528 h 228600"/>
                <a:gd name="connsiteX94" fmla="*/ 321934 w 365760"/>
                <a:gd name="connsiteY94" fmla="*/ 195100 h 228600"/>
                <a:gd name="connsiteX95" fmla="*/ 326506 w 365760"/>
                <a:gd name="connsiteY95" fmla="*/ 204244 h 228600"/>
                <a:gd name="connsiteX96" fmla="*/ 335650 w 365760"/>
                <a:gd name="connsiteY96" fmla="*/ 213388 h 228600"/>
                <a:gd name="connsiteX97" fmla="*/ 340222 w 365760"/>
                <a:gd name="connsiteY97" fmla="*/ 222532 h 228600"/>
                <a:gd name="connsiteX98" fmla="*/ 358510 w 365760"/>
                <a:gd name="connsiteY98" fmla="*/ 222532 h 228600"/>
                <a:gd name="connsiteX99" fmla="*/ 358510 w 365760"/>
                <a:gd name="connsiteY99" fmla="*/ 222532 h 228600"/>
                <a:gd name="connsiteX100" fmla="*/ 381370 w 365760"/>
                <a:gd name="connsiteY100" fmla="*/ 227104 h 228600"/>
                <a:gd name="connsiteX101" fmla="*/ 381370 w 365760"/>
                <a:gd name="connsiteY101" fmla="*/ 245392 h 228600"/>
                <a:gd name="connsiteX102" fmla="*/ 61330 w 365760"/>
                <a:gd name="connsiteY102" fmla="*/ 76228 h 228600"/>
                <a:gd name="connsiteX103" fmla="*/ 61330 w 365760"/>
                <a:gd name="connsiteY103" fmla="*/ 76228 h 228600"/>
                <a:gd name="connsiteX104" fmla="*/ 65902 w 365760"/>
                <a:gd name="connsiteY104" fmla="*/ 71656 h 228600"/>
                <a:gd name="connsiteX105" fmla="*/ 61330 w 365760"/>
                <a:gd name="connsiteY105" fmla="*/ 76228 h 228600"/>
                <a:gd name="connsiteX106" fmla="*/ 157342 w 365760"/>
                <a:gd name="connsiteY106" fmla="*/ 158524 h 228600"/>
                <a:gd name="connsiteX107" fmla="*/ 157342 w 365760"/>
                <a:gd name="connsiteY107" fmla="*/ 158524 h 228600"/>
                <a:gd name="connsiteX108" fmla="*/ 157342 w 365760"/>
                <a:gd name="connsiteY108" fmla="*/ 158524 h 228600"/>
                <a:gd name="connsiteX109" fmla="*/ 157342 w 365760"/>
                <a:gd name="connsiteY109" fmla="*/ 190528 h 228600"/>
                <a:gd name="connsiteX110" fmla="*/ 157342 w 365760"/>
                <a:gd name="connsiteY110" fmla="*/ 190528 h 228600"/>
                <a:gd name="connsiteX111" fmla="*/ 157342 w 365760"/>
                <a:gd name="connsiteY111" fmla="*/ 190528 h 228600"/>
                <a:gd name="connsiteX112" fmla="*/ 161914 w 365760"/>
                <a:gd name="connsiteY112" fmla="*/ 176812 h 228600"/>
                <a:gd name="connsiteX113" fmla="*/ 161914 w 365760"/>
                <a:gd name="connsiteY113" fmla="*/ 176812 h 228600"/>
                <a:gd name="connsiteX114" fmla="*/ 161914 w 365760"/>
                <a:gd name="connsiteY114" fmla="*/ 176812 h 228600"/>
                <a:gd name="connsiteX115" fmla="*/ 253354 w 365760"/>
                <a:gd name="connsiteY115" fmla="*/ 185956 h 228600"/>
                <a:gd name="connsiteX116" fmla="*/ 253354 w 365760"/>
                <a:gd name="connsiteY116" fmla="*/ 185956 h 228600"/>
                <a:gd name="connsiteX117" fmla="*/ 253354 w 365760"/>
                <a:gd name="connsiteY117" fmla="*/ 185956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65760" h="228600">
                  <a:moveTo>
                    <a:pt x="381370" y="245392"/>
                  </a:moveTo>
                  <a:cubicBezTo>
                    <a:pt x="385942" y="245392"/>
                    <a:pt x="395086" y="240820"/>
                    <a:pt x="385942" y="236248"/>
                  </a:cubicBezTo>
                  <a:cubicBezTo>
                    <a:pt x="385942" y="236248"/>
                    <a:pt x="395086" y="236248"/>
                    <a:pt x="395086" y="231676"/>
                  </a:cubicBezTo>
                  <a:cubicBezTo>
                    <a:pt x="395086" y="231676"/>
                    <a:pt x="395086" y="231676"/>
                    <a:pt x="395086" y="231676"/>
                  </a:cubicBezTo>
                  <a:cubicBezTo>
                    <a:pt x="385942" y="236248"/>
                    <a:pt x="376798" y="227104"/>
                    <a:pt x="372226" y="222532"/>
                  </a:cubicBezTo>
                  <a:cubicBezTo>
                    <a:pt x="376798" y="222532"/>
                    <a:pt x="381370" y="217960"/>
                    <a:pt x="372226" y="217960"/>
                  </a:cubicBezTo>
                  <a:cubicBezTo>
                    <a:pt x="367654" y="217960"/>
                    <a:pt x="363082" y="217960"/>
                    <a:pt x="363082" y="208816"/>
                  </a:cubicBezTo>
                  <a:cubicBezTo>
                    <a:pt x="367654" y="199672"/>
                    <a:pt x="349366" y="208816"/>
                    <a:pt x="349366" y="204244"/>
                  </a:cubicBezTo>
                  <a:cubicBezTo>
                    <a:pt x="349366" y="195100"/>
                    <a:pt x="344794" y="190528"/>
                    <a:pt x="344794" y="181384"/>
                  </a:cubicBezTo>
                  <a:cubicBezTo>
                    <a:pt x="335650" y="185956"/>
                    <a:pt x="312790" y="149380"/>
                    <a:pt x="331078" y="153952"/>
                  </a:cubicBezTo>
                  <a:cubicBezTo>
                    <a:pt x="344794" y="153952"/>
                    <a:pt x="344794" y="144808"/>
                    <a:pt x="335650" y="135664"/>
                  </a:cubicBezTo>
                  <a:cubicBezTo>
                    <a:pt x="331078" y="131092"/>
                    <a:pt x="326506" y="135664"/>
                    <a:pt x="326506" y="131092"/>
                  </a:cubicBezTo>
                  <a:cubicBezTo>
                    <a:pt x="321934" y="126520"/>
                    <a:pt x="317362" y="126520"/>
                    <a:pt x="312790" y="121948"/>
                  </a:cubicBezTo>
                  <a:cubicBezTo>
                    <a:pt x="299074" y="117376"/>
                    <a:pt x="308218" y="112804"/>
                    <a:pt x="303646" y="103660"/>
                  </a:cubicBezTo>
                  <a:cubicBezTo>
                    <a:pt x="299074" y="94516"/>
                    <a:pt x="285358" y="89944"/>
                    <a:pt x="280786" y="85372"/>
                  </a:cubicBezTo>
                  <a:cubicBezTo>
                    <a:pt x="276214" y="80800"/>
                    <a:pt x="276214" y="85372"/>
                    <a:pt x="271642" y="85372"/>
                  </a:cubicBezTo>
                  <a:cubicBezTo>
                    <a:pt x="267070" y="85372"/>
                    <a:pt x="262498" y="80800"/>
                    <a:pt x="262498" y="76228"/>
                  </a:cubicBezTo>
                  <a:cubicBezTo>
                    <a:pt x="257926" y="71656"/>
                    <a:pt x="253354" y="71656"/>
                    <a:pt x="244210" y="71656"/>
                  </a:cubicBezTo>
                  <a:cubicBezTo>
                    <a:pt x="235066" y="71656"/>
                    <a:pt x="230494" y="67084"/>
                    <a:pt x="225922" y="62512"/>
                  </a:cubicBezTo>
                  <a:cubicBezTo>
                    <a:pt x="216778" y="57940"/>
                    <a:pt x="198490" y="48796"/>
                    <a:pt x="189346" y="48796"/>
                  </a:cubicBezTo>
                  <a:cubicBezTo>
                    <a:pt x="171058" y="48796"/>
                    <a:pt x="148198" y="16792"/>
                    <a:pt x="134482" y="35080"/>
                  </a:cubicBezTo>
                  <a:cubicBezTo>
                    <a:pt x="129910" y="39652"/>
                    <a:pt x="139054" y="39652"/>
                    <a:pt x="129910" y="44224"/>
                  </a:cubicBezTo>
                  <a:cubicBezTo>
                    <a:pt x="129910" y="44224"/>
                    <a:pt x="125338" y="44224"/>
                    <a:pt x="120766" y="44224"/>
                  </a:cubicBezTo>
                  <a:cubicBezTo>
                    <a:pt x="116194" y="44224"/>
                    <a:pt x="107050" y="62512"/>
                    <a:pt x="102478" y="67084"/>
                  </a:cubicBezTo>
                  <a:cubicBezTo>
                    <a:pt x="93334" y="71656"/>
                    <a:pt x="88762" y="71656"/>
                    <a:pt x="84190" y="62512"/>
                  </a:cubicBezTo>
                  <a:cubicBezTo>
                    <a:pt x="84190" y="62512"/>
                    <a:pt x="84190" y="57940"/>
                    <a:pt x="84190" y="53368"/>
                  </a:cubicBezTo>
                  <a:cubicBezTo>
                    <a:pt x="84190" y="44224"/>
                    <a:pt x="79618" y="53368"/>
                    <a:pt x="79618" y="57940"/>
                  </a:cubicBezTo>
                  <a:cubicBezTo>
                    <a:pt x="75046" y="48796"/>
                    <a:pt x="70474" y="39652"/>
                    <a:pt x="75046" y="35080"/>
                  </a:cubicBezTo>
                  <a:cubicBezTo>
                    <a:pt x="75046" y="30508"/>
                    <a:pt x="79618" y="30508"/>
                    <a:pt x="75046" y="25936"/>
                  </a:cubicBezTo>
                  <a:cubicBezTo>
                    <a:pt x="75046" y="21364"/>
                    <a:pt x="70474" y="21364"/>
                    <a:pt x="75046" y="16792"/>
                  </a:cubicBezTo>
                  <a:cubicBezTo>
                    <a:pt x="70474" y="12220"/>
                    <a:pt x="70474" y="16792"/>
                    <a:pt x="65902" y="12220"/>
                  </a:cubicBezTo>
                  <a:cubicBezTo>
                    <a:pt x="61330" y="12220"/>
                    <a:pt x="56758" y="7648"/>
                    <a:pt x="52186" y="3076"/>
                  </a:cubicBezTo>
                  <a:cubicBezTo>
                    <a:pt x="38470" y="-6068"/>
                    <a:pt x="29326" y="7648"/>
                    <a:pt x="15610" y="12220"/>
                  </a:cubicBezTo>
                  <a:cubicBezTo>
                    <a:pt x="20182" y="16792"/>
                    <a:pt x="15610" y="16792"/>
                    <a:pt x="15610" y="21364"/>
                  </a:cubicBezTo>
                  <a:cubicBezTo>
                    <a:pt x="15610" y="21364"/>
                    <a:pt x="15610" y="21364"/>
                    <a:pt x="15610" y="21364"/>
                  </a:cubicBezTo>
                  <a:cubicBezTo>
                    <a:pt x="15610" y="21364"/>
                    <a:pt x="15610" y="16792"/>
                    <a:pt x="15610" y="16792"/>
                  </a:cubicBezTo>
                  <a:cubicBezTo>
                    <a:pt x="15610" y="16792"/>
                    <a:pt x="11038" y="12220"/>
                    <a:pt x="6466" y="12220"/>
                  </a:cubicBezTo>
                  <a:cubicBezTo>
                    <a:pt x="6466" y="12220"/>
                    <a:pt x="6466" y="7648"/>
                    <a:pt x="6466" y="7648"/>
                  </a:cubicBezTo>
                  <a:cubicBezTo>
                    <a:pt x="6466" y="7648"/>
                    <a:pt x="1894" y="7648"/>
                    <a:pt x="1894" y="7648"/>
                  </a:cubicBezTo>
                  <a:cubicBezTo>
                    <a:pt x="-2678" y="7648"/>
                    <a:pt x="1894" y="12220"/>
                    <a:pt x="6466" y="12220"/>
                  </a:cubicBezTo>
                  <a:cubicBezTo>
                    <a:pt x="-2678" y="16792"/>
                    <a:pt x="20182" y="25936"/>
                    <a:pt x="20182" y="21364"/>
                  </a:cubicBezTo>
                  <a:cubicBezTo>
                    <a:pt x="24754" y="21364"/>
                    <a:pt x="33898" y="25936"/>
                    <a:pt x="33898" y="25936"/>
                  </a:cubicBezTo>
                  <a:cubicBezTo>
                    <a:pt x="33898" y="30508"/>
                    <a:pt x="29326" y="30508"/>
                    <a:pt x="33898" y="35080"/>
                  </a:cubicBezTo>
                  <a:cubicBezTo>
                    <a:pt x="33898" y="35080"/>
                    <a:pt x="33898" y="35080"/>
                    <a:pt x="33898" y="35080"/>
                  </a:cubicBezTo>
                  <a:cubicBezTo>
                    <a:pt x="43042" y="44224"/>
                    <a:pt x="61330" y="39652"/>
                    <a:pt x="70474" y="35080"/>
                  </a:cubicBezTo>
                  <a:cubicBezTo>
                    <a:pt x="70474" y="35080"/>
                    <a:pt x="70474" y="39652"/>
                    <a:pt x="70474" y="39652"/>
                  </a:cubicBezTo>
                  <a:cubicBezTo>
                    <a:pt x="70474" y="39652"/>
                    <a:pt x="65902" y="39652"/>
                    <a:pt x="65902" y="39652"/>
                  </a:cubicBezTo>
                  <a:cubicBezTo>
                    <a:pt x="65902" y="39652"/>
                    <a:pt x="70474" y="39652"/>
                    <a:pt x="70474" y="44224"/>
                  </a:cubicBezTo>
                  <a:cubicBezTo>
                    <a:pt x="65902" y="39652"/>
                    <a:pt x="52186" y="39652"/>
                    <a:pt x="52186" y="44224"/>
                  </a:cubicBezTo>
                  <a:cubicBezTo>
                    <a:pt x="47614" y="48796"/>
                    <a:pt x="43042" y="44224"/>
                    <a:pt x="33898" y="48796"/>
                  </a:cubicBezTo>
                  <a:cubicBezTo>
                    <a:pt x="29326" y="53368"/>
                    <a:pt x="38470" y="57940"/>
                    <a:pt x="43042" y="57940"/>
                  </a:cubicBezTo>
                  <a:cubicBezTo>
                    <a:pt x="43042" y="57940"/>
                    <a:pt x="52186" y="67084"/>
                    <a:pt x="47614" y="67084"/>
                  </a:cubicBezTo>
                  <a:cubicBezTo>
                    <a:pt x="43042" y="67084"/>
                    <a:pt x="47614" y="76228"/>
                    <a:pt x="47614" y="80800"/>
                  </a:cubicBezTo>
                  <a:cubicBezTo>
                    <a:pt x="56758" y="85372"/>
                    <a:pt x="61330" y="67084"/>
                    <a:pt x="61330" y="62512"/>
                  </a:cubicBezTo>
                  <a:cubicBezTo>
                    <a:pt x="61330" y="67084"/>
                    <a:pt x="65902" y="71656"/>
                    <a:pt x="70474" y="71656"/>
                  </a:cubicBezTo>
                  <a:cubicBezTo>
                    <a:pt x="70474" y="76228"/>
                    <a:pt x="70474" y="76228"/>
                    <a:pt x="75046" y="76228"/>
                  </a:cubicBezTo>
                  <a:cubicBezTo>
                    <a:pt x="75046" y="76228"/>
                    <a:pt x="75046" y="76228"/>
                    <a:pt x="75046" y="76228"/>
                  </a:cubicBezTo>
                  <a:cubicBezTo>
                    <a:pt x="79618" y="76228"/>
                    <a:pt x="84190" y="76228"/>
                    <a:pt x="88762" y="76228"/>
                  </a:cubicBezTo>
                  <a:cubicBezTo>
                    <a:pt x="79618" y="76228"/>
                    <a:pt x="93334" y="85372"/>
                    <a:pt x="93334" y="89944"/>
                  </a:cubicBezTo>
                  <a:cubicBezTo>
                    <a:pt x="97906" y="89944"/>
                    <a:pt x="102478" y="89944"/>
                    <a:pt x="102478" y="89944"/>
                  </a:cubicBezTo>
                  <a:cubicBezTo>
                    <a:pt x="107050" y="89944"/>
                    <a:pt x="111622" y="94516"/>
                    <a:pt x="120766" y="99088"/>
                  </a:cubicBezTo>
                  <a:cubicBezTo>
                    <a:pt x="125338" y="103660"/>
                    <a:pt x="134482" y="103660"/>
                    <a:pt x="139054" y="103660"/>
                  </a:cubicBezTo>
                  <a:cubicBezTo>
                    <a:pt x="143626" y="103660"/>
                    <a:pt x="148198" y="112804"/>
                    <a:pt x="152770" y="112804"/>
                  </a:cubicBezTo>
                  <a:cubicBezTo>
                    <a:pt x="152770" y="117376"/>
                    <a:pt x="152770" y="121948"/>
                    <a:pt x="157342" y="121948"/>
                  </a:cubicBezTo>
                  <a:cubicBezTo>
                    <a:pt x="152770" y="126520"/>
                    <a:pt x="161914" y="135664"/>
                    <a:pt x="166486" y="140236"/>
                  </a:cubicBezTo>
                  <a:cubicBezTo>
                    <a:pt x="166486" y="140236"/>
                    <a:pt x="166486" y="140236"/>
                    <a:pt x="161914" y="140236"/>
                  </a:cubicBezTo>
                  <a:cubicBezTo>
                    <a:pt x="161914" y="144808"/>
                    <a:pt x="161914" y="144808"/>
                    <a:pt x="161914" y="144808"/>
                  </a:cubicBezTo>
                  <a:cubicBezTo>
                    <a:pt x="161914" y="144808"/>
                    <a:pt x="166486" y="149380"/>
                    <a:pt x="166486" y="149380"/>
                  </a:cubicBezTo>
                  <a:cubicBezTo>
                    <a:pt x="166486" y="149380"/>
                    <a:pt x="161914" y="149380"/>
                    <a:pt x="161914" y="149380"/>
                  </a:cubicBezTo>
                  <a:cubicBezTo>
                    <a:pt x="161914" y="149380"/>
                    <a:pt x="161914" y="153952"/>
                    <a:pt x="166486" y="153952"/>
                  </a:cubicBezTo>
                  <a:cubicBezTo>
                    <a:pt x="152770" y="140236"/>
                    <a:pt x="143626" y="167668"/>
                    <a:pt x="139054" y="176812"/>
                  </a:cubicBezTo>
                  <a:cubicBezTo>
                    <a:pt x="143626" y="176812"/>
                    <a:pt x="148198" y="176812"/>
                    <a:pt x="152770" y="176812"/>
                  </a:cubicBezTo>
                  <a:cubicBezTo>
                    <a:pt x="157342" y="176812"/>
                    <a:pt x="157342" y="172240"/>
                    <a:pt x="161914" y="176812"/>
                  </a:cubicBezTo>
                  <a:cubicBezTo>
                    <a:pt x="161914" y="176812"/>
                    <a:pt x="166486" y="176812"/>
                    <a:pt x="166486" y="176812"/>
                  </a:cubicBezTo>
                  <a:cubicBezTo>
                    <a:pt x="166486" y="176812"/>
                    <a:pt x="166486" y="172240"/>
                    <a:pt x="166486" y="172240"/>
                  </a:cubicBezTo>
                  <a:cubicBezTo>
                    <a:pt x="171058" y="172240"/>
                    <a:pt x="171058" y="172240"/>
                    <a:pt x="171058" y="167668"/>
                  </a:cubicBezTo>
                  <a:cubicBezTo>
                    <a:pt x="171058" y="172240"/>
                    <a:pt x="184774" y="167668"/>
                    <a:pt x="184774" y="167668"/>
                  </a:cubicBezTo>
                  <a:cubicBezTo>
                    <a:pt x="184774" y="172240"/>
                    <a:pt x="193918" y="181384"/>
                    <a:pt x="198490" y="185956"/>
                  </a:cubicBezTo>
                  <a:cubicBezTo>
                    <a:pt x="203062" y="195100"/>
                    <a:pt x="212206" y="195100"/>
                    <a:pt x="216778" y="195100"/>
                  </a:cubicBezTo>
                  <a:cubicBezTo>
                    <a:pt x="225922" y="195100"/>
                    <a:pt x="235066" y="199672"/>
                    <a:pt x="244210" y="195100"/>
                  </a:cubicBezTo>
                  <a:cubicBezTo>
                    <a:pt x="248782" y="195100"/>
                    <a:pt x="253354" y="190528"/>
                    <a:pt x="253354" y="185956"/>
                  </a:cubicBezTo>
                  <a:cubicBezTo>
                    <a:pt x="253354" y="181384"/>
                    <a:pt x="244210" y="172240"/>
                    <a:pt x="239638" y="172240"/>
                  </a:cubicBezTo>
                  <a:cubicBezTo>
                    <a:pt x="244210" y="172240"/>
                    <a:pt x="262498" y="176812"/>
                    <a:pt x="257926" y="167668"/>
                  </a:cubicBezTo>
                  <a:cubicBezTo>
                    <a:pt x="257926" y="167668"/>
                    <a:pt x="257926" y="167668"/>
                    <a:pt x="262498" y="167668"/>
                  </a:cubicBezTo>
                  <a:cubicBezTo>
                    <a:pt x="262498" y="163096"/>
                    <a:pt x="262498" y="167668"/>
                    <a:pt x="267070" y="163096"/>
                  </a:cubicBezTo>
                  <a:cubicBezTo>
                    <a:pt x="267070" y="163096"/>
                    <a:pt x="267070" y="158524"/>
                    <a:pt x="267070" y="158524"/>
                  </a:cubicBezTo>
                  <a:cubicBezTo>
                    <a:pt x="267070" y="158524"/>
                    <a:pt x="267070" y="158524"/>
                    <a:pt x="271642" y="163096"/>
                  </a:cubicBezTo>
                  <a:cubicBezTo>
                    <a:pt x="271642" y="158524"/>
                    <a:pt x="267070" y="158524"/>
                    <a:pt x="267070" y="153952"/>
                  </a:cubicBezTo>
                  <a:cubicBezTo>
                    <a:pt x="267070" y="153952"/>
                    <a:pt x="276214" y="163096"/>
                    <a:pt x="276214" y="158524"/>
                  </a:cubicBezTo>
                  <a:cubicBezTo>
                    <a:pt x="280786" y="158524"/>
                    <a:pt x="280786" y="163096"/>
                    <a:pt x="280786" y="158524"/>
                  </a:cubicBezTo>
                  <a:cubicBezTo>
                    <a:pt x="280786" y="158524"/>
                    <a:pt x="280786" y="158524"/>
                    <a:pt x="280786" y="158524"/>
                  </a:cubicBezTo>
                  <a:cubicBezTo>
                    <a:pt x="280786" y="158524"/>
                    <a:pt x="289930" y="163096"/>
                    <a:pt x="289930" y="163096"/>
                  </a:cubicBezTo>
                  <a:cubicBezTo>
                    <a:pt x="299074" y="163096"/>
                    <a:pt x="308218" y="167668"/>
                    <a:pt x="312790" y="176812"/>
                  </a:cubicBezTo>
                  <a:cubicBezTo>
                    <a:pt x="312790" y="181384"/>
                    <a:pt x="317362" y="185956"/>
                    <a:pt x="317362" y="190528"/>
                  </a:cubicBezTo>
                  <a:cubicBezTo>
                    <a:pt x="317362" y="190528"/>
                    <a:pt x="321934" y="195100"/>
                    <a:pt x="321934" y="195100"/>
                  </a:cubicBezTo>
                  <a:cubicBezTo>
                    <a:pt x="321934" y="199672"/>
                    <a:pt x="321934" y="199672"/>
                    <a:pt x="326506" y="204244"/>
                  </a:cubicBezTo>
                  <a:cubicBezTo>
                    <a:pt x="331078" y="208816"/>
                    <a:pt x="335650" y="204244"/>
                    <a:pt x="335650" y="213388"/>
                  </a:cubicBezTo>
                  <a:cubicBezTo>
                    <a:pt x="335650" y="213388"/>
                    <a:pt x="340222" y="217960"/>
                    <a:pt x="340222" y="222532"/>
                  </a:cubicBezTo>
                  <a:cubicBezTo>
                    <a:pt x="344794" y="222532"/>
                    <a:pt x="353938" y="227104"/>
                    <a:pt x="358510" y="222532"/>
                  </a:cubicBezTo>
                  <a:cubicBezTo>
                    <a:pt x="358510" y="222532"/>
                    <a:pt x="358510" y="222532"/>
                    <a:pt x="358510" y="222532"/>
                  </a:cubicBezTo>
                  <a:cubicBezTo>
                    <a:pt x="363082" y="222532"/>
                    <a:pt x="381370" y="222532"/>
                    <a:pt x="381370" y="227104"/>
                  </a:cubicBezTo>
                  <a:cubicBezTo>
                    <a:pt x="372226" y="245392"/>
                    <a:pt x="376798" y="245392"/>
                    <a:pt x="381370" y="245392"/>
                  </a:cubicBezTo>
                  <a:close/>
                  <a:moveTo>
                    <a:pt x="61330" y="76228"/>
                  </a:moveTo>
                  <a:cubicBezTo>
                    <a:pt x="61330" y="76228"/>
                    <a:pt x="61330" y="76228"/>
                    <a:pt x="61330" y="76228"/>
                  </a:cubicBezTo>
                  <a:cubicBezTo>
                    <a:pt x="61330" y="71656"/>
                    <a:pt x="61330" y="71656"/>
                    <a:pt x="65902" y="71656"/>
                  </a:cubicBezTo>
                  <a:cubicBezTo>
                    <a:pt x="61330" y="71656"/>
                    <a:pt x="61330" y="76228"/>
                    <a:pt x="61330" y="76228"/>
                  </a:cubicBezTo>
                  <a:close/>
                  <a:moveTo>
                    <a:pt x="157342" y="158524"/>
                  </a:moveTo>
                  <a:cubicBezTo>
                    <a:pt x="161914" y="158524"/>
                    <a:pt x="157342" y="158524"/>
                    <a:pt x="157342" y="158524"/>
                  </a:cubicBezTo>
                  <a:lnTo>
                    <a:pt x="157342" y="158524"/>
                  </a:lnTo>
                  <a:close/>
                  <a:moveTo>
                    <a:pt x="157342" y="190528"/>
                  </a:moveTo>
                  <a:cubicBezTo>
                    <a:pt x="157342" y="185956"/>
                    <a:pt x="157342" y="185956"/>
                    <a:pt x="157342" y="190528"/>
                  </a:cubicBezTo>
                  <a:cubicBezTo>
                    <a:pt x="157342" y="190528"/>
                    <a:pt x="157342" y="190528"/>
                    <a:pt x="157342" y="190528"/>
                  </a:cubicBezTo>
                  <a:close/>
                  <a:moveTo>
                    <a:pt x="161914" y="176812"/>
                  </a:moveTo>
                  <a:cubicBezTo>
                    <a:pt x="161914" y="176812"/>
                    <a:pt x="161914" y="176812"/>
                    <a:pt x="161914" y="176812"/>
                  </a:cubicBezTo>
                  <a:cubicBezTo>
                    <a:pt x="161914" y="176812"/>
                    <a:pt x="161914" y="172240"/>
                    <a:pt x="161914" y="176812"/>
                  </a:cubicBezTo>
                  <a:close/>
                  <a:moveTo>
                    <a:pt x="253354" y="185956"/>
                  </a:moveTo>
                  <a:cubicBezTo>
                    <a:pt x="253354" y="185956"/>
                    <a:pt x="253354" y="185956"/>
                    <a:pt x="253354" y="185956"/>
                  </a:cubicBezTo>
                  <a:cubicBezTo>
                    <a:pt x="253354" y="185956"/>
                    <a:pt x="253354" y="185956"/>
                    <a:pt x="253354" y="18595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97" name="Freeform: Shape 377">
              <a:extLst>
                <a:ext uri="{FF2B5EF4-FFF2-40B4-BE49-F238E27FC236}">
                  <a16:creationId xmlns:a16="http://schemas.microsoft.com/office/drawing/2014/main" id="{C654D091-22E8-6242-A979-BBB7AA73B1E4}"/>
                </a:ext>
              </a:extLst>
            </p:cNvPr>
            <p:cNvSpPr/>
            <p:nvPr/>
          </p:nvSpPr>
          <p:spPr>
            <a:xfrm>
              <a:off x="10565894" y="4048559"/>
              <a:ext cx="45720" cy="45720"/>
            </a:xfrm>
            <a:custGeom>
              <a:avLst/>
              <a:gdLst>
                <a:gd name="connsiteX0" fmla="*/ 0 w 0"/>
                <a:gd name="connsiteY0" fmla="*/ 2032 h 0"/>
                <a:gd name="connsiteX1" fmla="*/ 0 w 0"/>
                <a:gd name="connsiteY1" fmla="*/ 2032 h 0"/>
                <a:gd name="connsiteX2" fmla="*/ 0 w 0"/>
                <a:gd name="connsiteY2" fmla="*/ 2032 h 0"/>
                <a:gd name="connsiteX3" fmla="*/ 0 w 0"/>
                <a:gd name="connsiteY3" fmla="*/ 2032 h 0"/>
                <a:gd name="connsiteX4" fmla="*/ 0 w 0"/>
                <a:gd name="connsiteY4" fmla="*/ 2032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0" y="2032"/>
                  </a:moveTo>
                  <a:cubicBezTo>
                    <a:pt x="0" y="2032"/>
                    <a:pt x="0" y="2032"/>
                    <a:pt x="0" y="2032"/>
                  </a:cubicBezTo>
                  <a:cubicBezTo>
                    <a:pt x="0" y="2032"/>
                    <a:pt x="0" y="2032"/>
                    <a:pt x="0" y="2032"/>
                  </a:cubicBezTo>
                  <a:cubicBezTo>
                    <a:pt x="0" y="6604"/>
                    <a:pt x="9144" y="6604"/>
                    <a:pt x="0" y="2032"/>
                  </a:cubicBezTo>
                  <a:cubicBezTo>
                    <a:pt x="0" y="-2540"/>
                    <a:pt x="0" y="2032"/>
                    <a:pt x="0"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98" name="Freeform: Shape 378">
              <a:extLst>
                <a:ext uri="{FF2B5EF4-FFF2-40B4-BE49-F238E27FC236}">
                  <a16:creationId xmlns:a16="http://schemas.microsoft.com/office/drawing/2014/main" id="{27264035-0623-774F-8E70-915B7DE29FFE}"/>
                </a:ext>
              </a:extLst>
            </p:cNvPr>
            <p:cNvSpPr/>
            <p:nvPr/>
          </p:nvSpPr>
          <p:spPr>
            <a:xfrm>
              <a:off x="10588755" y="4064307"/>
              <a:ext cx="45720" cy="45720"/>
            </a:xfrm>
            <a:custGeom>
              <a:avLst/>
              <a:gdLst>
                <a:gd name="connsiteX0" fmla="*/ 0 w 0"/>
                <a:gd name="connsiteY0" fmla="*/ 0 h 0"/>
                <a:gd name="connsiteX1" fmla="*/ 0 w 0"/>
                <a:gd name="connsiteY1" fmla="*/ 9144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4572"/>
                    <a:pt x="0" y="9144"/>
                  </a:cubicBezTo>
                  <a:cubicBezTo>
                    <a:pt x="4572" y="4572"/>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699" name="Freeform: Shape 379">
              <a:extLst>
                <a:ext uri="{FF2B5EF4-FFF2-40B4-BE49-F238E27FC236}">
                  <a16:creationId xmlns:a16="http://schemas.microsoft.com/office/drawing/2014/main" id="{65124AF4-F5E7-884C-ACC4-BE324A8D6552}"/>
                </a:ext>
              </a:extLst>
            </p:cNvPr>
            <p:cNvSpPr/>
            <p:nvPr/>
          </p:nvSpPr>
          <p:spPr>
            <a:xfrm>
              <a:off x="10602471" y="4071419"/>
              <a:ext cx="45720" cy="45720"/>
            </a:xfrm>
            <a:custGeom>
              <a:avLst/>
              <a:gdLst>
                <a:gd name="connsiteX0" fmla="*/ 0 w 0"/>
                <a:gd name="connsiteY0" fmla="*/ 2032 h 0"/>
                <a:gd name="connsiteX1" fmla="*/ 0 w 0"/>
                <a:gd name="connsiteY1" fmla="*/ 2032 h 0"/>
                <a:gd name="connsiteX2" fmla="*/ 0 w 0"/>
                <a:gd name="connsiteY2" fmla="*/ 2032 h 0"/>
              </a:gdLst>
              <a:ahLst/>
              <a:cxnLst>
                <a:cxn ang="0">
                  <a:pos x="connsiteX0" y="connsiteY0"/>
                </a:cxn>
                <a:cxn ang="0">
                  <a:pos x="connsiteX1" y="connsiteY1"/>
                </a:cxn>
                <a:cxn ang="0">
                  <a:pos x="connsiteX2" y="connsiteY2"/>
                </a:cxn>
              </a:cxnLst>
              <a:rect l="l" t="t" r="r" b="b"/>
              <a:pathLst>
                <a:path>
                  <a:moveTo>
                    <a:pt x="0" y="2032"/>
                  </a:moveTo>
                  <a:cubicBezTo>
                    <a:pt x="0" y="-2540"/>
                    <a:pt x="0" y="2032"/>
                    <a:pt x="0" y="2032"/>
                  </a:cubicBezTo>
                  <a:lnTo>
                    <a:pt x="0" y="2032"/>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00" name="Freeform: Shape 380">
              <a:extLst>
                <a:ext uri="{FF2B5EF4-FFF2-40B4-BE49-F238E27FC236}">
                  <a16:creationId xmlns:a16="http://schemas.microsoft.com/office/drawing/2014/main" id="{CD17A6E3-D6EA-AF41-B2BA-311E9A03D4DA}"/>
                </a:ext>
              </a:extLst>
            </p:cNvPr>
            <p:cNvSpPr/>
            <p:nvPr/>
          </p:nvSpPr>
          <p:spPr>
            <a:xfrm>
              <a:off x="10602471" y="4067633"/>
              <a:ext cx="45720" cy="45720"/>
            </a:xfrm>
            <a:custGeom>
              <a:avLst/>
              <a:gdLst>
                <a:gd name="connsiteX0" fmla="*/ 4572 w 0"/>
                <a:gd name="connsiteY0" fmla="*/ 10390 h 0"/>
                <a:gd name="connsiteX1" fmla="*/ 0 w 0"/>
                <a:gd name="connsiteY1" fmla="*/ 1246 h 0"/>
                <a:gd name="connsiteX2" fmla="*/ 4572 w 0"/>
                <a:gd name="connsiteY2" fmla="*/ 10390 h 0"/>
              </a:gdLst>
              <a:ahLst/>
              <a:cxnLst>
                <a:cxn ang="0">
                  <a:pos x="connsiteX0" y="connsiteY0"/>
                </a:cxn>
                <a:cxn ang="0">
                  <a:pos x="connsiteX1" y="connsiteY1"/>
                </a:cxn>
                <a:cxn ang="0">
                  <a:pos x="connsiteX2" y="connsiteY2"/>
                </a:cxn>
              </a:cxnLst>
              <a:rect l="l" t="t" r="r" b="b"/>
              <a:pathLst>
                <a:path>
                  <a:moveTo>
                    <a:pt x="4572" y="10390"/>
                  </a:moveTo>
                  <a:cubicBezTo>
                    <a:pt x="9144" y="5818"/>
                    <a:pt x="0" y="-3326"/>
                    <a:pt x="0" y="1246"/>
                  </a:cubicBezTo>
                  <a:cubicBezTo>
                    <a:pt x="0" y="5818"/>
                    <a:pt x="4572" y="10390"/>
                    <a:pt x="4572" y="1039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01" name="Freeform: Shape 381">
              <a:extLst>
                <a:ext uri="{FF2B5EF4-FFF2-40B4-BE49-F238E27FC236}">
                  <a16:creationId xmlns:a16="http://schemas.microsoft.com/office/drawing/2014/main" id="{12DAA6BA-9040-F64D-9A36-6ECDBA7BA5CB}"/>
                </a:ext>
              </a:extLst>
            </p:cNvPr>
            <p:cNvSpPr/>
            <p:nvPr/>
          </p:nvSpPr>
          <p:spPr>
            <a:xfrm>
              <a:off x="10607043" y="3998267"/>
              <a:ext cx="45720" cy="45720"/>
            </a:xfrm>
            <a:custGeom>
              <a:avLst/>
              <a:gdLst>
                <a:gd name="connsiteX0" fmla="*/ 0 w 0"/>
                <a:gd name="connsiteY0" fmla="*/ 2032 h 0"/>
                <a:gd name="connsiteX1" fmla="*/ 0 w 0"/>
                <a:gd name="connsiteY1" fmla="*/ 2032 h 0"/>
                <a:gd name="connsiteX2" fmla="*/ 0 w 0"/>
                <a:gd name="connsiteY2" fmla="*/ 2032 h 0"/>
              </a:gdLst>
              <a:ahLst/>
              <a:cxnLst>
                <a:cxn ang="0">
                  <a:pos x="connsiteX0" y="connsiteY0"/>
                </a:cxn>
                <a:cxn ang="0">
                  <a:pos x="connsiteX1" y="connsiteY1"/>
                </a:cxn>
                <a:cxn ang="0">
                  <a:pos x="connsiteX2" y="connsiteY2"/>
                </a:cxn>
              </a:cxnLst>
              <a:rect l="l" t="t" r="r" b="b"/>
              <a:pathLst>
                <a:path>
                  <a:moveTo>
                    <a:pt x="0" y="2032"/>
                  </a:moveTo>
                  <a:cubicBezTo>
                    <a:pt x="4572" y="2032"/>
                    <a:pt x="0" y="-2540"/>
                    <a:pt x="0" y="2032"/>
                  </a:cubicBezTo>
                  <a:cubicBezTo>
                    <a:pt x="0" y="2032"/>
                    <a:pt x="0" y="2032"/>
                    <a:pt x="0"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02" name="Freeform: Shape 382">
              <a:extLst>
                <a:ext uri="{FF2B5EF4-FFF2-40B4-BE49-F238E27FC236}">
                  <a16:creationId xmlns:a16="http://schemas.microsoft.com/office/drawing/2014/main" id="{D1A695F3-BBBA-F44D-85C5-5D313BCF0020}"/>
                </a:ext>
              </a:extLst>
            </p:cNvPr>
            <p:cNvSpPr/>
            <p:nvPr/>
          </p:nvSpPr>
          <p:spPr>
            <a:xfrm>
              <a:off x="10648190" y="406887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03" name="Freeform: Shape 383">
              <a:extLst>
                <a:ext uri="{FF2B5EF4-FFF2-40B4-BE49-F238E27FC236}">
                  <a16:creationId xmlns:a16="http://schemas.microsoft.com/office/drawing/2014/main" id="{0A8205AB-B2F7-1145-BE2C-073D6F1A45FB}"/>
                </a:ext>
              </a:extLst>
            </p:cNvPr>
            <p:cNvSpPr/>
            <p:nvPr/>
          </p:nvSpPr>
          <p:spPr>
            <a:xfrm>
              <a:off x="10614155" y="4046019"/>
              <a:ext cx="45720" cy="45720"/>
            </a:xfrm>
            <a:custGeom>
              <a:avLst/>
              <a:gdLst>
                <a:gd name="connsiteX0" fmla="*/ 2032 w 45720"/>
                <a:gd name="connsiteY0" fmla="*/ 32004 h 45720"/>
                <a:gd name="connsiteX1" fmla="*/ 15748 w 45720"/>
                <a:gd name="connsiteY1" fmla="*/ 41148 h 45720"/>
                <a:gd name="connsiteX2" fmla="*/ 24892 w 45720"/>
                <a:gd name="connsiteY2" fmla="*/ 41148 h 45720"/>
                <a:gd name="connsiteX3" fmla="*/ 34036 w 45720"/>
                <a:gd name="connsiteY3" fmla="*/ 45720 h 45720"/>
                <a:gd name="connsiteX4" fmla="*/ 52324 w 45720"/>
                <a:gd name="connsiteY4" fmla="*/ 41148 h 45720"/>
                <a:gd name="connsiteX5" fmla="*/ 61468 w 45720"/>
                <a:gd name="connsiteY5" fmla="*/ 36576 h 45720"/>
                <a:gd name="connsiteX6" fmla="*/ 70612 w 45720"/>
                <a:gd name="connsiteY6" fmla="*/ 32004 h 45720"/>
                <a:gd name="connsiteX7" fmla="*/ 75184 w 45720"/>
                <a:gd name="connsiteY7" fmla="*/ 18288 h 45720"/>
                <a:gd name="connsiteX8" fmla="*/ 79756 w 45720"/>
                <a:gd name="connsiteY8" fmla="*/ 18288 h 45720"/>
                <a:gd name="connsiteX9" fmla="*/ 84328 w 45720"/>
                <a:gd name="connsiteY9" fmla="*/ 9144 h 45720"/>
                <a:gd name="connsiteX10" fmla="*/ 79756 w 45720"/>
                <a:gd name="connsiteY10" fmla="*/ 0 h 45720"/>
                <a:gd name="connsiteX11" fmla="*/ 75184 w 45720"/>
                <a:gd name="connsiteY11" fmla="*/ 4572 h 45720"/>
                <a:gd name="connsiteX12" fmla="*/ 66040 w 45720"/>
                <a:gd name="connsiteY12" fmla="*/ 4572 h 45720"/>
                <a:gd name="connsiteX13" fmla="*/ 66040 w 45720"/>
                <a:gd name="connsiteY13" fmla="*/ 18288 h 45720"/>
                <a:gd name="connsiteX14" fmla="*/ 56896 w 45720"/>
                <a:gd name="connsiteY14" fmla="*/ 22860 h 45720"/>
                <a:gd name="connsiteX15" fmla="*/ 43180 w 45720"/>
                <a:gd name="connsiteY15" fmla="*/ 32004 h 45720"/>
                <a:gd name="connsiteX16" fmla="*/ 34036 w 45720"/>
                <a:gd name="connsiteY16" fmla="*/ 32004 h 45720"/>
                <a:gd name="connsiteX17" fmla="*/ 38608 w 45720"/>
                <a:gd name="connsiteY17" fmla="*/ 22860 h 45720"/>
                <a:gd name="connsiteX18" fmla="*/ 34036 w 45720"/>
                <a:gd name="connsiteY18" fmla="*/ 32004 h 45720"/>
                <a:gd name="connsiteX19" fmla="*/ 6604 w 45720"/>
                <a:gd name="connsiteY19" fmla="*/ 32004 h 45720"/>
                <a:gd name="connsiteX20" fmla="*/ 2032 w 45720"/>
                <a:gd name="connsiteY20" fmla="*/ 32004 h 45720"/>
                <a:gd name="connsiteX21" fmla="*/ 2032 w 45720"/>
                <a:gd name="connsiteY21" fmla="*/ 32004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720" h="45720">
                  <a:moveTo>
                    <a:pt x="2032" y="32004"/>
                  </a:moveTo>
                  <a:cubicBezTo>
                    <a:pt x="6604" y="32004"/>
                    <a:pt x="11176" y="41148"/>
                    <a:pt x="15748" y="41148"/>
                  </a:cubicBezTo>
                  <a:cubicBezTo>
                    <a:pt x="20320" y="41148"/>
                    <a:pt x="20320" y="36576"/>
                    <a:pt x="24892" y="41148"/>
                  </a:cubicBezTo>
                  <a:cubicBezTo>
                    <a:pt x="29464" y="45720"/>
                    <a:pt x="29464" y="45720"/>
                    <a:pt x="34036" y="45720"/>
                  </a:cubicBezTo>
                  <a:cubicBezTo>
                    <a:pt x="43180" y="45720"/>
                    <a:pt x="47752" y="41148"/>
                    <a:pt x="52324" y="41148"/>
                  </a:cubicBezTo>
                  <a:cubicBezTo>
                    <a:pt x="56896" y="41148"/>
                    <a:pt x="56896" y="41148"/>
                    <a:pt x="61468" y="36576"/>
                  </a:cubicBezTo>
                  <a:cubicBezTo>
                    <a:pt x="66040" y="32004"/>
                    <a:pt x="61468" y="32004"/>
                    <a:pt x="70612" y="32004"/>
                  </a:cubicBezTo>
                  <a:cubicBezTo>
                    <a:pt x="84328" y="32004"/>
                    <a:pt x="70612" y="22860"/>
                    <a:pt x="75184" y="18288"/>
                  </a:cubicBezTo>
                  <a:cubicBezTo>
                    <a:pt x="75184" y="18288"/>
                    <a:pt x="79756" y="18288"/>
                    <a:pt x="79756" y="18288"/>
                  </a:cubicBezTo>
                  <a:cubicBezTo>
                    <a:pt x="84328" y="13716"/>
                    <a:pt x="84328" y="9144"/>
                    <a:pt x="84328" y="9144"/>
                  </a:cubicBezTo>
                  <a:cubicBezTo>
                    <a:pt x="84328" y="4572"/>
                    <a:pt x="79756" y="4572"/>
                    <a:pt x="79756" y="0"/>
                  </a:cubicBezTo>
                  <a:cubicBezTo>
                    <a:pt x="79756" y="0"/>
                    <a:pt x="75184" y="4572"/>
                    <a:pt x="75184" y="4572"/>
                  </a:cubicBezTo>
                  <a:cubicBezTo>
                    <a:pt x="70612" y="4572"/>
                    <a:pt x="70612" y="0"/>
                    <a:pt x="66040" y="4572"/>
                  </a:cubicBezTo>
                  <a:cubicBezTo>
                    <a:pt x="61468" y="9144"/>
                    <a:pt x="66040" y="13716"/>
                    <a:pt x="66040" y="18288"/>
                  </a:cubicBezTo>
                  <a:cubicBezTo>
                    <a:pt x="66040" y="22860"/>
                    <a:pt x="61468" y="18288"/>
                    <a:pt x="56896" y="22860"/>
                  </a:cubicBezTo>
                  <a:cubicBezTo>
                    <a:pt x="47752" y="27432"/>
                    <a:pt x="52324" y="36576"/>
                    <a:pt x="43180" y="32004"/>
                  </a:cubicBezTo>
                  <a:cubicBezTo>
                    <a:pt x="38608" y="32004"/>
                    <a:pt x="38608" y="36576"/>
                    <a:pt x="34036" y="32004"/>
                  </a:cubicBezTo>
                  <a:cubicBezTo>
                    <a:pt x="34036" y="27432"/>
                    <a:pt x="34036" y="27432"/>
                    <a:pt x="38608" y="22860"/>
                  </a:cubicBezTo>
                  <a:cubicBezTo>
                    <a:pt x="34036" y="18288"/>
                    <a:pt x="29464" y="27432"/>
                    <a:pt x="34036" y="32004"/>
                  </a:cubicBezTo>
                  <a:cubicBezTo>
                    <a:pt x="34036" y="36576"/>
                    <a:pt x="6604" y="32004"/>
                    <a:pt x="6604" y="32004"/>
                  </a:cubicBezTo>
                  <a:cubicBezTo>
                    <a:pt x="6604" y="32004"/>
                    <a:pt x="2032" y="32004"/>
                    <a:pt x="2032" y="32004"/>
                  </a:cubicBezTo>
                  <a:cubicBezTo>
                    <a:pt x="-2540" y="22860"/>
                    <a:pt x="2032" y="32004"/>
                    <a:pt x="2032" y="3200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04" name="Freeform: Shape 384">
              <a:extLst>
                <a:ext uri="{FF2B5EF4-FFF2-40B4-BE49-F238E27FC236}">
                  <a16:creationId xmlns:a16="http://schemas.microsoft.com/office/drawing/2014/main" id="{8176C5F0-D3C7-F144-B3A7-45351F39129D}"/>
                </a:ext>
              </a:extLst>
            </p:cNvPr>
            <p:cNvSpPr/>
            <p:nvPr/>
          </p:nvSpPr>
          <p:spPr>
            <a:xfrm>
              <a:off x="10639046" y="405059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05" name="Freeform: Shape 385">
              <a:extLst>
                <a:ext uri="{FF2B5EF4-FFF2-40B4-BE49-F238E27FC236}">
                  <a16:creationId xmlns:a16="http://schemas.microsoft.com/office/drawing/2014/main" id="{6DDB495A-1A81-6348-A89C-8A8AD1B7A283}"/>
                </a:ext>
              </a:extLst>
            </p:cNvPr>
            <p:cNvSpPr/>
            <p:nvPr/>
          </p:nvSpPr>
          <p:spPr>
            <a:xfrm>
              <a:off x="10639046" y="405059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06" name="Freeform: Shape 386">
              <a:extLst>
                <a:ext uri="{FF2B5EF4-FFF2-40B4-BE49-F238E27FC236}">
                  <a16:creationId xmlns:a16="http://schemas.microsoft.com/office/drawing/2014/main" id="{7500C770-CC1A-404F-8F06-62BC8D073526}"/>
                </a:ext>
              </a:extLst>
            </p:cNvPr>
            <p:cNvSpPr/>
            <p:nvPr/>
          </p:nvSpPr>
          <p:spPr>
            <a:xfrm>
              <a:off x="10639046" y="4050591"/>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0" y="0"/>
                    <a:pt x="0" y="4572"/>
                    <a:pt x="0" y="0"/>
                  </a:cubicBezTo>
                  <a:cubicBezTo>
                    <a:pt x="4572" y="0"/>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07" name="Freeform: Shape 387">
              <a:extLst>
                <a:ext uri="{FF2B5EF4-FFF2-40B4-BE49-F238E27FC236}">
                  <a16:creationId xmlns:a16="http://schemas.microsoft.com/office/drawing/2014/main" id="{E17F7ED7-74CD-F149-913E-396B7657186E}"/>
                </a:ext>
              </a:extLst>
            </p:cNvPr>
            <p:cNvSpPr/>
            <p:nvPr/>
          </p:nvSpPr>
          <p:spPr>
            <a:xfrm>
              <a:off x="10643619" y="3976159"/>
              <a:ext cx="45720" cy="45720"/>
            </a:xfrm>
            <a:custGeom>
              <a:avLst/>
              <a:gdLst>
                <a:gd name="connsiteX0" fmla="*/ 4572 w 0"/>
                <a:gd name="connsiteY0" fmla="*/ 5852 h 0"/>
                <a:gd name="connsiteX1" fmla="*/ 0 w 0"/>
                <a:gd name="connsiteY1" fmla="*/ 1280 h 0"/>
                <a:gd name="connsiteX2" fmla="*/ 0 w 0"/>
                <a:gd name="connsiteY2" fmla="*/ 1280 h 0"/>
                <a:gd name="connsiteX3" fmla="*/ 0 w 0"/>
                <a:gd name="connsiteY3" fmla="*/ 1280 h 0"/>
                <a:gd name="connsiteX4" fmla="*/ 4572 w 0"/>
                <a:gd name="connsiteY4" fmla="*/ 5852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4572" y="5852"/>
                  </a:moveTo>
                  <a:cubicBezTo>
                    <a:pt x="4572" y="5852"/>
                    <a:pt x="4572" y="-3292"/>
                    <a:pt x="0" y="1280"/>
                  </a:cubicBezTo>
                  <a:cubicBezTo>
                    <a:pt x="0" y="1280"/>
                    <a:pt x="0" y="1280"/>
                    <a:pt x="0" y="1280"/>
                  </a:cubicBezTo>
                  <a:cubicBezTo>
                    <a:pt x="0" y="1280"/>
                    <a:pt x="0" y="1280"/>
                    <a:pt x="0" y="1280"/>
                  </a:cubicBezTo>
                  <a:cubicBezTo>
                    <a:pt x="0" y="1280"/>
                    <a:pt x="4572" y="5852"/>
                    <a:pt x="4572" y="585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08" name="Freeform: Shape 388">
              <a:extLst>
                <a:ext uri="{FF2B5EF4-FFF2-40B4-BE49-F238E27FC236}">
                  <a16:creationId xmlns:a16="http://schemas.microsoft.com/office/drawing/2014/main" id="{1E89862F-D7AD-224D-94D5-6810116CD7A6}"/>
                </a:ext>
              </a:extLst>
            </p:cNvPr>
            <p:cNvSpPr/>
            <p:nvPr/>
          </p:nvSpPr>
          <p:spPr>
            <a:xfrm>
              <a:off x="10642911" y="4155747"/>
              <a:ext cx="45720" cy="45720"/>
            </a:xfrm>
            <a:custGeom>
              <a:avLst/>
              <a:gdLst>
                <a:gd name="connsiteX0" fmla="*/ 5279 w 0"/>
                <a:gd name="connsiteY0" fmla="*/ 9144 h 0"/>
                <a:gd name="connsiteX1" fmla="*/ 5279 w 0"/>
                <a:gd name="connsiteY1" fmla="*/ 0 h 0"/>
                <a:gd name="connsiteX2" fmla="*/ 5279 w 0"/>
                <a:gd name="connsiteY2" fmla="*/ 9144 h 0"/>
              </a:gdLst>
              <a:ahLst/>
              <a:cxnLst>
                <a:cxn ang="0">
                  <a:pos x="connsiteX0" y="connsiteY0"/>
                </a:cxn>
                <a:cxn ang="0">
                  <a:pos x="connsiteX1" y="connsiteY1"/>
                </a:cxn>
                <a:cxn ang="0">
                  <a:pos x="connsiteX2" y="connsiteY2"/>
                </a:cxn>
              </a:cxnLst>
              <a:rect l="l" t="t" r="r" b="b"/>
              <a:pathLst>
                <a:path>
                  <a:moveTo>
                    <a:pt x="5279" y="9144"/>
                  </a:moveTo>
                  <a:cubicBezTo>
                    <a:pt x="5279" y="9144"/>
                    <a:pt x="5279" y="0"/>
                    <a:pt x="5279" y="0"/>
                  </a:cubicBezTo>
                  <a:cubicBezTo>
                    <a:pt x="-3865" y="0"/>
                    <a:pt x="708" y="4572"/>
                    <a:pt x="5279" y="914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09" name="Freeform: Shape 389">
              <a:extLst>
                <a:ext uri="{FF2B5EF4-FFF2-40B4-BE49-F238E27FC236}">
                  <a16:creationId xmlns:a16="http://schemas.microsoft.com/office/drawing/2014/main" id="{6FE26F6C-8371-6E4F-A609-676601B8CB83}"/>
                </a:ext>
              </a:extLst>
            </p:cNvPr>
            <p:cNvSpPr/>
            <p:nvPr/>
          </p:nvSpPr>
          <p:spPr>
            <a:xfrm>
              <a:off x="10648190" y="4160319"/>
              <a:ext cx="45720" cy="45720"/>
            </a:xfrm>
            <a:custGeom>
              <a:avLst/>
              <a:gdLst>
                <a:gd name="connsiteX0" fmla="*/ 0 w 0"/>
                <a:gd name="connsiteY0" fmla="*/ 4572 h 0"/>
                <a:gd name="connsiteX1" fmla="*/ 9145 w 0"/>
                <a:gd name="connsiteY1" fmla="*/ 9144 h 0"/>
                <a:gd name="connsiteX2" fmla="*/ 4572 w 0"/>
                <a:gd name="connsiteY2" fmla="*/ 0 h 0"/>
                <a:gd name="connsiteX3" fmla="*/ 0 w 0"/>
                <a:gd name="connsiteY3" fmla="*/ 4572 h 0"/>
              </a:gdLst>
              <a:ahLst/>
              <a:cxnLst>
                <a:cxn ang="0">
                  <a:pos x="connsiteX0" y="connsiteY0"/>
                </a:cxn>
                <a:cxn ang="0">
                  <a:pos x="connsiteX1" y="connsiteY1"/>
                </a:cxn>
                <a:cxn ang="0">
                  <a:pos x="connsiteX2" y="connsiteY2"/>
                </a:cxn>
                <a:cxn ang="0">
                  <a:pos x="connsiteX3" y="connsiteY3"/>
                </a:cxn>
              </a:cxnLst>
              <a:rect l="l" t="t" r="r" b="b"/>
              <a:pathLst>
                <a:path>
                  <a:moveTo>
                    <a:pt x="0" y="4572"/>
                  </a:moveTo>
                  <a:cubicBezTo>
                    <a:pt x="0" y="4572"/>
                    <a:pt x="4572" y="4572"/>
                    <a:pt x="9145" y="9144"/>
                  </a:cubicBezTo>
                  <a:cubicBezTo>
                    <a:pt x="13716" y="4572"/>
                    <a:pt x="9145" y="0"/>
                    <a:pt x="4572" y="0"/>
                  </a:cubicBezTo>
                  <a:cubicBezTo>
                    <a:pt x="0" y="0"/>
                    <a:pt x="4572" y="0"/>
                    <a:pt x="0"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10" name="Freeform: Shape 390">
              <a:extLst>
                <a:ext uri="{FF2B5EF4-FFF2-40B4-BE49-F238E27FC236}">
                  <a16:creationId xmlns:a16="http://schemas.microsoft.com/office/drawing/2014/main" id="{9C500F73-48C1-EB4C-B3E7-554CCF49EE32}"/>
                </a:ext>
              </a:extLst>
            </p:cNvPr>
            <p:cNvSpPr/>
            <p:nvPr/>
          </p:nvSpPr>
          <p:spPr>
            <a:xfrm>
              <a:off x="10651517" y="3999592"/>
              <a:ext cx="45720" cy="45720"/>
            </a:xfrm>
            <a:custGeom>
              <a:avLst/>
              <a:gdLst>
                <a:gd name="connsiteX0" fmla="*/ 1246 w 0"/>
                <a:gd name="connsiteY0" fmla="*/ 5279 h 0"/>
                <a:gd name="connsiteX1" fmla="*/ 1246 w 0"/>
                <a:gd name="connsiteY1" fmla="*/ 5279 h 0"/>
                <a:gd name="connsiteX2" fmla="*/ 10390 w 0"/>
                <a:gd name="connsiteY2" fmla="*/ 5279 h 0"/>
                <a:gd name="connsiteX3" fmla="*/ 1246 w 0"/>
                <a:gd name="connsiteY3" fmla="*/ 5279 h 0"/>
                <a:gd name="connsiteX4" fmla="*/ 1246 w 0"/>
                <a:gd name="connsiteY4" fmla="*/ 52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246" y="5279"/>
                  </a:moveTo>
                  <a:cubicBezTo>
                    <a:pt x="1246" y="5279"/>
                    <a:pt x="1246" y="5279"/>
                    <a:pt x="1246" y="5279"/>
                  </a:cubicBezTo>
                  <a:cubicBezTo>
                    <a:pt x="5818" y="9851"/>
                    <a:pt x="14962" y="9851"/>
                    <a:pt x="10390" y="5279"/>
                  </a:cubicBezTo>
                  <a:cubicBezTo>
                    <a:pt x="5818" y="-3865"/>
                    <a:pt x="-3326" y="707"/>
                    <a:pt x="1246" y="5279"/>
                  </a:cubicBezTo>
                  <a:cubicBezTo>
                    <a:pt x="1246" y="5279"/>
                    <a:pt x="1246" y="5279"/>
                    <a:pt x="1246" y="527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11" name="Freeform: Shape 391">
              <a:extLst>
                <a:ext uri="{FF2B5EF4-FFF2-40B4-BE49-F238E27FC236}">
                  <a16:creationId xmlns:a16="http://schemas.microsoft.com/office/drawing/2014/main" id="{8694D480-A9A3-0445-B8F5-EEB34A75C8ED}"/>
                </a:ext>
              </a:extLst>
            </p:cNvPr>
            <p:cNvSpPr/>
            <p:nvPr/>
          </p:nvSpPr>
          <p:spPr>
            <a:xfrm>
              <a:off x="10657335" y="4164891"/>
              <a:ext cx="45720" cy="45720"/>
            </a:xfrm>
            <a:custGeom>
              <a:avLst/>
              <a:gdLst>
                <a:gd name="connsiteX0" fmla="*/ 9144 w 0"/>
                <a:gd name="connsiteY0" fmla="*/ 4572 h 0"/>
                <a:gd name="connsiteX1" fmla="*/ 0 w 0"/>
                <a:gd name="connsiteY1" fmla="*/ 0 h 0"/>
                <a:gd name="connsiteX2" fmla="*/ 0 w 0"/>
                <a:gd name="connsiteY2" fmla="*/ 0 h 0"/>
                <a:gd name="connsiteX3" fmla="*/ 9144 w 0"/>
                <a:gd name="connsiteY3" fmla="*/ 9144 h 0"/>
                <a:gd name="connsiteX4" fmla="*/ 9144 w 0"/>
                <a:gd name="connsiteY4" fmla="*/ 4572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9144" y="4572"/>
                  </a:moveTo>
                  <a:cubicBezTo>
                    <a:pt x="4572" y="9144"/>
                    <a:pt x="9144" y="4572"/>
                    <a:pt x="0" y="0"/>
                  </a:cubicBezTo>
                  <a:cubicBezTo>
                    <a:pt x="0" y="0"/>
                    <a:pt x="0" y="0"/>
                    <a:pt x="0" y="0"/>
                  </a:cubicBezTo>
                  <a:cubicBezTo>
                    <a:pt x="0" y="4572"/>
                    <a:pt x="4572" y="9144"/>
                    <a:pt x="9144" y="9144"/>
                  </a:cubicBezTo>
                  <a:cubicBezTo>
                    <a:pt x="13715" y="13716"/>
                    <a:pt x="9144" y="9144"/>
                    <a:pt x="9144"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12" name="Freeform: Shape 392">
              <a:extLst>
                <a:ext uri="{FF2B5EF4-FFF2-40B4-BE49-F238E27FC236}">
                  <a16:creationId xmlns:a16="http://schemas.microsoft.com/office/drawing/2014/main" id="{B5C4861C-79A4-AE44-BC1C-36EFBEB883CF}"/>
                </a:ext>
              </a:extLst>
            </p:cNvPr>
            <p:cNvSpPr/>
            <p:nvPr/>
          </p:nvSpPr>
          <p:spPr>
            <a:xfrm>
              <a:off x="10653422" y="4187751"/>
              <a:ext cx="45720" cy="45720"/>
            </a:xfrm>
            <a:custGeom>
              <a:avLst/>
              <a:gdLst>
                <a:gd name="connsiteX0" fmla="*/ 3913 w 0"/>
                <a:gd name="connsiteY0" fmla="*/ 0 h 0"/>
                <a:gd name="connsiteX1" fmla="*/ 3913 w 0"/>
                <a:gd name="connsiteY1" fmla="*/ 0 h 0"/>
                <a:gd name="connsiteX2" fmla="*/ 8484 w 0"/>
                <a:gd name="connsiteY2" fmla="*/ 0 h 0"/>
                <a:gd name="connsiteX3" fmla="*/ 3913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3913" y="0"/>
                  </a:moveTo>
                  <a:lnTo>
                    <a:pt x="3913" y="0"/>
                  </a:lnTo>
                  <a:cubicBezTo>
                    <a:pt x="3913" y="0"/>
                    <a:pt x="8484" y="0"/>
                    <a:pt x="8484" y="0"/>
                  </a:cubicBezTo>
                  <a:cubicBezTo>
                    <a:pt x="3913" y="0"/>
                    <a:pt x="-5232" y="0"/>
                    <a:pt x="3913"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13" name="Freeform: Shape 393">
              <a:extLst>
                <a:ext uri="{FF2B5EF4-FFF2-40B4-BE49-F238E27FC236}">
                  <a16:creationId xmlns:a16="http://schemas.microsoft.com/office/drawing/2014/main" id="{856835CA-A378-7E4B-84E2-AAB343792942}"/>
                </a:ext>
              </a:extLst>
            </p:cNvPr>
            <p:cNvSpPr/>
            <p:nvPr/>
          </p:nvSpPr>
          <p:spPr>
            <a:xfrm>
              <a:off x="10666479" y="4010586"/>
              <a:ext cx="45720" cy="45720"/>
            </a:xfrm>
            <a:custGeom>
              <a:avLst/>
              <a:gdLst>
                <a:gd name="connsiteX0" fmla="*/ 0 w 0"/>
                <a:gd name="connsiteY0" fmla="*/ 3429 h 0"/>
                <a:gd name="connsiteX1" fmla="*/ 4572 w 0"/>
                <a:gd name="connsiteY1" fmla="*/ 3429 h 0"/>
                <a:gd name="connsiteX2" fmla="*/ 0 w 0"/>
                <a:gd name="connsiteY2" fmla="*/ 3429 h 0"/>
              </a:gdLst>
              <a:ahLst/>
              <a:cxnLst>
                <a:cxn ang="0">
                  <a:pos x="connsiteX0" y="connsiteY0"/>
                </a:cxn>
                <a:cxn ang="0">
                  <a:pos x="connsiteX1" y="connsiteY1"/>
                </a:cxn>
                <a:cxn ang="0">
                  <a:pos x="connsiteX2" y="connsiteY2"/>
                </a:cxn>
              </a:cxnLst>
              <a:rect l="l" t="t" r="r" b="b"/>
              <a:pathLst>
                <a:path>
                  <a:moveTo>
                    <a:pt x="0" y="3429"/>
                  </a:moveTo>
                  <a:cubicBezTo>
                    <a:pt x="0" y="8001"/>
                    <a:pt x="4572" y="3429"/>
                    <a:pt x="4572" y="3429"/>
                  </a:cubicBezTo>
                  <a:cubicBezTo>
                    <a:pt x="4572" y="-1143"/>
                    <a:pt x="0" y="-1143"/>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14" name="Freeform: Shape 394">
              <a:extLst>
                <a:ext uri="{FF2B5EF4-FFF2-40B4-BE49-F238E27FC236}">
                  <a16:creationId xmlns:a16="http://schemas.microsoft.com/office/drawing/2014/main" id="{F31FE226-2234-9C42-81AE-3CA936701BDB}"/>
                </a:ext>
              </a:extLst>
            </p:cNvPr>
            <p:cNvSpPr/>
            <p:nvPr/>
          </p:nvSpPr>
          <p:spPr>
            <a:xfrm>
              <a:off x="10661907" y="4003591"/>
              <a:ext cx="45720" cy="45720"/>
            </a:xfrm>
            <a:custGeom>
              <a:avLst/>
              <a:gdLst>
                <a:gd name="connsiteX0" fmla="*/ 45720 w 45720"/>
                <a:gd name="connsiteY0" fmla="*/ 51572 h 45720"/>
                <a:gd name="connsiteX1" fmla="*/ 41148 w 45720"/>
                <a:gd name="connsiteY1" fmla="*/ 28712 h 45720"/>
                <a:gd name="connsiteX2" fmla="*/ 13716 w 45720"/>
                <a:gd name="connsiteY2" fmla="*/ 5852 h 45720"/>
                <a:gd name="connsiteX3" fmla="*/ 13716 w 45720"/>
                <a:gd name="connsiteY3" fmla="*/ 5852 h 45720"/>
                <a:gd name="connsiteX4" fmla="*/ 0 w 45720"/>
                <a:gd name="connsiteY4" fmla="*/ 1280 h 45720"/>
                <a:gd name="connsiteX5" fmla="*/ 27432 w 45720"/>
                <a:gd name="connsiteY5" fmla="*/ 19568 h 45720"/>
                <a:gd name="connsiteX6" fmla="*/ 45720 w 45720"/>
                <a:gd name="connsiteY6" fmla="*/ 51572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 h="45720">
                  <a:moveTo>
                    <a:pt x="45720" y="51572"/>
                  </a:moveTo>
                  <a:cubicBezTo>
                    <a:pt x="54864" y="42428"/>
                    <a:pt x="54864" y="33284"/>
                    <a:pt x="41148" y="28712"/>
                  </a:cubicBezTo>
                  <a:cubicBezTo>
                    <a:pt x="32004" y="19568"/>
                    <a:pt x="27432" y="10424"/>
                    <a:pt x="13716" y="5852"/>
                  </a:cubicBezTo>
                  <a:cubicBezTo>
                    <a:pt x="13716" y="5852"/>
                    <a:pt x="13716" y="5852"/>
                    <a:pt x="13716" y="5852"/>
                  </a:cubicBezTo>
                  <a:cubicBezTo>
                    <a:pt x="9144" y="5852"/>
                    <a:pt x="4572" y="-3292"/>
                    <a:pt x="0" y="1280"/>
                  </a:cubicBezTo>
                  <a:cubicBezTo>
                    <a:pt x="9144" y="5852"/>
                    <a:pt x="18288" y="14996"/>
                    <a:pt x="27432" y="19568"/>
                  </a:cubicBezTo>
                  <a:cubicBezTo>
                    <a:pt x="45720" y="24140"/>
                    <a:pt x="41148" y="42428"/>
                    <a:pt x="45720" y="51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15" name="Freeform: Shape 395">
              <a:extLst>
                <a:ext uri="{FF2B5EF4-FFF2-40B4-BE49-F238E27FC236}">
                  <a16:creationId xmlns:a16="http://schemas.microsoft.com/office/drawing/2014/main" id="{D7CCA350-1013-714D-9DEC-59C872D5320C}"/>
                </a:ext>
              </a:extLst>
            </p:cNvPr>
            <p:cNvSpPr/>
            <p:nvPr/>
          </p:nvSpPr>
          <p:spPr>
            <a:xfrm>
              <a:off x="10703055" y="4014015"/>
              <a:ext cx="45720" cy="45720"/>
            </a:xfrm>
            <a:custGeom>
              <a:avLst/>
              <a:gdLst>
                <a:gd name="connsiteX0" fmla="*/ 0 w 0"/>
                <a:gd name="connsiteY0" fmla="*/ 4572 h 0"/>
                <a:gd name="connsiteX1" fmla="*/ 0 w 0"/>
                <a:gd name="connsiteY1" fmla="*/ 0 h 0"/>
                <a:gd name="connsiteX2" fmla="*/ 0 w 0"/>
                <a:gd name="connsiteY2" fmla="*/ 4572 h 0"/>
              </a:gdLst>
              <a:ahLst/>
              <a:cxnLst>
                <a:cxn ang="0">
                  <a:pos x="connsiteX0" y="connsiteY0"/>
                </a:cxn>
                <a:cxn ang="0">
                  <a:pos x="connsiteX1" y="connsiteY1"/>
                </a:cxn>
                <a:cxn ang="0">
                  <a:pos x="connsiteX2" y="connsiteY2"/>
                </a:cxn>
              </a:cxnLst>
              <a:rect l="l" t="t" r="r" b="b"/>
              <a:pathLst>
                <a:path>
                  <a:moveTo>
                    <a:pt x="0" y="4572"/>
                  </a:moveTo>
                  <a:cubicBezTo>
                    <a:pt x="0" y="4572"/>
                    <a:pt x="0" y="0"/>
                    <a:pt x="0" y="0"/>
                  </a:cubicBezTo>
                  <a:cubicBezTo>
                    <a:pt x="0" y="0"/>
                    <a:pt x="0" y="4572"/>
                    <a:pt x="0"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16" name="Freeform: Shape 396">
              <a:extLst>
                <a:ext uri="{FF2B5EF4-FFF2-40B4-BE49-F238E27FC236}">
                  <a16:creationId xmlns:a16="http://schemas.microsoft.com/office/drawing/2014/main" id="{CC645D6F-8608-FA45-938F-0B49A7B73B05}"/>
                </a:ext>
              </a:extLst>
            </p:cNvPr>
            <p:cNvSpPr/>
            <p:nvPr/>
          </p:nvSpPr>
          <p:spPr>
            <a:xfrm>
              <a:off x="10744203" y="4055163"/>
              <a:ext cx="45720" cy="45720"/>
            </a:xfrm>
            <a:custGeom>
              <a:avLst/>
              <a:gdLst>
                <a:gd name="connsiteX0" fmla="*/ 4572 w 0"/>
                <a:gd name="connsiteY0" fmla="*/ 32004 h 45720"/>
                <a:gd name="connsiteX1" fmla="*/ 18288 w 0"/>
                <a:gd name="connsiteY1" fmla="*/ 45720 h 45720"/>
                <a:gd name="connsiteX2" fmla="*/ 13716 w 0"/>
                <a:gd name="connsiteY2" fmla="*/ 27432 h 45720"/>
                <a:gd name="connsiteX3" fmla="*/ 4572 w 0"/>
                <a:gd name="connsiteY3" fmla="*/ 13716 h 45720"/>
                <a:gd name="connsiteX4" fmla="*/ 0 w 0"/>
                <a:gd name="connsiteY4" fmla="*/ 0 h 45720"/>
                <a:gd name="connsiteX5" fmla="*/ 0 w 0"/>
                <a:gd name="connsiteY5" fmla="*/ 13716 h 45720"/>
                <a:gd name="connsiteX6" fmla="*/ 4572 w 0"/>
                <a:gd name="connsiteY6" fmla="*/ 32004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h="45720">
                  <a:moveTo>
                    <a:pt x="4572" y="32004"/>
                  </a:moveTo>
                  <a:cubicBezTo>
                    <a:pt x="9144" y="36576"/>
                    <a:pt x="9144" y="45720"/>
                    <a:pt x="18288" y="45720"/>
                  </a:cubicBezTo>
                  <a:cubicBezTo>
                    <a:pt x="32004" y="45720"/>
                    <a:pt x="13716" y="32004"/>
                    <a:pt x="13716" y="27432"/>
                  </a:cubicBezTo>
                  <a:cubicBezTo>
                    <a:pt x="13716" y="22860"/>
                    <a:pt x="9144" y="18288"/>
                    <a:pt x="4572" y="13716"/>
                  </a:cubicBezTo>
                  <a:cubicBezTo>
                    <a:pt x="0" y="9144"/>
                    <a:pt x="4572" y="4572"/>
                    <a:pt x="0" y="0"/>
                  </a:cubicBezTo>
                  <a:cubicBezTo>
                    <a:pt x="0" y="4572"/>
                    <a:pt x="0" y="9144"/>
                    <a:pt x="0" y="13716"/>
                  </a:cubicBezTo>
                  <a:cubicBezTo>
                    <a:pt x="0" y="13716"/>
                    <a:pt x="0" y="27432"/>
                    <a:pt x="4572" y="3200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17" name="Freeform: Shape 397">
              <a:extLst>
                <a:ext uri="{FF2B5EF4-FFF2-40B4-BE49-F238E27FC236}">
                  <a16:creationId xmlns:a16="http://schemas.microsoft.com/office/drawing/2014/main" id="{A3334186-D5CB-434C-AF8A-4640955518A6}"/>
                </a:ext>
              </a:extLst>
            </p:cNvPr>
            <p:cNvSpPr/>
            <p:nvPr/>
          </p:nvSpPr>
          <p:spPr>
            <a:xfrm>
              <a:off x="10760459" y="4107995"/>
              <a:ext cx="45720" cy="45720"/>
            </a:xfrm>
            <a:custGeom>
              <a:avLst/>
              <a:gdLst>
                <a:gd name="connsiteX0" fmla="*/ 2032 w 0"/>
                <a:gd name="connsiteY0" fmla="*/ 2032 h 0"/>
                <a:gd name="connsiteX1" fmla="*/ 2032 w 0"/>
                <a:gd name="connsiteY1" fmla="*/ 2032 h 0"/>
                <a:gd name="connsiteX2" fmla="*/ 2032 w 0"/>
                <a:gd name="connsiteY2" fmla="*/ 2032 h 0"/>
              </a:gdLst>
              <a:ahLst/>
              <a:cxnLst>
                <a:cxn ang="0">
                  <a:pos x="connsiteX0" y="connsiteY0"/>
                </a:cxn>
                <a:cxn ang="0">
                  <a:pos x="connsiteX1" y="connsiteY1"/>
                </a:cxn>
                <a:cxn ang="0">
                  <a:pos x="connsiteX2" y="connsiteY2"/>
                </a:cxn>
              </a:cxnLst>
              <a:rect l="l" t="t" r="r" b="b"/>
              <a:pathLst>
                <a:path>
                  <a:moveTo>
                    <a:pt x="2032" y="2032"/>
                  </a:moveTo>
                  <a:cubicBezTo>
                    <a:pt x="2032" y="2032"/>
                    <a:pt x="6604" y="-2540"/>
                    <a:pt x="2032" y="2032"/>
                  </a:cubicBezTo>
                  <a:cubicBezTo>
                    <a:pt x="-2540" y="-2540"/>
                    <a:pt x="2032" y="2032"/>
                    <a:pt x="2032"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18" name="Freeform: Shape 398">
              <a:extLst>
                <a:ext uri="{FF2B5EF4-FFF2-40B4-BE49-F238E27FC236}">
                  <a16:creationId xmlns:a16="http://schemas.microsoft.com/office/drawing/2014/main" id="{E374343C-40E9-1941-BE1F-03E18EE3559B}"/>
                </a:ext>
              </a:extLst>
            </p:cNvPr>
            <p:cNvSpPr/>
            <p:nvPr/>
          </p:nvSpPr>
          <p:spPr>
            <a:xfrm>
              <a:off x="10768206" y="4102026"/>
              <a:ext cx="45720" cy="45720"/>
            </a:xfrm>
            <a:custGeom>
              <a:avLst/>
              <a:gdLst>
                <a:gd name="connsiteX0" fmla="*/ 3429 w 0"/>
                <a:gd name="connsiteY0" fmla="*/ 3429 h 0"/>
                <a:gd name="connsiteX1" fmla="*/ 3429 w 0"/>
                <a:gd name="connsiteY1" fmla="*/ 3429 h 0"/>
                <a:gd name="connsiteX2" fmla="*/ 3429 w 0"/>
                <a:gd name="connsiteY2" fmla="*/ 3429 h 0"/>
                <a:gd name="connsiteX3" fmla="*/ 3429 w 0"/>
                <a:gd name="connsiteY3" fmla="*/ 3429 h 0"/>
              </a:gdLst>
              <a:ahLst/>
              <a:cxnLst>
                <a:cxn ang="0">
                  <a:pos x="connsiteX0" y="connsiteY0"/>
                </a:cxn>
                <a:cxn ang="0">
                  <a:pos x="connsiteX1" y="connsiteY1"/>
                </a:cxn>
                <a:cxn ang="0">
                  <a:pos x="connsiteX2" y="connsiteY2"/>
                </a:cxn>
                <a:cxn ang="0">
                  <a:pos x="connsiteX3" y="connsiteY3"/>
                </a:cxn>
              </a:cxnLst>
              <a:rect l="l" t="t" r="r" b="b"/>
              <a:pathLst>
                <a:path>
                  <a:moveTo>
                    <a:pt x="3429" y="3429"/>
                  </a:moveTo>
                  <a:cubicBezTo>
                    <a:pt x="3429" y="3429"/>
                    <a:pt x="3429" y="-1143"/>
                    <a:pt x="3429" y="3429"/>
                  </a:cubicBezTo>
                  <a:cubicBezTo>
                    <a:pt x="-1143" y="-1143"/>
                    <a:pt x="-1143" y="-1143"/>
                    <a:pt x="3429" y="3429"/>
                  </a:cubicBezTo>
                  <a:cubicBezTo>
                    <a:pt x="-1143" y="3429"/>
                    <a:pt x="-1143" y="3429"/>
                    <a:pt x="3429"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19" name="Freeform: Shape 399">
              <a:extLst>
                <a:ext uri="{FF2B5EF4-FFF2-40B4-BE49-F238E27FC236}">
                  <a16:creationId xmlns:a16="http://schemas.microsoft.com/office/drawing/2014/main" id="{8F8E2672-51B3-504A-9703-9AB911AEECA7}"/>
                </a:ext>
              </a:extLst>
            </p:cNvPr>
            <p:cNvSpPr/>
            <p:nvPr/>
          </p:nvSpPr>
          <p:spPr>
            <a:xfrm>
              <a:off x="10578883" y="3990012"/>
              <a:ext cx="45720" cy="45720"/>
            </a:xfrm>
            <a:custGeom>
              <a:avLst/>
              <a:gdLst>
                <a:gd name="connsiteX0" fmla="*/ 19016 w 0"/>
                <a:gd name="connsiteY0" fmla="*/ 1143 h 0"/>
                <a:gd name="connsiteX1" fmla="*/ 728 w 0"/>
                <a:gd name="connsiteY1" fmla="*/ 5715 h 0"/>
                <a:gd name="connsiteX2" fmla="*/ 19016 w 0"/>
                <a:gd name="connsiteY2" fmla="*/ 1143 h 0"/>
              </a:gdLst>
              <a:ahLst/>
              <a:cxnLst>
                <a:cxn ang="0">
                  <a:pos x="connsiteX0" y="connsiteY0"/>
                </a:cxn>
                <a:cxn ang="0">
                  <a:pos x="connsiteX1" y="connsiteY1"/>
                </a:cxn>
                <a:cxn ang="0">
                  <a:pos x="connsiteX2" y="connsiteY2"/>
                </a:cxn>
              </a:cxnLst>
              <a:rect l="l" t="t" r="r" b="b"/>
              <a:pathLst>
                <a:path>
                  <a:moveTo>
                    <a:pt x="19016" y="1143"/>
                  </a:moveTo>
                  <a:cubicBezTo>
                    <a:pt x="14443" y="1143"/>
                    <a:pt x="-3844" y="-3429"/>
                    <a:pt x="728" y="5715"/>
                  </a:cubicBezTo>
                  <a:cubicBezTo>
                    <a:pt x="9871" y="1143"/>
                    <a:pt x="19016" y="10287"/>
                    <a:pt x="19016" y="1143"/>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20" name="Freeform: Shape 400">
              <a:extLst>
                <a:ext uri="{FF2B5EF4-FFF2-40B4-BE49-F238E27FC236}">
                  <a16:creationId xmlns:a16="http://schemas.microsoft.com/office/drawing/2014/main" id="{43B36911-4665-5D4F-B44E-DF21A26AEE3E}"/>
                </a:ext>
              </a:extLst>
            </p:cNvPr>
            <p:cNvSpPr/>
            <p:nvPr/>
          </p:nvSpPr>
          <p:spPr>
            <a:xfrm>
              <a:off x="7904988" y="292130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21" name="Freeform: Shape 401">
              <a:extLst>
                <a:ext uri="{FF2B5EF4-FFF2-40B4-BE49-F238E27FC236}">
                  <a16:creationId xmlns:a16="http://schemas.microsoft.com/office/drawing/2014/main" id="{A59B3D99-0CB3-854E-AF27-5C80DB581D30}"/>
                </a:ext>
              </a:extLst>
            </p:cNvPr>
            <p:cNvSpPr/>
            <p:nvPr/>
          </p:nvSpPr>
          <p:spPr>
            <a:xfrm>
              <a:off x="7904988" y="292130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22" name="Freeform: Shape 402">
              <a:extLst>
                <a:ext uri="{FF2B5EF4-FFF2-40B4-BE49-F238E27FC236}">
                  <a16:creationId xmlns:a16="http://schemas.microsoft.com/office/drawing/2014/main" id="{D050CC69-CC26-7640-8E79-68EA081DAC0A}"/>
                </a:ext>
              </a:extLst>
            </p:cNvPr>
            <p:cNvSpPr/>
            <p:nvPr/>
          </p:nvSpPr>
          <p:spPr>
            <a:xfrm>
              <a:off x="7904988" y="292130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23" name="Freeform: Shape 403">
              <a:extLst>
                <a:ext uri="{FF2B5EF4-FFF2-40B4-BE49-F238E27FC236}">
                  <a16:creationId xmlns:a16="http://schemas.microsoft.com/office/drawing/2014/main" id="{76949D96-55B0-2242-AED4-38E3409D3EF6}"/>
                </a:ext>
              </a:extLst>
            </p:cNvPr>
            <p:cNvSpPr/>
            <p:nvPr/>
          </p:nvSpPr>
          <p:spPr>
            <a:xfrm>
              <a:off x="7904988" y="2912163"/>
              <a:ext cx="45720" cy="45720"/>
            </a:xfrm>
            <a:custGeom>
              <a:avLst/>
              <a:gdLst>
                <a:gd name="connsiteX0" fmla="*/ 4572 w 0"/>
                <a:gd name="connsiteY0" fmla="*/ 13716 h 0"/>
                <a:gd name="connsiteX1" fmla="*/ 0 w 0"/>
                <a:gd name="connsiteY1" fmla="*/ 0 h 0"/>
                <a:gd name="connsiteX2" fmla="*/ 0 w 0"/>
                <a:gd name="connsiteY2" fmla="*/ 9144 h 0"/>
                <a:gd name="connsiteX3" fmla="*/ 4572 w 0"/>
                <a:gd name="connsiteY3" fmla="*/ 13716 h 0"/>
              </a:gdLst>
              <a:ahLst/>
              <a:cxnLst>
                <a:cxn ang="0">
                  <a:pos x="connsiteX0" y="connsiteY0"/>
                </a:cxn>
                <a:cxn ang="0">
                  <a:pos x="connsiteX1" y="connsiteY1"/>
                </a:cxn>
                <a:cxn ang="0">
                  <a:pos x="connsiteX2" y="connsiteY2"/>
                </a:cxn>
                <a:cxn ang="0">
                  <a:pos x="connsiteX3" y="connsiteY3"/>
                </a:cxn>
              </a:cxnLst>
              <a:rect l="l" t="t" r="r" b="b"/>
              <a:pathLst>
                <a:path>
                  <a:moveTo>
                    <a:pt x="4572" y="13716"/>
                  </a:moveTo>
                  <a:cubicBezTo>
                    <a:pt x="4572" y="9144"/>
                    <a:pt x="4572" y="4572"/>
                    <a:pt x="0" y="0"/>
                  </a:cubicBezTo>
                  <a:cubicBezTo>
                    <a:pt x="0" y="4572"/>
                    <a:pt x="0" y="9144"/>
                    <a:pt x="0" y="9144"/>
                  </a:cubicBezTo>
                  <a:cubicBezTo>
                    <a:pt x="0" y="13716"/>
                    <a:pt x="0" y="13716"/>
                    <a:pt x="4572" y="1371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24" name="Freeform: Shape 404">
              <a:extLst>
                <a:ext uri="{FF2B5EF4-FFF2-40B4-BE49-F238E27FC236}">
                  <a16:creationId xmlns:a16="http://schemas.microsoft.com/office/drawing/2014/main" id="{26890BFE-5532-6B45-AAE4-5FE7B134F37D}"/>
                </a:ext>
              </a:extLst>
            </p:cNvPr>
            <p:cNvSpPr/>
            <p:nvPr/>
          </p:nvSpPr>
          <p:spPr>
            <a:xfrm>
              <a:off x="7906131" y="2927022"/>
              <a:ext cx="45720" cy="45720"/>
            </a:xfrm>
            <a:custGeom>
              <a:avLst/>
              <a:gdLst>
                <a:gd name="connsiteX0" fmla="*/ 3429 w 0"/>
                <a:gd name="connsiteY0" fmla="*/ 3429 h 0"/>
                <a:gd name="connsiteX1" fmla="*/ 3429 w 0"/>
                <a:gd name="connsiteY1" fmla="*/ 3429 h 0"/>
                <a:gd name="connsiteX2" fmla="*/ 3429 w 0"/>
                <a:gd name="connsiteY2" fmla="*/ 3429 h 0"/>
                <a:gd name="connsiteX3" fmla="*/ 3429 w 0"/>
                <a:gd name="connsiteY3" fmla="*/ 3429 h 0"/>
                <a:gd name="connsiteX4" fmla="*/ 3429 w 0"/>
                <a:gd name="connsiteY4" fmla="*/ 342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3429" y="3429"/>
                  </a:moveTo>
                  <a:cubicBezTo>
                    <a:pt x="3429" y="-1143"/>
                    <a:pt x="3429" y="-1143"/>
                    <a:pt x="3429" y="3429"/>
                  </a:cubicBezTo>
                  <a:cubicBezTo>
                    <a:pt x="-1143" y="-1143"/>
                    <a:pt x="-1143" y="-1143"/>
                    <a:pt x="3429" y="3429"/>
                  </a:cubicBezTo>
                  <a:cubicBezTo>
                    <a:pt x="3429" y="3429"/>
                    <a:pt x="3429" y="3429"/>
                    <a:pt x="3429" y="3429"/>
                  </a:cubicBezTo>
                  <a:cubicBezTo>
                    <a:pt x="3429" y="3429"/>
                    <a:pt x="3429" y="3429"/>
                    <a:pt x="3429"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25" name="Freeform: Shape 405">
              <a:extLst>
                <a:ext uri="{FF2B5EF4-FFF2-40B4-BE49-F238E27FC236}">
                  <a16:creationId xmlns:a16="http://schemas.microsoft.com/office/drawing/2014/main" id="{FC02C9FD-56DA-1048-A16F-E7AF0DBE9A04}"/>
                </a:ext>
              </a:extLst>
            </p:cNvPr>
            <p:cNvSpPr/>
            <p:nvPr/>
          </p:nvSpPr>
          <p:spPr>
            <a:xfrm>
              <a:off x="7909560" y="293045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26" name="Freeform: Shape 406">
              <a:extLst>
                <a:ext uri="{FF2B5EF4-FFF2-40B4-BE49-F238E27FC236}">
                  <a16:creationId xmlns:a16="http://schemas.microsoft.com/office/drawing/2014/main" id="{58BDADA6-ABD8-E348-8168-05DA4F8A926B}"/>
                </a:ext>
              </a:extLst>
            </p:cNvPr>
            <p:cNvSpPr/>
            <p:nvPr/>
          </p:nvSpPr>
          <p:spPr>
            <a:xfrm>
              <a:off x="7910703" y="2921307"/>
              <a:ext cx="45720" cy="45720"/>
            </a:xfrm>
            <a:custGeom>
              <a:avLst/>
              <a:gdLst>
                <a:gd name="connsiteX0" fmla="*/ 3429 w 0"/>
                <a:gd name="connsiteY0" fmla="*/ 0 h 0"/>
                <a:gd name="connsiteX1" fmla="*/ 3429 w 0"/>
                <a:gd name="connsiteY1" fmla="*/ 0 h 0"/>
                <a:gd name="connsiteX2" fmla="*/ 3429 w 0"/>
                <a:gd name="connsiteY2" fmla="*/ 0 h 0"/>
                <a:gd name="connsiteX3" fmla="*/ 3429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3429" y="0"/>
                  </a:moveTo>
                  <a:cubicBezTo>
                    <a:pt x="-1143" y="0"/>
                    <a:pt x="-1143" y="4572"/>
                    <a:pt x="3429" y="0"/>
                  </a:cubicBezTo>
                  <a:cubicBezTo>
                    <a:pt x="3429" y="4572"/>
                    <a:pt x="3429" y="0"/>
                    <a:pt x="3429" y="0"/>
                  </a:cubicBezTo>
                  <a:cubicBezTo>
                    <a:pt x="3429" y="0"/>
                    <a:pt x="3429" y="0"/>
                    <a:pt x="3429"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27" name="Freeform: Shape 407">
              <a:extLst>
                <a:ext uri="{FF2B5EF4-FFF2-40B4-BE49-F238E27FC236}">
                  <a16:creationId xmlns:a16="http://schemas.microsoft.com/office/drawing/2014/main" id="{E7CE30AE-DCF7-B444-A78F-F834424C57E6}"/>
                </a:ext>
              </a:extLst>
            </p:cNvPr>
            <p:cNvSpPr/>
            <p:nvPr/>
          </p:nvSpPr>
          <p:spPr>
            <a:xfrm>
              <a:off x="7914132" y="2935023"/>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28" name="Freeform: Shape 408">
              <a:extLst>
                <a:ext uri="{FF2B5EF4-FFF2-40B4-BE49-F238E27FC236}">
                  <a16:creationId xmlns:a16="http://schemas.microsoft.com/office/drawing/2014/main" id="{93D6E743-C3BF-3D40-84D5-39EC88F09241}"/>
                </a:ext>
              </a:extLst>
            </p:cNvPr>
            <p:cNvSpPr/>
            <p:nvPr/>
          </p:nvSpPr>
          <p:spPr>
            <a:xfrm>
              <a:off x="7916810" y="2939595"/>
              <a:ext cx="45720" cy="45720"/>
            </a:xfrm>
            <a:custGeom>
              <a:avLst/>
              <a:gdLst>
                <a:gd name="connsiteX0" fmla="*/ 6466 w 0"/>
                <a:gd name="connsiteY0" fmla="*/ 4572 h 0"/>
                <a:gd name="connsiteX1" fmla="*/ 1894 w 0"/>
                <a:gd name="connsiteY1" fmla="*/ 0 h 0"/>
                <a:gd name="connsiteX2" fmla="*/ 6466 w 0"/>
                <a:gd name="connsiteY2" fmla="*/ 4572 h 0"/>
              </a:gdLst>
              <a:ahLst/>
              <a:cxnLst>
                <a:cxn ang="0">
                  <a:pos x="connsiteX0" y="connsiteY0"/>
                </a:cxn>
                <a:cxn ang="0">
                  <a:pos x="connsiteX1" y="connsiteY1"/>
                </a:cxn>
                <a:cxn ang="0">
                  <a:pos x="connsiteX2" y="connsiteY2"/>
                </a:cxn>
              </a:cxnLst>
              <a:rect l="l" t="t" r="r" b="b"/>
              <a:pathLst>
                <a:path>
                  <a:moveTo>
                    <a:pt x="6466" y="4572"/>
                  </a:moveTo>
                  <a:cubicBezTo>
                    <a:pt x="6466" y="0"/>
                    <a:pt x="1894" y="0"/>
                    <a:pt x="1894" y="0"/>
                  </a:cubicBezTo>
                  <a:cubicBezTo>
                    <a:pt x="-2678" y="0"/>
                    <a:pt x="1894" y="4572"/>
                    <a:pt x="6466"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29" name="Freeform: Shape 409">
              <a:extLst>
                <a:ext uri="{FF2B5EF4-FFF2-40B4-BE49-F238E27FC236}">
                  <a16:creationId xmlns:a16="http://schemas.microsoft.com/office/drawing/2014/main" id="{3E8E3802-AD4B-084E-8B21-E98C433BFC73}"/>
                </a:ext>
              </a:extLst>
            </p:cNvPr>
            <p:cNvSpPr/>
            <p:nvPr/>
          </p:nvSpPr>
          <p:spPr>
            <a:xfrm>
              <a:off x="7922133" y="2943024"/>
              <a:ext cx="45720" cy="45720"/>
            </a:xfrm>
            <a:custGeom>
              <a:avLst/>
              <a:gdLst>
                <a:gd name="connsiteX0" fmla="*/ 1143 w 0"/>
                <a:gd name="connsiteY0" fmla="*/ 1143 h 0"/>
                <a:gd name="connsiteX1" fmla="*/ 1143 w 0"/>
                <a:gd name="connsiteY1" fmla="*/ 1143 h 0"/>
                <a:gd name="connsiteX2" fmla="*/ 5715 w 0"/>
                <a:gd name="connsiteY2" fmla="*/ 5715 h 0"/>
                <a:gd name="connsiteX3" fmla="*/ 1143 w 0"/>
                <a:gd name="connsiteY3" fmla="*/ 1143 h 0"/>
              </a:gdLst>
              <a:ahLst/>
              <a:cxnLst>
                <a:cxn ang="0">
                  <a:pos x="connsiteX0" y="connsiteY0"/>
                </a:cxn>
                <a:cxn ang="0">
                  <a:pos x="connsiteX1" y="connsiteY1"/>
                </a:cxn>
                <a:cxn ang="0">
                  <a:pos x="connsiteX2" y="connsiteY2"/>
                </a:cxn>
                <a:cxn ang="0">
                  <a:pos x="connsiteX3" y="connsiteY3"/>
                </a:cxn>
              </a:cxnLst>
              <a:rect l="l" t="t" r="r" b="b"/>
              <a:pathLst>
                <a:path>
                  <a:moveTo>
                    <a:pt x="1143" y="1143"/>
                  </a:moveTo>
                  <a:cubicBezTo>
                    <a:pt x="1143" y="1143"/>
                    <a:pt x="1143" y="1143"/>
                    <a:pt x="1143" y="1143"/>
                  </a:cubicBezTo>
                  <a:cubicBezTo>
                    <a:pt x="5715" y="5715"/>
                    <a:pt x="5715" y="5715"/>
                    <a:pt x="5715" y="5715"/>
                  </a:cubicBezTo>
                  <a:cubicBezTo>
                    <a:pt x="-3429" y="-3429"/>
                    <a:pt x="1143" y="1143"/>
                    <a:pt x="1143" y="1143"/>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30" name="Freeform: Shape 410">
              <a:extLst>
                <a:ext uri="{FF2B5EF4-FFF2-40B4-BE49-F238E27FC236}">
                  <a16:creationId xmlns:a16="http://schemas.microsoft.com/office/drawing/2014/main" id="{EEB77EFD-5B1F-E14A-8C7B-B72B0924D755}"/>
                </a:ext>
              </a:extLst>
            </p:cNvPr>
            <p:cNvSpPr/>
            <p:nvPr/>
          </p:nvSpPr>
          <p:spPr>
            <a:xfrm>
              <a:off x="7932420" y="2948739"/>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31" name="Freeform: Shape 411">
              <a:extLst>
                <a:ext uri="{FF2B5EF4-FFF2-40B4-BE49-F238E27FC236}">
                  <a16:creationId xmlns:a16="http://schemas.microsoft.com/office/drawing/2014/main" id="{5E7FDFBD-9DFE-B946-BE29-7C56918C31F0}"/>
                </a:ext>
              </a:extLst>
            </p:cNvPr>
            <p:cNvSpPr/>
            <p:nvPr/>
          </p:nvSpPr>
          <p:spPr>
            <a:xfrm>
              <a:off x="7941564" y="2953311"/>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4572"/>
                    <a:pt x="0" y="0"/>
                  </a:cubicBezTo>
                  <a:cubicBezTo>
                    <a:pt x="0" y="4572"/>
                    <a:pt x="0" y="4572"/>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32" name="Freeform: Shape 412">
              <a:extLst>
                <a:ext uri="{FF2B5EF4-FFF2-40B4-BE49-F238E27FC236}">
                  <a16:creationId xmlns:a16="http://schemas.microsoft.com/office/drawing/2014/main" id="{AA1BC71E-2044-AE41-9E60-2C5054F2A325}"/>
                </a:ext>
              </a:extLst>
            </p:cNvPr>
            <p:cNvSpPr/>
            <p:nvPr/>
          </p:nvSpPr>
          <p:spPr>
            <a:xfrm>
              <a:off x="7946136" y="2959026"/>
              <a:ext cx="45720" cy="45720"/>
            </a:xfrm>
            <a:custGeom>
              <a:avLst/>
              <a:gdLst>
                <a:gd name="connsiteX0" fmla="*/ 13716 w 0"/>
                <a:gd name="connsiteY0" fmla="*/ 3429 h 0"/>
                <a:gd name="connsiteX1" fmla="*/ 0 w 0"/>
                <a:gd name="connsiteY1" fmla="*/ 3429 h 0"/>
                <a:gd name="connsiteX2" fmla="*/ 13716 w 0"/>
                <a:gd name="connsiteY2" fmla="*/ 3429 h 0"/>
                <a:gd name="connsiteX3" fmla="*/ 13716 w 0"/>
                <a:gd name="connsiteY3" fmla="*/ 3429 h 0"/>
              </a:gdLst>
              <a:ahLst/>
              <a:cxnLst>
                <a:cxn ang="0">
                  <a:pos x="connsiteX0" y="connsiteY0"/>
                </a:cxn>
                <a:cxn ang="0">
                  <a:pos x="connsiteX1" y="connsiteY1"/>
                </a:cxn>
                <a:cxn ang="0">
                  <a:pos x="connsiteX2" y="connsiteY2"/>
                </a:cxn>
                <a:cxn ang="0">
                  <a:pos x="connsiteX3" y="connsiteY3"/>
                </a:cxn>
              </a:cxnLst>
              <a:rect l="l" t="t" r="r" b="b"/>
              <a:pathLst>
                <a:path>
                  <a:moveTo>
                    <a:pt x="13716" y="3429"/>
                  </a:moveTo>
                  <a:cubicBezTo>
                    <a:pt x="9144" y="-1143"/>
                    <a:pt x="4572" y="-1143"/>
                    <a:pt x="0" y="3429"/>
                  </a:cubicBezTo>
                  <a:cubicBezTo>
                    <a:pt x="0" y="3429"/>
                    <a:pt x="4572" y="3429"/>
                    <a:pt x="13716" y="3429"/>
                  </a:cubicBezTo>
                  <a:cubicBezTo>
                    <a:pt x="9144" y="3429"/>
                    <a:pt x="9144" y="3429"/>
                    <a:pt x="13716"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33" name="Freeform: Shape 413">
              <a:extLst>
                <a:ext uri="{FF2B5EF4-FFF2-40B4-BE49-F238E27FC236}">
                  <a16:creationId xmlns:a16="http://schemas.microsoft.com/office/drawing/2014/main" id="{87E9899A-44E5-434A-A2CA-A1719D22FDAB}"/>
                </a:ext>
              </a:extLst>
            </p:cNvPr>
            <p:cNvSpPr/>
            <p:nvPr/>
          </p:nvSpPr>
          <p:spPr>
            <a:xfrm>
              <a:off x="7964424" y="2967027"/>
              <a:ext cx="45720" cy="45720"/>
            </a:xfrm>
            <a:custGeom>
              <a:avLst/>
              <a:gdLst>
                <a:gd name="connsiteX0" fmla="*/ 4572 w 0"/>
                <a:gd name="connsiteY0" fmla="*/ 4572 h 0"/>
                <a:gd name="connsiteX1" fmla="*/ 4572 w 0"/>
                <a:gd name="connsiteY1" fmla="*/ 4572 h 0"/>
                <a:gd name="connsiteX2" fmla="*/ 0 w 0"/>
                <a:gd name="connsiteY2" fmla="*/ 0 h 0"/>
                <a:gd name="connsiteX3" fmla="*/ 4572 w 0"/>
                <a:gd name="connsiteY3" fmla="*/ 4572 h 0"/>
              </a:gdLst>
              <a:ahLst/>
              <a:cxnLst>
                <a:cxn ang="0">
                  <a:pos x="connsiteX0" y="connsiteY0"/>
                </a:cxn>
                <a:cxn ang="0">
                  <a:pos x="connsiteX1" y="connsiteY1"/>
                </a:cxn>
                <a:cxn ang="0">
                  <a:pos x="connsiteX2" y="connsiteY2"/>
                </a:cxn>
                <a:cxn ang="0">
                  <a:pos x="connsiteX3" y="connsiteY3"/>
                </a:cxn>
              </a:cxnLst>
              <a:rect l="l" t="t" r="r" b="b"/>
              <a:pathLst>
                <a:path>
                  <a:moveTo>
                    <a:pt x="4572" y="4572"/>
                  </a:moveTo>
                  <a:cubicBezTo>
                    <a:pt x="4572" y="4572"/>
                    <a:pt x="4572" y="4572"/>
                    <a:pt x="4572" y="4572"/>
                  </a:cubicBezTo>
                  <a:cubicBezTo>
                    <a:pt x="4572" y="0"/>
                    <a:pt x="0" y="0"/>
                    <a:pt x="0" y="0"/>
                  </a:cubicBezTo>
                  <a:cubicBezTo>
                    <a:pt x="0" y="4572"/>
                    <a:pt x="0" y="4572"/>
                    <a:pt x="4572"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34" name="Freeform: Shape 414">
              <a:extLst>
                <a:ext uri="{FF2B5EF4-FFF2-40B4-BE49-F238E27FC236}">
                  <a16:creationId xmlns:a16="http://schemas.microsoft.com/office/drawing/2014/main" id="{8E33F11B-91BB-F744-ABC3-9CB9BD7EE14B}"/>
                </a:ext>
              </a:extLst>
            </p:cNvPr>
            <p:cNvSpPr/>
            <p:nvPr/>
          </p:nvSpPr>
          <p:spPr>
            <a:xfrm>
              <a:off x="6883399" y="2382954"/>
              <a:ext cx="45720" cy="45720"/>
            </a:xfrm>
            <a:custGeom>
              <a:avLst/>
              <a:gdLst>
                <a:gd name="connsiteX0" fmla="*/ 2032 w 0"/>
                <a:gd name="connsiteY0" fmla="*/ 12573 h 0"/>
                <a:gd name="connsiteX1" fmla="*/ 2032 w 0"/>
                <a:gd name="connsiteY1" fmla="*/ 12573 h 0"/>
                <a:gd name="connsiteX2" fmla="*/ 11176 w 0"/>
                <a:gd name="connsiteY2" fmla="*/ 17145 h 0"/>
                <a:gd name="connsiteX3" fmla="*/ 11176 w 0"/>
                <a:gd name="connsiteY3" fmla="*/ 17145 h 0"/>
                <a:gd name="connsiteX4" fmla="*/ 6604 w 0"/>
                <a:gd name="connsiteY4" fmla="*/ 17145 h 0"/>
                <a:gd name="connsiteX5" fmla="*/ 43180 w 0"/>
                <a:gd name="connsiteY5" fmla="*/ 12573 h 0"/>
                <a:gd name="connsiteX6" fmla="*/ 24892 w 0"/>
                <a:gd name="connsiteY6" fmla="*/ 3429 h 0"/>
                <a:gd name="connsiteX7" fmla="*/ 6604 w 0"/>
                <a:gd name="connsiteY7" fmla="*/ 3429 h 0"/>
                <a:gd name="connsiteX8" fmla="*/ 2032 w 0"/>
                <a:gd name="connsiteY8" fmla="*/ 12573 h 0"/>
                <a:gd name="connsiteX9" fmla="*/ 2032 w 0"/>
                <a:gd name="connsiteY9" fmla="*/ 12573 h 0"/>
                <a:gd name="connsiteX10" fmla="*/ 15748 w 0"/>
                <a:gd name="connsiteY10" fmla="*/ 17145 h 0"/>
                <a:gd name="connsiteX11" fmla="*/ 15748 w 0"/>
                <a:gd name="connsiteY11" fmla="*/ 17145 h 0"/>
                <a:gd name="connsiteX12" fmla="*/ 15748 w 0"/>
                <a:gd name="connsiteY12" fmla="*/ 1714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a:moveTo>
                    <a:pt x="2032" y="12573"/>
                  </a:moveTo>
                  <a:cubicBezTo>
                    <a:pt x="2032" y="12573"/>
                    <a:pt x="-2540" y="12573"/>
                    <a:pt x="2032" y="12573"/>
                  </a:cubicBezTo>
                  <a:cubicBezTo>
                    <a:pt x="2032" y="17145"/>
                    <a:pt x="6604" y="17145"/>
                    <a:pt x="11176" y="17145"/>
                  </a:cubicBezTo>
                  <a:cubicBezTo>
                    <a:pt x="11176" y="17145"/>
                    <a:pt x="11176" y="17145"/>
                    <a:pt x="11176" y="17145"/>
                  </a:cubicBezTo>
                  <a:cubicBezTo>
                    <a:pt x="11176" y="17145"/>
                    <a:pt x="6604" y="17145"/>
                    <a:pt x="6604" y="17145"/>
                  </a:cubicBezTo>
                  <a:cubicBezTo>
                    <a:pt x="6604" y="26289"/>
                    <a:pt x="43180" y="21717"/>
                    <a:pt x="43180" y="12573"/>
                  </a:cubicBezTo>
                  <a:cubicBezTo>
                    <a:pt x="43180" y="8001"/>
                    <a:pt x="29464" y="3429"/>
                    <a:pt x="24892" y="3429"/>
                  </a:cubicBezTo>
                  <a:cubicBezTo>
                    <a:pt x="20320" y="-1143"/>
                    <a:pt x="11176" y="-1143"/>
                    <a:pt x="6604" y="3429"/>
                  </a:cubicBezTo>
                  <a:cubicBezTo>
                    <a:pt x="6604" y="3429"/>
                    <a:pt x="2032" y="3429"/>
                    <a:pt x="2032" y="12573"/>
                  </a:cubicBezTo>
                  <a:cubicBezTo>
                    <a:pt x="2032" y="8001"/>
                    <a:pt x="2032" y="8001"/>
                    <a:pt x="2032" y="12573"/>
                  </a:cubicBezTo>
                  <a:close/>
                  <a:moveTo>
                    <a:pt x="15748" y="17145"/>
                  </a:moveTo>
                  <a:cubicBezTo>
                    <a:pt x="11176" y="17145"/>
                    <a:pt x="15748" y="17145"/>
                    <a:pt x="15748" y="17145"/>
                  </a:cubicBezTo>
                  <a:lnTo>
                    <a:pt x="15748" y="17145"/>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35" name="Freeform: Shape 415">
              <a:extLst>
                <a:ext uri="{FF2B5EF4-FFF2-40B4-BE49-F238E27FC236}">
                  <a16:creationId xmlns:a16="http://schemas.microsoft.com/office/drawing/2014/main" id="{F5A18959-523A-1E4F-815A-B6A369396BCC}"/>
                </a:ext>
              </a:extLst>
            </p:cNvPr>
            <p:cNvSpPr/>
            <p:nvPr/>
          </p:nvSpPr>
          <p:spPr>
            <a:xfrm>
              <a:off x="6899147" y="240009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36" name="Freeform: Shape 416">
              <a:extLst>
                <a:ext uri="{FF2B5EF4-FFF2-40B4-BE49-F238E27FC236}">
                  <a16:creationId xmlns:a16="http://schemas.microsoft.com/office/drawing/2014/main" id="{83633636-8DA4-2F40-8FC8-C1ADEEFA246E}"/>
                </a:ext>
              </a:extLst>
            </p:cNvPr>
            <p:cNvSpPr/>
            <p:nvPr/>
          </p:nvSpPr>
          <p:spPr>
            <a:xfrm>
              <a:off x="6891146" y="2381811"/>
              <a:ext cx="45720" cy="45720"/>
            </a:xfrm>
            <a:custGeom>
              <a:avLst/>
              <a:gdLst>
                <a:gd name="connsiteX0" fmla="*/ 3429 w 0"/>
                <a:gd name="connsiteY0" fmla="*/ 0 h 0"/>
                <a:gd name="connsiteX1" fmla="*/ 3429 w 0"/>
                <a:gd name="connsiteY1" fmla="*/ 0 h 0"/>
                <a:gd name="connsiteX2" fmla="*/ 3429 w 0"/>
                <a:gd name="connsiteY2" fmla="*/ 0 h 0"/>
              </a:gdLst>
              <a:ahLst/>
              <a:cxnLst>
                <a:cxn ang="0">
                  <a:pos x="connsiteX0" y="connsiteY0"/>
                </a:cxn>
                <a:cxn ang="0">
                  <a:pos x="connsiteX1" y="connsiteY1"/>
                </a:cxn>
                <a:cxn ang="0">
                  <a:pos x="connsiteX2" y="connsiteY2"/>
                </a:cxn>
              </a:cxnLst>
              <a:rect l="l" t="t" r="r" b="b"/>
              <a:pathLst>
                <a:path>
                  <a:moveTo>
                    <a:pt x="3429" y="0"/>
                  </a:moveTo>
                  <a:cubicBezTo>
                    <a:pt x="-1143" y="0"/>
                    <a:pt x="-1143" y="0"/>
                    <a:pt x="3429" y="0"/>
                  </a:cubicBezTo>
                  <a:cubicBezTo>
                    <a:pt x="-1143" y="0"/>
                    <a:pt x="3429" y="0"/>
                    <a:pt x="3429"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37" name="Freeform: Shape 417">
              <a:extLst>
                <a:ext uri="{FF2B5EF4-FFF2-40B4-BE49-F238E27FC236}">
                  <a16:creationId xmlns:a16="http://schemas.microsoft.com/office/drawing/2014/main" id="{763E9179-756A-3944-943C-1EFA9F69AF4B}"/>
                </a:ext>
              </a:extLst>
            </p:cNvPr>
            <p:cNvSpPr/>
            <p:nvPr/>
          </p:nvSpPr>
          <p:spPr>
            <a:xfrm>
              <a:off x="6912863" y="2364875"/>
              <a:ext cx="45720" cy="45720"/>
            </a:xfrm>
            <a:custGeom>
              <a:avLst/>
              <a:gdLst>
                <a:gd name="connsiteX0" fmla="*/ 0 w 0"/>
                <a:gd name="connsiteY0" fmla="*/ 3220 h 0"/>
                <a:gd name="connsiteX1" fmla="*/ 4572 w 0"/>
                <a:gd name="connsiteY1" fmla="*/ 3220 h 0"/>
                <a:gd name="connsiteX2" fmla="*/ 0 w 0"/>
                <a:gd name="connsiteY2" fmla="*/ 3220 h 0"/>
              </a:gdLst>
              <a:ahLst/>
              <a:cxnLst>
                <a:cxn ang="0">
                  <a:pos x="connsiteX0" y="connsiteY0"/>
                </a:cxn>
                <a:cxn ang="0">
                  <a:pos x="connsiteX1" y="connsiteY1"/>
                </a:cxn>
                <a:cxn ang="0">
                  <a:pos x="connsiteX2" y="connsiteY2"/>
                </a:cxn>
              </a:cxnLst>
              <a:rect l="l" t="t" r="r" b="b"/>
              <a:pathLst>
                <a:path>
                  <a:moveTo>
                    <a:pt x="0" y="3220"/>
                  </a:moveTo>
                  <a:cubicBezTo>
                    <a:pt x="0" y="3220"/>
                    <a:pt x="4572" y="3220"/>
                    <a:pt x="4572" y="3220"/>
                  </a:cubicBezTo>
                  <a:cubicBezTo>
                    <a:pt x="9144" y="7792"/>
                    <a:pt x="4572" y="-5924"/>
                    <a:pt x="0" y="322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38" name="Freeform: Shape 418">
              <a:extLst>
                <a:ext uri="{FF2B5EF4-FFF2-40B4-BE49-F238E27FC236}">
                  <a16:creationId xmlns:a16="http://schemas.microsoft.com/office/drawing/2014/main" id="{01190CAC-B740-2743-984A-6DA9B07C586C}"/>
                </a:ext>
              </a:extLst>
            </p:cNvPr>
            <p:cNvSpPr/>
            <p:nvPr/>
          </p:nvSpPr>
          <p:spPr>
            <a:xfrm>
              <a:off x="6935723" y="2377239"/>
              <a:ext cx="45720" cy="45720"/>
            </a:xfrm>
            <a:custGeom>
              <a:avLst/>
              <a:gdLst>
                <a:gd name="connsiteX0" fmla="*/ 0 w 0"/>
                <a:gd name="connsiteY0" fmla="*/ 0 h 0"/>
                <a:gd name="connsiteX1" fmla="*/ 4572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4572" y="0"/>
                    <a:pt x="4572" y="0"/>
                  </a:cubicBezTo>
                  <a:cubicBezTo>
                    <a:pt x="4572" y="0"/>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39" name="Freeform: Shape 419">
              <a:extLst>
                <a:ext uri="{FF2B5EF4-FFF2-40B4-BE49-F238E27FC236}">
                  <a16:creationId xmlns:a16="http://schemas.microsoft.com/office/drawing/2014/main" id="{45EBBC2B-FF1F-9E41-AC47-DD7AD24461C6}"/>
                </a:ext>
              </a:extLst>
            </p:cNvPr>
            <p:cNvSpPr/>
            <p:nvPr/>
          </p:nvSpPr>
          <p:spPr>
            <a:xfrm>
              <a:off x="6899147" y="2318946"/>
              <a:ext cx="45720" cy="45720"/>
            </a:xfrm>
            <a:custGeom>
              <a:avLst/>
              <a:gdLst>
                <a:gd name="connsiteX0" fmla="*/ 9144 w 0"/>
                <a:gd name="connsiteY0" fmla="*/ 3429 h 0"/>
                <a:gd name="connsiteX1" fmla="*/ 9144 w 0"/>
                <a:gd name="connsiteY1" fmla="*/ 3429 h 0"/>
                <a:gd name="connsiteX2" fmla="*/ 9144 w 0"/>
                <a:gd name="connsiteY2" fmla="*/ 3429 h 0"/>
                <a:gd name="connsiteX3" fmla="*/ 9144 w 0"/>
                <a:gd name="connsiteY3" fmla="*/ 3429 h 0"/>
                <a:gd name="connsiteX4" fmla="*/ 9144 w 0"/>
                <a:gd name="connsiteY4" fmla="*/ 3429 h 0"/>
                <a:gd name="connsiteX5" fmla="*/ 9144 w 0"/>
                <a:gd name="connsiteY5" fmla="*/ 3429 h 0"/>
                <a:gd name="connsiteX6" fmla="*/ 0 w 0"/>
                <a:gd name="connsiteY6" fmla="*/ 3429 h 0"/>
                <a:gd name="connsiteX7" fmla="*/ 9144 w 0"/>
                <a:gd name="connsiteY7" fmla="*/ 3429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a:moveTo>
                    <a:pt x="9144" y="3429"/>
                  </a:moveTo>
                  <a:cubicBezTo>
                    <a:pt x="9144" y="3429"/>
                    <a:pt x="4572" y="3429"/>
                    <a:pt x="9144" y="3429"/>
                  </a:cubicBezTo>
                  <a:cubicBezTo>
                    <a:pt x="4572" y="3429"/>
                    <a:pt x="4572" y="3429"/>
                    <a:pt x="9144" y="3429"/>
                  </a:cubicBezTo>
                  <a:cubicBezTo>
                    <a:pt x="4572" y="3429"/>
                    <a:pt x="4572" y="8001"/>
                    <a:pt x="9144" y="3429"/>
                  </a:cubicBezTo>
                  <a:cubicBezTo>
                    <a:pt x="4572" y="8001"/>
                    <a:pt x="4572" y="3429"/>
                    <a:pt x="9144" y="3429"/>
                  </a:cubicBezTo>
                  <a:cubicBezTo>
                    <a:pt x="9144" y="3429"/>
                    <a:pt x="9144" y="3429"/>
                    <a:pt x="9144" y="3429"/>
                  </a:cubicBezTo>
                  <a:cubicBezTo>
                    <a:pt x="18288" y="-1143"/>
                    <a:pt x="4572" y="-1143"/>
                    <a:pt x="0" y="3429"/>
                  </a:cubicBezTo>
                  <a:cubicBezTo>
                    <a:pt x="4572" y="3429"/>
                    <a:pt x="4572" y="3429"/>
                    <a:pt x="9144"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40" name="Freeform: Shape 420">
              <a:extLst>
                <a:ext uri="{FF2B5EF4-FFF2-40B4-BE49-F238E27FC236}">
                  <a16:creationId xmlns:a16="http://schemas.microsoft.com/office/drawing/2014/main" id="{ACE558F8-C3A2-EF49-B50E-851238BC3C62}"/>
                </a:ext>
              </a:extLst>
            </p:cNvPr>
            <p:cNvSpPr/>
            <p:nvPr/>
          </p:nvSpPr>
          <p:spPr>
            <a:xfrm>
              <a:off x="6903719" y="2317803"/>
              <a:ext cx="45720" cy="45720"/>
            </a:xfrm>
            <a:custGeom>
              <a:avLst/>
              <a:gdLst>
                <a:gd name="connsiteX0" fmla="*/ 0 w 0"/>
                <a:gd name="connsiteY0" fmla="*/ 0 h 0"/>
                <a:gd name="connsiteX1" fmla="*/ 0 w 0"/>
                <a:gd name="connsiteY1" fmla="*/ 0 h 0"/>
                <a:gd name="connsiteX2" fmla="*/ 0 w 0"/>
                <a:gd name="connsiteY2" fmla="*/ 0 h 0"/>
                <a:gd name="connsiteX3" fmla="*/ 9144 w 0"/>
                <a:gd name="connsiteY3" fmla="*/ 0 h 0"/>
                <a:gd name="connsiteX4" fmla="*/ 0 w 0"/>
                <a:gd name="connsiteY4" fmla="*/ 0 h 0"/>
                <a:gd name="connsiteX5" fmla="*/ 0 w 0"/>
                <a:gd name="connsiteY5"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0" y="0"/>
                  </a:moveTo>
                  <a:cubicBezTo>
                    <a:pt x="0" y="0"/>
                    <a:pt x="0" y="0"/>
                    <a:pt x="0" y="0"/>
                  </a:cubicBezTo>
                  <a:cubicBezTo>
                    <a:pt x="0" y="0"/>
                    <a:pt x="0" y="0"/>
                    <a:pt x="0" y="0"/>
                  </a:cubicBezTo>
                  <a:cubicBezTo>
                    <a:pt x="4572" y="0"/>
                    <a:pt x="4572" y="0"/>
                    <a:pt x="9144" y="0"/>
                  </a:cubicBezTo>
                  <a:cubicBezTo>
                    <a:pt x="9144" y="0"/>
                    <a:pt x="4572"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41" name="Freeform: Shape 421">
              <a:extLst>
                <a:ext uri="{FF2B5EF4-FFF2-40B4-BE49-F238E27FC236}">
                  <a16:creationId xmlns:a16="http://schemas.microsoft.com/office/drawing/2014/main" id="{BA65C9C1-1C43-E14F-B782-0EA8CFE66A96}"/>
                </a:ext>
              </a:extLst>
            </p:cNvPr>
            <p:cNvSpPr/>
            <p:nvPr/>
          </p:nvSpPr>
          <p:spPr>
            <a:xfrm>
              <a:off x="6903719" y="231780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42" name="Freeform: Shape 422">
              <a:extLst>
                <a:ext uri="{FF2B5EF4-FFF2-40B4-BE49-F238E27FC236}">
                  <a16:creationId xmlns:a16="http://schemas.microsoft.com/office/drawing/2014/main" id="{8593D0B7-6990-9A4D-91D8-B0D0F37D86DE}"/>
                </a:ext>
              </a:extLst>
            </p:cNvPr>
            <p:cNvSpPr/>
            <p:nvPr/>
          </p:nvSpPr>
          <p:spPr>
            <a:xfrm>
              <a:off x="6748271" y="2254938"/>
              <a:ext cx="45720" cy="45720"/>
            </a:xfrm>
            <a:custGeom>
              <a:avLst/>
              <a:gdLst>
                <a:gd name="connsiteX0" fmla="*/ 13716 w 0"/>
                <a:gd name="connsiteY0" fmla="*/ 3429 h 0"/>
                <a:gd name="connsiteX1" fmla="*/ 0 w 0"/>
                <a:gd name="connsiteY1" fmla="*/ 3429 h 0"/>
                <a:gd name="connsiteX2" fmla="*/ 13716 w 0"/>
                <a:gd name="connsiteY2" fmla="*/ 3429 h 0"/>
              </a:gdLst>
              <a:ahLst/>
              <a:cxnLst>
                <a:cxn ang="0">
                  <a:pos x="connsiteX0" y="connsiteY0"/>
                </a:cxn>
                <a:cxn ang="0">
                  <a:pos x="connsiteX1" y="connsiteY1"/>
                </a:cxn>
                <a:cxn ang="0">
                  <a:pos x="connsiteX2" y="connsiteY2"/>
                </a:cxn>
              </a:cxnLst>
              <a:rect l="l" t="t" r="r" b="b"/>
              <a:pathLst>
                <a:path>
                  <a:moveTo>
                    <a:pt x="13716" y="3429"/>
                  </a:moveTo>
                  <a:cubicBezTo>
                    <a:pt x="9144" y="-1143"/>
                    <a:pt x="0" y="-1143"/>
                    <a:pt x="0" y="3429"/>
                  </a:cubicBezTo>
                  <a:cubicBezTo>
                    <a:pt x="4572" y="3429"/>
                    <a:pt x="9144" y="3429"/>
                    <a:pt x="13716"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43" name="Freeform: Shape 423">
              <a:extLst>
                <a:ext uri="{FF2B5EF4-FFF2-40B4-BE49-F238E27FC236}">
                  <a16:creationId xmlns:a16="http://schemas.microsoft.com/office/drawing/2014/main" id="{79A09DAC-E7F4-CC4C-8890-BC4892571BE4}"/>
                </a:ext>
              </a:extLst>
            </p:cNvPr>
            <p:cNvSpPr/>
            <p:nvPr/>
          </p:nvSpPr>
          <p:spPr>
            <a:xfrm>
              <a:off x="6761987" y="2272083"/>
              <a:ext cx="45720" cy="45720"/>
            </a:xfrm>
            <a:custGeom>
              <a:avLst/>
              <a:gdLst>
                <a:gd name="connsiteX0" fmla="*/ 0 w 0"/>
                <a:gd name="connsiteY0" fmla="*/ 0 h 0"/>
                <a:gd name="connsiteX1" fmla="*/ 4572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4572"/>
                    <a:pt x="4572" y="0"/>
                  </a:cubicBezTo>
                  <a:cubicBezTo>
                    <a:pt x="4572"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44" name="Freeform: Shape 424">
              <a:extLst>
                <a:ext uri="{FF2B5EF4-FFF2-40B4-BE49-F238E27FC236}">
                  <a16:creationId xmlns:a16="http://schemas.microsoft.com/office/drawing/2014/main" id="{430B7C3E-7615-634C-9E40-34F86E67749C}"/>
                </a:ext>
              </a:extLst>
            </p:cNvPr>
            <p:cNvSpPr/>
            <p:nvPr/>
          </p:nvSpPr>
          <p:spPr>
            <a:xfrm>
              <a:off x="6766559" y="2256335"/>
              <a:ext cx="45720" cy="45720"/>
            </a:xfrm>
            <a:custGeom>
              <a:avLst/>
              <a:gdLst>
                <a:gd name="connsiteX0" fmla="*/ 13716 w 0"/>
                <a:gd name="connsiteY0" fmla="*/ 2032 h 0"/>
                <a:gd name="connsiteX1" fmla="*/ 13716 w 0"/>
                <a:gd name="connsiteY1" fmla="*/ 2032 h 0"/>
                <a:gd name="connsiteX2" fmla="*/ 0 w 0"/>
                <a:gd name="connsiteY2" fmla="*/ 2032 h 0"/>
                <a:gd name="connsiteX3" fmla="*/ 4572 w 0"/>
                <a:gd name="connsiteY3" fmla="*/ 6604 h 0"/>
                <a:gd name="connsiteX4" fmla="*/ 13716 w 0"/>
                <a:gd name="connsiteY4" fmla="*/ 2032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3716" y="2032"/>
                  </a:moveTo>
                  <a:cubicBezTo>
                    <a:pt x="9144" y="2032"/>
                    <a:pt x="9144" y="-2540"/>
                    <a:pt x="13716" y="2032"/>
                  </a:cubicBezTo>
                  <a:cubicBezTo>
                    <a:pt x="9144" y="2032"/>
                    <a:pt x="4572" y="-2540"/>
                    <a:pt x="0" y="2032"/>
                  </a:cubicBezTo>
                  <a:cubicBezTo>
                    <a:pt x="0" y="6604"/>
                    <a:pt x="4572" y="6604"/>
                    <a:pt x="4572" y="6604"/>
                  </a:cubicBezTo>
                  <a:cubicBezTo>
                    <a:pt x="4572" y="2032"/>
                    <a:pt x="9144" y="2032"/>
                    <a:pt x="13716"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45" name="Freeform: Shape 425">
              <a:extLst>
                <a:ext uri="{FF2B5EF4-FFF2-40B4-BE49-F238E27FC236}">
                  <a16:creationId xmlns:a16="http://schemas.microsoft.com/office/drawing/2014/main" id="{300E6536-78AA-594B-B84D-9F3731CD28DE}"/>
                </a:ext>
              </a:extLst>
            </p:cNvPr>
            <p:cNvSpPr/>
            <p:nvPr/>
          </p:nvSpPr>
          <p:spPr>
            <a:xfrm>
              <a:off x="6761987" y="2272083"/>
              <a:ext cx="45720" cy="45720"/>
            </a:xfrm>
            <a:custGeom>
              <a:avLst/>
              <a:gdLst>
                <a:gd name="connsiteX0" fmla="*/ 9144 w 0"/>
                <a:gd name="connsiteY0" fmla="*/ 0 h 0"/>
                <a:gd name="connsiteX1" fmla="*/ 0 w 0"/>
                <a:gd name="connsiteY1" fmla="*/ 0 h 0"/>
                <a:gd name="connsiteX2" fmla="*/ 4572 w 0"/>
                <a:gd name="connsiteY2" fmla="*/ 0 h 0"/>
                <a:gd name="connsiteX3" fmla="*/ 9144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9144" y="0"/>
                  </a:moveTo>
                  <a:cubicBezTo>
                    <a:pt x="4572" y="0"/>
                    <a:pt x="4572" y="0"/>
                    <a:pt x="0" y="0"/>
                  </a:cubicBezTo>
                  <a:cubicBezTo>
                    <a:pt x="0" y="0"/>
                    <a:pt x="4572" y="0"/>
                    <a:pt x="4572" y="0"/>
                  </a:cubicBezTo>
                  <a:cubicBezTo>
                    <a:pt x="9144" y="0"/>
                    <a:pt x="9144" y="0"/>
                    <a:pt x="9144"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46" name="Freeform: Shape 426">
              <a:extLst>
                <a:ext uri="{FF2B5EF4-FFF2-40B4-BE49-F238E27FC236}">
                  <a16:creationId xmlns:a16="http://schemas.microsoft.com/office/drawing/2014/main" id="{1E602719-61F1-0547-9D06-F4BBF9E57A6C}"/>
                </a:ext>
              </a:extLst>
            </p:cNvPr>
            <p:cNvSpPr/>
            <p:nvPr/>
          </p:nvSpPr>
          <p:spPr>
            <a:xfrm>
              <a:off x="7109459" y="2172642"/>
              <a:ext cx="45720" cy="45720"/>
            </a:xfrm>
            <a:custGeom>
              <a:avLst/>
              <a:gdLst>
                <a:gd name="connsiteX0" fmla="*/ 0 w 0"/>
                <a:gd name="connsiteY0" fmla="*/ 3429 h 0"/>
                <a:gd name="connsiteX1" fmla="*/ 0 w 0"/>
                <a:gd name="connsiteY1" fmla="*/ 3429 h 0"/>
                <a:gd name="connsiteX2" fmla="*/ 0 w 0"/>
                <a:gd name="connsiteY2" fmla="*/ 3429 h 0"/>
                <a:gd name="connsiteX3" fmla="*/ 0 w 0"/>
                <a:gd name="connsiteY3" fmla="*/ 3429 h 0"/>
                <a:gd name="connsiteX4" fmla="*/ 0 w 0"/>
                <a:gd name="connsiteY4" fmla="*/ 342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0" y="3429"/>
                  </a:moveTo>
                  <a:cubicBezTo>
                    <a:pt x="0" y="3429"/>
                    <a:pt x="0" y="3429"/>
                    <a:pt x="0" y="3429"/>
                  </a:cubicBezTo>
                  <a:cubicBezTo>
                    <a:pt x="0" y="-1143"/>
                    <a:pt x="18288" y="-1143"/>
                    <a:pt x="0" y="3429"/>
                  </a:cubicBezTo>
                  <a:cubicBezTo>
                    <a:pt x="0" y="-1143"/>
                    <a:pt x="0" y="3429"/>
                    <a:pt x="0" y="3429"/>
                  </a:cubicBezTo>
                  <a:cubicBezTo>
                    <a:pt x="0" y="3429"/>
                    <a:pt x="0" y="3429"/>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47" name="Freeform: Shape 427">
              <a:extLst>
                <a:ext uri="{FF2B5EF4-FFF2-40B4-BE49-F238E27FC236}">
                  <a16:creationId xmlns:a16="http://schemas.microsoft.com/office/drawing/2014/main" id="{3EAE19C3-E493-7A4F-8AE6-2E6D1CDECD7A}"/>
                </a:ext>
              </a:extLst>
            </p:cNvPr>
            <p:cNvSpPr/>
            <p:nvPr/>
          </p:nvSpPr>
          <p:spPr>
            <a:xfrm>
              <a:off x="7132319" y="217607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48" name="Freeform: Shape 428">
              <a:extLst>
                <a:ext uri="{FF2B5EF4-FFF2-40B4-BE49-F238E27FC236}">
                  <a16:creationId xmlns:a16="http://schemas.microsoft.com/office/drawing/2014/main" id="{9B56AC17-DCC9-654E-8E40-8C0B06369FFA}"/>
                </a:ext>
              </a:extLst>
            </p:cNvPr>
            <p:cNvSpPr/>
            <p:nvPr/>
          </p:nvSpPr>
          <p:spPr>
            <a:xfrm>
              <a:off x="7128890" y="2172642"/>
              <a:ext cx="45720" cy="45720"/>
            </a:xfrm>
            <a:custGeom>
              <a:avLst/>
              <a:gdLst>
                <a:gd name="connsiteX0" fmla="*/ 3429 w 0"/>
                <a:gd name="connsiteY0" fmla="*/ 3429 h 0"/>
                <a:gd name="connsiteX1" fmla="*/ 12573 w 0"/>
                <a:gd name="connsiteY1" fmla="*/ 3429 h 0"/>
                <a:gd name="connsiteX2" fmla="*/ 3429 w 0"/>
                <a:gd name="connsiteY2" fmla="*/ 3429 h 0"/>
                <a:gd name="connsiteX3" fmla="*/ 3429 w 0"/>
                <a:gd name="connsiteY3" fmla="*/ 3429 h 0"/>
                <a:gd name="connsiteX4" fmla="*/ 3429 w 0"/>
                <a:gd name="connsiteY4" fmla="*/ 342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3429" y="3429"/>
                  </a:moveTo>
                  <a:cubicBezTo>
                    <a:pt x="8001" y="3429"/>
                    <a:pt x="8001" y="3429"/>
                    <a:pt x="12573" y="3429"/>
                  </a:cubicBezTo>
                  <a:cubicBezTo>
                    <a:pt x="8001" y="-1143"/>
                    <a:pt x="3429" y="-1143"/>
                    <a:pt x="3429" y="3429"/>
                  </a:cubicBezTo>
                  <a:cubicBezTo>
                    <a:pt x="-1143" y="3429"/>
                    <a:pt x="-1143" y="3429"/>
                    <a:pt x="3429" y="3429"/>
                  </a:cubicBezTo>
                  <a:cubicBezTo>
                    <a:pt x="3429" y="3429"/>
                    <a:pt x="3429" y="3429"/>
                    <a:pt x="3429"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49" name="Freeform: Shape 429">
              <a:extLst>
                <a:ext uri="{FF2B5EF4-FFF2-40B4-BE49-F238E27FC236}">
                  <a16:creationId xmlns:a16="http://schemas.microsoft.com/office/drawing/2014/main" id="{5A8E4F23-0A25-4F4E-B0D9-2F2441D5A727}"/>
                </a:ext>
              </a:extLst>
            </p:cNvPr>
            <p:cNvSpPr/>
            <p:nvPr/>
          </p:nvSpPr>
          <p:spPr>
            <a:xfrm>
              <a:off x="7456932" y="218521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50" name="Freeform: Shape 430">
              <a:extLst>
                <a:ext uri="{FF2B5EF4-FFF2-40B4-BE49-F238E27FC236}">
                  <a16:creationId xmlns:a16="http://schemas.microsoft.com/office/drawing/2014/main" id="{3BF065AA-FD1E-B64A-BE18-DACD3161B3EF}"/>
                </a:ext>
              </a:extLst>
            </p:cNvPr>
            <p:cNvSpPr/>
            <p:nvPr/>
          </p:nvSpPr>
          <p:spPr>
            <a:xfrm>
              <a:off x="7456932" y="2183183"/>
              <a:ext cx="45720" cy="45720"/>
            </a:xfrm>
            <a:custGeom>
              <a:avLst/>
              <a:gdLst>
                <a:gd name="connsiteX0" fmla="*/ 0 w 0"/>
                <a:gd name="connsiteY0" fmla="*/ 2032 h 0"/>
                <a:gd name="connsiteX1" fmla="*/ 4572 w 0"/>
                <a:gd name="connsiteY1" fmla="*/ 2032 h 0"/>
                <a:gd name="connsiteX2" fmla="*/ 0 w 0"/>
                <a:gd name="connsiteY2" fmla="*/ 2032 h 0"/>
                <a:gd name="connsiteX3" fmla="*/ 0 w 0"/>
                <a:gd name="connsiteY3" fmla="*/ 2032 h 0"/>
              </a:gdLst>
              <a:ahLst/>
              <a:cxnLst>
                <a:cxn ang="0">
                  <a:pos x="connsiteX0" y="connsiteY0"/>
                </a:cxn>
                <a:cxn ang="0">
                  <a:pos x="connsiteX1" y="connsiteY1"/>
                </a:cxn>
                <a:cxn ang="0">
                  <a:pos x="connsiteX2" y="connsiteY2"/>
                </a:cxn>
                <a:cxn ang="0">
                  <a:pos x="connsiteX3" y="connsiteY3"/>
                </a:cxn>
              </a:cxnLst>
              <a:rect l="l" t="t" r="r" b="b"/>
              <a:pathLst>
                <a:path>
                  <a:moveTo>
                    <a:pt x="0" y="2032"/>
                  </a:moveTo>
                  <a:cubicBezTo>
                    <a:pt x="4572" y="2032"/>
                    <a:pt x="4572" y="2032"/>
                    <a:pt x="4572" y="2032"/>
                  </a:cubicBezTo>
                  <a:cubicBezTo>
                    <a:pt x="4572" y="2032"/>
                    <a:pt x="0" y="-2540"/>
                    <a:pt x="0" y="2032"/>
                  </a:cubicBezTo>
                  <a:cubicBezTo>
                    <a:pt x="0" y="2032"/>
                    <a:pt x="0" y="2032"/>
                    <a:pt x="0"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51" name="Freeform: Shape 431">
              <a:extLst>
                <a:ext uri="{FF2B5EF4-FFF2-40B4-BE49-F238E27FC236}">
                  <a16:creationId xmlns:a16="http://schemas.microsoft.com/office/drawing/2014/main" id="{1705AE39-30F9-C74E-9D1D-C8A7A744CCD1}"/>
                </a:ext>
              </a:extLst>
            </p:cNvPr>
            <p:cNvSpPr/>
            <p:nvPr/>
          </p:nvSpPr>
          <p:spPr>
            <a:xfrm>
              <a:off x="7466076" y="2186358"/>
              <a:ext cx="45720" cy="45720"/>
            </a:xfrm>
            <a:custGeom>
              <a:avLst/>
              <a:gdLst>
                <a:gd name="connsiteX0" fmla="*/ 9144 w 0"/>
                <a:gd name="connsiteY0" fmla="*/ 3429 h 0"/>
                <a:gd name="connsiteX1" fmla="*/ 13716 w 0"/>
                <a:gd name="connsiteY1" fmla="*/ 3429 h 0"/>
                <a:gd name="connsiteX2" fmla="*/ 0 w 0"/>
                <a:gd name="connsiteY2" fmla="*/ 3429 h 0"/>
                <a:gd name="connsiteX3" fmla="*/ 9144 w 0"/>
                <a:gd name="connsiteY3" fmla="*/ 3429 h 0"/>
                <a:gd name="connsiteX4" fmla="*/ 9144 w 0"/>
                <a:gd name="connsiteY4" fmla="*/ 342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9144" y="3429"/>
                  </a:moveTo>
                  <a:cubicBezTo>
                    <a:pt x="13716" y="3429"/>
                    <a:pt x="13716" y="3429"/>
                    <a:pt x="13716" y="3429"/>
                  </a:cubicBezTo>
                  <a:cubicBezTo>
                    <a:pt x="9144" y="-1143"/>
                    <a:pt x="4572" y="-1143"/>
                    <a:pt x="0" y="3429"/>
                  </a:cubicBezTo>
                  <a:cubicBezTo>
                    <a:pt x="4572" y="3429"/>
                    <a:pt x="9144" y="3429"/>
                    <a:pt x="9144" y="3429"/>
                  </a:cubicBezTo>
                  <a:cubicBezTo>
                    <a:pt x="9144" y="3429"/>
                    <a:pt x="9144" y="3429"/>
                    <a:pt x="9144"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52" name="Freeform: Shape 432">
              <a:extLst>
                <a:ext uri="{FF2B5EF4-FFF2-40B4-BE49-F238E27FC236}">
                  <a16:creationId xmlns:a16="http://schemas.microsoft.com/office/drawing/2014/main" id="{C6CECFA5-9F72-A74B-AEBF-35E78A0734E7}"/>
                </a:ext>
              </a:extLst>
            </p:cNvPr>
            <p:cNvSpPr/>
            <p:nvPr/>
          </p:nvSpPr>
          <p:spPr>
            <a:xfrm>
              <a:off x="7470648" y="2183183"/>
              <a:ext cx="45720" cy="45720"/>
            </a:xfrm>
            <a:custGeom>
              <a:avLst/>
              <a:gdLst>
                <a:gd name="connsiteX0" fmla="*/ 9144 w 0"/>
                <a:gd name="connsiteY0" fmla="*/ 2032 h 0"/>
                <a:gd name="connsiteX1" fmla="*/ 0 w 0"/>
                <a:gd name="connsiteY1" fmla="*/ 2032 h 0"/>
                <a:gd name="connsiteX2" fmla="*/ 9144 w 0"/>
                <a:gd name="connsiteY2" fmla="*/ 2032 h 0"/>
                <a:gd name="connsiteX3" fmla="*/ 9144 w 0"/>
                <a:gd name="connsiteY3" fmla="*/ 2032 h 0"/>
              </a:gdLst>
              <a:ahLst/>
              <a:cxnLst>
                <a:cxn ang="0">
                  <a:pos x="connsiteX0" y="connsiteY0"/>
                </a:cxn>
                <a:cxn ang="0">
                  <a:pos x="connsiteX1" y="connsiteY1"/>
                </a:cxn>
                <a:cxn ang="0">
                  <a:pos x="connsiteX2" y="connsiteY2"/>
                </a:cxn>
                <a:cxn ang="0">
                  <a:pos x="connsiteX3" y="connsiteY3"/>
                </a:cxn>
              </a:cxnLst>
              <a:rect l="l" t="t" r="r" b="b"/>
              <a:pathLst>
                <a:path>
                  <a:moveTo>
                    <a:pt x="9144" y="2032"/>
                  </a:moveTo>
                  <a:cubicBezTo>
                    <a:pt x="9144" y="2032"/>
                    <a:pt x="4572" y="-2540"/>
                    <a:pt x="0" y="2032"/>
                  </a:cubicBezTo>
                  <a:cubicBezTo>
                    <a:pt x="4572" y="2032"/>
                    <a:pt x="4572" y="2032"/>
                    <a:pt x="9144" y="2032"/>
                  </a:cubicBezTo>
                  <a:cubicBezTo>
                    <a:pt x="4572" y="2032"/>
                    <a:pt x="9144" y="2032"/>
                    <a:pt x="9144"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53" name="Freeform: Shape 433">
              <a:extLst>
                <a:ext uri="{FF2B5EF4-FFF2-40B4-BE49-F238E27FC236}">
                  <a16:creationId xmlns:a16="http://schemas.microsoft.com/office/drawing/2014/main" id="{7FCC489A-05EE-DA49-AC5A-D1316425D5DF}"/>
                </a:ext>
              </a:extLst>
            </p:cNvPr>
            <p:cNvSpPr/>
            <p:nvPr/>
          </p:nvSpPr>
          <p:spPr>
            <a:xfrm>
              <a:off x="7424928" y="2244651"/>
              <a:ext cx="45720" cy="45720"/>
            </a:xfrm>
            <a:custGeom>
              <a:avLst/>
              <a:gdLst>
                <a:gd name="connsiteX0" fmla="*/ 9144 w 0"/>
                <a:gd name="connsiteY0" fmla="*/ 0 h 0"/>
                <a:gd name="connsiteX1" fmla="*/ 0 w 0"/>
                <a:gd name="connsiteY1" fmla="*/ 0 h 0"/>
                <a:gd name="connsiteX2" fmla="*/ 9144 w 0"/>
                <a:gd name="connsiteY2" fmla="*/ 0 h 0"/>
              </a:gdLst>
              <a:ahLst/>
              <a:cxnLst>
                <a:cxn ang="0">
                  <a:pos x="connsiteX0" y="connsiteY0"/>
                </a:cxn>
                <a:cxn ang="0">
                  <a:pos x="connsiteX1" y="connsiteY1"/>
                </a:cxn>
                <a:cxn ang="0">
                  <a:pos x="connsiteX2" y="connsiteY2"/>
                </a:cxn>
              </a:cxnLst>
              <a:rect l="l" t="t" r="r" b="b"/>
              <a:pathLst>
                <a:path>
                  <a:moveTo>
                    <a:pt x="9144" y="0"/>
                  </a:moveTo>
                  <a:cubicBezTo>
                    <a:pt x="4572" y="0"/>
                    <a:pt x="4572" y="0"/>
                    <a:pt x="0" y="0"/>
                  </a:cubicBezTo>
                  <a:cubicBezTo>
                    <a:pt x="4572" y="0"/>
                    <a:pt x="9144" y="0"/>
                    <a:pt x="9144"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54" name="Freeform: Shape 434">
              <a:extLst>
                <a:ext uri="{FF2B5EF4-FFF2-40B4-BE49-F238E27FC236}">
                  <a16:creationId xmlns:a16="http://schemas.microsoft.com/office/drawing/2014/main" id="{D204EFCE-0ACC-D94D-BF12-15BBB2C78482}"/>
                </a:ext>
              </a:extLst>
            </p:cNvPr>
            <p:cNvSpPr/>
            <p:nvPr/>
          </p:nvSpPr>
          <p:spPr>
            <a:xfrm>
              <a:off x="7452360" y="223093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55" name="Freeform: Shape 435">
              <a:extLst>
                <a:ext uri="{FF2B5EF4-FFF2-40B4-BE49-F238E27FC236}">
                  <a16:creationId xmlns:a16="http://schemas.microsoft.com/office/drawing/2014/main" id="{6A245F81-B774-914D-ABB8-120984D5BAB4}"/>
                </a:ext>
              </a:extLst>
            </p:cNvPr>
            <p:cNvSpPr/>
            <p:nvPr/>
          </p:nvSpPr>
          <p:spPr>
            <a:xfrm>
              <a:off x="7447788" y="2230935"/>
              <a:ext cx="45720" cy="45720"/>
            </a:xfrm>
            <a:custGeom>
              <a:avLst/>
              <a:gdLst>
                <a:gd name="connsiteX0" fmla="*/ 0 w 0"/>
                <a:gd name="connsiteY0" fmla="*/ 0 h 0"/>
                <a:gd name="connsiteX1" fmla="*/ 9144 w 0"/>
                <a:gd name="connsiteY1" fmla="*/ 0 h 0"/>
                <a:gd name="connsiteX2" fmla="*/ 9144 w 0"/>
                <a:gd name="connsiteY2" fmla="*/ 0 h 0"/>
                <a:gd name="connsiteX3" fmla="*/ 9144 w 0"/>
                <a:gd name="connsiteY3" fmla="*/ 0 h 0"/>
                <a:gd name="connsiteX4" fmla="*/ 0 w 0"/>
                <a:gd name="connsiteY4" fmla="*/ 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0" y="0"/>
                  </a:moveTo>
                  <a:cubicBezTo>
                    <a:pt x="4572" y="4572"/>
                    <a:pt x="4572" y="4572"/>
                    <a:pt x="9144" y="0"/>
                  </a:cubicBezTo>
                  <a:cubicBezTo>
                    <a:pt x="9144" y="0"/>
                    <a:pt x="9144" y="0"/>
                    <a:pt x="9144" y="0"/>
                  </a:cubicBezTo>
                  <a:cubicBezTo>
                    <a:pt x="9144" y="0"/>
                    <a:pt x="9144" y="0"/>
                    <a:pt x="9144" y="0"/>
                  </a:cubicBezTo>
                  <a:cubicBezTo>
                    <a:pt x="4572"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56" name="Freeform: Shape 436">
              <a:extLst>
                <a:ext uri="{FF2B5EF4-FFF2-40B4-BE49-F238E27FC236}">
                  <a16:creationId xmlns:a16="http://schemas.microsoft.com/office/drawing/2014/main" id="{E0F02282-245A-4546-BBB8-981E02F582ED}"/>
                </a:ext>
              </a:extLst>
            </p:cNvPr>
            <p:cNvSpPr/>
            <p:nvPr/>
          </p:nvSpPr>
          <p:spPr>
            <a:xfrm>
              <a:off x="7452360" y="2244651"/>
              <a:ext cx="45720" cy="45720"/>
            </a:xfrm>
            <a:custGeom>
              <a:avLst/>
              <a:gdLst>
                <a:gd name="connsiteX0" fmla="*/ 4572 w 0"/>
                <a:gd name="connsiteY0" fmla="*/ 0 h 0"/>
                <a:gd name="connsiteX1" fmla="*/ 0 w 0"/>
                <a:gd name="connsiteY1" fmla="*/ 0 h 0"/>
                <a:gd name="connsiteX2" fmla="*/ 0 w 0"/>
                <a:gd name="connsiteY2" fmla="*/ 0 h 0"/>
                <a:gd name="connsiteX3" fmla="*/ 4572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4572" y="0"/>
                  </a:moveTo>
                  <a:cubicBezTo>
                    <a:pt x="4572" y="0"/>
                    <a:pt x="0" y="0"/>
                    <a:pt x="0" y="0"/>
                  </a:cubicBezTo>
                  <a:cubicBezTo>
                    <a:pt x="0" y="0"/>
                    <a:pt x="0" y="0"/>
                    <a:pt x="0" y="0"/>
                  </a:cubicBezTo>
                  <a:cubicBezTo>
                    <a:pt x="0" y="0"/>
                    <a:pt x="0" y="0"/>
                    <a:pt x="457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57" name="Freeform: Shape 437">
              <a:extLst>
                <a:ext uri="{FF2B5EF4-FFF2-40B4-BE49-F238E27FC236}">
                  <a16:creationId xmlns:a16="http://schemas.microsoft.com/office/drawing/2014/main" id="{D23351C7-FB34-1948-99A3-896D4E58AC06}"/>
                </a:ext>
              </a:extLst>
            </p:cNvPr>
            <p:cNvSpPr/>
            <p:nvPr/>
          </p:nvSpPr>
          <p:spPr>
            <a:xfrm>
              <a:off x="7448931" y="2240079"/>
              <a:ext cx="45720" cy="45720"/>
            </a:xfrm>
            <a:custGeom>
              <a:avLst/>
              <a:gdLst>
                <a:gd name="connsiteX0" fmla="*/ 3429 w 0"/>
                <a:gd name="connsiteY0" fmla="*/ 0 h 0"/>
                <a:gd name="connsiteX1" fmla="*/ 3429 w 0"/>
                <a:gd name="connsiteY1" fmla="*/ 0 h 0"/>
                <a:gd name="connsiteX2" fmla="*/ 3429 w 0"/>
                <a:gd name="connsiteY2" fmla="*/ 0 h 0"/>
                <a:gd name="connsiteX3" fmla="*/ 3429 w 0"/>
                <a:gd name="connsiteY3" fmla="*/ 0 h 0"/>
                <a:gd name="connsiteX4" fmla="*/ 3429 w 0"/>
                <a:gd name="connsiteY4" fmla="*/ 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3429" y="0"/>
                  </a:moveTo>
                  <a:cubicBezTo>
                    <a:pt x="3429" y="0"/>
                    <a:pt x="-1143" y="4572"/>
                    <a:pt x="3429" y="0"/>
                  </a:cubicBezTo>
                  <a:cubicBezTo>
                    <a:pt x="3429" y="4572"/>
                    <a:pt x="8001" y="4572"/>
                    <a:pt x="3429" y="0"/>
                  </a:cubicBezTo>
                  <a:cubicBezTo>
                    <a:pt x="3429" y="0"/>
                    <a:pt x="3429" y="0"/>
                    <a:pt x="3429" y="0"/>
                  </a:cubicBezTo>
                  <a:cubicBezTo>
                    <a:pt x="-1143" y="0"/>
                    <a:pt x="-1143" y="0"/>
                    <a:pt x="3429"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58" name="Freeform: Shape 438">
              <a:extLst>
                <a:ext uri="{FF2B5EF4-FFF2-40B4-BE49-F238E27FC236}">
                  <a16:creationId xmlns:a16="http://schemas.microsoft.com/office/drawing/2014/main" id="{DF397DB4-3FFE-6845-9767-818AF0CF929A}"/>
                </a:ext>
              </a:extLst>
            </p:cNvPr>
            <p:cNvSpPr/>
            <p:nvPr/>
          </p:nvSpPr>
          <p:spPr>
            <a:xfrm>
              <a:off x="7456932" y="2249223"/>
              <a:ext cx="45720" cy="45720"/>
            </a:xfrm>
            <a:custGeom>
              <a:avLst/>
              <a:gdLst>
                <a:gd name="connsiteX0" fmla="*/ 0 w 0"/>
                <a:gd name="connsiteY0" fmla="*/ 4572 h 0"/>
                <a:gd name="connsiteX1" fmla="*/ 9144 w 0"/>
                <a:gd name="connsiteY1" fmla="*/ 0 h 0"/>
                <a:gd name="connsiteX2" fmla="*/ 0 w 0"/>
                <a:gd name="connsiteY2" fmla="*/ 4572 h 0"/>
              </a:gdLst>
              <a:ahLst/>
              <a:cxnLst>
                <a:cxn ang="0">
                  <a:pos x="connsiteX0" y="connsiteY0"/>
                </a:cxn>
                <a:cxn ang="0">
                  <a:pos x="connsiteX1" y="connsiteY1"/>
                </a:cxn>
                <a:cxn ang="0">
                  <a:pos x="connsiteX2" y="connsiteY2"/>
                </a:cxn>
              </a:cxnLst>
              <a:rect l="l" t="t" r="r" b="b"/>
              <a:pathLst>
                <a:path>
                  <a:moveTo>
                    <a:pt x="0" y="4572"/>
                  </a:moveTo>
                  <a:cubicBezTo>
                    <a:pt x="4572" y="4572"/>
                    <a:pt x="9144" y="4572"/>
                    <a:pt x="9144" y="0"/>
                  </a:cubicBezTo>
                  <a:cubicBezTo>
                    <a:pt x="9144" y="0"/>
                    <a:pt x="4572" y="0"/>
                    <a:pt x="0"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59" name="Freeform: Shape 439">
              <a:extLst>
                <a:ext uri="{FF2B5EF4-FFF2-40B4-BE49-F238E27FC236}">
                  <a16:creationId xmlns:a16="http://schemas.microsoft.com/office/drawing/2014/main" id="{AC6B3B5D-FA8F-ED48-BE1A-F0B0494AA5CC}"/>
                </a:ext>
              </a:extLst>
            </p:cNvPr>
            <p:cNvSpPr/>
            <p:nvPr/>
          </p:nvSpPr>
          <p:spPr>
            <a:xfrm>
              <a:off x="7456932" y="2235507"/>
              <a:ext cx="45720" cy="45720"/>
            </a:xfrm>
            <a:custGeom>
              <a:avLst/>
              <a:gdLst>
                <a:gd name="connsiteX0" fmla="*/ 0 w 0"/>
                <a:gd name="connsiteY0" fmla="*/ 4572 h 0"/>
                <a:gd name="connsiteX1" fmla="*/ 4572 w 0"/>
                <a:gd name="connsiteY1" fmla="*/ 0 h 0"/>
                <a:gd name="connsiteX2" fmla="*/ 0 w 0"/>
                <a:gd name="connsiteY2" fmla="*/ 4572 h 0"/>
              </a:gdLst>
              <a:ahLst/>
              <a:cxnLst>
                <a:cxn ang="0">
                  <a:pos x="connsiteX0" y="connsiteY0"/>
                </a:cxn>
                <a:cxn ang="0">
                  <a:pos x="connsiteX1" y="connsiteY1"/>
                </a:cxn>
                <a:cxn ang="0">
                  <a:pos x="connsiteX2" y="connsiteY2"/>
                </a:cxn>
              </a:cxnLst>
              <a:rect l="l" t="t" r="r" b="b"/>
              <a:pathLst>
                <a:path>
                  <a:moveTo>
                    <a:pt x="0" y="4572"/>
                  </a:moveTo>
                  <a:cubicBezTo>
                    <a:pt x="4572" y="4572"/>
                    <a:pt x="4572" y="4572"/>
                    <a:pt x="4572" y="0"/>
                  </a:cubicBezTo>
                  <a:cubicBezTo>
                    <a:pt x="4572" y="0"/>
                    <a:pt x="4572" y="0"/>
                    <a:pt x="0"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60" name="Freeform: Shape 440">
              <a:extLst>
                <a:ext uri="{FF2B5EF4-FFF2-40B4-BE49-F238E27FC236}">
                  <a16:creationId xmlns:a16="http://schemas.microsoft.com/office/drawing/2014/main" id="{39A3CD3C-F7FC-4941-B561-D0E6CA4F83C1}"/>
                </a:ext>
              </a:extLst>
            </p:cNvPr>
            <p:cNvSpPr/>
            <p:nvPr/>
          </p:nvSpPr>
          <p:spPr>
            <a:xfrm>
              <a:off x="7461504" y="2225083"/>
              <a:ext cx="45720" cy="45720"/>
            </a:xfrm>
            <a:custGeom>
              <a:avLst/>
              <a:gdLst>
                <a:gd name="connsiteX0" fmla="*/ 13716 w 0"/>
                <a:gd name="connsiteY0" fmla="*/ 1280 h 0"/>
                <a:gd name="connsiteX1" fmla="*/ 0 w 0"/>
                <a:gd name="connsiteY1" fmla="*/ 5852 h 0"/>
                <a:gd name="connsiteX2" fmla="*/ 4572 w 0"/>
                <a:gd name="connsiteY2" fmla="*/ 1280 h 0"/>
                <a:gd name="connsiteX3" fmla="*/ 13716 w 0"/>
                <a:gd name="connsiteY3" fmla="*/ 1280 h 0"/>
              </a:gdLst>
              <a:ahLst/>
              <a:cxnLst>
                <a:cxn ang="0">
                  <a:pos x="connsiteX0" y="connsiteY0"/>
                </a:cxn>
                <a:cxn ang="0">
                  <a:pos x="connsiteX1" y="connsiteY1"/>
                </a:cxn>
                <a:cxn ang="0">
                  <a:pos x="connsiteX2" y="connsiteY2"/>
                </a:cxn>
                <a:cxn ang="0">
                  <a:pos x="connsiteX3" y="connsiteY3"/>
                </a:cxn>
              </a:cxnLst>
              <a:rect l="l" t="t" r="r" b="b"/>
              <a:pathLst>
                <a:path>
                  <a:moveTo>
                    <a:pt x="13716" y="1280"/>
                  </a:moveTo>
                  <a:cubicBezTo>
                    <a:pt x="13716" y="-3292"/>
                    <a:pt x="4572" y="5852"/>
                    <a:pt x="0" y="5852"/>
                  </a:cubicBezTo>
                  <a:cubicBezTo>
                    <a:pt x="0" y="5852"/>
                    <a:pt x="4572" y="1280"/>
                    <a:pt x="4572" y="1280"/>
                  </a:cubicBezTo>
                  <a:cubicBezTo>
                    <a:pt x="9144" y="5852"/>
                    <a:pt x="13716" y="5852"/>
                    <a:pt x="13716" y="128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61" name="Freeform: Shape 441">
              <a:extLst>
                <a:ext uri="{FF2B5EF4-FFF2-40B4-BE49-F238E27FC236}">
                  <a16:creationId xmlns:a16="http://schemas.microsoft.com/office/drawing/2014/main" id="{6829C94E-FB5B-E741-92FE-C1B5D1C61182}"/>
                </a:ext>
              </a:extLst>
            </p:cNvPr>
            <p:cNvSpPr/>
            <p:nvPr/>
          </p:nvSpPr>
          <p:spPr>
            <a:xfrm>
              <a:off x="7466076" y="223550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62" name="Freeform: Shape 442">
              <a:extLst>
                <a:ext uri="{FF2B5EF4-FFF2-40B4-BE49-F238E27FC236}">
                  <a16:creationId xmlns:a16="http://schemas.microsoft.com/office/drawing/2014/main" id="{B20BB17D-00A6-564B-AA90-47BCE630146B}"/>
                </a:ext>
              </a:extLst>
            </p:cNvPr>
            <p:cNvSpPr/>
            <p:nvPr/>
          </p:nvSpPr>
          <p:spPr>
            <a:xfrm>
              <a:off x="7434071" y="2289959"/>
              <a:ext cx="45720" cy="45720"/>
            </a:xfrm>
            <a:custGeom>
              <a:avLst/>
              <a:gdLst>
                <a:gd name="connsiteX0" fmla="*/ 0 w 0"/>
                <a:gd name="connsiteY0" fmla="*/ 9556 h 0"/>
                <a:gd name="connsiteX1" fmla="*/ 22860 w 0"/>
                <a:gd name="connsiteY1" fmla="*/ 4984 h 0"/>
                <a:gd name="connsiteX2" fmla="*/ 13716 w 0"/>
                <a:gd name="connsiteY2" fmla="*/ 4984 h 0"/>
                <a:gd name="connsiteX3" fmla="*/ 18288 w 0"/>
                <a:gd name="connsiteY3" fmla="*/ 4984 h 0"/>
                <a:gd name="connsiteX4" fmla="*/ 0 w 0"/>
                <a:gd name="connsiteY4" fmla="*/ 9556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0" y="9556"/>
                  </a:moveTo>
                  <a:cubicBezTo>
                    <a:pt x="4572" y="9556"/>
                    <a:pt x="22860" y="14128"/>
                    <a:pt x="22860" y="4984"/>
                  </a:cubicBezTo>
                  <a:cubicBezTo>
                    <a:pt x="18288" y="4984"/>
                    <a:pt x="13716" y="4984"/>
                    <a:pt x="13716" y="4984"/>
                  </a:cubicBezTo>
                  <a:cubicBezTo>
                    <a:pt x="13716" y="4984"/>
                    <a:pt x="18288" y="4984"/>
                    <a:pt x="18288" y="4984"/>
                  </a:cubicBezTo>
                  <a:cubicBezTo>
                    <a:pt x="13716" y="-4160"/>
                    <a:pt x="0" y="412"/>
                    <a:pt x="0" y="955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63" name="Freeform: Shape 443">
              <a:extLst>
                <a:ext uri="{FF2B5EF4-FFF2-40B4-BE49-F238E27FC236}">
                  <a16:creationId xmlns:a16="http://schemas.microsoft.com/office/drawing/2014/main" id="{1B860275-2A50-0F42-B0D3-0B8E77C1F0E7}"/>
                </a:ext>
              </a:extLst>
            </p:cNvPr>
            <p:cNvSpPr/>
            <p:nvPr/>
          </p:nvSpPr>
          <p:spPr>
            <a:xfrm>
              <a:off x="7438644" y="2265617"/>
              <a:ext cx="45720" cy="45720"/>
            </a:xfrm>
            <a:custGeom>
              <a:avLst/>
              <a:gdLst>
                <a:gd name="connsiteX0" fmla="*/ 0 w 0"/>
                <a:gd name="connsiteY0" fmla="*/ 6466 h 0"/>
                <a:gd name="connsiteX1" fmla="*/ 0 w 0"/>
                <a:gd name="connsiteY1" fmla="*/ 6466 h 0"/>
                <a:gd name="connsiteX2" fmla="*/ 4572 w 0"/>
                <a:gd name="connsiteY2" fmla="*/ 15610 h 0"/>
                <a:gd name="connsiteX3" fmla="*/ 9144 w 0"/>
                <a:gd name="connsiteY3" fmla="*/ 1894 h 0"/>
                <a:gd name="connsiteX4" fmla="*/ 0 w 0"/>
                <a:gd name="connsiteY4" fmla="*/ 6466 h 0"/>
                <a:gd name="connsiteX5" fmla="*/ 0 w 0"/>
                <a:gd name="connsiteY5" fmla="*/ 646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0" y="6466"/>
                  </a:moveTo>
                  <a:cubicBezTo>
                    <a:pt x="0" y="6466"/>
                    <a:pt x="0" y="6466"/>
                    <a:pt x="0" y="6466"/>
                  </a:cubicBezTo>
                  <a:cubicBezTo>
                    <a:pt x="0" y="11038"/>
                    <a:pt x="0" y="15610"/>
                    <a:pt x="4572" y="15610"/>
                  </a:cubicBezTo>
                  <a:cubicBezTo>
                    <a:pt x="4572" y="11038"/>
                    <a:pt x="9144" y="6466"/>
                    <a:pt x="9144" y="1894"/>
                  </a:cubicBezTo>
                  <a:cubicBezTo>
                    <a:pt x="9144" y="-2678"/>
                    <a:pt x="0" y="1894"/>
                    <a:pt x="0" y="6466"/>
                  </a:cubicBezTo>
                  <a:cubicBezTo>
                    <a:pt x="0" y="6466"/>
                    <a:pt x="0" y="6466"/>
                    <a:pt x="0" y="646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64" name="Freeform: Shape 444">
              <a:extLst>
                <a:ext uri="{FF2B5EF4-FFF2-40B4-BE49-F238E27FC236}">
                  <a16:creationId xmlns:a16="http://schemas.microsoft.com/office/drawing/2014/main" id="{8ED7838C-4E3F-AE4B-BFF8-A33267D6C85D}"/>
                </a:ext>
              </a:extLst>
            </p:cNvPr>
            <p:cNvSpPr/>
            <p:nvPr/>
          </p:nvSpPr>
          <p:spPr>
            <a:xfrm>
              <a:off x="7349616" y="2330812"/>
              <a:ext cx="45720" cy="45720"/>
            </a:xfrm>
            <a:custGeom>
              <a:avLst/>
              <a:gdLst>
                <a:gd name="connsiteX0" fmla="*/ 29591 w 0"/>
                <a:gd name="connsiteY0" fmla="*/ 14423 h 0"/>
                <a:gd name="connsiteX1" fmla="*/ 15875 w 0"/>
                <a:gd name="connsiteY1" fmla="*/ 5279 h 0"/>
                <a:gd name="connsiteX2" fmla="*/ 34163 w 0"/>
                <a:gd name="connsiteY2" fmla="*/ 9851 h 0"/>
                <a:gd name="connsiteX3" fmla="*/ 34163 w 0"/>
                <a:gd name="connsiteY3" fmla="*/ 5279 h 0"/>
                <a:gd name="connsiteX4" fmla="*/ 38735 w 0"/>
                <a:gd name="connsiteY4" fmla="*/ 5279 h 0"/>
                <a:gd name="connsiteX5" fmla="*/ 2159 w 0"/>
                <a:gd name="connsiteY5" fmla="*/ 5279 h 0"/>
                <a:gd name="connsiteX6" fmla="*/ 2159 w 0"/>
                <a:gd name="connsiteY6" fmla="*/ 5279 h 0"/>
                <a:gd name="connsiteX7" fmla="*/ 15875 w 0"/>
                <a:gd name="connsiteY7" fmla="*/ 14423 h 0"/>
                <a:gd name="connsiteX8" fmla="*/ 29591 w 0"/>
                <a:gd name="connsiteY8" fmla="*/ 14423 h 0"/>
                <a:gd name="connsiteX9" fmla="*/ 20447 w 0"/>
                <a:gd name="connsiteY9" fmla="*/ 14423 h 0"/>
                <a:gd name="connsiteX10" fmla="*/ 29591 w 0"/>
                <a:gd name="connsiteY10" fmla="*/ 14423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a:moveTo>
                    <a:pt x="29591" y="14423"/>
                  </a:moveTo>
                  <a:cubicBezTo>
                    <a:pt x="29591" y="9851"/>
                    <a:pt x="20447" y="9851"/>
                    <a:pt x="15875" y="5279"/>
                  </a:cubicBezTo>
                  <a:cubicBezTo>
                    <a:pt x="20447" y="5279"/>
                    <a:pt x="25019" y="5279"/>
                    <a:pt x="34163" y="9851"/>
                  </a:cubicBezTo>
                  <a:cubicBezTo>
                    <a:pt x="34163" y="9851"/>
                    <a:pt x="34163" y="9851"/>
                    <a:pt x="34163" y="5279"/>
                  </a:cubicBezTo>
                  <a:cubicBezTo>
                    <a:pt x="34163" y="5279"/>
                    <a:pt x="38735" y="5279"/>
                    <a:pt x="38735" y="5279"/>
                  </a:cubicBezTo>
                  <a:cubicBezTo>
                    <a:pt x="29591" y="707"/>
                    <a:pt x="6731" y="-3865"/>
                    <a:pt x="2159" y="5279"/>
                  </a:cubicBezTo>
                  <a:cubicBezTo>
                    <a:pt x="2159" y="5279"/>
                    <a:pt x="2159" y="5279"/>
                    <a:pt x="2159" y="5279"/>
                  </a:cubicBezTo>
                  <a:cubicBezTo>
                    <a:pt x="-6985" y="9851"/>
                    <a:pt x="15875" y="14423"/>
                    <a:pt x="15875" y="14423"/>
                  </a:cubicBezTo>
                  <a:cubicBezTo>
                    <a:pt x="15875" y="18995"/>
                    <a:pt x="20447" y="23567"/>
                    <a:pt x="29591" y="14423"/>
                  </a:cubicBezTo>
                  <a:cubicBezTo>
                    <a:pt x="29591" y="14423"/>
                    <a:pt x="20447" y="14423"/>
                    <a:pt x="20447" y="14423"/>
                  </a:cubicBezTo>
                  <a:cubicBezTo>
                    <a:pt x="20447" y="14423"/>
                    <a:pt x="25019" y="14423"/>
                    <a:pt x="29591" y="14423"/>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65" name="Freeform: Shape 445">
              <a:extLst>
                <a:ext uri="{FF2B5EF4-FFF2-40B4-BE49-F238E27FC236}">
                  <a16:creationId xmlns:a16="http://schemas.microsoft.com/office/drawing/2014/main" id="{F662367A-90AD-AC47-B21D-B0D8393C5C3F}"/>
                </a:ext>
              </a:extLst>
            </p:cNvPr>
            <p:cNvSpPr/>
            <p:nvPr/>
          </p:nvSpPr>
          <p:spPr>
            <a:xfrm>
              <a:off x="7109459" y="2473251"/>
              <a:ext cx="45720" cy="45720"/>
            </a:xfrm>
            <a:custGeom>
              <a:avLst/>
              <a:gdLst>
                <a:gd name="connsiteX0" fmla="*/ 0 w 0"/>
                <a:gd name="connsiteY0" fmla="*/ 0 h 0"/>
                <a:gd name="connsiteX1" fmla="*/ 0 w 0"/>
                <a:gd name="connsiteY1" fmla="*/ 0 h 0"/>
                <a:gd name="connsiteX2" fmla="*/ 4572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4572"/>
                    <a:pt x="0" y="4572"/>
                    <a:pt x="0" y="0"/>
                  </a:cubicBezTo>
                  <a:cubicBezTo>
                    <a:pt x="4572" y="0"/>
                    <a:pt x="4572" y="0"/>
                    <a:pt x="4572"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66" name="Freeform: Shape 446">
              <a:extLst>
                <a:ext uri="{FF2B5EF4-FFF2-40B4-BE49-F238E27FC236}">
                  <a16:creationId xmlns:a16="http://schemas.microsoft.com/office/drawing/2014/main" id="{19B10EAE-FD4C-6949-A80B-F2B8295E7239}"/>
                </a:ext>
              </a:extLst>
            </p:cNvPr>
            <p:cNvSpPr/>
            <p:nvPr/>
          </p:nvSpPr>
          <p:spPr>
            <a:xfrm>
              <a:off x="6899147" y="249611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67" name="Freeform: Shape 447">
              <a:extLst>
                <a:ext uri="{FF2B5EF4-FFF2-40B4-BE49-F238E27FC236}">
                  <a16:creationId xmlns:a16="http://schemas.microsoft.com/office/drawing/2014/main" id="{149F5EDB-4888-1447-97A3-E158CB12B5EA}"/>
                </a:ext>
              </a:extLst>
            </p:cNvPr>
            <p:cNvSpPr/>
            <p:nvPr/>
          </p:nvSpPr>
          <p:spPr>
            <a:xfrm>
              <a:off x="6908291" y="245039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68" name="Freeform: Shape 448">
              <a:extLst>
                <a:ext uri="{FF2B5EF4-FFF2-40B4-BE49-F238E27FC236}">
                  <a16:creationId xmlns:a16="http://schemas.microsoft.com/office/drawing/2014/main" id="{49C1F983-90BC-B541-8018-7BD3FC2782D3}"/>
                </a:ext>
              </a:extLst>
            </p:cNvPr>
            <p:cNvSpPr/>
            <p:nvPr/>
          </p:nvSpPr>
          <p:spPr>
            <a:xfrm>
              <a:off x="6894575" y="248696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69" name="Freeform: Shape 449">
              <a:extLst>
                <a:ext uri="{FF2B5EF4-FFF2-40B4-BE49-F238E27FC236}">
                  <a16:creationId xmlns:a16="http://schemas.microsoft.com/office/drawing/2014/main" id="{C5111264-22C7-CD44-9C28-F26397959E1C}"/>
                </a:ext>
              </a:extLst>
            </p:cNvPr>
            <p:cNvSpPr/>
            <p:nvPr/>
          </p:nvSpPr>
          <p:spPr>
            <a:xfrm>
              <a:off x="6922007" y="243210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70" name="Freeform: Shape 450">
              <a:extLst>
                <a:ext uri="{FF2B5EF4-FFF2-40B4-BE49-F238E27FC236}">
                  <a16:creationId xmlns:a16="http://schemas.microsoft.com/office/drawing/2014/main" id="{A3559B8F-514C-6F4E-B9C3-1A8EDBA8D66B}"/>
                </a:ext>
              </a:extLst>
            </p:cNvPr>
            <p:cNvSpPr/>
            <p:nvPr/>
          </p:nvSpPr>
          <p:spPr>
            <a:xfrm>
              <a:off x="6922007" y="242295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71" name="Freeform: Shape 451">
              <a:extLst>
                <a:ext uri="{FF2B5EF4-FFF2-40B4-BE49-F238E27FC236}">
                  <a16:creationId xmlns:a16="http://schemas.microsoft.com/office/drawing/2014/main" id="{470579CE-053B-F846-92F6-9F9A629E67CE}"/>
                </a:ext>
              </a:extLst>
            </p:cNvPr>
            <p:cNvSpPr/>
            <p:nvPr/>
          </p:nvSpPr>
          <p:spPr>
            <a:xfrm>
              <a:off x="6908291" y="2433246"/>
              <a:ext cx="45720" cy="45720"/>
            </a:xfrm>
            <a:custGeom>
              <a:avLst/>
              <a:gdLst>
                <a:gd name="connsiteX0" fmla="*/ 0 w 0"/>
                <a:gd name="connsiteY0" fmla="*/ 3429 h 0"/>
                <a:gd name="connsiteX1" fmla="*/ 0 w 0"/>
                <a:gd name="connsiteY1" fmla="*/ 3429 h 0"/>
                <a:gd name="connsiteX2" fmla="*/ 0 w 0"/>
                <a:gd name="connsiteY2" fmla="*/ 3429 h 0"/>
              </a:gdLst>
              <a:ahLst/>
              <a:cxnLst>
                <a:cxn ang="0">
                  <a:pos x="connsiteX0" y="connsiteY0"/>
                </a:cxn>
                <a:cxn ang="0">
                  <a:pos x="connsiteX1" y="connsiteY1"/>
                </a:cxn>
                <a:cxn ang="0">
                  <a:pos x="connsiteX2" y="connsiteY2"/>
                </a:cxn>
              </a:cxnLst>
              <a:rect l="l" t="t" r="r" b="b"/>
              <a:pathLst>
                <a:path>
                  <a:moveTo>
                    <a:pt x="0" y="3429"/>
                  </a:moveTo>
                  <a:cubicBezTo>
                    <a:pt x="0" y="-1143"/>
                    <a:pt x="0" y="-1143"/>
                    <a:pt x="0" y="3429"/>
                  </a:cubicBezTo>
                  <a:lnTo>
                    <a:pt x="0" y="3429"/>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72" name="Freeform: Shape 452">
              <a:extLst>
                <a:ext uri="{FF2B5EF4-FFF2-40B4-BE49-F238E27FC236}">
                  <a16:creationId xmlns:a16="http://schemas.microsoft.com/office/drawing/2014/main" id="{98D6B9AB-A6F6-4344-B85E-D701452C0BA5}"/>
                </a:ext>
              </a:extLst>
            </p:cNvPr>
            <p:cNvSpPr/>
            <p:nvPr/>
          </p:nvSpPr>
          <p:spPr>
            <a:xfrm>
              <a:off x="6885431" y="250068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4572"/>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73" name="Freeform: Shape 453">
              <a:extLst>
                <a:ext uri="{FF2B5EF4-FFF2-40B4-BE49-F238E27FC236}">
                  <a16:creationId xmlns:a16="http://schemas.microsoft.com/office/drawing/2014/main" id="{137AB377-061D-FB48-B842-5A40151DF139}"/>
                </a:ext>
              </a:extLst>
            </p:cNvPr>
            <p:cNvSpPr/>
            <p:nvPr/>
          </p:nvSpPr>
          <p:spPr>
            <a:xfrm>
              <a:off x="6899147" y="249611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74" name="Freeform: Shape 454">
              <a:extLst>
                <a:ext uri="{FF2B5EF4-FFF2-40B4-BE49-F238E27FC236}">
                  <a16:creationId xmlns:a16="http://schemas.microsoft.com/office/drawing/2014/main" id="{40482E66-2BA9-7645-8130-ABFED9BB6460}"/>
                </a:ext>
              </a:extLst>
            </p:cNvPr>
            <p:cNvSpPr/>
            <p:nvPr/>
          </p:nvSpPr>
          <p:spPr>
            <a:xfrm>
              <a:off x="6899147" y="247325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75" name="Freeform: Shape 455">
              <a:extLst>
                <a:ext uri="{FF2B5EF4-FFF2-40B4-BE49-F238E27FC236}">
                  <a16:creationId xmlns:a16="http://schemas.microsoft.com/office/drawing/2014/main" id="{81742851-1344-564C-A2F4-A1F63500EEFB}"/>
                </a:ext>
              </a:extLst>
            </p:cNvPr>
            <p:cNvSpPr/>
            <p:nvPr/>
          </p:nvSpPr>
          <p:spPr>
            <a:xfrm>
              <a:off x="6901687" y="2432103"/>
              <a:ext cx="45720" cy="45720"/>
            </a:xfrm>
            <a:custGeom>
              <a:avLst/>
              <a:gdLst>
                <a:gd name="connsiteX0" fmla="*/ 2032 w 0"/>
                <a:gd name="connsiteY0" fmla="*/ 0 h 0"/>
                <a:gd name="connsiteX1" fmla="*/ 2032 w 0"/>
                <a:gd name="connsiteY1" fmla="*/ 0 h 0"/>
                <a:gd name="connsiteX2" fmla="*/ 2032 w 0"/>
                <a:gd name="connsiteY2" fmla="*/ 0 h 0"/>
              </a:gdLst>
              <a:ahLst/>
              <a:cxnLst>
                <a:cxn ang="0">
                  <a:pos x="connsiteX0" y="connsiteY0"/>
                </a:cxn>
                <a:cxn ang="0">
                  <a:pos x="connsiteX1" y="connsiteY1"/>
                </a:cxn>
                <a:cxn ang="0">
                  <a:pos x="connsiteX2" y="connsiteY2"/>
                </a:cxn>
              </a:cxnLst>
              <a:rect l="l" t="t" r="r" b="b"/>
              <a:pathLst>
                <a:path>
                  <a:moveTo>
                    <a:pt x="2032" y="0"/>
                  </a:moveTo>
                  <a:cubicBezTo>
                    <a:pt x="2032" y="0"/>
                    <a:pt x="-2540" y="0"/>
                    <a:pt x="2032" y="0"/>
                  </a:cubicBezTo>
                  <a:lnTo>
                    <a:pt x="2032"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76" name="Freeform: Shape 456">
              <a:extLst>
                <a:ext uri="{FF2B5EF4-FFF2-40B4-BE49-F238E27FC236}">
                  <a16:creationId xmlns:a16="http://schemas.microsoft.com/office/drawing/2014/main" id="{B4FA864A-5F66-CB41-BD0F-B4FDFE98A70A}"/>
                </a:ext>
              </a:extLst>
            </p:cNvPr>
            <p:cNvSpPr/>
            <p:nvPr/>
          </p:nvSpPr>
          <p:spPr>
            <a:xfrm>
              <a:off x="6899147" y="256926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77" name="Freeform: Shape 457">
              <a:extLst>
                <a:ext uri="{FF2B5EF4-FFF2-40B4-BE49-F238E27FC236}">
                  <a16:creationId xmlns:a16="http://schemas.microsoft.com/office/drawing/2014/main" id="{4F0DE2E0-A7BB-8C42-98A5-1794562B5D2B}"/>
                </a:ext>
              </a:extLst>
            </p:cNvPr>
            <p:cNvSpPr/>
            <p:nvPr/>
          </p:nvSpPr>
          <p:spPr>
            <a:xfrm>
              <a:off x="6912863" y="243210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78" name="Freeform: Shape 458">
              <a:extLst>
                <a:ext uri="{FF2B5EF4-FFF2-40B4-BE49-F238E27FC236}">
                  <a16:creationId xmlns:a16="http://schemas.microsoft.com/office/drawing/2014/main" id="{FB099CBC-A0A1-194E-B2FD-361879E476B4}"/>
                </a:ext>
              </a:extLst>
            </p:cNvPr>
            <p:cNvSpPr/>
            <p:nvPr/>
          </p:nvSpPr>
          <p:spPr>
            <a:xfrm>
              <a:off x="6908291" y="244124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79" name="Freeform: Shape 459">
              <a:extLst>
                <a:ext uri="{FF2B5EF4-FFF2-40B4-BE49-F238E27FC236}">
                  <a16:creationId xmlns:a16="http://schemas.microsoft.com/office/drawing/2014/main" id="{867528BE-B478-8247-98BF-BB3AABA8D227}"/>
                </a:ext>
              </a:extLst>
            </p:cNvPr>
            <p:cNvSpPr/>
            <p:nvPr/>
          </p:nvSpPr>
          <p:spPr>
            <a:xfrm>
              <a:off x="6903719" y="242295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80" name="Freeform: Shape 460">
              <a:extLst>
                <a:ext uri="{FF2B5EF4-FFF2-40B4-BE49-F238E27FC236}">
                  <a16:creationId xmlns:a16="http://schemas.microsoft.com/office/drawing/2014/main" id="{1EE04F5C-BABD-1640-9DE0-E458FE1D7FF8}"/>
                </a:ext>
              </a:extLst>
            </p:cNvPr>
            <p:cNvSpPr/>
            <p:nvPr/>
          </p:nvSpPr>
          <p:spPr>
            <a:xfrm>
              <a:off x="7340599" y="2322375"/>
              <a:ext cx="45720" cy="45720"/>
            </a:xfrm>
            <a:custGeom>
              <a:avLst/>
              <a:gdLst>
                <a:gd name="connsiteX0" fmla="*/ 2032 w 0"/>
                <a:gd name="connsiteY0" fmla="*/ 0 h 0"/>
                <a:gd name="connsiteX1" fmla="*/ 2032 w 0"/>
                <a:gd name="connsiteY1" fmla="*/ 0 h 0"/>
                <a:gd name="connsiteX2" fmla="*/ 2032 w 0"/>
                <a:gd name="connsiteY2" fmla="*/ 0 h 0"/>
              </a:gdLst>
              <a:ahLst/>
              <a:cxnLst>
                <a:cxn ang="0">
                  <a:pos x="connsiteX0" y="connsiteY0"/>
                </a:cxn>
                <a:cxn ang="0">
                  <a:pos x="connsiteX1" y="connsiteY1"/>
                </a:cxn>
                <a:cxn ang="0">
                  <a:pos x="connsiteX2" y="connsiteY2"/>
                </a:cxn>
              </a:cxnLst>
              <a:rect l="l" t="t" r="r" b="b"/>
              <a:pathLst>
                <a:path>
                  <a:moveTo>
                    <a:pt x="2032" y="0"/>
                  </a:moveTo>
                  <a:cubicBezTo>
                    <a:pt x="2032" y="0"/>
                    <a:pt x="-2540" y="0"/>
                    <a:pt x="2032" y="0"/>
                  </a:cubicBezTo>
                  <a:lnTo>
                    <a:pt x="2032"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81" name="Freeform: Shape 461">
              <a:extLst>
                <a:ext uri="{FF2B5EF4-FFF2-40B4-BE49-F238E27FC236}">
                  <a16:creationId xmlns:a16="http://schemas.microsoft.com/office/drawing/2014/main" id="{627BF3C2-C939-D046-8713-F3B489D50AF6}"/>
                </a:ext>
              </a:extLst>
            </p:cNvPr>
            <p:cNvSpPr/>
            <p:nvPr/>
          </p:nvSpPr>
          <p:spPr>
            <a:xfrm>
              <a:off x="7283195" y="237266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82" name="Freeform: Shape 462">
              <a:extLst>
                <a:ext uri="{FF2B5EF4-FFF2-40B4-BE49-F238E27FC236}">
                  <a16:creationId xmlns:a16="http://schemas.microsoft.com/office/drawing/2014/main" id="{74987475-B649-174D-9DA2-3B8D01E59D9C}"/>
                </a:ext>
              </a:extLst>
            </p:cNvPr>
            <p:cNvSpPr/>
            <p:nvPr/>
          </p:nvSpPr>
          <p:spPr>
            <a:xfrm>
              <a:off x="6942835" y="2569263"/>
              <a:ext cx="45720" cy="45720"/>
            </a:xfrm>
            <a:custGeom>
              <a:avLst/>
              <a:gdLst>
                <a:gd name="connsiteX0" fmla="*/ 2032 w 0"/>
                <a:gd name="connsiteY0" fmla="*/ 0 h 0"/>
                <a:gd name="connsiteX1" fmla="*/ 2032 w 0"/>
                <a:gd name="connsiteY1" fmla="*/ 0 h 0"/>
                <a:gd name="connsiteX2" fmla="*/ 2032 w 0"/>
                <a:gd name="connsiteY2" fmla="*/ 0 h 0"/>
              </a:gdLst>
              <a:ahLst/>
              <a:cxnLst>
                <a:cxn ang="0">
                  <a:pos x="connsiteX0" y="connsiteY0"/>
                </a:cxn>
                <a:cxn ang="0">
                  <a:pos x="connsiteX1" y="connsiteY1"/>
                </a:cxn>
                <a:cxn ang="0">
                  <a:pos x="connsiteX2" y="connsiteY2"/>
                </a:cxn>
              </a:cxnLst>
              <a:rect l="l" t="t" r="r" b="b"/>
              <a:pathLst>
                <a:path>
                  <a:moveTo>
                    <a:pt x="2032" y="0"/>
                  </a:moveTo>
                  <a:cubicBezTo>
                    <a:pt x="-2540" y="0"/>
                    <a:pt x="2032" y="0"/>
                    <a:pt x="2032" y="0"/>
                  </a:cubicBezTo>
                  <a:lnTo>
                    <a:pt x="2032"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83" name="Freeform: Shape 463">
              <a:extLst>
                <a:ext uri="{FF2B5EF4-FFF2-40B4-BE49-F238E27FC236}">
                  <a16:creationId xmlns:a16="http://schemas.microsoft.com/office/drawing/2014/main" id="{CCF95752-6E9F-CE49-86F2-1AE7FE5B56C2}"/>
                </a:ext>
              </a:extLst>
            </p:cNvPr>
            <p:cNvSpPr/>
            <p:nvPr/>
          </p:nvSpPr>
          <p:spPr>
            <a:xfrm>
              <a:off x="6954011" y="258755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84" name="Freeform: Shape 464">
              <a:extLst>
                <a:ext uri="{FF2B5EF4-FFF2-40B4-BE49-F238E27FC236}">
                  <a16:creationId xmlns:a16="http://schemas.microsoft.com/office/drawing/2014/main" id="{F1B93488-5FA3-1F4E-831B-AB3608775F1C}"/>
                </a:ext>
              </a:extLst>
            </p:cNvPr>
            <p:cNvSpPr/>
            <p:nvPr/>
          </p:nvSpPr>
          <p:spPr>
            <a:xfrm>
              <a:off x="6917435" y="241381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4572"/>
                    <a:pt x="0" y="0"/>
                  </a:cubicBezTo>
                  <a:cubicBezTo>
                    <a:pt x="0" y="4572"/>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85" name="Freeform: Shape 465">
              <a:extLst>
                <a:ext uri="{FF2B5EF4-FFF2-40B4-BE49-F238E27FC236}">
                  <a16:creationId xmlns:a16="http://schemas.microsoft.com/office/drawing/2014/main" id="{84FA94D6-210E-A444-B68F-FDABE66E8B16}"/>
                </a:ext>
              </a:extLst>
            </p:cNvPr>
            <p:cNvSpPr/>
            <p:nvPr/>
          </p:nvSpPr>
          <p:spPr>
            <a:xfrm>
              <a:off x="7411211" y="230408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86" name="Freeform: Shape 466">
              <a:extLst>
                <a:ext uri="{FF2B5EF4-FFF2-40B4-BE49-F238E27FC236}">
                  <a16:creationId xmlns:a16="http://schemas.microsoft.com/office/drawing/2014/main" id="{912C3655-17DF-BF49-9879-5E7C8C57E3F3}"/>
                </a:ext>
              </a:extLst>
            </p:cNvPr>
            <p:cNvSpPr/>
            <p:nvPr/>
          </p:nvSpPr>
          <p:spPr>
            <a:xfrm>
              <a:off x="6967727" y="257840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87" name="Freeform: Shape 467">
              <a:extLst>
                <a:ext uri="{FF2B5EF4-FFF2-40B4-BE49-F238E27FC236}">
                  <a16:creationId xmlns:a16="http://schemas.microsoft.com/office/drawing/2014/main" id="{AA082D6E-B988-2F4F-8A7A-898E67435EB4}"/>
                </a:ext>
              </a:extLst>
            </p:cNvPr>
            <p:cNvSpPr/>
            <p:nvPr/>
          </p:nvSpPr>
          <p:spPr>
            <a:xfrm>
              <a:off x="6752843" y="2166927"/>
              <a:ext cx="777241" cy="411480"/>
            </a:xfrm>
            <a:custGeom>
              <a:avLst/>
              <a:gdLst>
                <a:gd name="connsiteX0" fmla="*/ 530352 w 777240"/>
                <a:gd name="connsiteY0" fmla="*/ 251460 h 411480"/>
                <a:gd name="connsiteX1" fmla="*/ 530352 w 777240"/>
                <a:gd name="connsiteY1" fmla="*/ 251460 h 411480"/>
                <a:gd name="connsiteX2" fmla="*/ 548641 w 777240"/>
                <a:gd name="connsiteY2" fmla="*/ 246888 h 411480"/>
                <a:gd name="connsiteX3" fmla="*/ 557785 w 777240"/>
                <a:gd name="connsiteY3" fmla="*/ 246888 h 411480"/>
                <a:gd name="connsiteX4" fmla="*/ 557785 w 777240"/>
                <a:gd name="connsiteY4" fmla="*/ 246888 h 411480"/>
                <a:gd name="connsiteX5" fmla="*/ 562357 w 777240"/>
                <a:gd name="connsiteY5" fmla="*/ 242316 h 411480"/>
                <a:gd name="connsiteX6" fmla="*/ 589788 w 777240"/>
                <a:gd name="connsiteY6" fmla="*/ 233172 h 411480"/>
                <a:gd name="connsiteX7" fmla="*/ 589788 w 777240"/>
                <a:gd name="connsiteY7" fmla="*/ 233172 h 411480"/>
                <a:gd name="connsiteX8" fmla="*/ 594361 w 777240"/>
                <a:gd name="connsiteY8" fmla="*/ 233172 h 411480"/>
                <a:gd name="connsiteX9" fmla="*/ 608077 w 777240"/>
                <a:gd name="connsiteY9" fmla="*/ 228600 h 411480"/>
                <a:gd name="connsiteX10" fmla="*/ 589788 w 777240"/>
                <a:gd name="connsiteY10" fmla="*/ 228600 h 411480"/>
                <a:gd name="connsiteX11" fmla="*/ 566928 w 777240"/>
                <a:gd name="connsiteY11" fmla="*/ 224028 h 411480"/>
                <a:gd name="connsiteX12" fmla="*/ 566928 w 777240"/>
                <a:gd name="connsiteY12" fmla="*/ 224028 h 411480"/>
                <a:gd name="connsiteX13" fmla="*/ 544068 w 777240"/>
                <a:gd name="connsiteY13" fmla="*/ 228600 h 411480"/>
                <a:gd name="connsiteX14" fmla="*/ 548641 w 777240"/>
                <a:gd name="connsiteY14" fmla="*/ 224028 h 411480"/>
                <a:gd name="connsiteX15" fmla="*/ 544068 w 777240"/>
                <a:gd name="connsiteY15" fmla="*/ 224028 h 411480"/>
                <a:gd name="connsiteX16" fmla="*/ 562357 w 777240"/>
                <a:gd name="connsiteY16" fmla="*/ 219456 h 411480"/>
                <a:gd name="connsiteX17" fmla="*/ 562357 w 777240"/>
                <a:gd name="connsiteY17" fmla="*/ 219456 h 411480"/>
                <a:gd name="connsiteX18" fmla="*/ 562357 w 777240"/>
                <a:gd name="connsiteY18" fmla="*/ 214884 h 411480"/>
                <a:gd name="connsiteX19" fmla="*/ 562357 w 777240"/>
                <a:gd name="connsiteY19" fmla="*/ 214884 h 411480"/>
                <a:gd name="connsiteX20" fmla="*/ 566928 w 777240"/>
                <a:gd name="connsiteY20" fmla="*/ 210312 h 411480"/>
                <a:gd name="connsiteX21" fmla="*/ 580645 w 777240"/>
                <a:gd name="connsiteY21" fmla="*/ 214884 h 411480"/>
                <a:gd name="connsiteX22" fmla="*/ 585217 w 777240"/>
                <a:gd name="connsiteY22" fmla="*/ 228600 h 411480"/>
                <a:gd name="connsiteX23" fmla="*/ 598933 w 777240"/>
                <a:gd name="connsiteY23" fmla="*/ 233172 h 411480"/>
                <a:gd name="connsiteX24" fmla="*/ 608077 w 777240"/>
                <a:gd name="connsiteY24" fmla="*/ 210312 h 411480"/>
                <a:gd name="connsiteX25" fmla="*/ 612649 w 777240"/>
                <a:gd name="connsiteY25" fmla="*/ 214884 h 411480"/>
                <a:gd name="connsiteX26" fmla="*/ 617221 w 777240"/>
                <a:gd name="connsiteY26" fmla="*/ 214884 h 411480"/>
                <a:gd name="connsiteX27" fmla="*/ 617221 w 777240"/>
                <a:gd name="connsiteY27" fmla="*/ 210312 h 411480"/>
                <a:gd name="connsiteX28" fmla="*/ 617221 w 777240"/>
                <a:gd name="connsiteY28" fmla="*/ 205740 h 411480"/>
                <a:gd name="connsiteX29" fmla="*/ 621793 w 777240"/>
                <a:gd name="connsiteY29" fmla="*/ 201168 h 411480"/>
                <a:gd name="connsiteX30" fmla="*/ 617221 w 777240"/>
                <a:gd name="connsiteY30" fmla="*/ 201168 h 411480"/>
                <a:gd name="connsiteX31" fmla="*/ 617221 w 777240"/>
                <a:gd name="connsiteY31" fmla="*/ 201168 h 411480"/>
                <a:gd name="connsiteX32" fmla="*/ 617221 w 777240"/>
                <a:gd name="connsiteY32" fmla="*/ 201168 h 411480"/>
                <a:gd name="connsiteX33" fmla="*/ 621793 w 777240"/>
                <a:gd name="connsiteY33" fmla="*/ 196596 h 411480"/>
                <a:gd name="connsiteX34" fmla="*/ 617221 w 777240"/>
                <a:gd name="connsiteY34" fmla="*/ 196596 h 411480"/>
                <a:gd name="connsiteX35" fmla="*/ 617221 w 777240"/>
                <a:gd name="connsiteY35" fmla="*/ 196596 h 411480"/>
                <a:gd name="connsiteX36" fmla="*/ 608077 w 777240"/>
                <a:gd name="connsiteY36" fmla="*/ 196596 h 411480"/>
                <a:gd name="connsiteX37" fmla="*/ 617221 w 777240"/>
                <a:gd name="connsiteY37" fmla="*/ 192024 h 411480"/>
                <a:gd name="connsiteX38" fmla="*/ 617221 w 777240"/>
                <a:gd name="connsiteY38" fmla="*/ 192024 h 411480"/>
                <a:gd name="connsiteX39" fmla="*/ 603505 w 777240"/>
                <a:gd name="connsiteY39" fmla="*/ 192024 h 411480"/>
                <a:gd name="connsiteX40" fmla="*/ 612649 w 777240"/>
                <a:gd name="connsiteY40" fmla="*/ 187452 h 411480"/>
                <a:gd name="connsiteX41" fmla="*/ 594361 w 777240"/>
                <a:gd name="connsiteY41" fmla="*/ 178308 h 411480"/>
                <a:gd name="connsiteX42" fmla="*/ 580645 w 777240"/>
                <a:gd name="connsiteY42" fmla="*/ 173736 h 411480"/>
                <a:gd name="connsiteX43" fmla="*/ 580645 w 777240"/>
                <a:gd name="connsiteY43" fmla="*/ 169164 h 411480"/>
                <a:gd name="connsiteX44" fmla="*/ 585217 w 777240"/>
                <a:gd name="connsiteY44" fmla="*/ 164592 h 411480"/>
                <a:gd name="connsiteX45" fmla="*/ 580645 w 777240"/>
                <a:gd name="connsiteY45" fmla="*/ 164592 h 411480"/>
                <a:gd name="connsiteX46" fmla="*/ 585217 w 777240"/>
                <a:gd name="connsiteY46" fmla="*/ 160020 h 411480"/>
                <a:gd name="connsiteX47" fmla="*/ 571501 w 777240"/>
                <a:gd name="connsiteY47" fmla="*/ 155448 h 411480"/>
                <a:gd name="connsiteX48" fmla="*/ 585217 w 777240"/>
                <a:gd name="connsiteY48" fmla="*/ 150876 h 411480"/>
                <a:gd name="connsiteX49" fmla="*/ 580645 w 777240"/>
                <a:gd name="connsiteY49" fmla="*/ 155448 h 411480"/>
                <a:gd name="connsiteX50" fmla="*/ 608077 w 777240"/>
                <a:gd name="connsiteY50" fmla="*/ 155448 h 411480"/>
                <a:gd name="connsiteX51" fmla="*/ 608077 w 777240"/>
                <a:gd name="connsiteY51" fmla="*/ 155448 h 411480"/>
                <a:gd name="connsiteX52" fmla="*/ 589788 w 777240"/>
                <a:gd name="connsiteY52" fmla="*/ 150876 h 411480"/>
                <a:gd name="connsiteX53" fmla="*/ 603505 w 777240"/>
                <a:gd name="connsiteY53" fmla="*/ 146304 h 411480"/>
                <a:gd name="connsiteX54" fmla="*/ 598933 w 777240"/>
                <a:gd name="connsiteY54" fmla="*/ 150876 h 411480"/>
                <a:gd name="connsiteX55" fmla="*/ 635509 w 777240"/>
                <a:gd name="connsiteY55" fmla="*/ 155448 h 411480"/>
                <a:gd name="connsiteX56" fmla="*/ 649225 w 777240"/>
                <a:gd name="connsiteY56" fmla="*/ 155448 h 411480"/>
                <a:gd name="connsiteX57" fmla="*/ 653797 w 777240"/>
                <a:gd name="connsiteY57" fmla="*/ 146304 h 411480"/>
                <a:gd name="connsiteX58" fmla="*/ 635509 w 777240"/>
                <a:gd name="connsiteY58" fmla="*/ 141732 h 411480"/>
                <a:gd name="connsiteX59" fmla="*/ 630937 w 777240"/>
                <a:gd name="connsiteY59" fmla="*/ 150876 h 411480"/>
                <a:gd name="connsiteX60" fmla="*/ 626365 w 777240"/>
                <a:gd name="connsiteY60" fmla="*/ 146304 h 411480"/>
                <a:gd name="connsiteX61" fmla="*/ 630937 w 777240"/>
                <a:gd name="connsiteY61" fmla="*/ 141732 h 411480"/>
                <a:gd name="connsiteX62" fmla="*/ 644653 w 777240"/>
                <a:gd name="connsiteY62" fmla="*/ 146304 h 411480"/>
                <a:gd name="connsiteX63" fmla="*/ 658369 w 777240"/>
                <a:gd name="connsiteY63" fmla="*/ 146304 h 411480"/>
                <a:gd name="connsiteX64" fmla="*/ 653797 w 777240"/>
                <a:gd name="connsiteY64" fmla="*/ 141732 h 411480"/>
                <a:gd name="connsiteX65" fmla="*/ 672085 w 777240"/>
                <a:gd name="connsiteY65" fmla="*/ 141732 h 411480"/>
                <a:gd name="connsiteX66" fmla="*/ 681229 w 777240"/>
                <a:gd name="connsiteY66" fmla="*/ 137160 h 411480"/>
                <a:gd name="connsiteX67" fmla="*/ 672085 w 777240"/>
                <a:gd name="connsiteY67" fmla="*/ 137160 h 411480"/>
                <a:gd name="connsiteX68" fmla="*/ 672085 w 777240"/>
                <a:gd name="connsiteY68" fmla="*/ 137160 h 411480"/>
                <a:gd name="connsiteX69" fmla="*/ 662941 w 777240"/>
                <a:gd name="connsiteY69" fmla="*/ 137160 h 411480"/>
                <a:gd name="connsiteX70" fmla="*/ 667513 w 777240"/>
                <a:gd name="connsiteY70" fmla="*/ 132588 h 411480"/>
                <a:gd name="connsiteX71" fmla="*/ 662941 w 777240"/>
                <a:gd name="connsiteY71" fmla="*/ 132588 h 411480"/>
                <a:gd name="connsiteX72" fmla="*/ 662941 w 777240"/>
                <a:gd name="connsiteY72" fmla="*/ 132588 h 411480"/>
                <a:gd name="connsiteX73" fmla="*/ 653797 w 777240"/>
                <a:gd name="connsiteY73" fmla="*/ 137160 h 411480"/>
                <a:gd name="connsiteX74" fmla="*/ 658369 w 777240"/>
                <a:gd name="connsiteY74" fmla="*/ 132588 h 411480"/>
                <a:gd name="connsiteX75" fmla="*/ 653797 w 777240"/>
                <a:gd name="connsiteY75" fmla="*/ 128016 h 411480"/>
                <a:gd name="connsiteX76" fmla="*/ 662941 w 777240"/>
                <a:gd name="connsiteY76" fmla="*/ 128016 h 411480"/>
                <a:gd name="connsiteX77" fmla="*/ 662941 w 777240"/>
                <a:gd name="connsiteY77" fmla="*/ 132588 h 411480"/>
                <a:gd name="connsiteX78" fmla="*/ 676657 w 777240"/>
                <a:gd name="connsiteY78" fmla="*/ 123444 h 411480"/>
                <a:gd name="connsiteX79" fmla="*/ 667513 w 777240"/>
                <a:gd name="connsiteY79" fmla="*/ 118872 h 411480"/>
                <a:gd name="connsiteX80" fmla="*/ 667513 w 777240"/>
                <a:gd name="connsiteY80" fmla="*/ 114300 h 411480"/>
                <a:gd name="connsiteX81" fmla="*/ 672085 w 777240"/>
                <a:gd name="connsiteY81" fmla="*/ 114300 h 411480"/>
                <a:gd name="connsiteX82" fmla="*/ 662941 w 777240"/>
                <a:gd name="connsiteY82" fmla="*/ 114300 h 411480"/>
                <a:gd name="connsiteX83" fmla="*/ 667513 w 777240"/>
                <a:gd name="connsiteY83" fmla="*/ 109728 h 411480"/>
                <a:gd name="connsiteX84" fmla="*/ 662941 w 777240"/>
                <a:gd name="connsiteY84" fmla="*/ 114300 h 411480"/>
                <a:gd name="connsiteX85" fmla="*/ 653797 w 777240"/>
                <a:gd name="connsiteY85" fmla="*/ 114300 h 411480"/>
                <a:gd name="connsiteX86" fmla="*/ 653797 w 777240"/>
                <a:gd name="connsiteY86" fmla="*/ 114300 h 411480"/>
                <a:gd name="connsiteX87" fmla="*/ 653797 w 777240"/>
                <a:gd name="connsiteY87" fmla="*/ 114300 h 411480"/>
                <a:gd name="connsiteX88" fmla="*/ 658369 w 777240"/>
                <a:gd name="connsiteY88" fmla="*/ 114300 h 411480"/>
                <a:gd name="connsiteX89" fmla="*/ 644653 w 777240"/>
                <a:gd name="connsiteY89" fmla="*/ 109728 h 411480"/>
                <a:gd name="connsiteX90" fmla="*/ 658369 w 777240"/>
                <a:gd name="connsiteY90" fmla="*/ 109728 h 411480"/>
                <a:gd name="connsiteX91" fmla="*/ 658369 w 777240"/>
                <a:gd name="connsiteY91" fmla="*/ 109728 h 411480"/>
                <a:gd name="connsiteX92" fmla="*/ 667513 w 777240"/>
                <a:gd name="connsiteY92" fmla="*/ 109728 h 411480"/>
                <a:gd name="connsiteX93" fmla="*/ 662941 w 777240"/>
                <a:gd name="connsiteY93" fmla="*/ 109728 h 411480"/>
                <a:gd name="connsiteX94" fmla="*/ 672085 w 777240"/>
                <a:gd name="connsiteY94" fmla="*/ 105156 h 411480"/>
                <a:gd name="connsiteX95" fmla="*/ 672085 w 777240"/>
                <a:gd name="connsiteY95" fmla="*/ 105156 h 411480"/>
                <a:gd name="connsiteX96" fmla="*/ 708661 w 777240"/>
                <a:gd name="connsiteY96" fmla="*/ 100584 h 411480"/>
                <a:gd name="connsiteX97" fmla="*/ 694945 w 777240"/>
                <a:gd name="connsiteY97" fmla="*/ 100584 h 411480"/>
                <a:gd name="connsiteX98" fmla="*/ 681229 w 777240"/>
                <a:gd name="connsiteY98" fmla="*/ 96012 h 411480"/>
                <a:gd name="connsiteX99" fmla="*/ 681229 w 777240"/>
                <a:gd name="connsiteY99" fmla="*/ 96012 h 411480"/>
                <a:gd name="connsiteX100" fmla="*/ 676657 w 777240"/>
                <a:gd name="connsiteY100" fmla="*/ 91440 h 411480"/>
                <a:gd name="connsiteX101" fmla="*/ 694945 w 777240"/>
                <a:gd name="connsiteY101" fmla="*/ 91440 h 411480"/>
                <a:gd name="connsiteX102" fmla="*/ 676657 w 777240"/>
                <a:gd name="connsiteY102" fmla="*/ 82296 h 411480"/>
                <a:gd name="connsiteX103" fmla="*/ 676657 w 777240"/>
                <a:gd name="connsiteY103" fmla="*/ 82296 h 411480"/>
                <a:gd name="connsiteX104" fmla="*/ 676657 w 777240"/>
                <a:gd name="connsiteY104" fmla="*/ 82296 h 411480"/>
                <a:gd name="connsiteX105" fmla="*/ 676657 w 777240"/>
                <a:gd name="connsiteY105" fmla="*/ 82296 h 411480"/>
                <a:gd name="connsiteX106" fmla="*/ 676657 w 777240"/>
                <a:gd name="connsiteY106" fmla="*/ 82296 h 411480"/>
                <a:gd name="connsiteX107" fmla="*/ 676657 w 777240"/>
                <a:gd name="connsiteY107" fmla="*/ 82296 h 411480"/>
                <a:gd name="connsiteX108" fmla="*/ 676657 w 777240"/>
                <a:gd name="connsiteY108" fmla="*/ 82296 h 411480"/>
                <a:gd name="connsiteX109" fmla="*/ 662941 w 777240"/>
                <a:gd name="connsiteY109" fmla="*/ 86868 h 411480"/>
                <a:gd name="connsiteX110" fmla="*/ 667513 w 777240"/>
                <a:gd name="connsiteY110" fmla="*/ 86868 h 411480"/>
                <a:gd name="connsiteX111" fmla="*/ 658369 w 777240"/>
                <a:gd name="connsiteY111" fmla="*/ 91440 h 411480"/>
                <a:gd name="connsiteX112" fmla="*/ 672085 w 777240"/>
                <a:gd name="connsiteY112" fmla="*/ 82296 h 411480"/>
                <a:gd name="connsiteX113" fmla="*/ 672085 w 777240"/>
                <a:gd name="connsiteY113" fmla="*/ 82296 h 411480"/>
                <a:gd name="connsiteX114" fmla="*/ 681229 w 777240"/>
                <a:gd name="connsiteY114" fmla="*/ 73152 h 411480"/>
                <a:gd name="connsiteX115" fmla="*/ 681229 w 777240"/>
                <a:gd name="connsiteY115" fmla="*/ 73152 h 411480"/>
                <a:gd name="connsiteX116" fmla="*/ 713233 w 777240"/>
                <a:gd name="connsiteY116" fmla="*/ 64008 h 411480"/>
                <a:gd name="connsiteX117" fmla="*/ 704089 w 777240"/>
                <a:gd name="connsiteY117" fmla="*/ 64008 h 411480"/>
                <a:gd name="connsiteX118" fmla="*/ 708661 w 777240"/>
                <a:gd name="connsiteY118" fmla="*/ 50292 h 411480"/>
                <a:gd name="connsiteX119" fmla="*/ 731521 w 777240"/>
                <a:gd name="connsiteY119" fmla="*/ 45720 h 411480"/>
                <a:gd name="connsiteX120" fmla="*/ 726949 w 777240"/>
                <a:gd name="connsiteY120" fmla="*/ 45720 h 411480"/>
                <a:gd name="connsiteX121" fmla="*/ 749809 w 777240"/>
                <a:gd name="connsiteY121" fmla="*/ 41148 h 411480"/>
                <a:gd name="connsiteX122" fmla="*/ 717805 w 777240"/>
                <a:gd name="connsiteY122" fmla="*/ 41148 h 411480"/>
                <a:gd name="connsiteX123" fmla="*/ 749809 w 777240"/>
                <a:gd name="connsiteY123" fmla="*/ 41148 h 411480"/>
                <a:gd name="connsiteX124" fmla="*/ 768097 w 777240"/>
                <a:gd name="connsiteY124" fmla="*/ 36576 h 411480"/>
                <a:gd name="connsiteX125" fmla="*/ 763525 w 777240"/>
                <a:gd name="connsiteY125" fmla="*/ 36576 h 411480"/>
                <a:gd name="connsiteX126" fmla="*/ 804673 w 777240"/>
                <a:gd name="connsiteY126" fmla="*/ 27432 h 411480"/>
                <a:gd name="connsiteX127" fmla="*/ 736093 w 777240"/>
                <a:gd name="connsiteY127" fmla="*/ 22860 h 411480"/>
                <a:gd name="connsiteX128" fmla="*/ 736093 w 777240"/>
                <a:gd name="connsiteY128" fmla="*/ 22860 h 411480"/>
                <a:gd name="connsiteX129" fmla="*/ 722377 w 777240"/>
                <a:gd name="connsiteY129" fmla="*/ 27432 h 411480"/>
                <a:gd name="connsiteX130" fmla="*/ 699517 w 777240"/>
                <a:gd name="connsiteY130" fmla="*/ 27432 h 411480"/>
                <a:gd name="connsiteX131" fmla="*/ 704089 w 777240"/>
                <a:gd name="connsiteY131" fmla="*/ 27432 h 411480"/>
                <a:gd name="connsiteX132" fmla="*/ 704089 w 777240"/>
                <a:gd name="connsiteY132" fmla="*/ 27432 h 411480"/>
                <a:gd name="connsiteX133" fmla="*/ 690373 w 777240"/>
                <a:gd name="connsiteY133" fmla="*/ 27432 h 411480"/>
                <a:gd name="connsiteX134" fmla="*/ 690373 w 777240"/>
                <a:gd name="connsiteY134" fmla="*/ 27432 h 411480"/>
                <a:gd name="connsiteX135" fmla="*/ 644653 w 777240"/>
                <a:gd name="connsiteY135" fmla="*/ 41148 h 411480"/>
                <a:gd name="connsiteX136" fmla="*/ 672085 w 777240"/>
                <a:gd name="connsiteY136" fmla="*/ 32004 h 411480"/>
                <a:gd name="connsiteX137" fmla="*/ 672085 w 777240"/>
                <a:gd name="connsiteY137" fmla="*/ 22860 h 411480"/>
                <a:gd name="connsiteX138" fmla="*/ 612649 w 777240"/>
                <a:gd name="connsiteY138" fmla="*/ 32004 h 411480"/>
                <a:gd name="connsiteX139" fmla="*/ 644653 w 777240"/>
                <a:gd name="connsiteY139" fmla="*/ 27432 h 411480"/>
                <a:gd name="connsiteX140" fmla="*/ 635509 w 777240"/>
                <a:gd name="connsiteY140" fmla="*/ 22860 h 411480"/>
                <a:gd name="connsiteX141" fmla="*/ 649225 w 777240"/>
                <a:gd name="connsiteY141" fmla="*/ 22860 h 411480"/>
                <a:gd name="connsiteX142" fmla="*/ 694945 w 777240"/>
                <a:gd name="connsiteY142" fmla="*/ 18288 h 411480"/>
                <a:gd name="connsiteX143" fmla="*/ 662941 w 777240"/>
                <a:gd name="connsiteY143" fmla="*/ 13716 h 411480"/>
                <a:gd name="connsiteX144" fmla="*/ 662941 w 777240"/>
                <a:gd name="connsiteY144" fmla="*/ 13716 h 411480"/>
                <a:gd name="connsiteX145" fmla="*/ 653797 w 777240"/>
                <a:gd name="connsiteY145" fmla="*/ 13716 h 411480"/>
                <a:gd name="connsiteX146" fmla="*/ 644653 w 777240"/>
                <a:gd name="connsiteY146" fmla="*/ 9144 h 411480"/>
                <a:gd name="connsiteX147" fmla="*/ 649225 w 777240"/>
                <a:gd name="connsiteY147" fmla="*/ 9144 h 411480"/>
                <a:gd name="connsiteX148" fmla="*/ 608077 w 777240"/>
                <a:gd name="connsiteY148" fmla="*/ 4572 h 411480"/>
                <a:gd name="connsiteX149" fmla="*/ 548641 w 777240"/>
                <a:gd name="connsiteY149" fmla="*/ 4572 h 411480"/>
                <a:gd name="connsiteX150" fmla="*/ 553212 w 777240"/>
                <a:gd name="connsiteY150" fmla="*/ 4572 h 411480"/>
                <a:gd name="connsiteX151" fmla="*/ 516636 w 777240"/>
                <a:gd name="connsiteY151" fmla="*/ 4572 h 411480"/>
                <a:gd name="connsiteX152" fmla="*/ 516636 w 777240"/>
                <a:gd name="connsiteY152" fmla="*/ 4572 h 411480"/>
                <a:gd name="connsiteX153" fmla="*/ 489205 w 777240"/>
                <a:gd name="connsiteY153" fmla="*/ 4572 h 411480"/>
                <a:gd name="connsiteX154" fmla="*/ 493776 w 777240"/>
                <a:gd name="connsiteY154" fmla="*/ 9144 h 411480"/>
                <a:gd name="connsiteX155" fmla="*/ 484632 w 777240"/>
                <a:gd name="connsiteY155" fmla="*/ 9144 h 411480"/>
                <a:gd name="connsiteX156" fmla="*/ 489205 w 777240"/>
                <a:gd name="connsiteY156" fmla="*/ 9144 h 411480"/>
                <a:gd name="connsiteX157" fmla="*/ 466344 w 777240"/>
                <a:gd name="connsiteY157" fmla="*/ 13716 h 411480"/>
                <a:gd name="connsiteX158" fmla="*/ 470916 w 777240"/>
                <a:gd name="connsiteY158" fmla="*/ 13716 h 411480"/>
                <a:gd name="connsiteX159" fmla="*/ 448056 w 777240"/>
                <a:gd name="connsiteY159" fmla="*/ 13716 h 411480"/>
                <a:gd name="connsiteX160" fmla="*/ 406908 w 777240"/>
                <a:gd name="connsiteY160" fmla="*/ 13716 h 411480"/>
                <a:gd name="connsiteX161" fmla="*/ 411480 w 777240"/>
                <a:gd name="connsiteY161" fmla="*/ 13716 h 411480"/>
                <a:gd name="connsiteX162" fmla="*/ 388620 w 777240"/>
                <a:gd name="connsiteY162" fmla="*/ 13716 h 411480"/>
                <a:gd name="connsiteX163" fmla="*/ 384048 w 777240"/>
                <a:gd name="connsiteY163" fmla="*/ 13716 h 411480"/>
                <a:gd name="connsiteX164" fmla="*/ 384048 w 777240"/>
                <a:gd name="connsiteY164" fmla="*/ 13716 h 411480"/>
                <a:gd name="connsiteX165" fmla="*/ 402336 w 777240"/>
                <a:gd name="connsiteY165" fmla="*/ 13716 h 411480"/>
                <a:gd name="connsiteX166" fmla="*/ 374904 w 777240"/>
                <a:gd name="connsiteY166" fmla="*/ 13716 h 411480"/>
                <a:gd name="connsiteX167" fmla="*/ 402336 w 777240"/>
                <a:gd name="connsiteY167" fmla="*/ 22860 h 411480"/>
                <a:gd name="connsiteX168" fmla="*/ 402336 w 777240"/>
                <a:gd name="connsiteY168" fmla="*/ 22860 h 411480"/>
                <a:gd name="connsiteX169" fmla="*/ 406908 w 777240"/>
                <a:gd name="connsiteY169" fmla="*/ 22860 h 411480"/>
                <a:gd name="connsiteX170" fmla="*/ 406908 w 777240"/>
                <a:gd name="connsiteY170" fmla="*/ 22860 h 411480"/>
                <a:gd name="connsiteX171" fmla="*/ 370332 w 777240"/>
                <a:gd name="connsiteY171" fmla="*/ 13716 h 411480"/>
                <a:gd name="connsiteX172" fmla="*/ 374904 w 777240"/>
                <a:gd name="connsiteY172" fmla="*/ 13716 h 411480"/>
                <a:gd name="connsiteX173" fmla="*/ 365760 w 777240"/>
                <a:gd name="connsiteY173" fmla="*/ 13716 h 411480"/>
                <a:gd name="connsiteX174" fmla="*/ 370332 w 777240"/>
                <a:gd name="connsiteY174" fmla="*/ 13716 h 411480"/>
                <a:gd name="connsiteX175" fmla="*/ 338328 w 777240"/>
                <a:gd name="connsiteY175" fmla="*/ 13716 h 411480"/>
                <a:gd name="connsiteX176" fmla="*/ 352044 w 777240"/>
                <a:gd name="connsiteY176" fmla="*/ 22860 h 411480"/>
                <a:gd name="connsiteX177" fmla="*/ 338328 w 777240"/>
                <a:gd name="connsiteY177" fmla="*/ 22860 h 411480"/>
                <a:gd name="connsiteX178" fmla="*/ 338328 w 777240"/>
                <a:gd name="connsiteY178" fmla="*/ 22860 h 411480"/>
                <a:gd name="connsiteX179" fmla="*/ 347472 w 777240"/>
                <a:gd name="connsiteY179" fmla="*/ 27432 h 411480"/>
                <a:gd name="connsiteX180" fmla="*/ 333756 w 777240"/>
                <a:gd name="connsiteY180" fmla="*/ 22860 h 411480"/>
                <a:gd name="connsiteX181" fmla="*/ 338328 w 777240"/>
                <a:gd name="connsiteY181" fmla="*/ 22860 h 411480"/>
                <a:gd name="connsiteX182" fmla="*/ 329184 w 777240"/>
                <a:gd name="connsiteY182" fmla="*/ 18288 h 411480"/>
                <a:gd name="connsiteX183" fmla="*/ 333756 w 777240"/>
                <a:gd name="connsiteY183" fmla="*/ 18288 h 411480"/>
                <a:gd name="connsiteX184" fmla="*/ 324612 w 777240"/>
                <a:gd name="connsiteY184" fmla="*/ 18288 h 411480"/>
                <a:gd name="connsiteX185" fmla="*/ 310896 w 777240"/>
                <a:gd name="connsiteY185" fmla="*/ 18288 h 411480"/>
                <a:gd name="connsiteX186" fmla="*/ 315468 w 777240"/>
                <a:gd name="connsiteY186" fmla="*/ 18288 h 411480"/>
                <a:gd name="connsiteX187" fmla="*/ 301752 w 777240"/>
                <a:gd name="connsiteY187" fmla="*/ 22860 h 411480"/>
                <a:gd name="connsiteX188" fmla="*/ 306324 w 777240"/>
                <a:gd name="connsiteY188" fmla="*/ 13716 h 411480"/>
                <a:gd name="connsiteX189" fmla="*/ 292608 w 777240"/>
                <a:gd name="connsiteY189" fmla="*/ 13716 h 411480"/>
                <a:gd name="connsiteX190" fmla="*/ 237744 w 777240"/>
                <a:gd name="connsiteY190" fmla="*/ 18288 h 411480"/>
                <a:gd name="connsiteX191" fmla="*/ 242316 w 777240"/>
                <a:gd name="connsiteY191" fmla="*/ 18288 h 411480"/>
                <a:gd name="connsiteX192" fmla="*/ 228600 w 777240"/>
                <a:gd name="connsiteY192" fmla="*/ 18288 h 411480"/>
                <a:gd name="connsiteX193" fmla="*/ 214884 w 777240"/>
                <a:gd name="connsiteY193" fmla="*/ 27432 h 411480"/>
                <a:gd name="connsiteX194" fmla="*/ 201168 w 777240"/>
                <a:gd name="connsiteY194" fmla="*/ 27432 h 411480"/>
                <a:gd name="connsiteX195" fmla="*/ 169164 w 777240"/>
                <a:gd name="connsiteY195" fmla="*/ 32004 h 411480"/>
                <a:gd name="connsiteX196" fmla="*/ 141732 w 777240"/>
                <a:gd name="connsiteY196" fmla="*/ 36576 h 411480"/>
                <a:gd name="connsiteX197" fmla="*/ 118872 w 777240"/>
                <a:gd name="connsiteY197" fmla="*/ 41148 h 411480"/>
                <a:gd name="connsiteX198" fmla="*/ 123444 w 777240"/>
                <a:gd name="connsiteY198" fmla="*/ 41148 h 411480"/>
                <a:gd name="connsiteX199" fmla="*/ 109728 w 777240"/>
                <a:gd name="connsiteY199" fmla="*/ 45720 h 411480"/>
                <a:gd name="connsiteX200" fmla="*/ 137160 w 777240"/>
                <a:gd name="connsiteY200" fmla="*/ 45720 h 411480"/>
                <a:gd name="connsiteX201" fmla="*/ 123444 w 777240"/>
                <a:gd name="connsiteY201" fmla="*/ 54864 h 411480"/>
                <a:gd name="connsiteX202" fmla="*/ 100584 w 777240"/>
                <a:gd name="connsiteY202" fmla="*/ 59436 h 411480"/>
                <a:gd name="connsiteX203" fmla="*/ 82296 w 777240"/>
                <a:gd name="connsiteY203" fmla="*/ 59436 h 411480"/>
                <a:gd name="connsiteX204" fmla="*/ 68580 w 777240"/>
                <a:gd name="connsiteY204" fmla="*/ 64008 h 411480"/>
                <a:gd name="connsiteX205" fmla="*/ 36576 w 777240"/>
                <a:gd name="connsiteY205" fmla="*/ 68580 h 411480"/>
                <a:gd name="connsiteX206" fmla="*/ 13716 w 777240"/>
                <a:gd name="connsiteY206" fmla="*/ 73152 h 411480"/>
                <a:gd name="connsiteX207" fmla="*/ 9144 w 777240"/>
                <a:gd name="connsiteY207" fmla="*/ 73152 h 411480"/>
                <a:gd name="connsiteX208" fmla="*/ 9144 w 777240"/>
                <a:gd name="connsiteY208" fmla="*/ 73152 h 411480"/>
                <a:gd name="connsiteX209" fmla="*/ 22860 w 777240"/>
                <a:gd name="connsiteY209" fmla="*/ 77724 h 411480"/>
                <a:gd name="connsiteX210" fmla="*/ 22860 w 777240"/>
                <a:gd name="connsiteY210" fmla="*/ 77724 h 411480"/>
                <a:gd name="connsiteX211" fmla="*/ 36576 w 777240"/>
                <a:gd name="connsiteY211" fmla="*/ 77724 h 411480"/>
                <a:gd name="connsiteX212" fmla="*/ 27432 w 777240"/>
                <a:gd name="connsiteY212" fmla="*/ 77724 h 411480"/>
                <a:gd name="connsiteX213" fmla="*/ 32004 w 777240"/>
                <a:gd name="connsiteY213" fmla="*/ 77724 h 411480"/>
                <a:gd name="connsiteX214" fmla="*/ 27432 w 777240"/>
                <a:gd name="connsiteY214" fmla="*/ 77724 h 411480"/>
                <a:gd name="connsiteX215" fmla="*/ 41148 w 777240"/>
                <a:gd name="connsiteY215" fmla="*/ 82296 h 411480"/>
                <a:gd name="connsiteX216" fmla="*/ 50292 w 777240"/>
                <a:gd name="connsiteY216" fmla="*/ 77724 h 411480"/>
                <a:gd name="connsiteX217" fmla="*/ 54864 w 777240"/>
                <a:gd name="connsiteY217" fmla="*/ 77724 h 411480"/>
                <a:gd name="connsiteX218" fmla="*/ 82296 w 777240"/>
                <a:gd name="connsiteY218" fmla="*/ 77724 h 411480"/>
                <a:gd name="connsiteX219" fmla="*/ 73152 w 777240"/>
                <a:gd name="connsiteY219" fmla="*/ 82296 h 411480"/>
                <a:gd name="connsiteX220" fmla="*/ 36576 w 777240"/>
                <a:gd name="connsiteY220" fmla="*/ 82296 h 411480"/>
                <a:gd name="connsiteX221" fmla="*/ 36576 w 777240"/>
                <a:gd name="connsiteY221" fmla="*/ 82296 h 411480"/>
                <a:gd name="connsiteX222" fmla="*/ 0 w 777240"/>
                <a:gd name="connsiteY222" fmla="*/ 86868 h 411480"/>
                <a:gd name="connsiteX223" fmla="*/ 13716 w 777240"/>
                <a:gd name="connsiteY223" fmla="*/ 86868 h 411480"/>
                <a:gd name="connsiteX224" fmla="*/ 13716 w 777240"/>
                <a:gd name="connsiteY224" fmla="*/ 86868 h 411480"/>
                <a:gd name="connsiteX225" fmla="*/ 36576 w 777240"/>
                <a:gd name="connsiteY225" fmla="*/ 86868 h 411480"/>
                <a:gd name="connsiteX226" fmla="*/ 9144 w 777240"/>
                <a:gd name="connsiteY226" fmla="*/ 91440 h 411480"/>
                <a:gd name="connsiteX227" fmla="*/ 45720 w 777240"/>
                <a:gd name="connsiteY227" fmla="*/ 100584 h 411480"/>
                <a:gd name="connsiteX228" fmla="*/ 41148 w 777240"/>
                <a:gd name="connsiteY228" fmla="*/ 96012 h 411480"/>
                <a:gd name="connsiteX229" fmla="*/ 45720 w 777240"/>
                <a:gd name="connsiteY229" fmla="*/ 96012 h 411480"/>
                <a:gd name="connsiteX230" fmla="*/ 59436 w 777240"/>
                <a:gd name="connsiteY230" fmla="*/ 96012 h 411480"/>
                <a:gd name="connsiteX231" fmla="*/ 54864 w 777240"/>
                <a:gd name="connsiteY231" fmla="*/ 100584 h 411480"/>
                <a:gd name="connsiteX232" fmla="*/ 77724 w 777240"/>
                <a:gd name="connsiteY232" fmla="*/ 100584 h 411480"/>
                <a:gd name="connsiteX233" fmla="*/ 96012 w 777240"/>
                <a:gd name="connsiteY233" fmla="*/ 100584 h 411480"/>
                <a:gd name="connsiteX234" fmla="*/ 123444 w 777240"/>
                <a:gd name="connsiteY234" fmla="*/ 100584 h 411480"/>
                <a:gd name="connsiteX235" fmla="*/ 123444 w 777240"/>
                <a:gd name="connsiteY235" fmla="*/ 100584 h 411480"/>
                <a:gd name="connsiteX236" fmla="*/ 132588 w 777240"/>
                <a:gd name="connsiteY236" fmla="*/ 100584 h 411480"/>
                <a:gd name="connsiteX237" fmla="*/ 137160 w 777240"/>
                <a:gd name="connsiteY237" fmla="*/ 100584 h 411480"/>
                <a:gd name="connsiteX238" fmla="*/ 137160 w 777240"/>
                <a:gd name="connsiteY238" fmla="*/ 100584 h 411480"/>
                <a:gd name="connsiteX239" fmla="*/ 146304 w 777240"/>
                <a:gd name="connsiteY239" fmla="*/ 109728 h 411480"/>
                <a:gd name="connsiteX240" fmla="*/ 150876 w 777240"/>
                <a:gd name="connsiteY240" fmla="*/ 109728 h 411480"/>
                <a:gd name="connsiteX241" fmla="*/ 150876 w 777240"/>
                <a:gd name="connsiteY241" fmla="*/ 114300 h 411480"/>
                <a:gd name="connsiteX242" fmla="*/ 164592 w 777240"/>
                <a:gd name="connsiteY242" fmla="*/ 118872 h 411480"/>
                <a:gd name="connsiteX243" fmla="*/ 160020 w 777240"/>
                <a:gd name="connsiteY243" fmla="*/ 123444 h 411480"/>
                <a:gd name="connsiteX244" fmla="*/ 155448 w 777240"/>
                <a:gd name="connsiteY244" fmla="*/ 123444 h 411480"/>
                <a:gd name="connsiteX245" fmla="*/ 164592 w 777240"/>
                <a:gd name="connsiteY245" fmla="*/ 123444 h 411480"/>
                <a:gd name="connsiteX246" fmla="*/ 160020 w 777240"/>
                <a:gd name="connsiteY246" fmla="*/ 123444 h 411480"/>
                <a:gd name="connsiteX247" fmla="*/ 164592 w 777240"/>
                <a:gd name="connsiteY247" fmla="*/ 123444 h 411480"/>
                <a:gd name="connsiteX248" fmla="*/ 150876 w 777240"/>
                <a:gd name="connsiteY248" fmla="*/ 128016 h 411480"/>
                <a:gd name="connsiteX249" fmla="*/ 169164 w 777240"/>
                <a:gd name="connsiteY249" fmla="*/ 128016 h 411480"/>
                <a:gd name="connsiteX250" fmla="*/ 164592 w 777240"/>
                <a:gd name="connsiteY250" fmla="*/ 128016 h 411480"/>
                <a:gd name="connsiteX251" fmla="*/ 169164 w 777240"/>
                <a:gd name="connsiteY251" fmla="*/ 132588 h 411480"/>
                <a:gd name="connsiteX252" fmla="*/ 164592 w 777240"/>
                <a:gd name="connsiteY252" fmla="*/ 137160 h 411480"/>
                <a:gd name="connsiteX253" fmla="*/ 169164 w 777240"/>
                <a:gd name="connsiteY253" fmla="*/ 141732 h 411480"/>
                <a:gd name="connsiteX254" fmla="*/ 160020 w 777240"/>
                <a:gd name="connsiteY254" fmla="*/ 137160 h 411480"/>
                <a:gd name="connsiteX255" fmla="*/ 160020 w 777240"/>
                <a:gd name="connsiteY255" fmla="*/ 137160 h 411480"/>
                <a:gd name="connsiteX256" fmla="*/ 155448 w 777240"/>
                <a:gd name="connsiteY256" fmla="*/ 137160 h 411480"/>
                <a:gd name="connsiteX257" fmla="*/ 155448 w 777240"/>
                <a:gd name="connsiteY257" fmla="*/ 137160 h 411480"/>
                <a:gd name="connsiteX258" fmla="*/ 150876 w 777240"/>
                <a:gd name="connsiteY258" fmla="*/ 141732 h 411480"/>
                <a:gd name="connsiteX259" fmla="*/ 155448 w 777240"/>
                <a:gd name="connsiteY259" fmla="*/ 141732 h 411480"/>
                <a:gd name="connsiteX260" fmla="*/ 150876 w 777240"/>
                <a:gd name="connsiteY260" fmla="*/ 164592 h 411480"/>
                <a:gd name="connsiteX261" fmla="*/ 150876 w 777240"/>
                <a:gd name="connsiteY261" fmla="*/ 164592 h 411480"/>
                <a:gd name="connsiteX262" fmla="*/ 160020 w 777240"/>
                <a:gd name="connsiteY262" fmla="*/ 160020 h 411480"/>
                <a:gd name="connsiteX263" fmla="*/ 155448 w 777240"/>
                <a:gd name="connsiteY263" fmla="*/ 160020 h 411480"/>
                <a:gd name="connsiteX264" fmla="*/ 164592 w 777240"/>
                <a:gd name="connsiteY264" fmla="*/ 160020 h 411480"/>
                <a:gd name="connsiteX265" fmla="*/ 164592 w 777240"/>
                <a:gd name="connsiteY265" fmla="*/ 164592 h 411480"/>
                <a:gd name="connsiteX266" fmla="*/ 160020 w 777240"/>
                <a:gd name="connsiteY266" fmla="*/ 169164 h 411480"/>
                <a:gd name="connsiteX267" fmla="*/ 155448 w 777240"/>
                <a:gd name="connsiteY267" fmla="*/ 169164 h 411480"/>
                <a:gd name="connsiteX268" fmla="*/ 155448 w 777240"/>
                <a:gd name="connsiteY268" fmla="*/ 169164 h 411480"/>
                <a:gd name="connsiteX269" fmla="*/ 155448 w 777240"/>
                <a:gd name="connsiteY269" fmla="*/ 169164 h 411480"/>
                <a:gd name="connsiteX270" fmla="*/ 155448 w 777240"/>
                <a:gd name="connsiteY270" fmla="*/ 173736 h 411480"/>
                <a:gd name="connsiteX271" fmla="*/ 155448 w 777240"/>
                <a:gd name="connsiteY271" fmla="*/ 173736 h 411480"/>
                <a:gd name="connsiteX272" fmla="*/ 146304 w 777240"/>
                <a:gd name="connsiteY272" fmla="*/ 178308 h 411480"/>
                <a:gd name="connsiteX273" fmla="*/ 150876 w 777240"/>
                <a:gd name="connsiteY273" fmla="*/ 178308 h 411480"/>
                <a:gd name="connsiteX274" fmla="*/ 146304 w 777240"/>
                <a:gd name="connsiteY274" fmla="*/ 178308 h 411480"/>
                <a:gd name="connsiteX275" fmla="*/ 150876 w 777240"/>
                <a:gd name="connsiteY275" fmla="*/ 178308 h 411480"/>
                <a:gd name="connsiteX276" fmla="*/ 146304 w 777240"/>
                <a:gd name="connsiteY276" fmla="*/ 182880 h 411480"/>
                <a:gd name="connsiteX277" fmla="*/ 150876 w 777240"/>
                <a:gd name="connsiteY277" fmla="*/ 182880 h 411480"/>
                <a:gd name="connsiteX278" fmla="*/ 141732 w 777240"/>
                <a:gd name="connsiteY278" fmla="*/ 187452 h 411480"/>
                <a:gd name="connsiteX279" fmla="*/ 141732 w 777240"/>
                <a:gd name="connsiteY279" fmla="*/ 187452 h 411480"/>
                <a:gd name="connsiteX280" fmla="*/ 137160 w 777240"/>
                <a:gd name="connsiteY280" fmla="*/ 192024 h 411480"/>
                <a:gd name="connsiteX281" fmla="*/ 146304 w 777240"/>
                <a:gd name="connsiteY281" fmla="*/ 196596 h 411480"/>
                <a:gd name="connsiteX282" fmla="*/ 164592 w 777240"/>
                <a:gd name="connsiteY282" fmla="*/ 192024 h 411480"/>
                <a:gd name="connsiteX283" fmla="*/ 169164 w 777240"/>
                <a:gd name="connsiteY283" fmla="*/ 192024 h 411480"/>
                <a:gd name="connsiteX284" fmla="*/ 173736 w 777240"/>
                <a:gd name="connsiteY284" fmla="*/ 187452 h 411480"/>
                <a:gd name="connsiteX285" fmla="*/ 173736 w 777240"/>
                <a:gd name="connsiteY285" fmla="*/ 192024 h 411480"/>
                <a:gd name="connsiteX286" fmla="*/ 178308 w 777240"/>
                <a:gd name="connsiteY286" fmla="*/ 192024 h 411480"/>
                <a:gd name="connsiteX287" fmla="*/ 178308 w 777240"/>
                <a:gd name="connsiteY287" fmla="*/ 196596 h 411480"/>
                <a:gd name="connsiteX288" fmla="*/ 178308 w 777240"/>
                <a:gd name="connsiteY288" fmla="*/ 196596 h 411480"/>
                <a:gd name="connsiteX289" fmla="*/ 187452 w 777240"/>
                <a:gd name="connsiteY289" fmla="*/ 205740 h 411480"/>
                <a:gd name="connsiteX290" fmla="*/ 187452 w 777240"/>
                <a:gd name="connsiteY290" fmla="*/ 205740 h 411480"/>
                <a:gd name="connsiteX291" fmla="*/ 201168 w 777240"/>
                <a:gd name="connsiteY291" fmla="*/ 210312 h 411480"/>
                <a:gd name="connsiteX292" fmla="*/ 192024 w 777240"/>
                <a:gd name="connsiteY292" fmla="*/ 210312 h 411480"/>
                <a:gd name="connsiteX293" fmla="*/ 196596 w 777240"/>
                <a:gd name="connsiteY293" fmla="*/ 210312 h 411480"/>
                <a:gd name="connsiteX294" fmla="*/ 187452 w 777240"/>
                <a:gd name="connsiteY294" fmla="*/ 210312 h 411480"/>
                <a:gd name="connsiteX295" fmla="*/ 192024 w 777240"/>
                <a:gd name="connsiteY295" fmla="*/ 210312 h 411480"/>
                <a:gd name="connsiteX296" fmla="*/ 182880 w 777240"/>
                <a:gd name="connsiteY296" fmla="*/ 210312 h 411480"/>
                <a:gd name="connsiteX297" fmla="*/ 182880 w 777240"/>
                <a:gd name="connsiteY297" fmla="*/ 210312 h 411480"/>
                <a:gd name="connsiteX298" fmla="*/ 141732 w 777240"/>
                <a:gd name="connsiteY298" fmla="*/ 210312 h 411480"/>
                <a:gd name="connsiteX299" fmla="*/ 164592 w 777240"/>
                <a:gd name="connsiteY299" fmla="*/ 219456 h 411480"/>
                <a:gd name="connsiteX300" fmla="*/ 182880 w 777240"/>
                <a:gd name="connsiteY300" fmla="*/ 224028 h 411480"/>
                <a:gd name="connsiteX301" fmla="*/ 182880 w 777240"/>
                <a:gd name="connsiteY301" fmla="*/ 224028 h 411480"/>
                <a:gd name="connsiteX302" fmla="*/ 178308 w 777240"/>
                <a:gd name="connsiteY302" fmla="*/ 228600 h 411480"/>
                <a:gd name="connsiteX303" fmla="*/ 192024 w 777240"/>
                <a:gd name="connsiteY303" fmla="*/ 224028 h 411480"/>
                <a:gd name="connsiteX304" fmla="*/ 187452 w 777240"/>
                <a:gd name="connsiteY304" fmla="*/ 219456 h 411480"/>
                <a:gd name="connsiteX305" fmla="*/ 196596 w 777240"/>
                <a:gd name="connsiteY305" fmla="*/ 219456 h 411480"/>
                <a:gd name="connsiteX306" fmla="*/ 192024 w 777240"/>
                <a:gd name="connsiteY306" fmla="*/ 224028 h 411480"/>
                <a:gd name="connsiteX307" fmla="*/ 196596 w 777240"/>
                <a:gd name="connsiteY307" fmla="*/ 224028 h 411480"/>
                <a:gd name="connsiteX308" fmla="*/ 187452 w 777240"/>
                <a:gd name="connsiteY308" fmla="*/ 228600 h 411480"/>
                <a:gd name="connsiteX309" fmla="*/ 178308 w 777240"/>
                <a:gd name="connsiteY309" fmla="*/ 233172 h 411480"/>
                <a:gd name="connsiteX310" fmla="*/ 178308 w 777240"/>
                <a:gd name="connsiteY310" fmla="*/ 233172 h 411480"/>
                <a:gd name="connsiteX311" fmla="*/ 169164 w 777240"/>
                <a:gd name="connsiteY311" fmla="*/ 242316 h 411480"/>
                <a:gd name="connsiteX312" fmla="*/ 173736 w 777240"/>
                <a:gd name="connsiteY312" fmla="*/ 242316 h 411480"/>
                <a:gd name="connsiteX313" fmla="*/ 173736 w 777240"/>
                <a:gd name="connsiteY313" fmla="*/ 242316 h 411480"/>
                <a:gd name="connsiteX314" fmla="*/ 160020 w 777240"/>
                <a:gd name="connsiteY314" fmla="*/ 242316 h 411480"/>
                <a:gd name="connsiteX315" fmla="*/ 160020 w 777240"/>
                <a:gd name="connsiteY315" fmla="*/ 242316 h 411480"/>
                <a:gd name="connsiteX316" fmla="*/ 160020 w 777240"/>
                <a:gd name="connsiteY316" fmla="*/ 242316 h 411480"/>
                <a:gd name="connsiteX317" fmla="*/ 155448 w 777240"/>
                <a:gd name="connsiteY317" fmla="*/ 242316 h 411480"/>
                <a:gd name="connsiteX318" fmla="*/ 155448 w 777240"/>
                <a:gd name="connsiteY318" fmla="*/ 242316 h 411480"/>
                <a:gd name="connsiteX319" fmla="*/ 146304 w 777240"/>
                <a:gd name="connsiteY319" fmla="*/ 242316 h 411480"/>
                <a:gd name="connsiteX320" fmla="*/ 141732 w 777240"/>
                <a:gd name="connsiteY320" fmla="*/ 246888 h 411480"/>
                <a:gd name="connsiteX321" fmla="*/ 132588 w 777240"/>
                <a:gd name="connsiteY321" fmla="*/ 251460 h 411480"/>
                <a:gd name="connsiteX322" fmla="*/ 132588 w 777240"/>
                <a:gd name="connsiteY322" fmla="*/ 251460 h 411480"/>
                <a:gd name="connsiteX323" fmla="*/ 137160 w 777240"/>
                <a:gd name="connsiteY323" fmla="*/ 251460 h 411480"/>
                <a:gd name="connsiteX324" fmla="*/ 137160 w 777240"/>
                <a:gd name="connsiteY324" fmla="*/ 251460 h 411480"/>
                <a:gd name="connsiteX325" fmla="*/ 123444 w 777240"/>
                <a:gd name="connsiteY325" fmla="*/ 251460 h 411480"/>
                <a:gd name="connsiteX326" fmla="*/ 128016 w 777240"/>
                <a:gd name="connsiteY326" fmla="*/ 251460 h 411480"/>
                <a:gd name="connsiteX327" fmla="*/ 123444 w 777240"/>
                <a:gd name="connsiteY327" fmla="*/ 256032 h 411480"/>
                <a:gd name="connsiteX328" fmla="*/ 105156 w 777240"/>
                <a:gd name="connsiteY328" fmla="*/ 269748 h 411480"/>
                <a:gd name="connsiteX329" fmla="*/ 109728 w 777240"/>
                <a:gd name="connsiteY329" fmla="*/ 269748 h 411480"/>
                <a:gd name="connsiteX330" fmla="*/ 105156 w 777240"/>
                <a:gd name="connsiteY330" fmla="*/ 269748 h 411480"/>
                <a:gd name="connsiteX331" fmla="*/ 109728 w 777240"/>
                <a:gd name="connsiteY331" fmla="*/ 269748 h 411480"/>
                <a:gd name="connsiteX332" fmla="*/ 105156 w 777240"/>
                <a:gd name="connsiteY332" fmla="*/ 274320 h 411480"/>
                <a:gd name="connsiteX333" fmla="*/ 105156 w 777240"/>
                <a:gd name="connsiteY333" fmla="*/ 274320 h 411480"/>
                <a:gd name="connsiteX334" fmla="*/ 109728 w 777240"/>
                <a:gd name="connsiteY334" fmla="*/ 274320 h 411480"/>
                <a:gd name="connsiteX335" fmla="*/ 114300 w 777240"/>
                <a:gd name="connsiteY335" fmla="*/ 274320 h 411480"/>
                <a:gd name="connsiteX336" fmla="*/ 109728 w 777240"/>
                <a:gd name="connsiteY336" fmla="*/ 274320 h 411480"/>
                <a:gd name="connsiteX337" fmla="*/ 109728 w 777240"/>
                <a:gd name="connsiteY337" fmla="*/ 274320 h 411480"/>
                <a:gd name="connsiteX338" fmla="*/ 105156 w 777240"/>
                <a:gd name="connsiteY338" fmla="*/ 278892 h 411480"/>
                <a:gd name="connsiteX339" fmla="*/ 100584 w 777240"/>
                <a:gd name="connsiteY339" fmla="*/ 283464 h 411480"/>
                <a:gd name="connsiteX340" fmla="*/ 105156 w 777240"/>
                <a:gd name="connsiteY340" fmla="*/ 283464 h 411480"/>
                <a:gd name="connsiteX341" fmla="*/ 105156 w 777240"/>
                <a:gd name="connsiteY341" fmla="*/ 283464 h 411480"/>
                <a:gd name="connsiteX342" fmla="*/ 105156 w 777240"/>
                <a:gd name="connsiteY342" fmla="*/ 283464 h 411480"/>
                <a:gd name="connsiteX343" fmla="*/ 105156 w 777240"/>
                <a:gd name="connsiteY343" fmla="*/ 283464 h 411480"/>
                <a:gd name="connsiteX344" fmla="*/ 109728 w 777240"/>
                <a:gd name="connsiteY344" fmla="*/ 288036 h 411480"/>
                <a:gd name="connsiteX345" fmla="*/ 105156 w 777240"/>
                <a:gd name="connsiteY345" fmla="*/ 288036 h 411480"/>
                <a:gd name="connsiteX346" fmla="*/ 105156 w 777240"/>
                <a:gd name="connsiteY346" fmla="*/ 288036 h 411480"/>
                <a:gd name="connsiteX347" fmla="*/ 105156 w 777240"/>
                <a:gd name="connsiteY347" fmla="*/ 288036 h 411480"/>
                <a:gd name="connsiteX348" fmla="*/ 100584 w 777240"/>
                <a:gd name="connsiteY348" fmla="*/ 288036 h 411480"/>
                <a:gd name="connsiteX349" fmla="*/ 100584 w 777240"/>
                <a:gd name="connsiteY349" fmla="*/ 288036 h 411480"/>
                <a:gd name="connsiteX350" fmla="*/ 100584 w 777240"/>
                <a:gd name="connsiteY350" fmla="*/ 288036 h 411480"/>
                <a:gd name="connsiteX351" fmla="*/ 105156 w 777240"/>
                <a:gd name="connsiteY351" fmla="*/ 288036 h 411480"/>
                <a:gd name="connsiteX352" fmla="*/ 109728 w 777240"/>
                <a:gd name="connsiteY352" fmla="*/ 283464 h 411480"/>
                <a:gd name="connsiteX353" fmla="*/ 109728 w 777240"/>
                <a:gd name="connsiteY353" fmla="*/ 283464 h 411480"/>
                <a:gd name="connsiteX354" fmla="*/ 105156 w 777240"/>
                <a:gd name="connsiteY354" fmla="*/ 283464 h 411480"/>
                <a:gd name="connsiteX355" fmla="*/ 109728 w 777240"/>
                <a:gd name="connsiteY355" fmla="*/ 283464 h 411480"/>
                <a:gd name="connsiteX356" fmla="*/ 109728 w 777240"/>
                <a:gd name="connsiteY356" fmla="*/ 283464 h 411480"/>
                <a:gd name="connsiteX357" fmla="*/ 109728 w 777240"/>
                <a:gd name="connsiteY357" fmla="*/ 283464 h 411480"/>
                <a:gd name="connsiteX358" fmla="*/ 109728 w 777240"/>
                <a:gd name="connsiteY358" fmla="*/ 288036 h 411480"/>
                <a:gd name="connsiteX359" fmla="*/ 114300 w 777240"/>
                <a:gd name="connsiteY359" fmla="*/ 283464 h 411480"/>
                <a:gd name="connsiteX360" fmla="*/ 109728 w 777240"/>
                <a:gd name="connsiteY360" fmla="*/ 288036 h 411480"/>
                <a:gd name="connsiteX361" fmla="*/ 114300 w 777240"/>
                <a:gd name="connsiteY361" fmla="*/ 288036 h 411480"/>
                <a:gd name="connsiteX362" fmla="*/ 109728 w 777240"/>
                <a:gd name="connsiteY362" fmla="*/ 306324 h 411480"/>
                <a:gd name="connsiteX363" fmla="*/ 114300 w 777240"/>
                <a:gd name="connsiteY363" fmla="*/ 306324 h 411480"/>
                <a:gd name="connsiteX364" fmla="*/ 114300 w 777240"/>
                <a:gd name="connsiteY364" fmla="*/ 306324 h 411480"/>
                <a:gd name="connsiteX365" fmla="*/ 114300 w 777240"/>
                <a:gd name="connsiteY365" fmla="*/ 306324 h 411480"/>
                <a:gd name="connsiteX366" fmla="*/ 114300 w 777240"/>
                <a:gd name="connsiteY366" fmla="*/ 310896 h 411480"/>
                <a:gd name="connsiteX367" fmla="*/ 118872 w 777240"/>
                <a:gd name="connsiteY367" fmla="*/ 310896 h 411480"/>
                <a:gd name="connsiteX368" fmla="*/ 118872 w 777240"/>
                <a:gd name="connsiteY368" fmla="*/ 320040 h 411480"/>
                <a:gd name="connsiteX369" fmla="*/ 118872 w 777240"/>
                <a:gd name="connsiteY369" fmla="*/ 324612 h 411480"/>
                <a:gd name="connsiteX370" fmla="*/ 118872 w 777240"/>
                <a:gd name="connsiteY370" fmla="*/ 329184 h 411480"/>
                <a:gd name="connsiteX371" fmla="*/ 118872 w 777240"/>
                <a:gd name="connsiteY371" fmla="*/ 329184 h 411480"/>
                <a:gd name="connsiteX372" fmla="*/ 123444 w 777240"/>
                <a:gd name="connsiteY372" fmla="*/ 329184 h 411480"/>
                <a:gd name="connsiteX373" fmla="*/ 118872 w 777240"/>
                <a:gd name="connsiteY373" fmla="*/ 333756 h 411480"/>
                <a:gd name="connsiteX374" fmla="*/ 123444 w 777240"/>
                <a:gd name="connsiteY374" fmla="*/ 333756 h 411480"/>
                <a:gd name="connsiteX375" fmla="*/ 128016 w 777240"/>
                <a:gd name="connsiteY375" fmla="*/ 342900 h 411480"/>
                <a:gd name="connsiteX376" fmla="*/ 128016 w 777240"/>
                <a:gd name="connsiteY376" fmla="*/ 342900 h 411480"/>
                <a:gd name="connsiteX377" fmla="*/ 132588 w 777240"/>
                <a:gd name="connsiteY377" fmla="*/ 342900 h 411480"/>
                <a:gd name="connsiteX378" fmla="*/ 128016 w 777240"/>
                <a:gd name="connsiteY378" fmla="*/ 347472 h 411480"/>
                <a:gd name="connsiteX379" fmla="*/ 132588 w 777240"/>
                <a:gd name="connsiteY379" fmla="*/ 347472 h 411480"/>
                <a:gd name="connsiteX380" fmla="*/ 137160 w 777240"/>
                <a:gd name="connsiteY380" fmla="*/ 347472 h 411480"/>
                <a:gd name="connsiteX381" fmla="*/ 132588 w 777240"/>
                <a:gd name="connsiteY381" fmla="*/ 352044 h 411480"/>
                <a:gd name="connsiteX382" fmla="*/ 137160 w 777240"/>
                <a:gd name="connsiteY382" fmla="*/ 352044 h 411480"/>
                <a:gd name="connsiteX383" fmla="*/ 137160 w 777240"/>
                <a:gd name="connsiteY383" fmla="*/ 352044 h 411480"/>
                <a:gd name="connsiteX384" fmla="*/ 137160 w 777240"/>
                <a:gd name="connsiteY384" fmla="*/ 352044 h 411480"/>
                <a:gd name="connsiteX385" fmla="*/ 137160 w 777240"/>
                <a:gd name="connsiteY385" fmla="*/ 352044 h 411480"/>
                <a:gd name="connsiteX386" fmla="*/ 137160 w 777240"/>
                <a:gd name="connsiteY386" fmla="*/ 352044 h 411480"/>
                <a:gd name="connsiteX387" fmla="*/ 132588 w 777240"/>
                <a:gd name="connsiteY387" fmla="*/ 356616 h 411480"/>
                <a:gd name="connsiteX388" fmla="*/ 137160 w 777240"/>
                <a:gd name="connsiteY388" fmla="*/ 356616 h 411480"/>
                <a:gd name="connsiteX389" fmla="*/ 141732 w 777240"/>
                <a:gd name="connsiteY389" fmla="*/ 356616 h 411480"/>
                <a:gd name="connsiteX390" fmla="*/ 137160 w 777240"/>
                <a:gd name="connsiteY390" fmla="*/ 356616 h 411480"/>
                <a:gd name="connsiteX391" fmla="*/ 137160 w 777240"/>
                <a:gd name="connsiteY391" fmla="*/ 356616 h 411480"/>
                <a:gd name="connsiteX392" fmla="*/ 141732 w 777240"/>
                <a:gd name="connsiteY392" fmla="*/ 356616 h 411480"/>
                <a:gd name="connsiteX393" fmla="*/ 146304 w 777240"/>
                <a:gd name="connsiteY393" fmla="*/ 361188 h 411480"/>
                <a:gd name="connsiteX394" fmla="*/ 146304 w 777240"/>
                <a:gd name="connsiteY394" fmla="*/ 361188 h 411480"/>
                <a:gd name="connsiteX395" fmla="*/ 150876 w 777240"/>
                <a:gd name="connsiteY395" fmla="*/ 361188 h 411480"/>
                <a:gd name="connsiteX396" fmla="*/ 150876 w 777240"/>
                <a:gd name="connsiteY396" fmla="*/ 361188 h 411480"/>
                <a:gd name="connsiteX397" fmla="*/ 150876 w 777240"/>
                <a:gd name="connsiteY397" fmla="*/ 361188 h 411480"/>
                <a:gd name="connsiteX398" fmla="*/ 155448 w 777240"/>
                <a:gd name="connsiteY398" fmla="*/ 361188 h 411480"/>
                <a:gd name="connsiteX399" fmla="*/ 146304 w 777240"/>
                <a:gd name="connsiteY399" fmla="*/ 365760 h 411480"/>
                <a:gd name="connsiteX400" fmla="*/ 169164 w 777240"/>
                <a:gd name="connsiteY400" fmla="*/ 365760 h 411480"/>
                <a:gd name="connsiteX401" fmla="*/ 169164 w 777240"/>
                <a:gd name="connsiteY401" fmla="*/ 365760 h 411480"/>
                <a:gd name="connsiteX402" fmla="*/ 173736 w 777240"/>
                <a:gd name="connsiteY402" fmla="*/ 365760 h 411480"/>
                <a:gd name="connsiteX403" fmla="*/ 178308 w 777240"/>
                <a:gd name="connsiteY403" fmla="*/ 365760 h 411480"/>
                <a:gd name="connsiteX404" fmla="*/ 173736 w 777240"/>
                <a:gd name="connsiteY404" fmla="*/ 365760 h 411480"/>
                <a:gd name="connsiteX405" fmla="*/ 173736 w 777240"/>
                <a:gd name="connsiteY405" fmla="*/ 365760 h 411480"/>
                <a:gd name="connsiteX406" fmla="*/ 178308 w 777240"/>
                <a:gd name="connsiteY406" fmla="*/ 365760 h 411480"/>
                <a:gd name="connsiteX407" fmla="*/ 178308 w 777240"/>
                <a:gd name="connsiteY407" fmla="*/ 365760 h 411480"/>
                <a:gd name="connsiteX408" fmla="*/ 173736 w 777240"/>
                <a:gd name="connsiteY408" fmla="*/ 365760 h 411480"/>
                <a:gd name="connsiteX409" fmla="*/ 182880 w 777240"/>
                <a:gd name="connsiteY409" fmla="*/ 361188 h 411480"/>
                <a:gd name="connsiteX410" fmla="*/ 182880 w 777240"/>
                <a:gd name="connsiteY410" fmla="*/ 361188 h 411480"/>
                <a:gd name="connsiteX411" fmla="*/ 178308 w 777240"/>
                <a:gd name="connsiteY411" fmla="*/ 365760 h 411480"/>
                <a:gd name="connsiteX412" fmla="*/ 182880 w 777240"/>
                <a:gd name="connsiteY412" fmla="*/ 370332 h 411480"/>
                <a:gd name="connsiteX413" fmla="*/ 182880 w 777240"/>
                <a:gd name="connsiteY413" fmla="*/ 370332 h 411480"/>
                <a:gd name="connsiteX414" fmla="*/ 182880 w 777240"/>
                <a:gd name="connsiteY414" fmla="*/ 370332 h 411480"/>
                <a:gd name="connsiteX415" fmla="*/ 187452 w 777240"/>
                <a:gd name="connsiteY415" fmla="*/ 370332 h 411480"/>
                <a:gd name="connsiteX416" fmla="*/ 187452 w 777240"/>
                <a:gd name="connsiteY416" fmla="*/ 370332 h 411480"/>
                <a:gd name="connsiteX417" fmla="*/ 196596 w 777240"/>
                <a:gd name="connsiteY417" fmla="*/ 365760 h 411480"/>
                <a:gd name="connsiteX418" fmla="*/ 182880 w 777240"/>
                <a:gd name="connsiteY418" fmla="*/ 374904 h 411480"/>
                <a:gd name="connsiteX419" fmla="*/ 187452 w 777240"/>
                <a:gd name="connsiteY419" fmla="*/ 370332 h 411480"/>
                <a:gd name="connsiteX420" fmla="*/ 196596 w 777240"/>
                <a:gd name="connsiteY420" fmla="*/ 374904 h 411480"/>
                <a:gd name="connsiteX421" fmla="*/ 196596 w 777240"/>
                <a:gd name="connsiteY421" fmla="*/ 374904 h 411480"/>
                <a:gd name="connsiteX422" fmla="*/ 205740 w 777240"/>
                <a:gd name="connsiteY422" fmla="*/ 374904 h 411480"/>
                <a:gd name="connsiteX423" fmla="*/ 201168 w 777240"/>
                <a:gd name="connsiteY423" fmla="*/ 379476 h 411480"/>
                <a:gd name="connsiteX424" fmla="*/ 205740 w 777240"/>
                <a:gd name="connsiteY424" fmla="*/ 379476 h 411480"/>
                <a:gd name="connsiteX425" fmla="*/ 205740 w 777240"/>
                <a:gd name="connsiteY425" fmla="*/ 379476 h 411480"/>
                <a:gd name="connsiteX426" fmla="*/ 210312 w 777240"/>
                <a:gd name="connsiteY426" fmla="*/ 374904 h 411480"/>
                <a:gd name="connsiteX427" fmla="*/ 210312 w 777240"/>
                <a:gd name="connsiteY427" fmla="*/ 374904 h 411480"/>
                <a:gd name="connsiteX428" fmla="*/ 214884 w 777240"/>
                <a:gd name="connsiteY428" fmla="*/ 374904 h 411480"/>
                <a:gd name="connsiteX429" fmla="*/ 219456 w 777240"/>
                <a:gd name="connsiteY429" fmla="*/ 374904 h 411480"/>
                <a:gd name="connsiteX430" fmla="*/ 219456 w 777240"/>
                <a:gd name="connsiteY430" fmla="*/ 374904 h 411480"/>
                <a:gd name="connsiteX431" fmla="*/ 219456 w 777240"/>
                <a:gd name="connsiteY431" fmla="*/ 370332 h 411480"/>
                <a:gd name="connsiteX432" fmla="*/ 224028 w 777240"/>
                <a:gd name="connsiteY432" fmla="*/ 370332 h 411480"/>
                <a:gd name="connsiteX433" fmla="*/ 219456 w 777240"/>
                <a:gd name="connsiteY433" fmla="*/ 365760 h 411480"/>
                <a:gd name="connsiteX434" fmla="*/ 219456 w 777240"/>
                <a:gd name="connsiteY434" fmla="*/ 365760 h 411480"/>
                <a:gd name="connsiteX435" fmla="*/ 233172 w 777240"/>
                <a:gd name="connsiteY435" fmla="*/ 356616 h 411480"/>
                <a:gd name="connsiteX436" fmla="*/ 228600 w 777240"/>
                <a:gd name="connsiteY436" fmla="*/ 356616 h 411480"/>
                <a:gd name="connsiteX437" fmla="*/ 233172 w 777240"/>
                <a:gd name="connsiteY437" fmla="*/ 352044 h 411480"/>
                <a:gd name="connsiteX438" fmla="*/ 228600 w 777240"/>
                <a:gd name="connsiteY438" fmla="*/ 352044 h 411480"/>
                <a:gd name="connsiteX439" fmla="*/ 228600 w 777240"/>
                <a:gd name="connsiteY439" fmla="*/ 347472 h 411480"/>
                <a:gd name="connsiteX440" fmla="*/ 233172 w 777240"/>
                <a:gd name="connsiteY440" fmla="*/ 347472 h 411480"/>
                <a:gd name="connsiteX441" fmla="*/ 233172 w 777240"/>
                <a:gd name="connsiteY441" fmla="*/ 347472 h 411480"/>
                <a:gd name="connsiteX442" fmla="*/ 237744 w 777240"/>
                <a:gd name="connsiteY442" fmla="*/ 342900 h 411480"/>
                <a:gd name="connsiteX443" fmla="*/ 233172 w 777240"/>
                <a:gd name="connsiteY443" fmla="*/ 342900 h 411480"/>
                <a:gd name="connsiteX444" fmla="*/ 233172 w 777240"/>
                <a:gd name="connsiteY444" fmla="*/ 342900 h 411480"/>
                <a:gd name="connsiteX445" fmla="*/ 246888 w 777240"/>
                <a:gd name="connsiteY445" fmla="*/ 329184 h 411480"/>
                <a:gd name="connsiteX446" fmla="*/ 246888 w 777240"/>
                <a:gd name="connsiteY446" fmla="*/ 324612 h 411480"/>
                <a:gd name="connsiteX447" fmla="*/ 251460 w 777240"/>
                <a:gd name="connsiteY447" fmla="*/ 324612 h 411480"/>
                <a:gd name="connsiteX448" fmla="*/ 242316 w 777240"/>
                <a:gd name="connsiteY448" fmla="*/ 320040 h 411480"/>
                <a:gd name="connsiteX449" fmla="*/ 251460 w 777240"/>
                <a:gd name="connsiteY449" fmla="*/ 315468 h 411480"/>
                <a:gd name="connsiteX450" fmla="*/ 246888 w 777240"/>
                <a:gd name="connsiteY450" fmla="*/ 320040 h 411480"/>
                <a:gd name="connsiteX451" fmla="*/ 246888 w 777240"/>
                <a:gd name="connsiteY451" fmla="*/ 320040 h 411480"/>
                <a:gd name="connsiteX452" fmla="*/ 256032 w 777240"/>
                <a:gd name="connsiteY452" fmla="*/ 315468 h 411480"/>
                <a:gd name="connsiteX453" fmla="*/ 256032 w 777240"/>
                <a:gd name="connsiteY453" fmla="*/ 315468 h 411480"/>
                <a:gd name="connsiteX454" fmla="*/ 260604 w 777240"/>
                <a:gd name="connsiteY454" fmla="*/ 315468 h 411480"/>
                <a:gd name="connsiteX455" fmla="*/ 265176 w 777240"/>
                <a:gd name="connsiteY455" fmla="*/ 310896 h 411480"/>
                <a:gd name="connsiteX456" fmla="*/ 265176 w 777240"/>
                <a:gd name="connsiteY456" fmla="*/ 310896 h 411480"/>
                <a:gd name="connsiteX457" fmla="*/ 265176 w 777240"/>
                <a:gd name="connsiteY457" fmla="*/ 310896 h 411480"/>
                <a:gd name="connsiteX458" fmla="*/ 274320 w 777240"/>
                <a:gd name="connsiteY458" fmla="*/ 306324 h 411480"/>
                <a:gd name="connsiteX459" fmla="*/ 274320 w 777240"/>
                <a:gd name="connsiteY459" fmla="*/ 306324 h 411480"/>
                <a:gd name="connsiteX460" fmla="*/ 283464 w 777240"/>
                <a:gd name="connsiteY460" fmla="*/ 306324 h 411480"/>
                <a:gd name="connsiteX461" fmla="*/ 278892 w 777240"/>
                <a:gd name="connsiteY461" fmla="*/ 301752 h 411480"/>
                <a:gd name="connsiteX462" fmla="*/ 288036 w 777240"/>
                <a:gd name="connsiteY462" fmla="*/ 301752 h 411480"/>
                <a:gd name="connsiteX463" fmla="*/ 288036 w 777240"/>
                <a:gd name="connsiteY463" fmla="*/ 292608 h 411480"/>
                <a:gd name="connsiteX464" fmla="*/ 292608 w 777240"/>
                <a:gd name="connsiteY464" fmla="*/ 292608 h 411480"/>
                <a:gd name="connsiteX465" fmla="*/ 292608 w 777240"/>
                <a:gd name="connsiteY465" fmla="*/ 288036 h 411480"/>
                <a:gd name="connsiteX466" fmla="*/ 297180 w 777240"/>
                <a:gd name="connsiteY466" fmla="*/ 288036 h 411480"/>
                <a:gd name="connsiteX467" fmla="*/ 297180 w 777240"/>
                <a:gd name="connsiteY467" fmla="*/ 283464 h 411480"/>
                <a:gd name="connsiteX468" fmla="*/ 301752 w 777240"/>
                <a:gd name="connsiteY468" fmla="*/ 288036 h 411480"/>
                <a:gd name="connsiteX469" fmla="*/ 297180 w 777240"/>
                <a:gd name="connsiteY469" fmla="*/ 278892 h 411480"/>
                <a:gd name="connsiteX470" fmla="*/ 292608 w 777240"/>
                <a:gd name="connsiteY470" fmla="*/ 283464 h 411480"/>
                <a:gd name="connsiteX471" fmla="*/ 297180 w 777240"/>
                <a:gd name="connsiteY471" fmla="*/ 274320 h 411480"/>
                <a:gd name="connsiteX472" fmla="*/ 306324 w 777240"/>
                <a:gd name="connsiteY472" fmla="*/ 274320 h 411480"/>
                <a:gd name="connsiteX473" fmla="*/ 310896 w 777240"/>
                <a:gd name="connsiteY473" fmla="*/ 274320 h 411480"/>
                <a:gd name="connsiteX474" fmla="*/ 310896 w 777240"/>
                <a:gd name="connsiteY474" fmla="*/ 269748 h 411480"/>
                <a:gd name="connsiteX475" fmla="*/ 315468 w 777240"/>
                <a:gd name="connsiteY475" fmla="*/ 269748 h 411480"/>
                <a:gd name="connsiteX476" fmla="*/ 310896 w 777240"/>
                <a:gd name="connsiteY476" fmla="*/ 269748 h 411480"/>
                <a:gd name="connsiteX477" fmla="*/ 315468 w 777240"/>
                <a:gd name="connsiteY477" fmla="*/ 269748 h 411480"/>
                <a:gd name="connsiteX478" fmla="*/ 310896 w 777240"/>
                <a:gd name="connsiteY478" fmla="*/ 269748 h 411480"/>
                <a:gd name="connsiteX479" fmla="*/ 315468 w 777240"/>
                <a:gd name="connsiteY479" fmla="*/ 269748 h 411480"/>
                <a:gd name="connsiteX480" fmla="*/ 320040 w 777240"/>
                <a:gd name="connsiteY480" fmla="*/ 269748 h 411480"/>
                <a:gd name="connsiteX481" fmla="*/ 324612 w 777240"/>
                <a:gd name="connsiteY481" fmla="*/ 269748 h 411480"/>
                <a:gd name="connsiteX482" fmla="*/ 329184 w 777240"/>
                <a:gd name="connsiteY482" fmla="*/ 269748 h 411480"/>
                <a:gd name="connsiteX483" fmla="*/ 329184 w 777240"/>
                <a:gd name="connsiteY483" fmla="*/ 269748 h 411480"/>
                <a:gd name="connsiteX484" fmla="*/ 338328 w 777240"/>
                <a:gd name="connsiteY484" fmla="*/ 265176 h 411480"/>
                <a:gd name="connsiteX485" fmla="*/ 333756 w 777240"/>
                <a:gd name="connsiteY485" fmla="*/ 265176 h 411480"/>
                <a:gd name="connsiteX486" fmla="*/ 342900 w 777240"/>
                <a:gd name="connsiteY486" fmla="*/ 256032 h 411480"/>
                <a:gd name="connsiteX487" fmla="*/ 352044 w 777240"/>
                <a:gd name="connsiteY487" fmla="*/ 256032 h 411480"/>
                <a:gd name="connsiteX488" fmla="*/ 342900 w 777240"/>
                <a:gd name="connsiteY488" fmla="*/ 269748 h 411480"/>
                <a:gd name="connsiteX489" fmla="*/ 347472 w 777240"/>
                <a:gd name="connsiteY489" fmla="*/ 265176 h 411480"/>
                <a:gd name="connsiteX490" fmla="*/ 352044 w 777240"/>
                <a:gd name="connsiteY490" fmla="*/ 265176 h 411480"/>
                <a:gd name="connsiteX491" fmla="*/ 352044 w 777240"/>
                <a:gd name="connsiteY491" fmla="*/ 265176 h 411480"/>
                <a:gd name="connsiteX492" fmla="*/ 352044 w 777240"/>
                <a:gd name="connsiteY492" fmla="*/ 265176 h 411480"/>
                <a:gd name="connsiteX493" fmla="*/ 352044 w 777240"/>
                <a:gd name="connsiteY493" fmla="*/ 269748 h 411480"/>
                <a:gd name="connsiteX494" fmla="*/ 356616 w 777240"/>
                <a:gd name="connsiteY494" fmla="*/ 269748 h 411480"/>
                <a:gd name="connsiteX495" fmla="*/ 356616 w 777240"/>
                <a:gd name="connsiteY495" fmla="*/ 269748 h 411480"/>
                <a:gd name="connsiteX496" fmla="*/ 361188 w 777240"/>
                <a:gd name="connsiteY496" fmla="*/ 265176 h 411480"/>
                <a:gd name="connsiteX497" fmla="*/ 361188 w 777240"/>
                <a:gd name="connsiteY497" fmla="*/ 269748 h 411480"/>
                <a:gd name="connsiteX498" fmla="*/ 379476 w 777240"/>
                <a:gd name="connsiteY498" fmla="*/ 265176 h 411480"/>
                <a:gd name="connsiteX499" fmla="*/ 379476 w 777240"/>
                <a:gd name="connsiteY499" fmla="*/ 260604 h 411480"/>
                <a:gd name="connsiteX500" fmla="*/ 388620 w 777240"/>
                <a:gd name="connsiteY500" fmla="*/ 265176 h 411480"/>
                <a:gd name="connsiteX501" fmla="*/ 388620 w 777240"/>
                <a:gd name="connsiteY501" fmla="*/ 260604 h 411480"/>
                <a:gd name="connsiteX502" fmla="*/ 402336 w 777240"/>
                <a:gd name="connsiteY502" fmla="*/ 256032 h 411480"/>
                <a:gd name="connsiteX503" fmla="*/ 402336 w 777240"/>
                <a:gd name="connsiteY503" fmla="*/ 251460 h 411480"/>
                <a:gd name="connsiteX504" fmla="*/ 402336 w 777240"/>
                <a:gd name="connsiteY504" fmla="*/ 256032 h 411480"/>
                <a:gd name="connsiteX505" fmla="*/ 411480 w 777240"/>
                <a:gd name="connsiteY505" fmla="*/ 251460 h 411480"/>
                <a:gd name="connsiteX506" fmla="*/ 425196 w 777240"/>
                <a:gd name="connsiteY506" fmla="*/ 274320 h 411480"/>
                <a:gd name="connsiteX507" fmla="*/ 448056 w 777240"/>
                <a:gd name="connsiteY507" fmla="*/ 260604 h 411480"/>
                <a:gd name="connsiteX508" fmla="*/ 443484 w 777240"/>
                <a:gd name="connsiteY508" fmla="*/ 256032 h 411480"/>
                <a:gd name="connsiteX509" fmla="*/ 443484 w 777240"/>
                <a:gd name="connsiteY509" fmla="*/ 256032 h 411480"/>
                <a:gd name="connsiteX510" fmla="*/ 438912 w 777240"/>
                <a:gd name="connsiteY510" fmla="*/ 251460 h 411480"/>
                <a:gd name="connsiteX511" fmla="*/ 461772 w 777240"/>
                <a:gd name="connsiteY511" fmla="*/ 260604 h 411480"/>
                <a:gd name="connsiteX512" fmla="*/ 475488 w 777240"/>
                <a:gd name="connsiteY512" fmla="*/ 260604 h 411480"/>
                <a:gd name="connsiteX513" fmla="*/ 470916 w 777240"/>
                <a:gd name="connsiteY513" fmla="*/ 260604 h 411480"/>
                <a:gd name="connsiteX514" fmla="*/ 475488 w 777240"/>
                <a:gd name="connsiteY514" fmla="*/ 260604 h 411480"/>
                <a:gd name="connsiteX515" fmla="*/ 489205 w 777240"/>
                <a:gd name="connsiteY515" fmla="*/ 260604 h 411480"/>
                <a:gd name="connsiteX516" fmla="*/ 502920 w 777240"/>
                <a:gd name="connsiteY516" fmla="*/ 256032 h 411480"/>
                <a:gd name="connsiteX517" fmla="*/ 530352 w 777240"/>
                <a:gd name="connsiteY517" fmla="*/ 251460 h 411480"/>
                <a:gd name="connsiteX518" fmla="*/ 530352 w 777240"/>
                <a:gd name="connsiteY518" fmla="*/ 251460 h 411480"/>
                <a:gd name="connsiteX519" fmla="*/ 585217 w 777240"/>
                <a:gd name="connsiteY519" fmla="*/ 228600 h 411480"/>
                <a:gd name="connsiteX520" fmla="*/ 585217 w 777240"/>
                <a:gd name="connsiteY520" fmla="*/ 228600 h 411480"/>
                <a:gd name="connsiteX521" fmla="*/ 585217 w 777240"/>
                <a:gd name="connsiteY521" fmla="*/ 228600 h 411480"/>
                <a:gd name="connsiteX522" fmla="*/ 621793 w 777240"/>
                <a:gd name="connsiteY522" fmla="*/ 201168 h 411480"/>
                <a:gd name="connsiteX523" fmla="*/ 621793 w 777240"/>
                <a:gd name="connsiteY523" fmla="*/ 201168 h 411480"/>
                <a:gd name="connsiteX524" fmla="*/ 621793 w 777240"/>
                <a:gd name="connsiteY524" fmla="*/ 201168 h 411480"/>
                <a:gd name="connsiteX525" fmla="*/ 612649 w 777240"/>
                <a:gd name="connsiteY525" fmla="*/ 192024 h 411480"/>
                <a:gd name="connsiteX526" fmla="*/ 612649 w 777240"/>
                <a:gd name="connsiteY526" fmla="*/ 192024 h 411480"/>
                <a:gd name="connsiteX527" fmla="*/ 612649 w 777240"/>
                <a:gd name="connsiteY527" fmla="*/ 192024 h 411480"/>
                <a:gd name="connsiteX528" fmla="*/ 576073 w 777240"/>
                <a:gd name="connsiteY528" fmla="*/ 178308 h 411480"/>
                <a:gd name="connsiteX529" fmla="*/ 576073 w 777240"/>
                <a:gd name="connsiteY529" fmla="*/ 178308 h 411480"/>
                <a:gd name="connsiteX530" fmla="*/ 576073 w 777240"/>
                <a:gd name="connsiteY530" fmla="*/ 178308 h 411480"/>
                <a:gd name="connsiteX531" fmla="*/ 576073 w 777240"/>
                <a:gd name="connsiteY531" fmla="*/ 178308 h 411480"/>
                <a:gd name="connsiteX532" fmla="*/ 576073 w 777240"/>
                <a:gd name="connsiteY532" fmla="*/ 178308 h 411480"/>
                <a:gd name="connsiteX533" fmla="*/ 580645 w 777240"/>
                <a:gd name="connsiteY533" fmla="*/ 169164 h 411480"/>
                <a:gd name="connsiteX534" fmla="*/ 576073 w 777240"/>
                <a:gd name="connsiteY534" fmla="*/ 169164 h 411480"/>
                <a:gd name="connsiteX535" fmla="*/ 580645 w 777240"/>
                <a:gd name="connsiteY535" fmla="*/ 169164 h 411480"/>
                <a:gd name="connsiteX536" fmla="*/ 676657 w 777240"/>
                <a:gd name="connsiteY536" fmla="*/ 141732 h 411480"/>
                <a:gd name="connsiteX537" fmla="*/ 676657 w 777240"/>
                <a:gd name="connsiteY537" fmla="*/ 141732 h 411480"/>
                <a:gd name="connsiteX538" fmla="*/ 676657 w 777240"/>
                <a:gd name="connsiteY538" fmla="*/ 141732 h 411480"/>
                <a:gd name="connsiteX539" fmla="*/ 658369 w 777240"/>
                <a:gd name="connsiteY539" fmla="*/ 137160 h 411480"/>
                <a:gd name="connsiteX540" fmla="*/ 658369 w 777240"/>
                <a:gd name="connsiteY540" fmla="*/ 137160 h 411480"/>
                <a:gd name="connsiteX541" fmla="*/ 658369 w 777240"/>
                <a:gd name="connsiteY541" fmla="*/ 137160 h 411480"/>
                <a:gd name="connsiteX542" fmla="*/ 644653 w 777240"/>
                <a:gd name="connsiteY542" fmla="*/ 118872 h 411480"/>
                <a:gd name="connsiteX543" fmla="*/ 653797 w 777240"/>
                <a:gd name="connsiteY543" fmla="*/ 123444 h 411480"/>
                <a:gd name="connsiteX544" fmla="*/ 644653 w 777240"/>
                <a:gd name="connsiteY544" fmla="*/ 118872 h 411480"/>
                <a:gd name="connsiteX545" fmla="*/ 644653 w 777240"/>
                <a:gd name="connsiteY545" fmla="*/ 118872 h 411480"/>
                <a:gd name="connsiteX546" fmla="*/ 717805 w 777240"/>
                <a:gd name="connsiteY546" fmla="*/ 45720 h 411480"/>
                <a:gd name="connsiteX547" fmla="*/ 717805 w 777240"/>
                <a:gd name="connsiteY547" fmla="*/ 45720 h 411480"/>
                <a:gd name="connsiteX548" fmla="*/ 713233 w 777240"/>
                <a:gd name="connsiteY548" fmla="*/ 45720 h 411480"/>
                <a:gd name="connsiteX549" fmla="*/ 717805 w 777240"/>
                <a:gd name="connsiteY549" fmla="*/ 45720 h 411480"/>
                <a:gd name="connsiteX550" fmla="*/ 699517 w 777240"/>
                <a:gd name="connsiteY550" fmla="*/ 45720 h 411480"/>
                <a:gd name="connsiteX551" fmla="*/ 699517 w 777240"/>
                <a:gd name="connsiteY551" fmla="*/ 45720 h 411480"/>
                <a:gd name="connsiteX552" fmla="*/ 699517 w 777240"/>
                <a:gd name="connsiteY552" fmla="*/ 45720 h 411480"/>
                <a:gd name="connsiteX553" fmla="*/ 694945 w 777240"/>
                <a:gd name="connsiteY553" fmla="*/ 50292 h 411480"/>
                <a:gd name="connsiteX554" fmla="*/ 694945 w 777240"/>
                <a:gd name="connsiteY554" fmla="*/ 50292 h 411480"/>
                <a:gd name="connsiteX555" fmla="*/ 690373 w 777240"/>
                <a:gd name="connsiteY555" fmla="*/ 50292 h 411480"/>
                <a:gd name="connsiteX556" fmla="*/ 699517 w 777240"/>
                <a:gd name="connsiteY556" fmla="*/ 45720 h 411480"/>
                <a:gd name="connsiteX557" fmla="*/ 640081 w 777240"/>
                <a:gd name="connsiteY557" fmla="*/ 141732 h 411480"/>
                <a:gd name="connsiteX558" fmla="*/ 640081 w 777240"/>
                <a:gd name="connsiteY558" fmla="*/ 141732 h 411480"/>
                <a:gd name="connsiteX559" fmla="*/ 640081 w 777240"/>
                <a:gd name="connsiteY559" fmla="*/ 141732 h 411480"/>
                <a:gd name="connsiteX560" fmla="*/ 146304 w 777240"/>
                <a:gd name="connsiteY560" fmla="*/ 187452 h 411480"/>
                <a:gd name="connsiteX561" fmla="*/ 146304 w 777240"/>
                <a:gd name="connsiteY561" fmla="*/ 187452 h 411480"/>
                <a:gd name="connsiteX562" fmla="*/ 146304 w 777240"/>
                <a:gd name="connsiteY562" fmla="*/ 187452 h 411480"/>
                <a:gd name="connsiteX563" fmla="*/ 146304 w 777240"/>
                <a:gd name="connsiteY563" fmla="*/ 187452 h 411480"/>
                <a:gd name="connsiteX564" fmla="*/ 164592 w 777240"/>
                <a:gd name="connsiteY564" fmla="*/ 141732 h 411480"/>
                <a:gd name="connsiteX565" fmla="*/ 164592 w 777240"/>
                <a:gd name="connsiteY565" fmla="*/ 141732 h 411480"/>
                <a:gd name="connsiteX566" fmla="*/ 164592 w 777240"/>
                <a:gd name="connsiteY566" fmla="*/ 141732 h 411480"/>
                <a:gd name="connsiteX567" fmla="*/ 164592 w 777240"/>
                <a:gd name="connsiteY567" fmla="*/ 141732 h 411480"/>
                <a:gd name="connsiteX568" fmla="*/ 164592 w 777240"/>
                <a:gd name="connsiteY568" fmla="*/ 141732 h 411480"/>
                <a:gd name="connsiteX569" fmla="*/ 169164 w 777240"/>
                <a:gd name="connsiteY569" fmla="*/ 160020 h 411480"/>
                <a:gd name="connsiteX570" fmla="*/ 169164 w 777240"/>
                <a:gd name="connsiteY570" fmla="*/ 160020 h 411480"/>
                <a:gd name="connsiteX571" fmla="*/ 169164 w 777240"/>
                <a:gd name="connsiteY571" fmla="*/ 160020 h 411480"/>
                <a:gd name="connsiteX572" fmla="*/ 150876 w 777240"/>
                <a:gd name="connsiteY572" fmla="*/ 173736 h 411480"/>
                <a:gd name="connsiteX573" fmla="*/ 150876 w 777240"/>
                <a:gd name="connsiteY573" fmla="*/ 173736 h 411480"/>
                <a:gd name="connsiteX574" fmla="*/ 150876 w 777240"/>
                <a:gd name="connsiteY574" fmla="*/ 173736 h 411480"/>
                <a:gd name="connsiteX575" fmla="*/ 155448 w 777240"/>
                <a:gd name="connsiteY575" fmla="*/ 173736 h 411480"/>
                <a:gd name="connsiteX576" fmla="*/ 150876 w 777240"/>
                <a:gd name="connsiteY576" fmla="*/ 173736 h 411480"/>
                <a:gd name="connsiteX577" fmla="*/ 155448 w 777240"/>
                <a:gd name="connsiteY577" fmla="*/ 182880 h 411480"/>
                <a:gd name="connsiteX578" fmla="*/ 155448 w 777240"/>
                <a:gd name="connsiteY578" fmla="*/ 182880 h 411480"/>
                <a:gd name="connsiteX579" fmla="*/ 160020 w 777240"/>
                <a:gd name="connsiteY579" fmla="*/ 178308 h 411480"/>
                <a:gd name="connsiteX580" fmla="*/ 155448 w 777240"/>
                <a:gd name="connsiteY580" fmla="*/ 182880 h 411480"/>
                <a:gd name="connsiteX581" fmla="*/ 160020 w 777240"/>
                <a:gd name="connsiteY581" fmla="*/ 173736 h 411480"/>
                <a:gd name="connsiteX582" fmla="*/ 160020 w 777240"/>
                <a:gd name="connsiteY582" fmla="*/ 173736 h 411480"/>
                <a:gd name="connsiteX583" fmla="*/ 160020 w 777240"/>
                <a:gd name="connsiteY583" fmla="*/ 173736 h 411480"/>
                <a:gd name="connsiteX584" fmla="*/ 160020 w 777240"/>
                <a:gd name="connsiteY584" fmla="*/ 173736 h 411480"/>
                <a:gd name="connsiteX585" fmla="*/ 160020 w 777240"/>
                <a:gd name="connsiteY585" fmla="*/ 173736 h 411480"/>
                <a:gd name="connsiteX586" fmla="*/ 169164 w 777240"/>
                <a:gd name="connsiteY586" fmla="*/ 169164 h 411480"/>
                <a:gd name="connsiteX587" fmla="*/ 160020 w 777240"/>
                <a:gd name="connsiteY587" fmla="*/ 169164 h 411480"/>
                <a:gd name="connsiteX588" fmla="*/ 160020 w 777240"/>
                <a:gd name="connsiteY588" fmla="*/ 169164 h 411480"/>
                <a:gd name="connsiteX589" fmla="*/ 160020 w 777240"/>
                <a:gd name="connsiteY589" fmla="*/ 169164 h 411480"/>
                <a:gd name="connsiteX590" fmla="*/ 169164 w 777240"/>
                <a:gd name="connsiteY590" fmla="*/ 169164 h 411480"/>
                <a:gd name="connsiteX591" fmla="*/ 164592 w 777240"/>
                <a:gd name="connsiteY591" fmla="*/ 164592 h 411480"/>
                <a:gd name="connsiteX592" fmla="*/ 169164 w 777240"/>
                <a:gd name="connsiteY592" fmla="*/ 169164 h 411480"/>
                <a:gd name="connsiteX593" fmla="*/ 173736 w 777240"/>
                <a:gd name="connsiteY593" fmla="*/ 182880 h 411480"/>
                <a:gd name="connsiteX594" fmla="*/ 173736 w 777240"/>
                <a:gd name="connsiteY594" fmla="*/ 182880 h 411480"/>
                <a:gd name="connsiteX595" fmla="*/ 173736 w 777240"/>
                <a:gd name="connsiteY595" fmla="*/ 182880 h 411480"/>
                <a:gd name="connsiteX596" fmla="*/ 173736 w 777240"/>
                <a:gd name="connsiteY596" fmla="*/ 182880 h 411480"/>
                <a:gd name="connsiteX597" fmla="*/ 173736 w 777240"/>
                <a:gd name="connsiteY597" fmla="*/ 182880 h 411480"/>
                <a:gd name="connsiteX598" fmla="*/ 173736 w 777240"/>
                <a:gd name="connsiteY598" fmla="*/ 182880 h 411480"/>
                <a:gd name="connsiteX599" fmla="*/ 196596 w 777240"/>
                <a:gd name="connsiteY599" fmla="*/ 192024 h 411480"/>
                <a:gd name="connsiteX600" fmla="*/ 178308 w 777240"/>
                <a:gd name="connsiteY600" fmla="*/ 196596 h 411480"/>
                <a:gd name="connsiteX601" fmla="*/ 196596 w 777240"/>
                <a:gd name="connsiteY601" fmla="*/ 192024 h 411480"/>
                <a:gd name="connsiteX602" fmla="*/ 196596 w 777240"/>
                <a:gd name="connsiteY602" fmla="*/ 201168 h 411480"/>
                <a:gd name="connsiteX603" fmla="*/ 196596 w 777240"/>
                <a:gd name="connsiteY603" fmla="*/ 201168 h 411480"/>
                <a:gd name="connsiteX604" fmla="*/ 196596 w 777240"/>
                <a:gd name="connsiteY604" fmla="*/ 201168 h 411480"/>
                <a:gd name="connsiteX605" fmla="*/ 192024 w 777240"/>
                <a:gd name="connsiteY605" fmla="*/ 201168 h 411480"/>
                <a:gd name="connsiteX606" fmla="*/ 192024 w 777240"/>
                <a:gd name="connsiteY606" fmla="*/ 201168 h 411480"/>
                <a:gd name="connsiteX607" fmla="*/ 192024 w 777240"/>
                <a:gd name="connsiteY607" fmla="*/ 201168 h 411480"/>
                <a:gd name="connsiteX608" fmla="*/ 182880 w 777240"/>
                <a:gd name="connsiteY608" fmla="*/ 201168 h 411480"/>
                <a:gd name="connsiteX609" fmla="*/ 182880 w 777240"/>
                <a:gd name="connsiteY609" fmla="*/ 201168 h 411480"/>
                <a:gd name="connsiteX610" fmla="*/ 182880 w 777240"/>
                <a:gd name="connsiteY610" fmla="*/ 201168 h 411480"/>
                <a:gd name="connsiteX611" fmla="*/ 201168 w 777240"/>
                <a:gd name="connsiteY611" fmla="*/ 196596 h 411480"/>
                <a:gd name="connsiteX612" fmla="*/ 182880 w 777240"/>
                <a:gd name="connsiteY612" fmla="*/ 201168 h 411480"/>
                <a:gd name="connsiteX613" fmla="*/ 187452 w 777240"/>
                <a:gd name="connsiteY613" fmla="*/ 224028 h 411480"/>
                <a:gd name="connsiteX614" fmla="*/ 187452 w 777240"/>
                <a:gd name="connsiteY614" fmla="*/ 224028 h 411480"/>
                <a:gd name="connsiteX615" fmla="*/ 187452 w 777240"/>
                <a:gd name="connsiteY615" fmla="*/ 224028 h 411480"/>
                <a:gd name="connsiteX616" fmla="*/ 187452 w 777240"/>
                <a:gd name="connsiteY616" fmla="*/ 214884 h 411480"/>
                <a:gd name="connsiteX617" fmla="*/ 196596 w 777240"/>
                <a:gd name="connsiteY617" fmla="*/ 214884 h 411480"/>
                <a:gd name="connsiteX618" fmla="*/ 187452 w 777240"/>
                <a:gd name="connsiteY618" fmla="*/ 214884 h 411480"/>
                <a:gd name="connsiteX619" fmla="*/ 123444 w 777240"/>
                <a:gd name="connsiteY619" fmla="*/ 352044 h 411480"/>
                <a:gd name="connsiteX620" fmla="*/ 123444 w 777240"/>
                <a:gd name="connsiteY620" fmla="*/ 352044 h 411480"/>
                <a:gd name="connsiteX621" fmla="*/ 123444 w 777240"/>
                <a:gd name="connsiteY621" fmla="*/ 352044 h 411480"/>
                <a:gd name="connsiteX622" fmla="*/ 187452 w 777240"/>
                <a:gd name="connsiteY622" fmla="*/ 237744 h 411480"/>
                <a:gd name="connsiteX623" fmla="*/ 187452 w 777240"/>
                <a:gd name="connsiteY623" fmla="*/ 237744 h 411480"/>
                <a:gd name="connsiteX624" fmla="*/ 192024 w 777240"/>
                <a:gd name="connsiteY624" fmla="*/ 237744 h 411480"/>
                <a:gd name="connsiteX625" fmla="*/ 187452 w 777240"/>
                <a:gd name="connsiteY625" fmla="*/ 237744 h 411480"/>
                <a:gd name="connsiteX626" fmla="*/ 187452 w 777240"/>
                <a:gd name="connsiteY626" fmla="*/ 237744 h 411480"/>
                <a:gd name="connsiteX627" fmla="*/ 187452 w 777240"/>
                <a:gd name="connsiteY627" fmla="*/ 237744 h 411480"/>
                <a:gd name="connsiteX628" fmla="*/ 187452 w 777240"/>
                <a:gd name="connsiteY628" fmla="*/ 237744 h 411480"/>
                <a:gd name="connsiteX629" fmla="*/ 173736 w 777240"/>
                <a:gd name="connsiteY629" fmla="*/ 265176 h 411480"/>
                <a:gd name="connsiteX630" fmla="*/ 169164 w 777240"/>
                <a:gd name="connsiteY630" fmla="*/ 265176 h 411480"/>
                <a:gd name="connsiteX631" fmla="*/ 169164 w 777240"/>
                <a:gd name="connsiteY631" fmla="*/ 265176 h 411480"/>
                <a:gd name="connsiteX632" fmla="*/ 173736 w 777240"/>
                <a:gd name="connsiteY632" fmla="*/ 265176 h 411480"/>
                <a:gd name="connsiteX633" fmla="*/ 169164 w 777240"/>
                <a:gd name="connsiteY633" fmla="*/ 256032 h 411480"/>
                <a:gd name="connsiteX634" fmla="*/ 169164 w 777240"/>
                <a:gd name="connsiteY634" fmla="*/ 256032 h 411480"/>
                <a:gd name="connsiteX635" fmla="*/ 169164 w 777240"/>
                <a:gd name="connsiteY635" fmla="*/ 256032 h 411480"/>
                <a:gd name="connsiteX636" fmla="*/ 169164 w 777240"/>
                <a:gd name="connsiteY636" fmla="*/ 256032 h 411480"/>
                <a:gd name="connsiteX637" fmla="*/ 169164 w 777240"/>
                <a:gd name="connsiteY637" fmla="*/ 256032 h 411480"/>
                <a:gd name="connsiteX638" fmla="*/ 160020 w 777240"/>
                <a:gd name="connsiteY638" fmla="*/ 265176 h 411480"/>
                <a:gd name="connsiteX639" fmla="*/ 160020 w 777240"/>
                <a:gd name="connsiteY639" fmla="*/ 265176 h 411480"/>
                <a:gd name="connsiteX640" fmla="*/ 160020 w 777240"/>
                <a:gd name="connsiteY640" fmla="*/ 265176 h 411480"/>
                <a:gd name="connsiteX641" fmla="*/ 160020 w 777240"/>
                <a:gd name="connsiteY641" fmla="*/ 265176 h 411480"/>
                <a:gd name="connsiteX642" fmla="*/ 160020 w 777240"/>
                <a:gd name="connsiteY642" fmla="*/ 265176 h 411480"/>
                <a:gd name="connsiteX643" fmla="*/ 160020 w 777240"/>
                <a:gd name="connsiteY643" fmla="*/ 265176 h 411480"/>
                <a:gd name="connsiteX644" fmla="*/ 155448 w 777240"/>
                <a:gd name="connsiteY644" fmla="*/ 278892 h 411480"/>
                <a:gd name="connsiteX645" fmla="*/ 155448 w 777240"/>
                <a:gd name="connsiteY645" fmla="*/ 278892 h 411480"/>
                <a:gd name="connsiteX646" fmla="*/ 155448 w 777240"/>
                <a:gd name="connsiteY646" fmla="*/ 278892 h 411480"/>
                <a:gd name="connsiteX647" fmla="*/ 150876 w 777240"/>
                <a:gd name="connsiteY647" fmla="*/ 251460 h 411480"/>
                <a:gd name="connsiteX648" fmla="*/ 150876 w 777240"/>
                <a:gd name="connsiteY648" fmla="*/ 251460 h 411480"/>
                <a:gd name="connsiteX649" fmla="*/ 150876 w 777240"/>
                <a:gd name="connsiteY649" fmla="*/ 251460 h 411480"/>
                <a:gd name="connsiteX650" fmla="*/ 150876 w 777240"/>
                <a:gd name="connsiteY650" fmla="*/ 251460 h 411480"/>
                <a:gd name="connsiteX651" fmla="*/ 150876 w 777240"/>
                <a:gd name="connsiteY651" fmla="*/ 256032 h 411480"/>
                <a:gd name="connsiteX652" fmla="*/ 150876 w 777240"/>
                <a:gd name="connsiteY652" fmla="*/ 256032 h 411480"/>
                <a:gd name="connsiteX653" fmla="*/ 150876 w 777240"/>
                <a:gd name="connsiteY653" fmla="*/ 256032 h 411480"/>
                <a:gd name="connsiteX654" fmla="*/ 146304 w 777240"/>
                <a:gd name="connsiteY654" fmla="*/ 256032 h 411480"/>
                <a:gd name="connsiteX655" fmla="*/ 150876 w 777240"/>
                <a:gd name="connsiteY655" fmla="*/ 256032 h 411480"/>
                <a:gd name="connsiteX656" fmla="*/ 155448 w 777240"/>
                <a:gd name="connsiteY656" fmla="*/ 269748 h 411480"/>
                <a:gd name="connsiteX657" fmla="*/ 155448 w 777240"/>
                <a:gd name="connsiteY657" fmla="*/ 269748 h 411480"/>
                <a:gd name="connsiteX658" fmla="*/ 155448 w 777240"/>
                <a:gd name="connsiteY658" fmla="*/ 269748 h 411480"/>
                <a:gd name="connsiteX659" fmla="*/ 150876 w 777240"/>
                <a:gd name="connsiteY659" fmla="*/ 265176 h 411480"/>
                <a:gd name="connsiteX660" fmla="*/ 141732 w 777240"/>
                <a:gd name="connsiteY660" fmla="*/ 265176 h 411480"/>
                <a:gd name="connsiteX661" fmla="*/ 150876 w 777240"/>
                <a:gd name="connsiteY661" fmla="*/ 265176 h 411480"/>
                <a:gd name="connsiteX662" fmla="*/ 150876 w 777240"/>
                <a:gd name="connsiteY662" fmla="*/ 306324 h 411480"/>
                <a:gd name="connsiteX663" fmla="*/ 146304 w 777240"/>
                <a:gd name="connsiteY663" fmla="*/ 306324 h 411480"/>
                <a:gd name="connsiteX664" fmla="*/ 150876 w 777240"/>
                <a:gd name="connsiteY664" fmla="*/ 306324 h 411480"/>
                <a:gd name="connsiteX665" fmla="*/ 141732 w 777240"/>
                <a:gd name="connsiteY665" fmla="*/ 320040 h 411480"/>
                <a:gd name="connsiteX666" fmla="*/ 141732 w 777240"/>
                <a:gd name="connsiteY666" fmla="*/ 320040 h 411480"/>
                <a:gd name="connsiteX667" fmla="*/ 141732 w 777240"/>
                <a:gd name="connsiteY667" fmla="*/ 320040 h 411480"/>
                <a:gd name="connsiteX668" fmla="*/ 141732 w 777240"/>
                <a:gd name="connsiteY668" fmla="*/ 320040 h 411480"/>
                <a:gd name="connsiteX669" fmla="*/ 141732 w 777240"/>
                <a:gd name="connsiteY669" fmla="*/ 265176 h 411480"/>
                <a:gd name="connsiteX670" fmla="*/ 141732 w 777240"/>
                <a:gd name="connsiteY670" fmla="*/ 265176 h 411480"/>
                <a:gd name="connsiteX671" fmla="*/ 141732 w 777240"/>
                <a:gd name="connsiteY671" fmla="*/ 265176 h 411480"/>
                <a:gd name="connsiteX672" fmla="*/ 137160 w 777240"/>
                <a:gd name="connsiteY672" fmla="*/ 260604 h 411480"/>
                <a:gd name="connsiteX673" fmla="*/ 137160 w 777240"/>
                <a:gd name="connsiteY673" fmla="*/ 260604 h 411480"/>
                <a:gd name="connsiteX674" fmla="*/ 137160 w 777240"/>
                <a:gd name="connsiteY674" fmla="*/ 260604 h 411480"/>
                <a:gd name="connsiteX675" fmla="*/ 137160 w 777240"/>
                <a:gd name="connsiteY675" fmla="*/ 283464 h 411480"/>
                <a:gd name="connsiteX676" fmla="*/ 137160 w 777240"/>
                <a:gd name="connsiteY676" fmla="*/ 283464 h 411480"/>
                <a:gd name="connsiteX677" fmla="*/ 128016 w 777240"/>
                <a:gd name="connsiteY677" fmla="*/ 283464 h 411480"/>
                <a:gd name="connsiteX678" fmla="*/ 137160 w 777240"/>
                <a:gd name="connsiteY678" fmla="*/ 283464 h 411480"/>
                <a:gd name="connsiteX679" fmla="*/ 132588 w 777240"/>
                <a:gd name="connsiteY679" fmla="*/ 324612 h 411480"/>
                <a:gd name="connsiteX680" fmla="*/ 123444 w 777240"/>
                <a:gd name="connsiteY680" fmla="*/ 333756 h 411480"/>
                <a:gd name="connsiteX681" fmla="*/ 132588 w 777240"/>
                <a:gd name="connsiteY681" fmla="*/ 324612 h 411480"/>
                <a:gd name="connsiteX682" fmla="*/ 128016 w 777240"/>
                <a:gd name="connsiteY682" fmla="*/ 274320 h 411480"/>
                <a:gd name="connsiteX683" fmla="*/ 128016 w 777240"/>
                <a:gd name="connsiteY683" fmla="*/ 274320 h 411480"/>
                <a:gd name="connsiteX684" fmla="*/ 128016 w 777240"/>
                <a:gd name="connsiteY684" fmla="*/ 274320 h 411480"/>
                <a:gd name="connsiteX685" fmla="*/ 123444 w 777240"/>
                <a:gd name="connsiteY685" fmla="*/ 288036 h 411480"/>
                <a:gd name="connsiteX686" fmla="*/ 123444 w 777240"/>
                <a:gd name="connsiteY686" fmla="*/ 288036 h 411480"/>
                <a:gd name="connsiteX687" fmla="*/ 123444 w 777240"/>
                <a:gd name="connsiteY687" fmla="*/ 288036 h 411480"/>
                <a:gd name="connsiteX688" fmla="*/ 123444 w 777240"/>
                <a:gd name="connsiteY688" fmla="*/ 301752 h 411480"/>
                <a:gd name="connsiteX689" fmla="*/ 123444 w 777240"/>
                <a:gd name="connsiteY689" fmla="*/ 301752 h 411480"/>
                <a:gd name="connsiteX690" fmla="*/ 128016 w 777240"/>
                <a:gd name="connsiteY690" fmla="*/ 301752 h 411480"/>
                <a:gd name="connsiteX691" fmla="*/ 123444 w 777240"/>
                <a:gd name="connsiteY691" fmla="*/ 301752 h 411480"/>
                <a:gd name="connsiteX692" fmla="*/ 118872 w 777240"/>
                <a:gd name="connsiteY692" fmla="*/ 338328 h 411480"/>
                <a:gd name="connsiteX693" fmla="*/ 118872 w 777240"/>
                <a:gd name="connsiteY693" fmla="*/ 338328 h 411480"/>
                <a:gd name="connsiteX694" fmla="*/ 118872 w 777240"/>
                <a:gd name="connsiteY694" fmla="*/ 338328 h 411480"/>
                <a:gd name="connsiteX695" fmla="*/ 123444 w 777240"/>
                <a:gd name="connsiteY695" fmla="*/ 324612 h 411480"/>
                <a:gd name="connsiteX696" fmla="*/ 123444 w 777240"/>
                <a:gd name="connsiteY696" fmla="*/ 324612 h 411480"/>
                <a:gd name="connsiteX697" fmla="*/ 123444 w 777240"/>
                <a:gd name="connsiteY697" fmla="*/ 324612 h 411480"/>
                <a:gd name="connsiteX698" fmla="*/ 128016 w 777240"/>
                <a:gd name="connsiteY698" fmla="*/ 333756 h 411480"/>
                <a:gd name="connsiteX699" fmla="*/ 128016 w 777240"/>
                <a:gd name="connsiteY699" fmla="*/ 333756 h 411480"/>
                <a:gd name="connsiteX700" fmla="*/ 128016 w 777240"/>
                <a:gd name="connsiteY700" fmla="*/ 333756 h 411480"/>
                <a:gd name="connsiteX701" fmla="*/ 128016 w 777240"/>
                <a:gd name="connsiteY701" fmla="*/ 333756 h 411480"/>
                <a:gd name="connsiteX702" fmla="*/ 128016 w 777240"/>
                <a:gd name="connsiteY702" fmla="*/ 333756 h 411480"/>
                <a:gd name="connsiteX703" fmla="*/ 128016 w 777240"/>
                <a:gd name="connsiteY703" fmla="*/ 361188 h 411480"/>
                <a:gd name="connsiteX704" fmla="*/ 128016 w 777240"/>
                <a:gd name="connsiteY704" fmla="*/ 361188 h 411480"/>
                <a:gd name="connsiteX705" fmla="*/ 128016 w 777240"/>
                <a:gd name="connsiteY705" fmla="*/ 361188 h 411480"/>
                <a:gd name="connsiteX706" fmla="*/ 128016 w 777240"/>
                <a:gd name="connsiteY706" fmla="*/ 361188 h 411480"/>
                <a:gd name="connsiteX707" fmla="*/ 128016 w 777240"/>
                <a:gd name="connsiteY707" fmla="*/ 338328 h 411480"/>
                <a:gd name="connsiteX708" fmla="*/ 128016 w 777240"/>
                <a:gd name="connsiteY708" fmla="*/ 338328 h 411480"/>
                <a:gd name="connsiteX709" fmla="*/ 128016 w 777240"/>
                <a:gd name="connsiteY709" fmla="*/ 338328 h 411480"/>
                <a:gd name="connsiteX710" fmla="*/ 141732 w 777240"/>
                <a:gd name="connsiteY710" fmla="*/ 379476 h 411480"/>
                <a:gd name="connsiteX711" fmla="*/ 141732 w 777240"/>
                <a:gd name="connsiteY711" fmla="*/ 379476 h 411480"/>
                <a:gd name="connsiteX712" fmla="*/ 141732 w 777240"/>
                <a:gd name="connsiteY712" fmla="*/ 379476 h 411480"/>
                <a:gd name="connsiteX713" fmla="*/ 137160 w 777240"/>
                <a:gd name="connsiteY713" fmla="*/ 333756 h 411480"/>
                <a:gd name="connsiteX714" fmla="*/ 137160 w 777240"/>
                <a:gd name="connsiteY714" fmla="*/ 333756 h 411480"/>
                <a:gd name="connsiteX715" fmla="*/ 137160 w 777240"/>
                <a:gd name="connsiteY715" fmla="*/ 333756 h 411480"/>
                <a:gd name="connsiteX716" fmla="*/ 137160 w 777240"/>
                <a:gd name="connsiteY716" fmla="*/ 333756 h 411480"/>
                <a:gd name="connsiteX717" fmla="*/ 146304 w 777240"/>
                <a:gd name="connsiteY717" fmla="*/ 333756 h 411480"/>
                <a:gd name="connsiteX718" fmla="*/ 137160 w 777240"/>
                <a:gd name="connsiteY718" fmla="*/ 333756 h 411480"/>
                <a:gd name="connsiteX719" fmla="*/ 146304 w 777240"/>
                <a:gd name="connsiteY719" fmla="*/ 402336 h 411480"/>
                <a:gd name="connsiteX720" fmla="*/ 146304 w 777240"/>
                <a:gd name="connsiteY720" fmla="*/ 402336 h 411480"/>
                <a:gd name="connsiteX721" fmla="*/ 146304 w 777240"/>
                <a:gd name="connsiteY721" fmla="*/ 402336 h 411480"/>
                <a:gd name="connsiteX722" fmla="*/ 146304 w 777240"/>
                <a:gd name="connsiteY722" fmla="*/ 402336 h 411480"/>
                <a:gd name="connsiteX723" fmla="*/ 146304 w 777240"/>
                <a:gd name="connsiteY723" fmla="*/ 402336 h 411480"/>
                <a:gd name="connsiteX724" fmla="*/ 146304 w 777240"/>
                <a:gd name="connsiteY724" fmla="*/ 402336 h 411480"/>
                <a:gd name="connsiteX725" fmla="*/ 146304 w 777240"/>
                <a:gd name="connsiteY725" fmla="*/ 402336 h 411480"/>
                <a:gd name="connsiteX726" fmla="*/ 146304 w 777240"/>
                <a:gd name="connsiteY726" fmla="*/ 329184 h 411480"/>
                <a:gd name="connsiteX727" fmla="*/ 146304 w 777240"/>
                <a:gd name="connsiteY727" fmla="*/ 329184 h 411480"/>
                <a:gd name="connsiteX728" fmla="*/ 141732 w 777240"/>
                <a:gd name="connsiteY728" fmla="*/ 329184 h 411480"/>
                <a:gd name="connsiteX729" fmla="*/ 141732 w 777240"/>
                <a:gd name="connsiteY729" fmla="*/ 329184 h 411480"/>
                <a:gd name="connsiteX730" fmla="*/ 141732 w 777240"/>
                <a:gd name="connsiteY730" fmla="*/ 329184 h 411480"/>
                <a:gd name="connsiteX731" fmla="*/ 146304 w 777240"/>
                <a:gd name="connsiteY731" fmla="*/ 324612 h 411480"/>
                <a:gd name="connsiteX732" fmla="*/ 146304 w 777240"/>
                <a:gd name="connsiteY732" fmla="*/ 329184 h 411480"/>
                <a:gd name="connsiteX733" fmla="*/ 150876 w 777240"/>
                <a:gd name="connsiteY733" fmla="*/ 333756 h 411480"/>
                <a:gd name="connsiteX734" fmla="*/ 146304 w 777240"/>
                <a:gd name="connsiteY734" fmla="*/ 329184 h 411480"/>
                <a:gd name="connsiteX735" fmla="*/ 155448 w 777240"/>
                <a:gd name="connsiteY735" fmla="*/ 274320 h 411480"/>
                <a:gd name="connsiteX736" fmla="*/ 155448 w 777240"/>
                <a:gd name="connsiteY736" fmla="*/ 274320 h 411480"/>
                <a:gd name="connsiteX737" fmla="*/ 155448 w 777240"/>
                <a:gd name="connsiteY737" fmla="*/ 274320 h 411480"/>
                <a:gd name="connsiteX738" fmla="*/ 155448 w 777240"/>
                <a:gd name="connsiteY738" fmla="*/ 283464 h 411480"/>
                <a:gd name="connsiteX739" fmla="*/ 155448 w 777240"/>
                <a:gd name="connsiteY739" fmla="*/ 283464 h 411480"/>
                <a:gd name="connsiteX740" fmla="*/ 155448 w 777240"/>
                <a:gd name="connsiteY740" fmla="*/ 283464 h 411480"/>
                <a:gd name="connsiteX741" fmla="*/ 155448 w 777240"/>
                <a:gd name="connsiteY741" fmla="*/ 283464 h 411480"/>
                <a:gd name="connsiteX742" fmla="*/ 155448 w 777240"/>
                <a:gd name="connsiteY742" fmla="*/ 269748 h 411480"/>
                <a:gd name="connsiteX743" fmla="*/ 164592 w 777240"/>
                <a:gd name="connsiteY743" fmla="*/ 269748 h 411480"/>
                <a:gd name="connsiteX744" fmla="*/ 155448 w 777240"/>
                <a:gd name="connsiteY744" fmla="*/ 269748 h 411480"/>
                <a:gd name="connsiteX745" fmla="*/ 164592 w 777240"/>
                <a:gd name="connsiteY745" fmla="*/ 260604 h 411480"/>
                <a:gd name="connsiteX746" fmla="*/ 164592 w 777240"/>
                <a:gd name="connsiteY746" fmla="*/ 260604 h 411480"/>
                <a:gd name="connsiteX747" fmla="*/ 164592 w 777240"/>
                <a:gd name="connsiteY747" fmla="*/ 260604 h 411480"/>
                <a:gd name="connsiteX748" fmla="*/ 164592 w 777240"/>
                <a:gd name="connsiteY748" fmla="*/ 260604 h 411480"/>
                <a:gd name="connsiteX749" fmla="*/ 169164 w 777240"/>
                <a:gd name="connsiteY749" fmla="*/ 265176 h 411480"/>
                <a:gd name="connsiteX750" fmla="*/ 164592 w 777240"/>
                <a:gd name="connsiteY750" fmla="*/ 260604 h 411480"/>
                <a:gd name="connsiteX751" fmla="*/ 169164 w 777240"/>
                <a:gd name="connsiteY751" fmla="*/ 406908 h 411480"/>
                <a:gd name="connsiteX752" fmla="*/ 178308 w 777240"/>
                <a:gd name="connsiteY752" fmla="*/ 406908 h 411480"/>
                <a:gd name="connsiteX753" fmla="*/ 169164 w 777240"/>
                <a:gd name="connsiteY753" fmla="*/ 406908 h 411480"/>
                <a:gd name="connsiteX754" fmla="*/ 178308 w 777240"/>
                <a:gd name="connsiteY754" fmla="*/ 406908 h 411480"/>
                <a:gd name="connsiteX755" fmla="*/ 178308 w 777240"/>
                <a:gd name="connsiteY755" fmla="*/ 406908 h 411480"/>
                <a:gd name="connsiteX756" fmla="*/ 178308 w 777240"/>
                <a:gd name="connsiteY756" fmla="*/ 406908 h 411480"/>
                <a:gd name="connsiteX757" fmla="*/ 178308 w 777240"/>
                <a:gd name="connsiteY757" fmla="*/ 406908 h 411480"/>
                <a:gd name="connsiteX758" fmla="*/ 178308 w 777240"/>
                <a:gd name="connsiteY758" fmla="*/ 406908 h 411480"/>
                <a:gd name="connsiteX759" fmla="*/ 187452 w 777240"/>
                <a:gd name="connsiteY759" fmla="*/ 397764 h 411480"/>
                <a:gd name="connsiteX760" fmla="*/ 187452 w 777240"/>
                <a:gd name="connsiteY760" fmla="*/ 397764 h 411480"/>
                <a:gd name="connsiteX761" fmla="*/ 178308 w 777240"/>
                <a:gd name="connsiteY761" fmla="*/ 406908 h 411480"/>
                <a:gd name="connsiteX762" fmla="*/ 187452 w 777240"/>
                <a:gd name="connsiteY762" fmla="*/ 242316 h 411480"/>
                <a:gd name="connsiteX763" fmla="*/ 187452 w 777240"/>
                <a:gd name="connsiteY763" fmla="*/ 242316 h 411480"/>
                <a:gd name="connsiteX764" fmla="*/ 187452 w 777240"/>
                <a:gd name="connsiteY764" fmla="*/ 242316 h 411480"/>
                <a:gd name="connsiteX765" fmla="*/ 187452 w 777240"/>
                <a:gd name="connsiteY765" fmla="*/ 406908 h 411480"/>
                <a:gd name="connsiteX766" fmla="*/ 187452 w 777240"/>
                <a:gd name="connsiteY766" fmla="*/ 406908 h 411480"/>
                <a:gd name="connsiteX767" fmla="*/ 187452 w 777240"/>
                <a:gd name="connsiteY767" fmla="*/ 406908 h 411480"/>
                <a:gd name="connsiteX768" fmla="*/ 187452 w 777240"/>
                <a:gd name="connsiteY768" fmla="*/ 402336 h 411480"/>
                <a:gd name="connsiteX769" fmla="*/ 187452 w 777240"/>
                <a:gd name="connsiteY769" fmla="*/ 402336 h 411480"/>
                <a:gd name="connsiteX770" fmla="*/ 187452 w 777240"/>
                <a:gd name="connsiteY770" fmla="*/ 402336 h 411480"/>
                <a:gd name="connsiteX771" fmla="*/ 187452 w 777240"/>
                <a:gd name="connsiteY771" fmla="*/ 416052 h 411480"/>
                <a:gd name="connsiteX772" fmla="*/ 187452 w 777240"/>
                <a:gd name="connsiteY772" fmla="*/ 416052 h 411480"/>
                <a:gd name="connsiteX773" fmla="*/ 187452 w 777240"/>
                <a:gd name="connsiteY773" fmla="*/ 416052 h 411480"/>
                <a:gd name="connsiteX774" fmla="*/ 187452 w 777240"/>
                <a:gd name="connsiteY774" fmla="*/ 416052 h 411480"/>
                <a:gd name="connsiteX775" fmla="*/ 187452 w 777240"/>
                <a:gd name="connsiteY775" fmla="*/ 416052 h 411480"/>
                <a:gd name="connsiteX776" fmla="*/ 187452 w 777240"/>
                <a:gd name="connsiteY776" fmla="*/ 416052 h 411480"/>
                <a:gd name="connsiteX777" fmla="*/ 201168 w 777240"/>
                <a:gd name="connsiteY777" fmla="*/ 420624 h 411480"/>
                <a:gd name="connsiteX778" fmla="*/ 205740 w 777240"/>
                <a:gd name="connsiteY778" fmla="*/ 416052 h 411480"/>
                <a:gd name="connsiteX779" fmla="*/ 201168 w 777240"/>
                <a:gd name="connsiteY779" fmla="*/ 420624 h 411480"/>
                <a:gd name="connsiteX780" fmla="*/ 205740 w 777240"/>
                <a:gd name="connsiteY780" fmla="*/ 425196 h 411480"/>
                <a:gd name="connsiteX781" fmla="*/ 201168 w 777240"/>
                <a:gd name="connsiteY781" fmla="*/ 420624 h 411480"/>
                <a:gd name="connsiteX782" fmla="*/ 201168 w 777240"/>
                <a:gd name="connsiteY782" fmla="*/ 420624 h 411480"/>
                <a:gd name="connsiteX783" fmla="*/ 201168 w 777240"/>
                <a:gd name="connsiteY783" fmla="*/ 420624 h 411480"/>
                <a:gd name="connsiteX784" fmla="*/ 201168 w 777240"/>
                <a:gd name="connsiteY784" fmla="*/ 420624 h 411480"/>
                <a:gd name="connsiteX785" fmla="*/ 214884 w 777240"/>
                <a:gd name="connsiteY785" fmla="*/ 411480 h 411480"/>
                <a:gd name="connsiteX786" fmla="*/ 214884 w 777240"/>
                <a:gd name="connsiteY786" fmla="*/ 411480 h 411480"/>
                <a:gd name="connsiteX787" fmla="*/ 214884 w 777240"/>
                <a:gd name="connsiteY787" fmla="*/ 411480 h 411480"/>
                <a:gd name="connsiteX788" fmla="*/ 242316 w 777240"/>
                <a:gd name="connsiteY788" fmla="*/ 22860 h 411480"/>
                <a:gd name="connsiteX789" fmla="*/ 233172 w 777240"/>
                <a:gd name="connsiteY789" fmla="*/ 18288 h 411480"/>
                <a:gd name="connsiteX790" fmla="*/ 242316 w 777240"/>
                <a:gd name="connsiteY790" fmla="*/ 22860 h 411480"/>
                <a:gd name="connsiteX791" fmla="*/ 242316 w 777240"/>
                <a:gd name="connsiteY791" fmla="*/ 388620 h 411480"/>
                <a:gd name="connsiteX792" fmla="*/ 242316 w 777240"/>
                <a:gd name="connsiteY792" fmla="*/ 388620 h 411480"/>
                <a:gd name="connsiteX793" fmla="*/ 242316 w 777240"/>
                <a:gd name="connsiteY793" fmla="*/ 388620 h 411480"/>
                <a:gd name="connsiteX794" fmla="*/ 242316 w 777240"/>
                <a:gd name="connsiteY794" fmla="*/ 388620 h 411480"/>
                <a:gd name="connsiteX795" fmla="*/ 246888 w 777240"/>
                <a:gd name="connsiteY795" fmla="*/ 22860 h 411480"/>
                <a:gd name="connsiteX796" fmla="*/ 246888 w 777240"/>
                <a:gd name="connsiteY796" fmla="*/ 22860 h 411480"/>
                <a:gd name="connsiteX797" fmla="*/ 251460 w 777240"/>
                <a:gd name="connsiteY797" fmla="*/ 22860 h 411480"/>
                <a:gd name="connsiteX798" fmla="*/ 246888 w 777240"/>
                <a:gd name="connsiteY798" fmla="*/ 22860 h 411480"/>
                <a:gd name="connsiteX799" fmla="*/ 260604 w 777240"/>
                <a:gd name="connsiteY799" fmla="*/ 361188 h 411480"/>
                <a:gd name="connsiteX800" fmla="*/ 260604 w 777240"/>
                <a:gd name="connsiteY800" fmla="*/ 361188 h 411480"/>
                <a:gd name="connsiteX801" fmla="*/ 260604 w 777240"/>
                <a:gd name="connsiteY801" fmla="*/ 361188 h 411480"/>
                <a:gd name="connsiteX802" fmla="*/ 265176 w 777240"/>
                <a:gd name="connsiteY802" fmla="*/ 361188 h 411480"/>
                <a:gd name="connsiteX803" fmla="*/ 265176 w 777240"/>
                <a:gd name="connsiteY803" fmla="*/ 361188 h 411480"/>
                <a:gd name="connsiteX804" fmla="*/ 265176 w 777240"/>
                <a:gd name="connsiteY804" fmla="*/ 361188 h 411480"/>
                <a:gd name="connsiteX805" fmla="*/ 265176 w 777240"/>
                <a:gd name="connsiteY805" fmla="*/ 352044 h 411480"/>
                <a:gd name="connsiteX806" fmla="*/ 265176 w 777240"/>
                <a:gd name="connsiteY806" fmla="*/ 352044 h 411480"/>
                <a:gd name="connsiteX807" fmla="*/ 265176 w 777240"/>
                <a:gd name="connsiteY807" fmla="*/ 352044 h 411480"/>
                <a:gd name="connsiteX808" fmla="*/ 269748 w 777240"/>
                <a:gd name="connsiteY808" fmla="*/ 361188 h 411480"/>
                <a:gd name="connsiteX809" fmla="*/ 269748 w 777240"/>
                <a:gd name="connsiteY809" fmla="*/ 361188 h 411480"/>
                <a:gd name="connsiteX810" fmla="*/ 269748 w 777240"/>
                <a:gd name="connsiteY810" fmla="*/ 361188 h 411480"/>
                <a:gd name="connsiteX811" fmla="*/ 278892 w 777240"/>
                <a:gd name="connsiteY811" fmla="*/ 338328 h 411480"/>
                <a:gd name="connsiteX812" fmla="*/ 278892 w 777240"/>
                <a:gd name="connsiteY812" fmla="*/ 338328 h 411480"/>
                <a:gd name="connsiteX813" fmla="*/ 278892 w 777240"/>
                <a:gd name="connsiteY813" fmla="*/ 338328 h 411480"/>
                <a:gd name="connsiteX814" fmla="*/ 278892 w 777240"/>
                <a:gd name="connsiteY814" fmla="*/ 338328 h 411480"/>
                <a:gd name="connsiteX815" fmla="*/ 283464 w 777240"/>
                <a:gd name="connsiteY815" fmla="*/ 338328 h 411480"/>
                <a:gd name="connsiteX816" fmla="*/ 278892 w 777240"/>
                <a:gd name="connsiteY816" fmla="*/ 338328 h 411480"/>
                <a:gd name="connsiteX817" fmla="*/ 283464 w 777240"/>
                <a:gd name="connsiteY817" fmla="*/ 338328 h 411480"/>
                <a:gd name="connsiteX818" fmla="*/ 283464 w 777240"/>
                <a:gd name="connsiteY818" fmla="*/ 338328 h 411480"/>
                <a:gd name="connsiteX819" fmla="*/ 283464 w 777240"/>
                <a:gd name="connsiteY819" fmla="*/ 338328 h 411480"/>
                <a:gd name="connsiteX820" fmla="*/ 283464 w 777240"/>
                <a:gd name="connsiteY820" fmla="*/ 338328 h 411480"/>
                <a:gd name="connsiteX821" fmla="*/ 283464 w 777240"/>
                <a:gd name="connsiteY821" fmla="*/ 338328 h 411480"/>
                <a:gd name="connsiteX822" fmla="*/ 333756 w 777240"/>
                <a:gd name="connsiteY822" fmla="*/ 306324 h 411480"/>
                <a:gd name="connsiteX823" fmla="*/ 333756 w 777240"/>
                <a:gd name="connsiteY823" fmla="*/ 306324 h 411480"/>
                <a:gd name="connsiteX824" fmla="*/ 333756 w 777240"/>
                <a:gd name="connsiteY824" fmla="*/ 306324 h 411480"/>
                <a:gd name="connsiteX825" fmla="*/ 338328 w 777240"/>
                <a:gd name="connsiteY825" fmla="*/ 301752 h 411480"/>
                <a:gd name="connsiteX826" fmla="*/ 338328 w 777240"/>
                <a:gd name="connsiteY826" fmla="*/ 301752 h 411480"/>
                <a:gd name="connsiteX827" fmla="*/ 338328 w 777240"/>
                <a:gd name="connsiteY827" fmla="*/ 301752 h 411480"/>
                <a:gd name="connsiteX828" fmla="*/ 365760 w 777240"/>
                <a:gd name="connsiteY828" fmla="*/ 301752 h 411480"/>
                <a:gd name="connsiteX829" fmla="*/ 365760 w 777240"/>
                <a:gd name="connsiteY829" fmla="*/ 301752 h 411480"/>
                <a:gd name="connsiteX830" fmla="*/ 365760 w 777240"/>
                <a:gd name="connsiteY830" fmla="*/ 301752 h 411480"/>
                <a:gd name="connsiteX831" fmla="*/ 370332 w 777240"/>
                <a:gd name="connsiteY831" fmla="*/ 301752 h 411480"/>
                <a:gd name="connsiteX832" fmla="*/ 370332 w 777240"/>
                <a:gd name="connsiteY832" fmla="*/ 301752 h 411480"/>
                <a:gd name="connsiteX833" fmla="*/ 370332 w 777240"/>
                <a:gd name="connsiteY833" fmla="*/ 301752 h 411480"/>
                <a:gd name="connsiteX834" fmla="*/ 411480 w 777240"/>
                <a:gd name="connsiteY834" fmla="*/ 13716 h 411480"/>
                <a:gd name="connsiteX835" fmla="*/ 411480 w 777240"/>
                <a:gd name="connsiteY835" fmla="*/ 13716 h 411480"/>
                <a:gd name="connsiteX836" fmla="*/ 411480 w 777240"/>
                <a:gd name="connsiteY836" fmla="*/ 13716 h 411480"/>
                <a:gd name="connsiteX837" fmla="*/ 425196 w 777240"/>
                <a:gd name="connsiteY837" fmla="*/ 13716 h 411480"/>
                <a:gd name="connsiteX838" fmla="*/ 416052 w 777240"/>
                <a:gd name="connsiteY838" fmla="*/ 9144 h 411480"/>
                <a:gd name="connsiteX839" fmla="*/ 420624 w 777240"/>
                <a:gd name="connsiteY839" fmla="*/ 9144 h 411480"/>
                <a:gd name="connsiteX840" fmla="*/ 420624 w 777240"/>
                <a:gd name="connsiteY840" fmla="*/ 9144 h 411480"/>
                <a:gd name="connsiteX841" fmla="*/ 420624 w 777240"/>
                <a:gd name="connsiteY841" fmla="*/ 9144 h 411480"/>
                <a:gd name="connsiteX842" fmla="*/ 425196 w 777240"/>
                <a:gd name="connsiteY842" fmla="*/ 13716 h 411480"/>
                <a:gd name="connsiteX843" fmla="*/ 425196 w 777240"/>
                <a:gd name="connsiteY843" fmla="*/ 13716 h 411480"/>
                <a:gd name="connsiteX844" fmla="*/ 425196 w 777240"/>
                <a:gd name="connsiteY844" fmla="*/ 4572 h 411480"/>
                <a:gd name="connsiteX845" fmla="*/ 420624 w 777240"/>
                <a:gd name="connsiteY845" fmla="*/ 4572 h 411480"/>
                <a:gd name="connsiteX846" fmla="*/ 434340 w 777240"/>
                <a:gd name="connsiteY846" fmla="*/ 4572 h 411480"/>
                <a:gd name="connsiteX847" fmla="*/ 425196 w 777240"/>
                <a:gd name="connsiteY847" fmla="*/ 4572 h 411480"/>
                <a:gd name="connsiteX848" fmla="*/ 452628 w 777240"/>
                <a:gd name="connsiteY848" fmla="*/ 9144 h 411480"/>
                <a:gd name="connsiteX849" fmla="*/ 452628 w 777240"/>
                <a:gd name="connsiteY849" fmla="*/ 9144 h 411480"/>
                <a:gd name="connsiteX850" fmla="*/ 452628 w 777240"/>
                <a:gd name="connsiteY850" fmla="*/ 9144 h 411480"/>
                <a:gd name="connsiteX851" fmla="*/ 452628 w 777240"/>
                <a:gd name="connsiteY851" fmla="*/ 9144 h 411480"/>
                <a:gd name="connsiteX852" fmla="*/ 452628 w 777240"/>
                <a:gd name="connsiteY852" fmla="*/ 9144 h 411480"/>
                <a:gd name="connsiteX853" fmla="*/ 461772 w 777240"/>
                <a:gd name="connsiteY853" fmla="*/ 0 h 411480"/>
                <a:gd name="connsiteX854" fmla="*/ 461772 w 777240"/>
                <a:gd name="connsiteY854" fmla="*/ 0 h 411480"/>
                <a:gd name="connsiteX855" fmla="*/ 461772 w 777240"/>
                <a:gd name="connsiteY855" fmla="*/ 0 h 411480"/>
                <a:gd name="connsiteX856" fmla="*/ 461772 w 777240"/>
                <a:gd name="connsiteY856" fmla="*/ 0 h 411480"/>
                <a:gd name="connsiteX857" fmla="*/ 461772 w 777240"/>
                <a:gd name="connsiteY857" fmla="*/ 0 h 411480"/>
                <a:gd name="connsiteX858" fmla="*/ 461772 w 777240"/>
                <a:gd name="connsiteY858" fmla="*/ 0 h 411480"/>
                <a:gd name="connsiteX859" fmla="*/ 470916 w 777240"/>
                <a:gd name="connsiteY859" fmla="*/ 9144 h 411480"/>
                <a:gd name="connsiteX860" fmla="*/ 461772 w 777240"/>
                <a:gd name="connsiteY860" fmla="*/ 4572 h 411480"/>
                <a:gd name="connsiteX861" fmla="*/ 470916 w 777240"/>
                <a:gd name="connsiteY861" fmla="*/ 9144 h 411480"/>
                <a:gd name="connsiteX862" fmla="*/ 470916 w 777240"/>
                <a:gd name="connsiteY862" fmla="*/ 9144 h 411480"/>
                <a:gd name="connsiteX863" fmla="*/ 484632 w 777240"/>
                <a:gd name="connsiteY863" fmla="*/ 4572 h 411480"/>
                <a:gd name="connsiteX864" fmla="*/ 489205 w 777240"/>
                <a:gd name="connsiteY864" fmla="*/ 4572 h 411480"/>
                <a:gd name="connsiteX865" fmla="*/ 484632 w 777240"/>
                <a:gd name="connsiteY865" fmla="*/ 4572 h 411480"/>
                <a:gd name="connsiteX866" fmla="*/ 489205 w 777240"/>
                <a:gd name="connsiteY866" fmla="*/ 4572 h 411480"/>
                <a:gd name="connsiteX867" fmla="*/ 484632 w 777240"/>
                <a:gd name="connsiteY867" fmla="*/ 4572 h 411480"/>
                <a:gd name="connsiteX868" fmla="*/ 557785 w 777240"/>
                <a:gd name="connsiteY868" fmla="*/ 164592 h 411480"/>
                <a:gd name="connsiteX869" fmla="*/ 557785 w 777240"/>
                <a:gd name="connsiteY869" fmla="*/ 164592 h 411480"/>
                <a:gd name="connsiteX870" fmla="*/ 557785 w 777240"/>
                <a:gd name="connsiteY870" fmla="*/ 164592 h 411480"/>
                <a:gd name="connsiteX871" fmla="*/ 557785 w 777240"/>
                <a:gd name="connsiteY871" fmla="*/ 164592 h 411480"/>
                <a:gd name="connsiteX872" fmla="*/ 557785 w 777240"/>
                <a:gd name="connsiteY872" fmla="*/ 164592 h 411480"/>
                <a:gd name="connsiteX873" fmla="*/ 557785 w 777240"/>
                <a:gd name="connsiteY873" fmla="*/ 196596 h 411480"/>
                <a:gd name="connsiteX874" fmla="*/ 557785 w 777240"/>
                <a:gd name="connsiteY874" fmla="*/ 196596 h 411480"/>
                <a:gd name="connsiteX875" fmla="*/ 553212 w 777240"/>
                <a:gd name="connsiteY875" fmla="*/ 196596 h 411480"/>
                <a:gd name="connsiteX876" fmla="*/ 557785 w 777240"/>
                <a:gd name="connsiteY876" fmla="*/ 196596 h 411480"/>
                <a:gd name="connsiteX877" fmla="*/ 557785 w 777240"/>
                <a:gd name="connsiteY877" fmla="*/ 196596 h 411480"/>
                <a:gd name="connsiteX878" fmla="*/ 557785 w 777240"/>
                <a:gd name="connsiteY878" fmla="*/ 196596 h 411480"/>
                <a:gd name="connsiteX879" fmla="*/ 557785 w 777240"/>
                <a:gd name="connsiteY879" fmla="*/ 196596 h 411480"/>
                <a:gd name="connsiteX880" fmla="*/ 557785 w 777240"/>
                <a:gd name="connsiteY880" fmla="*/ 196596 h 411480"/>
                <a:gd name="connsiteX881" fmla="*/ 562357 w 777240"/>
                <a:gd name="connsiteY881" fmla="*/ 173736 h 411480"/>
                <a:gd name="connsiteX882" fmla="*/ 562357 w 777240"/>
                <a:gd name="connsiteY882" fmla="*/ 173736 h 411480"/>
                <a:gd name="connsiteX883" fmla="*/ 562357 w 777240"/>
                <a:gd name="connsiteY883" fmla="*/ 173736 h 411480"/>
                <a:gd name="connsiteX884" fmla="*/ 566928 w 777240"/>
                <a:gd name="connsiteY884" fmla="*/ 173736 h 411480"/>
                <a:gd name="connsiteX885" fmla="*/ 566928 w 777240"/>
                <a:gd name="connsiteY885" fmla="*/ 173736 h 411480"/>
                <a:gd name="connsiteX886" fmla="*/ 566928 w 777240"/>
                <a:gd name="connsiteY886" fmla="*/ 173736 h 411480"/>
                <a:gd name="connsiteX887" fmla="*/ 566928 w 777240"/>
                <a:gd name="connsiteY887" fmla="*/ 164592 h 411480"/>
                <a:gd name="connsiteX888" fmla="*/ 571501 w 777240"/>
                <a:gd name="connsiteY888" fmla="*/ 164592 h 411480"/>
                <a:gd name="connsiteX889" fmla="*/ 566928 w 777240"/>
                <a:gd name="connsiteY889" fmla="*/ 164592 h 411480"/>
                <a:gd name="connsiteX890" fmla="*/ 585217 w 777240"/>
                <a:gd name="connsiteY890" fmla="*/ 150876 h 411480"/>
                <a:gd name="connsiteX891" fmla="*/ 589788 w 777240"/>
                <a:gd name="connsiteY891" fmla="*/ 155448 h 411480"/>
                <a:gd name="connsiteX892" fmla="*/ 585217 w 777240"/>
                <a:gd name="connsiteY892" fmla="*/ 150876 h 411480"/>
                <a:gd name="connsiteX893" fmla="*/ 571501 w 777240"/>
                <a:gd name="connsiteY893" fmla="*/ 4572 h 411480"/>
                <a:gd name="connsiteX894" fmla="*/ 566928 w 777240"/>
                <a:gd name="connsiteY894" fmla="*/ 4572 h 411480"/>
                <a:gd name="connsiteX895" fmla="*/ 571501 w 777240"/>
                <a:gd name="connsiteY895" fmla="*/ 4572 h 411480"/>
                <a:gd name="connsiteX896" fmla="*/ 589788 w 777240"/>
                <a:gd name="connsiteY896" fmla="*/ 18288 h 411480"/>
                <a:gd name="connsiteX897" fmla="*/ 589788 w 777240"/>
                <a:gd name="connsiteY897" fmla="*/ 18288 h 411480"/>
                <a:gd name="connsiteX898" fmla="*/ 603505 w 777240"/>
                <a:gd name="connsiteY898" fmla="*/ 18288 h 411480"/>
                <a:gd name="connsiteX899" fmla="*/ 548641 w 777240"/>
                <a:gd name="connsiteY899" fmla="*/ 22860 h 411480"/>
                <a:gd name="connsiteX900" fmla="*/ 589788 w 777240"/>
                <a:gd name="connsiteY900" fmla="*/ 18288 h 411480"/>
                <a:gd name="connsiteX901" fmla="*/ 553212 w 777240"/>
                <a:gd name="connsiteY901" fmla="*/ 4572 h 411480"/>
                <a:gd name="connsiteX902" fmla="*/ 553212 w 777240"/>
                <a:gd name="connsiteY902" fmla="*/ 4572 h 411480"/>
                <a:gd name="connsiteX903" fmla="*/ 544068 w 777240"/>
                <a:gd name="connsiteY903" fmla="*/ 4572 h 411480"/>
                <a:gd name="connsiteX904" fmla="*/ 553212 w 777240"/>
                <a:gd name="connsiteY904" fmla="*/ 4572 h 411480"/>
                <a:gd name="connsiteX905" fmla="*/ 544068 w 777240"/>
                <a:gd name="connsiteY905" fmla="*/ 192024 h 411480"/>
                <a:gd name="connsiteX906" fmla="*/ 548641 w 777240"/>
                <a:gd name="connsiteY906" fmla="*/ 196596 h 411480"/>
                <a:gd name="connsiteX907" fmla="*/ 544068 w 777240"/>
                <a:gd name="connsiteY907" fmla="*/ 192024 h 411480"/>
                <a:gd name="connsiteX908" fmla="*/ 544068 w 777240"/>
                <a:gd name="connsiteY908" fmla="*/ 192024 h 411480"/>
                <a:gd name="connsiteX909" fmla="*/ 539497 w 777240"/>
                <a:gd name="connsiteY909" fmla="*/ 187452 h 411480"/>
                <a:gd name="connsiteX910" fmla="*/ 544068 w 777240"/>
                <a:gd name="connsiteY910" fmla="*/ 187452 h 411480"/>
                <a:gd name="connsiteX911" fmla="*/ 539497 w 777240"/>
                <a:gd name="connsiteY911" fmla="*/ 187452 h 411480"/>
                <a:gd name="connsiteX912" fmla="*/ 534925 w 777240"/>
                <a:gd name="connsiteY912" fmla="*/ 4572 h 411480"/>
                <a:gd name="connsiteX913" fmla="*/ 534925 w 777240"/>
                <a:gd name="connsiteY913" fmla="*/ 4572 h 411480"/>
                <a:gd name="connsiteX914" fmla="*/ 534925 w 777240"/>
                <a:gd name="connsiteY914" fmla="*/ 4572 h 411480"/>
                <a:gd name="connsiteX915" fmla="*/ 534925 w 777240"/>
                <a:gd name="connsiteY915" fmla="*/ 4572 h 411480"/>
                <a:gd name="connsiteX916" fmla="*/ 534925 w 777240"/>
                <a:gd name="connsiteY916" fmla="*/ 187452 h 411480"/>
                <a:gd name="connsiteX917" fmla="*/ 530352 w 777240"/>
                <a:gd name="connsiteY917" fmla="*/ 187452 h 411480"/>
                <a:gd name="connsiteX918" fmla="*/ 530352 w 777240"/>
                <a:gd name="connsiteY918" fmla="*/ 187452 h 411480"/>
                <a:gd name="connsiteX919" fmla="*/ 534925 w 777240"/>
                <a:gd name="connsiteY919" fmla="*/ 187452 h 411480"/>
                <a:gd name="connsiteX920" fmla="*/ 534925 w 777240"/>
                <a:gd name="connsiteY920" fmla="*/ 205740 h 411480"/>
                <a:gd name="connsiteX921" fmla="*/ 534925 w 777240"/>
                <a:gd name="connsiteY921" fmla="*/ 205740 h 411480"/>
                <a:gd name="connsiteX922" fmla="*/ 534925 w 777240"/>
                <a:gd name="connsiteY922" fmla="*/ 205740 h 411480"/>
                <a:gd name="connsiteX923" fmla="*/ 534925 w 777240"/>
                <a:gd name="connsiteY923" fmla="*/ 205740 h 411480"/>
                <a:gd name="connsiteX924" fmla="*/ 534925 w 777240"/>
                <a:gd name="connsiteY924" fmla="*/ 205740 h 411480"/>
                <a:gd name="connsiteX925" fmla="*/ 521208 w 777240"/>
                <a:gd name="connsiteY925" fmla="*/ 214884 h 411480"/>
                <a:gd name="connsiteX926" fmla="*/ 530352 w 777240"/>
                <a:gd name="connsiteY926" fmla="*/ 205740 h 411480"/>
                <a:gd name="connsiteX927" fmla="*/ 539497 w 777240"/>
                <a:gd name="connsiteY927" fmla="*/ 205740 h 411480"/>
                <a:gd name="connsiteX928" fmla="*/ 534925 w 777240"/>
                <a:gd name="connsiteY928" fmla="*/ 205740 h 411480"/>
                <a:gd name="connsiteX929" fmla="*/ 539497 w 777240"/>
                <a:gd name="connsiteY929" fmla="*/ 210312 h 411480"/>
                <a:gd name="connsiteX930" fmla="*/ 521208 w 777240"/>
                <a:gd name="connsiteY930" fmla="*/ 214884 h 411480"/>
                <a:gd name="connsiteX931" fmla="*/ 521208 w 777240"/>
                <a:gd name="connsiteY931" fmla="*/ 214884 h 411480"/>
                <a:gd name="connsiteX932" fmla="*/ 521208 w 777240"/>
                <a:gd name="connsiteY932" fmla="*/ 214884 h 411480"/>
                <a:gd name="connsiteX933" fmla="*/ 521208 w 777240"/>
                <a:gd name="connsiteY933" fmla="*/ 224028 h 411480"/>
                <a:gd name="connsiteX934" fmla="*/ 534925 w 777240"/>
                <a:gd name="connsiteY934" fmla="*/ 219456 h 411480"/>
                <a:gd name="connsiteX935" fmla="*/ 530352 w 777240"/>
                <a:gd name="connsiteY935" fmla="*/ 219456 h 411480"/>
                <a:gd name="connsiteX936" fmla="*/ 521208 w 777240"/>
                <a:gd name="connsiteY936" fmla="*/ 224028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Lst>
              <a:rect l="l" t="t" r="r" b="b"/>
              <a:pathLst>
                <a:path w="777240" h="411480">
                  <a:moveTo>
                    <a:pt x="530352" y="251460"/>
                  </a:moveTo>
                  <a:cubicBezTo>
                    <a:pt x="530352" y="251460"/>
                    <a:pt x="530352" y="251460"/>
                    <a:pt x="530352" y="251460"/>
                  </a:cubicBezTo>
                  <a:cubicBezTo>
                    <a:pt x="534925" y="251460"/>
                    <a:pt x="544068" y="251460"/>
                    <a:pt x="548641" y="246888"/>
                  </a:cubicBezTo>
                  <a:cubicBezTo>
                    <a:pt x="553212" y="246888"/>
                    <a:pt x="553212" y="242316"/>
                    <a:pt x="557785" y="246888"/>
                  </a:cubicBezTo>
                  <a:cubicBezTo>
                    <a:pt x="557785" y="246888"/>
                    <a:pt x="557785" y="246888"/>
                    <a:pt x="557785" y="246888"/>
                  </a:cubicBezTo>
                  <a:cubicBezTo>
                    <a:pt x="557785" y="246888"/>
                    <a:pt x="566928" y="246888"/>
                    <a:pt x="562357" y="242316"/>
                  </a:cubicBezTo>
                  <a:cubicBezTo>
                    <a:pt x="571501" y="242316"/>
                    <a:pt x="580645" y="237744"/>
                    <a:pt x="589788" y="233172"/>
                  </a:cubicBezTo>
                  <a:cubicBezTo>
                    <a:pt x="589788" y="233172"/>
                    <a:pt x="589788" y="233172"/>
                    <a:pt x="589788" y="233172"/>
                  </a:cubicBezTo>
                  <a:cubicBezTo>
                    <a:pt x="589788" y="233172"/>
                    <a:pt x="598933" y="233172"/>
                    <a:pt x="594361" y="233172"/>
                  </a:cubicBezTo>
                  <a:cubicBezTo>
                    <a:pt x="598933" y="233172"/>
                    <a:pt x="603505" y="233172"/>
                    <a:pt x="608077" y="228600"/>
                  </a:cubicBezTo>
                  <a:cubicBezTo>
                    <a:pt x="603505" y="224028"/>
                    <a:pt x="594361" y="228600"/>
                    <a:pt x="589788" y="228600"/>
                  </a:cubicBezTo>
                  <a:cubicBezTo>
                    <a:pt x="580645" y="228600"/>
                    <a:pt x="571501" y="224028"/>
                    <a:pt x="566928" y="224028"/>
                  </a:cubicBezTo>
                  <a:cubicBezTo>
                    <a:pt x="566928" y="224028"/>
                    <a:pt x="566928" y="224028"/>
                    <a:pt x="566928" y="224028"/>
                  </a:cubicBezTo>
                  <a:cubicBezTo>
                    <a:pt x="557785" y="224028"/>
                    <a:pt x="553212" y="228600"/>
                    <a:pt x="544068" y="228600"/>
                  </a:cubicBezTo>
                  <a:cubicBezTo>
                    <a:pt x="544068" y="228600"/>
                    <a:pt x="548641" y="228600"/>
                    <a:pt x="548641" y="224028"/>
                  </a:cubicBezTo>
                  <a:cubicBezTo>
                    <a:pt x="548641" y="224028"/>
                    <a:pt x="548641" y="224028"/>
                    <a:pt x="544068" y="224028"/>
                  </a:cubicBezTo>
                  <a:cubicBezTo>
                    <a:pt x="548641" y="224028"/>
                    <a:pt x="557785" y="224028"/>
                    <a:pt x="562357" y="219456"/>
                  </a:cubicBezTo>
                  <a:cubicBezTo>
                    <a:pt x="562357" y="219456"/>
                    <a:pt x="562357" y="219456"/>
                    <a:pt x="562357" y="219456"/>
                  </a:cubicBezTo>
                  <a:cubicBezTo>
                    <a:pt x="566928" y="219456"/>
                    <a:pt x="562357" y="214884"/>
                    <a:pt x="562357" y="214884"/>
                  </a:cubicBezTo>
                  <a:cubicBezTo>
                    <a:pt x="562357" y="214884"/>
                    <a:pt x="562357" y="214884"/>
                    <a:pt x="562357" y="214884"/>
                  </a:cubicBezTo>
                  <a:cubicBezTo>
                    <a:pt x="562357" y="214884"/>
                    <a:pt x="571501" y="210312"/>
                    <a:pt x="566928" y="210312"/>
                  </a:cubicBezTo>
                  <a:cubicBezTo>
                    <a:pt x="571501" y="210312"/>
                    <a:pt x="576073" y="210312"/>
                    <a:pt x="580645" y="214884"/>
                  </a:cubicBezTo>
                  <a:cubicBezTo>
                    <a:pt x="585217" y="219456"/>
                    <a:pt x="580645" y="224028"/>
                    <a:pt x="585217" y="228600"/>
                  </a:cubicBezTo>
                  <a:cubicBezTo>
                    <a:pt x="589788" y="228600"/>
                    <a:pt x="594361" y="233172"/>
                    <a:pt x="598933" y="233172"/>
                  </a:cubicBezTo>
                  <a:cubicBezTo>
                    <a:pt x="603505" y="214884"/>
                    <a:pt x="608077" y="210312"/>
                    <a:pt x="608077" y="210312"/>
                  </a:cubicBezTo>
                  <a:cubicBezTo>
                    <a:pt x="603505" y="214884"/>
                    <a:pt x="608077" y="214884"/>
                    <a:pt x="612649" y="214884"/>
                  </a:cubicBezTo>
                  <a:cubicBezTo>
                    <a:pt x="617221" y="214884"/>
                    <a:pt x="612649" y="219456"/>
                    <a:pt x="617221" y="214884"/>
                  </a:cubicBezTo>
                  <a:cubicBezTo>
                    <a:pt x="617221" y="214884"/>
                    <a:pt x="621793" y="210312"/>
                    <a:pt x="617221" y="210312"/>
                  </a:cubicBezTo>
                  <a:cubicBezTo>
                    <a:pt x="617221" y="210312"/>
                    <a:pt x="621793" y="210312"/>
                    <a:pt x="617221" y="205740"/>
                  </a:cubicBezTo>
                  <a:cubicBezTo>
                    <a:pt x="617221" y="205740"/>
                    <a:pt x="621793" y="201168"/>
                    <a:pt x="621793" y="201168"/>
                  </a:cubicBezTo>
                  <a:cubicBezTo>
                    <a:pt x="621793" y="201168"/>
                    <a:pt x="617221" y="201168"/>
                    <a:pt x="617221" y="201168"/>
                  </a:cubicBezTo>
                  <a:cubicBezTo>
                    <a:pt x="617221" y="201168"/>
                    <a:pt x="617221" y="201168"/>
                    <a:pt x="617221" y="201168"/>
                  </a:cubicBezTo>
                  <a:cubicBezTo>
                    <a:pt x="617221" y="201168"/>
                    <a:pt x="617221" y="201168"/>
                    <a:pt x="617221" y="201168"/>
                  </a:cubicBezTo>
                  <a:cubicBezTo>
                    <a:pt x="617221" y="196596"/>
                    <a:pt x="617221" y="196596"/>
                    <a:pt x="621793" y="196596"/>
                  </a:cubicBezTo>
                  <a:cubicBezTo>
                    <a:pt x="621793" y="196596"/>
                    <a:pt x="621793" y="196596"/>
                    <a:pt x="617221" y="196596"/>
                  </a:cubicBezTo>
                  <a:cubicBezTo>
                    <a:pt x="617221" y="196596"/>
                    <a:pt x="617221" y="196596"/>
                    <a:pt x="617221" y="196596"/>
                  </a:cubicBezTo>
                  <a:cubicBezTo>
                    <a:pt x="612649" y="196596"/>
                    <a:pt x="608077" y="196596"/>
                    <a:pt x="608077" y="196596"/>
                  </a:cubicBezTo>
                  <a:cubicBezTo>
                    <a:pt x="608077" y="192024"/>
                    <a:pt x="612649" y="192024"/>
                    <a:pt x="617221" y="192024"/>
                  </a:cubicBezTo>
                  <a:cubicBezTo>
                    <a:pt x="617221" y="192024"/>
                    <a:pt x="617221" y="192024"/>
                    <a:pt x="617221" y="192024"/>
                  </a:cubicBezTo>
                  <a:cubicBezTo>
                    <a:pt x="612649" y="192024"/>
                    <a:pt x="608077" y="192024"/>
                    <a:pt x="603505" y="192024"/>
                  </a:cubicBezTo>
                  <a:cubicBezTo>
                    <a:pt x="603505" y="192024"/>
                    <a:pt x="608077" y="187452"/>
                    <a:pt x="612649" y="187452"/>
                  </a:cubicBezTo>
                  <a:cubicBezTo>
                    <a:pt x="608077" y="182880"/>
                    <a:pt x="598933" y="182880"/>
                    <a:pt x="594361" y="178308"/>
                  </a:cubicBezTo>
                  <a:cubicBezTo>
                    <a:pt x="589788" y="178308"/>
                    <a:pt x="585217" y="173736"/>
                    <a:pt x="580645" y="173736"/>
                  </a:cubicBezTo>
                  <a:cubicBezTo>
                    <a:pt x="585217" y="173736"/>
                    <a:pt x="585217" y="169164"/>
                    <a:pt x="580645" y="169164"/>
                  </a:cubicBezTo>
                  <a:cubicBezTo>
                    <a:pt x="580645" y="169164"/>
                    <a:pt x="585217" y="169164"/>
                    <a:pt x="585217" y="164592"/>
                  </a:cubicBezTo>
                  <a:cubicBezTo>
                    <a:pt x="585217" y="164592"/>
                    <a:pt x="580645" y="164592"/>
                    <a:pt x="580645" y="164592"/>
                  </a:cubicBezTo>
                  <a:cubicBezTo>
                    <a:pt x="580645" y="164592"/>
                    <a:pt x="580645" y="164592"/>
                    <a:pt x="585217" y="160020"/>
                  </a:cubicBezTo>
                  <a:cubicBezTo>
                    <a:pt x="580645" y="160020"/>
                    <a:pt x="576073" y="160020"/>
                    <a:pt x="571501" y="155448"/>
                  </a:cubicBezTo>
                  <a:cubicBezTo>
                    <a:pt x="576073" y="155448"/>
                    <a:pt x="580645" y="150876"/>
                    <a:pt x="585217" y="150876"/>
                  </a:cubicBezTo>
                  <a:cubicBezTo>
                    <a:pt x="585217" y="150876"/>
                    <a:pt x="585217" y="150876"/>
                    <a:pt x="580645" y="155448"/>
                  </a:cubicBezTo>
                  <a:cubicBezTo>
                    <a:pt x="589788" y="155448"/>
                    <a:pt x="598933" y="160020"/>
                    <a:pt x="608077" y="155448"/>
                  </a:cubicBezTo>
                  <a:cubicBezTo>
                    <a:pt x="608077" y="155448"/>
                    <a:pt x="608077" y="155448"/>
                    <a:pt x="608077" y="155448"/>
                  </a:cubicBezTo>
                  <a:cubicBezTo>
                    <a:pt x="603505" y="155448"/>
                    <a:pt x="594361" y="155448"/>
                    <a:pt x="589788" y="150876"/>
                  </a:cubicBezTo>
                  <a:cubicBezTo>
                    <a:pt x="594361" y="150876"/>
                    <a:pt x="598933" y="146304"/>
                    <a:pt x="603505" y="146304"/>
                  </a:cubicBezTo>
                  <a:cubicBezTo>
                    <a:pt x="598933" y="146304"/>
                    <a:pt x="603505" y="146304"/>
                    <a:pt x="598933" y="150876"/>
                  </a:cubicBezTo>
                  <a:cubicBezTo>
                    <a:pt x="612649" y="155448"/>
                    <a:pt x="617221" y="155448"/>
                    <a:pt x="635509" y="155448"/>
                  </a:cubicBezTo>
                  <a:cubicBezTo>
                    <a:pt x="640081" y="155448"/>
                    <a:pt x="649225" y="155448"/>
                    <a:pt x="649225" y="155448"/>
                  </a:cubicBezTo>
                  <a:cubicBezTo>
                    <a:pt x="649225" y="150876"/>
                    <a:pt x="653797" y="150876"/>
                    <a:pt x="653797" y="146304"/>
                  </a:cubicBezTo>
                  <a:cubicBezTo>
                    <a:pt x="649225" y="146304"/>
                    <a:pt x="640081" y="141732"/>
                    <a:pt x="635509" y="141732"/>
                  </a:cubicBezTo>
                  <a:cubicBezTo>
                    <a:pt x="630937" y="146304"/>
                    <a:pt x="635509" y="146304"/>
                    <a:pt x="630937" y="150876"/>
                  </a:cubicBezTo>
                  <a:cubicBezTo>
                    <a:pt x="630937" y="146304"/>
                    <a:pt x="630937" y="146304"/>
                    <a:pt x="626365" y="146304"/>
                  </a:cubicBezTo>
                  <a:cubicBezTo>
                    <a:pt x="626365" y="146304"/>
                    <a:pt x="630937" y="146304"/>
                    <a:pt x="630937" y="141732"/>
                  </a:cubicBezTo>
                  <a:cubicBezTo>
                    <a:pt x="635509" y="141732"/>
                    <a:pt x="640081" y="146304"/>
                    <a:pt x="644653" y="146304"/>
                  </a:cubicBezTo>
                  <a:cubicBezTo>
                    <a:pt x="649225" y="146304"/>
                    <a:pt x="653797" y="146304"/>
                    <a:pt x="658369" y="146304"/>
                  </a:cubicBezTo>
                  <a:cubicBezTo>
                    <a:pt x="653797" y="146304"/>
                    <a:pt x="653797" y="141732"/>
                    <a:pt x="653797" y="141732"/>
                  </a:cubicBezTo>
                  <a:cubicBezTo>
                    <a:pt x="658369" y="141732"/>
                    <a:pt x="662941" y="146304"/>
                    <a:pt x="672085" y="141732"/>
                  </a:cubicBezTo>
                  <a:cubicBezTo>
                    <a:pt x="676657" y="137160"/>
                    <a:pt x="676657" y="137160"/>
                    <a:pt x="681229" y="137160"/>
                  </a:cubicBezTo>
                  <a:cubicBezTo>
                    <a:pt x="676657" y="137160"/>
                    <a:pt x="676657" y="137160"/>
                    <a:pt x="672085" y="137160"/>
                  </a:cubicBezTo>
                  <a:cubicBezTo>
                    <a:pt x="672085" y="137160"/>
                    <a:pt x="672085" y="137160"/>
                    <a:pt x="672085" y="137160"/>
                  </a:cubicBezTo>
                  <a:cubicBezTo>
                    <a:pt x="667513" y="137160"/>
                    <a:pt x="662941" y="137160"/>
                    <a:pt x="662941" y="137160"/>
                  </a:cubicBezTo>
                  <a:cubicBezTo>
                    <a:pt x="662941" y="137160"/>
                    <a:pt x="667513" y="137160"/>
                    <a:pt x="667513" y="132588"/>
                  </a:cubicBezTo>
                  <a:cubicBezTo>
                    <a:pt x="667513" y="132588"/>
                    <a:pt x="667513" y="132588"/>
                    <a:pt x="662941" y="132588"/>
                  </a:cubicBezTo>
                  <a:cubicBezTo>
                    <a:pt x="662941" y="132588"/>
                    <a:pt x="662941" y="132588"/>
                    <a:pt x="662941" y="132588"/>
                  </a:cubicBezTo>
                  <a:cubicBezTo>
                    <a:pt x="653797" y="128016"/>
                    <a:pt x="658369" y="132588"/>
                    <a:pt x="653797" y="137160"/>
                  </a:cubicBezTo>
                  <a:cubicBezTo>
                    <a:pt x="653797" y="132588"/>
                    <a:pt x="658369" y="132588"/>
                    <a:pt x="658369" y="132588"/>
                  </a:cubicBezTo>
                  <a:cubicBezTo>
                    <a:pt x="658369" y="132588"/>
                    <a:pt x="653797" y="128016"/>
                    <a:pt x="653797" y="128016"/>
                  </a:cubicBezTo>
                  <a:cubicBezTo>
                    <a:pt x="658369" y="128016"/>
                    <a:pt x="658369" y="128016"/>
                    <a:pt x="662941" y="128016"/>
                  </a:cubicBezTo>
                  <a:cubicBezTo>
                    <a:pt x="667513" y="128016"/>
                    <a:pt x="662941" y="128016"/>
                    <a:pt x="662941" y="132588"/>
                  </a:cubicBezTo>
                  <a:cubicBezTo>
                    <a:pt x="676657" y="137160"/>
                    <a:pt x="672085" y="128016"/>
                    <a:pt x="676657" y="123444"/>
                  </a:cubicBezTo>
                  <a:cubicBezTo>
                    <a:pt x="672085" y="118872"/>
                    <a:pt x="672085" y="118872"/>
                    <a:pt x="667513" y="118872"/>
                  </a:cubicBezTo>
                  <a:cubicBezTo>
                    <a:pt x="676657" y="118872"/>
                    <a:pt x="676657" y="114300"/>
                    <a:pt x="667513" y="114300"/>
                  </a:cubicBezTo>
                  <a:cubicBezTo>
                    <a:pt x="672085" y="114300"/>
                    <a:pt x="667513" y="114300"/>
                    <a:pt x="672085" y="114300"/>
                  </a:cubicBezTo>
                  <a:cubicBezTo>
                    <a:pt x="667513" y="114300"/>
                    <a:pt x="662941" y="114300"/>
                    <a:pt x="662941" y="114300"/>
                  </a:cubicBezTo>
                  <a:cubicBezTo>
                    <a:pt x="667513" y="114300"/>
                    <a:pt x="662941" y="109728"/>
                    <a:pt x="667513" y="109728"/>
                  </a:cubicBezTo>
                  <a:cubicBezTo>
                    <a:pt x="667513" y="109728"/>
                    <a:pt x="653797" y="114300"/>
                    <a:pt x="662941" y="114300"/>
                  </a:cubicBezTo>
                  <a:cubicBezTo>
                    <a:pt x="658369" y="114300"/>
                    <a:pt x="658369" y="114300"/>
                    <a:pt x="653797" y="114300"/>
                  </a:cubicBezTo>
                  <a:cubicBezTo>
                    <a:pt x="653797" y="114300"/>
                    <a:pt x="653797" y="114300"/>
                    <a:pt x="653797" y="114300"/>
                  </a:cubicBezTo>
                  <a:cubicBezTo>
                    <a:pt x="653797" y="114300"/>
                    <a:pt x="653797" y="114300"/>
                    <a:pt x="653797" y="114300"/>
                  </a:cubicBezTo>
                  <a:cubicBezTo>
                    <a:pt x="653797" y="114300"/>
                    <a:pt x="653797" y="114300"/>
                    <a:pt x="658369" y="114300"/>
                  </a:cubicBezTo>
                  <a:cubicBezTo>
                    <a:pt x="653797" y="114300"/>
                    <a:pt x="649225" y="114300"/>
                    <a:pt x="644653" y="109728"/>
                  </a:cubicBezTo>
                  <a:cubicBezTo>
                    <a:pt x="649225" y="105156"/>
                    <a:pt x="649225" y="109728"/>
                    <a:pt x="658369" y="109728"/>
                  </a:cubicBezTo>
                  <a:cubicBezTo>
                    <a:pt x="658369" y="109728"/>
                    <a:pt x="658369" y="109728"/>
                    <a:pt x="658369" y="109728"/>
                  </a:cubicBezTo>
                  <a:cubicBezTo>
                    <a:pt x="662941" y="109728"/>
                    <a:pt x="667513" y="109728"/>
                    <a:pt x="667513" y="109728"/>
                  </a:cubicBezTo>
                  <a:cubicBezTo>
                    <a:pt x="667513" y="109728"/>
                    <a:pt x="667513" y="109728"/>
                    <a:pt x="662941" y="109728"/>
                  </a:cubicBezTo>
                  <a:cubicBezTo>
                    <a:pt x="667513" y="109728"/>
                    <a:pt x="667513" y="109728"/>
                    <a:pt x="672085" y="105156"/>
                  </a:cubicBezTo>
                  <a:cubicBezTo>
                    <a:pt x="672085" y="105156"/>
                    <a:pt x="672085" y="105156"/>
                    <a:pt x="672085" y="105156"/>
                  </a:cubicBezTo>
                  <a:cubicBezTo>
                    <a:pt x="676657" y="105156"/>
                    <a:pt x="713233" y="114300"/>
                    <a:pt x="708661" y="100584"/>
                  </a:cubicBezTo>
                  <a:cubicBezTo>
                    <a:pt x="704089" y="96012"/>
                    <a:pt x="699517" y="100584"/>
                    <a:pt x="694945" y="100584"/>
                  </a:cubicBezTo>
                  <a:cubicBezTo>
                    <a:pt x="690373" y="100584"/>
                    <a:pt x="685801" y="96012"/>
                    <a:pt x="681229" y="96012"/>
                  </a:cubicBezTo>
                  <a:cubicBezTo>
                    <a:pt x="681229" y="96012"/>
                    <a:pt x="681229" y="96012"/>
                    <a:pt x="681229" y="96012"/>
                  </a:cubicBezTo>
                  <a:cubicBezTo>
                    <a:pt x="676657" y="96012"/>
                    <a:pt x="694945" y="96012"/>
                    <a:pt x="676657" y="91440"/>
                  </a:cubicBezTo>
                  <a:cubicBezTo>
                    <a:pt x="681229" y="91440"/>
                    <a:pt x="690373" y="91440"/>
                    <a:pt x="694945" y="91440"/>
                  </a:cubicBezTo>
                  <a:cubicBezTo>
                    <a:pt x="690373" y="86868"/>
                    <a:pt x="685801" y="82296"/>
                    <a:pt x="676657" y="82296"/>
                  </a:cubicBezTo>
                  <a:cubicBezTo>
                    <a:pt x="676657" y="82296"/>
                    <a:pt x="676657" y="82296"/>
                    <a:pt x="676657" y="82296"/>
                  </a:cubicBezTo>
                  <a:cubicBezTo>
                    <a:pt x="676657" y="82296"/>
                    <a:pt x="676657" y="82296"/>
                    <a:pt x="676657" y="82296"/>
                  </a:cubicBezTo>
                  <a:cubicBezTo>
                    <a:pt x="676657" y="82296"/>
                    <a:pt x="676657" y="82296"/>
                    <a:pt x="676657" y="82296"/>
                  </a:cubicBezTo>
                  <a:cubicBezTo>
                    <a:pt x="676657" y="82296"/>
                    <a:pt x="676657" y="82296"/>
                    <a:pt x="676657" y="82296"/>
                  </a:cubicBezTo>
                  <a:cubicBezTo>
                    <a:pt x="676657" y="82296"/>
                    <a:pt x="676657" y="82296"/>
                    <a:pt x="676657" y="82296"/>
                  </a:cubicBezTo>
                  <a:cubicBezTo>
                    <a:pt x="676657" y="82296"/>
                    <a:pt x="676657" y="82296"/>
                    <a:pt x="676657" y="82296"/>
                  </a:cubicBezTo>
                  <a:cubicBezTo>
                    <a:pt x="672085" y="82296"/>
                    <a:pt x="667513" y="77724"/>
                    <a:pt x="662941" y="86868"/>
                  </a:cubicBezTo>
                  <a:cubicBezTo>
                    <a:pt x="662941" y="86868"/>
                    <a:pt x="662941" y="86868"/>
                    <a:pt x="667513" y="86868"/>
                  </a:cubicBezTo>
                  <a:cubicBezTo>
                    <a:pt x="662941" y="91440"/>
                    <a:pt x="662941" y="91440"/>
                    <a:pt x="658369" y="91440"/>
                  </a:cubicBezTo>
                  <a:cubicBezTo>
                    <a:pt x="662941" y="86868"/>
                    <a:pt x="667513" y="86868"/>
                    <a:pt x="672085" y="82296"/>
                  </a:cubicBezTo>
                  <a:cubicBezTo>
                    <a:pt x="672085" y="82296"/>
                    <a:pt x="672085" y="82296"/>
                    <a:pt x="672085" y="82296"/>
                  </a:cubicBezTo>
                  <a:cubicBezTo>
                    <a:pt x="676657" y="82296"/>
                    <a:pt x="676657" y="77724"/>
                    <a:pt x="681229" y="73152"/>
                  </a:cubicBezTo>
                  <a:cubicBezTo>
                    <a:pt x="681229" y="73152"/>
                    <a:pt x="681229" y="73152"/>
                    <a:pt x="681229" y="73152"/>
                  </a:cubicBezTo>
                  <a:cubicBezTo>
                    <a:pt x="690373" y="68580"/>
                    <a:pt x="704089" y="68580"/>
                    <a:pt x="713233" y="64008"/>
                  </a:cubicBezTo>
                  <a:cubicBezTo>
                    <a:pt x="708661" y="64008"/>
                    <a:pt x="708661" y="64008"/>
                    <a:pt x="704089" y="64008"/>
                  </a:cubicBezTo>
                  <a:cubicBezTo>
                    <a:pt x="699517" y="54864"/>
                    <a:pt x="699517" y="50292"/>
                    <a:pt x="708661" y="50292"/>
                  </a:cubicBezTo>
                  <a:cubicBezTo>
                    <a:pt x="717805" y="50292"/>
                    <a:pt x="722377" y="50292"/>
                    <a:pt x="731521" y="45720"/>
                  </a:cubicBezTo>
                  <a:cubicBezTo>
                    <a:pt x="731521" y="45720"/>
                    <a:pt x="731521" y="45720"/>
                    <a:pt x="726949" y="45720"/>
                  </a:cubicBezTo>
                  <a:cubicBezTo>
                    <a:pt x="736093" y="45720"/>
                    <a:pt x="745237" y="45720"/>
                    <a:pt x="749809" y="41148"/>
                  </a:cubicBezTo>
                  <a:cubicBezTo>
                    <a:pt x="740665" y="36576"/>
                    <a:pt x="731521" y="41148"/>
                    <a:pt x="717805" y="41148"/>
                  </a:cubicBezTo>
                  <a:cubicBezTo>
                    <a:pt x="726949" y="41148"/>
                    <a:pt x="740665" y="41148"/>
                    <a:pt x="749809" y="41148"/>
                  </a:cubicBezTo>
                  <a:cubicBezTo>
                    <a:pt x="754381" y="41148"/>
                    <a:pt x="763525" y="41148"/>
                    <a:pt x="768097" y="36576"/>
                  </a:cubicBezTo>
                  <a:cubicBezTo>
                    <a:pt x="768097" y="36576"/>
                    <a:pt x="763525" y="36576"/>
                    <a:pt x="763525" y="36576"/>
                  </a:cubicBezTo>
                  <a:cubicBezTo>
                    <a:pt x="777241" y="32004"/>
                    <a:pt x="795529" y="36576"/>
                    <a:pt x="804673" y="27432"/>
                  </a:cubicBezTo>
                  <a:cubicBezTo>
                    <a:pt x="781813" y="27432"/>
                    <a:pt x="758953" y="22860"/>
                    <a:pt x="736093" y="22860"/>
                  </a:cubicBezTo>
                  <a:cubicBezTo>
                    <a:pt x="736093" y="22860"/>
                    <a:pt x="736093" y="22860"/>
                    <a:pt x="736093" y="22860"/>
                  </a:cubicBezTo>
                  <a:cubicBezTo>
                    <a:pt x="731521" y="22860"/>
                    <a:pt x="726949" y="27432"/>
                    <a:pt x="722377" y="27432"/>
                  </a:cubicBezTo>
                  <a:cubicBezTo>
                    <a:pt x="713233" y="27432"/>
                    <a:pt x="708661" y="27432"/>
                    <a:pt x="699517" y="27432"/>
                  </a:cubicBezTo>
                  <a:cubicBezTo>
                    <a:pt x="699517" y="27432"/>
                    <a:pt x="704089" y="27432"/>
                    <a:pt x="704089" y="27432"/>
                  </a:cubicBezTo>
                  <a:cubicBezTo>
                    <a:pt x="704089" y="27432"/>
                    <a:pt x="704089" y="27432"/>
                    <a:pt x="704089" y="27432"/>
                  </a:cubicBezTo>
                  <a:cubicBezTo>
                    <a:pt x="699517" y="27432"/>
                    <a:pt x="694945" y="27432"/>
                    <a:pt x="690373" y="27432"/>
                  </a:cubicBezTo>
                  <a:cubicBezTo>
                    <a:pt x="690373" y="27432"/>
                    <a:pt x="690373" y="27432"/>
                    <a:pt x="690373" y="27432"/>
                  </a:cubicBezTo>
                  <a:cubicBezTo>
                    <a:pt x="685801" y="27432"/>
                    <a:pt x="644653" y="41148"/>
                    <a:pt x="644653" y="41148"/>
                  </a:cubicBezTo>
                  <a:cubicBezTo>
                    <a:pt x="653797" y="36576"/>
                    <a:pt x="662941" y="36576"/>
                    <a:pt x="672085" y="32004"/>
                  </a:cubicBezTo>
                  <a:cubicBezTo>
                    <a:pt x="681229" y="27432"/>
                    <a:pt x="681229" y="22860"/>
                    <a:pt x="672085" y="22860"/>
                  </a:cubicBezTo>
                  <a:cubicBezTo>
                    <a:pt x="653797" y="22860"/>
                    <a:pt x="630937" y="36576"/>
                    <a:pt x="612649" y="32004"/>
                  </a:cubicBezTo>
                  <a:cubicBezTo>
                    <a:pt x="621793" y="27432"/>
                    <a:pt x="635509" y="32004"/>
                    <a:pt x="644653" y="27432"/>
                  </a:cubicBezTo>
                  <a:cubicBezTo>
                    <a:pt x="644653" y="27432"/>
                    <a:pt x="640081" y="27432"/>
                    <a:pt x="635509" y="22860"/>
                  </a:cubicBezTo>
                  <a:cubicBezTo>
                    <a:pt x="640081" y="22860"/>
                    <a:pt x="644653" y="22860"/>
                    <a:pt x="649225" y="22860"/>
                  </a:cubicBezTo>
                  <a:cubicBezTo>
                    <a:pt x="662941" y="22860"/>
                    <a:pt x="681229" y="22860"/>
                    <a:pt x="694945" y="18288"/>
                  </a:cubicBezTo>
                  <a:cubicBezTo>
                    <a:pt x="685801" y="13716"/>
                    <a:pt x="676657" y="13716"/>
                    <a:pt x="662941" y="13716"/>
                  </a:cubicBezTo>
                  <a:cubicBezTo>
                    <a:pt x="662941" y="13716"/>
                    <a:pt x="662941" y="13716"/>
                    <a:pt x="662941" y="13716"/>
                  </a:cubicBezTo>
                  <a:cubicBezTo>
                    <a:pt x="658369" y="13716"/>
                    <a:pt x="653797" y="13716"/>
                    <a:pt x="653797" y="13716"/>
                  </a:cubicBezTo>
                  <a:cubicBezTo>
                    <a:pt x="653797" y="13716"/>
                    <a:pt x="644653" y="9144"/>
                    <a:pt x="644653" y="9144"/>
                  </a:cubicBezTo>
                  <a:cubicBezTo>
                    <a:pt x="644653" y="9144"/>
                    <a:pt x="644653" y="9144"/>
                    <a:pt x="649225" y="9144"/>
                  </a:cubicBezTo>
                  <a:cubicBezTo>
                    <a:pt x="635509" y="4572"/>
                    <a:pt x="621793" y="4572"/>
                    <a:pt x="608077" y="4572"/>
                  </a:cubicBezTo>
                  <a:cubicBezTo>
                    <a:pt x="589788" y="4572"/>
                    <a:pt x="566928" y="0"/>
                    <a:pt x="548641" y="4572"/>
                  </a:cubicBezTo>
                  <a:cubicBezTo>
                    <a:pt x="548641" y="4572"/>
                    <a:pt x="548641" y="4572"/>
                    <a:pt x="553212" y="4572"/>
                  </a:cubicBezTo>
                  <a:cubicBezTo>
                    <a:pt x="544068" y="4572"/>
                    <a:pt x="530352" y="0"/>
                    <a:pt x="516636" y="4572"/>
                  </a:cubicBezTo>
                  <a:cubicBezTo>
                    <a:pt x="516636" y="4572"/>
                    <a:pt x="512065" y="4572"/>
                    <a:pt x="516636" y="4572"/>
                  </a:cubicBezTo>
                  <a:cubicBezTo>
                    <a:pt x="507492" y="4572"/>
                    <a:pt x="498348" y="4572"/>
                    <a:pt x="489205" y="4572"/>
                  </a:cubicBezTo>
                  <a:cubicBezTo>
                    <a:pt x="489205" y="9144"/>
                    <a:pt x="493776" y="9144"/>
                    <a:pt x="493776" y="9144"/>
                  </a:cubicBezTo>
                  <a:cubicBezTo>
                    <a:pt x="489205" y="9144"/>
                    <a:pt x="489205" y="9144"/>
                    <a:pt x="484632" y="9144"/>
                  </a:cubicBezTo>
                  <a:cubicBezTo>
                    <a:pt x="489205" y="9144"/>
                    <a:pt x="484632" y="9144"/>
                    <a:pt x="489205" y="9144"/>
                  </a:cubicBezTo>
                  <a:cubicBezTo>
                    <a:pt x="484632" y="9144"/>
                    <a:pt x="470916" y="9144"/>
                    <a:pt x="466344" y="13716"/>
                  </a:cubicBezTo>
                  <a:cubicBezTo>
                    <a:pt x="466344" y="13716"/>
                    <a:pt x="466344" y="13716"/>
                    <a:pt x="470916" y="13716"/>
                  </a:cubicBezTo>
                  <a:cubicBezTo>
                    <a:pt x="461772" y="13716"/>
                    <a:pt x="457200" y="13716"/>
                    <a:pt x="448056" y="13716"/>
                  </a:cubicBezTo>
                  <a:cubicBezTo>
                    <a:pt x="434340" y="13716"/>
                    <a:pt x="425196" y="18288"/>
                    <a:pt x="406908" y="13716"/>
                  </a:cubicBezTo>
                  <a:cubicBezTo>
                    <a:pt x="411480" y="13716"/>
                    <a:pt x="397764" y="13716"/>
                    <a:pt x="411480" y="13716"/>
                  </a:cubicBezTo>
                  <a:cubicBezTo>
                    <a:pt x="402336" y="13716"/>
                    <a:pt x="397764" y="13716"/>
                    <a:pt x="388620" y="13716"/>
                  </a:cubicBezTo>
                  <a:cubicBezTo>
                    <a:pt x="393192" y="13716"/>
                    <a:pt x="388620" y="13716"/>
                    <a:pt x="384048" y="13716"/>
                  </a:cubicBezTo>
                  <a:cubicBezTo>
                    <a:pt x="384048" y="13716"/>
                    <a:pt x="384048" y="13716"/>
                    <a:pt x="384048" y="13716"/>
                  </a:cubicBezTo>
                  <a:cubicBezTo>
                    <a:pt x="388620" y="13716"/>
                    <a:pt x="397764" y="13716"/>
                    <a:pt x="402336" y="13716"/>
                  </a:cubicBezTo>
                  <a:cubicBezTo>
                    <a:pt x="393192" y="18288"/>
                    <a:pt x="384048" y="13716"/>
                    <a:pt x="374904" y="13716"/>
                  </a:cubicBezTo>
                  <a:cubicBezTo>
                    <a:pt x="384048" y="18288"/>
                    <a:pt x="393192" y="22860"/>
                    <a:pt x="402336" y="22860"/>
                  </a:cubicBezTo>
                  <a:cubicBezTo>
                    <a:pt x="402336" y="22860"/>
                    <a:pt x="402336" y="22860"/>
                    <a:pt x="402336" y="22860"/>
                  </a:cubicBezTo>
                  <a:cubicBezTo>
                    <a:pt x="402336" y="22860"/>
                    <a:pt x="406908" y="22860"/>
                    <a:pt x="406908" y="22860"/>
                  </a:cubicBezTo>
                  <a:cubicBezTo>
                    <a:pt x="406908" y="22860"/>
                    <a:pt x="406908" y="22860"/>
                    <a:pt x="406908" y="22860"/>
                  </a:cubicBezTo>
                  <a:cubicBezTo>
                    <a:pt x="393192" y="22860"/>
                    <a:pt x="379476" y="18288"/>
                    <a:pt x="370332" y="13716"/>
                  </a:cubicBezTo>
                  <a:cubicBezTo>
                    <a:pt x="370332" y="13716"/>
                    <a:pt x="370332" y="13716"/>
                    <a:pt x="374904" y="13716"/>
                  </a:cubicBezTo>
                  <a:cubicBezTo>
                    <a:pt x="370332" y="13716"/>
                    <a:pt x="370332" y="13716"/>
                    <a:pt x="365760" y="13716"/>
                  </a:cubicBezTo>
                  <a:cubicBezTo>
                    <a:pt x="365760" y="13716"/>
                    <a:pt x="365760" y="13716"/>
                    <a:pt x="370332" y="13716"/>
                  </a:cubicBezTo>
                  <a:cubicBezTo>
                    <a:pt x="361188" y="13716"/>
                    <a:pt x="347472" y="9144"/>
                    <a:pt x="338328" y="13716"/>
                  </a:cubicBezTo>
                  <a:cubicBezTo>
                    <a:pt x="342900" y="18288"/>
                    <a:pt x="342900" y="22860"/>
                    <a:pt x="352044" y="22860"/>
                  </a:cubicBezTo>
                  <a:cubicBezTo>
                    <a:pt x="347472" y="22860"/>
                    <a:pt x="342900" y="22860"/>
                    <a:pt x="338328" y="22860"/>
                  </a:cubicBezTo>
                  <a:cubicBezTo>
                    <a:pt x="338328" y="22860"/>
                    <a:pt x="338328" y="22860"/>
                    <a:pt x="338328" y="22860"/>
                  </a:cubicBezTo>
                  <a:cubicBezTo>
                    <a:pt x="342900" y="22860"/>
                    <a:pt x="347472" y="22860"/>
                    <a:pt x="347472" y="27432"/>
                  </a:cubicBezTo>
                  <a:cubicBezTo>
                    <a:pt x="342900" y="27432"/>
                    <a:pt x="338328" y="22860"/>
                    <a:pt x="333756" y="22860"/>
                  </a:cubicBezTo>
                  <a:cubicBezTo>
                    <a:pt x="333756" y="22860"/>
                    <a:pt x="333756" y="22860"/>
                    <a:pt x="338328" y="22860"/>
                  </a:cubicBezTo>
                  <a:cubicBezTo>
                    <a:pt x="333756" y="18288"/>
                    <a:pt x="329184" y="22860"/>
                    <a:pt x="329184" y="18288"/>
                  </a:cubicBezTo>
                  <a:cubicBezTo>
                    <a:pt x="333756" y="18288"/>
                    <a:pt x="333756" y="18288"/>
                    <a:pt x="333756" y="18288"/>
                  </a:cubicBezTo>
                  <a:cubicBezTo>
                    <a:pt x="329184" y="18288"/>
                    <a:pt x="329184" y="18288"/>
                    <a:pt x="324612" y="18288"/>
                  </a:cubicBezTo>
                  <a:cubicBezTo>
                    <a:pt x="320040" y="18288"/>
                    <a:pt x="315468" y="13716"/>
                    <a:pt x="310896" y="18288"/>
                  </a:cubicBezTo>
                  <a:cubicBezTo>
                    <a:pt x="310896" y="18288"/>
                    <a:pt x="310896" y="18288"/>
                    <a:pt x="315468" y="18288"/>
                  </a:cubicBezTo>
                  <a:cubicBezTo>
                    <a:pt x="310896" y="22860"/>
                    <a:pt x="306324" y="22860"/>
                    <a:pt x="301752" y="22860"/>
                  </a:cubicBezTo>
                  <a:cubicBezTo>
                    <a:pt x="306324" y="18288"/>
                    <a:pt x="315468" y="13716"/>
                    <a:pt x="306324" y="13716"/>
                  </a:cubicBezTo>
                  <a:cubicBezTo>
                    <a:pt x="301752" y="13716"/>
                    <a:pt x="297180" y="13716"/>
                    <a:pt x="292608" y="13716"/>
                  </a:cubicBezTo>
                  <a:cubicBezTo>
                    <a:pt x="274320" y="13716"/>
                    <a:pt x="256032" y="13716"/>
                    <a:pt x="237744" y="18288"/>
                  </a:cubicBezTo>
                  <a:cubicBezTo>
                    <a:pt x="237744" y="18288"/>
                    <a:pt x="237744" y="18288"/>
                    <a:pt x="242316" y="18288"/>
                  </a:cubicBezTo>
                  <a:cubicBezTo>
                    <a:pt x="237744" y="18288"/>
                    <a:pt x="233172" y="18288"/>
                    <a:pt x="228600" y="18288"/>
                  </a:cubicBezTo>
                  <a:cubicBezTo>
                    <a:pt x="228600" y="18288"/>
                    <a:pt x="210312" y="22860"/>
                    <a:pt x="214884" y="27432"/>
                  </a:cubicBezTo>
                  <a:cubicBezTo>
                    <a:pt x="201168" y="27432"/>
                    <a:pt x="196596" y="27432"/>
                    <a:pt x="201168" y="27432"/>
                  </a:cubicBezTo>
                  <a:cubicBezTo>
                    <a:pt x="196596" y="27432"/>
                    <a:pt x="169164" y="22860"/>
                    <a:pt x="169164" y="32004"/>
                  </a:cubicBezTo>
                  <a:cubicBezTo>
                    <a:pt x="164592" y="27432"/>
                    <a:pt x="146304" y="32004"/>
                    <a:pt x="141732" y="36576"/>
                  </a:cubicBezTo>
                  <a:cubicBezTo>
                    <a:pt x="132588" y="36576"/>
                    <a:pt x="128016" y="41148"/>
                    <a:pt x="118872" y="41148"/>
                  </a:cubicBezTo>
                  <a:cubicBezTo>
                    <a:pt x="118872" y="41148"/>
                    <a:pt x="118872" y="41148"/>
                    <a:pt x="123444" y="41148"/>
                  </a:cubicBezTo>
                  <a:cubicBezTo>
                    <a:pt x="118872" y="41148"/>
                    <a:pt x="109728" y="41148"/>
                    <a:pt x="109728" y="45720"/>
                  </a:cubicBezTo>
                  <a:cubicBezTo>
                    <a:pt x="118872" y="45720"/>
                    <a:pt x="128016" y="50292"/>
                    <a:pt x="137160" y="45720"/>
                  </a:cubicBezTo>
                  <a:cubicBezTo>
                    <a:pt x="128016" y="50292"/>
                    <a:pt x="132588" y="54864"/>
                    <a:pt x="123444" y="54864"/>
                  </a:cubicBezTo>
                  <a:cubicBezTo>
                    <a:pt x="114300" y="54864"/>
                    <a:pt x="109728" y="59436"/>
                    <a:pt x="100584" y="59436"/>
                  </a:cubicBezTo>
                  <a:cubicBezTo>
                    <a:pt x="96012" y="59436"/>
                    <a:pt x="86868" y="59436"/>
                    <a:pt x="82296" y="59436"/>
                  </a:cubicBezTo>
                  <a:cubicBezTo>
                    <a:pt x="82296" y="59436"/>
                    <a:pt x="68580" y="64008"/>
                    <a:pt x="68580" y="64008"/>
                  </a:cubicBezTo>
                  <a:cubicBezTo>
                    <a:pt x="59436" y="64008"/>
                    <a:pt x="45720" y="68580"/>
                    <a:pt x="36576" y="68580"/>
                  </a:cubicBezTo>
                  <a:cubicBezTo>
                    <a:pt x="32004" y="68580"/>
                    <a:pt x="9144" y="73152"/>
                    <a:pt x="13716" y="73152"/>
                  </a:cubicBezTo>
                  <a:cubicBezTo>
                    <a:pt x="13716" y="73152"/>
                    <a:pt x="9144" y="73152"/>
                    <a:pt x="9144" y="73152"/>
                  </a:cubicBezTo>
                  <a:cubicBezTo>
                    <a:pt x="9144" y="73152"/>
                    <a:pt x="9144" y="73152"/>
                    <a:pt x="9144" y="73152"/>
                  </a:cubicBezTo>
                  <a:cubicBezTo>
                    <a:pt x="13716" y="73152"/>
                    <a:pt x="18288" y="77724"/>
                    <a:pt x="22860" y="77724"/>
                  </a:cubicBezTo>
                  <a:cubicBezTo>
                    <a:pt x="22860" y="77724"/>
                    <a:pt x="22860" y="77724"/>
                    <a:pt x="22860" y="77724"/>
                  </a:cubicBezTo>
                  <a:cubicBezTo>
                    <a:pt x="27432" y="77724"/>
                    <a:pt x="32004" y="77724"/>
                    <a:pt x="36576" y="77724"/>
                  </a:cubicBezTo>
                  <a:cubicBezTo>
                    <a:pt x="32004" y="77724"/>
                    <a:pt x="32004" y="77724"/>
                    <a:pt x="27432" y="77724"/>
                  </a:cubicBezTo>
                  <a:cubicBezTo>
                    <a:pt x="27432" y="77724"/>
                    <a:pt x="32004" y="77724"/>
                    <a:pt x="32004" y="77724"/>
                  </a:cubicBezTo>
                  <a:cubicBezTo>
                    <a:pt x="32004" y="77724"/>
                    <a:pt x="32004" y="77724"/>
                    <a:pt x="27432" y="77724"/>
                  </a:cubicBezTo>
                  <a:cubicBezTo>
                    <a:pt x="32004" y="77724"/>
                    <a:pt x="36576" y="82296"/>
                    <a:pt x="41148" y="82296"/>
                  </a:cubicBezTo>
                  <a:cubicBezTo>
                    <a:pt x="45720" y="82296"/>
                    <a:pt x="45720" y="82296"/>
                    <a:pt x="50292" y="77724"/>
                  </a:cubicBezTo>
                  <a:cubicBezTo>
                    <a:pt x="50292" y="77724"/>
                    <a:pt x="54864" y="77724"/>
                    <a:pt x="54864" y="77724"/>
                  </a:cubicBezTo>
                  <a:cubicBezTo>
                    <a:pt x="59436" y="77724"/>
                    <a:pt x="77724" y="73152"/>
                    <a:pt x="82296" y="77724"/>
                  </a:cubicBezTo>
                  <a:cubicBezTo>
                    <a:pt x="82296" y="77724"/>
                    <a:pt x="73152" y="77724"/>
                    <a:pt x="73152" y="82296"/>
                  </a:cubicBezTo>
                  <a:cubicBezTo>
                    <a:pt x="59436" y="82296"/>
                    <a:pt x="50292" y="77724"/>
                    <a:pt x="36576" y="82296"/>
                  </a:cubicBezTo>
                  <a:cubicBezTo>
                    <a:pt x="36576" y="82296"/>
                    <a:pt x="36576" y="82296"/>
                    <a:pt x="36576" y="82296"/>
                  </a:cubicBezTo>
                  <a:cubicBezTo>
                    <a:pt x="32004" y="82296"/>
                    <a:pt x="0" y="77724"/>
                    <a:pt x="0" y="86868"/>
                  </a:cubicBezTo>
                  <a:cubicBezTo>
                    <a:pt x="4572" y="86868"/>
                    <a:pt x="9144" y="91440"/>
                    <a:pt x="13716" y="86868"/>
                  </a:cubicBezTo>
                  <a:cubicBezTo>
                    <a:pt x="13716" y="86868"/>
                    <a:pt x="13716" y="86868"/>
                    <a:pt x="13716" y="86868"/>
                  </a:cubicBezTo>
                  <a:cubicBezTo>
                    <a:pt x="22860" y="86868"/>
                    <a:pt x="32004" y="86868"/>
                    <a:pt x="36576" y="86868"/>
                  </a:cubicBezTo>
                  <a:cubicBezTo>
                    <a:pt x="36576" y="86868"/>
                    <a:pt x="13716" y="91440"/>
                    <a:pt x="9144" y="91440"/>
                  </a:cubicBezTo>
                  <a:cubicBezTo>
                    <a:pt x="13716" y="96012"/>
                    <a:pt x="36576" y="100584"/>
                    <a:pt x="45720" y="100584"/>
                  </a:cubicBezTo>
                  <a:cubicBezTo>
                    <a:pt x="45720" y="100584"/>
                    <a:pt x="41148" y="100584"/>
                    <a:pt x="41148" y="96012"/>
                  </a:cubicBezTo>
                  <a:cubicBezTo>
                    <a:pt x="45720" y="96012"/>
                    <a:pt x="45720" y="96012"/>
                    <a:pt x="45720" y="96012"/>
                  </a:cubicBezTo>
                  <a:cubicBezTo>
                    <a:pt x="50292" y="96012"/>
                    <a:pt x="54864" y="91440"/>
                    <a:pt x="59436" y="96012"/>
                  </a:cubicBezTo>
                  <a:cubicBezTo>
                    <a:pt x="59436" y="96012"/>
                    <a:pt x="54864" y="96012"/>
                    <a:pt x="54864" y="100584"/>
                  </a:cubicBezTo>
                  <a:cubicBezTo>
                    <a:pt x="59436" y="105156"/>
                    <a:pt x="77724" y="96012"/>
                    <a:pt x="77724" y="100584"/>
                  </a:cubicBezTo>
                  <a:cubicBezTo>
                    <a:pt x="82296" y="100584"/>
                    <a:pt x="100584" y="91440"/>
                    <a:pt x="96012" y="100584"/>
                  </a:cubicBezTo>
                  <a:cubicBezTo>
                    <a:pt x="100584" y="96012"/>
                    <a:pt x="114300" y="100584"/>
                    <a:pt x="123444" y="100584"/>
                  </a:cubicBezTo>
                  <a:cubicBezTo>
                    <a:pt x="123444" y="100584"/>
                    <a:pt x="123444" y="100584"/>
                    <a:pt x="123444" y="100584"/>
                  </a:cubicBezTo>
                  <a:cubicBezTo>
                    <a:pt x="128016" y="100584"/>
                    <a:pt x="132588" y="100584"/>
                    <a:pt x="132588" y="100584"/>
                  </a:cubicBezTo>
                  <a:cubicBezTo>
                    <a:pt x="132588" y="100584"/>
                    <a:pt x="132588" y="100584"/>
                    <a:pt x="137160" y="100584"/>
                  </a:cubicBezTo>
                  <a:cubicBezTo>
                    <a:pt x="137160" y="100584"/>
                    <a:pt x="137160" y="100584"/>
                    <a:pt x="137160" y="100584"/>
                  </a:cubicBezTo>
                  <a:cubicBezTo>
                    <a:pt x="146304" y="100584"/>
                    <a:pt x="164592" y="105156"/>
                    <a:pt x="146304" y="109728"/>
                  </a:cubicBezTo>
                  <a:cubicBezTo>
                    <a:pt x="146304" y="109728"/>
                    <a:pt x="150876" y="109728"/>
                    <a:pt x="150876" y="109728"/>
                  </a:cubicBezTo>
                  <a:cubicBezTo>
                    <a:pt x="150876" y="114300"/>
                    <a:pt x="150876" y="109728"/>
                    <a:pt x="150876" y="114300"/>
                  </a:cubicBezTo>
                  <a:cubicBezTo>
                    <a:pt x="155448" y="118872"/>
                    <a:pt x="160020" y="114300"/>
                    <a:pt x="164592" y="118872"/>
                  </a:cubicBezTo>
                  <a:cubicBezTo>
                    <a:pt x="160020" y="118872"/>
                    <a:pt x="160020" y="123444"/>
                    <a:pt x="160020" y="123444"/>
                  </a:cubicBezTo>
                  <a:cubicBezTo>
                    <a:pt x="155448" y="123444"/>
                    <a:pt x="155448" y="123444"/>
                    <a:pt x="155448" y="123444"/>
                  </a:cubicBezTo>
                  <a:cubicBezTo>
                    <a:pt x="155448" y="123444"/>
                    <a:pt x="164592" y="123444"/>
                    <a:pt x="164592" y="123444"/>
                  </a:cubicBezTo>
                  <a:cubicBezTo>
                    <a:pt x="164592" y="123444"/>
                    <a:pt x="164592" y="123444"/>
                    <a:pt x="160020" y="123444"/>
                  </a:cubicBezTo>
                  <a:cubicBezTo>
                    <a:pt x="160020" y="123444"/>
                    <a:pt x="160020" y="123444"/>
                    <a:pt x="164592" y="123444"/>
                  </a:cubicBezTo>
                  <a:cubicBezTo>
                    <a:pt x="160020" y="123444"/>
                    <a:pt x="155448" y="123444"/>
                    <a:pt x="150876" y="128016"/>
                  </a:cubicBezTo>
                  <a:cubicBezTo>
                    <a:pt x="155448" y="128016"/>
                    <a:pt x="160020" y="128016"/>
                    <a:pt x="169164" y="128016"/>
                  </a:cubicBezTo>
                  <a:cubicBezTo>
                    <a:pt x="169164" y="128016"/>
                    <a:pt x="169164" y="128016"/>
                    <a:pt x="164592" y="128016"/>
                  </a:cubicBezTo>
                  <a:cubicBezTo>
                    <a:pt x="169164" y="128016"/>
                    <a:pt x="169164" y="132588"/>
                    <a:pt x="169164" y="132588"/>
                  </a:cubicBezTo>
                  <a:cubicBezTo>
                    <a:pt x="169164" y="132588"/>
                    <a:pt x="164592" y="137160"/>
                    <a:pt x="164592" y="137160"/>
                  </a:cubicBezTo>
                  <a:cubicBezTo>
                    <a:pt x="164592" y="137160"/>
                    <a:pt x="169164" y="141732"/>
                    <a:pt x="169164" y="141732"/>
                  </a:cubicBezTo>
                  <a:cubicBezTo>
                    <a:pt x="164592" y="141732"/>
                    <a:pt x="164592" y="137160"/>
                    <a:pt x="160020" y="137160"/>
                  </a:cubicBezTo>
                  <a:cubicBezTo>
                    <a:pt x="160020" y="137160"/>
                    <a:pt x="160020" y="137160"/>
                    <a:pt x="160020" y="137160"/>
                  </a:cubicBezTo>
                  <a:cubicBezTo>
                    <a:pt x="160020" y="137160"/>
                    <a:pt x="160020" y="137160"/>
                    <a:pt x="155448" y="137160"/>
                  </a:cubicBezTo>
                  <a:cubicBezTo>
                    <a:pt x="155448" y="137160"/>
                    <a:pt x="155448" y="137160"/>
                    <a:pt x="155448" y="137160"/>
                  </a:cubicBezTo>
                  <a:cubicBezTo>
                    <a:pt x="155448" y="137160"/>
                    <a:pt x="150876" y="137160"/>
                    <a:pt x="150876" y="141732"/>
                  </a:cubicBezTo>
                  <a:cubicBezTo>
                    <a:pt x="150876" y="141732"/>
                    <a:pt x="150876" y="141732"/>
                    <a:pt x="155448" y="141732"/>
                  </a:cubicBezTo>
                  <a:cubicBezTo>
                    <a:pt x="155448" y="164592"/>
                    <a:pt x="150876" y="164592"/>
                    <a:pt x="150876" y="164592"/>
                  </a:cubicBezTo>
                  <a:cubicBezTo>
                    <a:pt x="150876" y="164592"/>
                    <a:pt x="150876" y="164592"/>
                    <a:pt x="150876" y="164592"/>
                  </a:cubicBezTo>
                  <a:cubicBezTo>
                    <a:pt x="155448" y="164592"/>
                    <a:pt x="155448" y="164592"/>
                    <a:pt x="160020" y="160020"/>
                  </a:cubicBezTo>
                  <a:cubicBezTo>
                    <a:pt x="160020" y="160020"/>
                    <a:pt x="160020" y="160020"/>
                    <a:pt x="155448" y="160020"/>
                  </a:cubicBezTo>
                  <a:cubicBezTo>
                    <a:pt x="160020" y="160020"/>
                    <a:pt x="155448" y="155448"/>
                    <a:pt x="164592" y="160020"/>
                  </a:cubicBezTo>
                  <a:cubicBezTo>
                    <a:pt x="164592" y="160020"/>
                    <a:pt x="164592" y="160020"/>
                    <a:pt x="164592" y="164592"/>
                  </a:cubicBezTo>
                  <a:cubicBezTo>
                    <a:pt x="164592" y="164592"/>
                    <a:pt x="155448" y="164592"/>
                    <a:pt x="160020" y="169164"/>
                  </a:cubicBezTo>
                  <a:cubicBezTo>
                    <a:pt x="160020" y="169164"/>
                    <a:pt x="155448" y="169164"/>
                    <a:pt x="155448" y="169164"/>
                  </a:cubicBezTo>
                  <a:cubicBezTo>
                    <a:pt x="155448" y="169164"/>
                    <a:pt x="155448" y="169164"/>
                    <a:pt x="155448" y="169164"/>
                  </a:cubicBezTo>
                  <a:cubicBezTo>
                    <a:pt x="155448" y="169164"/>
                    <a:pt x="155448" y="169164"/>
                    <a:pt x="155448" y="169164"/>
                  </a:cubicBezTo>
                  <a:cubicBezTo>
                    <a:pt x="155448" y="173736"/>
                    <a:pt x="155448" y="173736"/>
                    <a:pt x="155448" y="173736"/>
                  </a:cubicBezTo>
                  <a:cubicBezTo>
                    <a:pt x="155448" y="173736"/>
                    <a:pt x="155448" y="173736"/>
                    <a:pt x="155448" y="173736"/>
                  </a:cubicBezTo>
                  <a:cubicBezTo>
                    <a:pt x="150876" y="173736"/>
                    <a:pt x="146304" y="173736"/>
                    <a:pt x="146304" y="178308"/>
                  </a:cubicBezTo>
                  <a:cubicBezTo>
                    <a:pt x="146304" y="178308"/>
                    <a:pt x="150876" y="178308"/>
                    <a:pt x="150876" y="178308"/>
                  </a:cubicBezTo>
                  <a:cubicBezTo>
                    <a:pt x="150876" y="178308"/>
                    <a:pt x="150876" y="178308"/>
                    <a:pt x="146304" y="178308"/>
                  </a:cubicBezTo>
                  <a:cubicBezTo>
                    <a:pt x="150876" y="173736"/>
                    <a:pt x="150876" y="178308"/>
                    <a:pt x="150876" y="178308"/>
                  </a:cubicBezTo>
                  <a:cubicBezTo>
                    <a:pt x="150876" y="178308"/>
                    <a:pt x="146304" y="178308"/>
                    <a:pt x="146304" y="182880"/>
                  </a:cubicBezTo>
                  <a:cubicBezTo>
                    <a:pt x="146304" y="182880"/>
                    <a:pt x="146304" y="182880"/>
                    <a:pt x="150876" y="182880"/>
                  </a:cubicBezTo>
                  <a:cubicBezTo>
                    <a:pt x="146304" y="182880"/>
                    <a:pt x="146304" y="187452"/>
                    <a:pt x="141732" y="187452"/>
                  </a:cubicBezTo>
                  <a:cubicBezTo>
                    <a:pt x="141732" y="187452"/>
                    <a:pt x="141732" y="187452"/>
                    <a:pt x="141732" y="187452"/>
                  </a:cubicBezTo>
                  <a:cubicBezTo>
                    <a:pt x="141732" y="187452"/>
                    <a:pt x="137160" y="192024"/>
                    <a:pt x="137160" y="192024"/>
                  </a:cubicBezTo>
                  <a:cubicBezTo>
                    <a:pt x="137160" y="192024"/>
                    <a:pt x="146304" y="201168"/>
                    <a:pt x="146304" y="196596"/>
                  </a:cubicBezTo>
                  <a:cubicBezTo>
                    <a:pt x="155448" y="201168"/>
                    <a:pt x="164592" y="201168"/>
                    <a:pt x="164592" y="192024"/>
                  </a:cubicBezTo>
                  <a:cubicBezTo>
                    <a:pt x="164592" y="192024"/>
                    <a:pt x="169164" y="192024"/>
                    <a:pt x="169164" y="192024"/>
                  </a:cubicBezTo>
                  <a:cubicBezTo>
                    <a:pt x="169164" y="187452"/>
                    <a:pt x="173736" y="192024"/>
                    <a:pt x="173736" y="187452"/>
                  </a:cubicBezTo>
                  <a:cubicBezTo>
                    <a:pt x="173736" y="187452"/>
                    <a:pt x="173736" y="187452"/>
                    <a:pt x="173736" y="192024"/>
                  </a:cubicBezTo>
                  <a:cubicBezTo>
                    <a:pt x="173736" y="192024"/>
                    <a:pt x="173736" y="192024"/>
                    <a:pt x="178308" y="192024"/>
                  </a:cubicBezTo>
                  <a:cubicBezTo>
                    <a:pt x="178308" y="192024"/>
                    <a:pt x="169164" y="196596"/>
                    <a:pt x="178308" y="196596"/>
                  </a:cubicBezTo>
                  <a:cubicBezTo>
                    <a:pt x="178308" y="196596"/>
                    <a:pt x="178308" y="196596"/>
                    <a:pt x="178308" y="196596"/>
                  </a:cubicBezTo>
                  <a:cubicBezTo>
                    <a:pt x="169164" y="201168"/>
                    <a:pt x="182880" y="201168"/>
                    <a:pt x="187452" y="205740"/>
                  </a:cubicBezTo>
                  <a:cubicBezTo>
                    <a:pt x="187452" y="205740"/>
                    <a:pt x="187452" y="205740"/>
                    <a:pt x="187452" y="205740"/>
                  </a:cubicBezTo>
                  <a:cubicBezTo>
                    <a:pt x="173736" y="210312"/>
                    <a:pt x="201168" y="205740"/>
                    <a:pt x="201168" y="210312"/>
                  </a:cubicBezTo>
                  <a:cubicBezTo>
                    <a:pt x="201168" y="210312"/>
                    <a:pt x="192024" y="210312"/>
                    <a:pt x="192024" y="210312"/>
                  </a:cubicBezTo>
                  <a:cubicBezTo>
                    <a:pt x="192024" y="210312"/>
                    <a:pt x="196596" y="210312"/>
                    <a:pt x="196596" y="210312"/>
                  </a:cubicBezTo>
                  <a:cubicBezTo>
                    <a:pt x="192024" y="210312"/>
                    <a:pt x="192024" y="210312"/>
                    <a:pt x="187452" y="210312"/>
                  </a:cubicBezTo>
                  <a:cubicBezTo>
                    <a:pt x="187452" y="210312"/>
                    <a:pt x="187452" y="210312"/>
                    <a:pt x="192024" y="210312"/>
                  </a:cubicBezTo>
                  <a:cubicBezTo>
                    <a:pt x="192024" y="210312"/>
                    <a:pt x="187452" y="210312"/>
                    <a:pt x="182880" y="210312"/>
                  </a:cubicBezTo>
                  <a:cubicBezTo>
                    <a:pt x="182880" y="210312"/>
                    <a:pt x="182880" y="210312"/>
                    <a:pt x="182880" y="210312"/>
                  </a:cubicBezTo>
                  <a:cubicBezTo>
                    <a:pt x="173736" y="210312"/>
                    <a:pt x="155448" y="201168"/>
                    <a:pt x="141732" y="210312"/>
                  </a:cubicBezTo>
                  <a:cubicBezTo>
                    <a:pt x="150876" y="214884"/>
                    <a:pt x="155448" y="214884"/>
                    <a:pt x="164592" y="219456"/>
                  </a:cubicBezTo>
                  <a:cubicBezTo>
                    <a:pt x="169164" y="224028"/>
                    <a:pt x="178308" y="228600"/>
                    <a:pt x="182880" y="224028"/>
                  </a:cubicBezTo>
                  <a:cubicBezTo>
                    <a:pt x="182880" y="224028"/>
                    <a:pt x="182880" y="224028"/>
                    <a:pt x="182880" y="224028"/>
                  </a:cubicBezTo>
                  <a:cubicBezTo>
                    <a:pt x="182880" y="224028"/>
                    <a:pt x="178308" y="228600"/>
                    <a:pt x="178308" y="228600"/>
                  </a:cubicBezTo>
                  <a:cubicBezTo>
                    <a:pt x="178308" y="233172"/>
                    <a:pt x="187452" y="224028"/>
                    <a:pt x="192024" y="224028"/>
                  </a:cubicBezTo>
                  <a:cubicBezTo>
                    <a:pt x="192024" y="224028"/>
                    <a:pt x="192024" y="224028"/>
                    <a:pt x="187452" y="219456"/>
                  </a:cubicBezTo>
                  <a:cubicBezTo>
                    <a:pt x="192024" y="219456"/>
                    <a:pt x="192024" y="219456"/>
                    <a:pt x="196596" y="219456"/>
                  </a:cubicBezTo>
                  <a:cubicBezTo>
                    <a:pt x="196596" y="219456"/>
                    <a:pt x="192024" y="219456"/>
                    <a:pt x="192024" y="224028"/>
                  </a:cubicBezTo>
                  <a:cubicBezTo>
                    <a:pt x="192024" y="224028"/>
                    <a:pt x="196596" y="224028"/>
                    <a:pt x="196596" y="224028"/>
                  </a:cubicBezTo>
                  <a:cubicBezTo>
                    <a:pt x="192024" y="224028"/>
                    <a:pt x="187452" y="224028"/>
                    <a:pt x="187452" y="228600"/>
                  </a:cubicBezTo>
                  <a:cubicBezTo>
                    <a:pt x="182880" y="228600"/>
                    <a:pt x="182880" y="233172"/>
                    <a:pt x="178308" y="233172"/>
                  </a:cubicBezTo>
                  <a:cubicBezTo>
                    <a:pt x="178308" y="233172"/>
                    <a:pt x="178308" y="233172"/>
                    <a:pt x="178308" y="233172"/>
                  </a:cubicBezTo>
                  <a:cubicBezTo>
                    <a:pt x="173736" y="233172"/>
                    <a:pt x="173736" y="237744"/>
                    <a:pt x="169164" y="242316"/>
                  </a:cubicBezTo>
                  <a:cubicBezTo>
                    <a:pt x="169164" y="242316"/>
                    <a:pt x="173736" y="242316"/>
                    <a:pt x="173736" y="242316"/>
                  </a:cubicBezTo>
                  <a:cubicBezTo>
                    <a:pt x="173736" y="242316"/>
                    <a:pt x="173736" y="242316"/>
                    <a:pt x="173736" y="242316"/>
                  </a:cubicBezTo>
                  <a:cubicBezTo>
                    <a:pt x="169164" y="242316"/>
                    <a:pt x="164592" y="246888"/>
                    <a:pt x="160020" y="242316"/>
                  </a:cubicBezTo>
                  <a:cubicBezTo>
                    <a:pt x="160020" y="242316"/>
                    <a:pt x="160020" y="242316"/>
                    <a:pt x="160020" y="242316"/>
                  </a:cubicBezTo>
                  <a:cubicBezTo>
                    <a:pt x="160020" y="242316"/>
                    <a:pt x="160020" y="242316"/>
                    <a:pt x="160020" y="242316"/>
                  </a:cubicBezTo>
                  <a:cubicBezTo>
                    <a:pt x="160020" y="242316"/>
                    <a:pt x="155448" y="242316"/>
                    <a:pt x="155448" y="242316"/>
                  </a:cubicBezTo>
                  <a:cubicBezTo>
                    <a:pt x="155448" y="242316"/>
                    <a:pt x="155448" y="242316"/>
                    <a:pt x="155448" y="242316"/>
                  </a:cubicBezTo>
                  <a:cubicBezTo>
                    <a:pt x="150876" y="242316"/>
                    <a:pt x="146304" y="242316"/>
                    <a:pt x="146304" y="242316"/>
                  </a:cubicBezTo>
                  <a:cubicBezTo>
                    <a:pt x="146304" y="242316"/>
                    <a:pt x="137160" y="242316"/>
                    <a:pt x="141732" y="246888"/>
                  </a:cubicBezTo>
                  <a:cubicBezTo>
                    <a:pt x="137160" y="246888"/>
                    <a:pt x="137160" y="251460"/>
                    <a:pt x="132588" y="251460"/>
                  </a:cubicBezTo>
                  <a:cubicBezTo>
                    <a:pt x="132588" y="251460"/>
                    <a:pt x="132588" y="251460"/>
                    <a:pt x="132588" y="251460"/>
                  </a:cubicBezTo>
                  <a:cubicBezTo>
                    <a:pt x="132588" y="251460"/>
                    <a:pt x="137160" y="251460"/>
                    <a:pt x="137160" y="251460"/>
                  </a:cubicBezTo>
                  <a:cubicBezTo>
                    <a:pt x="132588" y="256032"/>
                    <a:pt x="137160" y="251460"/>
                    <a:pt x="137160" y="251460"/>
                  </a:cubicBezTo>
                  <a:cubicBezTo>
                    <a:pt x="132588" y="251460"/>
                    <a:pt x="128016" y="251460"/>
                    <a:pt x="123444" y="251460"/>
                  </a:cubicBezTo>
                  <a:cubicBezTo>
                    <a:pt x="123444" y="251460"/>
                    <a:pt x="123444" y="251460"/>
                    <a:pt x="128016" y="251460"/>
                  </a:cubicBezTo>
                  <a:cubicBezTo>
                    <a:pt x="128016" y="251460"/>
                    <a:pt x="123444" y="251460"/>
                    <a:pt x="123444" y="256032"/>
                  </a:cubicBezTo>
                  <a:cubicBezTo>
                    <a:pt x="114300" y="256032"/>
                    <a:pt x="114300" y="265176"/>
                    <a:pt x="105156" y="269748"/>
                  </a:cubicBezTo>
                  <a:cubicBezTo>
                    <a:pt x="105156" y="269748"/>
                    <a:pt x="109728" y="269748"/>
                    <a:pt x="109728" y="269748"/>
                  </a:cubicBezTo>
                  <a:cubicBezTo>
                    <a:pt x="100584" y="269748"/>
                    <a:pt x="109728" y="269748"/>
                    <a:pt x="105156" y="269748"/>
                  </a:cubicBezTo>
                  <a:cubicBezTo>
                    <a:pt x="105156" y="269748"/>
                    <a:pt x="109728" y="269748"/>
                    <a:pt x="109728" y="269748"/>
                  </a:cubicBezTo>
                  <a:cubicBezTo>
                    <a:pt x="109728" y="269748"/>
                    <a:pt x="105156" y="269748"/>
                    <a:pt x="105156" y="274320"/>
                  </a:cubicBezTo>
                  <a:lnTo>
                    <a:pt x="105156" y="274320"/>
                  </a:lnTo>
                  <a:cubicBezTo>
                    <a:pt x="105156" y="274320"/>
                    <a:pt x="105156" y="274320"/>
                    <a:pt x="109728" y="274320"/>
                  </a:cubicBezTo>
                  <a:cubicBezTo>
                    <a:pt x="105156" y="274320"/>
                    <a:pt x="114300" y="274320"/>
                    <a:pt x="114300" y="274320"/>
                  </a:cubicBezTo>
                  <a:cubicBezTo>
                    <a:pt x="114300" y="274320"/>
                    <a:pt x="109728" y="274320"/>
                    <a:pt x="109728" y="274320"/>
                  </a:cubicBezTo>
                  <a:cubicBezTo>
                    <a:pt x="109728" y="274320"/>
                    <a:pt x="109728" y="274320"/>
                    <a:pt x="109728" y="274320"/>
                  </a:cubicBezTo>
                  <a:cubicBezTo>
                    <a:pt x="105156" y="274320"/>
                    <a:pt x="96012" y="278892"/>
                    <a:pt x="105156" y="278892"/>
                  </a:cubicBezTo>
                  <a:cubicBezTo>
                    <a:pt x="105156" y="278892"/>
                    <a:pt x="100584" y="278892"/>
                    <a:pt x="100584" y="283464"/>
                  </a:cubicBezTo>
                  <a:cubicBezTo>
                    <a:pt x="100584" y="283464"/>
                    <a:pt x="100584" y="283464"/>
                    <a:pt x="105156" y="283464"/>
                  </a:cubicBezTo>
                  <a:cubicBezTo>
                    <a:pt x="105156" y="283464"/>
                    <a:pt x="105156" y="283464"/>
                    <a:pt x="105156" y="283464"/>
                  </a:cubicBezTo>
                  <a:cubicBezTo>
                    <a:pt x="105156" y="283464"/>
                    <a:pt x="105156" y="283464"/>
                    <a:pt x="105156" y="283464"/>
                  </a:cubicBezTo>
                  <a:cubicBezTo>
                    <a:pt x="105156" y="283464"/>
                    <a:pt x="105156" y="283464"/>
                    <a:pt x="105156" y="283464"/>
                  </a:cubicBezTo>
                  <a:cubicBezTo>
                    <a:pt x="105156" y="283464"/>
                    <a:pt x="109728" y="288036"/>
                    <a:pt x="109728" y="288036"/>
                  </a:cubicBezTo>
                  <a:cubicBezTo>
                    <a:pt x="109728" y="288036"/>
                    <a:pt x="105156" y="288036"/>
                    <a:pt x="105156" y="288036"/>
                  </a:cubicBezTo>
                  <a:cubicBezTo>
                    <a:pt x="105156" y="288036"/>
                    <a:pt x="105156" y="288036"/>
                    <a:pt x="105156" y="288036"/>
                  </a:cubicBezTo>
                  <a:cubicBezTo>
                    <a:pt x="105156" y="288036"/>
                    <a:pt x="105156" y="288036"/>
                    <a:pt x="105156" y="288036"/>
                  </a:cubicBezTo>
                  <a:cubicBezTo>
                    <a:pt x="105156" y="288036"/>
                    <a:pt x="100584" y="288036"/>
                    <a:pt x="100584" y="288036"/>
                  </a:cubicBezTo>
                  <a:cubicBezTo>
                    <a:pt x="100584" y="288036"/>
                    <a:pt x="100584" y="288036"/>
                    <a:pt x="100584" y="288036"/>
                  </a:cubicBezTo>
                  <a:cubicBezTo>
                    <a:pt x="100584" y="288036"/>
                    <a:pt x="100584" y="288036"/>
                    <a:pt x="100584" y="288036"/>
                  </a:cubicBezTo>
                  <a:cubicBezTo>
                    <a:pt x="100584" y="288036"/>
                    <a:pt x="100584" y="288036"/>
                    <a:pt x="105156" y="288036"/>
                  </a:cubicBezTo>
                  <a:cubicBezTo>
                    <a:pt x="105156" y="283464"/>
                    <a:pt x="105156" y="283464"/>
                    <a:pt x="109728" y="283464"/>
                  </a:cubicBezTo>
                  <a:cubicBezTo>
                    <a:pt x="109728" y="283464"/>
                    <a:pt x="109728" y="283464"/>
                    <a:pt x="109728" y="283464"/>
                  </a:cubicBezTo>
                  <a:cubicBezTo>
                    <a:pt x="109728" y="283464"/>
                    <a:pt x="109728" y="283464"/>
                    <a:pt x="105156" y="283464"/>
                  </a:cubicBezTo>
                  <a:cubicBezTo>
                    <a:pt x="105156" y="283464"/>
                    <a:pt x="109728" y="283464"/>
                    <a:pt x="109728" y="283464"/>
                  </a:cubicBezTo>
                  <a:cubicBezTo>
                    <a:pt x="109728" y="283464"/>
                    <a:pt x="109728" y="283464"/>
                    <a:pt x="109728" y="283464"/>
                  </a:cubicBezTo>
                  <a:cubicBezTo>
                    <a:pt x="109728" y="283464"/>
                    <a:pt x="109728" y="283464"/>
                    <a:pt x="109728" y="283464"/>
                  </a:cubicBezTo>
                  <a:cubicBezTo>
                    <a:pt x="109728" y="283464"/>
                    <a:pt x="109728" y="288036"/>
                    <a:pt x="109728" y="288036"/>
                  </a:cubicBezTo>
                  <a:cubicBezTo>
                    <a:pt x="109728" y="288036"/>
                    <a:pt x="114300" y="288036"/>
                    <a:pt x="114300" y="283464"/>
                  </a:cubicBezTo>
                  <a:cubicBezTo>
                    <a:pt x="114300" y="283464"/>
                    <a:pt x="109728" y="288036"/>
                    <a:pt x="109728" y="288036"/>
                  </a:cubicBezTo>
                  <a:cubicBezTo>
                    <a:pt x="109728" y="288036"/>
                    <a:pt x="114300" y="288036"/>
                    <a:pt x="114300" y="288036"/>
                  </a:cubicBezTo>
                  <a:cubicBezTo>
                    <a:pt x="109728" y="292608"/>
                    <a:pt x="109728" y="301752"/>
                    <a:pt x="109728" y="306324"/>
                  </a:cubicBezTo>
                  <a:cubicBezTo>
                    <a:pt x="109728" y="306324"/>
                    <a:pt x="114300" y="306324"/>
                    <a:pt x="114300" y="306324"/>
                  </a:cubicBezTo>
                  <a:cubicBezTo>
                    <a:pt x="114300" y="306324"/>
                    <a:pt x="114300" y="306324"/>
                    <a:pt x="114300" y="306324"/>
                  </a:cubicBezTo>
                  <a:cubicBezTo>
                    <a:pt x="114300" y="306324"/>
                    <a:pt x="114300" y="306324"/>
                    <a:pt x="114300" y="306324"/>
                  </a:cubicBezTo>
                  <a:cubicBezTo>
                    <a:pt x="118872" y="306324"/>
                    <a:pt x="118872" y="306324"/>
                    <a:pt x="114300" y="310896"/>
                  </a:cubicBezTo>
                  <a:cubicBezTo>
                    <a:pt x="114300" y="310896"/>
                    <a:pt x="114300" y="310896"/>
                    <a:pt x="118872" y="310896"/>
                  </a:cubicBezTo>
                  <a:cubicBezTo>
                    <a:pt x="109728" y="315468"/>
                    <a:pt x="114300" y="315468"/>
                    <a:pt x="118872" y="320040"/>
                  </a:cubicBezTo>
                  <a:cubicBezTo>
                    <a:pt x="114300" y="320040"/>
                    <a:pt x="118872" y="324612"/>
                    <a:pt x="118872" y="324612"/>
                  </a:cubicBezTo>
                  <a:cubicBezTo>
                    <a:pt x="118872" y="324612"/>
                    <a:pt x="118872" y="324612"/>
                    <a:pt x="118872" y="329184"/>
                  </a:cubicBezTo>
                  <a:cubicBezTo>
                    <a:pt x="118872" y="329184"/>
                    <a:pt x="118872" y="329184"/>
                    <a:pt x="118872" y="329184"/>
                  </a:cubicBezTo>
                  <a:cubicBezTo>
                    <a:pt x="123444" y="329184"/>
                    <a:pt x="118872" y="329184"/>
                    <a:pt x="123444" y="329184"/>
                  </a:cubicBezTo>
                  <a:cubicBezTo>
                    <a:pt x="118872" y="333756"/>
                    <a:pt x="123444" y="333756"/>
                    <a:pt x="118872" y="333756"/>
                  </a:cubicBezTo>
                  <a:cubicBezTo>
                    <a:pt x="118872" y="333756"/>
                    <a:pt x="118872" y="333756"/>
                    <a:pt x="123444" y="333756"/>
                  </a:cubicBezTo>
                  <a:cubicBezTo>
                    <a:pt x="114300" y="338328"/>
                    <a:pt x="123444" y="342900"/>
                    <a:pt x="128016" y="342900"/>
                  </a:cubicBezTo>
                  <a:cubicBezTo>
                    <a:pt x="123444" y="342900"/>
                    <a:pt x="128016" y="342900"/>
                    <a:pt x="128016" y="342900"/>
                  </a:cubicBezTo>
                  <a:cubicBezTo>
                    <a:pt x="132588" y="342900"/>
                    <a:pt x="128016" y="342900"/>
                    <a:pt x="132588" y="342900"/>
                  </a:cubicBezTo>
                  <a:cubicBezTo>
                    <a:pt x="132588" y="342900"/>
                    <a:pt x="128016" y="347472"/>
                    <a:pt x="128016" y="347472"/>
                  </a:cubicBezTo>
                  <a:cubicBezTo>
                    <a:pt x="128016" y="347472"/>
                    <a:pt x="128016" y="347472"/>
                    <a:pt x="132588" y="347472"/>
                  </a:cubicBezTo>
                  <a:cubicBezTo>
                    <a:pt x="128016" y="347472"/>
                    <a:pt x="137160" y="347472"/>
                    <a:pt x="137160" y="347472"/>
                  </a:cubicBezTo>
                  <a:cubicBezTo>
                    <a:pt x="132588" y="347472"/>
                    <a:pt x="132588" y="352044"/>
                    <a:pt x="132588" y="352044"/>
                  </a:cubicBezTo>
                  <a:cubicBezTo>
                    <a:pt x="132588" y="352044"/>
                    <a:pt x="132588" y="352044"/>
                    <a:pt x="137160" y="352044"/>
                  </a:cubicBezTo>
                  <a:cubicBezTo>
                    <a:pt x="137160" y="352044"/>
                    <a:pt x="137160" y="352044"/>
                    <a:pt x="137160" y="352044"/>
                  </a:cubicBezTo>
                  <a:cubicBezTo>
                    <a:pt x="132588" y="352044"/>
                    <a:pt x="137160" y="352044"/>
                    <a:pt x="137160" y="352044"/>
                  </a:cubicBezTo>
                  <a:cubicBezTo>
                    <a:pt x="137160" y="352044"/>
                    <a:pt x="137160" y="352044"/>
                    <a:pt x="137160" y="352044"/>
                  </a:cubicBezTo>
                  <a:cubicBezTo>
                    <a:pt x="137160" y="352044"/>
                    <a:pt x="137160" y="352044"/>
                    <a:pt x="137160" y="352044"/>
                  </a:cubicBezTo>
                  <a:cubicBezTo>
                    <a:pt x="137160" y="352044"/>
                    <a:pt x="132588" y="356616"/>
                    <a:pt x="132588" y="356616"/>
                  </a:cubicBezTo>
                  <a:cubicBezTo>
                    <a:pt x="132588" y="356616"/>
                    <a:pt x="137160" y="356616"/>
                    <a:pt x="137160" y="356616"/>
                  </a:cubicBezTo>
                  <a:cubicBezTo>
                    <a:pt x="132588" y="361188"/>
                    <a:pt x="137160" y="356616"/>
                    <a:pt x="141732" y="356616"/>
                  </a:cubicBezTo>
                  <a:cubicBezTo>
                    <a:pt x="137160" y="356616"/>
                    <a:pt x="141732" y="356616"/>
                    <a:pt x="137160" y="356616"/>
                  </a:cubicBezTo>
                  <a:cubicBezTo>
                    <a:pt x="137160" y="356616"/>
                    <a:pt x="137160" y="356616"/>
                    <a:pt x="137160" y="356616"/>
                  </a:cubicBezTo>
                  <a:cubicBezTo>
                    <a:pt x="137160" y="356616"/>
                    <a:pt x="141732" y="356616"/>
                    <a:pt x="141732" y="356616"/>
                  </a:cubicBezTo>
                  <a:cubicBezTo>
                    <a:pt x="141732" y="356616"/>
                    <a:pt x="141732" y="361188"/>
                    <a:pt x="146304" y="361188"/>
                  </a:cubicBezTo>
                  <a:cubicBezTo>
                    <a:pt x="146304" y="361188"/>
                    <a:pt x="146304" y="361188"/>
                    <a:pt x="146304" y="361188"/>
                  </a:cubicBezTo>
                  <a:cubicBezTo>
                    <a:pt x="146304" y="361188"/>
                    <a:pt x="146304" y="361188"/>
                    <a:pt x="150876" y="361188"/>
                  </a:cubicBezTo>
                  <a:cubicBezTo>
                    <a:pt x="150876" y="361188"/>
                    <a:pt x="150876" y="361188"/>
                    <a:pt x="150876" y="361188"/>
                  </a:cubicBezTo>
                  <a:cubicBezTo>
                    <a:pt x="150876" y="361188"/>
                    <a:pt x="150876" y="361188"/>
                    <a:pt x="150876" y="361188"/>
                  </a:cubicBezTo>
                  <a:cubicBezTo>
                    <a:pt x="150876" y="361188"/>
                    <a:pt x="155448" y="361188"/>
                    <a:pt x="155448" y="361188"/>
                  </a:cubicBezTo>
                  <a:cubicBezTo>
                    <a:pt x="150876" y="361188"/>
                    <a:pt x="150876" y="361188"/>
                    <a:pt x="146304" y="365760"/>
                  </a:cubicBezTo>
                  <a:cubicBezTo>
                    <a:pt x="155448" y="370332"/>
                    <a:pt x="160020" y="361188"/>
                    <a:pt x="169164" y="365760"/>
                  </a:cubicBezTo>
                  <a:cubicBezTo>
                    <a:pt x="169164" y="365760"/>
                    <a:pt x="169164" y="365760"/>
                    <a:pt x="169164" y="365760"/>
                  </a:cubicBezTo>
                  <a:cubicBezTo>
                    <a:pt x="169164" y="365760"/>
                    <a:pt x="173736" y="365760"/>
                    <a:pt x="173736" y="365760"/>
                  </a:cubicBezTo>
                  <a:cubicBezTo>
                    <a:pt x="173736" y="365760"/>
                    <a:pt x="178308" y="365760"/>
                    <a:pt x="178308" y="365760"/>
                  </a:cubicBezTo>
                  <a:cubicBezTo>
                    <a:pt x="178308" y="365760"/>
                    <a:pt x="178308" y="365760"/>
                    <a:pt x="173736" y="365760"/>
                  </a:cubicBezTo>
                  <a:cubicBezTo>
                    <a:pt x="173736" y="365760"/>
                    <a:pt x="173736" y="365760"/>
                    <a:pt x="173736" y="365760"/>
                  </a:cubicBezTo>
                  <a:cubicBezTo>
                    <a:pt x="178308" y="365760"/>
                    <a:pt x="178308" y="365760"/>
                    <a:pt x="178308" y="365760"/>
                  </a:cubicBezTo>
                  <a:cubicBezTo>
                    <a:pt x="178308" y="365760"/>
                    <a:pt x="178308" y="365760"/>
                    <a:pt x="178308" y="365760"/>
                  </a:cubicBezTo>
                  <a:cubicBezTo>
                    <a:pt x="178308" y="365760"/>
                    <a:pt x="178308" y="365760"/>
                    <a:pt x="173736" y="365760"/>
                  </a:cubicBezTo>
                  <a:cubicBezTo>
                    <a:pt x="178308" y="365760"/>
                    <a:pt x="178308" y="361188"/>
                    <a:pt x="182880" y="361188"/>
                  </a:cubicBezTo>
                  <a:cubicBezTo>
                    <a:pt x="182880" y="361188"/>
                    <a:pt x="182880" y="361188"/>
                    <a:pt x="182880" y="361188"/>
                  </a:cubicBezTo>
                  <a:cubicBezTo>
                    <a:pt x="182880" y="361188"/>
                    <a:pt x="178308" y="361188"/>
                    <a:pt x="178308" y="365760"/>
                  </a:cubicBezTo>
                  <a:cubicBezTo>
                    <a:pt x="182880" y="365760"/>
                    <a:pt x="187452" y="365760"/>
                    <a:pt x="182880" y="370332"/>
                  </a:cubicBezTo>
                  <a:cubicBezTo>
                    <a:pt x="182880" y="370332"/>
                    <a:pt x="182880" y="370332"/>
                    <a:pt x="182880" y="370332"/>
                  </a:cubicBezTo>
                  <a:cubicBezTo>
                    <a:pt x="182880" y="370332"/>
                    <a:pt x="182880" y="370332"/>
                    <a:pt x="182880" y="370332"/>
                  </a:cubicBezTo>
                  <a:cubicBezTo>
                    <a:pt x="182880" y="370332"/>
                    <a:pt x="187452" y="370332"/>
                    <a:pt x="187452" y="370332"/>
                  </a:cubicBezTo>
                  <a:cubicBezTo>
                    <a:pt x="187452" y="370332"/>
                    <a:pt x="187452" y="370332"/>
                    <a:pt x="187452" y="370332"/>
                  </a:cubicBezTo>
                  <a:cubicBezTo>
                    <a:pt x="192024" y="370332"/>
                    <a:pt x="192024" y="370332"/>
                    <a:pt x="196596" y="365760"/>
                  </a:cubicBezTo>
                  <a:cubicBezTo>
                    <a:pt x="192024" y="370332"/>
                    <a:pt x="182880" y="370332"/>
                    <a:pt x="182880" y="374904"/>
                  </a:cubicBezTo>
                  <a:cubicBezTo>
                    <a:pt x="182880" y="374904"/>
                    <a:pt x="187452" y="374904"/>
                    <a:pt x="187452" y="370332"/>
                  </a:cubicBezTo>
                  <a:cubicBezTo>
                    <a:pt x="182880" y="374904"/>
                    <a:pt x="196596" y="374904"/>
                    <a:pt x="196596" y="374904"/>
                  </a:cubicBezTo>
                  <a:cubicBezTo>
                    <a:pt x="196596" y="374904"/>
                    <a:pt x="196596" y="374904"/>
                    <a:pt x="196596" y="374904"/>
                  </a:cubicBezTo>
                  <a:cubicBezTo>
                    <a:pt x="201168" y="374904"/>
                    <a:pt x="205740" y="374904"/>
                    <a:pt x="205740" y="374904"/>
                  </a:cubicBezTo>
                  <a:cubicBezTo>
                    <a:pt x="201168" y="374904"/>
                    <a:pt x="201168" y="374904"/>
                    <a:pt x="201168" y="379476"/>
                  </a:cubicBezTo>
                  <a:cubicBezTo>
                    <a:pt x="201168" y="379476"/>
                    <a:pt x="205740" y="379476"/>
                    <a:pt x="205740" y="379476"/>
                  </a:cubicBezTo>
                  <a:cubicBezTo>
                    <a:pt x="205740" y="379476"/>
                    <a:pt x="205740" y="379476"/>
                    <a:pt x="205740" y="379476"/>
                  </a:cubicBezTo>
                  <a:cubicBezTo>
                    <a:pt x="210312" y="379476"/>
                    <a:pt x="210312" y="379476"/>
                    <a:pt x="210312" y="374904"/>
                  </a:cubicBezTo>
                  <a:cubicBezTo>
                    <a:pt x="210312" y="374904"/>
                    <a:pt x="210312" y="374904"/>
                    <a:pt x="210312" y="374904"/>
                  </a:cubicBezTo>
                  <a:cubicBezTo>
                    <a:pt x="210312" y="374904"/>
                    <a:pt x="214884" y="374904"/>
                    <a:pt x="214884" y="374904"/>
                  </a:cubicBezTo>
                  <a:cubicBezTo>
                    <a:pt x="214884" y="374904"/>
                    <a:pt x="219456" y="374904"/>
                    <a:pt x="219456" y="374904"/>
                  </a:cubicBezTo>
                  <a:cubicBezTo>
                    <a:pt x="219456" y="374904"/>
                    <a:pt x="219456" y="374904"/>
                    <a:pt x="219456" y="374904"/>
                  </a:cubicBezTo>
                  <a:cubicBezTo>
                    <a:pt x="219456" y="374904"/>
                    <a:pt x="224028" y="374904"/>
                    <a:pt x="219456" y="370332"/>
                  </a:cubicBezTo>
                  <a:cubicBezTo>
                    <a:pt x="219456" y="370332"/>
                    <a:pt x="224028" y="370332"/>
                    <a:pt x="224028" y="370332"/>
                  </a:cubicBezTo>
                  <a:cubicBezTo>
                    <a:pt x="224028" y="370332"/>
                    <a:pt x="224028" y="365760"/>
                    <a:pt x="219456" y="365760"/>
                  </a:cubicBezTo>
                  <a:cubicBezTo>
                    <a:pt x="219456" y="365760"/>
                    <a:pt x="219456" y="365760"/>
                    <a:pt x="219456" y="365760"/>
                  </a:cubicBezTo>
                  <a:cubicBezTo>
                    <a:pt x="224028" y="361188"/>
                    <a:pt x="228600" y="365760"/>
                    <a:pt x="233172" y="356616"/>
                  </a:cubicBezTo>
                  <a:cubicBezTo>
                    <a:pt x="233172" y="356616"/>
                    <a:pt x="233172" y="356616"/>
                    <a:pt x="228600" y="356616"/>
                  </a:cubicBezTo>
                  <a:cubicBezTo>
                    <a:pt x="228600" y="352044"/>
                    <a:pt x="233172" y="356616"/>
                    <a:pt x="233172" y="352044"/>
                  </a:cubicBezTo>
                  <a:cubicBezTo>
                    <a:pt x="233172" y="352044"/>
                    <a:pt x="228600" y="352044"/>
                    <a:pt x="228600" y="352044"/>
                  </a:cubicBezTo>
                  <a:cubicBezTo>
                    <a:pt x="228600" y="352044"/>
                    <a:pt x="233172" y="347472"/>
                    <a:pt x="228600" y="347472"/>
                  </a:cubicBezTo>
                  <a:cubicBezTo>
                    <a:pt x="228600" y="347472"/>
                    <a:pt x="228600" y="347472"/>
                    <a:pt x="233172" y="347472"/>
                  </a:cubicBezTo>
                  <a:cubicBezTo>
                    <a:pt x="233172" y="347472"/>
                    <a:pt x="233172" y="347472"/>
                    <a:pt x="233172" y="347472"/>
                  </a:cubicBezTo>
                  <a:cubicBezTo>
                    <a:pt x="233172" y="347472"/>
                    <a:pt x="237744" y="347472"/>
                    <a:pt x="237744" y="342900"/>
                  </a:cubicBezTo>
                  <a:cubicBezTo>
                    <a:pt x="237744" y="342900"/>
                    <a:pt x="237744" y="342900"/>
                    <a:pt x="233172" y="342900"/>
                  </a:cubicBezTo>
                  <a:cubicBezTo>
                    <a:pt x="233172" y="342900"/>
                    <a:pt x="233172" y="342900"/>
                    <a:pt x="233172" y="342900"/>
                  </a:cubicBezTo>
                  <a:cubicBezTo>
                    <a:pt x="237744" y="342900"/>
                    <a:pt x="251460" y="324612"/>
                    <a:pt x="246888" y="329184"/>
                  </a:cubicBezTo>
                  <a:cubicBezTo>
                    <a:pt x="246888" y="329184"/>
                    <a:pt x="251460" y="324612"/>
                    <a:pt x="246888" y="324612"/>
                  </a:cubicBezTo>
                  <a:cubicBezTo>
                    <a:pt x="251460" y="324612"/>
                    <a:pt x="251460" y="324612"/>
                    <a:pt x="251460" y="324612"/>
                  </a:cubicBezTo>
                  <a:cubicBezTo>
                    <a:pt x="246888" y="320040"/>
                    <a:pt x="246888" y="320040"/>
                    <a:pt x="242316" y="320040"/>
                  </a:cubicBezTo>
                  <a:cubicBezTo>
                    <a:pt x="246888" y="320040"/>
                    <a:pt x="246888" y="315468"/>
                    <a:pt x="251460" y="315468"/>
                  </a:cubicBezTo>
                  <a:cubicBezTo>
                    <a:pt x="251460" y="315468"/>
                    <a:pt x="246888" y="315468"/>
                    <a:pt x="246888" y="320040"/>
                  </a:cubicBezTo>
                  <a:cubicBezTo>
                    <a:pt x="246888" y="320040"/>
                    <a:pt x="246888" y="320040"/>
                    <a:pt x="246888" y="320040"/>
                  </a:cubicBezTo>
                  <a:cubicBezTo>
                    <a:pt x="251460" y="320040"/>
                    <a:pt x="251460" y="320040"/>
                    <a:pt x="256032" y="315468"/>
                  </a:cubicBezTo>
                  <a:cubicBezTo>
                    <a:pt x="256032" y="315468"/>
                    <a:pt x="256032" y="315468"/>
                    <a:pt x="256032" y="315468"/>
                  </a:cubicBezTo>
                  <a:cubicBezTo>
                    <a:pt x="260604" y="315468"/>
                    <a:pt x="260604" y="310896"/>
                    <a:pt x="260604" y="315468"/>
                  </a:cubicBezTo>
                  <a:cubicBezTo>
                    <a:pt x="260604" y="315468"/>
                    <a:pt x="265176" y="310896"/>
                    <a:pt x="265176" y="310896"/>
                  </a:cubicBezTo>
                  <a:cubicBezTo>
                    <a:pt x="265176" y="310896"/>
                    <a:pt x="265176" y="310896"/>
                    <a:pt x="265176" y="310896"/>
                  </a:cubicBezTo>
                  <a:cubicBezTo>
                    <a:pt x="265176" y="310896"/>
                    <a:pt x="265176" y="310896"/>
                    <a:pt x="265176" y="310896"/>
                  </a:cubicBezTo>
                  <a:cubicBezTo>
                    <a:pt x="269748" y="310896"/>
                    <a:pt x="278892" y="306324"/>
                    <a:pt x="274320" y="306324"/>
                  </a:cubicBezTo>
                  <a:cubicBezTo>
                    <a:pt x="274320" y="306324"/>
                    <a:pt x="274320" y="306324"/>
                    <a:pt x="274320" y="306324"/>
                  </a:cubicBezTo>
                  <a:cubicBezTo>
                    <a:pt x="278892" y="310896"/>
                    <a:pt x="278892" y="301752"/>
                    <a:pt x="283464" y="306324"/>
                  </a:cubicBezTo>
                  <a:cubicBezTo>
                    <a:pt x="283464" y="306324"/>
                    <a:pt x="283464" y="301752"/>
                    <a:pt x="278892" y="301752"/>
                  </a:cubicBezTo>
                  <a:cubicBezTo>
                    <a:pt x="283464" y="301752"/>
                    <a:pt x="283464" y="301752"/>
                    <a:pt x="288036" y="301752"/>
                  </a:cubicBezTo>
                  <a:cubicBezTo>
                    <a:pt x="288036" y="297180"/>
                    <a:pt x="292608" y="292608"/>
                    <a:pt x="288036" y="292608"/>
                  </a:cubicBezTo>
                  <a:cubicBezTo>
                    <a:pt x="288036" y="292608"/>
                    <a:pt x="288036" y="292608"/>
                    <a:pt x="292608" y="292608"/>
                  </a:cubicBezTo>
                  <a:cubicBezTo>
                    <a:pt x="292608" y="292608"/>
                    <a:pt x="292608" y="292608"/>
                    <a:pt x="292608" y="288036"/>
                  </a:cubicBezTo>
                  <a:cubicBezTo>
                    <a:pt x="292608" y="288036"/>
                    <a:pt x="297180" y="288036"/>
                    <a:pt x="297180" y="288036"/>
                  </a:cubicBezTo>
                  <a:cubicBezTo>
                    <a:pt x="297180" y="283464"/>
                    <a:pt x="297180" y="288036"/>
                    <a:pt x="297180" y="283464"/>
                  </a:cubicBezTo>
                  <a:cubicBezTo>
                    <a:pt x="297180" y="283464"/>
                    <a:pt x="301752" y="283464"/>
                    <a:pt x="301752" y="288036"/>
                  </a:cubicBezTo>
                  <a:cubicBezTo>
                    <a:pt x="301752" y="283464"/>
                    <a:pt x="301752" y="278892"/>
                    <a:pt x="297180" y="278892"/>
                  </a:cubicBezTo>
                  <a:cubicBezTo>
                    <a:pt x="292608" y="274320"/>
                    <a:pt x="292608" y="278892"/>
                    <a:pt x="292608" y="283464"/>
                  </a:cubicBezTo>
                  <a:cubicBezTo>
                    <a:pt x="288036" y="278892"/>
                    <a:pt x="292608" y="278892"/>
                    <a:pt x="297180" y="274320"/>
                  </a:cubicBezTo>
                  <a:cubicBezTo>
                    <a:pt x="297180" y="274320"/>
                    <a:pt x="306324" y="278892"/>
                    <a:pt x="306324" y="274320"/>
                  </a:cubicBezTo>
                  <a:cubicBezTo>
                    <a:pt x="306324" y="269748"/>
                    <a:pt x="310896" y="269748"/>
                    <a:pt x="310896" y="274320"/>
                  </a:cubicBezTo>
                  <a:cubicBezTo>
                    <a:pt x="310896" y="274320"/>
                    <a:pt x="310896" y="274320"/>
                    <a:pt x="310896" y="269748"/>
                  </a:cubicBezTo>
                  <a:cubicBezTo>
                    <a:pt x="315468" y="269748"/>
                    <a:pt x="315468" y="269748"/>
                    <a:pt x="315468" y="269748"/>
                  </a:cubicBezTo>
                  <a:cubicBezTo>
                    <a:pt x="315468" y="269748"/>
                    <a:pt x="310896" y="269748"/>
                    <a:pt x="310896" y="269748"/>
                  </a:cubicBezTo>
                  <a:cubicBezTo>
                    <a:pt x="310896" y="269748"/>
                    <a:pt x="310896" y="269748"/>
                    <a:pt x="315468" y="269748"/>
                  </a:cubicBezTo>
                  <a:cubicBezTo>
                    <a:pt x="315468" y="269748"/>
                    <a:pt x="310896" y="269748"/>
                    <a:pt x="310896" y="269748"/>
                  </a:cubicBezTo>
                  <a:cubicBezTo>
                    <a:pt x="310896" y="269748"/>
                    <a:pt x="315468" y="269748"/>
                    <a:pt x="315468" y="269748"/>
                  </a:cubicBezTo>
                  <a:cubicBezTo>
                    <a:pt x="320040" y="265176"/>
                    <a:pt x="320040" y="274320"/>
                    <a:pt x="320040" y="269748"/>
                  </a:cubicBezTo>
                  <a:cubicBezTo>
                    <a:pt x="324612" y="265176"/>
                    <a:pt x="315468" y="265176"/>
                    <a:pt x="324612" y="269748"/>
                  </a:cubicBezTo>
                  <a:cubicBezTo>
                    <a:pt x="329184" y="269748"/>
                    <a:pt x="329184" y="269748"/>
                    <a:pt x="329184" y="269748"/>
                  </a:cubicBezTo>
                  <a:cubicBezTo>
                    <a:pt x="329184" y="269748"/>
                    <a:pt x="329184" y="269748"/>
                    <a:pt x="329184" y="269748"/>
                  </a:cubicBezTo>
                  <a:cubicBezTo>
                    <a:pt x="333756" y="269748"/>
                    <a:pt x="338328" y="265176"/>
                    <a:pt x="338328" y="265176"/>
                  </a:cubicBezTo>
                  <a:cubicBezTo>
                    <a:pt x="338328" y="265176"/>
                    <a:pt x="338328" y="265176"/>
                    <a:pt x="333756" y="265176"/>
                  </a:cubicBezTo>
                  <a:cubicBezTo>
                    <a:pt x="338328" y="265176"/>
                    <a:pt x="347472" y="256032"/>
                    <a:pt x="342900" y="256032"/>
                  </a:cubicBezTo>
                  <a:cubicBezTo>
                    <a:pt x="347472" y="256032"/>
                    <a:pt x="347472" y="256032"/>
                    <a:pt x="352044" y="256032"/>
                  </a:cubicBezTo>
                  <a:cubicBezTo>
                    <a:pt x="347472" y="256032"/>
                    <a:pt x="333756" y="269748"/>
                    <a:pt x="342900" y="269748"/>
                  </a:cubicBezTo>
                  <a:cubicBezTo>
                    <a:pt x="347472" y="269748"/>
                    <a:pt x="352044" y="265176"/>
                    <a:pt x="347472" y="265176"/>
                  </a:cubicBezTo>
                  <a:cubicBezTo>
                    <a:pt x="347472" y="265176"/>
                    <a:pt x="352044" y="265176"/>
                    <a:pt x="352044" y="265176"/>
                  </a:cubicBezTo>
                  <a:cubicBezTo>
                    <a:pt x="352044" y="265176"/>
                    <a:pt x="352044" y="265176"/>
                    <a:pt x="352044" y="265176"/>
                  </a:cubicBezTo>
                  <a:cubicBezTo>
                    <a:pt x="352044" y="265176"/>
                    <a:pt x="352044" y="265176"/>
                    <a:pt x="352044" y="265176"/>
                  </a:cubicBezTo>
                  <a:cubicBezTo>
                    <a:pt x="352044" y="265176"/>
                    <a:pt x="352044" y="269748"/>
                    <a:pt x="352044" y="269748"/>
                  </a:cubicBezTo>
                  <a:cubicBezTo>
                    <a:pt x="352044" y="269748"/>
                    <a:pt x="352044" y="269748"/>
                    <a:pt x="356616" y="269748"/>
                  </a:cubicBezTo>
                  <a:lnTo>
                    <a:pt x="356616" y="269748"/>
                  </a:lnTo>
                  <a:cubicBezTo>
                    <a:pt x="356616" y="269748"/>
                    <a:pt x="361188" y="265176"/>
                    <a:pt x="361188" y="265176"/>
                  </a:cubicBezTo>
                  <a:cubicBezTo>
                    <a:pt x="361188" y="265176"/>
                    <a:pt x="361188" y="265176"/>
                    <a:pt x="361188" y="269748"/>
                  </a:cubicBezTo>
                  <a:cubicBezTo>
                    <a:pt x="365760" y="265176"/>
                    <a:pt x="370332" y="265176"/>
                    <a:pt x="379476" y="265176"/>
                  </a:cubicBezTo>
                  <a:cubicBezTo>
                    <a:pt x="379476" y="265176"/>
                    <a:pt x="379476" y="260604"/>
                    <a:pt x="379476" y="260604"/>
                  </a:cubicBezTo>
                  <a:cubicBezTo>
                    <a:pt x="384048" y="260604"/>
                    <a:pt x="384048" y="265176"/>
                    <a:pt x="388620" y="265176"/>
                  </a:cubicBezTo>
                  <a:cubicBezTo>
                    <a:pt x="388620" y="265176"/>
                    <a:pt x="384048" y="265176"/>
                    <a:pt x="388620" y="260604"/>
                  </a:cubicBezTo>
                  <a:cubicBezTo>
                    <a:pt x="388620" y="265176"/>
                    <a:pt x="397764" y="256032"/>
                    <a:pt x="402336" y="256032"/>
                  </a:cubicBezTo>
                  <a:cubicBezTo>
                    <a:pt x="402336" y="256032"/>
                    <a:pt x="402336" y="256032"/>
                    <a:pt x="402336" y="251460"/>
                  </a:cubicBezTo>
                  <a:cubicBezTo>
                    <a:pt x="402336" y="251460"/>
                    <a:pt x="402336" y="251460"/>
                    <a:pt x="402336" y="256032"/>
                  </a:cubicBezTo>
                  <a:cubicBezTo>
                    <a:pt x="406908" y="256032"/>
                    <a:pt x="406908" y="251460"/>
                    <a:pt x="411480" y="251460"/>
                  </a:cubicBezTo>
                  <a:cubicBezTo>
                    <a:pt x="411480" y="283464"/>
                    <a:pt x="425196" y="278892"/>
                    <a:pt x="425196" y="274320"/>
                  </a:cubicBezTo>
                  <a:cubicBezTo>
                    <a:pt x="429768" y="265176"/>
                    <a:pt x="443484" y="265176"/>
                    <a:pt x="448056" y="260604"/>
                  </a:cubicBezTo>
                  <a:cubicBezTo>
                    <a:pt x="448056" y="260604"/>
                    <a:pt x="448056" y="256032"/>
                    <a:pt x="443484" y="256032"/>
                  </a:cubicBezTo>
                  <a:cubicBezTo>
                    <a:pt x="443484" y="256032"/>
                    <a:pt x="443484" y="256032"/>
                    <a:pt x="443484" y="256032"/>
                  </a:cubicBezTo>
                  <a:cubicBezTo>
                    <a:pt x="438912" y="256032"/>
                    <a:pt x="438912" y="251460"/>
                    <a:pt x="438912" y="251460"/>
                  </a:cubicBezTo>
                  <a:cubicBezTo>
                    <a:pt x="438912" y="260604"/>
                    <a:pt x="452628" y="260604"/>
                    <a:pt x="461772" y="260604"/>
                  </a:cubicBezTo>
                  <a:cubicBezTo>
                    <a:pt x="466344" y="260604"/>
                    <a:pt x="470916" y="260604"/>
                    <a:pt x="475488" y="260604"/>
                  </a:cubicBezTo>
                  <a:cubicBezTo>
                    <a:pt x="475488" y="260604"/>
                    <a:pt x="470916" y="260604"/>
                    <a:pt x="470916" y="260604"/>
                  </a:cubicBezTo>
                  <a:cubicBezTo>
                    <a:pt x="475488" y="260604"/>
                    <a:pt x="470916" y="260604"/>
                    <a:pt x="475488" y="260604"/>
                  </a:cubicBezTo>
                  <a:cubicBezTo>
                    <a:pt x="480060" y="260604"/>
                    <a:pt x="484632" y="260604"/>
                    <a:pt x="489205" y="260604"/>
                  </a:cubicBezTo>
                  <a:cubicBezTo>
                    <a:pt x="489205" y="260604"/>
                    <a:pt x="502920" y="260604"/>
                    <a:pt x="502920" y="256032"/>
                  </a:cubicBezTo>
                  <a:cubicBezTo>
                    <a:pt x="516636" y="251460"/>
                    <a:pt x="525781" y="251460"/>
                    <a:pt x="530352" y="251460"/>
                  </a:cubicBezTo>
                  <a:cubicBezTo>
                    <a:pt x="530352" y="251460"/>
                    <a:pt x="530352" y="251460"/>
                    <a:pt x="530352" y="251460"/>
                  </a:cubicBezTo>
                  <a:close/>
                  <a:moveTo>
                    <a:pt x="585217" y="228600"/>
                  </a:moveTo>
                  <a:cubicBezTo>
                    <a:pt x="585217" y="228600"/>
                    <a:pt x="585217" y="228600"/>
                    <a:pt x="585217" y="228600"/>
                  </a:cubicBezTo>
                  <a:lnTo>
                    <a:pt x="585217" y="228600"/>
                  </a:lnTo>
                  <a:close/>
                  <a:moveTo>
                    <a:pt x="621793" y="201168"/>
                  </a:moveTo>
                  <a:cubicBezTo>
                    <a:pt x="617221" y="201168"/>
                    <a:pt x="617221" y="201168"/>
                    <a:pt x="621793" y="201168"/>
                  </a:cubicBezTo>
                  <a:cubicBezTo>
                    <a:pt x="617221" y="201168"/>
                    <a:pt x="617221" y="201168"/>
                    <a:pt x="621793" y="201168"/>
                  </a:cubicBezTo>
                  <a:close/>
                  <a:moveTo>
                    <a:pt x="612649" y="192024"/>
                  </a:moveTo>
                  <a:cubicBezTo>
                    <a:pt x="612649" y="192024"/>
                    <a:pt x="612649" y="192024"/>
                    <a:pt x="612649" y="192024"/>
                  </a:cubicBezTo>
                  <a:cubicBezTo>
                    <a:pt x="612649" y="192024"/>
                    <a:pt x="612649" y="192024"/>
                    <a:pt x="612649" y="192024"/>
                  </a:cubicBezTo>
                  <a:close/>
                  <a:moveTo>
                    <a:pt x="576073" y="178308"/>
                  </a:moveTo>
                  <a:cubicBezTo>
                    <a:pt x="576073" y="178308"/>
                    <a:pt x="576073" y="178308"/>
                    <a:pt x="576073" y="178308"/>
                  </a:cubicBezTo>
                  <a:cubicBezTo>
                    <a:pt x="576073" y="178308"/>
                    <a:pt x="576073" y="178308"/>
                    <a:pt x="576073" y="178308"/>
                  </a:cubicBezTo>
                  <a:cubicBezTo>
                    <a:pt x="576073" y="178308"/>
                    <a:pt x="576073" y="178308"/>
                    <a:pt x="576073" y="178308"/>
                  </a:cubicBezTo>
                  <a:cubicBezTo>
                    <a:pt x="580645" y="178308"/>
                    <a:pt x="580645" y="178308"/>
                    <a:pt x="576073" y="178308"/>
                  </a:cubicBezTo>
                  <a:close/>
                  <a:moveTo>
                    <a:pt x="580645" y="169164"/>
                  </a:moveTo>
                  <a:cubicBezTo>
                    <a:pt x="580645" y="169164"/>
                    <a:pt x="576073" y="169164"/>
                    <a:pt x="576073" y="169164"/>
                  </a:cubicBezTo>
                  <a:cubicBezTo>
                    <a:pt x="576073" y="169164"/>
                    <a:pt x="580645" y="169164"/>
                    <a:pt x="580645" y="169164"/>
                  </a:cubicBezTo>
                  <a:close/>
                  <a:moveTo>
                    <a:pt x="676657" y="141732"/>
                  </a:moveTo>
                  <a:cubicBezTo>
                    <a:pt x="676657" y="141732"/>
                    <a:pt x="676657" y="137160"/>
                    <a:pt x="676657" y="141732"/>
                  </a:cubicBezTo>
                  <a:cubicBezTo>
                    <a:pt x="676657" y="137160"/>
                    <a:pt x="676657" y="137160"/>
                    <a:pt x="676657" y="141732"/>
                  </a:cubicBezTo>
                  <a:close/>
                  <a:moveTo>
                    <a:pt x="658369" y="137160"/>
                  </a:moveTo>
                  <a:cubicBezTo>
                    <a:pt x="658369" y="137160"/>
                    <a:pt x="653797" y="132588"/>
                    <a:pt x="658369" y="137160"/>
                  </a:cubicBezTo>
                  <a:lnTo>
                    <a:pt x="658369" y="137160"/>
                  </a:lnTo>
                  <a:close/>
                  <a:moveTo>
                    <a:pt x="644653" y="118872"/>
                  </a:moveTo>
                  <a:cubicBezTo>
                    <a:pt x="649225" y="118872"/>
                    <a:pt x="649225" y="123444"/>
                    <a:pt x="653797" y="123444"/>
                  </a:cubicBezTo>
                  <a:cubicBezTo>
                    <a:pt x="649225" y="123444"/>
                    <a:pt x="653797" y="123444"/>
                    <a:pt x="644653" y="118872"/>
                  </a:cubicBezTo>
                  <a:cubicBezTo>
                    <a:pt x="649225" y="118872"/>
                    <a:pt x="649225" y="118872"/>
                    <a:pt x="644653" y="118872"/>
                  </a:cubicBezTo>
                  <a:close/>
                  <a:moveTo>
                    <a:pt x="717805" y="45720"/>
                  </a:moveTo>
                  <a:cubicBezTo>
                    <a:pt x="717805" y="45720"/>
                    <a:pt x="717805" y="45720"/>
                    <a:pt x="717805" y="45720"/>
                  </a:cubicBezTo>
                  <a:cubicBezTo>
                    <a:pt x="708661" y="45720"/>
                    <a:pt x="713233" y="45720"/>
                    <a:pt x="713233" y="45720"/>
                  </a:cubicBezTo>
                  <a:cubicBezTo>
                    <a:pt x="708661" y="41148"/>
                    <a:pt x="722377" y="41148"/>
                    <a:pt x="717805" y="45720"/>
                  </a:cubicBezTo>
                  <a:close/>
                  <a:moveTo>
                    <a:pt x="699517" y="45720"/>
                  </a:moveTo>
                  <a:cubicBezTo>
                    <a:pt x="699517" y="45720"/>
                    <a:pt x="699517" y="45720"/>
                    <a:pt x="699517" y="45720"/>
                  </a:cubicBezTo>
                  <a:cubicBezTo>
                    <a:pt x="699517" y="45720"/>
                    <a:pt x="699517" y="45720"/>
                    <a:pt x="699517" y="45720"/>
                  </a:cubicBezTo>
                  <a:cubicBezTo>
                    <a:pt x="699517" y="50292"/>
                    <a:pt x="694945" y="50292"/>
                    <a:pt x="694945" y="50292"/>
                  </a:cubicBezTo>
                  <a:cubicBezTo>
                    <a:pt x="694945" y="50292"/>
                    <a:pt x="694945" y="50292"/>
                    <a:pt x="694945" y="50292"/>
                  </a:cubicBezTo>
                  <a:cubicBezTo>
                    <a:pt x="694945" y="50292"/>
                    <a:pt x="690373" y="50292"/>
                    <a:pt x="690373" y="50292"/>
                  </a:cubicBezTo>
                  <a:cubicBezTo>
                    <a:pt x="694945" y="45720"/>
                    <a:pt x="694945" y="45720"/>
                    <a:pt x="699517" y="45720"/>
                  </a:cubicBezTo>
                  <a:close/>
                  <a:moveTo>
                    <a:pt x="640081" y="141732"/>
                  </a:moveTo>
                  <a:cubicBezTo>
                    <a:pt x="640081" y="141732"/>
                    <a:pt x="640081" y="141732"/>
                    <a:pt x="640081" y="141732"/>
                  </a:cubicBezTo>
                  <a:cubicBezTo>
                    <a:pt x="640081" y="141732"/>
                    <a:pt x="640081" y="141732"/>
                    <a:pt x="640081" y="141732"/>
                  </a:cubicBezTo>
                  <a:close/>
                  <a:moveTo>
                    <a:pt x="146304" y="187452"/>
                  </a:moveTo>
                  <a:cubicBezTo>
                    <a:pt x="146304" y="187452"/>
                    <a:pt x="146304" y="187452"/>
                    <a:pt x="146304" y="187452"/>
                  </a:cubicBezTo>
                  <a:cubicBezTo>
                    <a:pt x="146304" y="187452"/>
                    <a:pt x="146304" y="187452"/>
                    <a:pt x="146304" y="187452"/>
                  </a:cubicBezTo>
                  <a:cubicBezTo>
                    <a:pt x="146304" y="187452"/>
                    <a:pt x="146304" y="187452"/>
                    <a:pt x="146304" y="187452"/>
                  </a:cubicBezTo>
                  <a:close/>
                  <a:moveTo>
                    <a:pt x="164592" y="141732"/>
                  </a:moveTo>
                  <a:cubicBezTo>
                    <a:pt x="164592" y="141732"/>
                    <a:pt x="164592" y="137160"/>
                    <a:pt x="164592" y="141732"/>
                  </a:cubicBezTo>
                  <a:cubicBezTo>
                    <a:pt x="164592" y="137160"/>
                    <a:pt x="160020" y="137160"/>
                    <a:pt x="164592" y="141732"/>
                  </a:cubicBezTo>
                  <a:cubicBezTo>
                    <a:pt x="160020" y="137160"/>
                    <a:pt x="160020" y="137160"/>
                    <a:pt x="164592" y="141732"/>
                  </a:cubicBezTo>
                  <a:cubicBezTo>
                    <a:pt x="164592" y="137160"/>
                    <a:pt x="173736" y="141732"/>
                    <a:pt x="164592" y="141732"/>
                  </a:cubicBezTo>
                  <a:close/>
                  <a:moveTo>
                    <a:pt x="169164" y="160020"/>
                  </a:moveTo>
                  <a:cubicBezTo>
                    <a:pt x="164592" y="160020"/>
                    <a:pt x="164592" y="160020"/>
                    <a:pt x="169164" y="160020"/>
                  </a:cubicBezTo>
                  <a:lnTo>
                    <a:pt x="169164" y="160020"/>
                  </a:lnTo>
                  <a:close/>
                  <a:moveTo>
                    <a:pt x="150876" y="173736"/>
                  </a:moveTo>
                  <a:cubicBezTo>
                    <a:pt x="155448" y="173736"/>
                    <a:pt x="155448" y="173736"/>
                    <a:pt x="150876" y="173736"/>
                  </a:cubicBezTo>
                  <a:cubicBezTo>
                    <a:pt x="150876" y="173736"/>
                    <a:pt x="150876" y="173736"/>
                    <a:pt x="150876" y="173736"/>
                  </a:cubicBezTo>
                  <a:cubicBezTo>
                    <a:pt x="150876" y="169164"/>
                    <a:pt x="150876" y="173736"/>
                    <a:pt x="155448" y="173736"/>
                  </a:cubicBezTo>
                  <a:cubicBezTo>
                    <a:pt x="155448" y="173736"/>
                    <a:pt x="155448" y="173736"/>
                    <a:pt x="150876" y="173736"/>
                  </a:cubicBezTo>
                  <a:close/>
                  <a:moveTo>
                    <a:pt x="155448" y="182880"/>
                  </a:moveTo>
                  <a:cubicBezTo>
                    <a:pt x="155448" y="182880"/>
                    <a:pt x="160020" y="178308"/>
                    <a:pt x="155448" y="182880"/>
                  </a:cubicBezTo>
                  <a:cubicBezTo>
                    <a:pt x="160020" y="178308"/>
                    <a:pt x="160020" y="178308"/>
                    <a:pt x="160020" y="178308"/>
                  </a:cubicBezTo>
                  <a:cubicBezTo>
                    <a:pt x="160020" y="178308"/>
                    <a:pt x="155448" y="178308"/>
                    <a:pt x="155448" y="182880"/>
                  </a:cubicBezTo>
                  <a:close/>
                  <a:moveTo>
                    <a:pt x="160020" y="173736"/>
                  </a:moveTo>
                  <a:cubicBezTo>
                    <a:pt x="164592" y="173736"/>
                    <a:pt x="164592" y="173736"/>
                    <a:pt x="160020" y="173736"/>
                  </a:cubicBezTo>
                  <a:cubicBezTo>
                    <a:pt x="164592" y="173736"/>
                    <a:pt x="164592" y="173736"/>
                    <a:pt x="160020" y="173736"/>
                  </a:cubicBezTo>
                  <a:cubicBezTo>
                    <a:pt x="164592" y="169164"/>
                    <a:pt x="164592" y="173736"/>
                    <a:pt x="160020" y="173736"/>
                  </a:cubicBezTo>
                  <a:cubicBezTo>
                    <a:pt x="164592" y="173736"/>
                    <a:pt x="164592" y="173736"/>
                    <a:pt x="160020" y="173736"/>
                  </a:cubicBezTo>
                  <a:close/>
                  <a:moveTo>
                    <a:pt x="169164" y="169164"/>
                  </a:moveTo>
                  <a:cubicBezTo>
                    <a:pt x="164592" y="169164"/>
                    <a:pt x="164592" y="169164"/>
                    <a:pt x="160020" y="169164"/>
                  </a:cubicBezTo>
                  <a:cubicBezTo>
                    <a:pt x="160020" y="169164"/>
                    <a:pt x="160020" y="169164"/>
                    <a:pt x="160020" y="169164"/>
                  </a:cubicBezTo>
                  <a:cubicBezTo>
                    <a:pt x="160020" y="169164"/>
                    <a:pt x="160020" y="169164"/>
                    <a:pt x="160020" y="169164"/>
                  </a:cubicBezTo>
                  <a:cubicBezTo>
                    <a:pt x="160020" y="169164"/>
                    <a:pt x="164592" y="169164"/>
                    <a:pt x="169164" y="169164"/>
                  </a:cubicBezTo>
                  <a:cubicBezTo>
                    <a:pt x="164592" y="164592"/>
                    <a:pt x="164592" y="164592"/>
                    <a:pt x="164592" y="164592"/>
                  </a:cubicBezTo>
                  <a:cubicBezTo>
                    <a:pt x="164592" y="164592"/>
                    <a:pt x="173736" y="169164"/>
                    <a:pt x="169164" y="169164"/>
                  </a:cubicBezTo>
                  <a:close/>
                  <a:moveTo>
                    <a:pt x="173736" y="182880"/>
                  </a:moveTo>
                  <a:cubicBezTo>
                    <a:pt x="173736" y="182880"/>
                    <a:pt x="173736" y="182880"/>
                    <a:pt x="173736" y="182880"/>
                  </a:cubicBezTo>
                  <a:lnTo>
                    <a:pt x="173736" y="182880"/>
                  </a:lnTo>
                  <a:close/>
                  <a:moveTo>
                    <a:pt x="173736" y="182880"/>
                  </a:moveTo>
                  <a:cubicBezTo>
                    <a:pt x="173736" y="182880"/>
                    <a:pt x="173736" y="182880"/>
                    <a:pt x="173736" y="182880"/>
                  </a:cubicBezTo>
                  <a:cubicBezTo>
                    <a:pt x="173736" y="178308"/>
                    <a:pt x="173736" y="182880"/>
                    <a:pt x="173736" y="182880"/>
                  </a:cubicBezTo>
                  <a:close/>
                  <a:moveTo>
                    <a:pt x="196596" y="192024"/>
                  </a:moveTo>
                  <a:cubicBezTo>
                    <a:pt x="192024" y="196596"/>
                    <a:pt x="182880" y="196596"/>
                    <a:pt x="178308" y="196596"/>
                  </a:cubicBezTo>
                  <a:cubicBezTo>
                    <a:pt x="182880" y="196596"/>
                    <a:pt x="192024" y="192024"/>
                    <a:pt x="196596" y="192024"/>
                  </a:cubicBezTo>
                  <a:close/>
                  <a:moveTo>
                    <a:pt x="196596" y="201168"/>
                  </a:moveTo>
                  <a:cubicBezTo>
                    <a:pt x="196596" y="201168"/>
                    <a:pt x="196596" y="205740"/>
                    <a:pt x="196596" y="201168"/>
                  </a:cubicBezTo>
                  <a:cubicBezTo>
                    <a:pt x="196596" y="205740"/>
                    <a:pt x="192024" y="205740"/>
                    <a:pt x="196596" y="201168"/>
                  </a:cubicBezTo>
                  <a:close/>
                  <a:moveTo>
                    <a:pt x="192024" y="201168"/>
                  </a:moveTo>
                  <a:cubicBezTo>
                    <a:pt x="192024" y="196596"/>
                    <a:pt x="192024" y="196596"/>
                    <a:pt x="192024" y="201168"/>
                  </a:cubicBezTo>
                  <a:cubicBezTo>
                    <a:pt x="196596" y="201168"/>
                    <a:pt x="192024" y="201168"/>
                    <a:pt x="192024" y="201168"/>
                  </a:cubicBezTo>
                  <a:close/>
                  <a:moveTo>
                    <a:pt x="182880" y="201168"/>
                  </a:moveTo>
                  <a:cubicBezTo>
                    <a:pt x="182880" y="201168"/>
                    <a:pt x="182880" y="196596"/>
                    <a:pt x="182880" y="201168"/>
                  </a:cubicBezTo>
                  <a:cubicBezTo>
                    <a:pt x="182880" y="196596"/>
                    <a:pt x="187452" y="196596"/>
                    <a:pt x="182880" y="201168"/>
                  </a:cubicBezTo>
                  <a:cubicBezTo>
                    <a:pt x="187452" y="196596"/>
                    <a:pt x="192024" y="196596"/>
                    <a:pt x="201168" y="196596"/>
                  </a:cubicBezTo>
                  <a:cubicBezTo>
                    <a:pt x="192024" y="196596"/>
                    <a:pt x="187452" y="196596"/>
                    <a:pt x="182880" y="201168"/>
                  </a:cubicBezTo>
                  <a:close/>
                  <a:moveTo>
                    <a:pt x="187452" y="224028"/>
                  </a:moveTo>
                  <a:cubicBezTo>
                    <a:pt x="187452" y="224028"/>
                    <a:pt x="187452" y="224028"/>
                    <a:pt x="187452" y="224028"/>
                  </a:cubicBezTo>
                  <a:cubicBezTo>
                    <a:pt x="187452" y="224028"/>
                    <a:pt x="187452" y="224028"/>
                    <a:pt x="187452" y="224028"/>
                  </a:cubicBezTo>
                  <a:close/>
                  <a:moveTo>
                    <a:pt x="187452" y="214884"/>
                  </a:moveTo>
                  <a:cubicBezTo>
                    <a:pt x="192024" y="214884"/>
                    <a:pt x="196596" y="219456"/>
                    <a:pt x="196596" y="214884"/>
                  </a:cubicBezTo>
                  <a:cubicBezTo>
                    <a:pt x="196596" y="219456"/>
                    <a:pt x="187452" y="214884"/>
                    <a:pt x="187452" y="214884"/>
                  </a:cubicBezTo>
                  <a:close/>
                  <a:moveTo>
                    <a:pt x="123444" y="352044"/>
                  </a:moveTo>
                  <a:lnTo>
                    <a:pt x="123444" y="352044"/>
                  </a:lnTo>
                  <a:cubicBezTo>
                    <a:pt x="123444" y="352044"/>
                    <a:pt x="123444" y="352044"/>
                    <a:pt x="123444" y="352044"/>
                  </a:cubicBezTo>
                  <a:close/>
                  <a:moveTo>
                    <a:pt x="187452" y="237744"/>
                  </a:moveTo>
                  <a:cubicBezTo>
                    <a:pt x="187452" y="237744"/>
                    <a:pt x="182880" y="237744"/>
                    <a:pt x="187452" y="237744"/>
                  </a:cubicBezTo>
                  <a:cubicBezTo>
                    <a:pt x="192024" y="237744"/>
                    <a:pt x="192024" y="237744"/>
                    <a:pt x="192024" y="237744"/>
                  </a:cubicBezTo>
                  <a:cubicBezTo>
                    <a:pt x="187452" y="237744"/>
                    <a:pt x="187452" y="242316"/>
                    <a:pt x="187452" y="237744"/>
                  </a:cubicBezTo>
                  <a:cubicBezTo>
                    <a:pt x="182880" y="242316"/>
                    <a:pt x="182880" y="242316"/>
                    <a:pt x="187452" y="237744"/>
                  </a:cubicBezTo>
                  <a:cubicBezTo>
                    <a:pt x="182880" y="237744"/>
                    <a:pt x="182880" y="237744"/>
                    <a:pt x="187452" y="237744"/>
                  </a:cubicBezTo>
                  <a:cubicBezTo>
                    <a:pt x="182880" y="237744"/>
                    <a:pt x="182880" y="237744"/>
                    <a:pt x="187452" y="237744"/>
                  </a:cubicBezTo>
                  <a:close/>
                  <a:moveTo>
                    <a:pt x="173736" y="265176"/>
                  </a:moveTo>
                  <a:cubicBezTo>
                    <a:pt x="164592" y="269748"/>
                    <a:pt x="173736" y="265176"/>
                    <a:pt x="169164" y="265176"/>
                  </a:cubicBezTo>
                  <a:cubicBezTo>
                    <a:pt x="169164" y="265176"/>
                    <a:pt x="169164" y="265176"/>
                    <a:pt x="169164" y="265176"/>
                  </a:cubicBezTo>
                  <a:cubicBezTo>
                    <a:pt x="173736" y="265176"/>
                    <a:pt x="173736" y="265176"/>
                    <a:pt x="173736" y="265176"/>
                  </a:cubicBezTo>
                  <a:close/>
                  <a:moveTo>
                    <a:pt x="169164" y="256032"/>
                  </a:moveTo>
                  <a:cubicBezTo>
                    <a:pt x="169164" y="256032"/>
                    <a:pt x="169164" y="256032"/>
                    <a:pt x="169164" y="256032"/>
                  </a:cubicBezTo>
                  <a:cubicBezTo>
                    <a:pt x="169164" y="256032"/>
                    <a:pt x="169164" y="256032"/>
                    <a:pt x="169164" y="256032"/>
                  </a:cubicBezTo>
                  <a:cubicBezTo>
                    <a:pt x="169164" y="256032"/>
                    <a:pt x="169164" y="256032"/>
                    <a:pt x="169164" y="256032"/>
                  </a:cubicBezTo>
                  <a:lnTo>
                    <a:pt x="169164" y="256032"/>
                  </a:lnTo>
                  <a:close/>
                  <a:moveTo>
                    <a:pt x="160020" y="265176"/>
                  </a:moveTo>
                  <a:cubicBezTo>
                    <a:pt x="164592" y="269748"/>
                    <a:pt x="160020" y="265176"/>
                    <a:pt x="160020" y="265176"/>
                  </a:cubicBezTo>
                  <a:lnTo>
                    <a:pt x="160020" y="265176"/>
                  </a:lnTo>
                  <a:close/>
                  <a:moveTo>
                    <a:pt x="160020" y="265176"/>
                  </a:moveTo>
                  <a:cubicBezTo>
                    <a:pt x="160020" y="265176"/>
                    <a:pt x="160020" y="265176"/>
                    <a:pt x="160020" y="265176"/>
                  </a:cubicBezTo>
                  <a:lnTo>
                    <a:pt x="160020" y="265176"/>
                  </a:lnTo>
                  <a:close/>
                  <a:moveTo>
                    <a:pt x="155448" y="278892"/>
                  </a:moveTo>
                  <a:cubicBezTo>
                    <a:pt x="155448" y="278892"/>
                    <a:pt x="155448" y="278892"/>
                    <a:pt x="155448" y="278892"/>
                  </a:cubicBezTo>
                  <a:lnTo>
                    <a:pt x="155448" y="278892"/>
                  </a:lnTo>
                  <a:close/>
                  <a:moveTo>
                    <a:pt x="150876" y="251460"/>
                  </a:moveTo>
                  <a:cubicBezTo>
                    <a:pt x="150876" y="251460"/>
                    <a:pt x="150876" y="251460"/>
                    <a:pt x="150876" y="251460"/>
                  </a:cubicBezTo>
                  <a:cubicBezTo>
                    <a:pt x="150876" y="251460"/>
                    <a:pt x="150876" y="251460"/>
                    <a:pt x="150876" y="251460"/>
                  </a:cubicBezTo>
                  <a:cubicBezTo>
                    <a:pt x="146304" y="251460"/>
                    <a:pt x="146304" y="251460"/>
                    <a:pt x="150876" y="251460"/>
                  </a:cubicBezTo>
                  <a:close/>
                  <a:moveTo>
                    <a:pt x="150876" y="256032"/>
                  </a:moveTo>
                  <a:cubicBezTo>
                    <a:pt x="155448" y="256032"/>
                    <a:pt x="150876" y="256032"/>
                    <a:pt x="150876" y="256032"/>
                  </a:cubicBezTo>
                  <a:cubicBezTo>
                    <a:pt x="150876" y="260604"/>
                    <a:pt x="150876" y="260604"/>
                    <a:pt x="150876" y="256032"/>
                  </a:cubicBezTo>
                  <a:cubicBezTo>
                    <a:pt x="150876" y="256032"/>
                    <a:pt x="146304" y="256032"/>
                    <a:pt x="146304" y="256032"/>
                  </a:cubicBezTo>
                  <a:cubicBezTo>
                    <a:pt x="146304" y="256032"/>
                    <a:pt x="150876" y="256032"/>
                    <a:pt x="150876" y="256032"/>
                  </a:cubicBezTo>
                  <a:close/>
                  <a:moveTo>
                    <a:pt x="155448" y="269748"/>
                  </a:moveTo>
                  <a:cubicBezTo>
                    <a:pt x="150876" y="265176"/>
                    <a:pt x="155448" y="265176"/>
                    <a:pt x="155448" y="269748"/>
                  </a:cubicBezTo>
                  <a:lnTo>
                    <a:pt x="155448" y="269748"/>
                  </a:lnTo>
                  <a:close/>
                  <a:moveTo>
                    <a:pt x="150876" y="265176"/>
                  </a:moveTo>
                  <a:cubicBezTo>
                    <a:pt x="150876" y="265176"/>
                    <a:pt x="141732" y="265176"/>
                    <a:pt x="141732" y="265176"/>
                  </a:cubicBezTo>
                  <a:cubicBezTo>
                    <a:pt x="155448" y="265176"/>
                    <a:pt x="141732" y="265176"/>
                    <a:pt x="150876" y="265176"/>
                  </a:cubicBezTo>
                  <a:close/>
                  <a:moveTo>
                    <a:pt x="150876" y="306324"/>
                  </a:moveTo>
                  <a:cubicBezTo>
                    <a:pt x="150876" y="306324"/>
                    <a:pt x="150876" y="306324"/>
                    <a:pt x="146304" y="306324"/>
                  </a:cubicBezTo>
                  <a:cubicBezTo>
                    <a:pt x="146304" y="306324"/>
                    <a:pt x="146304" y="306324"/>
                    <a:pt x="150876" y="306324"/>
                  </a:cubicBezTo>
                  <a:close/>
                  <a:moveTo>
                    <a:pt x="141732" y="320040"/>
                  </a:moveTo>
                  <a:cubicBezTo>
                    <a:pt x="141732" y="320040"/>
                    <a:pt x="141732" y="320040"/>
                    <a:pt x="141732" y="320040"/>
                  </a:cubicBezTo>
                  <a:lnTo>
                    <a:pt x="141732" y="320040"/>
                  </a:lnTo>
                  <a:cubicBezTo>
                    <a:pt x="141732" y="320040"/>
                    <a:pt x="141732" y="320040"/>
                    <a:pt x="141732" y="320040"/>
                  </a:cubicBezTo>
                  <a:close/>
                  <a:moveTo>
                    <a:pt x="141732" y="265176"/>
                  </a:moveTo>
                  <a:cubicBezTo>
                    <a:pt x="141732" y="265176"/>
                    <a:pt x="137160" y="265176"/>
                    <a:pt x="141732" y="265176"/>
                  </a:cubicBezTo>
                  <a:cubicBezTo>
                    <a:pt x="137160" y="265176"/>
                    <a:pt x="141732" y="265176"/>
                    <a:pt x="141732" y="265176"/>
                  </a:cubicBezTo>
                  <a:close/>
                  <a:moveTo>
                    <a:pt x="137160" y="260604"/>
                  </a:moveTo>
                  <a:cubicBezTo>
                    <a:pt x="137160" y="260604"/>
                    <a:pt x="137160" y="260604"/>
                    <a:pt x="137160" y="260604"/>
                  </a:cubicBezTo>
                  <a:cubicBezTo>
                    <a:pt x="137160" y="260604"/>
                    <a:pt x="137160" y="260604"/>
                    <a:pt x="137160" y="260604"/>
                  </a:cubicBezTo>
                  <a:close/>
                  <a:moveTo>
                    <a:pt x="137160" y="283464"/>
                  </a:moveTo>
                  <a:cubicBezTo>
                    <a:pt x="137160" y="283464"/>
                    <a:pt x="137160" y="283464"/>
                    <a:pt x="137160" y="283464"/>
                  </a:cubicBezTo>
                  <a:cubicBezTo>
                    <a:pt x="132588" y="283464"/>
                    <a:pt x="132588" y="283464"/>
                    <a:pt x="128016" y="283464"/>
                  </a:cubicBezTo>
                  <a:cubicBezTo>
                    <a:pt x="132588" y="283464"/>
                    <a:pt x="132588" y="283464"/>
                    <a:pt x="137160" y="283464"/>
                  </a:cubicBezTo>
                  <a:close/>
                  <a:moveTo>
                    <a:pt x="132588" y="324612"/>
                  </a:moveTo>
                  <a:cubicBezTo>
                    <a:pt x="132588" y="324612"/>
                    <a:pt x="123444" y="329184"/>
                    <a:pt x="123444" y="333756"/>
                  </a:cubicBezTo>
                  <a:cubicBezTo>
                    <a:pt x="128016" y="329184"/>
                    <a:pt x="128016" y="324612"/>
                    <a:pt x="132588" y="324612"/>
                  </a:cubicBezTo>
                  <a:close/>
                  <a:moveTo>
                    <a:pt x="128016" y="274320"/>
                  </a:moveTo>
                  <a:cubicBezTo>
                    <a:pt x="132588" y="274320"/>
                    <a:pt x="128016" y="274320"/>
                    <a:pt x="128016" y="274320"/>
                  </a:cubicBezTo>
                  <a:cubicBezTo>
                    <a:pt x="128016" y="274320"/>
                    <a:pt x="128016" y="274320"/>
                    <a:pt x="128016" y="274320"/>
                  </a:cubicBezTo>
                  <a:close/>
                  <a:moveTo>
                    <a:pt x="123444" y="288036"/>
                  </a:moveTo>
                  <a:cubicBezTo>
                    <a:pt x="128016" y="283464"/>
                    <a:pt x="123444" y="283464"/>
                    <a:pt x="123444" y="288036"/>
                  </a:cubicBezTo>
                  <a:cubicBezTo>
                    <a:pt x="128016" y="288036"/>
                    <a:pt x="123444" y="288036"/>
                    <a:pt x="123444" y="288036"/>
                  </a:cubicBezTo>
                  <a:close/>
                  <a:moveTo>
                    <a:pt x="123444" y="301752"/>
                  </a:moveTo>
                  <a:cubicBezTo>
                    <a:pt x="123444" y="301752"/>
                    <a:pt x="123444" y="301752"/>
                    <a:pt x="123444" y="301752"/>
                  </a:cubicBezTo>
                  <a:cubicBezTo>
                    <a:pt x="128016" y="301752"/>
                    <a:pt x="128016" y="301752"/>
                    <a:pt x="128016" y="301752"/>
                  </a:cubicBezTo>
                  <a:cubicBezTo>
                    <a:pt x="128016" y="306324"/>
                    <a:pt x="123444" y="301752"/>
                    <a:pt x="123444" y="301752"/>
                  </a:cubicBezTo>
                  <a:close/>
                  <a:moveTo>
                    <a:pt x="118872" y="338328"/>
                  </a:moveTo>
                  <a:cubicBezTo>
                    <a:pt x="123444" y="338328"/>
                    <a:pt x="123444" y="333756"/>
                    <a:pt x="118872" y="338328"/>
                  </a:cubicBezTo>
                  <a:cubicBezTo>
                    <a:pt x="123444" y="333756"/>
                    <a:pt x="123444" y="338328"/>
                    <a:pt x="118872" y="338328"/>
                  </a:cubicBezTo>
                  <a:close/>
                  <a:moveTo>
                    <a:pt x="123444" y="324612"/>
                  </a:moveTo>
                  <a:cubicBezTo>
                    <a:pt x="128016" y="324612"/>
                    <a:pt x="128016" y="324612"/>
                    <a:pt x="123444" y="324612"/>
                  </a:cubicBezTo>
                  <a:cubicBezTo>
                    <a:pt x="132588" y="320040"/>
                    <a:pt x="118872" y="324612"/>
                    <a:pt x="123444" y="324612"/>
                  </a:cubicBezTo>
                  <a:close/>
                  <a:moveTo>
                    <a:pt x="128016" y="333756"/>
                  </a:moveTo>
                  <a:cubicBezTo>
                    <a:pt x="128016" y="333756"/>
                    <a:pt x="128016" y="333756"/>
                    <a:pt x="128016" y="333756"/>
                  </a:cubicBezTo>
                  <a:cubicBezTo>
                    <a:pt x="128016" y="333756"/>
                    <a:pt x="128016" y="333756"/>
                    <a:pt x="128016" y="333756"/>
                  </a:cubicBezTo>
                  <a:cubicBezTo>
                    <a:pt x="128016" y="338328"/>
                    <a:pt x="128016" y="338328"/>
                    <a:pt x="128016" y="333756"/>
                  </a:cubicBezTo>
                  <a:cubicBezTo>
                    <a:pt x="123444" y="338328"/>
                    <a:pt x="128016" y="333756"/>
                    <a:pt x="128016" y="333756"/>
                  </a:cubicBezTo>
                  <a:close/>
                  <a:moveTo>
                    <a:pt x="128016" y="361188"/>
                  </a:moveTo>
                  <a:cubicBezTo>
                    <a:pt x="123444" y="361188"/>
                    <a:pt x="123444" y="361188"/>
                    <a:pt x="128016" y="361188"/>
                  </a:cubicBezTo>
                  <a:cubicBezTo>
                    <a:pt x="128016" y="356616"/>
                    <a:pt x="128016" y="356616"/>
                    <a:pt x="128016" y="361188"/>
                  </a:cubicBezTo>
                  <a:cubicBezTo>
                    <a:pt x="128016" y="361188"/>
                    <a:pt x="128016" y="361188"/>
                    <a:pt x="128016" y="361188"/>
                  </a:cubicBezTo>
                  <a:close/>
                  <a:moveTo>
                    <a:pt x="128016" y="338328"/>
                  </a:moveTo>
                  <a:cubicBezTo>
                    <a:pt x="128016" y="338328"/>
                    <a:pt x="132588" y="338328"/>
                    <a:pt x="128016" y="338328"/>
                  </a:cubicBezTo>
                  <a:cubicBezTo>
                    <a:pt x="132588" y="338328"/>
                    <a:pt x="132588" y="338328"/>
                    <a:pt x="128016" y="338328"/>
                  </a:cubicBezTo>
                  <a:close/>
                  <a:moveTo>
                    <a:pt x="141732" y="379476"/>
                  </a:moveTo>
                  <a:cubicBezTo>
                    <a:pt x="141732" y="379476"/>
                    <a:pt x="141732" y="379476"/>
                    <a:pt x="141732" y="379476"/>
                  </a:cubicBezTo>
                  <a:cubicBezTo>
                    <a:pt x="141732" y="379476"/>
                    <a:pt x="141732" y="379476"/>
                    <a:pt x="141732" y="379476"/>
                  </a:cubicBezTo>
                  <a:close/>
                  <a:moveTo>
                    <a:pt x="137160" y="333756"/>
                  </a:moveTo>
                  <a:cubicBezTo>
                    <a:pt x="137160" y="333756"/>
                    <a:pt x="137160" y="333756"/>
                    <a:pt x="137160" y="333756"/>
                  </a:cubicBezTo>
                  <a:cubicBezTo>
                    <a:pt x="137160" y="329184"/>
                    <a:pt x="132588" y="329184"/>
                    <a:pt x="137160" y="333756"/>
                  </a:cubicBezTo>
                  <a:cubicBezTo>
                    <a:pt x="132588" y="329184"/>
                    <a:pt x="137160" y="329184"/>
                    <a:pt x="137160" y="333756"/>
                  </a:cubicBezTo>
                  <a:cubicBezTo>
                    <a:pt x="141732" y="329184"/>
                    <a:pt x="141732" y="333756"/>
                    <a:pt x="146304" y="333756"/>
                  </a:cubicBezTo>
                  <a:cubicBezTo>
                    <a:pt x="141732" y="333756"/>
                    <a:pt x="137160" y="333756"/>
                    <a:pt x="137160" y="333756"/>
                  </a:cubicBezTo>
                  <a:close/>
                  <a:moveTo>
                    <a:pt x="146304" y="402336"/>
                  </a:moveTo>
                  <a:cubicBezTo>
                    <a:pt x="146304" y="402336"/>
                    <a:pt x="146304" y="402336"/>
                    <a:pt x="146304" y="402336"/>
                  </a:cubicBezTo>
                  <a:lnTo>
                    <a:pt x="146304" y="402336"/>
                  </a:lnTo>
                  <a:close/>
                  <a:moveTo>
                    <a:pt x="146304" y="402336"/>
                  </a:moveTo>
                  <a:cubicBezTo>
                    <a:pt x="146304" y="402336"/>
                    <a:pt x="146304" y="402336"/>
                    <a:pt x="146304" y="402336"/>
                  </a:cubicBezTo>
                  <a:cubicBezTo>
                    <a:pt x="146304" y="402336"/>
                    <a:pt x="150876" y="402336"/>
                    <a:pt x="146304" y="402336"/>
                  </a:cubicBezTo>
                  <a:cubicBezTo>
                    <a:pt x="150876" y="402336"/>
                    <a:pt x="146304" y="402336"/>
                    <a:pt x="146304" y="402336"/>
                  </a:cubicBezTo>
                  <a:close/>
                  <a:moveTo>
                    <a:pt x="146304" y="329184"/>
                  </a:moveTo>
                  <a:cubicBezTo>
                    <a:pt x="146304" y="329184"/>
                    <a:pt x="146304" y="329184"/>
                    <a:pt x="146304" y="329184"/>
                  </a:cubicBezTo>
                  <a:cubicBezTo>
                    <a:pt x="146304" y="324612"/>
                    <a:pt x="141732" y="324612"/>
                    <a:pt x="141732" y="329184"/>
                  </a:cubicBezTo>
                  <a:cubicBezTo>
                    <a:pt x="141732" y="329184"/>
                    <a:pt x="141732" y="329184"/>
                    <a:pt x="141732" y="329184"/>
                  </a:cubicBezTo>
                  <a:cubicBezTo>
                    <a:pt x="141732" y="329184"/>
                    <a:pt x="141732" y="329184"/>
                    <a:pt x="141732" y="329184"/>
                  </a:cubicBezTo>
                  <a:cubicBezTo>
                    <a:pt x="141732" y="329184"/>
                    <a:pt x="146304" y="329184"/>
                    <a:pt x="146304" y="324612"/>
                  </a:cubicBezTo>
                  <a:cubicBezTo>
                    <a:pt x="146304" y="329184"/>
                    <a:pt x="146304" y="329184"/>
                    <a:pt x="146304" y="329184"/>
                  </a:cubicBezTo>
                  <a:cubicBezTo>
                    <a:pt x="146304" y="329184"/>
                    <a:pt x="150876" y="329184"/>
                    <a:pt x="150876" y="333756"/>
                  </a:cubicBezTo>
                  <a:cubicBezTo>
                    <a:pt x="150876" y="333756"/>
                    <a:pt x="146304" y="333756"/>
                    <a:pt x="146304" y="329184"/>
                  </a:cubicBezTo>
                  <a:close/>
                  <a:moveTo>
                    <a:pt x="155448" y="274320"/>
                  </a:moveTo>
                  <a:cubicBezTo>
                    <a:pt x="155448" y="278892"/>
                    <a:pt x="150876" y="274320"/>
                    <a:pt x="155448" y="274320"/>
                  </a:cubicBezTo>
                  <a:lnTo>
                    <a:pt x="155448" y="274320"/>
                  </a:lnTo>
                  <a:close/>
                  <a:moveTo>
                    <a:pt x="155448" y="283464"/>
                  </a:moveTo>
                  <a:cubicBezTo>
                    <a:pt x="155448" y="283464"/>
                    <a:pt x="155448" y="283464"/>
                    <a:pt x="155448" y="283464"/>
                  </a:cubicBezTo>
                  <a:cubicBezTo>
                    <a:pt x="160020" y="283464"/>
                    <a:pt x="160020" y="283464"/>
                    <a:pt x="155448" y="283464"/>
                  </a:cubicBezTo>
                  <a:cubicBezTo>
                    <a:pt x="155448" y="283464"/>
                    <a:pt x="155448" y="283464"/>
                    <a:pt x="155448" y="283464"/>
                  </a:cubicBezTo>
                  <a:close/>
                  <a:moveTo>
                    <a:pt x="155448" y="269748"/>
                  </a:moveTo>
                  <a:cubicBezTo>
                    <a:pt x="160020" y="269748"/>
                    <a:pt x="164592" y="269748"/>
                    <a:pt x="164592" y="269748"/>
                  </a:cubicBezTo>
                  <a:cubicBezTo>
                    <a:pt x="164592" y="269748"/>
                    <a:pt x="160020" y="269748"/>
                    <a:pt x="155448" y="269748"/>
                  </a:cubicBezTo>
                  <a:close/>
                  <a:moveTo>
                    <a:pt x="164592" y="260604"/>
                  </a:moveTo>
                  <a:cubicBezTo>
                    <a:pt x="164592" y="256032"/>
                    <a:pt x="164592" y="256032"/>
                    <a:pt x="164592" y="260604"/>
                  </a:cubicBezTo>
                  <a:cubicBezTo>
                    <a:pt x="164592" y="256032"/>
                    <a:pt x="164592" y="260604"/>
                    <a:pt x="164592" y="260604"/>
                  </a:cubicBezTo>
                  <a:close/>
                  <a:moveTo>
                    <a:pt x="164592" y="260604"/>
                  </a:moveTo>
                  <a:cubicBezTo>
                    <a:pt x="164592" y="260604"/>
                    <a:pt x="169164" y="260604"/>
                    <a:pt x="169164" y="265176"/>
                  </a:cubicBezTo>
                  <a:cubicBezTo>
                    <a:pt x="169164" y="260604"/>
                    <a:pt x="164592" y="260604"/>
                    <a:pt x="164592" y="260604"/>
                  </a:cubicBezTo>
                  <a:close/>
                  <a:moveTo>
                    <a:pt x="169164" y="406908"/>
                  </a:moveTo>
                  <a:cubicBezTo>
                    <a:pt x="169164" y="406908"/>
                    <a:pt x="178308" y="402336"/>
                    <a:pt x="178308" y="406908"/>
                  </a:cubicBezTo>
                  <a:cubicBezTo>
                    <a:pt x="173736" y="402336"/>
                    <a:pt x="169164" y="406908"/>
                    <a:pt x="169164" y="406908"/>
                  </a:cubicBezTo>
                  <a:close/>
                  <a:moveTo>
                    <a:pt x="178308" y="406908"/>
                  </a:moveTo>
                  <a:cubicBezTo>
                    <a:pt x="178308" y="406908"/>
                    <a:pt x="178308" y="406908"/>
                    <a:pt x="178308" y="406908"/>
                  </a:cubicBezTo>
                  <a:cubicBezTo>
                    <a:pt x="178308" y="406908"/>
                    <a:pt x="178308" y="411480"/>
                    <a:pt x="178308" y="406908"/>
                  </a:cubicBezTo>
                  <a:close/>
                  <a:moveTo>
                    <a:pt x="178308" y="406908"/>
                  </a:moveTo>
                  <a:cubicBezTo>
                    <a:pt x="178308" y="406908"/>
                    <a:pt x="178308" y="406908"/>
                    <a:pt x="178308" y="406908"/>
                  </a:cubicBezTo>
                  <a:cubicBezTo>
                    <a:pt x="178308" y="402336"/>
                    <a:pt x="182880" y="402336"/>
                    <a:pt x="187452" y="397764"/>
                  </a:cubicBezTo>
                  <a:cubicBezTo>
                    <a:pt x="187452" y="397764"/>
                    <a:pt x="187452" y="397764"/>
                    <a:pt x="187452" y="397764"/>
                  </a:cubicBezTo>
                  <a:cubicBezTo>
                    <a:pt x="182880" y="402336"/>
                    <a:pt x="178308" y="402336"/>
                    <a:pt x="178308" y="406908"/>
                  </a:cubicBezTo>
                  <a:close/>
                  <a:moveTo>
                    <a:pt x="187452" y="242316"/>
                  </a:moveTo>
                  <a:cubicBezTo>
                    <a:pt x="187452" y="242316"/>
                    <a:pt x="187452" y="242316"/>
                    <a:pt x="187452" y="242316"/>
                  </a:cubicBezTo>
                  <a:cubicBezTo>
                    <a:pt x="187452" y="242316"/>
                    <a:pt x="187452" y="242316"/>
                    <a:pt x="187452" y="242316"/>
                  </a:cubicBezTo>
                  <a:close/>
                  <a:moveTo>
                    <a:pt x="187452" y="406908"/>
                  </a:moveTo>
                  <a:cubicBezTo>
                    <a:pt x="187452" y="406908"/>
                    <a:pt x="187452" y="406908"/>
                    <a:pt x="187452" y="406908"/>
                  </a:cubicBezTo>
                  <a:cubicBezTo>
                    <a:pt x="192024" y="402336"/>
                    <a:pt x="192024" y="406908"/>
                    <a:pt x="187452" y="406908"/>
                  </a:cubicBezTo>
                  <a:close/>
                  <a:moveTo>
                    <a:pt x="187452" y="402336"/>
                  </a:moveTo>
                  <a:cubicBezTo>
                    <a:pt x="187452" y="402336"/>
                    <a:pt x="187452" y="402336"/>
                    <a:pt x="187452" y="402336"/>
                  </a:cubicBezTo>
                  <a:cubicBezTo>
                    <a:pt x="192024" y="402336"/>
                    <a:pt x="192024" y="402336"/>
                    <a:pt x="187452" y="402336"/>
                  </a:cubicBezTo>
                  <a:close/>
                  <a:moveTo>
                    <a:pt x="187452" y="416052"/>
                  </a:moveTo>
                  <a:cubicBezTo>
                    <a:pt x="187452" y="416052"/>
                    <a:pt x="187452" y="420624"/>
                    <a:pt x="187452" y="416052"/>
                  </a:cubicBezTo>
                  <a:lnTo>
                    <a:pt x="187452" y="416052"/>
                  </a:lnTo>
                  <a:close/>
                  <a:moveTo>
                    <a:pt x="187452" y="416052"/>
                  </a:moveTo>
                  <a:cubicBezTo>
                    <a:pt x="187452" y="416052"/>
                    <a:pt x="187452" y="416052"/>
                    <a:pt x="187452" y="416052"/>
                  </a:cubicBezTo>
                  <a:cubicBezTo>
                    <a:pt x="187452" y="416052"/>
                    <a:pt x="187452" y="416052"/>
                    <a:pt x="187452" y="416052"/>
                  </a:cubicBezTo>
                  <a:close/>
                  <a:moveTo>
                    <a:pt x="201168" y="420624"/>
                  </a:moveTo>
                  <a:cubicBezTo>
                    <a:pt x="201168" y="420624"/>
                    <a:pt x="205740" y="420624"/>
                    <a:pt x="205740" y="416052"/>
                  </a:cubicBezTo>
                  <a:cubicBezTo>
                    <a:pt x="201168" y="420624"/>
                    <a:pt x="201168" y="420624"/>
                    <a:pt x="201168" y="420624"/>
                  </a:cubicBezTo>
                  <a:cubicBezTo>
                    <a:pt x="201168" y="420624"/>
                    <a:pt x="205740" y="425196"/>
                    <a:pt x="205740" y="425196"/>
                  </a:cubicBezTo>
                  <a:cubicBezTo>
                    <a:pt x="210312" y="425196"/>
                    <a:pt x="192024" y="420624"/>
                    <a:pt x="201168" y="420624"/>
                  </a:cubicBezTo>
                  <a:close/>
                  <a:moveTo>
                    <a:pt x="201168" y="420624"/>
                  </a:moveTo>
                  <a:cubicBezTo>
                    <a:pt x="201168" y="420624"/>
                    <a:pt x="205740" y="420624"/>
                    <a:pt x="201168" y="420624"/>
                  </a:cubicBezTo>
                  <a:cubicBezTo>
                    <a:pt x="201168" y="420624"/>
                    <a:pt x="201168" y="420624"/>
                    <a:pt x="201168" y="420624"/>
                  </a:cubicBezTo>
                  <a:close/>
                  <a:moveTo>
                    <a:pt x="214884" y="411480"/>
                  </a:moveTo>
                  <a:cubicBezTo>
                    <a:pt x="214884" y="416052"/>
                    <a:pt x="210312" y="411480"/>
                    <a:pt x="214884" y="411480"/>
                  </a:cubicBezTo>
                  <a:lnTo>
                    <a:pt x="214884" y="411480"/>
                  </a:lnTo>
                  <a:close/>
                  <a:moveTo>
                    <a:pt x="242316" y="22860"/>
                  </a:moveTo>
                  <a:cubicBezTo>
                    <a:pt x="237744" y="22860"/>
                    <a:pt x="237744" y="18288"/>
                    <a:pt x="233172" y="18288"/>
                  </a:cubicBezTo>
                  <a:cubicBezTo>
                    <a:pt x="237744" y="18288"/>
                    <a:pt x="237744" y="22860"/>
                    <a:pt x="242316" y="22860"/>
                  </a:cubicBezTo>
                  <a:close/>
                  <a:moveTo>
                    <a:pt x="242316" y="388620"/>
                  </a:moveTo>
                  <a:cubicBezTo>
                    <a:pt x="242316" y="388620"/>
                    <a:pt x="242316" y="388620"/>
                    <a:pt x="242316" y="388620"/>
                  </a:cubicBezTo>
                  <a:cubicBezTo>
                    <a:pt x="242316" y="388620"/>
                    <a:pt x="242316" y="388620"/>
                    <a:pt x="242316" y="388620"/>
                  </a:cubicBezTo>
                  <a:cubicBezTo>
                    <a:pt x="242316" y="388620"/>
                    <a:pt x="246888" y="388620"/>
                    <a:pt x="242316" y="388620"/>
                  </a:cubicBezTo>
                  <a:close/>
                  <a:moveTo>
                    <a:pt x="246888" y="22860"/>
                  </a:moveTo>
                  <a:cubicBezTo>
                    <a:pt x="246888" y="22860"/>
                    <a:pt x="246888" y="22860"/>
                    <a:pt x="246888" y="22860"/>
                  </a:cubicBezTo>
                  <a:cubicBezTo>
                    <a:pt x="246888" y="22860"/>
                    <a:pt x="251460" y="22860"/>
                    <a:pt x="251460" y="22860"/>
                  </a:cubicBezTo>
                  <a:cubicBezTo>
                    <a:pt x="256032" y="27432"/>
                    <a:pt x="242316" y="22860"/>
                    <a:pt x="246888" y="22860"/>
                  </a:cubicBezTo>
                  <a:close/>
                  <a:moveTo>
                    <a:pt x="260604" y="361188"/>
                  </a:moveTo>
                  <a:cubicBezTo>
                    <a:pt x="260604" y="361188"/>
                    <a:pt x="260604" y="361188"/>
                    <a:pt x="260604" y="361188"/>
                  </a:cubicBezTo>
                  <a:cubicBezTo>
                    <a:pt x="260604" y="361188"/>
                    <a:pt x="260604" y="361188"/>
                    <a:pt x="260604" y="361188"/>
                  </a:cubicBezTo>
                  <a:close/>
                  <a:moveTo>
                    <a:pt x="265176" y="361188"/>
                  </a:moveTo>
                  <a:cubicBezTo>
                    <a:pt x="265176" y="361188"/>
                    <a:pt x="265176" y="361188"/>
                    <a:pt x="265176" y="361188"/>
                  </a:cubicBezTo>
                  <a:cubicBezTo>
                    <a:pt x="265176" y="361188"/>
                    <a:pt x="265176" y="361188"/>
                    <a:pt x="265176" y="361188"/>
                  </a:cubicBezTo>
                  <a:close/>
                  <a:moveTo>
                    <a:pt x="265176" y="352044"/>
                  </a:moveTo>
                  <a:cubicBezTo>
                    <a:pt x="265176" y="356616"/>
                    <a:pt x="269748" y="356616"/>
                    <a:pt x="265176" y="352044"/>
                  </a:cubicBezTo>
                  <a:cubicBezTo>
                    <a:pt x="269748" y="356616"/>
                    <a:pt x="265176" y="356616"/>
                    <a:pt x="265176" y="352044"/>
                  </a:cubicBezTo>
                  <a:close/>
                  <a:moveTo>
                    <a:pt x="269748" y="361188"/>
                  </a:moveTo>
                  <a:cubicBezTo>
                    <a:pt x="269748" y="356616"/>
                    <a:pt x="269748" y="356616"/>
                    <a:pt x="269748" y="361188"/>
                  </a:cubicBezTo>
                  <a:cubicBezTo>
                    <a:pt x="274320" y="361188"/>
                    <a:pt x="269748" y="356616"/>
                    <a:pt x="269748" y="361188"/>
                  </a:cubicBezTo>
                  <a:close/>
                  <a:moveTo>
                    <a:pt x="278892" y="338328"/>
                  </a:moveTo>
                  <a:cubicBezTo>
                    <a:pt x="278892" y="338328"/>
                    <a:pt x="278892" y="333756"/>
                    <a:pt x="278892" y="338328"/>
                  </a:cubicBezTo>
                  <a:cubicBezTo>
                    <a:pt x="278892" y="338328"/>
                    <a:pt x="278892" y="338328"/>
                    <a:pt x="278892" y="338328"/>
                  </a:cubicBezTo>
                  <a:cubicBezTo>
                    <a:pt x="278892" y="338328"/>
                    <a:pt x="278892" y="338328"/>
                    <a:pt x="278892" y="338328"/>
                  </a:cubicBezTo>
                  <a:close/>
                  <a:moveTo>
                    <a:pt x="283464" y="338328"/>
                  </a:moveTo>
                  <a:cubicBezTo>
                    <a:pt x="283464" y="338328"/>
                    <a:pt x="283464" y="342900"/>
                    <a:pt x="278892" y="338328"/>
                  </a:cubicBezTo>
                  <a:cubicBezTo>
                    <a:pt x="278892" y="338328"/>
                    <a:pt x="283464" y="338328"/>
                    <a:pt x="283464" y="338328"/>
                  </a:cubicBezTo>
                  <a:close/>
                  <a:moveTo>
                    <a:pt x="283464" y="338328"/>
                  </a:moveTo>
                  <a:cubicBezTo>
                    <a:pt x="283464" y="338328"/>
                    <a:pt x="283464" y="338328"/>
                    <a:pt x="283464" y="338328"/>
                  </a:cubicBezTo>
                  <a:cubicBezTo>
                    <a:pt x="283464" y="333756"/>
                    <a:pt x="283464" y="333756"/>
                    <a:pt x="283464" y="338328"/>
                  </a:cubicBezTo>
                  <a:cubicBezTo>
                    <a:pt x="288036" y="333756"/>
                    <a:pt x="283464" y="338328"/>
                    <a:pt x="283464" y="338328"/>
                  </a:cubicBezTo>
                  <a:close/>
                  <a:moveTo>
                    <a:pt x="333756" y="306324"/>
                  </a:moveTo>
                  <a:cubicBezTo>
                    <a:pt x="333756" y="306324"/>
                    <a:pt x="333756" y="306324"/>
                    <a:pt x="333756" y="306324"/>
                  </a:cubicBezTo>
                  <a:cubicBezTo>
                    <a:pt x="333756" y="310896"/>
                    <a:pt x="333756" y="306324"/>
                    <a:pt x="333756" y="306324"/>
                  </a:cubicBezTo>
                  <a:close/>
                  <a:moveTo>
                    <a:pt x="338328" y="301752"/>
                  </a:moveTo>
                  <a:cubicBezTo>
                    <a:pt x="338328" y="301752"/>
                    <a:pt x="338328" y="301752"/>
                    <a:pt x="338328" y="301752"/>
                  </a:cubicBezTo>
                  <a:cubicBezTo>
                    <a:pt x="338328" y="301752"/>
                    <a:pt x="338328" y="301752"/>
                    <a:pt x="338328" y="301752"/>
                  </a:cubicBezTo>
                  <a:close/>
                  <a:moveTo>
                    <a:pt x="365760" y="301752"/>
                  </a:moveTo>
                  <a:cubicBezTo>
                    <a:pt x="365760" y="301752"/>
                    <a:pt x="365760" y="301752"/>
                    <a:pt x="365760" y="301752"/>
                  </a:cubicBezTo>
                  <a:lnTo>
                    <a:pt x="365760" y="301752"/>
                  </a:lnTo>
                  <a:close/>
                  <a:moveTo>
                    <a:pt x="370332" y="301752"/>
                  </a:moveTo>
                  <a:cubicBezTo>
                    <a:pt x="370332" y="301752"/>
                    <a:pt x="370332" y="297180"/>
                    <a:pt x="370332" y="301752"/>
                  </a:cubicBezTo>
                  <a:cubicBezTo>
                    <a:pt x="370332" y="301752"/>
                    <a:pt x="370332" y="301752"/>
                    <a:pt x="370332" y="301752"/>
                  </a:cubicBezTo>
                  <a:close/>
                  <a:moveTo>
                    <a:pt x="411480" y="13716"/>
                  </a:moveTo>
                  <a:cubicBezTo>
                    <a:pt x="406908" y="13716"/>
                    <a:pt x="406908" y="13716"/>
                    <a:pt x="411480" y="13716"/>
                  </a:cubicBezTo>
                  <a:cubicBezTo>
                    <a:pt x="411480" y="13716"/>
                    <a:pt x="411480" y="13716"/>
                    <a:pt x="411480" y="13716"/>
                  </a:cubicBezTo>
                  <a:close/>
                  <a:moveTo>
                    <a:pt x="425196" y="13716"/>
                  </a:moveTo>
                  <a:cubicBezTo>
                    <a:pt x="416052" y="13716"/>
                    <a:pt x="420624" y="13716"/>
                    <a:pt x="416052" y="9144"/>
                  </a:cubicBezTo>
                  <a:cubicBezTo>
                    <a:pt x="416052" y="9144"/>
                    <a:pt x="420624" y="9144"/>
                    <a:pt x="420624" y="9144"/>
                  </a:cubicBezTo>
                  <a:cubicBezTo>
                    <a:pt x="420624" y="9144"/>
                    <a:pt x="420624" y="9144"/>
                    <a:pt x="420624" y="9144"/>
                  </a:cubicBezTo>
                  <a:cubicBezTo>
                    <a:pt x="420624" y="9144"/>
                    <a:pt x="420624" y="9144"/>
                    <a:pt x="420624" y="9144"/>
                  </a:cubicBezTo>
                  <a:cubicBezTo>
                    <a:pt x="420624" y="9144"/>
                    <a:pt x="420624" y="13716"/>
                    <a:pt x="425196" y="13716"/>
                  </a:cubicBezTo>
                  <a:cubicBezTo>
                    <a:pt x="425196" y="13716"/>
                    <a:pt x="425196" y="13716"/>
                    <a:pt x="425196" y="13716"/>
                  </a:cubicBezTo>
                  <a:close/>
                  <a:moveTo>
                    <a:pt x="425196" y="4572"/>
                  </a:moveTo>
                  <a:cubicBezTo>
                    <a:pt x="425196" y="4572"/>
                    <a:pt x="420624" y="4572"/>
                    <a:pt x="420624" y="4572"/>
                  </a:cubicBezTo>
                  <a:cubicBezTo>
                    <a:pt x="425196" y="4572"/>
                    <a:pt x="434340" y="4572"/>
                    <a:pt x="434340" y="4572"/>
                  </a:cubicBezTo>
                  <a:cubicBezTo>
                    <a:pt x="429768" y="4572"/>
                    <a:pt x="425196" y="4572"/>
                    <a:pt x="425196" y="4572"/>
                  </a:cubicBezTo>
                  <a:close/>
                  <a:moveTo>
                    <a:pt x="452628" y="9144"/>
                  </a:moveTo>
                  <a:cubicBezTo>
                    <a:pt x="452628" y="9144"/>
                    <a:pt x="452628" y="9144"/>
                    <a:pt x="452628" y="9144"/>
                  </a:cubicBezTo>
                  <a:cubicBezTo>
                    <a:pt x="452628" y="9144"/>
                    <a:pt x="448056" y="9144"/>
                    <a:pt x="452628" y="9144"/>
                  </a:cubicBezTo>
                  <a:cubicBezTo>
                    <a:pt x="448056" y="4572"/>
                    <a:pt x="452628" y="4572"/>
                    <a:pt x="452628" y="9144"/>
                  </a:cubicBezTo>
                  <a:cubicBezTo>
                    <a:pt x="448056" y="9144"/>
                    <a:pt x="452628" y="9144"/>
                    <a:pt x="452628" y="9144"/>
                  </a:cubicBezTo>
                  <a:close/>
                  <a:moveTo>
                    <a:pt x="461772" y="0"/>
                  </a:moveTo>
                  <a:cubicBezTo>
                    <a:pt x="461772" y="0"/>
                    <a:pt x="461772" y="0"/>
                    <a:pt x="461772" y="0"/>
                  </a:cubicBezTo>
                  <a:cubicBezTo>
                    <a:pt x="461772" y="0"/>
                    <a:pt x="461772" y="0"/>
                    <a:pt x="461772" y="0"/>
                  </a:cubicBezTo>
                  <a:close/>
                  <a:moveTo>
                    <a:pt x="461772" y="0"/>
                  </a:moveTo>
                  <a:cubicBezTo>
                    <a:pt x="461772" y="0"/>
                    <a:pt x="461772" y="0"/>
                    <a:pt x="461772" y="0"/>
                  </a:cubicBezTo>
                  <a:lnTo>
                    <a:pt x="461772" y="0"/>
                  </a:lnTo>
                  <a:close/>
                  <a:moveTo>
                    <a:pt x="470916" y="9144"/>
                  </a:moveTo>
                  <a:cubicBezTo>
                    <a:pt x="470916" y="9144"/>
                    <a:pt x="461772" y="4572"/>
                    <a:pt x="461772" y="4572"/>
                  </a:cubicBezTo>
                  <a:cubicBezTo>
                    <a:pt x="466344" y="9144"/>
                    <a:pt x="470916" y="9144"/>
                    <a:pt x="470916" y="9144"/>
                  </a:cubicBezTo>
                  <a:cubicBezTo>
                    <a:pt x="470916" y="9144"/>
                    <a:pt x="475488" y="9144"/>
                    <a:pt x="470916" y="9144"/>
                  </a:cubicBezTo>
                  <a:close/>
                  <a:moveTo>
                    <a:pt x="484632" y="4572"/>
                  </a:moveTo>
                  <a:cubicBezTo>
                    <a:pt x="489205" y="4572"/>
                    <a:pt x="484632" y="4572"/>
                    <a:pt x="489205" y="4572"/>
                  </a:cubicBezTo>
                  <a:cubicBezTo>
                    <a:pt x="489205" y="4572"/>
                    <a:pt x="489205" y="4572"/>
                    <a:pt x="484632" y="4572"/>
                  </a:cubicBezTo>
                  <a:cubicBezTo>
                    <a:pt x="489205" y="4572"/>
                    <a:pt x="489205" y="4572"/>
                    <a:pt x="489205" y="4572"/>
                  </a:cubicBezTo>
                  <a:cubicBezTo>
                    <a:pt x="489205" y="4572"/>
                    <a:pt x="484632" y="4572"/>
                    <a:pt x="484632" y="4572"/>
                  </a:cubicBezTo>
                  <a:close/>
                  <a:moveTo>
                    <a:pt x="557785" y="164592"/>
                  </a:moveTo>
                  <a:cubicBezTo>
                    <a:pt x="553212" y="164592"/>
                    <a:pt x="557785" y="164592"/>
                    <a:pt x="557785" y="164592"/>
                  </a:cubicBezTo>
                  <a:cubicBezTo>
                    <a:pt x="553212" y="164592"/>
                    <a:pt x="553212" y="164592"/>
                    <a:pt x="557785" y="164592"/>
                  </a:cubicBezTo>
                  <a:cubicBezTo>
                    <a:pt x="553212" y="164592"/>
                    <a:pt x="553212" y="164592"/>
                    <a:pt x="557785" y="164592"/>
                  </a:cubicBezTo>
                  <a:cubicBezTo>
                    <a:pt x="553212" y="164592"/>
                    <a:pt x="557785" y="164592"/>
                    <a:pt x="557785" y="164592"/>
                  </a:cubicBezTo>
                  <a:close/>
                  <a:moveTo>
                    <a:pt x="557785" y="196596"/>
                  </a:moveTo>
                  <a:cubicBezTo>
                    <a:pt x="557785" y="196596"/>
                    <a:pt x="557785" y="196596"/>
                    <a:pt x="557785" y="196596"/>
                  </a:cubicBezTo>
                  <a:cubicBezTo>
                    <a:pt x="553212" y="196596"/>
                    <a:pt x="553212" y="196596"/>
                    <a:pt x="553212" y="196596"/>
                  </a:cubicBezTo>
                  <a:cubicBezTo>
                    <a:pt x="557785" y="192024"/>
                    <a:pt x="557785" y="192024"/>
                    <a:pt x="557785" y="196596"/>
                  </a:cubicBezTo>
                  <a:cubicBezTo>
                    <a:pt x="562357" y="196596"/>
                    <a:pt x="562357" y="196596"/>
                    <a:pt x="557785" y="196596"/>
                  </a:cubicBezTo>
                  <a:close/>
                  <a:moveTo>
                    <a:pt x="557785" y="196596"/>
                  </a:moveTo>
                  <a:cubicBezTo>
                    <a:pt x="557785" y="196596"/>
                    <a:pt x="557785" y="196596"/>
                    <a:pt x="557785" y="196596"/>
                  </a:cubicBezTo>
                  <a:lnTo>
                    <a:pt x="557785" y="196596"/>
                  </a:lnTo>
                  <a:close/>
                  <a:moveTo>
                    <a:pt x="562357" y="173736"/>
                  </a:moveTo>
                  <a:cubicBezTo>
                    <a:pt x="566928" y="169164"/>
                    <a:pt x="566928" y="173736"/>
                    <a:pt x="562357" y="173736"/>
                  </a:cubicBezTo>
                  <a:cubicBezTo>
                    <a:pt x="562357" y="173736"/>
                    <a:pt x="562357" y="173736"/>
                    <a:pt x="562357" y="173736"/>
                  </a:cubicBezTo>
                  <a:close/>
                  <a:moveTo>
                    <a:pt x="566928" y="173736"/>
                  </a:moveTo>
                  <a:cubicBezTo>
                    <a:pt x="566928" y="173736"/>
                    <a:pt x="562357" y="173736"/>
                    <a:pt x="566928" y="173736"/>
                  </a:cubicBezTo>
                  <a:cubicBezTo>
                    <a:pt x="566928" y="173736"/>
                    <a:pt x="566928" y="173736"/>
                    <a:pt x="566928" y="173736"/>
                  </a:cubicBezTo>
                  <a:close/>
                  <a:moveTo>
                    <a:pt x="566928" y="164592"/>
                  </a:moveTo>
                  <a:cubicBezTo>
                    <a:pt x="566928" y="164592"/>
                    <a:pt x="566928" y="164592"/>
                    <a:pt x="571501" y="164592"/>
                  </a:cubicBezTo>
                  <a:cubicBezTo>
                    <a:pt x="566928" y="164592"/>
                    <a:pt x="566928" y="164592"/>
                    <a:pt x="566928" y="164592"/>
                  </a:cubicBezTo>
                  <a:close/>
                  <a:moveTo>
                    <a:pt x="585217" y="150876"/>
                  </a:moveTo>
                  <a:cubicBezTo>
                    <a:pt x="589788" y="150876"/>
                    <a:pt x="589788" y="155448"/>
                    <a:pt x="589788" y="155448"/>
                  </a:cubicBezTo>
                  <a:cubicBezTo>
                    <a:pt x="585217" y="155448"/>
                    <a:pt x="585217" y="150876"/>
                    <a:pt x="585217" y="150876"/>
                  </a:cubicBezTo>
                  <a:close/>
                  <a:moveTo>
                    <a:pt x="571501" y="4572"/>
                  </a:moveTo>
                  <a:cubicBezTo>
                    <a:pt x="571501" y="4572"/>
                    <a:pt x="566928" y="4572"/>
                    <a:pt x="566928" y="4572"/>
                  </a:cubicBezTo>
                  <a:cubicBezTo>
                    <a:pt x="566928" y="0"/>
                    <a:pt x="566928" y="0"/>
                    <a:pt x="571501" y="4572"/>
                  </a:cubicBezTo>
                  <a:close/>
                  <a:moveTo>
                    <a:pt x="589788" y="18288"/>
                  </a:moveTo>
                  <a:cubicBezTo>
                    <a:pt x="589788" y="18288"/>
                    <a:pt x="589788" y="18288"/>
                    <a:pt x="589788" y="18288"/>
                  </a:cubicBezTo>
                  <a:cubicBezTo>
                    <a:pt x="594361" y="18288"/>
                    <a:pt x="598933" y="18288"/>
                    <a:pt x="603505" y="18288"/>
                  </a:cubicBezTo>
                  <a:cubicBezTo>
                    <a:pt x="585217" y="18288"/>
                    <a:pt x="566928" y="22860"/>
                    <a:pt x="548641" y="22860"/>
                  </a:cubicBezTo>
                  <a:cubicBezTo>
                    <a:pt x="557785" y="13716"/>
                    <a:pt x="580645" y="18288"/>
                    <a:pt x="589788" y="18288"/>
                  </a:cubicBezTo>
                  <a:close/>
                  <a:moveTo>
                    <a:pt x="553212" y="4572"/>
                  </a:moveTo>
                  <a:cubicBezTo>
                    <a:pt x="553212" y="4572"/>
                    <a:pt x="553212" y="4572"/>
                    <a:pt x="553212" y="4572"/>
                  </a:cubicBezTo>
                  <a:cubicBezTo>
                    <a:pt x="548641" y="4572"/>
                    <a:pt x="548641" y="4572"/>
                    <a:pt x="544068" y="4572"/>
                  </a:cubicBezTo>
                  <a:cubicBezTo>
                    <a:pt x="548641" y="4572"/>
                    <a:pt x="548641" y="4572"/>
                    <a:pt x="553212" y="4572"/>
                  </a:cubicBezTo>
                  <a:close/>
                  <a:moveTo>
                    <a:pt x="544068" y="192024"/>
                  </a:moveTo>
                  <a:cubicBezTo>
                    <a:pt x="544068" y="192024"/>
                    <a:pt x="544068" y="192024"/>
                    <a:pt x="548641" y="196596"/>
                  </a:cubicBezTo>
                  <a:cubicBezTo>
                    <a:pt x="544068" y="192024"/>
                    <a:pt x="548641" y="192024"/>
                    <a:pt x="544068" y="192024"/>
                  </a:cubicBezTo>
                  <a:cubicBezTo>
                    <a:pt x="544068" y="192024"/>
                    <a:pt x="544068" y="192024"/>
                    <a:pt x="544068" y="192024"/>
                  </a:cubicBezTo>
                  <a:close/>
                  <a:moveTo>
                    <a:pt x="539497" y="187452"/>
                  </a:moveTo>
                  <a:cubicBezTo>
                    <a:pt x="539497" y="187452"/>
                    <a:pt x="544068" y="187452"/>
                    <a:pt x="544068" y="187452"/>
                  </a:cubicBezTo>
                  <a:cubicBezTo>
                    <a:pt x="539497" y="187452"/>
                    <a:pt x="539497" y="187452"/>
                    <a:pt x="539497" y="187452"/>
                  </a:cubicBezTo>
                  <a:close/>
                  <a:moveTo>
                    <a:pt x="534925" y="4572"/>
                  </a:moveTo>
                  <a:cubicBezTo>
                    <a:pt x="534925" y="4572"/>
                    <a:pt x="534925" y="4572"/>
                    <a:pt x="534925" y="4572"/>
                  </a:cubicBezTo>
                  <a:cubicBezTo>
                    <a:pt x="534925" y="4572"/>
                    <a:pt x="534925" y="4572"/>
                    <a:pt x="534925" y="4572"/>
                  </a:cubicBezTo>
                  <a:cubicBezTo>
                    <a:pt x="534925" y="4572"/>
                    <a:pt x="534925" y="4572"/>
                    <a:pt x="534925" y="4572"/>
                  </a:cubicBezTo>
                  <a:close/>
                  <a:moveTo>
                    <a:pt x="534925" y="187452"/>
                  </a:moveTo>
                  <a:cubicBezTo>
                    <a:pt x="530352" y="187452"/>
                    <a:pt x="530352" y="187452"/>
                    <a:pt x="530352" y="187452"/>
                  </a:cubicBezTo>
                  <a:cubicBezTo>
                    <a:pt x="530352" y="187452"/>
                    <a:pt x="530352" y="187452"/>
                    <a:pt x="530352" y="187452"/>
                  </a:cubicBezTo>
                  <a:cubicBezTo>
                    <a:pt x="530352" y="182880"/>
                    <a:pt x="534925" y="187452"/>
                    <a:pt x="534925" y="187452"/>
                  </a:cubicBezTo>
                  <a:close/>
                  <a:moveTo>
                    <a:pt x="534925" y="205740"/>
                  </a:moveTo>
                  <a:cubicBezTo>
                    <a:pt x="534925" y="205740"/>
                    <a:pt x="534925" y="205740"/>
                    <a:pt x="534925" y="205740"/>
                  </a:cubicBezTo>
                  <a:cubicBezTo>
                    <a:pt x="534925" y="201168"/>
                    <a:pt x="534925" y="201168"/>
                    <a:pt x="534925" y="205740"/>
                  </a:cubicBezTo>
                  <a:cubicBezTo>
                    <a:pt x="534925" y="201168"/>
                    <a:pt x="534925" y="201168"/>
                    <a:pt x="534925" y="205740"/>
                  </a:cubicBezTo>
                  <a:cubicBezTo>
                    <a:pt x="534925" y="201168"/>
                    <a:pt x="534925" y="205740"/>
                    <a:pt x="534925" y="205740"/>
                  </a:cubicBezTo>
                  <a:close/>
                  <a:moveTo>
                    <a:pt x="521208" y="214884"/>
                  </a:moveTo>
                  <a:cubicBezTo>
                    <a:pt x="521208" y="214884"/>
                    <a:pt x="530352" y="210312"/>
                    <a:pt x="530352" y="205740"/>
                  </a:cubicBezTo>
                  <a:cubicBezTo>
                    <a:pt x="534925" y="205740"/>
                    <a:pt x="534925" y="205740"/>
                    <a:pt x="539497" y="205740"/>
                  </a:cubicBezTo>
                  <a:cubicBezTo>
                    <a:pt x="534925" y="205740"/>
                    <a:pt x="534925" y="205740"/>
                    <a:pt x="534925" y="205740"/>
                  </a:cubicBezTo>
                  <a:cubicBezTo>
                    <a:pt x="534925" y="205740"/>
                    <a:pt x="534925" y="205740"/>
                    <a:pt x="539497" y="210312"/>
                  </a:cubicBezTo>
                  <a:cubicBezTo>
                    <a:pt x="530352" y="210312"/>
                    <a:pt x="525781" y="210312"/>
                    <a:pt x="521208" y="214884"/>
                  </a:cubicBezTo>
                  <a:cubicBezTo>
                    <a:pt x="525781" y="214884"/>
                    <a:pt x="525781" y="214884"/>
                    <a:pt x="521208" y="214884"/>
                  </a:cubicBezTo>
                  <a:cubicBezTo>
                    <a:pt x="521208" y="214884"/>
                    <a:pt x="521208" y="214884"/>
                    <a:pt x="521208" y="214884"/>
                  </a:cubicBezTo>
                  <a:close/>
                  <a:moveTo>
                    <a:pt x="521208" y="224028"/>
                  </a:moveTo>
                  <a:cubicBezTo>
                    <a:pt x="525781" y="224028"/>
                    <a:pt x="530352" y="224028"/>
                    <a:pt x="534925" y="219456"/>
                  </a:cubicBezTo>
                  <a:cubicBezTo>
                    <a:pt x="534925" y="219456"/>
                    <a:pt x="530352" y="219456"/>
                    <a:pt x="530352" y="219456"/>
                  </a:cubicBezTo>
                  <a:cubicBezTo>
                    <a:pt x="530352" y="224028"/>
                    <a:pt x="525781" y="224028"/>
                    <a:pt x="521208" y="224028"/>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88" name="Freeform: Shape 468">
              <a:extLst>
                <a:ext uri="{FF2B5EF4-FFF2-40B4-BE49-F238E27FC236}">
                  <a16:creationId xmlns:a16="http://schemas.microsoft.com/office/drawing/2014/main" id="{791A586A-8E33-A44F-8E45-DE8421147ACB}"/>
                </a:ext>
              </a:extLst>
            </p:cNvPr>
            <p:cNvSpPr/>
            <p:nvPr/>
          </p:nvSpPr>
          <p:spPr>
            <a:xfrm>
              <a:off x="6922007" y="257383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89" name="Freeform: Shape 469">
              <a:extLst>
                <a:ext uri="{FF2B5EF4-FFF2-40B4-BE49-F238E27FC236}">
                  <a16:creationId xmlns:a16="http://schemas.microsoft.com/office/drawing/2014/main" id="{D08F9789-F924-A147-8571-EBF07259EA7E}"/>
                </a:ext>
              </a:extLst>
            </p:cNvPr>
            <p:cNvSpPr/>
            <p:nvPr/>
          </p:nvSpPr>
          <p:spPr>
            <a:xfrm>
              <a:off x="7287767" y="2368095"/>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90" name="Freeform: Shape 470">
              <a:extLst>
                <a:ext uri="{FF2B5EF4-FFF2-40B4-BE49-F238E27FC236}">
                  <a16:creationId xmlns:a16="http://schemas.microsoft.com/office/drawing/2014/main" id="{35E5CDED-2847-4E49-B4E5-2F0505B2EFAE}"/>
                </a:ext>
              </a:extLst>
            </p:cNvPr>
            <p:cNvSpPr/>
            <p:nvPr/>
          </p:nvSpPr>
          <p:spPr>
            <a:xfrm>
              <a:off x="7013447" y="252811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91" name="Freeform: Shape 471">
              <a:extLst>
                <a:ext uri="{FF2B5EF4-FFF2-40B4-BE49-F238E27FC236}">
                  <a16:creationId xmlns:a16="http://schemas.microsoft.com/office/drawing/2014/main" id="{92473E78-9567-E645-86CB-16CAEBA97B79}"/>
                </a:ext>
              </a:extLst>
            </p:cNvPr>
            <p:cNvSpPr/>
            <p:nvPr/>
          </p:nvSpPr>
          <p:spPr>
            <a:xfrm>
              <a:off x="7301483" y="217149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4572"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92" name="Freeform: Shape 472">
              <a:extLst>
                <a:ext uri="{FF2B5EF4-FFF2-40B4-BE49-F238E27FC236}">
                  <a16:creationId xmlns:a16="http://schemas.microsoft.com/office/drawing/2014/main" id="{509309F1-B1BB-B74B-8856-5770EB6198B7}"/>
                </a:ext>
              </a:extLst>
            </p:cNvPr>
            <p:cNvSpPr/>
            <p:nvPr/>
          </p:nvSpPr>
          <p:spPr>
            <a:xfrm>
              <a:off x="7328915" y="234523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4572" y="0"/>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93" name="Freeform: Shape 473">
              <a:extLst>
                <a:ext uri="{FF2B5EF4-FFF2-40B4-BE49-F238E27FC236}">
                  <a16:creationId xmlns:a16="http://schemas.microsoft.com/office/drawing/2014/main" id="{033009B2-C7BE-F648-BEE4-E60D33364E89}"/>
                </a:ext>
              </a:extLst>
            </p:cNvPr>
            <p:cNvSpPr/>
            <p:nvPr/>
          </p:nvSpPr>
          <p:spPr>
            <a:xfrm>
              <a:off x="6940295" y="240924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94" name="Freeform: Shape 474">
              <a:extLst>
                <a:ext uri="{FF2B5EF4-FFF2-40B4-BE49-F238E27FC236}">
                  <a16:creationId xmlns:a16="http://schemas.microsoft.com/office/drawing/2014/main" id="{981B115F-B8B3-EF4E-BFC6-D025EEBBC824}"/>
                </a:ext>
              </a:extLst>
            </p:cNvPr>
            <p:cNvSpPr/>
            <p:nvPr/>
          </p:nvSpPr>
          <p:spPr>
            <a:xfrm>
              <a:off x="6912863" y="232237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95" name="Freeform: Shape 475">
              <a:extLst>
                <a:ext uri="{FF2B5EF4-FFF2-40B4-BE49-F238E27FC236}">
                  <a16:creationId xmlns:a16="http://schemas.microsoft.com/office/drawing/2014/main" id="{39F862BA-7124-8A40-840D-44B5A41794BE}"/>
                </a:ext>
              </a:extLst>
            </p:cNvPr>
            <p:cNvSpPr/>
            <p:nvPr/>
          </p:nvSpPr>
          <p:spPr>
            <a:xfrm>
              <a:off x="7287767" y="217149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96" name="Freeform: Shape 476">
              <a:extLst>
                <a:ext uri="{FF2B5EF4-FFF2-40B4-BE49-F238E27FC236}">
                  <a16:creationId xmlns:a16="http://schemas.microsoft.com/office/drawing/2014/main" id="{7740C21C-DCCC-B240-B326-F43C12E965DC}"/>
                </a:ext>
              </a:extLst>
            </p:cNvPr>
            <p:cNvSpPr/>
            <p:nvPr/>
          </p:nvSpPr>
          <p:spPr>
            <a:xfrm>
              <a:off x="7296911" y="235895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97" name="Freeform: Shape 477">
              <a:extLst>
                <a:ext uri="{FF2B5EF4-FFF2-40B4-BE49-F238E27FC236}">
                  <a16:creationId xmlns:a16="http://schemas.microsoft.com/office/drawing/2014/main" id="{5EA59222-F165-7444-90C1-59FEA5043694}"/>
                </a:ext>
              </a:extLst>
            </p:cNvPr>
            <p:cNvSpPr/>
            <p:nvPr/>
          </p:nvSpPr>
          <p:spPr>
            <a:xfrm>
              <a:off x="7136184" y="2171499"/>
              <a:ext cx="45720" cy="45720"/>
            </a:xfrm>
            <a:custGeom>
              <a:avLst/>
              <a:gdLst>
                <a:gd name="connsiteX0" fmla="*/ 5279 w 0"/>
                <a:gd name="connsiteY0" fmla="*/ 0 h 0"/>
                <a:gd name="connsiteX1" fmla="*/ 5279 w 0"/>
                <a:gd name="connsiteY1" fmla="*/ 0 h 0"/>
                <a:gd name="connsiteX2" fmla="*/ 5279 w 0"/>
                <a:gd name="connsiteY2" fmla="*/ 0 h 0"/>
              </a:gdLst>
              <a:ahLst/>
              <a:cxnLst>
                <a:cxn ang="0">
                  <a:pos x="connsiteX0" y="connsiteY0"/>
                </a:cxn>
                <a:cxn ang="0">
                  <a:pos x="connsiteX1" y="connsiteY1"/>
                </a:cxn>
                <a:cxn ang="0">
                  <a:pos x="connsiteX2" y="connsiteY2"/>
                </a:cxn>
              </a:cxnLst>
              <a:rect l="l" t="t" r="r" b="b"/>
              <a:pathLst>
                <a:path>
                  <a:moveTo>
                    <a:pt x="5279" y="0"/>
                  </a:moveTo>
                  <a:cubicBezTo>
                    <a:pt x="5279" y="0"/>
                    <a:pt x="5279" y="0"/>
                    <a:pt x="5279" y="0"/>
                  </a:cubicBezTo>
                  <a:cubicBezTo>
                    <a:pt x="-3865" y="0"/>
                    <a:pt x="707" y="0"/>
                    <a:pt x="5279"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98" name="Freeform: Shape 478">
              <a:extLst>
                <a:ext uri="{FF2B5EF4-FFF2-40B4-BE49-F238E27FC236}">
                  <a16:creationId xmlns:a16="http://schemas.microsoft.com/office/drawing/2014/main" id="{1DC6D8EA-7B94-6644-B36E-091E1F8E2915}"/>
                </a:ext>
              </a:extLst>
            </p:cNvPr>
            <p:cNvSpPr/>
            <p:nvPr/>
          </p:nvSpPr>
          <p:spPr>
            <a:xfrm>
              <a:off x="7018019" y="251897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4572"/>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799" name="Freeform: Shape 479">
              <a:extLst>
                <a:ext uri="{FF2B5EF4-FFF2-40B4-BE49-F238E27FC236}">
                  <a16:creationId xmlns:a16="http://schemas.microsoft.com/office/drawing/2014/main" id="{FE711DC6-C9CB-4940-8465-49B3935F2B5C}"/>
                </a:ext>
              </a:extLst>
            </p:cNvPr>
            <p:cNvSpPr/>
            <p:nvPr/>
          </p:nvSpPr>
          <p:spPr>
            <a:xfrm>
              <a:off x="7031735" y="250525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00" name="Freeform: Shape 480">
              <a:extLst>
                <a:ext uri="{FF2B5EF4-FFF2-40B4-BE49-F238E27FC236}">
                  <a16:creationId xmlns:a16="http://schemas.microsoft.com/office/drawing/2014/main" id="{16FABD2F-37AA-494A-99F6-D9F2AF0FAC6F}"/>
                </a:ext>
              </a:extLst>
            </p:cNvPr>
            <p:cNvSpPr/>
            <p:nvPr/>
          </p:nvSpPr>
          <p:spPr>
            <a:xfrm>
              <a:off x="6917435" y="234066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01" name="Freeform: Shape 481">
              <a:extLst>
                <a:ext uri="{FF2B5EF4-FFF2-40B4-BE49-F238E27FC236}">
                  <a16:creationId xmlns:a16="http://schemas.microsoft.com/office/drawing/2014/main" id="{9E6EB0F7-3142-9F41-83A4-1B4080AAA43D}"/>
                </a:ext>
              </a:extLst>
            </p:cNvPr>
            <p:cNvSpPr/>
            <p:nvPr/>
          </p:nvSpPr>
          <p:spPr>
            <a:xfrm>
              <a:off x="7242047" y="217149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02" name="Freeform: Shape 482">
              <a:extLst>
                <a:ext uri="{FF2B5EF4-FFF2-40B4-BE49-F238E27FC236}">
                  <a16:creationId xmlns:a16="http://schemas.microsoft.com/office/drawing/2014/main" id="{7C6F9B9B-71E1-6A4B-8F56-70065C7B3B5B}"/>
                </a:ext>
              </a:extLst>
            </p:cNvPr>
            <p:cNvSpPr/>
            <p:nvPr/>
          </p:nvSpPr>
          <p:spPr>
            <a:xfrm>
              <a:off x="6947407" y="2363523"/>
              <a:ext cx="45720" cy="45720"/>
            </a:xfrm>
            <a:custGeom>
              <a:avLst/>
              <a:gdLst>
                <a:gd name="connsiteX0" fmla="*/ 2032 w 0"/>
                <a:gd name="connsiteY0" fmla="*/ 0 h 0"/>
                <a:gd name="connsiteX1" fmla="*/ 2032 w 0"/>
                <a:gd name="connsiteY1" fmla="*/ 0 h 0"/>
                <a:gd name="connsiteX2" fmla="*/ 2032 w 0"/>
                <a:gd name="connsiteY2" fmla="*/ 0 h 0"/>
              </a:gdLst>
              <a:ahLst/>
              <a:cxnLst>
                <a:cxn ang="0">
                  <a:pos x="connsiteX0" y="connsiteY0"/>
                </a:cxn>
                <a:cxn ang="0">
                  <a:pos x="connsiteX1" y="connsiteY1"/>
                </a:cxn>
                <a:cxn ang="0">
                  <a:pos x="connsiteX2" y="connsiteY2"/>
                </a:cxn>
              </a:cxnLst>
              <a:rect l="l" t="t" r="r" b="b"/>
              <a:pathLst>
                <a:path>
                  <a:moveTo>
                    <a:pt x="2032" y="0"/>
                  </a:moveTo>
                  <a:cubicBezTo>
                    <a:pt x="-2540" y="0"/>
                    <a:pt x="2032" y="4572"/>
                    <a:pt x="2032" y="0"/>
                  </a:cubicBezTo>
                  <a:lnTo>
                    <a:pt x="2032"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03" name="Freeform: Shape 483">
              <a:extLst>
                <a:ext uri="{FF2B5EF4-FFF2-40B4-BE49-F238E27FC236}">
                  <a16:creationId xmlns:a16="http://schemas.microsoft.com/office/drawing/2014/main" id="{04A595B4-1654-BB45-B290-AB6833F85394}"/>
                </a:ext>
              </a:extLst>
            </p:cNvPr>
            <p:cNvSpPr/>
            <p:nvPr/>
          </p:nvSpPr>
          <p:spPr>
            <a:xfrm>
              <a:off x="6922007" y="232694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04" name="Freeform: Shape 484">
              <a:extLst>
                <a:ext uri="{FF2B5EF4-FFF2-40B4-BE49-F238E27FC236}">
                  <a16:creationId xmlns:a16="http://schemas.microsoft.com/office/drawing/2014/main" id="{67A4AB64-EEBF-D347-B8D2-851F3A2FCBEB}"/>
                </a:ext>
              </a:extLst>
            </p:cNvPr>
            <p:cNvSpPr/>
            <p:nvPr/>
          </p:nvSpPr>
          <p:spPr>
            <a:xfrm>
              <a:off x="6940295" y="257383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05" name="Freeform: Shape 485">
              <a:extLst>
                <a:ext uri="{FF2B5EF4-FFF2-40B4-BE49-F238E27FC236}">
                  <a16:creationId xmlns:a16="http://schemas.microsoft.com/office/drawing/2014/main" id="{CAC45FAF-6E01-C845-9DEB-722E25DFD906}"/>
                </a:ext>
              </a:extLst>
            </p:cNvPr>
            <p:cNvSpPr/>
            <p:nvPr/>
          </p:nvSpPr>
          <p:spPr>
            <a:xfrm>
              <a:off x="7447788" y="221721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06" name="Freeform: Shape 486">
              <a:extLst>
                <a:ext uri="{FF2B5EF4-FFF2-40B4-BE49-F238E27FC236}">
                  <a16:creationId xmlns:a16="http://schemas.microsoft.com/office/drawing/2014/main" id="{F23B8488-E14D-A74E-9D4B-587BBFA62D74}"/>
                </a:ext>
              </a:extLst>
            </p:cNvPr>
            <p:cNvSpPr/>
            <p:nvPr/>
          </p:nvSpPr>
          <p:spPr>
            <a:xfrm>
              <a:off x="7018019" y="252811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07" name="Freeform: Shape 487">
              <a:extLst>
                <a:ext uri="{FF2B5EF4-FFF2-40B4-BE49-F238E27FC236}">
                  <a16:creationId xmlns:a16="http://schemas.microsoft.com/office/drawing/2014/main" id="{A0EDFE70-5550-E043-B559-95FE1B806546}"/>
                </a:ext>
              </a:extLst>
            </p:cNvPr>
            <p:cNvSpPr/>
            <p:nvPr/>
          </p:nvSpPr>
          <p:spPr>
            <a:xfrm>
              <a:off x="7319771" y="233151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08" name="Freeform: Shape 488">
              <a:extLst>
                <a:ext uri="{FF2B5EF4-FFF2-40B4-BE49-F238E27FC236}">
                  <a16:creationId xmlns:a16="http://schemas.microsoft.com/office/drawing/2014/main" id="{F851BF42-8D60-D341-A2BA-57B4F796FAB3}"/>
                </a:ext>
              </a:extLst>
            </p:cNvPr>
            <p:cNvSpPr/>
            <p:nvPr/>
          </p:nvSpPr>
          <p:spPr>
            <a:xfrm>
              <a:off x="6885431" y="2550975"/>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09" name="Freeform: Shape 489">
              <a:extLst>
                <a:ext uri="{FF2B5EF4-FFF2-40B4-BE49-F238E27FC236}">
                  <a16:creationId xmlns:a16="http://schemas.microsoft.com/office/drawing/2014/main" id="{440953CD-9E3E-4B4F-BDD0-5CE87E9DA609}"/>
                </a:ext>
              </a:extLst>
            </p:cNvPr>
            <p:cNvSpPr/>
            <p:nvPr/>
          </p:nvSpPr>
          <p:spPr>
            <a:xfrm>
              <a:off x="7004303" y="2538402"/>
              <a:ext cx="45720" cy="45720"/>
            </a:xfrm>
            <a:custGeom>
              <a:avLst/>
              <a:gdLst>
                <a:gd name="connsiteX0" fmla="*/ 0 w 0"/>
                <a:gd name="connsiteY0" fmla="*/ 3429 h 0"/>
                <a:gd name="connsiteX1" fmla="*/ 0 w 0"/>
                <a:gd name="connsiteY1" fmla="*/ 3429 h 0"/>
                <a:gd name="connsiteX2" fmla="*/ 0 w 0"/>
                <a:gd name="connsiteY2" fmla="*/ 3429 h 0"/>
                <a:gd name="connsiteX3" fmla="*/ 0 w 0"/>
                <a:gd name="connsiteY3" fmla="*/ 3429 h 0"/>
              </a:gdLst>
              <a:ahLst/>
              <a:cxnLst>
                <a:cxn ang="0">
                  <a:pos x="connsiteX0" y="connsiteY0"/>
                </a:cxn>
                <a:cxn ang="0">
                  <a:pos x="connsiteX1" y="connsiteY1"/>
                </a:cxn>
                <a:cxn ang="0">
                  <a:pos x="connsiteX2" y="connsiteY2"/>
                </a:cxn>
                <a:cxn ang="0">
                  <a:pos x="connsiteX3" y="connsiteY3"/>
                </a:cxn>
              </a:cxnLst>
              <a:rect l="l" t="t" r="r" b="b"/>
              <a:pathLst>
                <a:path>
                  <a:moveTo>
                    <a:pt x="0" y="3429"/>
                  </a:moveTo>
                  <a:cubicBezTo>
                    <a:pt x="4572" y="3429"/>
                    <a:pt x="4572" y="-1143"/>
                    <a:pt x="0" y="3429"/>
                  </a:cubicBezTo>
                  <a:cubicBezTo>
                    <a:pt x="4572" y="-1143"/>
                    <a:pt x="0" y="-1143"/>
                    <a:pt x="0" y="3429"/>
                  </a:cubicBezTo>
                  <a:cubicBezTo>
                    <a:pt x="0" y="-1143"/>
                    <a:pt x="0" y="-1143"/>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10" name="Freeform: Shape 490">
              <a:extLst>
                <a:ext uri="{FF2B5EF4-FFF2-40B4-BE49-F238E27FC236}">
                  <a16:creationId xmlns:a16="http://schemas.microsoft.com/office/drawing/2014/main" id="{77DE7E3A-B61C-5F4F-9558-578936421DEA}"/>
                </a:ext>
              </a:extLst>
            </p:cNvPr>
            <p:cNvSpPr/>
            <p:nvPr/>
          </p:nvSpPr>
          <p:spPr>
            <a:xfrm>
              <a:off x="7831836" y="2697279"/>
              <a:ext cx="45720" cy="45720"/>
            </a:xfrm>
            <a:custGeom>
              <a:avLst/>
              <a:gdLst>
                <a:gd name="connsiteX0" fmla="*/ 0 w 0"/>
                <a:gd name="connsiteY0" fmla="*/ 0 h 0"/>
                <a:gd name="connsiteX1" fmla="*/ 4572 w 0"/>
                <a:gd name="connsiteY1" fmla="*/ 4572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4572" y="4572"/>
                    <a:pt x="4572" y="4572"/>
                  </a:cubicBezTo>
                  <a:cubicBezTo>
                    <a:pt x="4572" y="4572"/>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11" name="Freeform: Shape 491">
              <a:extLst>
                <a:ext uri="{FF2B5EF4-FFF2-40B4-BE49-F238E27FC236}">
                  <a16:creationId xmlns:a16="http://schemas.microsoft.com/office/drawing/2014/main" id="{1D1A9299-930E-A648-BAEE-64D4D454090B}"/>
                </a:ext>
              </a:extLst>
            </p:cNvPr>
            <p:cNvSpPr/>
            <p:nvPr/>
          </p:nvSpPr>
          <p:spPr>
            <a:xfrm>
              <a:off x="7828407" y="2697279"/>
              <a:ext cx="45720" cy="45720"/>
            </a:xfrm>
            <a:custGeom>
              <a:avLst/>
              <a:gdLst>
                <a:gd name="connsiteX0" fmla="*/ 3429 w 0"/>
                <a:gd name="connsiteY0" fmla="*/ 0 h 0"/>
                <a:gd name="connsiteX1" fmla="*/ 3429 w 0"/>
                <a:gd name="connsiteY1" fmla="*/ 0 h 0"/>
                <a:gd name="connsiteX2" fmla="*/ 3429 w 0"/>
                <a:gd name="connsiteY2" fmla="*/ 0 h 0"/>
              </a:gdLst>
              <a:ahLst/>
              <a:cxnLst>
                <a:cxn ang="0">
                  <a:pos x="connsiteX0" y="connsiteY0"/>
                </a:cxn>
                <a:cxn ang="0">
                  <a:pos x="connsiteX1" y="connsiteY1"/>
                </a:cxn>
                <a:cxn ang="0">
                  <a:pos x="connsiteX2" y="connsiteY2"/>
                </a:cxn>
              </a:cxnLst>
              <a:rect l="l" t="t" r="r" b="b"/>
              <a:pathLst>
                <a:path>
                  <a:moveTo>
                    <a:pt x="3429" y="0"/>
                  </a:moveTo>
                  <a:lnTo>
                    <a:pt x="3429" y="0"/>
                  </a:lnTo>
                  <a:cubicBezTo>
                    <a:pt x="-1143" y="0"/>
                    <a:pt x="-1143" y="0"/>
                    <a:pt x="3429"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12" name="Freeform: Shape 492">
              <a:extLst>
                <a:ext uri="{FF2B5EF4-FFF2-40B4-BE49-F238E27FC236}">
                  <a16:creationId xmlns:a16="http://schemas.microsoft.com/office/drawing/2014/main" id="{F0418A9B-A70D-4449-98A4-85A57044733C}"/>
                </a:ext>
              </a:extLst>
            </p:cNvPr>
            <p:cNvSpPr/>
            <p:nvPr/>
          </p:nvSpPr>
          <p:spPr>
            <a:xfrm>
              <a:off x="7831836" y="269727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13" name="Freeform: Shape 493">
              <a:extLst>
                <a:ext uri="{FF2B5EF4-FFF2-40B4-BE49-F238E27FC236}">
                  <a16:creationId xmlns:a16="http://schemas.microsoft.com/office/drawing/2014/main" id="{790518D3-DA1E-5440-A12C-A7D99FE4F06E}"/>
                </a:ext>
              </a:extLst>
            </p:cNvPr>
            <p:cNvSpPr/>
            <p:nvPr/>
          </p:nvSpPr>
          <p:spPr>
            <a:xfrm>
              <a:off x="7836408" y="267899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4572" y="0"/>
                    <a:pt x="4572"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14" name="Freeform: Shape 494">
              <a:extLst>
                <a:ext uri="{FF2B5EF4-FFF2-40B4-BE49-F238E27FC236}">
                  <a16:creationId xmlns:a16="http://schemas.microsoft.com/office/drawing/2014/main" id="{5AFFEF41-B806-E34F-BE26-B7C01EAE00DD}"/>
                </a:ext>
              </a:extLst>
            </p:cNvPr>
            <p:cNvSpPr/>
            <p:nvPr/>
          </p:nvSpPr>
          <p:spPr>
            <a:xfrm>
              <a:off x="7840980" y="2646987"/>
              <a:ext cx="45720" cy="45720"/>
            </a:xfrm>
            <a:custGeom>
              <a:avLst/>
              <a:gdLst>
                <a:gd name="connsiteX0" fmla="*/ 4572 w 0"/>
                <a:gd name="connsiteY0" fmla="*/ 0 h 0"/>
                <a:gd name="connsiteX1" fmla="*/ 0 w 0"/>
                <a:gd name="connsiteY1" fmla="*/ 4572 h 0"/>
                <a:gd name="connsiteX2" fmla="*/ 4572 w 0"/>
                <a:gd name="connsiteY2" fmla="*/ 0 h 0"/>
                <a:gd name="connsiteX3" fmla="*/ 4572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4572" y="0"/>
                  </a:moveTo>
                  <a:cubicBezTo>
                    <a:pt x="4572" y="0"/>
                    <a:pt x="0" y="0"/>
                    <a:pt x="0" y="4572"/>
                  </a:cubicBezTo>
                  <a:cubicBezTo>
                    <a:pt x="0" y="4572"/>
                    <a:pt x="0" y="4572"/>
                    <a:pt x="4572" y="0"/>
                  </a:cubicBezTo>
                  <a:cubicBezTo>
                    <a:pt x="4572" y="4572"/>
                    <a:pt x="4572" y="0"/>
                    <a:pt x="457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15" name="Freeform: Shape 495">
              <a:extLst>
                <a:ext uri="{FF2B5EF4-FFF2-40B4-BE49-F238E27FC236}">
                  <a16:creationId xmlns:a16="http://schemas.microsoft.com/office/drawing/2014/main" id="{A8B5C07F-8679-9940-9885-63DF796C81F8}"/>
                </a:ext>
              </a:extLst>
            </p:cNvPr>
            <p:cNvSpPr/>
            <p:nvPr/>
          </p:nvSpPr>
          <p:spPr>
            <a:xfrm>
              <a:off x="7906131" y="2692707"/>
              <a:ext cx="45720" cy="45720"/>
            </a:xfrm>
            <a:custGeom>
              <a:avLst/>
              <a:gdLst>
                <a:gd name="connsiteX0" fmla="*/ 3429 w 0"/>
                <a:gd name="connsiteY0" fmla="*/ 0 h 0"/>
                <a:gd name="connsiteX1" fmla="*/ 3429 w 0"/>
                <a:gd name="connsiteY1" fmla="*/ 4572 h 0"/>
                <a:gd name="connsiteX2" fmla="*/ 3429 w 0"/>
                <a:gd name="connsiteY2" fmla="*/ 0 h 0"/>
              </a:gdLst>
              <a:ahLst/>
              <a:cxnLst>
                <a:cxn ang="0">
                  <a:pos x="connsiteX0" y="connsiteY0"/>
                </a:cxn>
                <a:cxn ang="0">
                  <a:pos x="connsiteX1" y="connsiteY1"/>
                </a:cxn>
                <a:cxn ang="0">
                  <a:pos x="connsiteX2" y="connsiteY2"/>
                </a:cxn>
              </a:cxnLst>
              <a:rect l="l" t="t" r="r" b="b"/>
              <a:pathLst>
                <a:path>
                  <a:moveTo>
                    <a:pt x="3429" y="0"/>
                  </a:moveTo>
                  <a:cubicBezTo>
                    <a:pt x="-1143" y="0"/>
                    <a:pt x="-1143" y="4572"/>
                    <a:pt x="3429" y="4572"/>
                  </a:cubicBezTo>
                  <a:cubicBezTo>
                    <a:pt x="8001" y="4572"/>
                    <a:pt x="8001" y="0"/>
                    <a:pt x="3429"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16" name="Freeform: Shape 496">
              <a:extLst>
                <a:ext uri="{FF2B5EF4-FFF2-40B4-BE49-F238E27FC236}">
                  <a16:creationId xmlns:a16="http://schemas.microsoft.com/office/drawing/2014/main" id="{3466026D-C999-E146-9DCF-4C7FFC052DFD}"/>
                </a:ext>
              </a:extLst>
            </p:cNvPr>
            <p:cNvSpPr/>
            <p:nvPr/>
          </p:nvSpPr>
          <p:spPr>
            <a:xfrm>
              <a:off x="8673085" y="3332787"/>
              <a:ext cx="45720" cy="45720"/>
            </a:xfrm>
            <a:custGeom>
              <a:avLst/>
              <a:gdLst>
                <a:gd name="connsiteX0" fmla="*/ 4572 w 0"/>
                <a:gd name="connsiteY0" fmla="*/ 0 h 0"/>
                <a:gd name="connsiteX1" fmla="*/ 0 w 0"/>
                <a:gd name="connsiteY1" fmla="*/ 0 h 0"/>
                <a:gd name="connsiteX2" fmla="*/ 4572 w 0"/>
                <a:gd name="connsiteY2" fmla="*/ 0 h 0"/>
              </a:gdLst>
              <a:ahLst/>
              <a:cxnLst>
                <a:cxn ang="0">
                  <a:pos x="connsiteX0" y="connsiteY0"/>
                </a:cxn>
                <a:cxn ang="0">
                  <a:pos x="connsiteX1" y="connsiteY1"/>
                </a:cxn>
                <a:cxn ang="0">
                  <a:pos x="connsiteX2" y="connsiteY2"/>
                </a:cxn>
              </a:cxnLst>
              <a:rect l="l" t="t" r="r" b="b"/>
              <a:pathLst>
                <a:path>
                  <a:moveTo>
                    <a:pt x="4572" y="0"/>
                  </a:moveTo>
                  <a:cubicBezTo>
                    <a:pt x="4572" y="0"/>
                    <a:pt x="0" y="0"/>
                    <a:pt x="0" y="0"/>
                  </a:cubicBezTo>
                  <a:cubicBezTo>
                    <a:pt x="0" y="0"/>
                    <a:pt x="0" y="0"/>
                    <a:pt x="457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17" name="Freeform: Shape 497">
              <a:extLst>
                <a:ext uri="{FF2B5EF4-FFF2-40B4-BE49-F238E27FC236}">
                  <a16:creationId xmlns:a16="http://schemas.microsoft.com/office/drawing/2014/main" id="{EA7126DB-4945-F548-AD60-D20F0F51C169}"/>
                </a:ext>
              </a:extLst>
            </p:cNvPr>
            <p:cNvSpPr/>
            <p:nvPr/>
          </p:nvSpPr>
          <p:spPr>
            <a:xfrm>
              <a:off x="8686801" y="333735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4572"/>
                    <a:pt x="0" y="0"/>
                  </a:cubicBezTo>
                  <a:cubicBezTo>
                    <a:pt x="4572"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18" name="Freeform: Shape 498">
              <a:extLst>
                <a:ext uri="{FF2B5EF4-FFF2-40B4-BE49-F238E27FC236}">
                  <a16:creationId xmlns:a16="http://schemas.microsoft.com/office/drawing/2014/main" id="{AD987A5E-ABBB-7243-A9B5-8852CA5EC470}"/>
                </a:ext>
              </a:extLst>
            </p:cNvPr>
            <p:cNvSpPr/>
            <p:nvPr/>
          </p:nvSpPr>
          <p:spPr>
            <a:xfrm>
              <a:off x="9468613" y="3486341"/>
              <a:ext cx="45720" cy="45720"/>
            </a:xfrm>
            <a:custGeom>
              <a:avLst/>
              <a:gdLst>
                <a:gd name="connsiteX0" fmla="*/ 0 w 0"/>
                <a:gd name="connsiteY0" fmla="*/ 1894 h 0"/>
                <a:gd name="connsiteX1" fmla="*/ 4572 w 0"/>
                <a:gd name="connsiteY1" fmla="*/ 6466 h 0"/>
                <a:gd name="connsiteX2" fmla="*/ 4572 w 0"/>
                <a:gd name="connsiteY2" fmla="*/ 6466 h 0"/>
                <a:gd name="connsiteX3" fmla="*/ 0 w 0"/>
                <a:gd name="connsiteY3" fmla="*/ 1894 h 0"/>
              </a:gdLst>
              <a:ahLst/>
              <a:cxnLst>
                <a:cxn ang="0">
                  <a:pos x="connsiteX0" y="connsiteY0"/>
                </a:cxn>
                <a:cxn ang="0">
                  <a:pos x="connsiteX1" y="connsiteY1"/>
                </a:cxn>
                <a:cxn ang="0">
                  <a:pos x="connsiteX2" y="connsiteY2"/>
                </a:cxn>
                <a:cxn ang="0">
                  <a:pos x="connsiteX3" y="connsiteY3"/>
                </a:cxn>
              </a:cxnLst>
              <a:rect l="l" t="t" r="r" b="b"/>
              <a:pathLst>
                <a:path>
                  <a:moveTo>
                    <a:pt x="0" y="1894"/>
                  </a:moveTo>
                  <a:cubicBezTo>
                    <a:pt x="0" y="1894"/>
                    <a:pt x="4572" y="6466"/>
                    <a:pt x="4572" y="6466"/>
                  </a:cubicBezTo>
                  <a:cubicBezTo>
                    <a:pt x="4572" y="6466"/>
                    <a:pt x="4572" y="6466"/>
                    <a:pt x="4572" y="6466"/>
                  </a:cubicBezTo>
                  <a:cubicBezTo>
                    <a:pt x="4572" y="1894"/>
                    <a:pt x="4572" y="-2678"/>
                    <a:pt x="0" y="189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19" name="Freeform: Shape 499">
              <a:extLst>
                <a:ext uri="{FF2B5EF4-FFF2-40B4-BE49-F238E27FC236}">
                  <a16:creationId xmlns:a16="http://schemas.microsoft.com/office/drawing/2014/main" id="{156C7AC4-8B3A-9649-BBC2-2B8A82AA15AC}"/>
                </a:ext>
              </a:extLst>
            </p:cNvPr>
            <p:cNvSpPr/>
            <p:nvPr/>
          </p:nvSpPr>
          <p:spPr>
            <a:xfrm>
              <a:off x="9484870" y="3511095"/>
              <a:ext cx="45720" cy="45720"/>
            </a:xfrm>
            <a:custGeom>
              <a:avLst/>
              <a:gdLst>
                <a:gd name="connsiteX0" fmla="*/ 2032 w 0"/>
                <a:gd name="connsiteY0" fmla="*/ 0 h 0"/>
                <a:gd name="connsiteX1" fmla="*/ 2032 w 0"/>
                <a:gd name="connsiteY1" fmla="*/ 0 h 0"/>
                <a:gd name="connsiteX2" fmla="*/ 2032 w 0"/>
                <a:gd name="connsiteY2" fmla="*/ 0 h 0"/>
                <a:gd name="connsiteX3" fmla="*/ 2032 w 0"/>
                <a:gd name="connsiteY3" fmla="*/ 4572 h 0"/>
                <a:gd name="connsiteX4" fmla="*/ 2032 w 0"/>
                <a:gd name="connsiteY4" fmla="*/ 0 h 0"/>
                <a:gd name="connsiteX5" fmla="*/ 2032 w 0"/>
                <a:gd name="connsiteY5"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2032" y="0"/>
                  </a:moveTo>
                  <a:cubicBezTo>
                    <a:pt x="2032" y="0"/>
                    <a:pt x="2032" y="0"/>
                    <a:pt x="2032" y="0"/>
                  </a:cubicBezTo>
                  <a:cubicBezTo>
                    <a:pt x="2032" y="0"/>
                    <a:pt x="2032" y="4572"/>
                    <a:pt x="2032" y="0"/>
                  </a:cubicBezTo>
                  <a:cubicBezTo>
                    <a:pt x="-2540" y="0"/>
                    <a:pt x="2032" y="4572"/>
                    <a:pt x="2032" y="4572"/>
                  </a:cubicBezTo>
                  <a:cubicBezTo>
                    <a:pt x="6604" y="4572"/>
                    <a:pt x="6604" y="4572"/>
                    <a:pt x="2032" y="0"/>
                  </a:cubicBezTo>
                  <a:cubicBezTo>
                    <a:pt x="6604" y="4572"/>
                    <a:pt x="6604" y="0"/>
                    <a:pt x="203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20" name="Freeform: Shape 500">
              <a:extLst>
                <a:ext uri="{FF2B5EF4-FFF2-40B4-BE49-F238E27FC236}">
                  <a16:creationId xmlns:a16="http://schemas.microsoft.com/office/drawing/2014/main" id="{ABCEE081-457F-0341-B704-74AA0DE8999A}"/>
                </a:ext>
              </a:extLst>
            </p:cNvPr>
            <p:cNvSpPr/>
            <p:nvPr/>
          </p:nvSpPr>
          <p:spPr>
            <a:xfrm>
              <a:off x="9592058" y="3675687"/>
              <a:ext cx="45720" cy="45720"/>
            </a:xfrm>
            <a:custGeom>
              <a:avLst/>
              <a:gdLst>
                <a:gd name="connsiteX0" fmla="*/ 4572 w 0"/>
                <a:gd name="connsiteY0" fmla="*/ 4572 h 0"/>
                <a:gd name="connsiteX1" fmla="*/ 4572 w 0"/>
                <a:gd name="connsiteY1" fmla="*/ 4572 h 0"/>
                <a:gd name="connsiteX2" fmla="*/ 4572 w 0"/>
                <a:gd name="connsiteY2" fmla="*/ 0 h 0"/>
                <a:gd name="connsiteX3" fmla="*/ 4572 w 0"/>
                <a:gd name="connsiteY3" fmla="*/ 4572 h 0"/>
                <a:gd name="connsiteX4" fmla="*/ 0 w 0"/>
                <a:gd name="connsiteY4" fmla="*/ 0 h 0"/>
                <a:gd name="connsiteX5" fmla="*/ 0 w 0"/>
                <a:gd name="connsiteY5" fmla="*/ 0 h 0"/>
                <a:gd name="connsiteX6" fmla="*/ 4572 w 0"/>
                <a:gd name="connsiteY6" fmla="*/ 4572 h 0"/>
                <a:gd name="connsiteX7" fmla="*/ 4572 w 0"/>
                <a:gd name="connsiteY7" fmla="*/ 4572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a:moveTo>
                    <a:pt x="4572" y="4572"/>
                  </a:moveTo>
                  <a:cubicBezTo>
                    <a:pt x="4572" y="4572"/>
                    <a:pt x="4572" y="4572"/>
                    <a:pt x="4572" y="4572"/>
                  </a:cubicBezTo>
                  <a:cubicBezTo>
                    <a:pt x="9144" y="9144"/>
                    <a:pt x="9144" y="0"/>
                    <a:pt x="4572" y="0"/>
                  </a:cubicBezTo>
                  <a:cubicBezTo>
                    <a:pt x="4572" y="0"/>
                    <a:pt x="4572" y="0"/>
                    <a:pt x="4572" y="4572"/>
                  </a:cubicBezTo>
                  <a:cubicBezTo>
                    <a:pt x="4572" y="0"/>
                    <a:pt x="4572" y="0"/>
                    <a:pt x="0" y="0"/>
                  </a:cubicBezTo>
                  <a:cubicBezTo>
                    <a:pt x="0" y="0"/>
                    <a:pt x="0" y="0"/>
                    <a:pt x="0" y="0"/>
                  </a:cubicBezTo>
                  <a:cubicBezTo>
                    <a:pt x="0" y="0"/>
                    <a:pt x="0" y="0"/>
                    <a:pt x="4572" y="4572"/>
                  </a:cubicBezTo>
                  <a:cubicBezTo>
                    <a:pt x="0" y="0"/>
                    <a:pt x="4572" y="4572"/>
                    <a:pt x="4572"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21" name="Freeform: Shape 501">
              <a:extLst>
                <a:ext uri="{FF2B5EF4-FFF2-40B4-BE49-F238E27FC236}">
                  <a16:creationId xmlns:a16="http://schemas.microsoft.com/office/drawing/2014/main" id="{97412415-0A7E-6841-A590-0194029BFDCB}"/>
                </a:ext>
              </a:extLst>
            </p:cNvPr>
            <p:cNvSpPr/>
            <p:nvPr/>
          </p:nvSpPr>
          <p:spPr>
            <a:xfrm>
              <a:off x="9587485" y="3661971"/>
              <a:ext cx="45720" cy="45720"/>
            </a:xfrm>
            <a:custGeom>
              <a:avLst/>
              <a:gdLst>
                <a:gd name="connsiteX0" fmla="*/ 0 w 0"/>
                <a:gd name="connsiteY0" fmla="*/ 0 h 0"/>
                <a:gd name="connsiteX1" fmla="*/ 0 w 0"/>
                <a:gd name="connsiteY1" fmla="*/ 0 h 0"/>
                <a:gd name="connsiteX2" fmla="*/ 4572 w 0"/>
                <a:gd name="connsiteY2" fmla="*/ 4572 h 0"/>
                <a:gd name="connsiteX3" fmla="*/ 0 w 0"/>
                <a:gd name="connsiteY3" fmla="*/ 0 h 0"/>
                <a:gd name="connsiteX4" fmla="*/ 0 w 0"/>
                <a:gd name="connsiteY4" fmla="*/ 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0" y="0"/>
                  </a:moveTo>
                  <a:cubicBezTo>
                    <a:pt x="0" y="0"/>
                    <a:pt x="4572" y="4572"/>
                    <a:pt x="0" y="0"/>
                  </a:cubicBezTo>
                  <a:cubicBezTo>
                    <a:pt x="4572" y="4572"/>
                    <a:pt x="4572" y="4572"/>
                    <a:pt x="4572" y="4572"/>
                  </a:cubicBezTo>
                  <a:cubicBezTo>
                    <a:pt x="4572" y="0"/>
                    <a:pt x="4572" y="0"/>
                    <a:pt x="0" y="0"/>
                  </a:cubicBezTo>
                  <a:cubicBezTo>
                    <a:pt x="4572" y="0"/>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22" name="Freeform: Shape 502">
              <a:extLst>
                <a:ext uri="{FF2B5EF4-FFF2-40B4-BE49-F238E27FC236}">
                  <a16:creationId xmlns:a16="http://schemas.microsoft.com/office/drawing/2014/main" id="{803103FD-7FB6-ED40-B35F-F4973CE4BAA6}"/>
                </a:ext>
              </a:extLst>
            </p:cNvPr>
            <p:cNvSpPr/>
            <p:nvPr/>
          </p:nvSpPr>
          <p:spPr>
            <a:xfrm>
              <a:off x="9596630" y="3643683"/>
              <a:ext cx="45720" cy="45720"/>
            </a:xfrm>
            <a:custGeom>
              <a:avLst/>
              <a:gdLst>
                <a:gd name="connsiteX0" fmla="*/ 0 w 0"/>
                <a:gd name="connsiteY0" fmla="*/ 0 h 0"/>
                <a:gd name="connsiteX1" fmla="*/ 0 w 0"/>
                <a:gd name="connsiteY1" fmla="*/ 4572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4572"/>
                    <a:pt x="0" y="4572"/>
                  </a:cubicBezTo>
                  <a:cubicBezTo>
                    <a:pt x="0" y="4572"/>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23" name="Freeform: Shape 503">
              <a:extLst>
                <a:ext uri="{FF2B5EF4-FFF2-40B4-BE49-F238E27FC236}">
                  <a16:creationId xmlns:a16="http://schemas.microsoft.com/office/drawing/2014/main" id="{7925E304-CE75-AF41-B8CA-360D1F0F597F}"/>
                </a:ext>
              </a:extLst>
            </p:cNvPr>
            <p:cNvSpPr/>
            <p:nvPr/>
          </p:nvSpPr>
          <p:spPr>
            <a:xfrm>
              <a:off x="9596630" y="3693975"/>
              <a:ext cx="45720" cy="45720"/>
            </a:xfrm>
            <a:custGeom>
              <a:avLst/>
              <a:gdLst>
                <a:gd name="connsiteX0" fmla="*/ 4572 w 0"/>
                <a:gd name="connsiteY0" fmla="*/ 4572 h 0"/>
                <a:gd name="connsiteX1" fmla="*/ 4572 w 0"/>
                <a:gd name="connsiteY1" fmla="*/ 4572 h 0"/>
                <a:gd name="connsiteX2" fmla="*/ 0 w 0"/>
                <a:gd name="connsiteY2" fmla="*/ 0 h 0"/>
                <a:gd name="connsiteX3" fmla="*/ 0 w 0"/>
                <a:gd name="connsiteY3" fmla="*/ 4572 h 0"/>
                <a:gd name="connsiteX4" fmla="*/ 4572 w 0"/>
                <a:gd name="connsiteY4" fmla="*/ 4572 h 0"/>
                <a:gd name="connsiteX5" fmla="*/ 4572 w 0"/>
                <a:gd name="connsiteY5" fmla="*/ 4572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4572" y="4572"/>
                  </a:moveTo>
                  <a:cubicBezTo>
                    <a:pt x="4572" y="4572"/>
                    <a:pt x="4572" y="4572"/>
                    <a:pt x="4572" y="4572"/>
                  </a:cubicBezTo>
                  <a:cubicBezTo>
                    <a:pt x="4572" y="0"/>
                    <a:pt x="4572" y="0"/>
                    <a:pt x="0" y="0"/>
                  </a:cubicBezTo>
                  <a:cubicBezTo>
                    <a:pt x="0" y="0"/>
                    <a:pt x="0" y="4572"/>
                    <a:pt x="0" y="4572"/>
                  </a:cubicBezTo>
                  <a:cubicBezTo>
                    <a:pt x="0" y="4572"/>
                    <a:pt x="0" y="4572"/>
                    <a:pt x="4572" y="4572"/>
                  </a:cubicBezTo>
                  <a:cubicBezTo>
                    <a:pt x="0" y="4572"/>
                    <a:pt x="0" y="4572"/>
                    <a:pt x="4572"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24" name="Freeform: Shape 504">
              <a:extLst>
                <a:ext uri="{FF2B5EF4-FFF2-40B4-BE49-F238E27FC236}">
                  <a16:creationId xmlns:a16="http://schemas.microsoft.com/office/drawing/2014/main" id="{C1A40744-8FE5-DB4E-93CA-4E287044B4D8}"/>
                </a:ext>
              </a:extLst>
            </p:cNvPr>
            <p:cNvSpPr/>
            <p:nvPr/>
          </p:nvSpPr>
          <p:spPr>
            <a:xfrm>
              <a:off x="9597773" y="3712263"/>
              <a:ext cx="45720" cy="45720"/>
            </a:xfrm>
            <a:custGeom>
              <a:avLst/>
              <a:gdLst>
                <a:gd name="connsiteX0" fmla="*/ 3429 w 0"/>
                <a:gd name="connsiteY0" fmla="*/ 4572 h 0"/>
                <a:gd name="connsiteX1" fmla="*/ 3429 w 0"/>
                <a:gd name="connsiteY1" fmla="*/ 0 h 0"/>
                <a:gd name="connsiteX2" fmla="*/ 3429 w 0"/>
                <a:gd name="connsiteY2" fmla="*/ 4572 h 0"/>
              </a:gdLst>
              <a:ahLst/>
              <a:cxnLst>
                <a:cxn ang="0">
                  <a:pos x="connsiteX0" y="connsiteY0"/>
                </a:cxn>
                <a:cxn ang="0">
                  <a:pos x="connsiteX1" y="connsiteY1"/>
                </a:cxn>
                <a:cxn ang="0">
                  <a:pos x="connsiteX2" y="connsiteY2"/>
                </a:cxn>
              </a:cxnLst>
              <a:rect l="l" t="t" r="r" b="b"/>
              <a:pathLst>
                <a:path>
                  <a:moveTo>
                    <a:pt x="3429" y="4572"/>
                  </a:moveTo>
                  <a:cubicBezTo>
                    <a:pt x="3429" y="4572"/>
                    <a:pt x="3429" y="0"/>
                    <a:pt x="3429" y="0"/>
                  </a:cubicBezTo>
                  <a:cubicBezTo>
                    <a:pt x="-1143" y="4572"/>
                    <a:pt x="-1143" y="4572"/>
                    <a:pt x="3429"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25" name="Freeform: Shape 505">
              <a:extLst>
                <a:ext uri="{FF2B5EF4-FFF2-40B4-BE49-F238E27FC236}">
                  <a16:creationId xmlns:a16="http://schemas.microsoft.com/office/drawing/2014/main" id="{1DFD9D8A-8E16-CA49-BBD2-B5A22D443FFA}"/>
                </a:ext>
              </a:extLst>
            </p:cNvPr>
            <p:cNvSpPr/>
            <p:nvPr/>
          </p:nvSpPr>
          <p:spPr>
            <a:xfrm>
              <a:off x="9601202" y="3674407"/>
              <a:ext cx="45720" cy="45720"/>
            </a:xfrm>
            <a:custGeom>
              <a:avLst/>
              <a:gdLst>
                <a:gd name="connsiteX0" fmla="*/ 0 w 0"/>
                <a:gd name="connsiteY0" fmla="*/ 1280 h 0"/>
                <a:gd name="connsiteX1" fmla="*/ 0 w 0"/>
                <a:gd name="connsiteY1" fmla="*/ 1280 h 0"/>
                <a:gd name="connsiteX2" fmla="*/ 0 w 0"/>
                <a:gd name="connsiteY2" fmla="*/ 1280 h 0"/>
                <a:gd name="connsiteX3" fmla="*/ 4572 w 0"/>
                <a:gd name="connsiteY3" fmla="*/ 5852 h 0"/>
                <a:gd name="connsiteX4" fmla="*/ 0 w 0"/>
                <a:gd name="connsiteY4" fmla="*/ 128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0" y="1280"/>
                  </a:moveTo>
                  <a:cubicBezTo>
                    <a:pt x="0" y="1280"/>
                    <a:pt x="0" y="1280"/>
                    <a:pt x="0" y="1280"/>
                  </a:cubicBezTo>
                  <a:cubicBezTo>
                    <a:pt x="0" y="1280"/>
                    <a:pt x="0" y="1280"/>
                    <a:pt x="0" y="1280"/>
                  </a:cubicBezTo>
                  <a:cubicBezTo>
                    <a:pt x="0" y="5852"/>
                    <a:pt x="4572" y="5852"/>
                    <a:pt x="4572" y="5852"/>
                  </a:cubicBezTo>
                  <a:cubicBezTo>
                    <a:pt x="4572" y="5852"/>
                    <a:pt x="0" y="-3292"/>
                    <a:pt x="0" y="128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26" name="Freeform: Shape 506">
              <a:extLst>
                <a:ext uri="{FF2B5EF4-FFF2-40B4-BE49-F238E27FC236}">
                  <a16:creationId xmlns:a16="http://schemas.microsoft.com/office/drawing/2014/main" id="{18601393-382D-B049-8CBC-BD72018405E8}"/>
                </a:ext>
              </a:extLst>
            </p:cNvPr>
            <p:cNvSpPr/>
            <p:nvPr/>
          </p:nvSpPr>
          <p:spPr>
            <a:xfrm>
              <a:off x="9596630" y="3657399"/>
              <a:ext cx="45720" cy="45720"/>
            </a:xfrm>
            <a:custGeom>
              <a:avLst/>
              <a:gdLst>
                <a:gd name="connsiteX0" fmla="*/ 0 w 0"/>
                <a:gd name="connsiteY0" fmla="*/ 0 h 0"/>
                <a:gd name="connsiteX1" fmla="*/ 0 w 0"/>
                <a:gd name="connsiteY1" fmla="*/ 4572 h 0"/>
                <a:gd name="connsiteX2" fmla="*/ 0 w 0"/>
                <a:gd name="connsiteY2" fmla="*/ 0 h 0"/>
                <a:gd name="connsiteX3" fmla="*/ 0 w 0"/>
                <a:gd name="connsiteY3" fmla="*/ 0 h 0"/>
                <a:gd name="connsiteX4" fmla="*/ 0 w 0"/>
                <a:gd name="connsiteY4" fmla="*/ 0 h 0"/>
                <a:gd name="connsiteX5" fmla="*/ 0 w 0"/>
                <a:gd name="connsiteY5"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0" y="0"/>
                  </a:moveTo>
                  <a:cubicBezTo>
                    <a:pt x="0" y="0"/>
                    <a:pt x="0" y="4572"/>
                    <a:pt x="0" y="4572"/>
                  </a:cubicBezTo>
                  <a:cubicBezTo>
                    <a:pt x="4572" y="4572"/>
                    <a:pt x="4572" y="4572"/>
                    <a:pt x="0" y="0"/>
                  </a:cubicBezTo>
                  <a:cubicBezTo>
                    <a:pt x="4572" y="4572"/>
                    <a:pt x="4572" y="4572"/>
                    <a:pt x="0" y="0"/>
                  </a:cubicBezTo>
                  <a:cubicBezTo>
                    <a:pt x="4572" y="0"/>
                    <a:pt x="4572"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27" name="Freeform: Shape 507">
              <a:extLst>
                <a:ext uri="{FF2B5EF4-FFF2-40B4-BE49-F238E27FC236}">
                  <a16:creationId xmlns:a16="http://schemas.microsoft.com/office/drawing/2014/main" id="{428F669C-4D4A-6C46-AABB-DC3C496633AC}"/>
                </a:ext>
              </a:extLst>
            </p:cNvPr>
            <p:cNvSpPr/>
            <p:nvPr/>
          </p:nvSpPr>
          <p:spPr>
            <a:xfrm>
              <a:off x="7754112" y="257383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28" name="Freeform: Shape 508">
              <a:extLst>
                <a:ext uri="{FF2B5EF4-FFF2-40B4-BE49-F238E27FC236}">
                  <a16:creationId xmlns:a16="http://schemas.microsoft.com/office/drawing/2014/main" id="{5E0F2337-702A-2D4A-8E1D-C87A9CE4B01C}"/>
                </a:ext>
              </a:extLst>
            </p:cNvPr>
            <p:cNvSpPr/>
            <p:nvPr/>
          </p:nvSpPr>
          <p:spPr>
            <a:xfrm>
              <a:off x="9939530" y="320934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4572"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29" name="Freeform: Shape 509">
              <a:extLst>
                <a:ext uri="{FF2B5EF4-FFF2-40B4-BE49-F238E27FC236}">
                  <a16:creationId xmlns:a16="http://schemas.microsoft.com/office/drawing/2014/main" id="{58EA50DE-6831-0140-9672-8C91A7F20D90}"/>
                </a:ext>
              </a:extLst>
            </p:cNvPr>
            <p:cNvSpPr/>
            <p:nvPr/>
          </p:nvSpPr>
          <p:spPr>
            <a:xfrm>
              <a:off x="8334757" y="246410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30" name="Freeform: Shape 510">
              <a:extLst>
                <a:ext uri="{FF2B5EF4-FFF2-40B4-BE49-F238E27FC236}">
                  <a16:creationId xmlns:a16="http://schemas.microsoft.com/office/drawing/2014/main" id="{44805458-4098-0645-B742-0B4E3959F572}"/>
                </a:ext>
              </a:extLst>
            </p:cNvPr>
            <p:cNvSpPr/>
            <p:nvPr/>
          </p:nvSpPr>
          <p:spPr>
            <a:xfrm>
              <a:off x="7306055" y="349737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31" name="Freeform: Shape 511">
              <a:extLst>
                <a:ext uri="{FF2B5EF4-FFF2-40B4-BE49-F238E27FC236}">
                  <a16:creationId xmlns:a16="http://schemas.microsoft.com/office/drawing/2014/main" id="{C4EB59A7-FA27-674C-810A-582D999D380C}"/>
                </a:ext>
              </a:extLst>
            </p:cNvPr>
            <p:cNvSpPr/>
            <p:nvPr/>
          </p:nvSpPr>
          <p:spPr>
            <a:xfrm>
              <a:off x="7306055" y="365739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32" name="Freeform: Shape 512">
              <a:extLst>
                <a:ext uri="{FF2B5EF4-FFF2-40B4-BE49-F238E27FC236}">
                  <a16:creationId xmlns:a16="http://schemas.microsoft.com/office/drawing/2014/main" id="{9A5AFCE6-53F3-AC41-BFF4-E081A88F6206}"/>
                </a:ext>
              </a:extLst>
            </p:cNvPr>
            <p:cNvSpPr/>
            <p:nvPr/>
          </p:nvSpPr>
          <p:spPr>
            <a:xfrm>
              <a:off x="7292339" y="365282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4572"/>
                    <a:pt x="0" y="4572"/>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33" name="Freeform: Shape 513">
              <a:extLst>
                <a:ext uri="{FF2B5EF4-FFF2-40B4-BE49-F238E27FC236}">
                  <a16:creationId xmlns:a16="http://schemas.microsoft.com/office/drawing/2014/main" id="{3ABD9B1D-C3CE-344F-85D6-6E9BBAE5C585}"/>
                </a:ext>
              </a:extLst>
            </p:cNvPr>
            <p:cNvSpPr/>
            <p:nvPr/>
          </p:nvSpPr>
          <p:spPr>
            <a:xfrm>
              <a:off x="9445753" y="344708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34" name="Freeform: Shape 514">
              <a:extLst>
                <a:ext uri="{FF2B5EF4-FFF2-40B4-BE49-F238E27FC236}">
                  <a16:creationId xmlns:a16="http://schemas.microsoft.com/office/drawing/2014/main" id="{0A16AD26-5D26-4944-9965-3D9E49250F7D}"/>
                </a:ext>
              </a:extLst>
            </p:cNvPr>
            <p:cNvSpPr/>
            <p:nvPr/>
          </p:nvSpPr>
          <p:spPr>
            <a:xfrm>
              <a:off x="7269479" y="2242757"/>
              <a:ext cx="3291843" cy="2468880"/>
            </a:xfrm>
            <a:custGeom>
              <a:avLst/>
              <a:gdLst>
                <a:gd name="connsiteX0" fmla="*/ 2276858 w 3291843"/>
                <a:gd name="connsiteY0" fmla="*/ 1327774 h 2468880"/>
                <a:gd name="connsiteX1" fmla="*/ 2281430 w 3291843"/>
                <a:gd name="connsiteY1" fmla="*/ 1323202 h 2468880"/>
                <a:gd name="connsiteX2" fmla="*/ 2290574 w 3291843"/>
                <a:gd name="connsiteY2" fmla="*/ 1304914 h 2468880"/>
                <a:gd name="connsiteX3" fmla="*/ 2308862 w 3291843"/>
                <a:gd name="connsiteY3" fmla="*/ 1327774 h 2468880"/>
                <a:gd name="connsiteX4" fmla="*/ 2318006 w 3291843"/>
                <a:gd name="connsiteY4" fmla="*/ 1364350 h 2468880"/>
                <a:gd name="connsiteX5" fmla="*/ 2318006 w 3291843"/>
                <a:gd name="connsiteY5" fmla="*/ 1364350 h 2468880"/>
                <a:gd name="connsiteX6" fmla="*/ 2327150 w 3291843"/>
                <a:gd name="connsiteY6" fmla="*/ 1391782 h 2468880"/>
                <a:gd name="connsiteX7" fmla="*/ 2327150 w 3291843"/>
                <a:gd name="connsiteY7" fmla="*/ 1387210 h 2468880"/>
                <a:gd name="connsiteX8" fmla="*/ 2336294 w 3291843"/>
                <a:gd name="connsiteY8" fmla="*/ 1405498 h 2468880"/>
                <a:gd name="connsiteX9" fmla="*/ 2340866 w 3291843"/>
                <a:gd name="connsiteY9" fmla="*/ 1419214 h 2468880"/>
                <a:gd name="connsiteX10" fmla="*/ 2336294 w 3291843"/>
                <a:gd name="connsiteY10" fmla="*/ 1419214 h 2468880"/>
                <a:gd name="connsiteX11" fmla="*/ 2340866 w 3291843"/>
                <a:gd name="connsiteY11" fmla="*/ 1428358 h 2468880"/>
                <a:gd name="connsiteX12" fmla="*/ 2336294 w 3291843"/>
                <a:gd name="connsiteY12" fmla="*/ 1428358 h 2468880"/>
                <a:gd name="connsiteX13" fmla="*/ 2336294 w 3291843"/>
                <a:gd name="connsiteY13" fmla="*/ 1432930 h 2468880"/>
                <a:gd name="connsiteX14" fmla="*/ 2340866 w 3291843"/>
                <a:gd name="connsiteY14" fmla="*/ 1432930 h 2468880"/>
                <a:gd name="connsiteX15" fmla="*/ 2340866 w 3291843"/>
                <a:gd name="connsiteY15" fmla="*/ 1432930 h 2468880"/>
                <a:gd name="connsiteX16" fmla="*/ 2340866 w 3291843"/>
                <a:gd name="connsiteY16" fmla="*/ 1437502 h 2468880"/>
                <a:gd name="connsiteX17" fmla="*/ 2345439 w 3291843"/>
                <a:gd name="connsiteY17" fmla="*/ 1437502 h 2468880"/>
                <a:gd name="connsiteX18" fmla="*/ 2345439 w 3291843"/>
                <a:gd name="connsiteY18" fmla="*/ 1442074 h 2468880"/>
                <a:gd name="connsiteX19" fmla="*/ 2345439 w 3291843"/>
                <a:gd name="connsiteY19" fmla="*/ 1455790 h 2468880"/>
                <a:gd name="connsiteX20" fmla="*/ 2345439 w 3291843"/>
                <a:gd name="connsiteY20" fmla="*/ 1478650 h 2468880"/>
                <a:gd name="connsiteX21" fmla="*/ 2345439 w 3291843"/>
                <a:gd name="connsiteY21" fmla="*/ 1528942 h 2468880"/>
                <a:gd name="connsiteX22" fmla="*/ 2345439 w 3291843"/>
                <a:gd name="connsiteY22" fmla="*/ 1519798 h 2468880"/>
                <a:gd name="connsiteX23" fmla="*/ 2350010 w 3291843"/>
                <a:gd name="connsiteY23" fmla="*/ 1515226 h 2468880"/>
                <a:gd name="connsiteX24" fmla="*/ 2354582 w 3291843"/>
                <a:gd name="connsiteY24" fmla="*/ 1524370 h 2468880"/>
                <a:gd name="connsiteX25" fmla="*/ 2368299 w 3291843"/>
                <a:gd name="connsiteY25" fmla="*/ 1538086 h 2468880"/>
                <a:gd name="connsiteX26" fmla="*/ 2386586 w 3291843"/>
                <a:gd name="connsiteY26" fmla="*/ 1579234 h 2468880"/>
                <a:gd name="connsiteX27" fmla="*/ 2386586 w 3291843"/>
                <a:gd name="connsiteY27" fmla="*/ 1583806 h 2468880"/>
                <a:gd name="connsiteX28" fmla="*/ 2391159 w 3291843"/>
                <a:gd name="connsiteY28" fmla="*/ 1602094 h 2468880"/>
                <a:gd name="connsiteX29" fmla="*/ 2395730 w 3291843"/>
                <a:gd name="connsiteY29" fmla="*/ 1615810 h 2468880"/>
                <a:gd name="connsiteX30" fmla="*/ 2404874 w 3291843"/>
                <a:gd name="connsiteY30" fmla="*/ 1624954 h 2468880"/>
                <a:gd name="connsiteX31" fmla="*/ 2409446 w 3291843"/>
                <a:gd name="connsiteY31" fmla="*/ 1638670 h 2468880"/>
                <a:gd name="connsiteX32" fmla="*/ 2455166 w 3291843"/>
                <a:gd name="connsiteY32" fmla="*/ 1675246 h 2468880"/>
                <a:gd name="connsiteX33" fmla="*/ 2468882 w 3291843"/>
                <a:gd name="connsiteY33" fmla="*/ 1670674 h 2468880"/>
                <a:gd name="connsiteX34" fmla="*/ 2473454 w 3291843"/>
                <a:gd name="connsiteY34" fmla="*/ 1670674 h 2468880"/>
                <a:gd name="connsiteX35" fmla="*/ 2459739 w 3291843"/>
                <a:gd name="connsiteY35" fmla="*/ 1643242 h 2468880"/>
                <a:gd name="connsiteX36" fmla="*/ 2455166 w 3291843"/>
                <a:gd name="connsiteY36" fmla="*/ 1620382 h 2468880"/>
                <a:gd name="connsiteX37" fmla="*/ 2450594 w 3291843"/>
                <a:gd name="connsiteY37" fmla="*/ 1592950 h 2468880"/>
                <a:gd name="connsiteX38" fmla="*/ 2418591 w 3291843"/>
                <a:gd name="connsiteY38" fmla="*/ 1560946 h 2468880"/>
                <a:gd name="connsiteX39" fmla="*/ 2404874 w 3291843"/>
                <a:gd name="connsiteY39" fmla="*/ 1547230 h 2468880"/>
                <a:gd name="connsiteX40" fmla="*/ 2386586 w 3291843"/>
                <a:gd name="connsiteY40" fmla="*/ 1542658 h 2468880"/>
                <a:gd name="connsiteX41" fmla="*/ 2377442 w 3291843"/>
                <a:gd name="connsiteY41" fmla="*/ 1510654 h 2468880"/>
                <a:gd name="connsiteX42" fmla="*/ 2377442 w 3291843"/>
                <a:gd name="connsiteY42" fmla="*/ 1510654 h 2468880"/>
                <a:gd name="connsiteX43" fmla="*/ 2372870 w 3291843"/>
                <a:gd name="connsiteY43" fmla="*/ 1496938 h 2468880"/>
                <a:gd name="connsiteX44" fmla="*/ 2359154 w 3291843"/>
                <a:gd name="connsiteY44" fmla="*/ 1492366 h 2468880"/>
                <a:gd name="connsiteX45" fmla="*/ 2359154 w 3291843"/>
                <a:gd name="connsiteY45" fmla="*/ 1478650 h 2468880"/>
                <a:gd name="connsiteX46" fmla="*/ 2363726 w 3291843"/>
                <a:gd name="connsiteY46" fmla="*/ 1455790 h 2468880"/>
                <a:gd name="connsiteX47" fmla="*/ 2372870 w 3291843"/>
                <a:gd name="connsiteY47" fmla="*/ 1419214 h 2468880"/>
                <a:gd name="connsiteX48" fmla="*/ 2372870 w 3291843"/>
                <a:gd name="connsiteY48" fmla="*/ 1400926 h 2468880"/>
                <a:gd name="connsiteX49" fmla="*/ 2382014 w 3291843"/>
                <a:gd name="connsiteY49" fmla="*/ 1396354 h 2468880"/>
                <a:gd name="connsiteX50" fmla="*/ 2391159 w 3291843"/>
                <a:gd name="connsiteY50" fmla="*/ 1396354 h 2468880"/>
                <a:gd name="connsiteX51" fmla="*/ 2391159 w 3291843"/>
                <a:gd name="connsiteY51" fmla="*/ 1414642 h 2468880"/>
                <a:gd name="connsiteX52" fmla="*/ 2409446 w 3291843"/>
                <a:gd name="connsiteY52" fmla="*/ 1414642 h 2468880"/>
                <a:gd name="connsiteX53" fmla="*/ 2423162 w 3291843"/>
                <a:gd name="connsiteY53" fmla="*/ 1423786 h 2468880"/>
                <a:gd name="connsiteX54" fmla="*/ 2432306 w 3291843"/>
                <a:gd name="connsiteY54" fmla="*/ 1437502 h 2468880"/>
                <a:gd name="connsiteX55" fmla="*/ 2436879 w 3291843"/>
                <a:gd name="connsiteY55" fmla="*/ 1446646 h 2468880"/>
                <a:gd name="connsiteX56" fmla="*/ 2432306 w 3291843"/>
                <a:gd name="connsiteY56" fmla="*/ 1442074 h 2468880"/>
                <a:gd name="connsiteX57" fmla="*/ 2441451 w 3291843"/>
                <a:gd name="connsiteY57" fmla="*/ 1455790 h 2468880"/>
                <a:gd name="connsiteX58" fmla="*/ 2446022 w 3291843"/>
                <a:gd name="connsiteY58" fmla="*/ 1451218 h 2468880"/>
                <a:gd name="connsiteX59" fmla="*/ 2446022 w 3291843"/>
                <a:gd name="connsiteY59" fmla="*/ 1460362 h 2468880"/>
                <a:gd name="connsiteX60" fmla="*/ 2450594 w 3291843"/>
                <a:gd name="connsiteY60" fmla="*/ 1464934 h 2468880"/>
                <a:gd name="connsiteX61" fmla="*/ 2473454 w 3291843"/>
                <a:gd name="connsiteY61" fmla="*/ 1478650 h 2468880"/>
                <a:gd name="connsiteX62" fmla="*/ 2468882 w 3291843"/>
                <a:gd name="connsiteY62" fmla="*/ 1506082 h 2468880"/>
                <a:gd name="connsiteX63" fmla="*/ 2473454 w 3291843"/>
                <a:gd name="connsiteY63" fmla="*/ 1506082 h 2468880"/>
                <a:gd name="connsiteX64" fmla="*/ 2468882 w 3291843"/>
                <a:gd name="connsiteY64" fmla="*/ 1510654 h 2468880"/>
                <a:gd name="connsiteX65" fmla="*/ 2482599 w 3291843"/>
                <a:gd name="connsiteY65" fmla="*/ 1501510 h 2468880"/>
                <a:gd name="connsiteX66" fmla="*/ 2496314 w 3291843"/>
                <a:gd name="connsiteY66" fmla="*/ 1487794 h 2468880"/>
                <a:gd name="connsiteX67" fmla="*/ 2500886 w 3291843"/>
                <a:gd name="connsiteY67" fmla="*/ 1478650 h 2468880"/>
                <a:gd name="connsiteX68" fmla="*/ 2505459 w 3291843"/>
                <a:gd name="connsiteY68" fmla="*/ 1478650 h 2468880"/>
                <a:gd name="connsiteX69" fmla="*/ 2510031 w 3291843"/>
                <a:gd name="connsiteY69" fmla="*/ 1469506 h 2468880"/>
                <a:gd name="connsiteX70" fmla="*/ 2505459 w 3291843"/>
                <a:gd name="connsiteY70" fmla="*/ 1464934 h 2468880"/>
                <a:gd name="connsiteX71" fmla="*/ 2510031 w 3291843"/>
                <a:gd name="connsiteY71" fmla="*/ 1460362 h 2468880"/>
                <a:gd name="connsiteX72" fmla="*/ 2510031 w 3291843"/>
                <a:gd name="connsiteY72" fmla="*/ 1464934 h 2468880"/>
                <a:gd name="connsiteX73" fmla="*/ 2510031 w 3291843"/>
                <a:gd name="connsiteY73" fmla="*/ 1460362 h 2468880"/>
                <a:gd name="connsiteX74" fmla="*/ 2514603 w 3291843"/>
                <a:gd name="connsiteY74" fmla="*/ 1464934 h 2468880"/>
                <a:gd name="connsiteX75" fmla="*/ 2528319 w 3291843"/>
                <a:gd name="connsiteY75" fmla="*/ 1455790 h 2468880"/>
                <a:gd name="connsiteX76" fmla="*/ 2542034 w 3291843"/>
                <a:gd name="connsiteY76" fmla="*/ 1446646 h 2468880"/>
                <a:gd name="connsiteX77" fmla="*/ 2551179 w 3291843"/>
                <a:gd name="connsiteY77" fmla="*/ 1419214 h 2468880"/>
                <a:gd name="connsiteX78" fmla="*/ 2555751 w 3291843"/>
                <a:gd name="connsiteY78" fmla="*/ 1419214 h 2468880"/>
                <a:gd name="connsiteX79" fmla="*/ 2551179 w 3291843"/>
                <a:gd name="connsiteY79" fmla="*/ 1410070 h 2468880"/>
                <a:gd name="connsiteX80" fmla="*/ 2555751 w 3291843"/>
                <a:gd name="connsiteY80" fmla="*/ 1414642 h 2468880"/>
                <a:gd name="connsiteX81" fmla="*/ 2551179 w 3291843"/>
                <a:gd name="connsiteY81" fmla="*/ 1396354 h 2468880"/>
                <a:gd name="connsiteX82" fmla="*/ 2555751 w 3291843"/>
                <a:gd name="connsiteY82" fmla="*/ 1396354 h 2468880"/>
                <a:gd name="connsiteX83" fmla="*/ 2551179 w 3291843"/>
                <a:gd name="connsiteY83" fmla="*/ 1387210 h 2468880"/>
                <a:gd name="connsiteX84" fmla="*/ 2546606 w 3291843"/>
                <a:gd name="connsiteY84" fmla="*/ 1368922 h 2468880"/>
                <a:gd name="connsiteX85" fmla="*/ 2542034 w 3291843"/>
                <a:gd name="connsiteY85" fmla="*/ 1350634 h 2468880"/>
                <a:gd name="connsiteX86" fmla="*/ 2528319 w 3291843"/>
                <a:gd name="connsiteY86" fmla="*/ 1332346 h 2468880"/>
                <a:gd name="connsiteX87" fmla="*/ 2510031 w 3291843"/>
                <a:gd name="connsiteY87" fmla="*/ 1318630 h 2468880"/>
                <a:gd name="connsiteX88" fmla="*/ 2505459 w 3291843"/>
                <a:gd name="connsiteY88" fmla="*/ 1314058 h 2468880"/>
                <a:gd name="connsiteX89" fmla="*/ 2496314 w 3291843"/>
                <a:gd name="connsiteY89" fmla="*/ 1309486 h 2468880"/>
                <a:gd name="connsiteX90" fmla="*/ 2487171 w 3291843"/>
                <a:gd name="connsiteY90" fmla="*/ 1300342 h 2468880"/>
                <a:gd name="connsiteX91" fmla="*/ 2482599 w 3291843"/>
                <a:gd name="connsiteY91" fmla="*/ 1291198 h 2468880"/>
                <a:gd name="connsiteX92" fmla="*/ 2468882 w 3291843"/>
                <a:gd name="connsiteY92" fmla="*/ 1277482 h 2468880"/>
                <a:gd name="connsiteX93" fmla="*/ 2464311 w 3291843"/>
                <a:gd name="connsiteY93" fmla="*/ 1272910 h 2468880"/>
                <a:gd name="connsiteX94" fmla="*/ 2464311 w 3291843"/>
                <a:gd name="connsiteY94" fmla="*/ 1259194 h 2468880"/>
                <a:gd name="connsiteX95" fmla="*/ 2478026 w 3291843"/>
                <a:gd name="connsiteY95" fmla="*/ 1231762 h 2468880"/>
                <a:gd name="connsiteX96" fmla="*/ 2478026 w 3291843"/>
                <a:gd name="connsiteY96" fmla="*/ 1227190 h 2468880"/>
                <a:gd name="connsiteX97" fmla="*/ 2478026 w 3291843"/>
                <a:gd name="connsiteY97" fmla="*/ 1231762 h 2468880"/>
                <a:gd name="connsiteX98" fmla="*/ 2478026 w 3291843"/>
                <a:gd name="connsiteY98" fmla="*/ 1231762 h 2468880"/>
                <a:gd name="connsiteX99" fmla="*/ 2482599 w 3291843"/>
                <a:gd name="connsiteY99" fmla="*/ 1236334 h 2468880"/>
                <a:gd name="connsiteX100" fmla="*/ 2478026 w 3291843"/>
                <a:gd name="connsiteY100" fmla="*/ 1231762 h 2468880"/>
                <a:gd name="connsiteX101" fmla="*/ 2482599 w 3291843"/>
                <a:gd name="connsiteY101" fmla="*/ 1227190 h 2468880"/>
                <a:gd name="connsiteX102" fmla="*/ 2491743 w 3291843"/>
                <a:gd name="connsiteY102" fmla="*/ 1227190 h 2468880"/>
                <a:gd name="connsiteX103" fmla="*/ 2496314 w 3291843"/>
                <a:gd name="connsiteY103" fmla="*/ 1218046 h 2468880"/>
                <a:gd name="connsiteX104" fmla="*/ 2500886 w 3291843"/>
                <a:gd name="connsiteY104" fmla="*/ 1218046 h 2468880"/>
                <a:gd name="connsiteX105" fmla="*/ 2500886 w 3291843"/>
                <a:gd name="connsiteY105" fmla="*/ 1218046 h 2468880"/>
                <a:gd name="connsiteX106" fmla="*/ 2505459 w 3291843"/>
                <a:gd name="connsiteY106" fmla="*/ 1222618 h 2468880"/>
                <a:gd name="connsiteX107" fmla="*/ 2510031 w 3291843"/>
                <a:gd name="connsiteY107" fmla="*/ 1218046 h 2468880"/>
                <a:gd name="connsiteX108" fmla="*/ 2514603 w 3291843"/>
                <a:gd name="connsiteY108" fmla="*/ 1213474 h 2468880"/>
                <a:gd name="connsiteX109" fmla="*/ 2523746 w 3291843"/>
                <a:gd name="connsiteY109" fmla="*/ 1218046 h 2468880"/>
                <a:gd name="connsiteX110" fmla="*/ 2523746 w 3291843"/>
                <a:gd name="connsiteY110" fmla="*/ 1218046 h 2468880"/>
                <a:gd name="connsiteX111" fmla="*/ 2532891 w 3291843"/>
                <a:gd name="connsiteY111" fmla="*/ 1222618 h 2468880"/>
                <a:gd name="connsiteX112" fmla="*/ 2542034 w 3291843"/>
                <a:gd name="connsiteY112" fmla="*/ 1222618 h 2468880"/>
                <a:gd name="connsiteX113" fmla="*/ 2542034 w 3291843"/>
                <a:gd name="connsiteY113" fmla="*/ 1222618 h 2468880"/>
                <a:gd name="connsiteX114" fmla="*/ 2546606 w 3291843"/>
                <a:gd name="connsiteY114" fmla="*/ 1222618 h 2468880"/>
                <a:gd name="connsiteX115" fmla="*/ 2542034 w 3291843"/>
                <a:gd name="connsiteY115" fmla="*/ 1236334 h 2468880"/>
                <a:gd name="connsiteX116" fmla="*/ 2551179 w 3291843"/>
                <a:gd name="connsiteY116" fmla="*/ 1245478 h 2468880"/>
                <a:gd name="connsiteX117" fmla="*/ 2551179 w 3291843"/>
                <a:gd name="connsiteY117" fmla="*/ 1250050 h 2468880"/>
                <a:gd name="connsiteX118" fmla="*/ 2564895 w 3291843"/>
                <a:gd name="connsiteY118" fmla="*/ 1240906 h 2468880"/>
                <a:gd name="connsiteX119" fmla="*/ 2555751 w 3291843"/>
                <a:gd name="connsiteY119" fmla="*/ 1231762 h 2468880"/>
                <a:gd name="connsiteX120" fmla="*/ 2560323 w 3291843"/>
                <a:gd name="connsiteY120" fmla="*/ 1231762 h 2468880"/>
                <a:gd name="connsiteX121" fmla="*/ 2555751 w 3291843"/>
                <a:gd name="connsiteY121" fmla="*/ 1231762 h 2468880"/>
                <a:gd name="connsiteX122" fmla="*/ 2560323 w 3291843"/>
                <a:gd name="connsiteY122" fmla="*/ 1222618 h 2468880"/>
                <a:gd name="connsiteX123" fmla="*/ 2564895 w 3291843"/>
                <a:gd name="connsiteY123" fmla="*/ 1227190 h 2468880"/>
                <a:gd name="connsiteX124" fmla="*/ 2564895 w 3291843"/>
                <a:gd name="connsiteY124" fmla="*/ 1222618 h 2468880"/>
                <a:gd name="connsiteX125" fmla="*/ 2564895 w 3291843"/>
                <a:gd name="connsiteY125" fmla="*/ 1222618 h 2468880"/>
                <a:gd name="connsiteX126" fmla="*/ 2564895 w 3291843"/>
                <a:gd name="connsiteY126" fmla="*/ 1222618 h 2468880"/>
                <a:gd name="connsiteX127" fmla="*/ 2574039 w 3291843"/>
                <a:gd name="connsiteY127" fmla="*/ 1218046 h 2468880"/>
                <a:gd name="connsiteX128" fmla="*/ 2574039 w 3291843"/>
                <a:gd name="connsiteY128" fmla="*/ 1218046 h 2468880"/>
                <a:gd name="connsiteX129" fmla="*/ 2583183 w 3291843"/>
                <a:gd name="connsiteY129" fmla="*/ 1208902 h 2468880"/>
                <a:gd name="connsiteX130" fmla="*/ 2587755 w 3291843"/>
                <a:gd name="connsiteY130" fmla="*/ 1208902 h 2468880"/>
                <a:gd name="connsiteX131" fmla="*/ 2596899 w 3291843"/>
                <a:gd name="connsiteY131" fmla="*/ 1204330 h 2468880"/>
                <a:gd name="connsiteX132" fmla="*/ 2601471 w 3291843"/>
                <a:gd name="connsiteY132" fmla="*/ 1208902 h 2468880"/>
                <a:gd name="connsiteX133" fmla="*/ 2601471 w 3291843"/>
                <a:gd name="connsiteY133" fmla="*/ 1208902 h 2468880"/>
                <a:gd name="connsiteX134" fmla="*/ 2606043 w 3291843"/>
                <a:gd name="connsiteY134" fmla="*/ 1218046 h 2468880"/>
                <a:gd name="connsiteX135" fmla="*/ 2606043 w 3291843"/>
                <a:gd name="connsiteY135" fmla="*/ 1208902 h 2468880"/>
                <a:gd name="connsiteX136" fmla="*/ 2610615 w 3291843"/>
                <a:gd name="connsiteY136" fmla="*/ 1208902 h 2468880"/>
                <a:gd name="connsiteX137" fmla="*/ 2610615 w 3291843"/>
                <a:gd name="connsiteY137" fmla="*/ 1199758 h 2468880"/>
                <a:gd name="connsiteX138" fmla="*/ 2615186 w 3291843"/>
                <a:gd name="connsiteY138" fmla="*/ 1204330 h 2468880"/>
                <a:gd name="connsiteX139" fmla="*/ 2619759 w 3291843"/>
                <a:gd name="connsiteY139" fmla="*/ 1199758 h 2468880"/>
                <a:gd name="connsiteX140" fmla="*/ 2624331 w 3291843"/>
                <a:gd name="connsiteY140" fmla="*/ 1204330 h 2468880"/>
                <a:gd name="connsiteX141" fmla="*/ 2619759 w 3291843"/>
                <a:gd name="connsiteY141" fmla="*/ 1186042 h 2468880"/>
                <a:gd name="connsiteX142" fmla="*/ 2619759 w 3291843"/>
                <a:gd name="connsiteY142" fmla="*/ 1186042 h 2468880"/>
                <a:gd name="connsiteX143" fmla="*/ 2624331 w 3291843"/>
                <a:gd name="connsiteY143" fmla="*/ 1190614 h 2468880"/>
                <a:gd name="connsiteX144" fmla="*/ 2619759 w 3291843"/>
                <a:gd name="connsiteY144" fmla="*/ 1181470 h 2468880"/>
                <a:gd name="connsiteX145" fmla="*/ 2619759 w 3291843"/>
                <a:gd name="connsiteY145" fmla="*/ 1181470 h 2468880"/>
                <a:gd name="connsiteX146" fmla="*/ 2628903 w 3291843"/>
                <a:gd name="connsiteY146" fmla="*/ 1195186 h 2468880"/>
                <a:gd name="connsiteX147" fmla="*/ 2633475 w 3291843"/>
                <a:gd name="connsiteY147" fmla="*/ 1190614 h 2468880"/>
                <a:gd name="connsiteX148" fmla="*/ 2633475 w 3291843"/>
                <a:gd name="connsiteY148" fmla="*/ 1195186 h 2468880"/>
                <a:gd name="connsiteX149" fmla="*/ 2628903 w 3291843"/>
                <a:gd name="connsiteY149" fmla="*/ 1199758 h 2468880"/>
                <a:gd name="connsiteX150" fmla="*/ 2633475 w 3291843"/>
                <a:gd name="connsiteY150" fmla="*/ 1195186 h 2468880"/>
                <a:gd name="connsiteX151" fmla="*/ 2638047 w 3291843"/>
                <a:gd name="connsiteY151" fmla="*/ 1199758 h 2468880"/>
                <a:gd name="connsiteX152" fmla="*/ 2638047 w 3291843"/>
                <a:gd name="connsiteY152" fmla="*/ 1195186 h 2468880"/>
                <a:gd name="connsiteX153" fmla="*/ 2638047 w 3291843"/>
                <a:gd name="connsiteY153" fmla="*/ 1195186 h 2468880"/>
                <a:gd name="connsiteX154" fmla="*/ 2638047 w 3291843"/>
                <a:gd name="connsiteY154" fmla="*/ 1195186 h 2468880"/>
                <a:gd name="connsiteX155" fmla="*/ 2638047 w 3291843"/>
                <a:gd name="connsiteY155" fmla="*/ 1190614 h 2468880"/>
                <a:gd name="connsiteX156" fmla="*/ 2638047 w 3291843"/>
                <a:gd name="connsiteY156" fmla="*/ 1190614 h 2468880"/>
                <a:gd name="connsiteX157" fmla="*/ 2633475 w 3291843"/>
                <a:gd name="connsiteY157" fmla="*/ 1186042 h 2468880"/>
                <a:gd name="connsiteX158" fmla="*/ 2642619 w 3291843"/>
                <a:gd name="connsiteY158" fmla="*/ 1186042 h 2468880"/>
                <a:gd name="connsiteX159" fmla="*/ 2642619 w 3291843"/>
                <a:gd name="connsiteY159" fmla="*/ 1181470 h 2468880"/>
                <a:gd name="connsiteX160" fmla="*/ 2651763 w 3291843"/>
                <a:gd name="connsiteY160" fmla="*/ 1181470 h 2468880"/>
                <a:gd name="connsiteX161" fmla="*/ 2656335 w 3291843"/>
                <a:gd name="connsiteY161" fmla="*/ 1181470 h 2468880"/>
                <a:gd name="connsiteX162" fmla="*/ 2674623 w 3291843"/>
                <a:gd name="connsiteY162" fmla="*/ 1181470 h 2468880"/>
                <a:gd name="connsiteX163" fmla="*/ 2683767 w 3291843"/>
                <a:gd name="connsiteY163" fmla="*/ 1176898 h 2468880"/>
                <a:gd name="connsiteX164" fmla="*/ 2679195 w 3291843"/>
                <a:gd name="connsiteY164" fmla="*/ 1172326 h 2468880"/>
                <a:gd name="connsiteX165" fmla="*/ 2683767 w 3291843"/>
                <a:gd name="connsiteY165" fmla="*/ 1167754 h 2468880"/>
                <a:gd name="connsiteX166" fmla="*/ 2688339 w 3291843"/>
                <a:gd name="connsiteY166" fmla="*/ 1163182 h 2468880"/>
                <a:gd name="connsiteX167" fmla="*/ 2692911 w 3291843"/>
                <a:gd name="connsiteY167" fmla="*/ 1163182 h 2468880"/>
                <a:gd name="connsiteX168" fmla="*/ 2692911 w 3291843"/>
                <a:gd name="connsiteY168" fmla="*/ 1163182 h 2468880"/>
                <a:gd name="connsiteX169" fmla="*/ 2692911 w 3291843"/>
                <a:gd name="connsiteY169" fmla="*/ 1163182 h 2468880"/>
                <a:gd name="connsiteX170" fmla="*/ 2702055 w 3291843"/>
                <a:gd name="connsiteY170" fmla="*/ 1154038 h 2468880"/>
                <a:gd name="connsiteX171" fmla="*/ 2702055 w 3291843"/>
                <a:gd name="connsiteY171" fmla="*/ 1149466 h 2468880"/>
                <a:gd name="connsiteX172" fmla="*/ 2702055 w 3291843"/>
                <a:gd name="connsiteY172" fmla="*/ 1144894 h 2468880"/>
                <a:gd name="connsiteX173" fmla="*/ 2706627 w 3291843"/>
                <a:gd name="connsiteY173" fmla="*/ 1144894 h 2468880"/>
                <a:gd name="connsiteX174" fmla="*/ 2711199 w 3291843"/>
                <a:gd name="connsiteY174" fmla="*/ 1149466 h 2468880"/>
                <a:gd name="connsiteX175" fmla="*/ 2711199 w 3291843"/>
                <a:gd name="connsiteY175" fmla="*/ 1140322 h 2468880"/>
                <a:gd name="connsiteX176" fmla="*/ 2715771 w 3291843"/>
                <a:gd name="connsiteY176" fmla="*/ 1135750 h 2468880"/>
                <a:gd name="connsiteX177" fmla="*/ 2715771 w 3291843"/>
                <a:gd name="connsiteY177" fmla="*/ 1131178 h 2468880"/>
                <a:gd name="connsiteX178" fmla="*/ 2720343 w 3291843"/>
                <a:gd name="connsiteY178" fmla="*/ 1126606 h 2468880"/>
                <a:gd name="connsiteX179" fmla="*/ 2724915 w 3291843"/>
                <a:gd name="connsiteY179" fmla="*/ 1126606 h 2468880"/>
                <a:gd name="connsiteX180" fmla="*/ 2724915 w 3291843"/>
                <a:gd name="connsiteY180" fmla="*/ 1122034 h 2468880"/>
                <a:gd name="connsiteX181" fmla="*/ 2724915 w 3291843"/>
                <a:gd name="connsiteY181" fmla="*/ 1126606 h 2468880"/>
                <a:gd name="connsiteX182" fmla="*/ 2724915 w 3291843"/>
                <a:gd name="connsiteY182" fmla="*/ 1122034 h 2468880"/>
                <a:gd name="connsiteX183" fmla="*/ 2724915 w 3291843"/>
                <a:gd name="connsiteY183" fmla="*/ 1117462 h 2468880"/>
                <a:gd name="connsiteX184" fmla="*/ 2724915 w 3291843"/>
                <a:gd name="connsiteY184" fmla="*/ 1117462 h 2468880"/>
                <a:gd name="connsiteX185" fmla="*/ 2724915 w 3291843"/>
                <a:gd name="connsiteY185" fmla="*/ 1108318 h 2468880"/>
                <a:gd name="connsiteX186" fmla="*/ 2720343 w 3291843"/>
                <a:gd name="connsiteY186" fmla="*/ 1108318 h 2468880"/>
                <a:gd name="connsiteX187" fmla="*/ 2724915 w 3291843"/>
                <a:gd name="connsiteY187" fmla="*/ 1099174 h 2468880"/>
                <a:gd name="connsiteX188" fmla="*/ 2720343 w 3291843"/>
                <a:gd name="connsiteY188" fmla="*/ 1099174 h 2468880"/>
                <a:gd name="connsiteX189" fmla="*/ 2720343 w 3291843"/>
                <a:gd name="connsiteY189" fmla="*/ 1094602 h 2468880"/>
                <a:gd name="connsiteX190" fmla="*/ 2724915 w 3291843"/>
                <a:gd name="connsiteY190" fmla="*/ 1094602 h 2468880"/>
                <a:gd name="connsiteX191" fmla="*/ 2724915 w 3291843"/>
                <a:gd name="connsiteY191" fmla="*/ 1090030 h 2468880"/>
                <a:gd name="connsiteX192" fmla="*/ 2729487 w 3291843"/>
                <a:gd name="connsiteY192" fmla="*/ 1085458 h 2468880"/>
                <a:gd name="connsiteX193" fmla="*/ 2734059 w 3291843"/>
                <a:gd name="connsiteY193" fmla="*/ 1076314 h 2468880"/>
                <a:gd name="connsiteX194" fmla="*/ 2738631 w 3291843"/>
                <a:gd name="connsiteY194" fmla="*/ 1058026 h 2468880"/>
                <a:gd name="connsiteX195" fmla="*/ 2743203 w 3291843"/>
                <a:gd name="connsiteY195" fmla="*/ 1062598 h 2468880"/>
                <a:gd name="connsiteX196" fmla="*/ 2743203 w 3291843"/>
                <a:gd name="connsiteY196" fmla="*/ 1067170 h 2468880"/>
                <a:gd name="connsiteX197" fmla="*/ 2747775 w 3291843"/>
                <a:gd name="connsiteY197" fmla="*/ 1062598 h 2468880"/>
                <a:gd name="connsiteX198" fmla="*/ 2752347 w 3291843"/>
                <a:gd name="connsiteY198" fmla="*/ 1062598 h 2468880"/>
                <a:gd name="connsiteX199" fmla="*/ 2752347 w 3291843"/>
                <a:gd name="connsiteY199" fmla="*/ 1048882 h 2468880"/>
                <a:gd name="connsiteX200" fmla="*/ 2752347 w 3291843"/>
                <a:gd name="connsiteY200" fmla="*/ 1044310 h 2468880"/>
                <a:gd name="connsiteX201" fmla="*/ 2756919 w 3291843"/>
                <a:gd name="connsiteY201" fmla="*/ 1044310 h 2468880"/>
                <a:gd name="connsiteX202" fmla="*/ 2752347 w 3291843"/>
                <a:gd name="connsiteY202" fmla="*/ 1035166 h 2468880"/>
                <a:gd name="connsiteX203" fmla="*/ 2756919 w 3291843"/>
                <a:gd name="connsiteY203" fmla="*/ 1035166 h 2468880"/>
                <a:gd name="connsiteX204" fmla="*/ 2756919 w 3291843"/>
                <a:gd name="connsiteY204" fmla="*/ 1030594 h 2468880"/>
                <a:gd name="connsiteX205" fmla="*/ 2752347 w 3291843"/>
                <a:gd name="connsiteY205" fmla="*/ 1030594 h 2468880"/>
                <a:gd name="connsiteX206" fmla="*/ 2761491 w 3291843"/>
                <a:gd name="connsiteY206" fmla="*/ 1021450 h 2468880"/>
                <a:gd name="connsiteX207" fmla="*/ 2747775 w 3291843"/>
                <a:gd name="connsiteY207" fmla="*/ 1016878 h 2468880"/>
                <a:gd name="connsiteX208" fmla="*/ 2729487 w 3291843"/>
                <a:gd name="connsiteY208" fmla="*/ 1016878 h 2468880"/>
                <a:gd name="connsiteX209" fmla="*/ 2724915 w 3291843"/>
                <a:gd name="connsiteY209" fmla="*/ 1012306 h 2468880"/>
                <a:gd name="connsiteX210" fmla="*/ 2734059 w 3291843"/>
                <a:gd name="connsiteY210" fmla="*/ 1007734 h 2468880"/>
                <a:gd name="connsiteX211" fmla="*/ 2747775 w 3291843"/>
                <a:gd name="connsiteY211" fmla="*/ 1003162 h 2468880"/>
                <a:gd name="connsiteX212" fmla="*/ 2734059 w 3291843"/>
                <a:gd name="connsiteY212" fmla="*/ 989446 h 2468880"/>
                <a:gd name="connsiteX213" fmla="*/ 2720343 w 3291843"/>
                <a:gd name="connsiteY213" fmla="*/ 980302 h 2468880"/>
                <a:gd name="connsiteX214" fmla="*/ 2715771 w 3291843"/>
                <a:gd name="connsiteY214" fmla="*/ 975730 h 2468880"/>
                <a:gd name="connsiteX215" fmla="*/ 2729487 w 3291843"/>
                <a:gd name="connsiteY215" fmla="*/ 980302 h 2468880"/>
                <a:gd name="connsiteX216" fmla="*/ 2729487 w 3291843"/>
                <a:gd name="connsiteY216" fmla="*/ 980302 h 2468880"/>
                <a:gd name="connsiteX217" fmla="*/ 2747775 w 3291843"/>
                <a:gd name="connsiteY217" fmla="*/ 984874 h 2468880"/>
                <a:gd name="connsiteX218" fmla="*/ 2743203 w 3291843"/>
                <a:gd name="connsiteY218" fmla="*/ 980302 h 2468880"/>
                <a:gd name="connsiteX219" fmla="*/ 2747775 w 3291843"/>
                <a:gd name="connsiteY219" fmla="*/ 980302 h 2468880"/>
                <a:gd name="connsiteX220" fmla="*/ 2738631 w 3291843"/>
                <a:gd name="connsiteY220" fmla="*/ 971158 h 2468880"/>
                <a:gd name="connsiteX221" fmla="*/ 2729487 w 3291843"/>
                <a:gd name="connsiteY221" fmla="*/ 962014 h 2468880"/>
                <a:gd name="connsiteX222" fmla="*/ 2715771 w 3291843"/>
                <a:gd name="connsiteY222" fmla="*/ 943726 h 2468880"/>
                <a:gd name="connsiteX223" fmla="*/ 2702055 w 3291843"/>
                <a:gd name="connsiteY223" fmla="*/ 925438 h 2468880"/>
                <a:gd name="connsiteX224" fmla="*/ 2674623 w 3291843"/>
                <a:gd name="connsiteY224" fmla="*/ 902578 h 2468880"/>
                <a:gd name="connsiteX225" fmla="*/ 2674623 w 3291843"/>
                <a:gd name="connsiteY225" fmla="*/ 893434 h 2468880"/>
                <a:gd name="connsiteX226" fmla="*/ 2679195 w 3291843"/>
                <a:gd name="connsiteY226" fmla="*/ 888862 h 2468880"/>
                <a:gd name="connsiteX227" fmla="*/ 2683767 w 3291843"/>
                <a:gd name="connsiteY227" fmla="*/ 884290 h 2468880"/>
                <a:gd name="connsiteX228" fmla="*/ 2679195 w 3291843"/>
                <a:gd name="connsiteY228" fmla="*/ 879718 h 2468880"/>
                <a:gd name="connsiteX229" fmla="*/ 2683767 w 3291843"/>
                <a:gd name="connsiteY229" fmla="*/ 884290 h 2468880"/>
                <a:gd name="connsiteX230" fmla="*/ 2688339 w 3291843"/>
                <a:gd name="connsiteY230" fmla="*/ 875146 h 2468880"/>
                <a:gd name="connsiteX231" fmla="*/ 2688339 w 3291843"/>
                <a:gd name="connsiteY231" fmla="*/ 875146 h 2468880"/>
                <a:gd name="connsiteX232" fmla="*/ 2688339 w 3291843"/>
                <a:gd name="connsiteY232" fmla="*/ 870574 h 2468880"/>
                <a:gd name="connsiteX233" fmla="*/ 2706627 w 3291843"/>
                <a:gd name="connsiteY233" fmla="*/ 866002 h 2468880"/>
                <a:gd name="connsiteX234" fmla="*/ 2706627 w 3291843"/>
                <a:gd name="connsiteY234" fmla="*/ 861430 h 2468880"/>
                <a:gd name="connsiteX235" fmla="*/ 2711199 w 3291843"/>
                <a:gd name="connsiteY235" fmla="*/ 861430 h 2468880"/>
                <a:gd name="connsiteX236" fmla="*/ 2711199 w 3291843"/>
                <a:gd name="connsiteY236" fmla="*/ 852286 h 2468880"/>
                <a:gd name="connsiteX237" fmla="*/ 2697483 w 3291843"/>
                <a:gd name="connsiteY237" fmla="*/ 847714 h 2468880"/>
                <a:gd name="connsiteX238" fmla="*/ 2683767 w 3291843"/>
                <a:gd name="connsiteY238" fmla="*/ 847714 h 2468880"/>
                <a:gd name="connsiteX239" fmla="*/ 2674623 w 3291843"/>
                <a:gd name="connsiteY239" fmla="*/ 843142 h 2468880"/>
                <a:gd name="connsiteX240" fmla="*/ 2660907 w 3291843"/>
                <a:gd name="connsiteY240" fmla="*/ 847714 h 2468880"/>
                <a:gd name="connsiteX241" fmla="*/ 2656335 w 3291843"/>
                <a:gd name="connsiteY241" fmla="*/ 856858 h 2468880"/>
                <a:gd name="connsiteX242" fmla="*/ 2638047 w 3291843"/>
                <a:gd name="connsiteY242" fmla="*/ 856858 h 2468880"/>
                <a:gd name="connsiteX243" fmla="*/ 2624331 w 3291843"/>
                <a:gd name="connsiteY243" fmla="*/ 838570 h 2468880"/>
                <a:gd name="connsiteX244" fmla="*/ 2624331 w 3291843"/>
                <a:gd name="connsiteY244" fmla="*/ 843142 h 2468880"/>
                <a:gd name="connsiteX245" fmla="*/ 2601471 w 3291843"/>
                <a:gd name="connsiteY245" fmla="*/ 833998 h 2468880"/>
                <a:gd name="connsiteX246" fmla="*/ 2596899 w 3291843"/>
                <a:gd name="connsiteY246" fmla="*/ 820282 h 2468880"/>
                <a:gd name="connsiteX247" fmla="*/ 2610615 w 3291843"/>
                <a:gd name="connsiteY247" fmla="*/ 820282 h 2468880"/>
                <a:gd name="connsiteX248" fmla="*/ 2624331 w 3291843"/>
                <a:gd name="connsiteY248" fmla="*/ 811138 h 2468880"/>
                <a:gd name="connsiteX249" fmla="*/ 2628903 w 3291843"/>
                <a:gd name="connsiteY249" fmla="*/ 801994 h 2468880"/>
                <a:gd name="connsiteX250" fmla="*/ 2638047 w 3291843"/>
                <a:gd name="connsiteY250" fmla="*/ 792850 h 2468880"/>
                <a:gd name="connsiteX251" fmla="*/ 2647191 w 3291843"/>
                <a:gd name="connsiteY251" fmla="*/ 783706 h 2468880"/>
                <a:gd name="connsiteX252" fmla="*/ 2660907 w 3291843"/>
                <a:gd name="connsiteY252" fmla="*/ 783706 h 2468880"/>
                <a:gd name="connsiteX253" fmla="*/ 2670051 w 3291843"/>
                <a:gd name="connsiteY253" fmla="*/ 797422 h 2468880"/>
                <a:gd name="connsiteX254" fmla="*/ 2665479 w 3291843"/>
                <a:gd name="connsiteY254" fmla="*/ 801994 h 2468880"/>
                <a:gd name="connsiteX255" fmla="*/ 2660907 w 3291843"/>
                <a:gd name="connsiteY255" fmla="*/ 811138 h 2468880"/>
                <a:gd name="connsiteX256" fmla="*/ 2665479 w 3291843"/>
                <a:gd name="connsiteY256" fmla="*/ 815710 h 2468880"/>
                <a:gd name="connsiteX257" fmla="*/ 2665479 w 3291843"/>
                <a:gd name="connsiteY257" fmla="*/ 815710 h 2468880"/>
                <a:gd name="connsiteX258" fmla="*/ 2670051 w 3291843"/>
                <a:gd name="connsiteY258" fmla="*/ 815710 h 2468880"/>
                <a:gd name="connsiteX259" fmla="*/ 2670051 w 3291843"/>
                <a:gd name="connsiteY259" fmla="*/ 820282 h 2468880"/>
                <a:gd name="connsiteX260" fmla="*/ 2665479 w 3291843"/>
                <a:gd name="connsiteY260" fmla="*/ 824854 h 2468880"/>
                <a:gd name="connsiteX261" fmla="*/ 2674623 w 3291843"/>
                <a:gd name="connsiteY261" fmla="*/ 824854 h 2468880"/>
                <a:gd name="connsiteX262" fmla="*/ 2679195 w 3291843"/>
                <a:gd name="connsiteY262" fmla="*/ 824854 h 2468880"/>
                <a:gd name="connsiteX263" fmla="*/ 2692911 w 3291843"/>
                <a:gd name="connsiteY263" fmla="*/ 806566 h 2468880"/>
                <a:gd name="connsiteX264" fmla="*/ 2702055 w 3291843"/>
                <a:gd name="connsiteY264" fmla="*/ 801994 h 2468880"/>
                <a:gd name="connsiteX265" fmla="*/ 2715771 w 3291843"/>
                <a:gd name="connsiteY265" fmla="*/ 797422 h 2468880"/>
                <a:gd name="connsiteX266" fmla="*/ 2724915 w 3291843"/>
                <a:gd name="connsiteY266" fmla="*/ 806566 h 2468880"/>
                <a:gd name="connsiteX267" fmla="*/ 2724915 w 3291843"/>
                <a:gd name="connsiteY267" fmla="*/ 801994 h 2468880"/>
                <a:gd name="connsiteX268" fmla="*/ 2738631 w 3291843"/>
                <a:gd name="connsiteY268" fmla="*/ 811138 h 2468880"/>
                <a:gd name="connsiteX269" fmla="*/ 2743203 w 3291843"/>
                <a:gd name="connsiteY269" fmla="*/ 824854 h 2468880"/>
                <a:gd name="connsiteX270" fmla="*/ 2734059 w 3291843"/>
                <a:gd name="connsiteY270" fmla="*/ 838570 h 2468880"/>
                <a:gd name="connsiteX271" fmla="*/ 2743203 w 3291843"/>
                <a:gd name="connsiteY271" fmla="*/ 838570 h 2468880"/>
                <a:gd name="connsiteX272" fmla="*/ 2743203 w 3291843"/>
                <a:gd name="connsiteY272" fmla="*/ 838570 h 2468880"/>
                <a:gd name="connsiteX273" fmla="*/ 2743203 w 3291843"/>
                <a:gd name="connsiteY273" fmla="*/ 838570 h 2468880"/>
                <a:gd name="connsiteX274" fmla="*/ 2752347 w 3291843"/>
                <a:gd name="connsiteY274" fmla="*/ 843142 h 2468880"/>
                <a:gd name="connsiteX275" fmla="*/ 2752347 w 3291843"/>
                <a:gd name="connsiteY275" fmla="*/ 847714 h 2468880"/>
                <a:gd name="connsiteX276" fmla="*/ 2756919 w 3291843"/>
                <a:gd name="connsiteY276" fmla="*/ 843142 h 2468880"/>
                <a:gd name="connsiteX277" fmla="*/ 2766063 w 3291843"/>
                <a:gd name="connsiteY277" fmla="*/ 843142 h 2468880"/>
                <a:gd name="connsiteX278" fmla="*/ 2770635 w 3291843"/>
                <a:gd name="connsiteY278" fmla="*/ 843142 h 2468880"/>
                <a:gd name="connsiteX279" fmla="*/ 2788923 w 3291843"/>
                <a:gd name="connsiteY279" fmla="*/ 866002 h 2468880"/>
                <a:gd name="connsiteX280" fmla="*/ 2779779 w 3291843"/>
                <a:gd name="connsiteY280" fmla="*/ 861430 h 2468880"/>
                <a:gd name="connsiteX281" fmla="*/ 2779779 w 3291843"/>
                <a:gd name="connsiteY281" fmla="*/ 861430 h 2468880"/>
                <a:gd name="connsiteX282" fmla="*/ 2775207 w 3291843"/>
                <a:gd name="connsiteY282" fmla="*/ 861430 h 2468880"/>
                <a:gd name="connsiteX283" fmla="*/ 2784351 w 3291843"/>
                <a:gd name="connsiteY283" fmla="*/ 866002 h 2468880"/>
                <a:gd name="connsiteX284" fmla="*/ 2798067 w 3291843"/>
                <a:gd name="connsiteY284" fmla="*/ 879718 h 2468880"/>
                <a:gd name="connsiteX285" fmla="*/ 2798067 w 3291843"/>
                <a:gd name="connsiteY285" fmla="*/ 884290 h 2468880"/>
                <a:gd name="connsiteX286" fmla="*/ 2802639 w 3291843"/>
                <a:gd name="connsiteY286" fmla="*/ 884290 h 2468880"/>
                <a:gd name="connsiteX287" fmla="*/ 2798067 w 3291843"/>
                <a:gd name="connsiteY287" fmla="*/ 888862 h 2468880"/>
                <a:gd name="connsiteX288" fmla="*/ 2802639 w 3291843"/>
                <a:gd name="connsiteY288" fmla="*/ 888862 h 2468880"/>
                <a:gd name="connsiteX289" fmla="*/ 2802639 w 3291843"/>
                <a:gd name="connsiteY289" fmla="*/ 898006 h 2468880"/>
                <a:gd name="connsiteX290" fmla="*/ 2798067 w 3291843"/>
                <a:gd name="connsiteY290" fmla="*/ 898006 h 2468880"/>
                <a:gd name="connsiteX291" fmla="*/ 2802639 w 3291843"/>
                <a:gd name="connsiteY291" fmla="*/ 902578 h 2468880"/>
                <a:gd name="connsiteX292" fmla="*/ 2807211 w 3291843"/>
                <a:gd name="connsiteY292" fmla="*/ 902578 h 2468880"/>
                <a:gd name="connsiteX293" fmla="*/ 2802639 w 3291843"/>
                <a:gd name="connsiteY293" fmla="*/ 907150 h 2468880"/>
                <a:gd name="connsiteX294" fmla="*/ 2802639 w 3291843"/>
                <a:gd name="connsiteY294" fmla="*/ 911722 h 2468880"/>
                <a:gd name="connsiteX295" fmla="*/ 2807211 w 3291843"/>
                <a:gd name="connsiteY295" fmla="*/ 907150 h 2468880"/>
                <a:gd name="connsiteX296" fmla="*/ 2811783 w 3291843"/>
                <a:gd name="connsiteY296" fmla="*/ 911722 h 2468880"/>
                <a:gd name="connsiteX297" fmla="*/ 2816355 w 3291843"/>
                <a:gd name="connsiteY297" fmla="*/ 911722 h 2468880"/>
                <a:gd name="connsiteX298" fmla="*/ 2811783 w 3291843"/>
                <a:gd name="connsiteY298" fmla="*/ 907150 h 2468880"/>
                <a:gd name="connsiteX299" fmla="*/ 2816355 w 3291843"/>
                <a:gd name="connsiteY299" fmla="*/ 911722 h 2468880"/>
                <a:gd name="connsiteX300" fmla="*/ 2820927 w 3291843"/>
                <a:gd name="connsiteY300" fmla="*/ 902578 h 2468880"/>
                <a:gd name="connsiteX301" fmla="*/ 2820927 w 3291843"/>
                <a:gd name="connsiteY301" fmla="*/ 907150 h 2468880"/>
                <a:gd name="connsiteX302" fmla="*/ 2825499 w 3291843"/>
                <a:gd name="connsiteY302" fmla="*/ 907150 h 2468880"/>
                <a:gd name="connsiteX303" fmla="*/ 2825499 w 3291843"/>
                <a:gd name="connsiteY303" fmla="*/ 907150 h 2468880"/>
                <a:gd name="connsiteX304" fmla="*/ 2820927 w 3291843"/>
                <a:gd name="connsiteY304" fmla="*/ 902578 h 2468880"/>
                <a:gd name="connsiteX305" fmla="*/ 2825499 w 3291843"/>
                <a:gd name="connsiteY305" fmla="*/ 907150 h 2468880"/>
                <a:gd name="connsiteX306" fmla="*/ 2825499 w 3291843"/>
                <a:gd name="connsiteY306" fmla="*/ 902578 h 2468880"/>
                <a:gd name="connsiteX307" fmla="*/ 2830071 w 3291843"/>
                <a:gd name="connsiteY307" fmla="*/ 902578 h 2468880"/>
                <a:gd name="connsiteX308" fmla="*/ 2834643 w 3291843"/>
                <a:gd name="connsiteY308" fmla="*/ 907150 h 2468880"/>
                <a:gd name="connsiteX309" fmla="*/ 2830071 w 3291843"/>
                <a:gd name="connsiteY309" fmla="*/ 902578 h 2468880"/>
                <a:gd name="connsiteX310" fmla="*/ 2839215 w 3291843"/>
                <a:gd name="connsiteY310" fmla="*/ 907150 h 2468880"/>
                <a:gd name="connsiteX311" fmla="*/ 2839215 w 3291843"/>
                <a:gd name="connsiteY311" fmla="*/ 907150 h 2468880"/>
                <a:gd name="connsiteX312" fmla="*/ 2843787 w 3291843"/>
                <a:gd name="connsiteY312" fmla="*/ 902578 h 2468880"/>
                <a:gd name="connsiteX313" fmla="*/ 2839215 w 3291843"/>
                <a:gd name="connsiteY313" fmla="*/ 907150 h 2468880"/>
                <a:gd name="connsiteX314" fmla="*/ 2839215 w 3291843"/>
                <a:gd name="connsiteY314" fmla="*/ 902578 h 2468880"/>
                <a:gd name="connsiteX315" fmla="*/ 2848359 w 3291843"/>
                <a:gd name="connsiteY315" fmla="*/ 902578 h 2468880"/>
                <a:gd name="connsiteX316" fmla="*/ 2852931 w 3291843"/>
                <a:gd name="connsiteY316" fmla="*/ 893434 h 2468880"/>
                <a:gd name="connsiteX317" fmla="*/ 2848359 w 3291843"/>
                <a:gd name="connsiteY317" fmla="*/ 879718 h 2468880"/>
                <a:gd name="connsiteX318" fmla="*/ 2848359 w 3291843"/>
                <a:gd name="connsiteY318" fmla="*/ 879718 h 2468880"/>
                <a:gd name="connsiteX319" fmla="*/ 2839215 w 3291843"/>
                <a:gd name="connsiteY319" fmla="*/ 856858 h 2468880"/>
                <a:gd name="connsiteX320" fmla="*/ 2816355 w 3291843"/>
                <a:gd name="connsiteY320" fmla="*/ 833998 h 2468880"/>
                <a:gd name="connsiteX321" fmla="*/ 2798067 w 3291843"/>
                <a:gd name="connsiteY321" fmla="*/ 815710 h 2468880"/>
                <a:gd name="connsiteX322" fmla="*/ 2775207 w 3291843"/>
                <a:gd name="connsiteY322" fmla="*/ 801994 h 2468880"/>
                <a:gd name="connsiteX323" fmla="*/ 2775207 w 3291843"/>
                <a:gd name="connsiteY323" fmla="*/ 801994 h 2468880"/>
                <a:gd name="connsiteX324" fmla="*/ 2779779 w 3291843"/>
                <a:gd name="connsiteY324" fmla="*/ 788278 h 2468880"/>
                <a:gd name="connsiteX325" fmla="*/ 2788923 w 3291843"/>
                <a:gd name="connsiteY325" fmla="*/ 779134 h 2468880"/>
                <a:gd name="connsiteX326" fmla="*/ 2793495 w 3291843"/>
                <a:gd name="connsiteY326" fmla="*/ 774562 h 2468880"/>
                <a:gd name="connsiteX327" fmla="*/ 2798067 w 3291843"/>
                <a:gd name="connsiteY327" fmla="*/ 769990 h 2468880"/>
                <a:gd name="connsiteX328" fmla="*/ 2793495 w 3291843"/>
                <a:gd name="connsiteY328" fmla="*/ 751702 h 2468880"/>
                <a:gd name="connsiteX329" fmla="*/ 2802639 w 3291843"/>
                <a:gd name="connsiteY329" fmla="*/ 737986 h 2468880"/>
                <a:gd name="connsiteX330" fmla="*/ 2798067 w 3291843"/>
                <a:gd name="connsiteY330" fmla="*/ 728842 h 2468880"/>
                <a:gd name="connsiteX331" fmla="*/ 2807211 w 3291843"/>
                <a:gd name="connsiteY331" fmla="*/ 728842 h 2468880"/>
                <a:gd name="connsiteX332" fmla="*/ 2807211 w 3291843"/>
                <a:gd name="connsiteY332" fmla="*/ 710554 h 2468880"/>
                <a:gd name="connsiteX333" fmla="*/ 2811783 w 3291843"/>
                <a:gd name="connsiteY333" fmla="*/ 715126 h 2468880"/>
                <a:gd name="connsiteX334" fmla="*/ 2811783 w 3291843"/>
                <a:gd name="connsiteY334" fmla="*/ 715126 h 2468880"/>
                <a:gd name="connsiteX335" fmla="*/ 2816355 w 3291843"/>
                <a:gd name="connsiteY335" fmla="*/ 710554 h 2468880"/>
                <a:gd name="connsiteX336" fmla="*/ 2830071 w 3291843"/>
                <a:gd name="connsiteY336" fmla="*/ 719698 h 2468880"/>
                <a:gd name="connsiteX337" fmla="*/ 2839215 w 3291843"/>
                <a:gd name="connsiteY337" fmla="*/ 724270 h 2468880"/>
                <a:gd name="connsiteX338" fmla="*/ 2852931 w 3291843"/>
                <a:gd name="connsiteY338" fmla="*/ 715126 h 2468880"/>
                <a:gd name="connsiteX339" fmla="*/ 2866647 w 3291843"/>
                <a:gd name="connsiteY339" fmla="*/ 687694 h 2468880"/>
                <a:gd name="connsiteX340" fmla="*/ 2871219 w 3291843"/>
                <a:gd name="connsiteY340" fmla="*/ 673978 h 2468880"/>
                <a:gd name="connsiteX341" fmla="*/ 2880363 w 3291843"/>
                <a:gd name="connsiteY341" fmla="*/ 641974 h 2468880"/>
                <a:gd name="connsiteX342" fmla="*/ 2880363 w 3291843"/>
                <a:gd name="connsiteY342" fmla="*/ 614542 h 2468880"/>
                <a:gd name="connsiteX343" fmla="*/ 2884935 w 3291843"/>
                <a:gd name="connsiteY343" fmla="*/ 596254 h 2468880"/>
                <a:gd name="connsiteX344" fmla="*/ 2880363 w 3291843"/>
                <a:gd name="connsiteY344" fmla="*/ 582538 h 2468880"/>
                <a:gd name="connsiteX345" fmla="*/ 2871219 w 3291843"/>
                <a:gd name="connsiteY345" fmla="*/ 559678 h 2468880"/>
                <a:gd name="connsiteX346" fmla="*/ 2852931 w 3291843"/>
                <a:gd name="connsiteY346" fmla="*/ 532246 h 2468880"/>
                <a:gd name="connsiteX347" fmla="*/ 2852931 w 3291843"/>
                <a:gd name="connsiteY347" fmla="*/ 518530 h 2468880"/>
                <a:gd name="connsiteX348" fmla="*/ 2848359 w 3291843"/>
                <a:gd name="connsiteY348" fmla="*/ 513958 h 2468880"/>
                <a:gd name="connsiteX349" fmla="*/ 2839215 w 3291843"/>
                <a:gd name="connsiteY349" fmla="*/ 509386 h 2468880"/>
                <a:gd name="connsiteX350" fmla="*/ 2830071 w 3291843"/>
                <a:gd name="connsiteY350" fmla="*/ 500242 h 2468880"/>
                <a:gd name="connsiteX351" fmla="*/ 2816355 w 3291843"/>
                <a:gd name="connsiteY351" fmla="*/ 495670 h 2468880"/>
                <a:gd name="connsiteX352" fmla="*/ 2825499 w 3291843"/>
                <a:gd name="connsiteY352" fmla="*/ 500242 h 2468880"/>
                <a:gd name="connsiteX353" fmla="*/ 2825499 w 3291843"/>
                <a:gd name="connsiteY353" fmla="*/ 500242 h 2468880"/>
                <a:gd name="connsiteX354" fmla="*/ 2825499 w 3291843"/>
                <a:gd name="connsiteY354" fmla="*/ 495670 h 2468880"/>
                <a:gd name="connsiteX355" fmla="*/ 2816355 w 3291843"/>
                <a:gd name="connsiteY355" fmla="*/ 491098 h 2468880"/>
                <a:gd name="connsiteX356" fmla="*/ 2798067 w 3291843"/>
                <a:gd name="connsiteY356" fmla="*/ 481954 h 2468880"/>
                <a:gd name="connsiteX357" fmla="*/ 2770635 w 3291843"/>
                <a:gd name="connsiteY357" fmla="*/ 468238 h 2468880"/>
                <a:gd name="connsiteX358" fmla="*/ 2752347 w 3291843"/>
                <a:gd name="connsiteY358" fmla="*/ 468238 h 2468880"/>
                <a:gd name="connsiteX359" fmla="*/ 2761491 w 3291843"/>
                <a:gd name="connsiteY359" fmla="*/ 486526 h 2468880"/>
                <a:gd name="connsiteX360" fmla="*/ 2756919 w 3291843"/>
                <a:gd name="connsiteY360" fmla="*/ 477382 h 2468880"/>
                <a:gd name="connsiteX361" fmla="*/ 2743203 w 3291843"/>
                <a:gd name="connsiteY361" fmla="*/ 486526 h 2468880"/>
                <a:gd name="connsiteX362" fmla="*/ 2747775 w 3291843"/>
                <a:gd name="connsiteY362" fmla="*/ 477382 h 2468880"/>
                <a:gd name="connsiteX363" fmla="*/ 2734059 w 3291843"/>
                <a:gd name="connsiteY363" fmla="*/ 472810 h 2468880"/>
                <a:gd name="connsiteX364" fmla="*/ 2738631 w 3291843"/>
                <a:gd name="connsiteY364" fmla="*/ 468238 h 2468880"/>
                <a:gd name="connsiteX365" fmla="*/ 2734059 w 3291843"/>
                <a:gd name="connsiteY365" fmla="*/ 468238 h 2468880"/>
                <a:gd name="connsiteX366" fmla="*/ 2738631 w 3291843"/>
                <a:gd name="connsiteY366" fmla="*/ 463666 h 2468880"/>
                <a:gd name="connsiteX367" fmla="*/ 2734059 w 3291843"/>
                <a:gd name="connsiteY367" fmla="*/ 463666 h 2468880"/>
                <a:gd name="connsiteX368" fmla="*/ 2734059 w 3291843"/>
                <a:gd name="connsiteY368" fmla="*/ 468238 h 2468880"/>
                <a:gd name="connsiteX369" fmla="*/ 2729487 w 3291843"/>
                <a:gd name="connsiteY369" fmla="*/ 463666 h 2468880"/>
                <a:gd name="connsiteX370" fmla="*/ 2729487 w 3291843"/>
                <a:gd name="connsiteY370" fmla="*/ 454522 h 2468880"/>
                <a:gd name="connsiteX371" fmla="*/ 2720343 w 3291843"/>
                <a:gd name="connsiteY371" fmla="*/ 449950 h 2468880"/>
                <a:gd name="connsiteX372" fmla="*/ 2720343 w 3291843"/>
                <a:gd name="connsiteY372" fmla="*/ 459094 h 2468880"/>
                <a:gd name="connsiteX373" fmla="*/ 2734059 w 3291843"/>
                <a:gd name="connsiteY373" fmla="*/ 468238 h 2468880"/>
                <a:gd name="connsiteX374" fmla="*/ 2734059 w 3291843"/>
                <a:gd name="connsiteY374" fmla="*/ 477382 h 2468880"/>
                <a:gd name="connsiteX375" fmla="*/ 2720343 w 3291843"/>
                <a:gd name="connsiteY375" fmla="*/ 463666 h 2468880"/>
                <a:gd name="connsiteX376" fmla="*/ 2688339 w 3291843"/>
                <a:gd name="connsiteY376" fmla="*/ 449950 h 2468880"/>
                <a:gd name="connsiteX377" fmla="*/ 2692911 w 3291843"/>
                <a:gd name="connsiteY377" fmla="*/ 440806 h 2468880"/>
                <a:gd name="connsiteX378" fmla="*/ 2702055 w 3291843"/>
                <a:gd name="connsiteY378" fmla="*/ 427090 h 2468880"/>
                <a:gd name="connsiteX379" fmla="*/ 2702055 w 3291843"/>
                <a:gd name="connsiteY379" fmla="*/ 417946 h 2468880"/>
                <a:gd name="connsiteX380" fmla="*/ 2706627 w 3291843"/>
                <a:gd name="connsiteY380" fmla="*/ 404230 h 2468880"/>
                <a:gd name="connsiteX381" fmla="*/ 2711199 w 3291843"/>
                <a:gd name="connsiteY381" fmla="*/ 395086 h 2468880"/>
                <a:gd name="connsiteX382" fmla="*/ 2715771 w 3291843"/>
                <a:gd name="connsiteY382" fmla="*/ 390514 h 2468880"/>
                <a:gd name="connsiteX383" fmla="*/ 2711199 w 3291843"/>
                <a:gd name="connsiteY383" fmla="*/ 385942 h 2468880"/>
                <a:gd name="connsiteX384" fmla="*/ 2715771 w 3291843"/>
                <a:gd name="connsiteY384" fmla="*/ 372226 h 2468880"/>
                <a:gd name="connsiteX385" fmla="*/ 2724915 w 3291843"/>
                <a:gd name="connsiteY385" fmla="*/ 358510 h 2468880"/>
                <a:gd name="connsiteX386" fmla="*/ 2761491 w 3291843"/>
                <a:gd name="connsiteY386" fmla="*/ 358510 h 2468880"/>
                <a:gd name="connsiteX387" fmla="*/ 2775207 w 3291843"/>
                <a:gd name="connsiteY387" fmla="*/ 363082 h 2468880"/>
                <a:gd name="connsiteX388" fmla="*/ 2779779 w 3291843"/>
                <a:gd name="connsiteY388" fmla="*/ 358510 h 2468880"/>
                <a:gd name="connsiteX389" fmla="*/ 2802639 w 3291843"/>
                <a:gd name="connsiteY389" fmla="*/ 358510 h 2468880"/>
                <a:gd name="connsiteX390" fmla="*/ 2820927 w 3291843"/>
                <a:gd name="connsiteY390" fmla="*/ 363082 h 2468880"/>
                <a:gd name="connsiteX391" fmla="*/ 2811783 w 3291843"/>
                <a:gd name="connsiteY391" fmla="*/ 358510 h 2468880"/>
                <a:gd name="connsiteX392" fmla="*/ 2820927 w 3291843"/>
                <a:gd name="connsiteY392" fmla="*/ 358510 h 2468880"/>
                <a:gd name="connsiteX393" fmla="*/ 2816355 w 3291843"/>
                <a:gd name="connsiteY393" fmla="*/ 353938 h 2468880"/>
                <a:gd name="connsiteX394" fmla="*/ 2843787 w 3291843"/>
                <a:gd name="connsiteY394" fmla="*/ 358510 h 2468880"/>
                <a:gd name="connsiteX395" fmla="*/ 2857503 w 3291843"/>
                <a:gd name="connsiteY395" fmla="*/ 358510 h 2468880"/>
                <a:gd name="connsiteX396" fmla="*/ 2875791 w 3291843"/>
                <a:gd name="connsiteY396" fmla="*/ 363082 h 2468880"/>
                <a:gd name="connsiteX397" fmla="*/ 2857503 w 3291843"/>
                <a:gd name="connsiteY397" fmla="*/ 363082 h 2468880"/>
                <a:gd name="connsiteX398" fmla="*/ 2880363 w 3291843"/>
                <a:gd name="connsiteY398" fmla="*/ 367654 h 2468880"/>
                <a:gd name="connsiteX399" fmla="*/ 2880363 w 3291843"/>
                <a:gd name="connsiteY399" fmla="*/ 367654 h 2468880"/>
                <a:gd name="connsiteX400" fmla="*/ 2894079 w 3291843"/>
                <a:gd name="connsiteY400" fmla="*/ 367654 h 2468880"/>
                <a:gd name="connsiteX401" fmla="*/ 2894079 w 3291843"/>
                <a:gd name="connsiteY401" fmla="*/ 367654 h 2468880"/>
                <a:gd name="connsiteX402" fmla="*/ 2898651 w 3291843"/>
                <a:gd name="connsiteY402" fmla="*/ 363082 h 2468880"/>
                <a:gd name="connsiteX403" fmla="*/ 2907795 w 3291843"/>
                <a:gd name="connsiteY403" fmla="*/ 367654 h 2468880"/>
                <a:gd name="connsiteX404" fmla="*/ 2916939 w 3291843"/>
                <a:gd name="connsiteY404" fmla="*/ 367654 h 2468880"/>
                <a:gd name="connsiteX405" fmla="*/ 2926083 w 3291843"/>
                <a:gd name="connsiteY405" fmla="*/ 367654 h 2468880"/>
                <a:gd name="connsiteX406" fmla="*/ 2912367 w 3291843"/>
                <a:gd name="connsiteY406" fmla="*/ 358510 h 2468880"/>
                <a:gd name="connsiteX407" fmla="*/ 2903223 w 3291843"/>
                <a:gd name="connsiteY407" fmla="*/ 358510 h 2468880"/>
                <a:gd name="connsiteX408" fmla="*/ 2903223 w 3291843"/>
                <a:gd name="connsiteY408" fmla="*/ 358510 h 2468880"/>
                <a:gd name="connsiteX409" fmla="*/ 2903223 w 3291843"/>
                <a:gd name="connsiteY409" fmla="*/ 358510 h 2468880"/>
                <a:gd name="connsiteX410" fmla="*/ 2898651 w 3291843"/>
                <a:gd name="connsiteY410" fmla="*/ 353938 h 2468880"/>
                <a:gd name="connsiteX411" fmla="*/ 2903223 w 3291843"/>
                <a:gd name="connsiteY411" fmla="*/ 353938 h 2468880"/>
                <a:gd name="connsiteX412" fmla="*/ 2903223 w 3291843"/>
                <a:gd name="connsiteY412" fmla="*/ 335650 h 2468880"/>
                <a:gd name="connsiteX413" fmla="*/ 2903223 w 3291843"/>
                <a:gd name="connsiteY413" fmla="*/ 321934 h 2468880"/>
                <a:gd name="connsiteX414" fmla="*/ 2907795 w 3291843"/>
                <a:gd name="connsiteY414" fmla="*/ 317362 h 2468880"/>
                <a:gd name="connsiteX415" fmla="*/ 2907795 w 3291843"/>
                <a:gd name="connsiteY415" fmla="*/ 312790 h 2468880"/>
                <a:gd name="connsiteX416" fmla="*/ 2935227 w 3291843"/>
                <a:gd name="connsiteY416" fmla="*/ 312790 h 2468880"/>
                <a:gd name="connsiteX417" fmla="*/ 2944371 w 3291843"/>
                <a:gd name="connsiteY417" fmla="*/ 312790 h 2468880"/>
                <a:gd name="connsiteX418" fmla="*/ 2953515 w 3291843"/>
                <a:gd name="connsiteY418" fmla="*/ 317362 h 2468880"/>
                <a:gd name="connsiteX419" fmla="*/ 2953515 w 3291843"/>
                <a:gd name="connsiteY419" fmla="*/ 321934 h 2468880"/>
                <a:gd name="connsiteX420" fmla="*/ 2958087 w 3291843"/>
                <a:gd name="connsiteY420" fmla="*/ 326506 h 2468880"/>
                <a:gd name="connsiteX421" fmla="*/ 2967231 w 3291843"/>
                <a:gd name="connsiteY421" fmla="*/ 331078 h 2468880"/>
                <a:gd name="connsiteX422" fmla="*/ 2971803 w 3291843"/>
                <a:gd name="connsiteY422" fmla="*/ 340222 h 2468880"/>
                <a:gd name="connsiteX423" fmla="*/ 2976375 w 3291843"/>
                <a:gd name="connsiteY423" fmla="*/ 335650 h 2468880"/>
                <a:gd name="connsiteX424" fmla="*/ 2976375 w 3291843"/>
                <a:gd name="connsiteY424" fmla="*/ 331078 h 2468880"/>
                <a:gd name="connsiteX425" fmla="*/ 2985519 w 3291843"/>
                <a:gd name="connsiteY425" fmla="*/ 317362 h 2468880"/>
                <a:gd name="connsiteX426" fmla="*/ 2985519 w 3291843"/>
                <a:gd name="connsiteY426" fmla="*/ 317362 h 2468880"/>
                <a:gd name="connsiteX427" fmla="*/ 2994663 w 3291843"/>
                <a:gd name="connsiteY427" fmla="*/ 321934 h 2468880"/>
                <a:gd name="connsiteX428" fmla="*/ 2994663 w 3291843"/>
                <a:gd name="connsiteY428" fmla="*/ 317362 h 2468880"/>
                <a:gd name="connsiteX429" fmla="*/ 2994663 w 3291843"/>
                <a:gd name="connsiteY429" fmla="*/ 317362 h 2468880"/>
                <a:gd name="connsiteX430" fmla="*/ 2980947 w 3291843"/>
                <a:gd name="connsiteY430" fmla="*/ 303646 h 2468880"/>
                <a:gd name="connsiteX431" fmla="*/ 2976375 w 3291843"/>
                <a:gd name="connsiteY431" fmla="*/ 299074 h 2468880"/>
                <a:gd name="connsiteX432" fmla="*/ 2999235 w 3291843"/>
                <a:gd name="connsiteY432" fmla="*/ 299074 h 2468880"/>
                <a:gd name="connsiteX433" fmla="*/ 3003807 w 3291843"/>
                <a:gd name="connsiteY433" fmla="*/ 317362 h 2468880"/>
                <a:gd name="connsiteX434" fmla="*/ 3012951 w 3291843"/>
                <a:gd name="connsiteY434" fmla="*/ 321934 h 2468880"/>
                <a:gd name="connsiteX435" fmla="*/ 3017523 w 3291843"/>
                <a:gd name="connsiteY435" fmla="*/ 331078 h 2468880"/>
                <a:gd name="connsiteX436" fmla="*/ 3008379 w 3291843"/>
                <a:gd name="connsiteY436" fmla="*/ 331078 h 2468880"/>
                <a:gd name="connsiteX437" fmla="*/ 2999235 w 3291843"/>
                <a:gd name="connsiteY437" fmla="*/ 340222 h 2468880"/>
                <a:gd name="connsiteX438" fmla="*/ 2999235 w 3291843"/>
                <a:gd name="connsiteY438" fmla="*/ 358510 h 2468880"/>
                <a:gd name="connsiteX439" fmla="*/ 2994663 w 3291843"/>
                <a:gd name="connsiteY439" fmla="*/ 363082 h 2468880"/>
                <a:gd name="connsiteX440" fmla="*/ 2994663 w 3291843"/>
                <a:gd name="connsiteY440" fmla="*/ 372226 h 2468880"/>
                <a:gd name="connsiteX441" fmla="*/ 2999235 w 3291843"/>
                <a:gd name="connsiteY441" fmla="*/ 376798 h 2468880"/>
                <a:gd name="connsiteX442" fmla="*/ 2985519 w 3291843"/>
                <a:gd name="connsiteY442" fmla="*/ 390514 h 2468880"/>
                <a:gd name="connsiteX443" fmla="*/ 2976375 w 3291843"/>
                <a:gd name="connsiteY443" fmla="*/ 395086 h 2468880"/>
                <a:gd name="connsiteX444" fmla="*/ 2990091 w 3291843"/>
                <a:gd name="connsiteY444" fmla="*/ 408802 h 2468880"/>
                <a:gd name="connsiteX445" fmla="*/ 2990091 w 3291843"/>
                <a:gd name="connsiteY445" fmla="*/ 417946 h 2468880"/>
                <a:gd name="connsiteX446" fmla="*/ 3035811 w 3291843"/>
                <a:gd name="connsiteY446" fmla="*/ 468238 h 2468880"/>
                <a:gd name="connsiteX447" fmla="*/ 3081531 w 3291843"/>
                <a:gd name="connsiteY447" fmla="*/ 509386 h 2468880"/>
                <a:gd name="connsiteX448" fmla="*/ 3099819 w 3291843"/>
                <a:gd name="connsiteY448" fmla="*/ 523102 h 2468880"/>
                <a:gd name="connsiteX449" fmla="*/ 3118107 w 3291843"/>
                <a:gd name="connsiteY449" fmla="*/ 541390 h 2468880"/>
                <a:gd name="connsiteX450" fmla="*/ 3113535 w 3291843"/>
                <a:gd name="connsiteY450" fmla="*/ 495670 h 2468880"/>
                <a:gd name="connsiteX451" fmla="*/ 3122679 w 3291843"/>
                <a:gd name="connsiteY451" fmla="*/ 491098 h 2468880"/>
                <a:gd name="connsiteX452" fmla="*/ 3131823 w 3291843"/>
                <a:gd name="connsiteY452" fmla="*/ 495670 h 2468880"/>
                <a:gd name="connsiteX453" fmla="*/ 3113535 w 3291843"/>
                <a:gd name="connsiteY453" fmla="*/ 477382 h 2468880"/>
                <a:gd name="connsiteX454" fmla="*/ 3118107 w 3291843"/>
                <a:gd name="connsiteY454" fmla="*/ 463666 h 2468880"/>
                <a:gd name="connsiteX455" fmla="*/ 3131823 w 3291843"/>
                <a:gd name="connsiteY455" fmla="*/ 463666 h 2468880"/>
                <a:gd name="connsiteX456" fmla="*/ 3118107 w 3291843"/>
                <a:gd name="connsiteY456" fmla="*/ 449950 h 2468880"/>
                <a:gd name="connsiteX457" fmla="*/ 3104391 w 3291843"/>
                <a:gd name="connsiteY457" fmla="*/ 431662 h 2468880"/>
                <a:gd name="connsiteX458" fmla="*/ 3104391 w 3291843"/>
                <a:gd name="connsiteY458" fmla="*/ 422518 h 2468880"/>
                <a:gd name="connsiteX459" fmla="*/ 3118107 w 3291843"/>
                <a:gd name="connsiteY459" fmla="*/ 431662 h 2468880"/>
                <a:gd name="connsiteX460" fmla="*/ 3104391 w 3291843"/>
                <a:gd name="connsiteY460" fmla="*/ 413374 h 2468880"/>
                <a:gd name="connsiteX461" fmla="*/ 3090675 w 3291843"/>
                <a:gd name="connsiteY461" fmla="*/ 404230 h 2468880"/>
                <a:gd name="connsiteX462" fmla="*/ 3086103 w 3291843"/>
                <a:gd name="connsiteY462" fmla="*/ 395086 h 2468880"/>
                <a:gd name="connsiteX463" fmla="*/ 3067815 w 3291843"/>
                <a:gd name="connsiteY463" fmla="*/ 390514 h 2468880"/>
                <a:gd name="connsiteX464" fmla="*/ 3049527 w 3291843"/>
                <a:gd name="connsiteY464" fmla="*/ 376798 h 2468880"/>
                <a:gd name="connsiteX465" fmla="*/ 3049527 w 3291843"/>
                <a:gd name="connsiteY465" fmla="*/ 363082 h 2468880"/>
                <a:gd name="connsiteX466" fmla="*/ 3054099 w 3291843"/>
                <a:gd name="connsiteY466" fmla="*/ 363082 h 2468880"/>
                <a:gd name="connsiteX467" fmla="*/ 3049527 w 3291843"/>
                <a:gd name="connsiteY467" fmla="*/ 358510 h 2468880"/>
                <a:gd name="connsiteX468" fmla="*/ 3054099 w 3291843"/>
                <a:gd name="connsiteY468" fmla="*/ 358510 h 2468880"/>
                <a:gd name="connsiteX469" fmla="*/ 3044955 w 3291843"/>
                <a:gd name="connsiteY469" fmla="*/ 344794 h 2468880"/>
                <a:gd name="connsiteX470" fmla="*/ 3044955 w 3291843"/>
                <a:gd name="connsiteY470" fmla="*/ 340222 h 2468880"/>
                <a:gd name="connsiteX471" fmla="*/ 3054099 w 3291843"/>
                <a:gd name="connsiteY471" fmla="*/ 344794 h 2468880"/>
                <a:gd name="connsiteX472" fmla="*/ 3054099 w 3291843"/>
                <a:gd name="connsiteY472" fmla="*/ 344794 h 2468880"/>
                <a:gd name="connsiteX473" fmla="*/ 3058671 w 3291843"/>
                <a:gd name="connsiteY473" fmla="*/ 344794 h 2468880"/>
                <a:gd name="connsiteX474" fmla="*/ 3058671 w 3291843"/>
                <a:gd name="connsiteY474" fmla="*/ 344794 h 2468880"/>
                <a:gd name="connsiteX475" fmla="*/ 3067815 w 3291843"/>
                <a:gd name="connsiteY475" fmla="*/ 349366 h 2468880"/>
                <a:gd name="connsiteX476" fmla="*/ 3067815 w 3291843"/>
                <a:gd name="connsiteY476" fmla="*/ 344794 h 2468880"/>
                <a:gd name="connsiteX477" fmla="*/ 3081531 w 3291843"/>
                <a:gd name="connsiteY477" fmla="*/ 340222 h 2468880"/>
                <a:gd name="connsiteX478" fmla="*/ 3090675 w 3291843"/>
                <a:gd name="connsiteY478" fmla="*/ 349366 h 2468880"/>
                <a:gd name="connsiteX479" fmla="*/ 3095247 w 3291843"/>
                <a:gd name="connsiteY479" fmla="*/ 340222 h 2468880"/>
                <a:gd name="connsiteX480" fmla="*/ 3099819 w 3291843"/>
                <a:gd name="connsiteY480" fmla="*/ 340222 h 2468880"/>
                <a:gd name="connsiteX481" fmla="*/ 3099819 w 3291843"/>
                <a:gd name="connsiteY481" fmla="*/ 340222 h 2468880"/>
                <a:gd name="connsiteX482" fmla="*/ 3127251 w 3291843"/>
                <a:gd name="connsiteY482" fmla="*/ 335650 h 2468880"/>
                <a:gd name="connsiteX483" fmla="*/ 3159255 w 3291843"/>
                <a:gd name="connsiteY483" fmla="*/ 349366 h 2468880"/>
                <a:gd name="connsiteX484" fmla="*/ 3154683 w 3291843"/>
                <a:gd name="connsiteY484" fmla="*/ 335650 h 2468880"/>
                <a:gd name="connsiteX485" fmla="*/ 3163827 w 3291843"/>
                <a:gd name="connsiteY485" fmla="*/ 326506 h 2468880"/>
                <a:gd name="connsiteX486" fmla="*/ 3168399 w 3291843"/>
                <a:gd name="connsiteY486" fmla="*/ 326506 h 2468880"/>
                <a:gd name="connsiteX487" fmla="*/ 3168399 w 3291843"/>
                <a:gd name="connsiteY487" fmla="*/ 321934 h 2468880"/>
                <a:gd name="connsiteX488" fmla="*/ 3172971 w 3291843"/>
                <a:gd name="connsiteY488" fmla="*/ 321934 h 2468880"/>
                <a:gd name="connsiteX489" fmla="*/ 3168399 w 3291843"/>
                <a:gd name="connsiteY489" fmla="*/ 317362 h 2468880"/>
                <a:gd name="connsiteX490" fmla="*/ 3172971 w 3291843"/>
                <a:gd name="connsiteY490" fmla="*/ 317362 h 2468880"/>
                <a:gd name="connsiteX491" fmla="*/ 3172971 w 3291843"/>
                <a:gd name="connsiteY491" fmla="*/ 317362 h 2468880"/>
                <a:gd name="connsiteX492" fmla="*/ 3177543 w 3291843"/>
                <a:gd name="connsiteY492" fmla="*/ 317362 h 2468880"/>
                <a:gd name="connsiteX493" fmla="*/ 3172971 w 3291843"/>
                <a:gd name="connsiteY493" fmla="*/ 312790 h 2468880"/>
                <a:gd name="connsiteX494" fmla="*/ 3177543 w 3291843"/>
                <a:gd name="connsiteY494" fmla="*/ 312790 h 2468880"/>
                <a:gd name="connsiteX495" fmla="*/ 3186687 w 3291843"/>
                <a:gd name="connsiteY495" fmla="*/ 312790 h 2468880"/>
                <a:gd name="connsiteX496" fmla="*/ 3186687 w 3291843"/>
                <a:gd name="connsiteY496" fmla="*/ 312790 h 2468880"/>
                <a:gd name="connsiteX497" fmla="*/ 3191259 w 3291843"/>
                <a:gd name="connsiteY497" fmla="*/ 312790 h 2468880"/>
                <a:gd name="connsiteX498" fmla="*/ 3191259 w 3291843"/>
                <a:gd name="connsiteY498" fmla="*/ 312790 h 2468880"/>
                <a:gd name="connsiteX499" fmla="*/ 3209547 w 3291843"/>
                <a:gd name="connsiteY499" fmla="*/ 303646 h 2468880"/>
                <a:gd name="connsiteX500" fmla="*/ 3209547 w 3291843"/>
                <a:gd name="connsiteY500" fmla="*/ 303646 h 2468880"/>
                <a:gd name="connsiteX501" fmla="*/ 3200403 w 3291843"/>
                <a:gd name="connsiteY501" fmla="*/ 299074 h 2468880"/>
                <a:gd name="connsiteX502" fmla="*/ 3204975 w 3291843"/>
                <a:gd name="connsiteY502" fmla="*/ 299074 h 2468880"/>
                <a:gd name="connsiteX503" fmla="*/ 3204975 w 3291843"/>
                <a:gd name="connsiteY503" fmla="*/ 299074 h 2468880"/>
                <a:gd name="connsiteX504" fmla="*/ 3241551 w 3291843"/>
                <a:gd name="connsiteY504" fmla="*/ 308218 h 2468880"/>
                <a:gd name="connsiteX505" fmla="*/ 3241551 w 3291843"/>
                <a:gd name="connsiteY505" fmla="*/ 299074 h 2468880"/>
                <a:gd name="connsiteX506" fmla="*/ 3227835 w 3291843"/>
                <a:gd name="connsiteY506" fmla="*/ 289930 h 2468880"/>
                <a:gd name="connsiteX507" fmla="*/ 3204975 w 3291843"/>
                <a:gd name="connsiteY507" fmla="*/ 276214 h 2468880"/>
                <a:gd name="connsiteX508" fmla="*/ 3204975 w 3291843"/>
                <a:gd name="connsiteY508" fmla="*/ 276214 h 2468880"/>
                <a:gd name="connsiteX509" fmla="*/ 3200403 w 3291843"/>
                <a:gd name="connsiteY509" fmla="*/ 271642 h 2468880"/>
                <a:gd name="connsiteX510" fmla="*/ 3182115 w 3291843"/>
                <a:gd name="connsiteY510" fmla="*/ 262498 h 2468880"/>
                <a:gd name="connsiteX511" fmla="*/ 3182115 w 3291843"/>
                <a:gd name="connsiteY511" fmla="*/ 267070 h 2468880"/>
                <a:gd name="connsiteX512" fmla="*/ 3159255 w 3291843"/>
                <a:gd name="connsiteY512" fmla="*/ 257926 h 2468880"/>
                <a:gd name="connsiteX513" fmla="*/ 3177543 w 3291843"/>
                <a:gd name="connsiteY513" fmla="*/ 257926 h 2468880"/>
                <a:gd name="connsiteX514" fmla="*/ 3177543 w 3291843"/>
                <a:gd name="connsiteY514" fmla="*/ 257926 h 2468880"/>
                <a:gd name="connsiteX515" fmla="*/ 3186687 w 3291843"/>
                <a:gd name="connsiteY515" fmla="*/ 239638 h 2468880"/>
                <a:gd name="connsiteX516" fmla="*/ 3163827 w 3291843"/>
                <a:gd name="connsiteY516" fmla="*/ 225922 h 2468880"/>
                <a:gd name="connsiteX517" fmla="*/ 3172971 w 3291843"/>
                <a:gd name="connsiteY517" fmla="*/ 225922 h 2468880"/>
                <a:gd name="connsiteX518" fmla="*/ 3172971 w 3291843"/>
                <a:gd name="connsiteY518" fmla="*/ 221350 h 2468880"/>
                <a:gd name="connsiteX519" fmla="*/ 3177543 w 3291843"/>
                <a:gd name="connsiteY519" fmla="*/ 225922 h 2468880"/>
                <a:gd name="connsiteX520" fmla="*/ 3191259 w 3291843"/>
                <a:gd name="connsiteY520" fmla="*/ 235066 h 2468880"/>
                <a:gd name="connsiteX521" fmla="*/ 3227835 w 3291843"/>
                <a:gd name="connsiteY521" fmla="*/ 239638 h 2468880"/>
                <a:gd name="connsiteX522" fmla="*/ 3268983 w 3291843"/>
                <a:gd name="connsiteY522" fmla="*/ 253354 h 2468880"/>
                <a:gd name="connsiteX523" fmla="*/ 3305559 w 3291843"/>
                <a:gd name="connsiteY523" fmla="*/ 257926 h 2468880"/>
                <a:gd name="connsiteX524" fmla="*/ 3319275 w 3291843"/>
                <a:gd name="connsiteY524" fmla="*/ 262498 h 2468880"/>
                <a:gd name="connsiteX525" fmla="*/ 3314703 w 3291843"/>
                <a:gd name="connsiteY525" fmla="*/ 257926 h 2468880"/>
                <a:gd name="connsiteX526" fmla="*/ 3323847 w 3291843"/>
                <a:gd name="connsiteY526" fmla="*/ 257926 h 2468880"/>
                <a:gd name="connsiteX527" fmla="*/ 3314703 w 3291843"/>
                <a:gd name="connsiteY527" fmla="*/ 253354 h 2468880"/>
                <a:gd name="connsiteX528" fmla="*/ 3319275 w 3291843"/>
                <a:gd name="connsiteY528" fmla="*/ 253354 h 2468880"/>
                <a:gd name="connsiteX529" fmla="*/ 3310131 w 3291843"/>
                <a:gd name="connsiteY529" fmla="*/ 253354 h 2468880"/>
                <a:gd name="connsiteX530" fmla="*/ 3305559 w 3291843"/>
                <a:gd name="connsiteY530" fmla="*/ 248782 h 2468880"/>
                <a:gd name="connsiteX531" fmla="*/ 3305559 w 3291843"/>
                <a:gd name="connsiteY531" fmla="*/ 239638 h 2468880"/>
                <a:gd name="connsiteX532" fmla="*/ 3291843 w 3291843"/>
                <a:gd name="connsiteY532" fmla="*/ 230494 h 2468880"/>
                <a:gd name="connsiteX533" fmla="*/ 3319275 w 3291843"/>
                <a:gd name="connsiteY533" fmla="*/ 235066 h 2468880"/>
                <a:gd name="connsiteX534" fmla="*/ 3319275 w 3291843"/>
                <a:gd name="connsiteY534" fmla="*/ 230494 h 2468880"/>
                <a:gd name="connsiteX535" fmla="*/ 3323847 w 3291843"/>
                <a:gd name="connsiteY535" fmla="*/ 230494 h 2468880"/>
                <a:gd name="connsiteX536" fmla="*/ 3323847 w 3291843"/>
                <a:gd name="connsiteY536" fmla="*/ 221350 h 2468880"/>
                <a:gd name="connsiteX537" fmla="*/ 3314703 w 3291843"/>
                <a:gd name="connsiteY537" fmla="*/ 216778 h 2468880"/>
                <a:gd name="connsiteX538" fmla="*/ 3282699 w 3291843"/>
                <a:gd name="connsiteY538" fmla="*/ 207634 h 2468880"/>
                <a:gd name="connsiteX539" fmla="*/ 3250695 w 3291843"/>
                <a:gd name="connsiteY539" fmla="*/ 203062 h 2468880"/>
                <a:gd name="connsiteX540" fmla="*/ 3246123 w 3291843"/>
                <a:gd name="connsiteY540" fmla="*/ 203062 h 2468880"/>
                <a:gd name="connsiteX541" fmla="*/ 3246123 w 3291843"/>
                <a:gd name="connsiteY541" fmla="*/ 203062 h 2468880"/>
                <a:gd name="connsiteX542" fmla="*/ 3223263 w 3291843"/>
                <a:gd name="connsiteY542" fmla="*/ 203062 h 2468880"/>
                <a:gd name="connsiteX543" fmla="*/ 3223263 w 3291843"/>
                <a:gd name="connsiteY543" fmla="*/ 203062 h 2468880"/>
                <a:gd name="connsiteX544" fmla="*/ 3241551 w 3291843"/>
                <a:gd name="connsiteY544" fmla="*/ 212206 h 2468880"/>
                <a:gd name="connsiteX545" fmla="*/ 3255267 w 3291843"/>
                <a:gd name="connsiteY545" fmla="*/ 216778 h 2468880"/>
                <a:gd name="connsiteX546" fmla="*/ 3232407 w 3291843"/>
                <a:gd name="connsiteY546" fmla="*/ 207634 h 2468880"/>
                <a:gd name="connsiteX547" fmla="*/ 3204975 w 3291843"/>
                <a:gd name="connsiteY547" fmla="*/ 189346 h 2468880"/>
                <a:gd name="connsiteX548" fmla="*/ 3204975 w 3291843"/>
                <a:gd name="connsiteY548" fmla="*/ 189346 h 2468880"/>
                <a:gd name="connsiteX549" fmla="*/ 3177543 w 3291843"/>
                <a:gd name="connsiteY549" fmla="*/ 180202 h 2468880"/>
                <a:gd name="connsiteX550" fmla="*/ 3145539 w 3291843"/>
                <a:gd name="connsiteY550" fmla="*/ 175630 h 2468880"/>
                <a:gd name="connsiteX551" fmla="*/ 3127251 w 3291843"/>
                <a:gd name="connsiteY551" fmla="*/ 171058 h 2468880"/>
                <a:gd name="connsiteX552" fmla="*/ 3095247 w 3291843"/>
                <a:gd name="connsiteY552" fmla="*/ 161914 h 2468880"/>
                <a:gd name="connsiteX553" fmla="*/ 3067815 w 3291843"/>
                <a:gd name="connsiteY553" fmla="*/ 157342 h 2468880"/>
                <a:gd name="connsiteX554" fmla="*/ 3054099 w 3291843"/>
                <a:gd name="connsiteY554" fmla="*/ 152770 h 2468880"/>
                <a:gd name="connsiteX555" fmla="*/ 3035811 w 3291843"/>
                <a:gd name="connsiteY555" fmla="*/ 152770 h 2468880"/>
                <a:gd name="connsiteX556" fmla="*/ 2999235 w 3291843"/>
                <a:gd name="connsiteY556" fmla="*/ 148198 h 2468880"/>
                <a:gd name="connsiteX557" fmla="*/ 2980947 w 3291843"/>
                <a:gd name="connsiteY557" fmla="*/ 148198 h 2468880"/>
                <a:gd name="connsiteX558" fmla="*/ 2962659 w 3291843"/>
                <a:gd name="connsiteY558" fmla="*/ 148198 h 2468880"/>
                <a:gd name="connsiteX559" fmla="*/ 2962659 w 3291843"/>
                <a:gd name="connsiteY559" fmla="*/ 148198 h 2468880"/>
                <a:gd name="connsiteX560" fmla="*/ 2967231 w 3291843"/>
                <a:gd name="connsiteY560" fmla="*/ 148198 h 2468880"/>
                <a:gd name="connsiteX561" fmla="*/ 2948943 w 3291843"/>
                <a:gd name="connsiteY561" fmla="*/ 143626 h 2468880"/>
                <a:gd name="connsiteX562" fmla="*/ 2916939 w 3291843"/>
                <a:gd name="connsiteY562" fmla="*/ 139054 h 2468880"/>
                <a:gd name="connsiteX563" fmla="*/ 2916939 w 3291843"/>
                <a:gd name="connsiteY563" fmla="*/ 139054 h 2468880"/>
                <a:gd name="connsiteX564" fmla="*/ 2926083 w 3291843"/>
                <a:gd name="connsiteY564" fmla="*/ 143626 h 2468880"/>
                <a:gd name="connsiteX565" fmla="*/ 2926083 w 3291843"/>
                <a:gd name="connsiteY565" fmla="*/ 148198 h 2468880"/>
                <a:gd name="connsiteX566" fmla="*/ 2953515 w 3291843"/>
                <a:gd name="connsiteY566" fmla="*/ 157342 h 2468880"/>
                <a:gd name="connsiteX567" fmla="*/ 2953515 w 3291843"/>
                <a:gd name="connsiteY567" fmla="*/ 157342 h 2468880"/>
                <a:gd name="connsiteX568" fmla="*/ 2953515 w 3291843"/>
                <a:gd name="connsiteY568" fmla="*/ 157342 h 2468880"/>
                <a:gd name="connsiteX569" fmla="*/ 2953515 w 3291843"/>
                <a:gd name="connsiteY569" fmla="*/ 157342 h 2468880"/>
                <a:gd name="connsiteX570" fmla="*/ 2953515 w 3291843"/>
                <a:gd name="connsiteY570" fmla="*/ 157342 h 2468880"/>
                <a:gd name="connsiteX571" fmla="*/ 2953515 w 3291843"/>
                <a:gd name="connsiteY571" fmla="*/ 157342 h 2468880"/>
                <a:gd name="connsiteX572" fmla="*/ 2935227 w 3291843"/>
                <a:gd name="connsiteY572" fmla="*/ 157342 h 2468880"/>
                <a:gd name="connsiteX573" fmla="*/ 2921511 w 3291843"/>
                <a:gd name="connsiteY573" fmla="*/ 152770 h 2468880"/>
                <a:gd name="connsiteX574" fmla="*/ 2889507 w 3291843"/>
                <a:gd name="connsiteY574" fmla="*/ 143626 h 2468880"/>
                <a:gd name="connsiteX575" fmla="*/ 2907795 w 3291843"/>
                <a:gd name="connsiteY575" fmla="*/ 148198 h 2468880"/>
                <a:gd name="connsiteX576" fmla="*/ 2894079 w 3291843"/>
                <a:gd name="connsiteY576" fmla="*/ 139054 h 2468880"/>
                <a:gd name="connsiteX577" fmla="*/ 2884935 w 3291843"/>
                <a:gd name="connsiteY577" fmla="*/ 143626 h 2468880"/>
                <a:gd name="connsiteX578" fmla="*/ 2880363 w 3291843"/>
                <a:gd name="connsiteY578" fmla="*/ 148198 h 2468880"/>
                <a:gd name="connsiteX579" fmla="*/ 2866647 w 3291843"/>
                <a:gd name="connsiteY579" fmla="*/ 148198 h 2468880"/>
                <a:gd name="connsiteX580" fmla="*/ 2820927 w 3291843"/>
                <a:gd name="connsiteY580" fmla="*/ 143626 h 2468880"/>
                <a:gd name="connsiteX581" fmla="*/ 2788923 w 3291843"/>
                <a:gd name="connsiteY581" fmla="*/ 143626 h 2468880"/>
                <a:gd name="connsiteX582" fmla="*/ 2761491 w 3291843"/>
                <a:gd name="connsiteY582" fmla="*/ 134482 h 2468880"/>
                <a:gd name="connsiteX583" fmla="*/ 2706627 w 3291843"/>
                <a:gd name="connsiteY583" fmla="*/ 116194 h 2468880"/>
                <a:gd name="connsiteX584" fmla="*/ 2670051 w 3291843"/>
                <a:gd name="connsiteY584" fmla="*/ 116194 h 2468880"/>
                <a:gd name="connsiteX585" fmla="*/ 2628903 w 3291843"/>
                <a:gd name="connsiteY585" fmla="*/ 120766 h 2468880"/>
                <a:gd name="connsiteX586" fmla="*/ 2628903 w 3291843"/>
                <a:gd name="connsiteY586" fmla="*/ 120766 h 2468880"/>
                <a:gd name="connsiteX587" fmla="*/ 2596899 w 3291843"/>
                <a:gd name="connsiteY587" fmla="*/ 116194 h 2468880"/>
                <a:gd name="connsiteX588" fmla="*/ 2564895 w 3291843"/>
                <a:gd name="connsiteY588" fmla="*/ 107050 h 2468880"/>
                <a:gd name="connsiteX589" fmla="*/ 2578611 w 3291843"/>
                <a:gd name="connsiteY589" fmla="*/ 107050 h 2468880"/>
                <a:gd name="connsiteX590" fmla="*/ 2551179 w 3291843"/>
                <a:gd name="connsiteY590" fmla="*/ 97906 h 2468880"/>
                <a:gd name="connsiteX591" fmla="*/ 2523746 w 3291843"/>
                <a:gd name="connsiteY591" fmla="*/ 102478 h 2468880"/>
                <a:gd name="connsiteX592" fmla="*/ 2505459 w 3291843"/>
                <a:gd name="connsiteY592" fmla="*/ 107050 h 2468880"/>
                <a:gd name="connsiteX593" fmla="*/ 2514603 w 3291843"/>
                <a:gd name="connsiteY593" fmla="*/ 107050 h 2468880"/>
                <a:gd name="connsiteX594" fmla="*/ 2505459 w 3291843"/>
                <a:gd name="connsiteY594" fmla="*/ 102478 h 2468880"/>
                <a:gd name="connsiteX595" fmla="*/ 2510031 w 3291843"/>
                <a:gd name="connsiteY595" fmla="*/ 107050 h 2468880"/>
                <a:gd name="connsiteX596" fmla="*/ 2510031 w 3291843"/>
                <a:gd name="connsiteY596" fmla="*/ 102478 h 2468880"/>
                <a:gd name="connsiteX597" fmla="*/ 2514603 w 3291843"/>
                <a:gd name="connsiteY597" fmla="*/ 107050 h 2468880"/>
                <a:gd name="connsiteX598" fmla="*/ 2478026 w 3291843"/>
                <a:gd name="connsiteY598" fmla="*/ 93334 h 2468880"/>
                <a:gd name="connsiteX599" fmla="*/ 2414019 w 3291843"/>
                <a:gd name="connsiteY599" fmla="*/ 88762 h 2468880"/>
                <a:gd name="connsiteX600" fmla="*/ 2427734 w 3291843"/>
                <a:gd name="connsiteY600" fmla="*/ 93334 h 2468880"/>
                <a:gd name="connsiteX601" fmla="*/ 2414019 w 3291843"/>
                <a:gd name="connsiteY601" fmla="*/ 102478 h 2468880"/>
                <a:gd name="connsiteX602" fmla="*/ 2418591 w 3291843"/>
                <a:gd name="connsiteY602" fmla="*/ 102478 h 2468880"/>
                <a:gd name="connsiteX603" fmla="*/ 2423162 w 3291843"/>
                <a:gd name="connsiteY603" fmla="*/ 102478 h 2468880"/>
                <a:gd name="connsiteX604" fmla="*/ 2423162 w 3291843"/>
                <a:gd name="connsiteY604" fmla="*/ 107050 h 2468880"/>
                <a:gd name="connsiteX605" fmla="*/ 2423162 w 3291843"/>
                <a:gd name="connsiteY605" fmla="*/ 107050 h 2468880"/>
                <a:gd name="connsiteX606" fmla="*/ 2441451 w 3291843"/>
                <a:gd name="connsiteY606" fmla="*/ 116194 h 2468880"/>
                <a:gd name="connsiteX607" fmla="*/ 2418591 w 3291843"/>
                <a:gd name="connsiteY607" fmla="*/ 116194 h 2468880"/>
                <a:gd name="connsiteX608" fmla="*/ 2423162 w 3291843"/>
                <a:gd name="connsiteY608" fmla="*/ 116194 h 2468880"/>
                <a:gd name="connsiteX609" fmla="*/ 2414019 w 3291843"/>
                <a:gd name="connsiteY609" fmla="*/ 116194 h 2468880"/>
                <a:gd name="connsiteX610" fmla="*/ 2418591 w 3291843"/>
                <a:gd name="connsiteY610" fmla="*/ 116194 h 2468880"/>
                <a:gd name="connsiteX611" fmla="*/ 2414019 w 3291843"/>
                <a:gd name="connsiteY611" fmla="*/ 116194 h 2468880"/>
                <a:gd name="connsiteX612" fmla="*/ 2400302 w 3291843"/>
                <a:gd name="connsiteY612" fmla="*/ 116194 h 2468880"/>
                <a:gd name="connsiteX613" fmla="*/ 2414019 w 3291843"/>
                <a:gd name="connsiteY613" fmla="*/ 116194 h 2468880"/>
                <a:gd name="connsiteX614" fmla="*/ 2418591 w 3291843"/>
                <a:gd name="connsiteY614" fmla="*/ 120766 h 2468880"/>
                <a:gd name="connsiteX615" fmla="*/ 2418591 w 3291843"/>
                <a:gd name="connsiteY615" fmla="*/ 120766 h 2468880"/>
                <a:gd name="connsiteX616" fmla="*/ 2377442 w 3291843"/>
                <a:gd name="connsiteY616" fmla="*/ 116194 h 2468880"/>
                <a:gd name="connsiteX617" fmla="*/ 2331722 w 3291843"/>
                <a:gd name="connsiteY617" fmla="*/ 111622 h 2468880"/>
                <a:gd name="connsiteX618" fmla="*/ 2331722 w 3291843"/>
                <a:gd name="connsiteY618" fmla="*/ 120766 h 2468880"/>
                <a:gd name="connsiteX619" fmla="*/ 2331722 w 3291843"/>
                <a:gd name="connsiteY619" fmla="*/ 125338 h 2468880"/>
                <a:gd name="connsiteX620" fmla="*/ 2322578 w 3291843"/>
                <a:gd name="connsiteY620" fmla="*/ 125338 h 2468880"/>
                <a:gd name="connsiteX621" fmla="*/ 2295146 w 3291843"/>
                <a:gd name="connsiteY621" fmla="*/ 116194 h 2468880"/>
                <a:gd name="connsiteX622" fmla="*/ 2276858 w 3291843"/>
                <a:gd name="connsiteY622" fmla="*/ 107050 h 2468880"/>
                <a:gd name="connsiteX623" fmla="*/ 2281430 w 3291843"/>
                <a:gd name="connsiteY623" fmla="*/ 107050 h 2468880"/>
                <a:gd name="connsiteX624" fmla="*/ 2267714 w 3291843"/>
                <a:gd name="connsiteY624" fmla="*/ 102478 h 2468880"/>
                <a:gd name="connsiteX625" fmla="*/ 2267714 w 3291843"/>
                <a:gd name="connsiteY625" fmla="*/ 102478 h 2468880"/>
                <a:gd name="connsiteX626" fmla="*/ 2272286 w 3291843"/>
                <a:gd name="connsiteY626" fmla="*/ 107050 h 2468880"/>
                <a:gd name="connsiteX627" fmla="*/ 2253998 w 3291843"/>
                <a:gd name="connsiteY627" fmla="*/ 97906 h 2468880"/>
                <a:gd name="connsiteX628" fmla="*/ 2272286 w 3291843"/>
                <a:gd name="connsiteY628" fmla="*/ 97906 h 2468880"/>
                <a:gd name="connsiteX629" fmla="*/ 2272286 w 3291843"/>
                <a:gd name="connsiteY629" fmla="*/ 97906 h 2468880"/>
                <a:gd name="connsiteX630" fmla="*/ 2276858 w 3291843"/>
                <a:gd name="connsiteY630" fmla="*/ 97906 h 2468880"/>
                <a:gd name="connsiteX631" fmla="*/ 2258570 w 3291843"/>
                <a:gd name="connsiteY631" fmla="*/ 93334 h 2468880"/>
                <a:gd name="connsiteX632" fmla="*/ 2263142 w 3291843"/>
                <a:gd name="connsiteY632" fmla="*/ 93334 h 2468880"/>
                <a:gd name="connsiteX633" fmla="*/ 2263142 w 3291843"/>
                <a:gd name="connsiteY633" fmla="*/ 93334 h 2468880"/>
                <a:gd name="connsiteX634" fmla="*/ 2267714 w 3291843"/>
                <a:gd name="connsiteY634" fmla="*/ 93334 h 2468880"/>
                <a:gd name="connsiteX635" fmla="*/ 2263142 w 3291843"/>
                <a:gd name="connsiteY635" fmla="*/ 93334 h 2468880"/>
                <a:gd name="connsiteX636" fmla="*/ 2267714 w 3291843"/>
                <a:gd name="connsiteY636" fmla="*/ 93334 h 2468880"/>
                <a:gd name="connsiteX637" fmla="*/ 2267714 w 3291843"/>
                <a:gd name="connsiteY637" fmla="*/ 93334 h 2468880"/>
                <a:gd name="connsiteX638" fmla="*/ 2253998 w 3291843"/>
                <a:gd name="connsiteY638" fmla="*/ 93334 h 2468880"/>
                <a:gd name="connsiteX639" fmla="*/ 2244854 w 3291843"/>
                <a:gd name="connsiteY639" fmla="*/ 88762 h 2468880"/>
                <a:gd name="connsiteX640" fmla="*/ 2212850 w 3291843"/>
                <a:gd name="connsiteY640" fmla="*/ 84190 h 2468880"/>
                <a:gd name="connsiteX641" fmla="*/ 2212850 w 3291843"/>
                <a:gd name="connsiteY641" fmla="*/ 84190 h 2468880"/>
                <a:gd name="connsiteX642" fmla="*/ 2203706 w 3291843"/>
                <a:gd name="connsiteY642" fmla="*/ 84190 h 2468880"/>
                <a:gd name="connsiteX643" fmla="*/ 2208278 w 3291843"/>
                <a:gd name="connsiteY643" fmla="*/ 84190 h 2468880"/>
                <a:gd name="connsiteX644" fmla="*/ 2194562 w 3291843"/>
                <a:gd name="connsiteY644" fmla="*/ 79618 h 2468880"/>
                <a:gd name="connsiteX645" fmla="*/ 2199134 w 3291843"/>
                <a:gd name="connsiteY645" fmla="*/ 84190 h 2468880"/>
                <a:gd name="connsiteX646" fmla="*/ 2176274 w 3291843"/>
                <a:gd name="connsiteY646" fmla="*/ 79618 h 2468880"/>
                <a:gd name="connsiteX647" fmla="*/ 2167130 w 3291843"/>
                <a:gd name="connsiteY647" fmla="*/ 79618 h 2468880"/>
                <a:gd name="connsiteX648" fmla="*/ 2162558 w 3291843"/>
                <a:gd name="connsiteY648" fmla="*/ 79618 h 2468880"/>
                <a:gd name="connsiteX649" fmla="*/ 2171702 w 3291843"/>
                <a:gd name="connsiteY649" fmla="*/ 93334 h 2468880"/>
                <a:gd name="connsiteX650" fmla="*/ 2125982 w 3291843"/>
                <a:gd name="connsiteY650" fmla="*/ 93334 h 2468880"/>
                <a:gd name="connsiteX651" fmla="*/ 2125982 w 3291843"/>
                <a:gd name="connsiteY651" fmla="*/ 93334 h 2468880"/>
                <a:gd name="connsiteX652" fmla="*/ 2116838 w 3291843"/>
                <a:gd name="connsiteY652" fmla="*/ 93334 h 2468880"/>
                <a:gd name="connsiteX653" fmla="*/ 2093978 w 3291843"/>
                <a:gd name="connsiteY653" fmla="*/ 88762 h 2468880"/>
                <a:gd name="connsiteX654" fmla="*/ 2098550 w 3291843"/>
                <a:gd name="connsiteY654" fmla="*/ 88762 h 2468880"/>
                <a:gd name="connsiteX655" fmla="*/ 2061974 w 3291843"/>
                <a:gd name="connsiteY655" fmla="*/ 84190 h 2468880"/>
                <a:gd name="connsiteX656" fmla="*/ 2020826 w 3291843"/>
                <a:gd name="connsiteY656" fmla="*/ 88762 h 2468880"/>
                <a:gd name="connsiteX657" fmla="*/ 2020826 w 3291843"/>
                <a:gd name="connsiteY657" fmla="*/ 84190 h 2468880"/>
                <a:gd name="connsiteX658" fmla="*/ 2007110 w 3291843"/>
                <a:gd name="connsiteY658" fmla="*/ 79618 h 2468880"/>
                <a:gd name="connsiteX659" fmla="*/ 2007110 w 3291843"/>
                <a:gd name="connsiteY659" fmla="*/ 79618 h 2468880"/>
                <a:gd name="connsiteX660" fmla="*/ 2011682 w 3291843"/>
                <a:gd name="connsiteY660" fmla="*/ 84190 h 2468880"/>
                <a:gd name="connsiteX661" fmla="*/ 1988822 w 3291843"/>
                <a:gd name="connsiteY661" fmla="*/ 79618 h 2468880"/>
                <a:gd name="connsiteX662" fmla="*/ 1993394 w 3291843"/>
                <a:gd name="connsiteY662" fmla="*/ 79618 h 2468880"/>
                <a:gd name="connsiteX663" fmla="*/ 1984250 w 3291843"/>
                <a:gd name="connsiteY663" fmla="*/ 79618 h 2468880"/>
                <a:gd name="connsiteX664" fmla="*/ 1965962 w 3291843"/>
                <a:gd name="connsiteY664" fmla="*/ 79618 h 2468880"/>
                <a:gd name="connsiteX665" fmla="*/ 1984250 w 3291843"/>
                <a:gd name="connsiteY665" fmla="*/ 84190 h 2468880"/>
                <a:gd name="connsiteX666" fmla="*/ 1965962 w 3291843"/>
                <a:gd name="connsiteY666" fmla="*/ 88762 h 2468880"/>
                <a:gd name="connsiteX667" fmla="*/ 1965962 w 3291843"/>
                <a:gd name="connsiteY667" fmla="*/ 88762 h 2468880"/>
                <a:gd name="connsiteX668" fmla="*/ 1947674 w 3291843"/>
                <a:gd name="connsiteY668" fmla="*/ 93334 h 2468880"/>
                <a:gd name="connsiteX669" fmla="*/ 1929386 w 3291843"/>
                <a:gd name="connsiteY669" fmla="*/ 93334 h 2468880"/>
                <a:gd name="connsiteX670" fmla="*/ 1929386 w 3291843"/>
                <a:gd name="connsiteY670" fmla="*/ 93334 h 2468880"/>
                <a:gd name="connsiteX671" fmla="*/ 1924814 w 3291843"/>
                <a:gd name="connsiteY671" fmla="*/ 97906 h 2468880"/>
                <a:gd name="connsiteX672" fmla="*/ 1929386 w 3291843"/>
                <a:gd name="connsiteY672" fmla="*/ 88762 h 2468880"/>
                <a:gd name="connsiteX673" fmla="*/ 1938530 w 3291843"/>
                <a:gd name="connsiteY673" fmla="*/ 84190 h 2468880"/>
                <a:gd name="connsiteX674" fmla="*/ 1952246 w 3291843"/>
                <a:gd name="connsiteY674" fmla="*/ 79618 h 2468880"/>
                <a:gd name="connsiteX675" fmla="*/ 1961390 w 3291843"/>
                <a:gd name="connsiteY675" fmla="*/ 70474 h 2468880"/>
                <a:gd name="connsiteX676" fmla="*/ 1965962 w 3291843"/>
                <a:gd name="connsiteY676" fmla="*/ 70474 h 2468880"/>
                <a:gd name="connsiteX677" fmla="*/ 1965962 w 3291843"/>
                <a:gd name="connsiteY677" fmla="*/ 70474 h 2468880"/>
                <a:gd name="connsiteX678" fmla="*/ 1979678 w 3291843"/>
                <a:gd name="connsiteY678" fmla="*/ 65902 h 2468880"/>
                <a:gd name="connsiteX679" fmla="*/ 1984250 w 3291843"/>
                <a:gd name="connsiteY679" fmla="*/ 61330 h 2468880"/>
                <a:gd name="connsiteX680" fmla="*/ 1988822 w 3291843"/>
                <a:gd name="connsiteY680" fmla="*/ 47614 h 2468880"/>
                <a:gd name="connsiteX681" fmla="*/ 1988822 w 3291843"/>
                <a:gd name="connsiteY681" fmla="*/ 47614 h 2468880"/>
                <a:gd name="connsiteX682" fmla="*/ 1979678 w 3291843"/>
                <a:gd name="connsiteY682" fmla="*/ 43042 h 2468880"/>
                <a:gd name="connsiteX683" fmla="*/ 1961390 w 3291843"/>
                <a:gd name="connsiteY683" fmla="*/ 38470 h 2468880"/>
                <a:gd name="connsiteX684" fmla="*/ 1965962 w 3291843"/>
                <a:gd name="connsiteY684" fmla="*/ 38470 h 2468880"/>
                <a:gd name="connsiteX685" fmla="*/ 1947674 w 3291843"/>
                <a:gd name="connsiteY685" fmla="*/ 29326 h 2468880"/>
                <a:gd name="connsiteX686" fmla="*/ 1924814 w 3291843"/>
                <a:gd name="connsiteY686" fmla="*/ 24754 h 2468880"/>
                <a:gd name="connsiteX687" fmla="*/ 1883666 w 3291843"/>
                <a:gd name="connsiteY687" fmla="*/ 24754 h 2468880"/>
                <a:gd name="connsiteX688" fmla="*/ 1888238 w 3291843"/>
                <a:gd name="connsiteY688" fmla="*/ 24754 h 2468880"/>
                <a:gd name="connsiteX689" fmla="*/ 1869950 w 3291843"/>
                <a:gd name="connsiteY689" fmla="*/ 24754 h 2468880"/>
                <a:gd name="connsiteX690" fmla="*/ 1847090 w 3291843"/>
                <a:gd name="connsiteY690" fmla="*/ 15610 h 2468880"/>
                <a:gd name="connsiteX691" fmla="*/ 1847090 w 3291843"/>
                <a:gd name="connsiteY691" fmla="*/ 11038 h 2468880"/>
                <a:gd name="connsiteX692" fmla="*/ 1833374 w 3291843"/>
                <a:gd name="connsiteY692" fmla="*/ 11038 h 2468880"/>
                <a:gd name="connsiteX693" fmla="*/ 1847090 w 3291843"/>
                <a:gd name="connsiteY693" fmla="*/ 6466 h 2468880"/>
                <a:gd name="connsiteX694" fmla="*/ 1805942 w 3291843"/>
                <a:gd name="connsiteY694" fmla="*/ 1894 h 2468880"/>
                <a:gd name="connsiteX695" fmla="*/ 1787654 w 3291843"/>
                <a:gd name="connsiteY695" fmla="*/ 6466 h 2468880"/>
                <a:gd name="connsiteX696" fmla="*/ 1787654 w 3291843"/>
                <a:gd name="connsiteY696" fmla="*/ 6466 h 2468880"/>
                <a:gd name="connsiteX697" fmla="*/ 1787654 w 3291843"/>
                <a:gd name="connsiteY697" fmla="*/ 6466 h 2468880"/>
                <a:gd name="connsiteX698" fmla="*/ 1787654 w 3291843"/>
                <a:gd name="connsiteY698" fmla="*/ 6466 h 2468880"/>
                <a:gd name="connsiteX699" fmla="*/ 1787654 w 3291843"/>
                <a:gd name="connsiteY699" fmla="*/ 6466 h 2468880"/>
                <a:gd name="connsiteX700" fmla="*/ 1787654 w 3291843"/>
                <a:gd name="connsiteY700" fmla="*/ 20182 h 2468880"/>
                <a:gd name="connsiteX701" fmla="*/ 1760222 w 3291843"/>
                <a:gd name="connsiteY701" fmla="*/ 20182 h 2468880"/>
                <a:gd name="connsiteX702" fmla="*/ 1778510 w 3291843"/>
                <a:gd name="connsiteY702" fmla="*/ 29326 h 2468880"/>
                <a:gd name="connsiteX703" fmla="*/ 1751078 w 3291843"/>
                <a:gd name="connsiteY703" fmla="*/ 29326 h 2468880"/>
                <a:gd name="connsiteX704" fmla="*/ 1751078 w 3291843"/>
                <a:gd name="connsiteY704" fmla="*/ 29326 h 2468880"/>
                <a:gd name="connsiteX705" fmla="*/ 1741934 w 3291843"/>
                <a:gd name="connsiteY705" fmla="*/ 29326 h 2468880"/>
                <a:gd name="connsiteX706" fmla="*/ 1741934 w 3291843"/>
                <a:gd name="connsiteY706" fmla="*/ 24754 h 2468880"/>
                <a:gd name="connsiteX707" fmla="*/ 1732790 w 3291843"/>
                <a:gd name="connsiteY707" fmla="*/ 24754 h 2468880"/>
                <a:gd name="connsiteX708" fmla="*/ 1737362 w 3291843"/>
                <a:gd name="connsiteY708" fmla="*/ 24754 h 2468880"/>
                <a:gd name="connsiteX709" fmla="*/ 1723646 w 3291843"/>
                <a:gd name="connsiteY709" fmla="*/ 24754 h 2468880"/>
                <a:gd name="connsiteX710" fmla="*/ 1728218 w 3291843"/>
                <a:gd name="connsiteY710" fmla="*/ 20182 h 2468880"/>
                <a:gd name="connsiteX711" fmla="*/ 1732790 w 3291843"/>
                <a:gd name="connsiteY711" fmla="*/ 20182 h 2468880"/>
                <a:gd name="connsiteX712" fmla="*/ 1714502 w 3291843"/>
                <a:gd name="connsiteY712" fmla="*/ 20182 h 2468880"/>
                <a:gd name="connsiteX713" fmla="*/ 1700786 w 3291843"/>
                <a:gd name="connsiteY713" fmla="*/ 20182 h 2468880"/>
                <a:gd name="connsiteX714" fmla="*/ 1705358 w 3291843"/>
                <a:gd name="connsiteY714" fmla="*/ 20182 h 2468880"/>
                <a:gd name="connsiteX715" fmla="*/ 1691642 w 3291843"/>
                <a:gd name="connsiteY715" fmla="*/ 20182 h 2468880"/>
                <a:gd name="connsiteX716" fmla="*/ 1682498 w 3291843"/>
                <a:gd name="connsiteY716" fmla="*/ 24754 h 2468880"/>
                <a:gd name="connsiteX717" fmla="*/ 1682498 w 3291843"/>
                <a:gd name="connsiteY717" fmla="*/ 24754 h 2468880"/>
                <a:gd name="connsiteX718" fmla="*/ 1696214 w 3291843"/>
                <a:gd name="connsiteY718" fmla="*/ 24754 h 2468880"/>
                <a:gd name="connsiteX719" fmla="*/ 1632205 w 3291843"/>
                <a:gd name="connsiteY719" fmla="*/ 43042 h 2468880"/>
                <a:gd name="connsiteX720" fmla="*/ 1632205 w 3291843"/>
                <a:gd name="connsiteY720" fmla="*/ 43042 h 2468880"/>
                <a:gd name="connsiteX721" fmla="*/ 1618490 w 3291843"/>
                <a:gd name="connsiteY721" fmla="*/ 43042 h 2468880"/>
                <a:gd name="connsiteX722" fmla="*/ 1595630 w 3291843"/>
                <a:gd name="connsiteY722" fmla="*/ 47614 h 2468880"/>
                <a:gd name="connsiteX723" fmla="*/ 1609345 w 3291843"/>
                <a:gd name="connsiteY723" fmla="*/ 52186 h 2468880"/>
                <a:gd name="connsiteX724" fmla="*/ 1604774 w 3291843"/>
                <a:gd name="connsiteY724" fmla="*/ 52186 h 2468880"/>
                <a:gd name="connsiteX725" fmla="*/ 1604774 w 3291843"/>
                <a:gd name="connsiteY725" fmla="*/ 52186 h 2468880"/>
                <a:gd name="connsiteX726" fmla="*/ 1604774 w 3291843"/>
                <a:gd name="connsiteY726" fmla="*/ 52186 h 2468880"/>
                <a:gd name="connsiteX727" fmla="*/ 1591058 w 3291843"/>
                <a:gd name="connsiteY727" fmla="*/ 52186 h 2468880"/>
                <a:gd name="connsiteX728" fmla="*/ 1595630 w 3291843"/>
                <a:gd name="connsiteY728" fmla="*/ 52186 h 2468880"/>
                <a:gd name="connsiteX729" fmla="*/ 1591058 w 3291843"/>
                <a:gd name="connsiteY729" fmla="*/ 52186 h 2468880"/>
                <a:gd name="connsiteX730" fmla="*/ 1591058 w 3291843"/>
                <a:gd name="connsiteY730" fmla="*/ 56758 h 2468880"/>
                <a:gd name="connsiteX731" fmla="*/ 1595630 w 3291843"/>
                <a:gd name="connsiteY731" fmla="*/ 56758 h 2468880"/>
                <a:gd name="connsiteX732" fmla="*/ 1595630 w 3291843"/>
                <a:gd name="connsiteY732" fmla="*/ 56758 h 2468880"/>
                <a:gd name="connsiteX733" fmla="*/ 1609345 w 3291843"/>
                <a:gd name="connsiteY733" fmla="*/ 61330 h 2468880"/>
                <a:gd name="connsiteX734" fmla="*/ 1595630 w 3291843"/>
                <a:gd name="connsiteY734" fmla="*/ 61330 h 2468880"/>
                <a:gd name="connsiteX735" fmla="*/ 1618490 w 3291843"/>
                <a:gd name="connsiteY735" fmla="*/ 70474 h 2468880"/>
                <a:gd name="connsiteX736" fmla="*/ 1604774 w 3291843"/>
                <a:gd name="connsiteY736" fmla="*/ 70474 h 2468880"/>
                <a:gd name="connsiteX737" fmla="*/ 1609345 w 3291843"/>
                <a:gd name="connsiteY737" fmla="*/ 70474 h 2468880"/>
                <a:gd name="connsiteX738" fmla="*/ 1591058 w 3291843"/>
                <a:gd name="connsiteY738" fmla="*/ 70474 h 2468880"/>
                <a:gd name="connsiteX739" fmla="*/ 1568198 w 3291843"/>
                <a:gd name="connsiteY739" fmla="*/ 70474 h 2468880"/>
                <a:gd name="connsiteX740" fmla="*/ 1536193 w 3291843"/>
                <a:gd name="connsiteY740" fmla="*/ 75046 h 2468880"/>
                <a:gd name="connsiteX741" fmla="*/ 1540765 w 3291843"/>
                <a:gd name="connsiteY741" fmla="*/ 75046 h 2468880"/>
                <a:gd name="connsiteX742" fmla="*/ 1536193 w 3291843"/>
                <a:gd name="connsiteY742" fmla="*/ 79618 h 2468880"/>
                <a:gd name="connsiteX743" fmla="*/ 1540765 w 3291843"/>
                <a:gd name="connsiteY743" fmla="*/ 79618 h 2468880"/>
                <a:gd name="connsiteX744" fmla="*/ 1540765 w 3291843"/>
                <a:gd name="connsiteY744" fmla="*/ 79618 h 2468880"/>
                <a:gd name="connsiteX745" fmla="*/ 1559053 w 3291843"/>
                <a:gd name="connsiteY745" fmla="*/ 93334 h 2468880"/>
                <a:gd name="connsiteX746" fmla="*/ 1591058 w 3291843"/>
                <a:gd name="connsiteY746" fmla="*/ 107050 h 2468880"/>
                <a:gd name="connsiteX747" fmla="*/ 1554482 w 3291843"/>
                <a:gd name="connsiteY747" fmla="*/ 97906 h 2468880"/>
                <a:gd name="connsiteX748" fmla="*/ 1536193 w 3291843"/>
                <a:gd name="connsiteY748" fmla="*/ 93334 h 2468880"/>
                <a:gd name="connsiteX749" fmla="*/ 1522478 w 3291843"/>
                <a:gd name="connsiteY749" fmla="*/ 93334 h 2468880"/>
                <a:gd name="connsiteX750" fmla="*/ 1513333 w 3291843"/>
                <a:gd name="connsiteY750" fmla="*/ 97906 h 2468880"/>
                <a:gd name="connsiteX751" fmla="*/ 1522478 w 3291843"/>
                <a:gd name="connsiteY751" fmla="*/ 93334 h 2468880"/>
                <a:gd name="connsiteX752" fmla="*/ 1499618 w 3291843"/>
                <a:gd name="connsiteY752" fmla="*/ 97906 h 2468880"/>
                <a:gd name="connsiteX753" fmla="*/ 1508762 w 3291843"/>
                <a:gd name="connsiteY753" fmla="*/ 102478 h 2468880"/>
                <a:gd name="connsiteX754" fmla="*/ 1522478 w 3291843"/>
                <a:gd name="connsiteY754" fmla="*/ 107050 h 2468880"/>
                <a:gd name="connsiteX755" fmla="*/ 1504190 w 3291843"/>
                <a:gd name="connsiteY755" fmla="*/ 102478 h 2468880"/>
                <a:gd name="connsiteX756" fmla="*/ 1490473 w 3291843"/>
                <a:gd name="connsiteY756" fmla="*/ 102478 h 2468880"/>
                <a:gd name="connsiteX757" fmla="*/ 1522478 w 3291843"/>
                <a:gd name="connsiteY757" fmla="*/ 116194 h 2468880"/>
                <a:gd name="connsiteX758" fmla="*/ 1536193 w 3291843"/>
                <a:gd name="connsiteY758" fmla="*/ 120766 h 2468880"/>
                <a:gd name="connsiteX759" fmla="*/ 1508762 w 3291843"/>
                <a:gd name="connsiteY759" fmla="*/ 116194 h 2468880"/>
                <a:gd name="connsiteX760" fmla="*/ 1485901 w 3291843"/>
                <a:gd name="connsiteY760" fmla="*/ 111622 h 2468880"/>
                <a:gd name="connsiteX761" fmla="*/ 1481330 w 3291843"/>
                <a:gd name="connsiteY761" fmla="*/ 97906 h 2468880"/>
                <a:gd name="connsiteX762" fmla="*/ 1458470 w 3291843"/>
                <a:gd name="connsiteY762" fmla="*/ 84190 h 2468880"/>
                <a:gd name="connsiteX763" fmla="*/ 1467613 w 3291843"/>
                <a:gd name="connsiteY763" fmla="*/ 97906 h 2468880"/>
                <a:gd name="connsiteX764" fmla="*/ 1453898 w 3291843"/>
                <a:gd name="connsiteY764" fmla="*/ 102478 h 2468880"/>
                <a:gd name="connsiteX765" fmla="*/ 1449325 w 3291843"/>
                <a:gd name="connsiteY765" fmla="*/ 111622 h 2468880"/>
                <a:gd name="connsiteX766" fmla="*/ 1476758 w 3291843"/>
                <a:gd name="connsiteY766" fmla="*/ 129910 h 2468880"/>
                <a:gd name="connsiteX767" fmla="*/ 1472185 w 3291843"/>
                <a:gd name="connsiteY767" fmla="*/ 139054 h 2468880"/>
                <a:gd name="connsiteX768" fmla="*/ 1481330 w 3291843"/>
                <a:gd name="connsiteY768" fmla="*/ 152770 h 2468880"/>
                <a:gd name="connsiteX769" fmla="*/ 1504190 w 3291843"/>
                <a:gd name="connsiteY769" fmla="*/ 152770 h 2468880"/>
                <a:gd name="connsiteX770" fmla="*/ 1522478 w 3291843"/>
                <a:gd name="connsiteY770" fmla="*/ 152770 h 2468880"/>
                <a:gd name="connsiteX771" fmla="*/ 1554482 w 3291843"/>
                <a:gd name="connsiteY771" fmla="*/ 171058 h 2468880"/>
                <a:gd name="connsiteX772" fmla="*/ 1549910 w 3291843"/>
                <a:gd name="connsiteY772" fmla="*/ 180202 h 2468880"/>
                <a:gd name="connsiteX773" fmla="*/ 1568198 w 3291843"/>
                <a:gd name="connsiteY773" fmla="*/ 184774 h 2468880"/>
                <a:gd name="connsiteX774" fmla="*/ 1545338 w 3291843"/>
                <a:gd name="connsiteY774" fmla="*/ 180202 h 2468880"/>
                <a:gd name="connsiteX775" fmla="*/ 1540765 w 3291843"/>
                <a:gd name="connsiteY775" fmla="*/ 171058 h 2468880"/>
                <a:gd name="connsiteX776" fmla="*/ 1522478 w 3291843"/>
                <a:gd name="connsiteY776" fmla="*/ 157342 h 2468880"/>
                <a:gd name="connsiteX777" fmla="*/ 1499618 w 3291843"/>
                <a:gd name="connsiteY777" fmla="*/ 157342 h 2468880"/>
                <a:gd name="connsiteX778" fmla="*/ 1499618 w 3291843"/>
                <a:gd name="connsiteY778" fmla="*/ 171058 h 2468880"/>
                <a:gd name="connsiteX779" fmla="*/ 1499618 w 3291843"/>
                <a:gd name="connsiteY779" fmla="*/ 184774 h 2468880"/>
                <a:gd name="connsiteX780" fmla="*/ 1499618 w 3291843"/>
                <a:gd name="connsiteY780" fmla="*/ 193918 h 2468880"/>
                <a:gd name="connsiteX781" fmla="*/ 1485901 w 3291843"/>
                <a:gd name="connsiteY781" fmla="*/ 198490 h 2468880"/>
                <a:gd name="connsiteX782" fmla="*/ 1481330 w 3291843"/>
                <a:gd name="connsiteY782" fmla="*/ 203062 h 2468880"/>
                <a:gd name="connsiteX783" fmla="*/ 1472185 w 3291843"/>
                <a:gd name="connsiteY783" fmla="*/ 198490 h 2468880"/>
                <a:gd name="connsiteX784" fmla="*/ 1449325 w 3291843"/>
                <a:gd name="connsiteY784" fmla="*/ 198490 h 2468880"/>
                <a:gd name="connsiteX785" fmla="*/ 1453898 w 3291843"/>
                <a:gd name="connsiteY785" fmla="*/ 193918 h 2468880"/>
                <a:gd name="connsiteX786" fmla="*/ 1467613 w 3291843"/>
                <a:gd name="connsiteY786" fmla="*/ 193918 h 2468880"/>
                <a:gd name="connsiteX787" fmla="*/ 1467613 w 3291843"/>
                <a:gd name="connsiteY787" fmla="*/ 193918 h 2468880"/>
                <a:gd name="connsiteX788" fmla="*/ 1476758 w 3291843"/>
                <a:gd name="connsiteY788" fmla="*/ 193918 h 2468880"/>
                <a:gd name="connsiteX789" fmla="*/ 1472185 w 3291843"/>
                <a:gd name="connsiteY789" fmla="*/ 189346 h 2468880"/>
                <a:gd name="connsiteX790" fmla="*/ 1476758 w 3291843"/>
                <a:gd name="connsiteY790" fmla="*/ 184774 h 2468880"/>
                <a:gd name="connsiteX791" fmla="*/ 1476758 w 3291843"/>
                <a:gd name="connsiteY791" fmla="*/ 184774 h 2468880"/>
                <a:gd name="connsiteX792" fmla="*/ 1485901 w 3291843"/>
                <a:gd name="connsiteY792" fmla="*/ 175630 h 2468880"/>
                <a:gd name="connsiteX793" fmla="*/ 1481330 w 3291843"/>
                <a:gd name="connsiteY793" fmla="*/ 166486 h 2468880"/>
                <a:gd name="connsiteX794" fmla="*/ 1476758 w 3291843"/>
                <a:gd name="connsiteY794" fmla="*/ 157342 h 2468880"/>
                <a:gd name="connsiteX795" fmla="*/ 1458470 w 3291843"/>
                <a:gd name="connsiteY795" fmla="*/ 143626 h 2468880"/>
                <a:gd name="connsiteX796" fmla="*/ 1449325 w 3291843"/>
                <a:gd name="connsiteY796" fmla="*/ 125338 h 2468880"/>
                <a:gd name="connsiteX797" fmla="*/ 1426465 w 3291843"/>
                <a:gd name="connsiteY797" fmla="*/ 102478 h 2468880"/>
                <a:gd name="connsiteX798" fmla="*/ 1431038 w 3291843"/>
                <a:gd name="connsiteY798" fmla="*/ 93334 h 2468880"/>
                <a:gd name="connsiteX799" fmla="*/ 1417321 w 3291843"/>
                <a:gd name="connsiteY799" fmla="*/ 79618 h 2468880"/>
                <a:gd name="connsiteX800" fmla="*/ 1389889 w 3291843"/>
                <a:gd name="connsiteY800" fmla="*/ 79618 h 2468880"/>
                <a:gd name="connsiteX801" fmla="*/ 1376173 w 3291843"/>
                <a:gd name="connsiteY801" fmla="*/ 79618 h 2468880"/>
                <a:gd name="connsiteX802" fmla="*/ 1371601 w 3291843"/>
                <a:gd name="connsiteY802" fmla="*/ 102478 h 2468880"/>
                <a:gd name="connsiteX803" fmla="*/ 1357885 w 3291843"/>
                <a:gd name="connsiteY803" fmla="*/ 111622 h 2468880"/>
                <a:gd name="connsiteX804" fmla="*/ 1367029 w 3291843"/>
                <a:gd name="connsiteY804" fmla="*/ 120766 h 2468880"/>
                <a:gd name="connsiteX805" fmla="*/ 1371601 w 3291843"/>
                <a:gd name="connsiteY805" fmla="*/ 129910 h 2468880"/>
                <a:gd name="connsiteX806" fmla="*/ 1367029 w 3291843"/>
                <a:gd name="connsiteY806" fmla="*/ 129910 h 2468880"/>
                <a:gd name="connsiteX807" fmla="*/ 1376173 w 3291843"/>
                <a:gd name="connsiteY807" fmla="*/ 139054 h 2468880"/>
                <a:gd name="connsiteX808" fmla="*/ 1371601 w 3291843"/>
                <a:gd name="connsiteY808" fmla="*/ 139054 h 2468880"/>
                <a:gd name="connsiteX809" fmla="*/ 1376173 w 3291843"/>
                <a:gd name="connsiteY809" fmla="*/ 139054 h 2468880"/>
                <a:gd name="connsiteX810" fmla="*/ 1385318 w 3291843"/>
                <a:gd name="connsiteY810" fmla="*/ 139054 h 2468880"/>
                <a:gd name="connsiteX811" fmla="*/ 1389889 w 3291843"/>
                <a:gd name="connsiteY811" fmla="*/ 143626 h 2468880"/>
                <a:gd name="connsiteX812" fmla="*/ 1408178 w 3291843"/>
                <a:gd name="connsiteY812" fmla="*/ 148198 h 2468880"/>
                <a:gd name="connsiteX813" fmla="*/ 1408178 w 3291843"/>
                <a:gd name="connsiteY813" fmla="*/ 161914 h 2468880"/>
                <a:gd name="connsiteX814" fmla="*/ 1371601 w 3291843"/>
                <a:gd name="connsiteY814" fmla="*/ 148198 h 2468880"/>
                <a:gd name="connsiteX815" fmla="*/ 1357885 w 3291843"/>
                <a:gd name="connsiteY815" fmla="*/ 143626 h 2468880"/>
                <a:gd name="connsiteX816" fmla="*/ 1344169 w 3291843"/>
                <a:gd name="connsiteY816" fmla="*/ 143626 h 2468880"/>
                <a:gd name="connsiteX817" fmla="*/ 1344169 w 3291843"/>
                <a:gd name="connsiteY817" fmla="*/ 139054 h 2468880"/>
                <a:gd name="connsiteX818" fmla="*/ 1330453 w 3291843"/>
                <a:gd name="connsiteY818" fmla="*/ 134482 h 2468880"/>
                <a:gd name="connsiteX819" fmla="*/ 1298449 w 3291843"/>
                <a:gd name="connsiteY819" fmla="*/ 129910 h 2468880"/>
                <a:gd name="connsiteX820" fmla="*/ 1275589 w 3291843"/>
                <a:gd name="connsiteY820" fmla="*/ 129910 h 2468880"/>
                <a:gd name="connsiteX821" fmla="*/ 1261873 w 3291843"/>
                <a:gd name="connsiteY821" fmla="*/ 120766 h 2468880"/>
                <a:gd name="connsiteX822" fmla="*/ 1248157 w 3291843"/>
                <a:gd name="connsiteY822" fmla="*/ 116194 h 2468880"/>
                <a:gd name="connsiteX823" fmla="*/ 1243585 w 3291843"/>
                <a:gd name="connsiteY823" fmla="*/ 120766 h 2468880"/>
                <a:gd name="connsiteX824" fmla="*/ 1243585 w 3291843"/>
                <a:gd name="connsiteY824" fmla="*/ 120766 h 2468880"/>
                <a:gd name="connsiteX825" fmla="*/ 1257301 w 3291843"/>
                <a:gd name="connsiteY825" fmla="*/ 129910 h 2468880"/>
                <a:gd name="connsiteX826" fmla="*/ 1257301 w 3291843"/>
                <a:gd name="connsiteY826" fmla="*/ 129910 h 2468880"/>
                <a:gd name="connsiteX827" fmla="*/ 1271017 w 3291843"/>
                <a:gd name="connsiteY827" fmla="*/ 134482 h 2468880"/>
                <a:gd name="connsiteX828" fmla="*/ 1275589 w 3291843"/>
                <a:gd name="connsiteY828" fmla="*/ 134482 h 2468880"/>
                <a:gd name="connsiteX829" fmla="*/ 1271017 w 3291843"/>
                <a:gd name="connsiteY829" fmla="*/ 139054 h 2468880"/>
                <a:gd name="connsiteX830" fmla="*/ 1275589 w 3291843"/>
                <a:gd name="connsiteY830" fmla="*/ 143626 h 2468880"/>
                <a:gd name="connsiteX831" fmla="*/ 1284733 w 3291843"/>
                <a:gd name="connsiteY831" fmla="*/ 148198 h 2468880"/>
                <a:gd name="connsiteX832" fmla="*/ 1271017 w 3291843"/>
                <a:gd name="connsiteY832" fmla="*/ 157342 h 2468880"/>
                <a:gd name="connsiteX833" fmla="*/ 1271017 w 3291843"/>
                <a:gd name="connsiteY833" fmla="*/ 161914 h 2468880"/>
                <a:gd name="connsiteX834" fmla="*/ 1271017 w 3291843"/>
                <a:gd name="connsiteY834" fmla="*/ 157342 h 2468880"/>
                <a:gd name="connsiteX835" fmla="*/ 1261873 w 3291843"/>
                <a:gd name="connsiteY835" fmla="*/ 152770 h 2468880"/>
                <a:gd name="connsiteX836" fmla="*/ 1261873 w 3291843"/>
                <a:gd name="connsiteY836" fmla="*/ 152770 h 2468880"/>
                <a:gd name="connsiteX837" fmla="*/ 1248157 w 3291843"/>
                <a:gd name="connsiteY837" fmla="*/ 157342 h 2468880"/>
                <a:gd name="connsiteX838" fmla="*/ 1243585 w 3291843"/>
                <a:gd name="connsiteY838" fmla="*/ 157342 h 2468880"/>
                <a:gd name="connsiteX839" fmla="*/ 1234441 w 3291843"/>
                <a:gd name="connsiteY839" fmla="*/ 157342 h 2468880"/>
                <a:gd name="connsiteX840" fmla="*/ 1239013 w 3291843"/>
                <a:gd name="connsiteY840" fmla="*/ 157342 h 2468880"/>
                <a:gd name="connsiteX841" fmla="*/ 1202437 w 3291843"/>
                <a:gd name="connsiteY841" fmla="*/ 166486 h 2468880"/>
                <a:gd name="connsiteX842" fmla="*/ 1193293 w 3291843"/>
                <a:gd name="connsiteY842" fmla="*/ 161914 h 2468880"/>
                <a:gd name="connsiteX843" fmla="*/ 1197865 w 3291843"/>
                <a:gd name="connsiteY843" fmla="*/ 180202 h 2468880"/>
                <a:gd name="connsiteX844" fmla="*/ 1207009 w 3291843"/>
                <a:gd name="connsiteY844" fmla="*/ 175630 h 2468880"/>
                <a:gd name="connsiteX845" fmla="*/ 1202437 w 3291843"/>
                <a:gd name="connsiteY845" fmla="*/ 166486 h 2468880"/>
                <a:gd name="connsiteX846" fmla="*/ 1211581 w 3291843"/>
                <a:gd name="connsiteY846" fmla="*/ 161914 h 2468880"/>
                <a:gd name="connsiteX847" fmla="*/ 1179577 w 3291843"/>
                <a:gd name="connsiteY847" fmla="*/ 171058 h 2468880"/>
                <a:gd name="connsiteX848" fmla="*/ 1165861 w 3291843"/>
                <a:gd name="connsiteY848" fmla="*/ 175630 h 2468880"/>
                <a:gd name="connsiteX849" fmla="*/ 1165861 w 3291843"/>
                <a:gd name="connsiteY849" fmla="*/ 175630 h 2468880"/>
                <a:gd name="connsiteX850" fmla="*/ 1165861 w 3291843"/>
                <a:gd name="connsiteY850" fmla="*/ 175630 h 2468880"/>
                <a:gd name="connsiteX851" fmla="*/ 1156717 w 3291843"/>
                <a:gd name="connsiteY851" fmla="*/ 175630 h 2468880"/>
                <a:gd name="connsiteX852" fmla="*/ 1156717 w 3291843"/>
                <a:gd name="connsiteY852" fmla="*/ 175630 h 2468880"/>
                <a:gd name="connsiteX853" fmla="*/ 1133857 w 3291843"/>
                <a:gd name="connsiteY853" fmla="*/ 189346 h 2468880"/>
                <a:gd name="connsiteX854" fmla="*/ 1133857 w 3291843"/>
                <a:gd name="connsiteY854" fmla="*/ 189346 h 2468880"/>
                <a:gd name="connsiteX855" fmla="*/ 1138429 w 3291843"/>
                <a:gd name="connsiteY855" fmla="*/ 193918 h 2468880"/>
                <a:gd name="connsiteX856" fmla="*/ 1120141 w 3291843"/>
                <a:gd name="connsiteY856" fmla="*/ 198490 h 2468880"/>
                <a:gd name="connsiteX857" fmla="*/ 1124713 w 3291843"/>
                <a:gd name="connsiteY857" fmla="*/ 212206 h 2468880"/>
                <a:gd name="connsiteX858" fmla="*/ 1110997 w 3291843"/>
                <a:gd name="connsiteY858" fmla="*/ 216778 h 2468880"/>
                <a:gd name="connsiteX859" fmla="*/ 1097281 w 3291843"/>
                <a:gd name="connsiteY859" fmla="*/ 212206 h 2468880"/>
                <a:gd name="connsiteX860" fmla="*/ 1088137 w 3291843"/>
                <a:gd name="connsiteY860" fmla="*/ 203062 h 2468880"/>
                <a:gd name="connsiteX861" fmla="*/ 1088137 w 3291843"/>
                <a:gd name="connsiteY861" fmla="*/ 203062 h 2468880"/>
                <a:gd name="connsiteX862" fmla="*/ 1106425 w 3291843"/>
                <a:gd name="connsiteY862" fmla="*/ 203062 h 2468880"/>
                <a:gd name="connsiteX863" fmla="*/ 1078993 w 3291843"/>
                <a:gd name="connsiteY863" fmla="*/ 189346 h 2468880"/>
                <a:gd name="connsiteX864" fmla="*/ 1060705 w 3291843"/>
                <a:gd name="connsiteY864" fmla="*/ 189346 h 2468880"/>
                <a:gd name="connsiteX865" fmla="*/ 1046989 w 3291843"/>
                <a:gd name="connsiteY865" fmla="*/ 189346 h 2468880"/>
                <a:gd name="connsiteX866" fmla="*/ 1060705 w 3291843"/>
                <a:gd name="connsiteY866" fmla="*/ 207634 h 2468880"/>
                <a:gd name="connsiteX867" fmla="*/ 1069849 w 3291843"/>
                <a:gd name="connsiteY867" fmla="*/ 216778 h 2468880"/>
                <a:gd name="connsiteX868" fmla="*/ 1074421 w 3291843"/>
                <a:gd name="connsiteY868" fmla="*/ 235066 h 2468880"/>
                <a:gd name="connsiteX869" fmla="*/ 1060705 w 3291843"/>
                <a:gd name="connsiteY869" fmla="*/ 225922 h 2468880"/>
                <a:gd name="connsiteX870" fmla="*/ 1046989 w 3291843"/>
                <a:gd name="connsiteY870" fmla="*/ 225922 h 2468880"/>
                <a:gd name="connsiteX871" fmla="*/ 1033273 w 3291843"/>
                <a:gd name="connsiteY871" fmla="*/ 235066 h 2468880"/>
                <a:gd name="connsiteX872" fmla="*/ 1010413 w 3291843"/>
                <a:gd name="connsiteY872" fmla="*/ 248782 h 2468880"/>
                <a:gd name="connsiteX873" fmla="*/ 1024129 w 3291843"/>
                <a:gd name="connsiteY873" fmla="*/ 262498 h 2468880"/>
                <a:gd name="connsiteX874" fmla="*/ 1014985 w 3291843"/>
                <a:gd name="connsiteY874" fmla="*/ 262498 h 2468880"/>
                <a:gd name="connsiteX875" fmla="*/ 987553 w 3291843"/>
                <a:gd name="connsiteY875" fmla="*/ 262498 h 2468880"/>
                <a:gd name="connsiteX876" fmla="*/ 992125 w 3291843"/>
                <a:gd name="connsiteY876" fmla="*/ 257926 h 2468880"/>
                <a:gd name="connsiteX877" fmla="*/ 973837 w 3291843"/>
                <a:gd name="connsiteY877" fmla="*/ 253354 h 2468880"/>
                <a:gd name="connsiteX878" fmla="*/ 960121 w 3291843"/>
                <a:gd name="connsiteY878" fmla="*/ 257926 h 2468880"/>
                <a:gd name="connsiteX879" fmla="*/ 964693 w 3291843"/>
                <a:gd name="connsiteY879" fmla="*/ 262498 h 2468880"/>
                <a:gd name="connsiteX880" fmla="*/ 973837 w 3291843"/>
                <a:gd name="connsiteY880" fmla="*/ 267070 h 2468880"/>
                <a:gd name="connsiteX881" fmla="*/ 982981 w 3291843"/>
                <a:gd name="connsiteY881" fmla="*/ 267070 h 2468880"/>
                <a:gd name="connsiteX882" fmla="*/ 982981 w 3291843"/>
                <a:gd name="connsiteY882" fmla="*/ 276214 h 2468880"/>
                <a:gd name="connsiteX883" fmla="*/ 969265 w 3291843"/>
                <a:gd name="connsiteY883" fmla="*/ 276214 h 2468880"/>
                <a:gd name="connsiteX884" fmla="*/ 955549 w 3291843"/>
                <a:gd name="connsiteY884" fmla="*/ 271642 h 2468880"/>
                <a:gd name="connsiteX885" fmla="*/ 937261 w 3291843"/>
                <a:gd name="connsiteY885" fmla="*/ 267070 h 2468880"/>
                <a:gd name="connsiteX886" fmla="*/ 937261 w 3291843"/>
                <a:gd name="connsiteY886" fmla="*/ 267070 h 2468880"/>
                <a:gd name="connsiteX887" fmla="*/ 937261 w 3291843"/>
                <a:gd name="connsiteY887" fmla="*/ 267070 h 2468880"/>
                <a:gd name="connsiteX888" fmla="*/ 941833 w 3291843"/>
                <a:gd name="connsiteY888" fmla="*/ 267070 h 2468880"/>
                <a:gd name="connsiteX889" fmla="*/ 928117 w 3291843"/>
                <a:gd name="connsiteY889" fmla="*/ 253354 h 2468880"/>
                <a:gd name="connsiteX890" fmla="*/ 932689 w 3291843"/>
                <a:gd name="connsiteY890" fmla="*/ 239638 h 2468880"/>
                <a:gd name="connsiteX891" fmla="*/ 914401 w 3291843"/>
                <a:gd name="connsiteY891" fmla="*/ 230494 h 2468880"/>
                <a:gd name="connsiteX892" fmla="*/ 914401 w 3291843"/>
                <a:gd name="connsiteY892" fmla="*/ 225922 h 2468880"/>
                <a:gd name="connsiteX893" fmla="*/ 896113 w 3291843"/>
                <a:gd name="connsiteY893" fmla="*/ 216778 h 2468880"/>
                <a:gd name="connsiteX894" fmla="*/ 896113 w 3291843"/>
                <a:gd name="connsiteY894" fmla="*/ 216778 h 2468880"/>
                <a:gd name="connsiteX895" fmla="*/ 886969 w 3291843"/>
                <a:gd name="connsiteY895" fmla="*/ 212206 h 2468880"/>
                <a:gd name="connsiteX896" fmla="*/ 905257 w 3291843"/>
                <a:gd name="connsiteY896" fmla="*/ 216778 h 2468880"/>
                <a:gd name="connsiteX897" fmla="*/ 923545 w 3291843"/>
                <a:gd name="connsiteY897" fmla="*/ 221350 h 2468880"/>
                <a:gd name="connsiteX898" fmla="*/ 973837 w 3291843"/>
                <a:gd name="connsiteY898" fmla="*/ 230494 h 2468880"/>
                <a:gd name="connsiteX899" fmla="*/ 1005841 w 3291843"/>
                <a:gd name="connsiteY899" fmla="*/ 230494 h 2468880"/>
                <a:gd name="connsiteX900" fmla="*/ 1028701 w 3291843"/>
                <a:gd name="connsiteY900" fmla="*/ 212206 h 2468880"/>
                <a:gd name="connsiteX901" fmla="*/ 1019557 w 3291843"/>
                <a:gd name="connsiteY901" fmla="*/ 198490 h 2468880"/>
                <a:gd name="connsiteX902" fmla="*/ 996697 w 3291843"/>
                <a:gd name="connsiteY902" fmla="*/ 180202 h 2468880"/>
                <a:gd name="connsiteX903" fmla="*/ 996697 w 3291843"/>
                <a:gd name="connsiteY903" fmla="*/ 184774 h 2468880"/>
                <a:gd name="connsiteX904" fmla="*/ 978409 w 3291843"/>
                <a:gd name="connsiteY904" fmla="*/ 180202 h 2468880"/>
                <a:gd name="connsiteX905" fmla="*/ 950977 w 3291843"/>
                <a:gd name="connsiteY905" fmla="*/ 171058 h 2468880"/>
                <a:gd name="connsiteX906" fmla="*/ 923545 w 3291843"/>
                <a:gd name="connsiteY906" fmla="*/ 166486 h 2468880"/>
                <a:gd name="connsiteX907" fmla="*/ 900685 w 3291843"/>
                <a:gd name="connsiteY907" fmla="*/ 161914 h 2468880"/>
                <a:gd name="connsiteX908" fmla="*/ 900685 w 3291843"/>
                <a:gd name="connsiteY908" fmla="*/ 166486 h 2468880"/>
                <a:gd name="connsiteX909" fmla="*/ 900685 w 3291843"/>
                <a:gd name="connsiteY909" fmla="*/ 166486 h 2468880"/>
                <a:gd name="connsiteX910" fmla="*/ 900685 w 3291843"/>
                <a:gd name="connsiteY910" fmla="*/ 166486 h 2468880"/>
                <a:gd name="connsiteX911" fmla="*/ 900685 w 3291843"/>
                <a:gd name="connsiteY911" fmla="*/ 166486 h 2468880"/>
                <a:gd name="connsiteX912" fmla="*/ 891541 w 3291843"/>
                <a:gd name="connsiteY912" fmla="*/ 166486 h 2468880"/>
                <a:gd name="connsiteX913" fmla="*/ 877825 w 3291843"/>
                <a:gd name="connsiteY913" fmla="*/ 161914 h 2468880"/>
                <a:gd name="connsiteX914" fmla="*/ 896113 w 3291843"/>
                <a:gd name="connsiteY914" fmla="*/ 161914 h 2468880"/>
                <a:gd name="connsiteX915" fmla="*/ 877825 w 3291843"/>
                <a:gd name="connsiteY915" fmla="*/ 157342 h 2468880"/>
                <a:gd name="connsiteX916" fmla="*/ 877825 w 3291843"/>
                <a:gd name="connsiteY916" fmla="*/ 157342 h 2468880"/>
                <a:gd name="connsiteX917" fmla="*/ 873253 w 3291843"/>
                <a:gd name="connsiteY917" fmla="*/ 161914 h 2468880"/>
                <a:gd name="connsiteX918" fmla="*/ 864109 w 3291843"/>
                <a:gd name="connsiteY918" fmla="*/ 161914 h 2468880"/>
                <a:gd name="connsiteX919" fmla="*/ 850393 w 3291843"/>
                <a:gd name="connsiteY919" fmla="*/ 161914 h 2468880"/>
                <a:gd name="connsiteX920" fmla="*/ 832105 w 3291843"/>
                <a:gd name="connsiteY920" fmla="*/ 157342 h 2468880"/>
                <a:gd name="connsiteX921" fmla="*/ 854965 w 3291843"/>
                <a:gd name="connsiteY921" fmla="*/ 157342 h 2468880"/>
                <a:gd name="connsiteX922" fmla="*/ 864109 w 3291843"/>
                <a:gd name="connsiteY922" fmla="*/ 152770 h 2468880"/>
                <a:gd name="connsiteX923" fmla="*/ 854965 w 3291843"/>
                <a:gd name="connsiteY923" fmla="*/ 148198 h 2468880"/>
                <a:gd name="connsiteX924" fmla="*/ 841249 w 3291843"/>
                <a:gd name="connsiteY924" fmla="*/ 143626 h 2468880"/>
                <a:gd name="connsiteX925" fmla="*/ 827533 w 3291843"/>
                <a:gd name="connsiteY925" fmla="*/ 148198 h 2468880"/>
                <a:gd name="connsiteX926" fmla="*/ 822961 w 3291843"/>
                <a:gd name="connsiteY926" fmla="*/ 148198 h 2468880"/>
                <a:gd name="connsiteX927" fmla="*/ 827533 w 3291843"/>
                <a:gd name="connsiteY927" fmla="*/ 148198 h 2468880"/>
                <a:gd name="connsiteX928" fmla="*/ 822961 w 3291843"/>
                <a:gd name="connsiteY928" fmla="*/ 143626 h 2468880"/>
                <a:gd name="connsiteX929" fmla="*/ 809245 w 3291843"/>
                <a:gd name="connsiteY929" fmla="*/ 143626 h 2468880"/>
                <a:gd name="connsiteX930" fmla="*/ 813817 w 3291843"/>
                <a:gd name="connsiteY930" fmla="*/ 143626 h 2468880"/>
                <a:gd name="connsiteX931" fmla="*/ 809245 w 3291843"/>
                <a:gd name="connsiteY931" fmla="*/ 143626 h 2468880"/>
                <a:gd name="connsiteX932" fmla="*/ 809245 w 3291843"/>
                <a:gd name="connsiteY932" fmla="*/ 148198 h 2468880"/>
                <a:gd name="connsiteX933" fmla="*/ 804673 w 3291843"/>
                <a:gd name="connsiteY933" fmla="*/ 148198 h 2468880"/>
                <a:gd name="connsiteX934" fmla="*/ 804673 w 3291843"/>
                <a:gd name="connsiteY934" fmla="*/ 148198 h 2468880"/>
                <a:gd name="connsiteX935" fmla="*/ 800101 w 3291843"/>
                <a:gd name="connsiteY935" fmla="*/ 148198 h 2468880"/>
                <a:gd name="connsiteX936" fmla="*/ 800101 w 3291843"/>
                <a:gd name="connsiteY936" fmla="*/ 139054 h 2468880"/>
                <a:gd name="connsiteX937" fmla="*/ 777241 w 3291843"/>
                <a:gd name="connsiteY937" fmla="*/ 152770 h 2468880"/>
                <a:gd name="connsiteX938" fmla="*/ 777241 w 3291843"/>
                <a:gd name="connsiteY938" fmla="*/ 148198 h 2468880"/>
                <a:gd name="connsiteX939" fmla="*/ 790957 w 3291843"/>
                <a:gd name="connsiteY939" fmla="*/ 139054 h 2468880"/>
                <a:gd name="connsiteX940" fmla="*/ 790957 w 3291843"/>
                <a:gd name="connsiteY940" fmla="*/ 139054 h 2468880"/>
                <a:gd name="connsiteX941" fmla="*/ 790957 w 3291843"/>
                <a:gd name="connsiteY941" fmla="*/ 139054 h 2468880"/>
                <a:gd name="connsiteX942" fmla="*/ 781813 w 3291843"/>
                <a:gd name="connsiteY942" fmla="*/ 143626 h 2468880"/>
                <a:gd name="connsiteX943" fmla="*/ 777241 w 3291843"/>
                <a:gd name="connsiteY943" fmla="*/ 143626 h 2468880"/>
                <a:gd name="connsiteX944" fmla="*/ 777241 w 3291843"/>
                <a:gd name="connsiteY944" fmla="*/ 143626 h 2468880"/>
                <a:gd name="connsiteX945" fmla="*/ 768097 w 3291843"/>
                <a:gd name="connsiteY945" fmla="*/ 143626 h 2468880"/>
                <a:gd name="connsiteX946" fmla="*/ 763525 w 3291843"/>
                <a:gd name="connsiteY946" fmla="*/ 143626 h 2468880"/>
                <a:gd name="connsiteX947" fmla="*/ 768097 w 3291843"/>
                <a:gd name="connsiteY947" fmla="*/ 143626 h 2468880"/>
                <a:gd name="connsiteX948" fmla="*/ 758953 w 3291843"/>
                <a:gd name="connsiteY948" fmla="*/ 148198 h 2468880"/>
                <a:gd name="connsiteX949" fmla="*/ 740665 w 3291843"/>
                <a:gd name="connsiteY949" fmla="*/ 152770 h 2468880"/>
                <a:gd name="connsiteX950" fmla="*/ 745237 w 3291843"/>
                <a:gd name="connsiteY950" fmla="*/ 157342 h 2468880"/>
                <a:gd name="connsiteX951" fmla="*/ 745237 w 3291843"/>
                <a:gd name="connsiteY951" fmla="*/ 157342 h 2468880"/>
                <a:gd name="connsiteX952" fmla="*/ 745237 w 3291843"/>
                <a:gd name="connsiteY952" fmla="*/ 157342 h 2468880"/>
                <a:gd name="connsiteX953" fmla="*/ 740665 w 3291843"/>
                <a:gd name="connsiteY953" fmla="*/ 157342 h 2468880"/>
                <a:gd name="connsiteX954" fmla="*/ 745237 w 3291843"/>
                <a:gd name="connsiteY954" fmla="*/ 157342 h 2468880"/>
                <a:gd name="connsiteX955" fmla="*/ 740665 w 3291843"/>
                <a:gd name="connsiteY955" fmla="*/ 152770 h 2468880"/>
                <a:gd name="connsiteX956" fmla="*/ 740665 w 3291843"/>
                <a:gd name="connsiteY956" fmla="*/ 152770 h 2468880"/>
                <a:gd name="connsiteX957" fmla="*/ 740665 w 3291843"/>
                <a:gd name="connsiteY957" fmla="*/ 152770 h 2468880"/>
                <a:gd name="connsiteX958" fmla="*/ 731521 w 3291843"/>
                <a:gd name="connsiteY958" fmla="*/ 148198 h 2468880"/>
                <a:gd name="connsiteX959" fmla="*/ 731521 w 3291843"/>
                <a:gd name="connsiteY959" fmla="*/ 148198 h 2468880"/>
                <a:gd name="connsiteX960" fmla="*/ 731521 w 3291843"/>
                <a:gd name="connsiteY960" fmla="*/ 148198 h 2468880"/>
                <a:gd name="connsiteX961" fmla="*/ 731521 w 3291843"/>
                <a:gd name="connsiteY961" fmla="*/ 148198 h 2468880"/>
                <a:gd name="connsiteX962" fmla="*/ 717805 w 3291843"/>
                <a:gd name="connsiteY962" fmla="*/ 148198 h 2468880"/>
                <a:gd name="connsiteX963" fmla="*/ 713233 w 3291843"/>
                <a:gd name="connsiteY963" fmla="*/ 152770 h 2468880"/>
                <a:gd name="connsiteX964" fmla="*/ 722377 w 3291843"/>
                <a:gd name="connsiteY964" fmla="*/ 157342 h 2468880"/>
                <a:gd name="connsiteX965" fmla="*/ 722377 w 3291843"/>
                <a:gd name="connsiteY965" fmla="*/ 157342 h 2468880"/>
                <a:gd name="connsiteX966" fmla="*/ 726949 w 3291843"/>
                <a:gd name="connsiteY966" fmla="*/ 161914 h 2468880"/>
                <a:gd name="connsiteX967" fmla="*/ 717805 w 3291843"/>
                <a:gd name="connsiteY967" fmla="*/ 161914 h 2468880"/>
                <a:gd name="connsiteX968" fmla="*/ 713233 w 3291843"/>
                <a:gd name="connsiteY968" fmla="*/ 161914 h 2468880"/>
                <a:gd name="connsiteX969" fmla="*/ 717805 w 3291843"/>
                <a:gd name="connsiteY969" fmla="*/ 157342 h 2468880"/>
                <a:gd name="connsiteX970" fmla="*/ 708661 w 3291843"/>
                <a:gd name="connsiteY970" fmla="*/ 157342 h 2468880"/>
                <a:gd name="connsiteX971" fmla="*/ 708661 w 3291843"/>
                <a:gd name="connsiteY971" fmla="*/ 157342 h 2468880"/>
                <a:gd name="connsiteX972" fmla="*/ 708661 w 3291843"/>
                <a:gd name="connsiteY972" fmla="*/ 157342 h 2468880"/>
                <a:gd name="connsiteX973" fmla="*/ 704089 w 3291843"/>
                <a:gd name="connsiteY973" fmla="*/ 161914 h 2468880"/>
                <a:gd name="connsiteX974" fmla="*/ 699517 w 3291843"/>
                <a:gd name="connsiteY974" fmla="*/ 166486 h 2468880"/>
                <a:gd name="connsiteX975" fmla="*/ 699517 w 3291843"/>
                <a:gd name="connsiteY975" fmla="*/ 152770 h 2468880"/>
                <a:gd name="connsiteX976" fmla="*/ 690373 w 3291843"/>
                <a:gd name="connsiteY976" fmla="*/ 161914 h 2468880"/>
                <a:gd name="connsiteX977" fmla="*/ 694945 w 3291843"/>
                <a:gd name="connsiteY977" fmla="*/ 152770 h 2468880"/>
                <a:gd name="connsiteX978" fmla="*/ 685801 w 3291843"/>
                <a:gd name="connsiteY978" fmla="*/ 148198 h 2468880"/>
                <a:gd name="connsiteX979" fmla="*/ 690373 w 3291843"/>
                <a:gd name="connsiteY979" fmla="*/ 152770 h 2468880"/>
                <a:gd name="connsiteX980" fmla="*/ 681229 w 3291843"/>
                <a:gd name="connsiteY980" fmla="*/ 152770 h 2468880"/>
                <a:gd name="connsiteX981" fmla="*/ 681229 w 3291843"/>
                <a:gd name="connsiteY981" fmla="*/ 152770 h 2468880"/>
                <a:gd name="connsiteX982" fmla="*/ 672085 w 3291843"/>
                <a:gd name="connsiteY982" fmla="*/ 152770 h 2468880"/>
                <a:gd name="connsiteX983" fmla="*/ 672085 w 3291843"/>
                <a:gd name="connsiteY983" fmla="*/ 157342 h 2468880"/>
                <a:gd name="connsiteX984" fmla="*/ 672085 w 3291843"/>
                <a:gd name="connsiteY984" fmla="*/ 157342 h 2468880"/>
                <a:gd name="connsiteX985" fmla="*/ 667513 w 3291843"/>
                <a:gd name="connsiteY985" fmla="*/ 161914 h 2468880"/>
                <a:gd name="connsiteX986" fmla="*/ 662941 w 3291843"/>
                <a:gd name="connsiteY986" fmla="*/ 166486 h 2468880"/>
                <a:gd name="connsiteX987" fmla="*/ 672085 w 3291843"/>
                <a:gd name="connsiteY987" fmla="*/ 171058 h 2468880"/>
                <a:gd name="connsiteX988" fmla="*/ 658369 w 3291843"/>
                <a:gd name="connsiteY988" fmla="*/ 166486 h 2468880"/>
                <a:gd name="connsiteX989" fmla="*/ 653797 w 3291843"/>
                <a:gd name="connsiteY989" fmla="*/ 166486 h 2468880"/>
                <a:gd name="connsiteX990" fmla="*/ 653797 w 3291843"/>
                <a:gd name="connsiteY990" fmla="*/ 166486 h 2468880"/>
                <a:gd name="connsiteX991" fmla="*/ 649225 w 3291843"/>
                <a:gd name="connsiteY991" fmla="*/ 166486 h 2468880"/>
                <a:gd name="connsiteX992" fmla="*/ 649225 w 3291843"/>
                <a:gd name="connsiteY992" fmla="*/ 166486 h 2468880"/>
                <a:gd name="connsiteX993" fmla="*/ 649225 w 3291843"/>
                <a:gd name="connsiteY993" fmla="*/ 171058 h 2468880"/>
                <a:gd name="connsiteX994" fmla="*/ 644653 w 3291843"/>
                <a:gd name="connsiteY994" fmla="*/ 171058 h 2468880"/>
                <a:gd name="connsiteX995" fmla="*/ 658369 w 3291843"/>
                <a:gd name="connsiteY995" fmla="*/ 171058 h 2468880"/>
                <a:gd name="connsiteX996" fmla="*/ 653797 w 3291843"/>
                <a:gd name="connsiteY996" fmla="*/ 175630 h 2468880"/>
                <a:gd name="connsiteX997" fmla="*/ 649225 w 3291843"/>
                <a:gd name="connsiteY997" fmla="*/ 175630 h 2468880"/>
                <a:gd name="connsiteX998" fmla="*/ 653797 w 3291843"/>
                <a:gd name="connsiteY998" fmla="*/ 180202 h 2468880"/>
                <a:gd name="connsiteX999" fmla="*/ 649225 w 3291843"/>
                <a:gd name="connsiteY999" fmla="*/ 180202 h 2468880"/>
                <a:gd name="connsiteX1000" fmla="*/ 640081 w 3291843"/>
                <a:gd name="connsiteY1000" fmla="*/ 184774 h 2468880"/>
                <a:gd name="connsiteX1001" fmla="*/ 640081 w 3291843"/>
                <a:gd name="connsiteY1001" fmla="*/ 180202 h 2468880"/>
                <a:gd name="connsiteX1002" fmla="*/ 644653 w 3291843"/>
                <a:gd name="connsiteY1002" fmla="*/ 180202 h 2468880"/>
                <a:gd name="connsiteX1003" fmla="*/ 635509 w 3291843"/>
                <a:gd name="connsiteY1003" fmla="*/ 184774 h 2468880"/>
                <a:gd name="connsiteX1004" fmla="*/ 635509 w 3291843"/>
                <a:gd name="connsiteY1004" fmla="*/ 184774 h 2468880"/>
                <a:gd name="connsiteX1005" fmla="*/ 635509 w 3291843"/>
                <a:gd name="connsiteY1005" fmla="*/ 180202 h 2468880"/>
                <a:gd name="connsiteX1006" fmla="*/ 640081 w 3291843"/>
                <a:gd name="connsiteY1006" fmla="*/ 175630 h 2468880"/>
                <a:gd name="connsiteX1007" fmla="*/ 626364 w 3291843"/>
                <a:gd name="connsiteY1007" fmla="*/ 180202 h 2468880"/>
                <a:gd name="connsiteX1008" fmla="*/ 630937 w 3291843"/>
                <a:gd name="connsiteY1008" fmla="*/ 180202 h 2468880"/>
                <a:gd name="connsiteX1009" fmla="*/ 621793 w 3291843"/>
                <a:gd name="connsiteY1009" fmla="*/ 175630 h 2468880"/>
                <a:gd name="connsiteX1010" fmla="*/ 621793 w 3291843"/>
                <a:gd name="connsiteY1010" fmla="*/ 180202 h 2468880"/>
                <a:gd name="connsiteX1011" fmla="*/ 612649 w 3291843"/>
                <a:gd name="connsiteY1011" fmla="*/ 184774 h 2468880"/>
                <a:gd name="connsiteX1012" fmla="*/ 617221 w 3291843"/>
                <a:gd name="connsiteY1012" fmla="*/ 184774 h 2468880"/>
                <a:gd name="connsiteX1013" fmla="*/ 617221 w 3291843"/>
                <a:gd name="connsiteY1013" fmla="*/ 184774 h 2468880"/>
                <a:gd name="connsiteX1014" fmla="*/ 621793 w 3291843"/>
                <a:gd name="connsiteY1014" fmla="*/ 184774 h 2468880"/>
                <a:gd name="connsiteX1015" fmla="*/ 617221 w 3291843"/>
                <a:gd name="connsiteY1015" fmla="*/ 189346 h 2468880"/>
                <a:gd name="connsiteX1016" fmla="*/ 612649 w 3291843"/>
                <a:gd name="connsiteY1016" fmla="*/ 189346 h 2468880"/>
                <a:gd name="connsiteX1017" fmla="*/ 612649 w 3291843"/>
                <a:gd name="connsiteY1017" fmla="*/ 189346 h 2468880"/>
                <a:gd name="connsiteX1018" fmla="*/ 603504 w 3291843"/>
                <a:gd name="connsiteY1018" fmla="*/ 189346 h 2468880"/>
                <a:gd name="connsiteX1019" fmla="*/ 603504 w 3291843"/>
                <a:gd name="connsiteY1019" fmla="*/ 189346 h 2468880"/>
                <a:gd name="connsiteX1020" fmla="*/ 598933 w 3291843"/>
                <a:gd name="connsiteY1020" fmla="*/ 189346 h 2468880"/>
                <a:gd name="connsiteX1021" fmla="*/ 598933 w 3291843"/>
                <a:gd name="connsiteY1021" fmla="*/ 193918 h 2468880"/>
                <a:gd name="connsiteX1022" fmla="*/ 589789 w 3291843"/>
                <a:gd name="connsiteY1022" fmla="*/ 198490 h 2468880"/>
                <a:gd name="connsiteX1023" fmla="*/ 608077 w 3291843"/>
                <a:gd name="connsiteY1023" fmla="*/ 193918 h 2468880"/>
                <a:gd name="connsiteX1024" fmla="*/ 621793 w 3291843"/>
                <a:gd name="connsiteY1024" fmla="*/ 189346 h 2468880"/>
                <a:gd name="connsiteX1025" fmla="*/ 617221 w 3291843"/>
                <a:gd name="connsiteY1025" fmla="*/ 189346 h 2468880"/>
                <a:gd name="connsiteX1026" fmla="*/ 621793 w 3291843"/>
                <a:gd name="connsiteY1026" fmla="*/ 193918 h 2468880"/>
                <a:gd name="connsiteX1027" fmla="*/ 626364 w 3291843"/>
                <a:gd name="connsiteY1027" fmla="*/ 189346 h 2468880"/>
                <a:gd name="connsiteX1028" fmla="*/ 626364 w 3291843"/>
                <a:gd name="connsiteY1028" fmla="*/ 189346 h 2468880"/>
                <a:gd name="connsiteX1029" fmla="*/ 640081 w 3291843"/>
                <a:gd name="connsiteY1029" fmla="*/ 184774 h 2468880"/>
                <a:gd name="connsiteX1030" fmla="*/ 640081 w 3291843"/>
                <a:gd name="connsiteY1030" fmla="*/ 189346 h 2468880"/>
                <a:gd name="connsiteX1031" fmla="*/ 640081 w 3291843"/>
                <a:gd name="connsiteY1031" fmla="*/ 189346 h 2468880"/>
                <a:gd name="connsiteX1032" fmla="*/ 640081 w 3291843"/>
                <a:gd name="connsiteY1032" fmla="*/ 189346 h 2468880"/>
                <a:gd name="connsiteX1033" fmla="*/ 621793 w 3291843"/>
                <a:gd name="connsiteY1033" fmla="*/ 193918 h 2468880"/>
                <a:gd name="connsiteX1034" fmla="*/ 621793 w 3291843"/>
                <a:gd name="connsiteY1034" fmla="*/ 193918 h 2468880"/>
                <a:gd name="connsiteX1035" fmla="*/ 626364 w 3291843"/>
                <a:gd name="connsiteY1035" fmla="*/ 193918 h 2468880"/>
                <a:gd name="connsiteX1036" fmla="*/ 617221 w 3291843"/>
                <a:gd name="connsiteY1036" fmla="*/ 193918 h 2468880"/>
                <a:gd name="connsiteX1037" fmla="*/ 612649 w 3291843"/>
                <a:gd name="connsiteY1037" fmla="*/ 193918 h 2468880"/>
                <a:gd name="connsiteX1038" fmla="*/ 617221 w 3291843"/>
                <a:gd name="connsiteY1038" fmla="*/ 193918 h 2468880"/>
                <a:gd name="connsiteX1039" fmla="*/ 612649 w 3291843"/>
                <a:gd name="connsiteY1039" fmla="*/ 198490 h 2468880"/>
                <a:gd name="connsiteX1040" fmla="*/ 617221 w 3291843"/>
                <a:gd name="connsiteY1040" fmla="*/ 198490 h 2468880"/>
                <a:gd name="connsiteX1041" fmla="*/ 617221 w 3291843"/>
                <a:gd name="connsiteY1041" fmla="*/ 198490 h 2468880"/>
                <a:gd name="connsiteX1042" fmla="*/ 608077 w 3291843"/>
                <a:gd name="connsiteY1042" fmla="*/ 198490 h 2468880"/>
                <a:gd name="connsiteX1043" fmla="*/ 608077 w 3291843"/>
                <a:gd name="connsiteY1043" fmla="*/ 198490 h 2468880"/>
                <a:gd name="connsiteX1044" fmla="*/ 603504 w 3291843"/>
                <a:gd name="connsiteY1044" fmla="*/ 203062 h 2468880"/>
                <a:gd name="connsiteX1045" fmla="*/ 608077 w 3291843"/>
                <a:gd name="connsiteY1045" fmla="*/ 203062 h 2468880"/>
                <a:gd name="connsiteX1046" fmla="*/ 603504 w 3291843"/>
                <a:gd name="connsiteY1046" fmla="*/ 207634 h 2468880"/>
                <a:gd name="connsiteX1047" fmla="*/ 603504 w 3291843"/>
                <a:gd name="connsiteY1047" fmla="*/ 207634 h 2468880"/>
                <a:gd name="connsiteX1048" fmla="*/ 603504 w 3291843"/>
                <a:gd name="connsiteY1048" fmla="*/ 203062 h 2468880"/>
                <a:gd name="connsiteX1049" fmla="*/ 598933 w 3291843"/>
                <a:gd name="connsiteY1049" fmla="*/ 203062 h 2468880"/>
                <a:gd name="connsiteX1050" fmla="*/ 598933 w 3291843"/>
                <a:gd name="connsiteY1050" fmla="*/ 207634 h 2468880"/>
                <a:gd name="connsiteX1051" fmla="*/ 598933 w 3291843"/>
                <a:gd name="connsiteY1051" fmla="*/ 207634 h 2468880"/>
                <a:gd name="connsiteX1052" fmla="*/ 598933 w 3291843"/>
                <a:gd name="connsiteY1052" fmla="*/ 207634 h 2468880"/>
                <a:gd name="connsiteX1053" fmla="*/ 589789 w 3291843"/>
                <a:gd name="connsiteY1053" fmla="*/ 212206 h 2468880"/>
                <a:gd name="connsiteX1054" fmla="*/ 594361 w 3291843"/>
                <a:gd name="connsiteY1054" fmla="*/ 212206 h 2468880"/>
                <a:gd name="connsiteX1055" fmla="*/ 594361 w 3291843"/>
                <a:gd name="connsiteY1055" fmla="*/ 212206 h 2468880"/>
                <a:gd name="connsiteX1056" fmla="*/ 589789 w 3291843"/>
                <a:gd name="connsiteY1056" fmla="*/ 216778 h 2468880"/>
                <a:gd name="connsiteX1057" fmla="*/ 598933 w 3291843"/>
                <a:gd name="connsiteY1057" fmla="*/ 216778 h 2468880"/>
                <a:gd name="connsiteX1058" fmla="*/ 589789 w 3291843"/>
                <a:gd name="connsiteY1058" fmla="*/ 216778 h 2468880"/>
                <a:gd name="connsiteX1059" fmla="*/ 589789 w 3291843"/>
                <a:gd name="connsiteY1059" fmla="*/ 221350 h 2468880"/>
                <a:gd name="connsiteX1060" fmla="*/ 589789 w 3291843"/>
                <a:gd name="connsiteY1060" fmla="*/ 221350 h 2468880"/>
                <a:gd name="connsiteX1061" fmla="*/ 585217 w 3291843"/>
                <a:gd name="connsiteY1061" fmla="*/ 225922 h 2468880"/>
                <a:gd name="connsiteX1062" fmla="*/ 589789 w 3291843"/>
                <a:gd name="connsiteY1062" fmla="*/ 225922 h 2468880"/>
                <a:gd name="connsiteX1063" fmla="*/ 594361 w 3291843"/>
                <a:gd name="connsiteY1063" fmla="*/ 230494 h 2468880"/>
                <a:gd name="connsiteX1064" fmla="*/ 598933 w 3291843"/>
                <a:gd name="connsiteY1064" fmla="*/ 230494 h 2468880"/>
                <a:gd name="connsiteX1065" fmla="*/ 589789 w 3291843"/>
                <a:gd name="connsiteY1065" fmla="*/ 244210 h 2468880"/>
                <a:gd name="connsiteX1066" fmla="*/ 580644 w 3291843"/>
                <a:gd name="connsiteY1066" fmla="*/ 248782 h 2468880"/>
                <a:gd name="connsiteX1067" fmla="*/ 585217 w 3291843"/>
                <a:gd name="connsiteY1067" fmla="*/ 248782 h 2468880"/>
                <a:gd name="connsiteX1068" fmla="*/ 585217 w 3291843"/>
                <a:gd name="connsiteY1068" fmla="*/ 248782 h 2468880"/>
                <a:gd name="connsiteX1069" fmla="*/ 571501 w 3291843"/>
                <a:gd name="connsiteY1069" fmla="*/ 253354 h 2468880"/>
                <a:gd name="connsiteX1070" fmla="*/ 571501 w 3291843"/>
                <a:gd name="connsiteY1070" fmla="*/ 253354 h 2468880"/>
                <a:gd name="connsiteX1071" fmla="*/ 576073 w 3291843"/>
                <a:gd name="connsiteY1071" fmla="*/ 253354 h 2468880"/>
                <a:gd name="connsiteX1072" fmla="*/ 576073 w 3291843"/>
                <a:gd name="connsiteY1072" fmla="*/ 253354 h 2468880"/>
                <a:gd name="connsiteX1073" fmla="*/ 580644 w 3291843"/>
                <a:gd name="connsiteY1073" fmla="*/ 253354 h 2468880"/>
                <a:gd name="connsiteX1074" fmla="*/ 580644 w 3291843"/>
                <a:gd name="connsiteY1074" fmla="*/ 253354 h 2468880"/>
                <a:gd name="connsiteX1075" fmla="*/ 585217 w 3291843"/>
                <a:gd name="connsiteY1075" fmla="*/ 253354 h 2468880"/>
                <a:gd name="connsiteX1076" fmla="*/ 580644 w 3291843"/>
                <a:gd name="connsiteY1076" fmla="*/ 253354 h 2468880"/>
                <a:gd name="connsiteX1077" fmla="*/ 585217 w 3291843"/>
                <a:gd name="connsiteY1077" fmla="*/ 257926 h 2468880"/>
                <a:gd name="connsiteX1078" fmla="*/ 580644 w 3291843"/>
                <a:gd name="connsiteY1078" fmla="*/ 253354 h 2468880"/>
                <a:gd name="connsiteX1079" fmla="*/ 580644 w 3291843"/>
                <a:gd name="connsiteY1079" fmla="*/ 257926 h 2468880"/>
                <a:gd name="connsiteX1080" fmla="*/ 576073 w 3291843"/>
                <a:gd name="connsiteY1080" fmla="*/ 257926 h 2468880"/>
                <a:gd name="connsiteX1081" fmla="*/ 553212 w 3291843"/>
                <a:gd name="connsiteY1081" fmla="*/ 276214 h 2468880"/>
                <a:gd name="connsiteX1082" fmla="*/ 553212 w 3291843"/>
                <a:gd name="connsiteY1082" fmla="*/ 276214 h 2468880"/>
                <a:gd name="connsiteX1083" fmla="*/ 553212 w 3291843"/>
                <a:gd name="connsiteY1083" fmla="*/ 276214 h 2468880"/>
                <a:gd name="connsiteX1084" fmla="*/ 557784 w 3291843"/>
                <a:gd name="connsiteY1084" fmla="*/ 276214 h 2468880"/>
                <a:gd name="connsiteX1085" fmla="*/ 548641 w 3291843"/>
                <a:gd name="connsiteY1085" fmla="*/ 280786 h 2468880"/>
                <a:gd name="connsiteX1086" fmla="*/ 544069 w 3291843"/>
                <a:gd name="connsiteY1086" fmla="*/ 280786 h 2468880"/>
                <a:gd name="connsiteX1087" fmla="*/ 544069 w 3291843"/>
                <a:gd name="connsiteY1087" fmla="*/ 276214 h 2468880"/>
                <a:gd name="connsiteX1088" fmla="*/ 544069 w 3291843"/>
                <a:gd name="connsiteY1088" fmla="*/ 276214 h 2468880"/>
                <a:gd name="connsiteX1089" fmla="*/ 534924 w 3291843"/>
                <a:gd name="connsiteY1089" fmla="*/ 276214 h 2468880"/>
                <a:gd name="connsiteX1090" fmla="*/ 534924 w 3291843"/>
                <a:gd name="connsiteY1090" fmla="*/ 276214 h 2468880"/>
                <a:gd name="connsiteX1091" fmla="*/ 539497 w 3291843"/>
                <a:gd name="connsiteY1091" fmla="*/ 276214 h 2468880"/>
                <a:gd name="connsiteX1092" fmla="*/ 534924 w 3291843"/>
                <a:gd name="connsiteY1092" fmla="*/ 280786 h 2468880"/>
                <a:gd name="connsiteX1093" fmla="*/ 539497 w 3291843"/>
                <a:gd name="connsiteY1093" fmla="*/ 285358 h 2468880"/>
                <a:gd name="connsiteX1094" fmla="*/ 539497 w 3291843"/>
                <a:gd name="connsiteY1094" fmla="*/ 285358 h 2468880"/>
                <a:gd name="connsiteX1095" fmla="*/ 534924 w 3291843"/>
                <a:gd name="connsiteY1095" fmla="*/ 285358 h 2468880"/>
                <a:gd name="connsiteX1096" fmla="*/ 534924 w 3291843"/>
                <a:gd name="connsiteY1096" fmla="*/ 285358 h 2468880"/>
                <a:gd name="connsiteX1097" fmla="*/ 530352 w 3291843"/>
                <a:gd name="connsiteY1097" fmla="*/ 285358 h 2468880"/>
                <a:gd name="connsiteX1098" fmla="*/ 530352 w 3291843"/>
                <a:gd name="connsiteY1098" fmla="*/ 285358 h 2468880"/>
                <a:gd name="connsiteX1099" fmla="*/ 530352 w 3291843"/>
                <a:gd name="connsiteY1099" fmla="*/ 289930 h 2468880"/>
                <a:gd name="connsiteX1100" fmla="*/ 525781 w 3291843"/>
                <a:gd name="connsiteY1100" fmla="*/ 289930 h 2468880"/>
                <a:gd name="connsiteX1101" fmla="*/ 525781 w 3291843"/>
                <a:gd name="connsiteY1101" fmla="*/ 289930 h 2468880"/>
                <a:gd name="connsiteX1102" fmla="*/ 525781 w 3291843"/>
                <a:gd name="connsiteY1102" fmla="*/ 285358 h 2468880"/>
                <a:gd name="connsiteX1103" fmla="*/ 525781 w 3291843"/>
                <a:gd name="connsiteY1103" fmla="*/ 289930 h 2468880"/>
                <a:gd name="connsiteX1104" fmla="*/ 521209 w 3291843"/>
                <a:gd name="connsiteY1104" fmla="*/ 285358 h 2468880"/>
                <a:gd name="connsiteX1105" fmla="*/ 521209 w 3291843"/>
                <a:gd name="connsiteY1105" fmla="*/ 289930 h 2468880"/>
                <a:gd name="connsiteX1106" fmla="*/ 521209 w 3291843"/>
                <a:gd name="connsiteY1106" fmla="*/ 289930 h 2468880"/>
                <a:gd name="connsiteX1107" fmla="*/ 521209 w 3291843"/>
                <a:gd name="connsiteY1107" fmla="*/ 294502 h 2468880"/>
                <a:gd name="connsiteX1108" fmla="*/ 512064 w 3291843"/>
                <a:gd name="connsiteY1108" fmla="*/ 294502 h 2468880"/>
                <a:gd name="connsiteX1109" fmla="*/ 516637 w 3291843"/>
                <a:gd name="connsiteY1109" fmla="*/ 294502 h 2468880"/>
                <a:gd name="connsiteX1110" fmla="*/ 516637 w 3291843"/>
                <a:gd name="connsiteY1110" fmla="*/ 294502 h 2468880"/>
                <a:gd name="connsiteX1111" fmla="*/ 525781 w 3291843"/>
                <a:gd name="connsiteY1111" fmla="*/ 299074 h 2468880"/>
                <a:gd name="connsiteX1112" fmla="*/ 512064 w 3291843"/>
                <a:gd name="connsiteY1112" fmla="*/ 299074 h 2468880"/>
                <a:gd name="connsiteX1113" fmla="*/ 512064 w 3291843"/>
                <a:gd name="connsiteY1113" fmla="*/ 299074 h 2468880"/>
                <a:gd name="connsiteX1114" fmla="*/ 502920 w 3291843"/>
                <a:gd name="connsiteY1114" fmla="*/ 299074 h 2468880"/>
                <a:gd name="connsiteX1115" fmla="*/ 507492 w 3291843"/>
                <a:gd name="connsiteY1115" fmla="*/ 299074 h 2468880"/>
                <a:gd name="connsiteX1116" fmla="*/ 502920 w 3291843"/>
                <a:gd name="connsiteY1116" fmla="*/ 299074 h 2468880"/>
                <a:gd name="connsiteX1117" fmla="*/ 507492 w 3291843"/>
                <a:gd name="connsiteY1117" fmla="*/ 299074 h 2468880"/>
                <a:gd name="connsiteX1118" fmla="*/ 507492 w 3291843"/>
                <a:gd name="connsiteY1118" fmla="*/ 299074 h 2468880"/>
                <a:gd name="connsiteX1119" fmla="*/ 507492 w 3291843"/>
                <a:gd name="connsiteY1119" fmla="*/ 303646 h 2468880"/>
                <a:gd name="connsiteX1120" fmla="*/ 498349 w 3291843"/>
                <a:gd name="connsiteY1120" fmla="*/ 303646 h 2468880"/>
                <a:gd name="connsiteX1121" fmla="*/ 493777 w 3291843"/>
                <a:gd name="connsiteY1121" fmla="*/ 299074 h 2468880"/>
                <a:gd name="connsiteX1122" fmla="*/ 493777 w 3291843"/>
                <a:gd name="connsiteY1122" fmla="*/ 303646 h 2468880"/>
                <a:gd name="connsiteX1123" fmla="*/ 489204 w 3291843"/>
                <a:gd name="connsiteY1123" fmla="*/ 303646 h 2468880"/>
                <a:gd name="connsiteX1124" fmla="*/ 489204 w 3291843"/>
                <a:gd name="connsiteY1124" fmla="*/ 308218 h 2468880"/>
                <a:gd name="connsiteX1125" fmla="*/ 489204 w 3291843"/>
                <a:gd name="connsiteY1125" fmla="*/ 312790 h 2468880"/>
                <a:gd name="connsiteX1126" fmla="*/ 484632 w 3291843"/>
                <a:gd name="connsiteY1126" fmla="*/ 312790 h 2468880"/>
                <a:gd name="connsiteX1127" fmla="*/ 480060 w 3291843"/>
                <a:gd name="connsiteY1127" fmla="*/ 312790 h 2468880"/>
                <a:gd name="connsiteX1128" fmla="*/ 484632 w 3291843"/>
                <a:gd name="connsiteY1128" fmla="*/ 317362 h 2468880"/>
                <a:gd name="connsiteX1129" fmla="*/ 475489 w 3291843"/>
                <a:gd name="connsiteY1129" fmla="*/ 317362 h 2468880"/>
                <a:gd name="connsiteX1130" fmla="*/ 480060 w 3291843"/>
                <a:gd name="connsiteY1130" fmla="*/ 317362 h 2468880"/>
                <a:gd name="connsiteX1131" fmla="*/ 480060 w 3291843"/>
                <a:gd name="connsiteY1131" fmla="*/ 317362 h 2468880"/>
                <a:gd name="connsiteX1132" fmla="*/ 475489 w 3291843"/>
                <a:gd name="connsiteY1132" fmla="*/ 317362 h 2468880"/>
                <a:gd name="connsiteX1133" fmla="*/ 480060 w 3291843"/>
                <a:gd name="connsiteY1133" fmla="*/ 321934 h 2468880"/>
                <a:gd name="connsiteX1134" fmla="*/ 475489 w 3291843"/>
                <a:gd name="connsiteY1134" fmla="*/ 321934 h 2468880"/>
                <a:gd name="connsiteX1135" fmla="*/ 475489 w 3291843"/>
                <a:gd name="connsiteY1135" fmla="*/ 321934 h 2468880"/>
                <a:gd name="connsiteX1136" fmla="*/ 475489 w 3291843"/>
                <a:gd name="connsiteY1136" fmla="*/ 326506 h 2468880"/>
                <a:gd name="connsiteX1137" fmla="*/ 480060 w 3291843"/>
                <a:gd name="connsiteY1137" fmla="*/ 326506 h 2468880"/>
                <a:gd name="connsiteX1138" fmla="*/ 480060 w 3291843"/>
                <a:gd name="connsiteY1138" fmla="*/ 331078 h 2468880"/>
                <a:gd name="connsiteX1139" fmla="*/ 475489 w 3291843"/>
                <a:gd name="connsiteY1139" fmla="*/ 335650 h 2468880"/>
                <a:gd name="connsiteX1140" fmla="*/ 470917 w 3291843"/>
                <a:gd name="connsiteY1140" fmla="*/ 335650 h 2468880"/>
                <a:gd name="connsiteX1141" fmla="*/ 470917 w 3291843"/>
                <a:gd name="connsiteY1141" fmla="*/ 340222 h 2468880"/>
                <a:gd name="connsiteX1142" fmla="*/ 470917 w 3291843"/>
                <a:gd name="connsiteY1142" fmla="*/ 340222 h 2468880"/>
                <a:gd name="connsiteX1143" fmla="*/ 466344 w 3291843"/>
                <a:gd name="connsiteY1143" fmla="*/ 340222 h 2468880"/>
                <a:gd name="connsiteX1144" fmla="*/ 470917 w 3291843"/>
                <a:gd name="connsiteY1144" fmla="*/ 344794 h 2468880"/>
                <a:gd name="connsiteX1145" fmla="*/ 475489 w 3291843"/>
                <a:gd name="connsiteY1145" fmla="*/ 344794 h 2468880"/>
                <a:gd name="connsiteX1146" fmla="*/ 475489 w 3291843"/>
                <a:gd name="connsiteY1146" fmla="*/ 344794 h 2468880"/>
                <a:gd name="connsiteX1147" fmla="*/ 470917 w 3291843"/>
                <a:gd name="connsiteY1147" fmla="*/ 344794 h 2468880"/>
                <a:gd name="connsiteX1148" fmla="*/ 470917 w 3291843"/>
                <a:gd name="connsiteY1148" fmla="*/ 349366 h 2468880"/>
                <a:gd name="connsiteX1149" fmla="*/ 470917 w 3291843"/>
                <a:gd name="connsiteY1149" fmla="*/ 349366 h 2468880"/>
                <a:gd name="connsiteX1150" fmla="*/ 470917 w 3291843"/>
                <a:gd name="connsiteY1150" fmla="*/ 353938 h 2468880"/>
                <a:gd name="connsiteX1151" fmla="*/ 475489 w 3291843"/>
                <a:gd name="connsiteY1151" fmla="*/ 358510 h 2468880"/>
                <a:gd name="connsiteX1152" fmla="*/ 480060 w 3291843"/>
                <a:gd name="connsiteY1152" fmla="*/ 363082 h 2468880"/>
                <a:gd name="connsiteX1153" fmla="*/ 475489 w 3291843"/>
                <a:gd name="connsiteY1153" fmla="*/ 367654 h 2468880"/>
                <a:gd name="connsiteX1154" fmla="*/ 480060 w 3291843"/>
                <a:gd name="connsiteY1154" fmla="*/ 367654 h 2468880"/>
                <a:gd name="connsiteX1155" fmla="*/ 475489 w 3291843"/>
                <a:gd name="connsiteY1155" fmla="*/ 367654 h 2468880"/>
                <a:gd name="connsiteX1156" fmla="*/ 475489 w 3291843"/>
                <a:gd name="connsiteY1156" fmla="*/ 363082 h 2468880"/>
                <a:gd name="connsiteX1157" fmla="*/ 480060 w 3291843"/>
                <a:gd name="connsiteY1157" fmla="*/ 363082 h 2468880"/>
                <a:gd name="connsiteX1158" fmla="*/ 470917 w 3291843"/>
                <a:gd name="connsiteY1158" fmla="*/ 367654 h 2468880"/>
                <a:gd name="connsiteX1159" fmla="*/ 466344 w 3291843"/>
                <a:gd name="connsiteY1159" fmla="*/ 372226 h 2468880"/>
                <a:gd name="connsiteX1160" fmla="*/ 470917 w 3291843"/>
                <a:gd name="connsiteY1160" fmla="*/ 372226 h 2468880"/>
                <a:gd name="connsiteX1161" fmla="*/ 470917 w 3291843"/>
                <a:gd name="connsiteY1161" fmla="*/ 376798 h 2468880"/>
                <a:gd name="connsiteX1162" fmla="*/ 470917 w 3291843"/>
                <a:gd name="connsiteY1162" fmla="*/ 385942 h 2468880"/>
                <a:gd name="connsiteX1163" fmla="*/ 470917 w 3291843"/>
                <a:gd name="connsiteY1163" fmla="*/ 381370 h 2468880"/>
                <a:gd name="connsiteX1164" fmla="*/ 475489 w 3291843"/>
                <a:gd name="connsiteY1164" fmla="*/ 381370 h 2468880"/>
                <a:gd name="connsiteX1165" fmla="*/ 475489 w 3291843"/>
                <a:gd name="connsiteY1165" fmla="*/ 381370 h 2468880"/>
                <a:gd name="connsiteX1166" fmla="*/ 480060 w 3291843"/>
                <a:gd name="connsiteY1166" fmla="*/ 385942 h 2468880"/>
                <a:gd name="connsiteX1167" fmla="*/ 484632 w 3291843"/>
                <a:gd name="connsiteY1167" fmla="*/ 390514 h 2468880"/>
                <a:gd name="connsiteX1168" fmla="*/ 475489 w 3291843"/>
                <a:gd name="connsiteY1168" fmla="*/ 385942 h 2468880"/>
                <a:gd name="connsiteX1169" fmla="*/ 480060 w 3291843"/>
                <a:gd name="connsiteY1169" fmla="*/ 385942 h 2468880"/>
                <a:gd name="connsiteX1170" fmla="*/ 498349 w 3291843"/>
                <a:gd name="connsiteY1170" fmla="*/ 399658 h 2468880"/>
                <a:gd name="connsiteX1171" fmla="*/ 498349 w 3291843"/>
                <a:gd name="connsiteY1171" fmla="*/ 399658 h 2468880"/>
                <a:gd name="connsiteX1172" fmla="*/ 539497 w 3291843"/>
                <a:gd name="connsiteY1172" fmla="*/ 390514 h 2468880"/>
                <a:gd name="connsiteX1173" fmla="*/ 539497 w 3291843"/>
                <a:gd name="connsiteY1173" fmla="*/ 390514 h 2468880"/>
                <a:gd name="connsiteX1174" fmla="*/ 544069 w 3291843"/>
                <a:gd name="connsiteY1174" fmla="*/ 390514 h 2468880"/>
                <a:gd name="connsiteX1175" fmla="*/ 544069 w 3291843"/>
                <a:gd name="connsiteY1175" fmla="*/ 390514 h 2468880"/>
                <a:gd name="connsiteX1176" fmla="*/ 548641 w 3291843"/>
                <a:gd name="connsiteY1176" fmla="*/ 385942 h 2468880"/>
                <a:gd name="connsiteX1177" fmla="*/ 557784 w 3291843"/>
                <a:gd name="connsiteY1177" fmla="*/ 385942 h 2468880"/>
                <a:gd name="connsiteX1178" fmla="*/ 562357 w 3291843"/>
                <a:gd name="connsiteY1178" fmla="*/ 376798 h 2468880"/>
                <a:gd name="connsiteX1179" fmla="*/ 566929 w 3291843"/>
                <a:gd name="connsiteY1179" fmla="*/ 376798 h 2468880"/>
                <a:gd name="connsiteX1180" fmla="*/ 576073 w 3291843"/>
                <a:gd name="connsiteY1180" fmla="*/ 385942 h 2468880"/>
                <a:gd name="connsiteX1181" fmla="*/ 576073 w 3291843"/>
                <a:gd name="connsiteY1181" fmla="*/ 404230 h 2468880"/>
                <a:gd name="connsiteX1182" fmla="*/ 580644 w 3291843"/>
                <a:gd name="connsiteY1182" fmla="*/ 404230 h 2468880"/>
                <a:gd name="connsiteX1183" fmla="*/ 580644 w 3291843"/>
                <a:gd name="connsiteY1183" fmla="*/ 404230 h 2468880"/>
                <a:gd name="connsiteX1184" fmla="*/ 580644 w 3291843"/>
                <a:gd name="connsiteY1184" fmla="*/ 404230 h 2468880"/>
                <a:gd name="connsiteX1185" fmla="*/ 580644 w 3291843"/>
                <a:gd name="connsiteY1185" fmla="*/ 404230 h 2468880"/>
                <a:gd name="connsiteX1186" fmla="*/ 585217 w 3291843"/>
                <a:gd name="connsiteY1186" fmla="*/ 404230 h 2468880"/>
                <a:gd name="connsiteX1187" fmla="*/ 585217 w 3291843"/>
                <a:gd name="connsiteY1187" fmla="*/ 408802 h 2468880"/>
                <a:gd name="connsiteX1188" fmla="*/ 589789 w 3291843"/>
                <a:gd name="connsiteY1188" fmla="*/ 408802 h 2468880"/>
                <a:gd name="connsiteX1189" fmla="*/ 594361 w 3291843"/>
                <a:gd name="connsiteY1189" fmla="*/ 422518 h 2468880"/>
                <a:gd name="connsiteX1190" fmla="*/ 612649 w 3291843"/>
                <a:gd name="connsiteY1190" fmla="*/ 440806 h 2468880"/>
                <a:gd name="connsiteX1191" fmla="*/ 608077 w 3291843"/>
                <a:gd name="connsiteY1191" fmla="*/ 440806 h 2468880"/>
                <a:gd name="connsiteX1192" fmla="*/ 608077 w 3291843"/>
                <a:gd name="connsiteY1192" fmla="*/ 445378 h 2468880"/>
                <a:gd name="connsiteX1193" fmla="*/ 603504 w 3291843"/>
                <a:gd name="connsiteY1193" fmla="*/ 445378 h 2468880"/>
                <a:gd name="connsiteX1194" fmla="*/ 603504 w 3291843"/>
                <a:gd name="connsiteY1194" fmla="*/ 449950 h 2468880"/>
                <a:gd name="connsiteX1195" fmla="*/ 589789 w 3291843"/>
                <a:gd name="connsiteY1195" fmla="*/ 449950 h 2468880"/>
                <a:gd name="connsiteX1196" fmla="*/ 594361 w 3291843"/>
                <a:gd name="connsiteY1196" fmla="*/ 449950 h 2468880"/>
                <a:gd name="connsiteX1197" fmla="*/ 589789 w 3291843"/>
                <a:gd name="connsiteY1197" fmla="*/ 454522 h 2468880"/>
                <a:gd name="connsiteX1198" fmla="*/ 589789 w 3291843"/>
                <a:gd name="connsiteY1198" fmla="*/ 449950 h 2468880"/>
                <a:gd name="connsiteX1199" fmla="*/ 580644 w 3291843"/>
                <a:gd name="connsiteY1199" fmla="*/ 449950 h 2468880"/>
                <a:gd name="connsiteX1200" fmla="*/ 580644 w 3291843"/>
                <a:gd name="connsiteY1200" fmla="*/ 449950 h 2468880"/>
                <a:gd name="connsiteX1201" fmla="*/ 571501 w 3291843"/>
                <a:gd name="connsiteY1201" fmla="*/ 454522 h 2468880"/>
                <a:gd name="connsiteX1202" fmla="*/ 576073 w 3291843"/>
                <a:gd name="connsiteY1202" fmla="*/ 463666 h 2468880"/>
                <a:gd name="connsiteX1203" fmla="*/ 585217 w 3291843"/>
                <a:gd name="connsiteY1203" fmla="*/ 468238 h 2468880"/>
                <a:gd name="connsiteX1204" fmla="*/ 585217 w 3291843"/>
                <a:gd name="connsiteY1204" fmla="*/ 468238 h 2468880"/>
                <a:gd name="connsiteX1205" fmla="*/ 589789 w 3291843"/>
                <a:gd name="connsiteY1205" fmla="*/ 468238 h 2468880"/>
                <a:gd name="connsiteX1206" fmla="*/ 589789 w 3291843"/>
                <a:gd name="connsiteY1206" fmla="*/ 468238 h 2468880"/>
                <a:gd name="connsiteX1207" fmla="*/ 589789 w 3291843"/>
                <a:gd name="connsiteY1207" fmla="*/ 472810 h 2468880"/>
                <a:gd name="connsiteX1208" fmla="*/ 576073 w 3291843"/>
                <a:gd name="connsiteY1208" fmla="*/ 472810 h 2468880"/>
                <a:gd name="connsiteX1209" fmla="*/ 576073 w 3291843"/>
                <a:gd name="connsiteY1209" fmla="*/ 472810 h 2468880"/>
                <a:gd name="connsiteX1210" fmla="*/ 571501 w 3291843"/>
                <a:gd name="connsiteY1210" fmla="*/ 472810 h 2468880"/>
                <a:gd name="connsiteX1211" fmla="*/ 589789 w 3291843"/>
                <a:gd name="connsiteY1211" fmla="*/ 477382 h 2468880"/>
                <a:gd name="connsiteX1212" fmla="*/ 594361 w 3291843"/>
                <a:gd name="connsiteY1212" fmla="*/ 468238 h 2468880"/>
                <a:gd name="connsiteX1213" fmla="*/ 594361 w 3291843"/>
                <a:gd name="connsiteY1213" fmla="*/ 463666 h 2468880"/>
                <a:gd name="connsiteX1214" fmla="*/ 598933 w 3291843"/>
                <a:gd name="connsiteY1214" fmla="*/ 454522 h 2468880"/>
                <a:gd name="connsiteX1215" fmla="*/ 603504 w 3291843"/>
                <a:gd name="connsiteY1215" fmla="*/ 449950 h 2468880"/>
                <a:gd name="connsiteX1216" fmla="*/ 603504 w 3291843"/>
                <a:gd name="connsiteY1216" fmla="*/ 445378 h 2468880"/>
                <a:gd name="connsiteX1217" fmla="*/ 598933 w 3291843"/>
                <a:gd name="connsiteY1217" fmla="*/ 445378 h 2468880"/>
                <a:gd name="connsiteX1218" fmla="*/ 598933 w 3291843"/>
                <a:gd name="connsiteY1218" fmla="*/ 436234 h 2468880"/>
                <a:gd name="connsiteX1219" fmla="*/ 603504 w 3291843"/>
                <a:gd name="connsiteY1219" fmla="*/ 449950 h 2468880"/>
                <a:gd name="connsiteX1220" fmla="*/ 626364 w 3291843"/>
                <a:gd name="connsiteY1220" fmla="*/ 449950 h 2468880"/>
                <a:gd name="connsiteX1221" fmla="*/ 626364 w 3291843"/>
                <a:gd name="connsiteY1221" fmla="*/ 440806 h 2468880"/>
                <a:gd name="connsiteX1222" fmla="*/ 635509 w 3291843"/>
                <a:gd name="connsiteY1222" fmla="*/ 436234 h 2468880"/>
                <a:gd name="connsiteX1223" fmla="*/ 653797 w 3291843"/>
                <a:gd name="connsiteY1223" fmla="*/ 431662 h 2468880"/>
                <a:gd name="connsiteX1224" fmla="*/ 662941 w 3291843"/>
                <a:gd name="connsiteY1224" fmla="*/ 417946 h 2468880"/>
                <a:gd name="connsiteX1225" fmla="*/ 667513 w 3291843"/>
                <a:gd name="connsiteY1225" fmla="*/ 408802 h 2468880"/>
                <a:gd name="connsiteX1226" fmla="*/ 667513 w 3291843"/>
                <a:gd name="connsiteY1226" fmla="*/ 404230 h 2468880"/>
                <a:gd name="connsiteX1227" fmla="*/ 667513 w 3291843"/>
                <a:gd name="connsiteY1227" fmla="*/ 399658 h 2468880"/>
                <a:gd name="connsiteX1228" fmla="*/ 672085 w 3291843"/>
                <a:gd name="connsiteY1228" fmla="*/ 399658 h 2468880"/>
                <a:gd name="connsiteX1229" fmla="*/ 667513 w 3291843"/>
                <a:gd name="connsiteY1229" fmla="*/ 385942 h 2468880"/>
                <a:gd name="connsiteX1230" fmla="*/ 672085 w 3291843"/>
                <a:gd name="connsiteY1230" fmla="*/ 385942 h 2468880"/>
                <a:gd name="connsiteX1231" fmla="*/ 667513 w 3291843"/>
                <a:gd name="connsiteY1231" fmla="*/ 381370 h 2468880"/>
                <a:gd name="connsiteX1232" fmla="*/ 676657 w 3291843"/>
                <a:gd name="connsiteY1232" fmla="*/ 381370 h 2468880"/>
                <a:gd name="connsiteX1233" fmla="*/ 676657 w 3291843"/>
                <a:gd name="connsiteY1233" fmla="*/ 381370 h 2468880"/>
                <a:gd name="connsiteX1234" fmla="*/ 685801 w 3291843"/>
                <a:gd name="connsiteY1234" fmla="*/ 376798 h 2468880"/>
                <a:gd name="connsiteX1235" fmla="*/ 694945 w 3291843"/>
                <a:gd name="connsiteY1235" fmla="*/ 372226 h 2468880"/>
                <a:gd name="connsiteX1236" fmla="*/ 694945 w 3291843"/>
                <a:gd name="connsiteY1236" fmla="*/ 376798 h 2468880"/>
                <a:gd name="connsiteX1237" fmla="*/ 699517 w 3291843"/>
                <a:gd name="connsiteY1237" fmla="*/ 372226 h 2468880"/>
                <a:gd name="connsiteX1238" fmla="*/ 694945 w 3291843"/>
                <a:gd name="connsiteY1238" fmla="*/ 372226 h 2468880"/>
                <a:gd name="connsiteX1239" fmla="*/ 699517 w 3291843"/>
                <a:gd name="connsiteY1239" fmla="*/ 367654 h 2468880"/>
                <a:gd name="connsiteX1240" fmla="*/ 704089 w 3291843"/>
                <a:gd name="connsiteY1240" fmla="*/ 363082 h 2468880"/>
                <a:gd name="connsiteX1241" fmla="*/ 704089 w 3291843"/>
                <a:gd name="connsiteY1241" fmla="*/ 363082 h 2468880"/>
                <a:gd name="connsiteX1242" fmla="*/ 713233 w 3291843"/>
                <a:gd name="connsiteY1242" fmla="*/ 358510 h 2468880"/>
                <a:gd name="connsiteX1243" fmla="*/ 704089 w 3291843"/>
                <a:gd name="connsiteY1243" fmla="*/ 349366 h 2468880"/>
                <a:gd name="connsiteX1244" fmla="*/ 704089 w 3291843"/>
                <a:gd name="connsiteY1244" fmla="*/ 349366 h 2468880"/>
                <a:gd name="connsiteX1245" fmla="*/ 704089 w 3291843"/>
                <a:gd name="connsiteY1245" fmla="*/ 349366 h 2468880"/>
                <a:gd name="connsiteX1246" fmla="*/ 704089 w 3291843"/>
                <a:gd name="connsiteY1246" fmla="*/ 349366 h 2468880"/>
                <a:gd name="connsiteX1247" fmla="*/ 699517 w 3291843"/>
                <a:gd name="connsiteY1247" fmla="*/ 344794 h 2468880"/>
                <a:gd name="connsiteX1248" fmla="*/ 699517 w 3291843"/>
                <a:gd name="connsiteY1248" fmla="*/ 349366 h 2468880"/>
                <a:gd name="connsiteX1249" fmla="*/ 694945 w 3291843"/>
                <a:gd name="connsiteY1249" fmla="*/ 344794 h 2468880"/>
                <a:gd name="connsiteX1250" fmla="*/ 681229 w 3291843"/>
                <a:gd name="connsiteY1250" fmla="*/ 344794 h 2468880"/>
                <a:gd name="connsiteX1251" fmla="*/ 676657 w 3291843"/>
                <a:gd name="connsiteY1251" fmla="*/ 331078 h 2468880"/>
                <a:gd name="connsiteX1252" fmla="*/ 676657 w 3291843"/>
                <a:gd name="connsiteY1252" fmla="*/ 326506 h 2468880"/>
                <a:gd name="connsiteX1253" fmla="*/ 681229 w 3291843"/>
                <a:gd name="connsiteY1253" fmla="*/ 331078 h 2468880"/>
                <a:gd name="connsiteX1254" fmla="*/ 681229 w 3291843"/>
                <a:gd name="connsiteY1254" fmla="*/ 317362 h 2468880"/>
                <a:gd name="connsiteX1255" fmla="*/ 676657 w 3291843"/>
                <a:gd name="connsiteY1255" fmla="*/ 312790 h 2468880"/>
                <a:gd name="connsiteX1256" fmla="*/ 685801 w 3291843"/>
                <a:gd name="connsiteY1256" fmla="*/ 308218 h 2468880"/>
                <a:gd name="connsiteX1257" fmla="*/ 694945 w 3291843"/>
                <a:gd name="connsiteY1257" fmla="*/ 303646 h 2468880"/>
                <a:gd name="connsiteX1258" fmla="*/ 690373 w 3291843"/>
                <a:gd name="connsiteY1258" fmla="*/ 303646 h 2468880"/>
                <a:gd name="connsiteX1259" fmla="*/ 699517 w 3291843"/>
                <a:gd name="connsiteY1259" fmla="*/ 299074 h 2468880"/>
                <a:gd name="connsiteX1260" fmla="*/ 704089 w 3291843"/>
                <a:gd name="connsiteY1260" fmla="*/ 294502 h 2468880"/>
                <a:gd name="connsiteX1261" fmla="*/ 713233 w 3291843"/>
                <a:gd name="connsiteY1261" fmla="*/ 289930 h 2468880"/>
                <a:gd name="connsiteX1262" fmla="*/ 740665 w 3291843"/>
                <a:gd name="connsiteY1262" fmla="*/ 271642 h 2468880"/>
                <a:gd name="connsiteX1263" fmla="*/ 731521 w 3291843"/>
                <a:gd name="connsiteY1263" fmla="*/ 267070 h 2468880"/>
                <a:gd name="connsiteX1264" fmla="*/ 731521 w 3291843"/>
                <a:gd name="connsiteY1264" fmla="*/ 262498 h 2468880"/>
                <a:gd name="connsiteX1265" fmla="*/ 736093 w 3291843"/>
                <a:gd name="connsiteY1265" fmla="*/ 253354 h 2468880"/>
                <a:gd name="connsiteX1266" fmla="*/ 749809 w 3291843"/>
                <a:gd name="connsiteY1266" fmla="*/ 248782 h 2468880"/>
                <a:gd name="connsiteX1267" fmla="*/ 749809 w 3291843"/>
                <a:gd name="connsiteY1267" fmla="*/ 248782 h 2468880"/>
                <a:gd name="connsiteX1268" fmla="*/ 749809 w 3291843"/>
                <a:gd name="connsiteY1268" fmla="*/ 244210 h 2468880"/>
                <a:gd name="connsiteX1269" fmla="*/ 777241 w 3291843"/>
                <a:gd name="connsiteY1269" fmla="*/ 244210 h 2468880"/>
                <a:gd name="connsiteX1270" fmla="*/ 790957 w 3291843"/>
                <a:gd name="connsiteY1270" fmla="*/ 248782 h 2468880"/>
                <a:gd name="connsiteX1271" fmla="*/ 795529 w 3291843"/>
                <a:gd name="connsiteY1271" fmla="*/ 257926 h 2468880"/>
                <a:gd name="connsiteX1272" fmla="*/ 790957 w 3291843"/>
                <a:gd name="connsiteY1272" fmla="*/ 257926 h 2468880"/>
                <a:gd name="connsiteX1273" fmla="*/ 790957 w 3291843"/>
                <a:gd name="connsiteY1273" fmla="*/ 257926 h 2468880"/>
                <a:gd name="connsiteX1274" fmla="*/ 763525 w 3291843"/>
                <a:gd name="connsiteY1274" fmla="*/ 276214 h 2468880"/>
                <a:gd name="connsiteX1275" fmla="*/ 763525 w 3291843"/>
                <a:gd name="connsiteY1275" fmla="*/ 276214 h 2468880"/>
                <a:gd name="connsiteX1276" fmla="*/ 754381 w 3291843"/>
                <a:gd name="connsiteY1276" fmla="*/ 276214 h 2468880"/>
                <a:gd name="connsiteX1277" fmla="*/ 758953 w 3291843"/>
                <a:gd name="connsiteY1277" fmla="*/ 280786 h 2468880"/>
                <a:gd name="connsiteX1278" fmla="*/ 754381 w 3291843"/>
                <a:gd name="connsiteY1278" fmla="*/ 289930 h 2468880"/>
                <a:gd name="connsiteX1279" fmla="*/ 749809 w 3291843"/>
                <a:gd name="connsiteY1279" fmla="*/ 289930 h 2468880"/>
                <a:gd name="connsiteX1280" fmla="*/ 749809 w 3291843"/>
                <a:gd name="connsiteY1280" fmla="*/ 289930 h 2468880"/>
                <a:gd name="connsiteX1281" fmla="*/ 754381 w 3291843"/>
                <a:gd name="connsiteY1281" fmla="*/ 289930 h 2468880"/>
                <a:gd name="connsiteX1282" fmla="*/ 745237 w 3291843"/>
                <a:gd name="connsiteY1282" fmla="*/ 289930 h 2468880"/>
                <a:gd name="connsiteX1283" fmla="*/ 736093 w 3291843"/>
                <a:gd name="connsiteY1283" fmla="*/ 303646 h 2468880"/>
                <a:gd name="connsiteX1284" fmla="*/ 745237 w 3291843"/>
                <a:gd name="connsiteY1284" fmla="*/ 321934 h 2468880"/>
                <a:gd name="connsiteX1285" fmla="*/ 745237 w 3291843"/>
                <a:gd name="connsiteY1285" fmla="*/ 335650 h 2468880"/>
                <a:gd name="connsiteX1286" fmla="*/ 745237 w 3291843"/>
                <a:gd name="connsiteY1286" fmla="*/ 349366 h 2468880"/>
                <a:gd name="connsiteX1287" fmla="*/ 749809 w 3291843"/>
                <a:gd name="connsiteY1287" fmla="*/ 349366 h 2468880"/>
                <a:gd name="connsiteX1288" fmla="*/ 749809 w 3291843"/>
                <a:gd name="connsiteY1288" fmla="*/ 344794 h 2468880"/>
                <a:gd name="connsiteX1289" fmla="*/ 754381 w 3291843"/>
                <a:gd name="connsiteY1289" fmla="*/ 344794 h 2468880"/>
                <a:gd name="connsiteX1290" fmla="*/ 758953 w 3291843"/>
                <a:gd name="connsiteY1290" fmla="*/ 349366 h 2468880"/>
                <a:gd name="connsiteX1291" fmla="*/ 754381 w 3291843"/>
                <a:gd name="connsiteY1291" fmla="*/ 344794 h 2468880"/>
                <a:gd name="connsiteX1292" fmla="*/ 763525 w 3291843"/>
                <a:gd name="connsiteY1292" fmla="*/ 349366 h 2468880"/>
                <a:gd name="connsiteX1293" fmla="*/ 758953 w 3291843"/>
                <a:gd name="connsiteY1293" fmla="*/ 349366 h 2468880"/>
                <a:gd name="connsiteX1294" fmla="*/ 763525 w 3291843"/>
                <a:gd name="connsiteY1294" fmla="*/ 349366 h 2468880"/>
                <a:gd name="connsiteX1295" fmla="*/ 768097 w 3291843"/>
                <a:gd name="connsiteY1295" fmla="*/ 349366 h 2468880"/>
                <a:gd name="connsiteX1296" fmla="*/ 768097 w 3291843"/>
                <a:gd name="connsiteY1296" fmla="*/ 349366 h 2468880"/>
                <a:gd name="connsiteX1297" fmla="*/ 768097 w 3291843"/>
                <a:gd name="connsiteY1297" fmla="*/ 353938 h 2468880"/>
                <a:gd name="connsiteX1298" fmla="*/ 777241 w 3291843"/>
                <a:gd name="connsiteY1298" fmla="*/ 353938 h 2468880"/>
                <a:gd name="connsiteX1299" fmla="*/ 777241 w 3291843"/>
                <a:gd name="connsiteY1299" fmla="*/ 353938 h 2468880"/>
                <a:gd name="connsiteX1300" fmla="*/ 777241 w 3291843"/>
                <a:gd name="connsiteY1300" fmla="*/ 353938 h 2468880"/>
                <a:gd name="connsiteX1301" fmla="*/ 786385 w 3291843"/>
                <a:gd name="connsiteY1301" fmla="*/ 349366 h 2468880"/>
                <a:gd name="connsiteX1302" fmla="*/ 795529 w 3291843"/>
                <a:gd name="connsiteY1302" fmla="*/ 349366 h 2468880"/>
                <a:gd name="connsiteX1303" fmla="*/ 804673 w 3291843"/>
                <a:gd name="connsiteY1303" fmla="*/ 349366 h 2468880"/>
                <a:gd name="connsiteX1304" fmla="*/ 827533 w 3291843"/>
                <a:gd name="connsiteY1304" fmla="*/ 344794 h 2468880"/>
                <a:gd name="connsiteX1305" fmla="*/ 845821 w 3291843"/>
                <a:gd name="connsiteY1305" fmla="*/ 340222 h 2468880"/>
                <a:gd name="connsiteX1306" fmla="*/ 859537 w 3291843"/>
                <a:gd name="connsiteY1306" fmla="*/ 340222 h 2468880"/>
                <a:gd name="connsiteX1307" fmla="*/ 873253 w 3291843"/>
                <a:gd name="connsiteY1307" fmla="*/ 335650 h 2468880"/>
                <a:gd name="connsiteX1308" fmla="*/ 873253 w 3291843"/>
                <a:gd name="connsiteY1308" fmla="*/ 340222 h 2468880"/>
                <a:gd name="connsiteX1309" fmla="*/ 868681 w 3291843"/>
                <a:gd name="connsiteY1309" fmla="*/ 340222 h 2468880"/>
                <a:gd name="connsiteX1310" fmla="*/ 886969 w 3291843"/>
                <a:gd name="connsiteY1310" fmla="*/ 349366 h 2468880"/>
                <a:gd name="connsiteX1311" fmla="*/ 900685 w 3291843"/>
                <a:gd name="connsiteY1311" fmla="*/ 353938 h 2468880"/>
                <a:gd name="connsiteX1312" fmla="*/ 882397 w 3291843"/>
                <a:gd name="connsiteY1312" fmla="*/ 353938 h 2468880"/>
                <a:gd name="connsiteX1313" fmla="*/ 868681 w 3291843"/>
                <a:gd name="connsiteY1313" fmla="*/ 358510 h 2468880"/>
                <a:gd name="connsiteX1314" fmla="*/ 868681 w 3291843"/>
                <a:gd name="connsiteY1314" fmla="*/ 363082 h 2468880"/>
                <a:gd name="connsiteX1315" fmla="*/ 854965 w 3291843"/>
                <a:gd name="connsiteY1315" fmla="*/ 363082 h 2468880"/>
                <a:gd name="connsiteX1316" fmla="*/ 827533 w 3291843"/>
                <a:gd name="connsiteY1316" fmla="*/ 358510 h 2468880"/>
                <a:gd name="connsiteX1317" fmla="*/ 818389 w 3291843"/>
                <a:gd name="connsiteY1317" fmla="*/ 363082 h 2468880"/>
                <a:gd name="connsiteX1318" fmla="*/ 804673 w 3291843"/>
                <a:gd name="connsiteY1318" fmla="*/ 363082 h 2468880"/>
                <a:gd name="connsiteX1319" fmla="*/ 804673 w 3291843"/>
                <a:gd name="connsiteY1319" fmla="*/ 367654 h 2468880"/>
                <a:gd name="connsiteX1320" fmla="*/ 777241 w 3291843"/>
                <a:gd name="connsiteY1320" fmla="*/ 372226 h 2468880"/>
                <a:gd name="connsiteX1321" fmla="*/ 781813 w 3291843"/>
                <a:gd name="connsiteY1321" fmla="*/ 372226 h 2468880"/>
                <a:gd name="connsiteX1322" fmla="*/ 781813 w 3291843"/>
                <a:gd name="connsiteY1322" fmla="*/ 381370 h 2468880"/>
                <a:gd name="connsiteX1323" fmla="*/ 790957 w 3291843"/>
                <a:gd name="connsiteY1323" fmla="*/ 385942 h 2468880"/>
                <a:gd name="connsiteX1324" fmla="*/ 800101 w 3291843"/>
                <a:gd name="connsiteY1324" fmla="*/ 385942 h 2468880"/>
                <a:gd name="connsiteX1325" fmla="*/ 800101 w 3291843"/>
                <a:gd name="connsiteY1325" fmla="*/ 399658 h 2468880"/>
                <a:gd name="connsiteX1326" fmla="*/ 800101 w 3291843"/>
                <a:gd name="connsiteY1326" fmla="*/ 413374 h 2468880"/>
                <a:gd name="connsiteX1327" fmla="*/ 786385 w 3291843"/>
                <a:gd name="connsiteY1327" fmla="*/ 413374 h 2468880"/>
                <a:gd name="connsiteX1328" fmla="*/ 768097 w 3291843"/>
                <a:gd name="connsiteY1328" fmla="*/ 399658 h 2468880"/>
                <a:gd name="connsiteX1329" fmla="*/ 754381 w 3291843"/>
                <a:gd name="connsiteY1329" fmla="*/ 404230 h 2468880"/>
                <a:gd name="connsiteX1330" fmla="*/ 749809 w 3291843"/>
                <a:gd name="connsiteY1330" fmla="*/ 417946 h 2468880"/>
                <a:gd name="connsiteX1331" fmla="*/ 749809 w 3291843"/>
                <a:gd name="connsiteY1331" fmla="*/ 454522 h 2468880"/>
                <a:gd name="connsiteX1332" fmla="*/ 740665 w 3291843"/>
                <a:gd name="connsiteY1332" fmla="*/ 459094 h 2468880"/>
                <a:gd name="connsiteX1333" fmla="*/ 731521 w 3291843"/>
                <a:gd name="connsiteY1333" fmla="*/ 463666 h 2468880"/>
                <a:gd name="connsiteX1334" fmla="*/ 717805 w 3291843"/>
                <a:gd name="connsiteY1334" fmla="*/ 472810 h 2468880"/>
                <a:gd name="connsiteX1335" fmla="*/ 722377 w 3291843"/>
                <a:gd name="connsiteY1335" fmla="*/ 468238 h 2468880"/>
                <a:gd name="connsiteX1336" fmla="*/ 722377 w 3291843"/>
                <a:gd name="connsiteY1336" fmla="*/ 468238 h 2468880"/>
                <a:gd name="connsiteX1337" fmla="*/ 704089 w 3291843"/>
                <a:gd name="connsiteY1337" fmla="*/ 463666 h 2468880"/>
                <a:gd name="connsiteX1338" fmla="*/ 708661 w 3291843"/>
                <a:gd name="connsiteY1338" fmla="*/ 463666 h 2468880"/>
                <a:gd name="connsiteX1339" fmla="*/ 708661 w 3291843"/>
                <a:gd name="connsiteY1339" fmla="*/ 463666 h 2468880"/>
                <a:gd name="connsiteX1340" fmla="*/ 681229 w 3291843"/>
                <a:gd name="connsiteY1340" fmla="*/ 463666 h 2468880"/>
                <a:gd name="connsiteX1341" fmla="*/ 667513 w 3291843"/>
                <a:gd name="connsiteY1341" fmla="*/ 472810 h 2468880"/>
                <a:gd name="connsiteX1342" fmla="*/ 653797 w 3291843"/>
                <a:gd name="connsiteY1342" fmla="*/ 477382 h 2468880"/>
                <a:gd name="connsiteX1343" fmla="*/ 635509 w 3291843"/>
                <a:gd name="connsiteY1343" fmla="*/ 481954 h 2468880"/>
                <a:gd name="connsiteX1344" fmla="*/ 621793 w 3291843"/>
                <a:gd name="connsiteY1344" fmla="*/ 477382 h 2468880"/>
                <a:gd name="connsiteX1345" fmla="*/ 630937 w 3291843"/>
                <a:gd name="connsiteY1345" fmla="*/ 477382 h 2468880"/>
                <a:gd name="connsiteX1346" fmla="*/ 630937 w 3291843"/>
                <a:gd name="connsiteY1346" fmla="*/ 472810 h 2468880"/>
                <a:gd name="connsiteX1347" fmla="*/ 626364 w 3291843"/>
                <a:gd name="connsiteY1347" fmla="*/ 468238 h 2468880"/>
                <a:gd name="connsiteX1348" fmla="*/ 626364 w 3291843"/>
                <a:gd name="connsiteY1348" fmla="*/ 472810 h 2468880"/>
                <a:gd name="connsiteX1349" fmla="*/ 621793 w 3291843"/>
                <a:gd name="connsiteY1349" fmla="*/ 472810 h 2468880"/>
                <a:gd name="connsiteX1350" fmla="*/ 621793 w 3291843"/>
                <a:gd name="connsiteY1350" fmla="*/ 477382 h 2468880"/>
                <a:gd name="connsiteX1351" fmla="*/ 603504 w 3291843"/>
                <a:gd name="connsiteY1351" fmla="*/ 481954 h 2468880"/>
                <a:gd name="connsiteX1352" fmla="*/ 594361 w 3291843"/>
                <a:gd name="connsiteY1352" fmla="*/ 486526 h 2468880"/>
                <a:gd name="connsiteX1353" fmla="*/ 585217 w 3291843"/>
                <a:gd name="connsiteY1353" fmla="*/ 486526 h 2468880"/>
                <a:gd name="connsiteX1354" fmla="*/ 594361 w 3291843"/>
                <a:gd name="connsiteY1354" fmla="*/ 477382 h 2468880"/>
                <a:gd name="connsiteX1355" fmla="*/ 589789 w 3291843"/>
                <a:gd name="connsiteY1355" fmla="*/ 472810 h 2468880"/>
                <a:gd name="connsiteX1356" fmla="*/ 589789 w 3291843"/>
                <a:gd name="connsiteY1356" fmla="*/ 472810 h 2468880"/>
                <a:gd name="connsiteX1357" fmla="*/ 576073 w 3291843"/>
                <a:gd name="connsiteY1357" fmla="*/ 472810 h 2468880"/>
                <a:gd name="connsiteX1358" fmla="*/ 571501 w 3291843"/>
                <a:gd name="connsiteY1358" fmla="*/ 472810 h 2468880"/>
                <a:gd name="connsiteX1359" fmla="*/ 566929 w 3291843"/>
                <a:gd name="connsiteY1359" fmla="*/ 463666 h 2468880"/>
                <a:gd name="connsiteX1360" fmla="*/ 571501 w 3291843"/>
                <a:gd name="connsiteY1360" fmla="*/ 463666 h 2468880"/>
                <a:gd name="connsiteX1361" fmla="*/ 562357 w 3291843"/>
                <a:gd name="connsiteY1361" fmla="*/ 459094 h 2468880"/>
                <a:gd name="connsiteX1362" fmla="*/ 566929 w 3291843"/>
                <a:gd name="connsiteY1362" fmla="*/ 454522 h 2468880"/>
                <a:gd name="connsiteX1363" fmla="*/ 566929 w 3291843"/>
                <a:gd name="connsiteY1363" fmla="*/ 449950 h 2468880"/>
                <a:gd name="connsiteX1364" fmla="*/ 571501 w 3291843"/>
                <a:gd name="connsiteY1364" fmla="*/ 459094 h 2468880"/>
                <a:gd name="connsiteX1365" fmla="*/ 580644 w 3291843"/>
                <a:gd name="connsiteY1365" fmla="*/ 463666 h 2468880"/>
                <a:gd name="connsiteX1366" fmla="*/ 580644 w 3291843"/>
                <a:gd name="connsiteY1366" fmla="*/ 463666 h 2468880"/>
                <a:gd name="connsiteX1367" fmla="*/ 585217 w 3291843"/>
                <a:gd name="connsiteY1367" fmla="*/ 463666 h 2468880"/>
                <a:gd name="connsiteX1368" fmla="*/ 585217 w 3291843"/>
                <a:gd name="connsiteY1368" fmla="*/ 468238 h 2468880"/>
                <a:gd name="connsiteX1369" fmla="*/ 585217 w 3291843"/>
                <a:gd name="connsiteY1369" fmla="*/ 459094 h 2468880"/>
                <a:gd name="connsiteX1370" fmla="*/ 580644 w 3291843"/>
                <a:gd name="connsiteY1370" fmla="*/ 463666 h 2468880"/>
                <a:gd name="connsiteX1371" fmla="*/ 580644 w 3291843"/>
                <a:gd name="connsiteY1371" fmla="*/ 449950 h 2468880"/>
                <a:gd name="connsiteX1372" fmla="*/ 580644 w 3291843"/>
                <a:gd name="connsiteY1372" fmla="*/ 445378 h 2468880"/>
                <a:gd name="connsiteX1373" fmla="*/ 580644 w 3291843"/>
                <a:gd name="connsiteY1373" fmla="*/ 449950 h 2468880"/>
                <a:gd name="connsiteX1374" fmla="*/ 566929 w 3291843"/>
                <a:gd name="connsiteY1374" fmla="*/ 449950 h 2468880"/>
                <a:gd name="connsiteX1375" fmla="*/ 566929 w 3291843"/>
                <a:gd name="connsiteY1375" fmla="*/ 445378 h 2468880"/>
                <a:gd name="connsiteX1376" fmla="*/ 571501 w 3291843"/>
                <a:gd name="connsiteY1376" fmla="*/ 440806 h 2468880"/>
                <a:gd name="connsiteX1377" fmla="*/ 580644 w 3291843"/>
                <a:gd name="connsiteY1377" fmla="*/ 431662 h 2468880"/>
                <a:gd name="connsiteX1378" fmla="*/ 585217 w 3291843"/>
                <a:gd name="connsiteY1378" fmla="*/ 436234 h 2468880"/>
                <a:gd name="connsiteX1379" fmla="*/ 580644 w 3291843"/>
                <a:gd name="connsiteY1379" fmla="*/ 427090 h 2468880"/>
                <a:gd name="connsiteX1380" fmla="*/ 580644 w 3291843"/>
                <a:gd name="connsiteY1380" fmla="*/ 422518 h 2468880"/>
                <a:gd name="connsiteX1381" fmla="*/ 580644 w 3291843"/>
                <a:gd name="connsiteY1381" fmla="*/ 422518 h 2468880"/>
                <a:gd name="connsiteX1382" fmla="*/ 576073 w 3291843"/>
                <a:gd name="connsiteY1382" fmla="*/ 413374 h 2468880"/>
                <a:gd name="connsiteX1383" fmla="*/ 580644 w 3291843"/>
                <a:gd name="connsiteY1383" fmla="*/ 395086 h 2468880"/>
                <a:gd name="connsiteX1384" fmla="*/ 566929 w 3291843"/>
                <a:gd name="connsiteY1384" fmla="*/ 399658 h 2468880"/>
                <a:gd name="connsiteX1385" fmla="*/ 544069 w 3291843"/>
                <a:gd name="connsiteY1385" fmla="*/ 408802 h 2468880"/>
                <a:gd name="connsiteX1386" fmla="*/ 530352 w 3291843"/>
                <a:gd name="connsiteY1386" fmla="*/ 422518 h 2468880"/>
                <a:gd name="connsiteX1387" fmla="*/ 525781 w 3291843"/>
                <a:gd name="connsiteY1387" fmla="*/ 417946 h 2468880"/>
                <a:gd name="connsiteX1388" fmla="*/ 525781 w 3291843"/>
                <a:gd name="connsiteY1388" fmla="*/ 431662 h 2468880"/>
                <a:gd name="connsiteX1389" fmla="*/ 525781 w 3291843"/>
                <a:gd name="connsiteY1389" fmla="*/ 431662 h 2468880"/>
                <a:gd name="connsiteX1390" fmla="*/ 530352 w 3291843"/>
                <a:gd name="connsiteY1390" fmla="*/ 436234 h 2468880"/>
                <a:gd name="connsiteX1391" fmla="*/ 525781 w 3291843"/>
                <a:gd name="connsiteY1391" fmla="*/ 431662 h 2468880"/>
                <a:gd name="connsiteX1392" fmla="*/ 525781 w 3291843"/>
                <a:gd name="connsiteY1392" fmla="*/ 431662 h 2468880"/>
                <a:gd name="connsiteX1393" fmla="*/ 525781 w 3291843"/>
                <a:gd name="connsiteY1393" fmla="*/ 440806 h 2468880"/>
                <a:gd name="connsiteX1394" fmla="*/ 534924 w 3291843"/>
                <a:gd name="connsiteY1394" fmla="*/ 445378 h 2468880"/>
                <a:gd name="connsiteX1395" fmla="*/ 530352 w 3291843"/>
                <a:gd name="connsiteY1395" fmla="*/ 445378 h 2468880"/>
                <a:gd name="connsiteX1396" fmla="*/ 534924 w 3291843"/>
                <a:gd name="connsiteY1396" fmla="*/ 449950 h 2468880"/>
                <a:gd name="connsiteX1397" fmla="*/ 530352 w 3291843"/>
                <a:gd name="connsiteY1397" fmla="*/ 445378 h 2468880"/>
                <a:gd name="connsiteX1398" fmla="*/ 525781 w 3291843"/>
                <a:gd name="connsiteY1398" fmla="*/ 449950 h 2468880"/>
                <a:gd name="connsiteX1399" fmla="*/ 530352 w 3291843"/>
                <a:gd name="connsiteY1399" fmla="*/ 449950 h 2468880"/>
                <a:gd name="connsiteX1400" fmla="*/ 534924 w 3291843"/>
                <a:gd name="connsiteY1400" fmla="*/ 459094 h 2468880"/>
                <a:gd name="connsiteX1401" fmla="*/ 530352 w 3291843"/>
                <a:gd name="connsiteY1401" fmla="*/ 463666 h 2468880"/>
                <a:gd name="connsiteX1402" fmla="*/ 539497 w 3291843"/>
                <a:gd name="connsiteY1402" fmla="*/ 472810 h 2468880"/>
                <a:gd name="connsiteX1403" fmla="*/ 534924 w 3291843"/>
                <a:gd name="connsiteY1403" fmla="*/ 472810 h 2468880"/>
                <a:gd name="connsiteX1404" fmla="*/ 530352 w 3291843"/>
                <a:gd name="connsiteY1404" fmla="*/ 481954 h 2468880"/>
                <a:gd name="connsiteX1405" fmla="*/ 525781 w 3291843"/>
                <a:gd name="connsiteY1405" fmla="*/ 481954 h 2468880"/>
                <a:gd name="connsiteX1406" fmla="*/ 525781 w 3291843"/>
                <a:gd name="connsiteY1406" fmla="*/ 481954 h 2468880"/>
                <a:gd name="connsiteX1407" fmla="*/ 507492 w 3291843"/>
                <a:gd name="connsiteY1407" fmla="*/ 481954 h 2468880"/>
                <a:gd name="connsiteX1408" fmla="*/ 493777 w 3291843"/>
                <a:gd name="connsiteY1408" fmla="*/ 481954 h 2468880"/>
                <a:gd name="connsiteX1409" fmla="*/ 489204 w 3291843"/>
                <a:gd name="connsiteY1409" fmla="*/ 481954 h 2468880"/>
                <a:gd name="connsiteX1410" fmla="*/ 484632 w 3291843"/>
                <a:gd name="connsiteY1410" fmla="*/ 481954 h 2468880"/>
                <a:gd name="connsiteX1411" fmla="*/ 484632 w 3291843"/>
                <a:gd name="connsiteY1411" fmla="*/ 481954 h 2468880"/>
                <a:gd name="connsiteX1412" fmla="*/ 489204 w 3291843"/>
                <a:gd name="connsiteY1412" fmla="*/ 481954 h 2468880"/>
                <a:gd name="connsiteX1413" fmla="*/ 475489 w 3291843"/>
                <a:gd name="connsiteY1413" fmla="*/ 491098 h 2468880"/>
                <a:gd name="connsiteX1414" fmla="*/ 461772 w 3291843"/>
                <a:gd name="connsiteY1414" fmla="*/ 504814 h 2468880"/>
                <a:gd name="connsiteX1415" fmla="*/ 452629 w 3291843"/>
                <a:gd name="connsiteY1415" fmla="*/ 518530 h 2468880"/>
                <a:gd name="connsiteX1416" fmla="*/ 448057 w 3291843"/>
                <a:gd name="connsiteY1416" fmla="*/ 523102 h 2468880"/>
                <a:gd name="connsiteX1417" fmla="*/ 443484 w 3291843"/>
                <a:gd name="connsiteY1417" fmla="*/ 527674 h 2468880"/>
                <a:gd name="connsiteX1418" fmla="*/ 425197 w 3291843"/>
                <a:gd name="connsiteY1418" fmla="*/ 532246 h 2468880"/>
                <a:gd name="connsiteX1419" fmla="*/ 406908 w 3291843"/>
                <a:gd name="connsiteY1419" fmla="*/ 541390 h 2468880"/>
                <a:gd name="connsiteX1420" fmla="*/ 402336 w 3291843"/>
                <a:gd name="connsiteY1420" fmla="*/ 550534 h 2468880"/>
                <a:gd name="connsiteX1421" fmla="*/ 393192 w 3291843"/>
                <a:gd name="connsiteY1421" fmla="*/ 555106 h 2468880"/>
                <a:gd name="connsiteX1422" fmla="*/ 384048 w 3291843"/>
                <a:gd name="connsiteY1422" fmla="*/ 564250 h 2468880"/>
                <a:gd name="connsiteX1423" fmla="*/ 370332 w 3291843"/>
                <a:gd name="connsiteY1423" fmla="*/ 564250 h 2468880"/>
                <a:gd name="connsiteX1424" fmla="*/ 361188 w 3291843"/>
                <a:gd name="connsiteY1424" fmla="*/ 564250 h 2468880"/>
                <a:gd name="connsiteX1425" fmla="*/ 356616 w 3291843"/>
                <a:gd name="connsiteY1425" fmla="*/ 559678 h 2468880"/>
                <a:gd name="connsiteX1426" fmla="*/ 342900 w 3291843"/>
                <a:gd name="connsiteY1426" fmla="*/ 555106 h 2468880"/>
                <a:gd name="connsiteX1427" fmla="*/ 347472 w 3291843"/>
                <a:gd name="connsiteY1427" fmla="*/ 564250 h 2468880"/>
                <a:gd name="connsiteX1428" fmla="*/ 352044 w 3291843"/>
                <a:gd name="connsiteY1428" fmla="*/ 577966 h 2468880"/>
                <a:gd name="connsiteX1429" fmla="*/ 342900 w 3291843"/>
                <a:gd name="connsiteY1429" fmla="*/ 577966 h 2468880"/>
                <a:gd name="connsiteX1430" fmla="*/ 338328 w 3291843"/>
                <a:gd name="connsiteY1430" fmla="*/ 577966 h 2468880"/>
                <a:gd name="connsiteX1431" fmla="*/ 324612 w 3291843"/>
                <a:gd name="connsiteY1431" fmla="*/ 573394 h 2468880"/>
                <a:gd name="connsiteX1432" fmla="*/ 315468 w 3291843"/>
                <a:gd name="connsiteY1432" fmla="*/ 577966 h 2468880"/>
                <a:gd name="connsiteX1433" fmla="*/ 301752 w 3291843"/>
                <a:gd name="connsiteY1433" fmla="*/ 577966 h 2468880"/>
                <a:gd name="connsiteX1434" fmla="*/ 301752 w 3291843"/>
                <a:gd name="connsiteY1434" fmla="*/ 587110 h 2468880"/>
                <a:gd name="connsiteX1435" fmla="*/ 297180 w 3291843"/>
                <a:gd name="connsiteY1435" fmla="*/ 587110 h 2468880"/>
                <a:gd name="connsiteX1436" fmla="*/ 301752 w 3291843"/>
                <a:gd name="connsiteY1436" fmla="*/ 591682 h 2468880"/>
                <a:gd name="connsiteX1437" fmla="*/ 292608 w 3291843"/>
                <a:gd name="connsiteY1437" fmla="*/ 591682 h 2468880"/>
                <a:gd name="connsiteX1438" fmla="*/ 301752 w 3291843"/>
                <a:gd name="connsiteY1438" fmla="*/ 596254 h 2468880"/>
                <a:gd name="connsiteX1439" fmla="*/ 301752 w 3291843"/>
                <a:gd name="connsiteY1439" fmla="*/ 596254 h 2468880"/>
                <a:gd name="connsiteX1440" fmla="*/ 310896 w 3291843"/>
                <a:gd name="connsiteY1440" fmla="*/ 596254 h 2468880"/>
                <a:gd name="connsiteX1441" fmla="*/ 320040 w 3291843"/>
                <a:gd name="connsiteY1441" fmla="*/ 600826 h 2468880"/>
                <a:gd name="connsiteX1442" fmla="*/ 324612 w 3291843"/>
                <a:gd name="connsiteY1442" fmla="*/ 600826 h 2468880"/>
                <a:gd name="connsiteX1443" fmla="*/ 333756 w 3291843"/>
                <a:gd name="connsiteY1443" fmla="*/ 600826 h 2468880"/>
                <a:gd name="connsiteX1444" fmla="*/ 338328 w 3291843"/>
                <a:gd name="connsiteY1444" fmla="*/ 605398 h 2468880"/>
                <a:gd name="connsiteX1445" fmla="*/ 338328 w 3291843"/>
                <a:gd name="connsiteY1445" fmla="*/ 609970 h 2468880"/>
                <a:gd name="connsiteX1446" fmla="*/ 342900 w 3291843"/>
                <a:gd name="connsiteY1446" fmla="*/ 614542 h 2468880"/>
                <a:gd name="connsiteX1447" fmla="*/ 338328 w 3291843"/>
                <a:gd name="connsiteY1447" fmla="*/ 614542 h 2468880"/>
                <a:gd name="connsiteX1448" fmla="*/ 356616 w 3291843"/>
                <a:gd name="connsiteY1448" fmla="*/ 628258 h 2468880"/>
                <a:gd name="connsiteX1449" fmla="*/ 356616 w 3291843"/>
                <a:gd name="connsiteY1449" fmla="*/ 637402 h 2468880"/>
                <a:gd name="connsiteX1450" fmla="*/ 352044 w 3291843"/>
                <a:gd name="connsiteY1450" fmla="*/ 632830 h 2468880"/>
                <a:gd name="connsiteX1451" fmla="*/ 352044 w 3291843"/>
                <a:gd name="connsiteY1451" fmla="*/ 637402 h 2468880"/>
                <a:gd name="connsiteX1452" fmla="*/ 361188 w 3291843"/>
                <a:gd name="connsiteY1452" fmla="*/ 646546 h 2468880"/>
                <a:gd name="connsiteX1453" fmla="*/ 356616 w 3291843"/>
                <a:gd name="connsiteY1453" fmla="*/ 641974 h 2468880"/>
                <a:gd name="connsiteX1454" fmla="*/ 352044 w 3291843"/>
                <a:gd name="connsiteY1454" fmla="*/ 664834 h 2468880"/>
                <a:gd name="connsiteX1455" fmla="*/ 338328 w 3291843"/>
                <a:gd name="connsiteY1455" fmla="*/ 692266 h 2468880"/>
                <a:gd name="connsiteX1456" fmla="*/ 320040 w 3291843"/>
                <a:gd name="connsiteY1456" fmla="*/ 692266 h 2468880"/>
                <a:gd name="connsiteX1457" fmla="*/ 315468 w 3291843"/>
                <a:gd name="connsiteY1457" fmla="*/ 692266 h 2468880"/>
                <a:gd name="connsiteX1458" fmla="*/ 306324 w 3291843"/>
                <a:gd name="connsiteY1458" fmla="*/ 687694 h 2468880"/>
                <a:gd name="connsiteX1459" fmla="*/ 283464 w 3291843"/>
                <a:gd name="connsiteY1459" fmla="*/ 687694 h 2468880"/>
                <a:gd name="connsiteX1460" fmla="*/ 260604 w 3291843"/>
                <a:gd name="connsiteY1460" fmla="*/ 683122 h 2468880"/>
                <a:gd name="connsiteX1461" fmla="*/ 233172 w 3291843"/>
                <a:gd name="connsiteY1461" fmla="*/ 678550 h 2468880"/>
                <a:gd name="connsiteX1462" fmla="*/ 219456 w 3291843"/>
                <a:gd name="connsiteY1462" fmla="*/ 687694 h 2468880"/>
                <a:gd name="connsiteX1463" fmla="*/ 201168 w 3291843"/>
                <a:gd name="connsiteY1463" fmla="*/ 696838 h 2468880"/>
                <a:gd name="connsiteX1464" fmla="*/ 205740 w 3291843"/>
                <a:gd name="connsiteY1464" fmla="*/ 705982 h 2468880"/>
                <a:gd name="connsiteX1465" fmla="*/ 210312 w 3291843"/>
                <a:gd name="connsiteY1465" fmla="*/ 701410 h 2468880"/>
                <a:gd name="connsiteX1466" fmla="*/ 210312 w 3291843"/>
                <a:gd name="connsiteY1466" fmla="*/ 710554 h 2468880"/>
                <a:gd name="connsiteX1467" fmla="*/ 214884 w 3291843"/>
                <a:gd name="connsiteY1467" fmla="*/ 710554 h 2468880"/>
                <a:gd name="connsiteX1468" fmla="*/ 210312 w 3291843"/>
                <a:gd name="connsiteY1468" fmla="*/ 747130 h 2468880"/>
                <a:gd name="connsiteX1469" fmla="*/ 196596 w 3291843"/>
                <a:gd name="connsiteY1469" fmla="*/ 774562 h 2468880"/>
                <a:gd name="connsiteX1470" fmla="*/ 201168 w 3291843"/>
                <a:gd name="connsiteY1470" fmla="*/ 792850 h 2468880"/>
                <a:gd name="connsiteX1471" fmla="*/ 201168 w 3291843"/>
                <a:gd name="connsiteY1471" fmla="*/ 801994 h 2468880"/>
                <a:gd name="connsiteX1472" fmla="*/ 210312 w 3291843"/>
                <a:gd name="connsiteY1472" fmla="*/ 811138 h 2468880"/>
                <a:gd name="connsiteX1473" fmla="*/ 205740 w 3291843"/>
                <a:gd name="connsiteY1473" fmla="*/ 833998 h 2468880"/>
                <a:gd name="connsiteX1474" fmla="*/ 233172 w 3291843"/>
                <a:gd name="connsiteY1474" fmla="*/ 829426 h 2468880"/>
                <a:gd name="connsiteX1475" fmla="*/ 246888 w 3291843"/>
                <a:gd name="connsiteY1475" fmla="*/ 824854 h 2468880"/>
                <a:gd name="connsiteX1476" fmla="*/ 260604 w 3291843"/>
                <a:gd name="connsiteY1476" fmla="*/ 843142 h 2468880"/>
                <a:gd name="connsiteX1477" fmla="*/ 274320 w 3291843"/>
                <a:gd name="connsiteY1477" fmla="*/ 852286 h 2468880"/>
                <a:gd name="connsiteX1478" fmla="*/ 301752 w 3291843"/>
                <a:gd name="connsiteY1478" fmla="*/ 838570 h 2468880"/>
                <a:gd name="connsiteX1479" fmla="*/ 324612 w 3291843"/>
                <a:gd name="connsiteY1479" fmla="*/ 838570 h 2468880"/>
                <a:gd name="connsiteX1480" fmla="*/ 333756 w 3291843"/>
                <a:gd name="connsiteY1480" fmla="*/ 833998 h 2468880"/>
                <a:gd name="connsiteX1481" fmla="*/ 342900 w 3291843"/>
                <a:gd name="connsiteY1481" fmla="*/ 833998 h 2468880"/>
                <a:gd name="connsiteX1482" fmla="*/ 356616 w 3291843"/>
                <a:gd name="connsiteY1482" fmla="*/ 820282 h 2468880"/>
                <a:gd name="connsiteX1483" fmla="*/ 365760 w 3291843"/>
                <a:gd name="connsiteY1483" fmla="*/ 815710 h 2468880"/>
                <a:gd name="connsiteX1484" fmla="*/ 379476 w 3291843"/>
                <a:gd name="connsiteY1484" fmla="*/ 788278 h 2468880"/>
                <a:gd name="connsiteX1485" fmla="*/ 379476 w 3291843"/>
                <a:gd name="connsiteY1485" fmla="*/ 765418 h 2468880"/>
                <a:gd name="connsiteX1486" fmla="*/ 393192 w 3291843"/>
                <a:gd name="connsiteY1486" fmla="*/ 751702 h 2468880"/>
                <a:gd name="connsiteX1487" fmla="*/ 393192 w 3291843"/>
                <a:gd name="connsiteY1487" fmla="*/ 747130 h 2468880"/>
                <a:gd name="connsiteX1488" fmla="*/ 406908 w 3291843"/>
                <a:gd name="connsiteY1488" fmla="*/ 742558 h 2468880"/>
                <a:gd name="connsiteX1489" fmla="*/ 416052 w 3291843"/>
                <a:gd name="connsiteY1489" fmla="*/ 737986 h 2468880"/>
                <a:gd name="connsiteX1490" fmla="*/ 425197 w 3291843"/>
                <a:gd name="connsiteY1490" fmla="*/ 733414 h 2468880"/>
                <a:gd name="connsiteX1491" fmla="*/ 438912 w 3291843"/>
                <a:gd name="connsiteY1491" fmla="*/ 724270 h 2468880"/>
                <a:gd name="connsiteX1492" fmla="*/ 443484 w 3291843"/>
                <a:gd name="connsiteY1492" fmla="*/ 715126 h 2468880"/>
                <a:gd name="connsiteX1493" fmla="*/ 438912 w 3291843"/>
                <a:gd name="connsiteY1493" fmla="*/ 715126 h 2468880"/>
                <a:gd name="connsiteX1494" fmla="*/ 438912 w 3291843"/>
                <a:gd name="connsiteY1494" fmla="*/ 705982 h 2468880"/>
                <a:gd name="connsiteX1495" fmla="*/ 452629 w 3291843"/>
                <a:gd name="connsiteY1495" fmla="*/ 696838 h 2468880"/>
                <a:gd name="connsiteX1496" fmla="*/ 480060 w 3291843"/>
                <a:gd name="connsiteY1496" fmla="*/ 701410 h 2468880"/>
                <a:gd name="connsiteX1497" fmla="*/ 507492 w 3291843"/>
                <a:gd name="connsiteY1497" fmla="*/ 701410 h 2468880"/>
                <a:gd name="connsiteX1498" fmla="*/ 507492 w 3291843"/>
                <a:gd name="connsiteY1498" fmla="*/ 701410 h 2468880"/>
                <a:gd name="connsiteX1499" fmla="*/ 521209 w 3291843"/>
                <a:gd name="connsiteY1499" fmla="*/ 692266 h 2468880"/>
                <a:gd name="connsiteX1500" fmla="*/ 530352 w 3291843"/>
                <a:gd name="connsiteY1500" fmla="*/ 687694 h 2468880"/>
                <a:gd name="connsiteX1501" fmla="*/ 544069 w 3291843"/>
                <a:gd name="connsiteY1501" fmla="*/ 673978 h 2468880"/>
                <a:gd name="connsiteX1502" fmla="*/ 562357 w 3291843"/>
                <a:gd name="connsiteY1502" fmla="*/ 678550 h 2468880"/>
                <a:gd name="connsiteX1503" fmla="*/ 576073 w 3291843"/>
                <a:gd name="connsiteY1503" fmla="*/ 692266 h 2468880"/>
                <a:gd name="connsiteX1504" fmla="*/ 580644 w 3291843"/>
                <a:gd name="connsiteY1504" fmla="*/ 701410 h 2468880"/>
                <a:gd name="connsiteX1505" fmla="*/ 589789 w 3291843"/>
                <a:gd name="connsiteY1505" fmla="*/ 710554 h 2468880"/>
                <a:gd name="connsiteX1506" fmla="*/ 598933 w 3291843"/>
                <a:gd name="connsiteY1506" fmla="*/ 715126 h 2468880"/>
                <a:gd name="connsiteX1507" fmla="*/ 617221 w 3291843"/>
                <a:gd name="connsiteY1507" fmla="*/ 733414 h 2468880"/>
                <a:gd name="connsiteX1508" fmla="*/ 630937 w 3291843"/>
                <a:gd name="connsiteY1508" fmla="*/ 742558 h 2468880"/>
                <a:gd name="connsiteX1509" fmla="*/ 640081 w 3291843"/>
                <a:gd name="connsiteY1509" fmla="*/ 742558 h 2468880"/>
                <a:gd name="connsiteX1510" fmla="*/ 649225 w 3291843"/>
                <a:gd name="connsiteY1510" fmla="*/ 751702 h 2468880"/>
                <a:gd name="connsiteX1511" fmla="*/ 649225 w 3291843"/>
                <a:gd name="connsiteY1511" fmla="*/ 756274 h 2468880"/>
                <a:gd name="connsiteX1512" fmla="*/ 658369 w 3291843"/>
                <a:gd name="connsiteY1512" fmla="*/ 756274 h 2468880"/>
                <a:gd name="connsiteX1513" fmla="*/ 662941 w 3291843"/>
                <a:gd name="connsiteY1513" fmla="*/ 765418 h 2468880"/>
                <a:gd name="connsiteX1514" fmla="*/ 672085 w 3291843"/>
                <a:gd name="connsiteY1514" fmla="*/ 769990 h 2468880"/>
                <a:gd name="connsiteX1515" fmla="*/ 681229 w 3291843"/>
                <a:gd name="connsiteY1515" fmla="*/ 788278 h 2468880"/>
                <a:gd name="connsiteX1516" fmla="*/ 685801 w 3291843"/>
                <a:gd name="connsiteY1516" fmla="*/ 797422 h 2468880"/>
                <a:gd name="connsiteX1517" fmla="*/ 681229 w 3291843"/>
                <a:gd name="connsiteY1517" fmla="*/ 806566 h 2468880"/>
                <a:gd name="connsiteX1518" fmla="*/ 676657 w 3291843"/>
                <a:gd name="connsiteY1518" fmla="*/ 820282 h 2468880"/>
                <a:gd name="connsiteX1519" fmla="*/ 690373 w 3291843"/>
                <a:gd name="connsiteY1519" fmla="*/ 811138 h 2468880"/>
                <a:gd name="connsiteX1520" fmla="*/ 699517 w 3291843"/>
                <a:gd name="connsiteY1520" fmla="*/ 797422 h 2468880"/>
                <a:gd name="connsiteX1521" fmla="*/ 699517 w 3291843"/>
                <a:gd name="connsiteY1521" fmla="*/ 783706 h 2468880"/>
                <a:gd name="connsiteX1522" fmla="*/ 708661 w 3291843"/>
                <a:gd name="connsiteY1522" fmla="*/ 765418 h 2468880"/>
                <a:gd name="connsiteX1523" fmla="*/ 717805 w 3291843"/>
                <a:gd name="connsiteY1523" fmla="*/ 769990 h 2468880"/>
                <a:gd name="connsiteX1524" fmla="*/ 722377 w 3291843"/>
                <a:gd name="connsiteY1524" fmla="*/ 779134 h 2468880"/>
                <a:gd name="connsiteX1525" fmla="*/ 726949 w 3291843"/>
                <a:gd name="connsiteY1525" fmla="*/ 769990 h 2468880"/>
                <a:gd name="connsiteX1526" fmla="*/ 685801 w 3291843"/>
                <a:gd name="connsiteY1526" fmla="*/ 747130 h 2468880"/>
                <a:gd name="connsiteX1527" fmla="*/ 685801 w 3291843"/>
                <a:gd name="connsiteY1527" fmla="*/ 737986 h 2468880"/>
                <a:gd name="connsiteX1528" fmla="*/ 667513 w 3291843"/>
                <a:gd name="connsiteY1528" fmla="*/ 733414 h 2468880"/>
                <a:gd name="connsiteX1529" fmla="*/ 644653 w 3291843"/>
                <a:gd name="connsiteY1529" fmla="*/ 719698 h 2468880"/>
                <a:gd name="connsiteX1530" fmla="*/ 630937 w 3291843"/>
                <a:gd name="connsiteY1530" fmla="*/ 696838 h 2468880"/>
                <a:gd name="connsiteX1531" fmla="*/ 612649 w 3291843"/>
                <a:gd name="connsiteY1531" fmla="*/ 683122 h 2468880"/>
                <a:gd name="connsiteX1532" fmla="*/ 612649 w 3291843"/>
                <a:gd name="connsiteY1532" fmla="*/ 673978 h 2468880"/>
                <a:gd name="connsiteX1533" fmla="*/ 617221 w 3291843"/>
                <a:gd name="connsiteY1533" fmla="*/ 669406 h 2468880"/>
                <a:gd name="connsiteX1534" fmla="*/ 617221 w 3291843"/>
                <a:gd name="connsiteY1534" fmla="*/ 660262 h 2468880"/>
                <a:gd name="connsiteX1535" fmla="*/ 630937 w 3291843"/>
                <a:gd name="connsiteY1535" fmla="*/ 655690 h 2468880"/>
                <a:gd name="connsiteX1536" fmla="*/ 640081 w 3291843"/>
                <a:gd name="connsiteY1536" fmla="*/ 655690 h 2468880"/>
                <a:gd name="connsiteX1537" fmla="*/ 644653 w 3291843"/>
                <a:gd name="connsiteY1537" fmla="*/ 660262 h 2468880"/>
                <a:gd name="connsiteX1538" fmla="*/ 640081 w 3291843"/>
                <a:gd name="connsiteY1538" fmla="*/ 660262 h 2468880"/>
                <a:gd name="connsiteX1539" fmla="*/ 653797 w 3291843"/>
                <a:gd name="connsiteY1539" fmla="*/ 673978 h 2468880"/>
                <a:gd name="connsiteX1540" fmla="*/ 658369 w 3291843"/>
                <a:gd name="connsiteY1540" fmla="*/ 673978 h 2468880"/>
                <a:gd name="connsiteX1541" fmla="*/ 662941 w 3291843"/>
                <a:gd name="connsiteY1541" fmla="*/ 669406 h 2468880"/>
                <a:gd name="connsiteX1542" fmla="*/ 667513 w 3291843"/>
                <a:gd name="connsiteY1542" fmla="*/ 673978 h 2468880"/>
                <a:gd name="connsiteX1543" fmla="*/ 667513 w 3291843"/>
                <a:gd name="connsiteY1543" fmla="*/ 678550 h 2468880"/>
                <a:gd name="connsiteX1544" fmla="*/ 667513 w 3291843"/>
                <a:gd name="connsiteY1544" fmla="*/ 678550 h 2468880"/>
                <a:gd name="connsiteX1545" fmla="*/ 672085 w 3291843"/>
                <a:gd name="connsiteY1545" fmla="*/ 687694 h 2468880"/>
                <a:gd name="connsiteX1546" fmla="*/ 667513 w 3291843"/>
                <a:gd name="connsiteY1546" fmla="*/ 683122 h 2468880"/>
                <a:gd name="connsiteX1547" fmla="*/ 667513 w 3291843"/>
                <a:gd name="connsiteY1547" fmla="*/ 683122 h 2468880"/>
                <a:gd name="connsiteX1548" fmla="*/ 676657 w 3291843"/>
                <a:gd name="connsiteY1548" fmla="*/ 692266 h 2468880"/>
                <a:gd name="connsiteX1549" fmla="*/ 676657 w 3291843"/>
                <a:gd name="connsiteY1549" fmla="*/ 692266 h 2468880"/>
                <a:gd name="connsiteX1550" fmla="*/ 681229 w 3291843"/>
                <a:gd name="connsiteY1550" fmla="*/ 692266 h 2468880"/>
                <a:gd name="connsiteX1551" fmla="*/ 676657 w 3291843"/>
                <a:gd name="connsiteY1551" fmla="*/ 692266 h 2468880"/>
                <a:gd name="connsiteX1552" fmla="*/ 681229 w 3291843"/>
                <a:gd name="connsiteY1552" fmla="*/ 696838 h 2468880"/>
                <a:gd name="connsiteX1553" fmla="*/ 676657 w 3291843"/>
                <a:gd name="connsiteY1553" fmla="*/ 696838 h 2468880"/>
                <a:gd name="connsiteX1554" fmla="*/ 681229 w 3291843"/>
                <a:gd name="connsiteY1554" fmla="*/ 701410 h 2468880"/>
                <a:gd name="connsiteX1555" fmla="*/ 681229 w 3291843"/>
                <a:gd name="connsiteY1555" fmla="*/ 701410 h 2468880"/>
                <a:gd name="connsiteX1556" fmla="*/ 699517 w 3291843"/>
                <a:gd name="connsiteY1556" fmla="*/ 715126 h 2468880"/>
                <a:gd name="connsiteX1557" fmla="*/ 704089 w 3291843"/>
                <a:gd name="connsiteY1557" fmla="*/ 715126 h 2468880"/>
                <a:gd name="connsiteX1558" fmla="*/ 699517 w 3291843"/>
                <a:gd name="connsiteY1558" fmla="*/ 715126 h 2468880"/>
                <a:gd name="connsiteX1559" fmla="*/ 704089 w 3291843"/>
                <a:gd name="connsiteY1559" fmla="*/ 719698 h 2468880"/>
                <a:gd name="connsiteX1560" fmla="*/ 708661 w 3291843"/>
                <a:gd name="connsiteY1560" fmla="*/ 719698 h 2468880"/>
                <a:gd name="connsiteX1561" fmla="*/ 717805 w 3291843"/>
                <a:gd name="connsiteY1561" fmla="*/ 724270 h 2468880"/>
                <a:gd name="connsiteX1562" fmla="*/ 704089 w 3291843"/>
                <a:gd name="connsiteY1562" fmla="*/ 728842 h 2468880"/>
                <a:gd name="connsiteX1563" fmla="*/ 717805 w 3291843"/>
                <a:gd name="connsiteY1563" fmla="*/ 728842 h 2468880"/>
                <a:gd name="connsiteX1564" fmla="*/ 740665 w 3291843"/>
                <a:gd name="connsiteY1564" fmla="*/ 737986 h 2468880"/>
                <a:gd name="connsiteX1565" fmla="*/ 758953 w 3291843"/>
                <a:gd name="connsiteY1565" fmla="*/ 751702 h 2468880"/>
                <a:gd name="connsiteX1566" fmla="*/ 758953 w 3291843"/>
                <a:gd name="connsiteY1566" fmla="*/ 751702 h 2468880"/>
                <a:gd name="connsiteX1567" fmla="*/ 758953 w 3291843"/>
                <a:gd name="connsiteY1567" fmla="*/ 760846 h 2468880"/>
                <a:gd name="connsiteX1568" fmla="*/ 758953 w 3291843"/>
                <a:gd name="connsiteY1568" fmla="*/ 769990 h 2468880"/>
                <a:gd name="connsiteX1569" fmla="*/ 758953 w 3291843"/>
                <a:gd name="connsiteY1569" fmla="*/ 774562 h 2468880"/>
                <a:gd name="connsiteX1570" fmla="*/ 763525 w 3291843"/>
                <a:gd name="connsiteY1570" fmla="*/ 779134 h 2468880"/>
                <a:gd name="connsiteX1571" fmla="*/ 758953 w 3291843"/>
                <a:gd name="connsiteY1571" fmla="*/ 779134 h 2468880"/>
                <a:gd name="connsiteX1572" fmla="*/ 772669 w 3291843"/>
                <a:gd name="connsiteY1572" fmla="*/ 788278 h 2468880"/>
                <a:gd name="connsiteX1573" fmla="*/ 781813 w 3291843"/>
                <a:gd name="connsiteY1573" fmla="*/ 801994 h 2468880"/>
                <a:gd name="connsiteX1574" fmla="*/ 790957 w 3291843"/>
                <a:gd name="connsiteY1574" fmla="*/ 811138 h 2468880"/>
                <a:gd name="connsiteX1575" fmla="*/ 795529 w 3291843"/>
                <a:gd name="connsiteY1575" fmla="*/ 811138 h 2468880"/>
                <a:gd name="connsiteX1576" fmla="*/ 804673 w 3291843"/>
                <a:gd name="connsiteY1576" fmla="*/ 824854 h 2468880"/>
                <a:gd name="connsiteX1577" fmla="*/ 818389 w 3291843"/>
                <a:gd name="connsiteY1577" fmla="*/ 824854 h 2468880"/>
                <a:gd name="connsiteX1578" fmla="*/ 804673 w 3291843"/>
                <a:gd name="connsiteY1578" fmla="*/ 833998 h 2468880"/>
                <a:gd name="connsiteX1579" fmla="*/ 813817 w 3291843"/>
                <a:gd name="connsiteY1579" fmla="*/ 847714 h 2468880"/>
                <a:gd name="connsiteX1580" fmla="*/ 818389 w 3291843"/>
                <a:gd name="connsiteY1580" fmla="*/ 861430 h 2468880"/>
                <a:gd name="connsiteX1581" fmla="*/ 827533 w 3291843"/>
                <a:gd name="connsiteY1581" fmla="*/ 866002 h 2468880"/>
                <a:gd name="connsiteX1582" fmla="*/ 841249 w 3291843"/>
                <a:gd name="connsiteY1582" fmla="*/ 866002 h 2468880"/>
                <a:gd name="connsiteX1583" fmla="*/ 832105 w 3291843"/>
                <a:gd name="connsiteY1583" fmla="*/ 843142 h 2468880"/>
                <a:gd name="connsiteX1584" fmla="*/ 841249 w 3291843"/>
                <a:gd name="connsiteY1584" fmla="*/ 847714 h 2468880"/>
                <a:gd name="connsiteX1585" fmla="*/ 841249 w 3291843"/>
                <a:gd name="connsiteY1585" fmla="*/ 838570 h 2468880"/>
                <a:gd name="connsiteX1586" fmla="*/ 841249 w 3291843"/>
                <a:gd name="connsiteY1586" fmla="*/ 843142 h 2468880"/>
                <a:gd name="connsiteX1587" fmla="*/ 836677 w 3291843"/>
                <a:gd name="connsiteY1587" fmla="*/ 833998 h 2468880"/>
                <a:gd name="connsiteX1588" fmla="*/ 841249 w 3291843"/>
                <a:gd name="connsiteY1588" fmla="*/ 833998 h 2468880"/>
                <a:gd name="connsiteX1589" fmla="*/ 841249 w 3291843"/>
                <a:gd name="connsiteY1589" fmla="*/ 833998 h 2468880"/>
                <a:gd name="connsiteX1590" fmla="*/ 845821 w 3291843"/>
                <a:gd name="connsiteY1590" fmla="*/ 833998 h 2468880"/>
                <a:gd name="connsiteX1591" fmla="*/ 854965 w 3291843"/>
                <a:gd name="connsiteY1591" fmla="*/ 843142 h 2468880"/>
                <a:gd name="connsiteX1592" fmla="*/ 850393 w 3291843"/>
                <a:gd name="connsiteY1592" fmla="*/ 824854 h 2468880"/>
                <a:gd name="connsiteX1593" fmla="*/ 859537 w 3291843"/>
                <a:gd name="connsiteY1593" fmla="*/ 833998 h 2468880"/>
                <a:gd name="connsiteX1594" fmla="*/ 864109 w 3291843"/>
                <a:gd name="connsiteY1594" fmla="*/ 833998 h 2468880"/>
                <a:gd name="connsiteX1595" fmla="*/ 859537 w 3291843"/>
                <a:gd name="connsiteY1595" fmla="*/ 829426 h 2468880"/>
                <a:gd name="connsiteX1596" fmla="*/ 854965 w 3291843"/>
                <a:gd name="connsiteY1596" fmla="*/ 820282 h 2468880"/>
                <a:gd name="connsiteX1597" fmla="*/ 845821 w 3291843"/>
                <a:gd name="connsiteY1597" fmla="*/ 815710 h 2468880"/>
                <a:gd name="connsiteX1598" fmla="*/ 836677 w 3291843"/>
                <a:gd name="connsiteY1598" fmla="*/ 811138 h 2468880"/>
                <a:gd name="connsiteX1599" fmla="*/ 832105 w 3291843"/>
                <a:gd name="connsiteY1599" fmla="*/ 774562 h 2468880"/>
                <a:gd name="connsiteX1600" fmla="*/ 827533 w 3291843"/>
                <a:gd name="connsiteY1600" fmla="*/ 774562 h 2468880"/>
                <a:gd name="connsiteX1601" fmla="*/ 836677 w 3291843"/>
                <a:gd name="connsiteY1601" fmla="*/ 783706 h 2468880"/>
                <a:gd name="connsiteX1602" fmla="*/ 845821 w 3291843"/>
                <a:gd name="connsiteY1602" fmla="*/ 788278 h 2468880"/>
                <a:gd name="connsiteX1603" fmla="*/ 841249 w 3291843"/>
                <a:gd name="connsiteY1603" fmla="*/ 779134 h 2468880"/>
                <a:gd name="connsiteX1604" fmla="*/ 854965 w 3291843"/>
                <a:gd name="connsiteY1604" fmla="*/ 783706 h 2468880"/>
                <a:gd name="connsiteX1605" fmla="*/ 850393 w 3291843"/>
                <a:gd name="connsiteY1605" fmla="*/ 774562 h 2468880"/>
                <a:gd name="connsiteX1606" fmla="*/ 864109 w 3291843"/>
                <a:gd name="connsiteY1606" fmla="*/ 779134 h 2468880"/>
                <a:gd name="connsiteX1607" fmla="*/ 859537 w 3291843"/>
                <a:gd name="connsiteY1607" fmla="*/ 774562 h 2468880"/>
                <a:gd name="connsiteX1608" fmla="*/ 850393 w 3291843"/>
                <a:gd name="connsiteY1608" fmla="*/ 769990 h 2468880"/>
                <a:gd name="connsiteX1609" fmla="*/ 850393 w 3291843"/>
                <a:gd name="connsiteY1609" fmla="*/ 765418 h 2468880"/>
                <a:gd name="connsiteX1610" fmla="*/ 859537 w 3291843"/>
                <a:gd name="connsiteY1610" fmla="*/ 765418 h 2468880"/>
                <a:gd name="connsiteX1611" fmla="*/ 873253 w 3291843"/>
                <a:gd name="connsiteY1611" fmla="*/ 765418 h 2468880"/>
                <a:gd name="connsiteX1612" fmla="*/ 891541 w 3291843"/>
                <a:gd name="connsiteY1612" fmla="*/ 769990 h 2468880"/>
                <a:gd name="connsiteX1613" fmla="*/ 905257 w 3291843"/>
                <a:gd name="connsiteY1613" fmla="*/ 769990 h 2468880"/>
                <a:gd name="connsiteX1614" fmla="*/ 900685 w 3291843"/>
                <a:gd name="connsiteY1614" fmla="*/ 774562 h 2468880"/>
                <a:gd name="connsiteX1615" fmla="*/ 896113 w 3291843"/>
                <a:gd name="connsiteY1615" fmla="*/ 783706 h 2468880"/>
                <a:gd name="connsiteX1616" fmla="*/ 909829 w 3291843"/>
                <a:gd name="connsiteY1616" fmla="*/ 792850 h 2468880"/>
                <a:gd name="connsiteX1617" fmla="*/ 905257 w 3291843"/>
                <a:gd name="connsiteY1617" fmla="*/ 797422 h 2468880"/>
                <a:gd name="connsiteX1618" fmla="*/ 909829 w 3291843"/>
                <a:gd name="connsiteY1618" fmla="*/ 801994 h 2468880"/>
                <a:gd name="connsiteX1619" fmla="*/ 909829 w 3291843"/>
                <a:gd name="connsiteY1619" fmla="*/ 806566 h 2468880"/>
                <a:gd name="connsiteX1620" fmla="*/ 914401 w 3291843"/>
                <a:gd name="connsiteY1620" fmla="*/ 806566 h 2468880"/>
                <a:gd name="connsiteX1621" fmla="*/ 909829 w 3291843"/>
                <a:gd name="connsiteY1621" fmla="*/ 811138 h 2468880"/>
                <a:gd name="connsiteX1622" fmla="*/ 918973 w 3291843"/>
                <a:gd name="connsiteY1622" fmla="*/ 815710 h 2468880"/>
                <a:gd name="connsiteX1623" fmla="*/ 909829 w 3291843"/>
                <a:gd name="connsiteY1623" fmla="*/ 815710 h 2468880"/>
                <a:gd name="connsiteX1624" fmla="*/ 905257 w 3291843"/>
                <a:gd name="connsiteY1624" fmla="*/ 806566 h 2468880"/>
                <a:gd name="connsiteX1625" fmla="*/ 905257 w 3291843"/>
                <a:gd name="connsiteY1625" fmla="*/ 815710 h 2468880"/>
                <a:gd name="connsiteX1626" fmla="*/ 900685 w 3291843"/>
                <a:gd name="connsiteY1626" fmla="*/ 815710 h 2468880"/>
                <a:gd name="connsiteX1627" fmla="*/ 909829 w 3291843"/>
                <a:gd name="connsiteY1627" fmla="*/ 820282 h 2468880"/>
                <a:gd name="connsiteX1628" fmla="*/ 914401 w 3291843"/>
                <a:gd name="connsiteY1628" fmla="*/ 824854 h 2468880"/>
                <a:gd name="connsiteX1629" fmla="*/ 914401 w 3291843"/>
                <a:gd name="connsiteY1629" fmla="*/ 833998 h 2468880"/>
                <a:gd name="connsiteX1630" fmla="*/ 923545 w 3291843"/>
                <a:gd name="connsiteY1630" fmla="*/ 843142 h 2468880"/>
                <a:gd name="connsiteX1631" fmla="*/ 923545 w 3291843"/>
                <a:gd name="connsiteY1631" fmla="*/ 847714 h 2468880"/>
                <a:gd name="connsiteX1632" fmla="*/ 923545 w 3291843"/>
                <a:gd name="connsiteY1632" fmla="*/ 852286 h 2468880"/>
                <a:gd name="connsiteX1633" fmla="*/ 941833 w 3291843"/>
                <a:gd name="connsiteY1633" fmla="*/ 852286 h 2468880"/>
                <a:gd name="connsiteX1634" fmla="*/ 937261 w 3291843"/>
                <a:gd name="connsiteY1634" fmla="*/ 856858 h 2468880"/>
                <a:gd name="connsiteX1635" fmla="*/ 928117 w 3291843"/>
                <a:gd name="connsiteY1635" fmla="*/ 861430 h 2468880"/>
                <a:gd name="connsiteX1636" fmla="*/ 941833 w 3291843"/>
                <a:gd name="connsiteY1636" fmla="*/ 861430 h 2468880"/>
                <a:gd name="connsiteX1637" fmla="*/ 941833 w 3291843"/>
                <a:gd name="connsiteY1637" fmla="*/ 866002 h 2468880"/>
                <a:gd name="connsiteX1638" fmla="*/ 955549 w 3291843"/>
                <a:gd name="connsiteY1638" fmla="*/ 866002 h 2468880"/>
                <a:gd name="connsiteX1639" fmla="*/ 955549 w 3291843"/>
                <a:gd name="connsiteY1639" fmla="*/ 861430 h 2468880"/>
                <a:gd name="connsiteX1640" fmla="*/ 955549 w 3291843"/>
                <a:gd name="connsiteY1640" fmla="*/ 866002 h 2468880"/>
                <a:gd name="connsiteX1641" fmla="*/ 973837 w 3291843"/>
                <a:gd name="connsiteY1641" fmla="*/ 875146 h 2468880"/>
                <a:gd name="connsiteX1642" fmla="*/ 982981 w 3291843"/>
                <a:gd name="connsiteY1642" fmla="*/ 875146 h 2468880"/>
                <a:gd name="connsiteX1643" fmla="*/ 987553 w 3291843"/>
                <a:gd name="connsiteY1643" fmla="*/ 861430 h 2468880"/>
                <a:gd name="connsiteX1644" fmla="*/ 1019557 w 3291843"/>
                <a:gd name="connsiteY1644" fmla="*/ 875146 h 2468880"/>
                <a:gd name="connsiteX1645" fmla="*/ 1046989 w 3291843"/>
                <a:gd name="connsiteY1645" fmla="*/ 875146 h 2468880"/>
                <a:gd name="connsiteX1646" fmla="*/ 1046989 w 3291843"/>
                <a:gd name="connsiteY1646" fmla="*/ 875146 h 2468880"/>
                <a:gd name="connsiteX1647" fmla="*/ 1069849 w 3291843"/>
                <a:gd name="connsiteY1647" fmla="*/ 866002 h 2468880"/>
                <a:gd name="connsiteX1648" fmla="*/ 1078993 w 3291843"/>
                <a:gd name="connsiteY1648" fmla="*/ 861430 h 2468880"/>
                <a:gd name="connsiteX1649" fmla="*/ 1088137 w 3291843"/>
                <a:gd name="connsiteY1649" fmla="*/ 861430 h 2468880"/>
                <a:gd name="connsiteX1650" fmla="*/ 1083565 w 3291843"/>
                <a:gd name="connsiteY1650" fmla="*/ 870574 h 2468880"/>
                <a:gd name="connsiteX1651" fmla="*/ 1083565 w 3291843"/>
                <a:gd name="connsiteY1651" fmla="*/ 879718 h 2468880"/>
                <a:gd name="connsiteX1652" fmla="*/ 1083565 w 3291843"/>
                <a:gd name="connsiteY1652" fmla="*/ 898006 h 2468880"/>
                <a:gd name="connsiteX1653" fmla="*/ 1083565 w 3291843"/>
                <a:gd name="connsiteY1653" fmla="*/ 916294 h 2468880"/>
                <a:gd name="connsiteX1654" fmla="*/ 1074421 w 3291843"/>
                <a:gd name="connsiteY1654" fmla="*/ 943726 h 2468880"/>
                <a:gd name="connsiteX1655" fmla="*/ 1069849 w 3291843"/>
                <a:gd name="connsiteY1655" fmla="*/ 962014 h 2468880"/>
                <a:gd name="connsiteX1656" fmla="*/ 1060705 w 3291843"/>
                <a:gd name="connsiteY1656" fmla="*/ 984874 h 2468880"/>
                <a:gd name="connsiteX1657" fmla="*/ 1060705 w 3291843"/>
                <a:gd name="connsiteY1657" fmla="*/ 980302 h 2468880"/>
                <a:gd name="connsiteX1658" fmla="*/ 1042417 w 3291843"/>
                <a:gd name="connsiteY1658" fmla="*/ 984874 h 2468880"/>
                <a:gd name="connsiteX1659" fmla="*/ 1024129 w 3291843"/>
                <a:gd name="connsiteY1659" fmla="*/ 980302 h 2468880"/>
                <a:gd name="connsiteX1660" fmla="*/ 1024129 w 3291843"/>
                <a:gd name="connsiteY1660" fmla="*/ 984874 h 2468880"/>
                <a:gd name="connsiteX1661" fmla="*/ 1019557 w 3291843"/>
                <a:gd name="connsiteY1661" fmla="*/ 975730 h 2468880"/>
                <a:gd name="connsiteX1662" fmla="*/ 1024129 w 3291843"/>
                <a:gd name="connsiteY1662" fmla="*/ 980302 h 2468880"/>
                <a:gd name="connsiteX1663" fmla="*/ 1024129 w 3291843"/>
                <a:gd name="connsiteY1663" fmla="*/ 980302 h 2468880"/>
                <a:gd name="connsiteX1664" fmla="*/ 1014985 w 3291843"/>
                <a:gd name="connsiteY1664" fmla="*/ 975730 h 2468880"/>
                <a:gd name="connsiteX1665" fmla="*/ 1001269 w 3291843"/>
                <a:gd name="connsiteY1665" fmla="*/ 971158 h 2468880"/>
                <a:gd name="connsiteX1666" fmla="*/ 1001269 w 3291843"/>
                <a:gd name="connsiteY1666" fmla="*/ 971158 h 2468880"/>
                <a:gd name="connsiteX1667" fmla="*/ 1001269 w 3291843"/>
                <a:gd name="connsiteY1667" fmla="*/ 971158 h 2468880"/>
                <a:gd name="connsiteX1668" fmla="*/ 992125 w 3291843"/>
                <a:gd name="connsiteY1668" fmla="*/ 971158 h 2468880"/>
                <a:gd name="connsiteX1669" fmla="*/ 982981 w 3291843"/>
                <a:gd name="connsiteY1669" fmla="*/ 975730 h 2468880"/>
                <a:gd name="connsiteX1670" fmla="*/ 950977 w 3291843"/>
                <a:gd name="connsiteY1670" fmla="*/ 980302 h 2468880"/>
                <a:gd name="connsiteX1671" fmla="*/ 941833 w 3291843"/>
                <a:gd name="connsiteY1671" fmla="*/ 975730 h 2468880"/>
                <a:gd name="connsiteX1672" fmla="*/ 937261 w 3291843"/>
                <a:gd name="connsiteY1672" fmla="*/ 975730 h 2468880"/>
                <a:gd name="connsiteX1673" fmla="*/ 932689 w 3291843"/>
                <a:gd name="connsiteY1673" fmla="*/ 971158 h 2468880"/>
                <a:gd name="connsiteX1674" fmla="*/ 896113 w 3291843"/>
                <a:gd name="connsiteY1674" fmla="*/ 966586 h 2468880"/>
                <a:gd name="connsiteX1675" fmla="*/ 886969 w 3291843"/>
                <a:gd name="connsiteY1675" fmla="*/ 957442 h 2468880"/>
                <a:gd name="connsiteX1676" fmla="*/ 854965 w 3291843"/>
                <a:gd name="connsiteY1676" fmla="*/ 952870 h 2468880"/>
                <a:gd name="connsiteX1677" fmla="*/ 850393 w 3291843"/>
                <a:gd name="connsiteY1677" fmla="*/ 943726 h 2468880"/>
                <a:gd name="connsiteX1678" fmla="*/ 836677 w 3291843"/>
                <a:gd name="connsiteY1678" fmla="*/ 939154 h 2468880"/>
                <a:gd name="connsiteX1679" fmla="*/ 809245 w 3291843"/>
                <a:gd name="connsiteY1679" fmla="*/ 943726 h 2468880"/>
                <a:gd name="connsiteX1680" fmla="*/ 790957 w 3291843"/>
                <a:gd name="connsiteY1680" fmla="*/ 966586 h 2468880"/>
                <a:gd name="connsiteX1681" fmla="*/ 795529 w 3291843"/>
                <a:gd name="connsiteY1681" fmla="*/ 980302 h 2468880"/>
                <a:gd name="connsiteX1682" fmla="*/ 781813 w 3291843"/>
                <a:gd name="connsiteY1682" fmla="*/ 994018 h 2468880"/>
                <a:gd name="connsiteX1683" fmla="*/ 754381 w 3291843"/>
                <a:gd name="connsiteY1683" fmla="*/ 980302 h 2468880"/>
                <a:gd name="connsiteX1684" fmla="*/ 717805 w 3291843"/>
                <a:gd name="connsiteY1684" fmla="*/ 971158 h 2468880"/>
                <a:gd name="connsiteX1685" fmla="*/ 704089 w 3291843"/>
                <a:gd name="connsiteY1685" fmla="*/ 948298 h 2468880"/>
                <a:gd name="connsiteX1686" fmla="*/ 690373 w 3291843"/>
                <a:gd name="connsiteY1686" fmla="*/ 943726 h 2468880"/>
                <a:gd name="connsiteX1687" fmla="*/ 676657 w 3291843"/>
                <a:gd name="connsiteY1687" fmla="*/ 939154 h 2468880"/>
                <a:gd name="connsiteX1688" fmla="*/ 662941 w 3291843"/>
                <a:gd name="connsiteY1688" fmla="*/ 934582 h 2468880"/>
                <a:gd name="connsiteX1689" fmla="*/ 644653 w 3291843"/>
                <a:gd name="connsiteY1689" fmla="*/ 934582 h 2468880"/>
                <a:gd name="connsiteX1690" fmla="*/ 621793 w 3291843"/>
                <a:gd name="connsiteY1690" fmla="*/ 925438 h 2468880"/>
                <a:gd name="connsiteX1691" fmla="*/ 621793 w 3291843"/>
                <a:gd name="connsiteY1691" fmla="*/ 916294 h 2468880"/>
                <a:gd name="connsiteX1692" fmla="*/ 617221 w 3291843"/>
                <a:gd name="connsiteY1692" fmla="*/ 916294 h 2468880"/>
                <a:gd name="connsiteX1693" fmla="*/ 612649 w 3291843"/>
                <a:gd name="connsiteY1693" fmla="*/ 911722 h 2468880"/>
                <a:gd name="connsiteX1694" fmla="*/ 603504 w 3291843"/>
                <a:gd name="connsiteY1694" fmla="*/ 898006 h 2468880"/>
                <a:gd name="connsiteX1695" fmla="*/ 617221 w 3291843"/>
                <a:gd name="connsiteY1695" fmla="*/ 884290 h 2468880"/>
                <a:gd name="connsiteX1696" fmla="*/ 621793 w 3291843"/>
                <a:gd name="connsiteY1696" fmla="*/ 866002 h 2468880"/>
                <a:gd name="connsiteX1697" fmla="*/ 612649 w 3291843"/>
                <a:gd name="connsiteY1697" fmla="*/ 856858 h 2468880"/>
                <a:gd name="connsiteX1698" fmla="*/ 621793 w 3291843"/>
                <a:gd name="connsiteY1698" fmla="*/ 838570 h 2468880"/>
                <a:gd name="connsiteX1699" fmla="*/ 608077 w 3291843"/>
                <a:gd name="connsiteY1699" fmla="*/ 838570 h 2468880"/>
                <a:gd name="connsiteX1700" fmla="*/ 594361 w 3291843"/>
                <a:gd name="connsiteY1700" fmla="*/ 824854 h 2468880"/>
                <a:gd name="connsiteX1701" fmla="*/ 580644 w 3291843"/>
                <a:gd name="connsiteY1701" fmla="*/ 833998 h 2468880"/>
                <a:gd name="connsiteX1702" fmla="*/ 562357 w 3291843"/>
                <a:gd name="connsiteY1702" fmla="*/ 833998 h 2468880"/>
                <a:gd name="connsiteX1703" fmla="*/ 562357 w 3291843"/>
                <a:gd name="connsiteY1703" fmla="*/ 833998 h 2468880"/>
                <a:gd name="connsiteX1704" fmla="*/ 548641 w 3291843"/>
                <a:gd name="connsiteY1704" fmla="*/ 833998 h 2468880"/>
                <a:gd name="connsiteX1705" fmla="*/ 530352 w 3291843"/>
                <a:gd name="connsiteY1705" fmla="*/ 833998 h 2468880"/>
                <a:gd name="connsiteX1706" fmla="*/ 525781 w 3291843"/>
                <a:gd name="connsiteY1706" fmla="*/ 838570 h 2468880"/>
                <a:gd name="connsiteX1707" fmla="*/ 516637 w 3291843"/>
                <a:gd name="connsiteY1707" fmla="*/ 838570 h 2468880"/>
                <a:gd name="connsiteX1708" fmla="*/ 502920 w 3291843"/>
                <a:gd name="connsiteY1708" fmla="*/ 838570 h 2468880"/>
                <a:gd name="connsiteX1709" fmla="*/ 466344 w 3291843"/>
                <a:gd name="connsiteY1709" fmla="*/ 838570 h 2468880"/>
                <a:gd name="connsiteX1710" fmla="*/ 452629 w 3291843"/>
                <a:gd name="connsiteY1710" fmla="*/ 843142 h 2468880"/>
                <a:gd name="connsiteX1711" fmla="*/ 420624 w 3291843"/>
                <a:gd name="connsiteY1711" fmla="*/ 847714 h 2468880"/>
                <a:gd name="connsiteX1712" fmla="*/ 402336 w 3291843"/>
                <a:gd name="connsiteY1712" fmla="*/ 861430 h 2468880"/>
                <a:gd name="connsiteX1713" fmla="*/ 397764 w 3291843"/>
                <a:gd name="connsiteY1713" fmla="*/ 861430 h 2468880"/>
                <a:gd name="connsiteX1714" fmla="*/ 393192 w 3291843"/>
                <a:gd name="connsiteY1714" fmla="*/ 866002 h 2468880"/>
                <a:gd name="connsiteX1715" fmla="*/ 379476 w 3291843"/>
                <a:gd name="connsiteY1715" fmla="*/ 870574 h 2468880"/>
                <a:gd name="connsiteX1716" fmla="*/ 365760 w 3291843"/>
                <a:gd name="connsiteY1716" fmla="*/ 879718 h 2468880"/>
                <a:gd name="connsiteX1717" fmla="*/ 352044 w 3291843"/>
                <a:gd name="connsiteY1717" fmla="*/ 879718 h 2468880"/>
                <a:gd name="connsiteX1718" fmla="*/ 347472 w 3291843"/>
                <a:gd name="connsiteY1718" fmla="*/ 875146 h 2468880"/>
                <a:gd name="connsiteX1719" fmla="*/ 342900 w 3291843"/>
                <a:gd name="connsiteY1719" fmla="*/ 879718 h 2468880"/>
                <a:gd name="connsiteX1720" fmla="*/ 333756 w 3291843"/>
                <a:gd name="connsiteY1720" fmla="*/ 879718 h 2468880"/>
                <a:gd name="connsiteX1721" fmla="*/ 310896 w 3291843"/>
                <a:gd name="connsiteY1721" fmla="*/ 879718 h 2468880"/>
                <a:gd name="connsiteX1722" fmla="*/ 301752 w 3291843"/>
                <a:gd name="connsiteY1722" fmla="*/ 866002 h 2468880"/>
                <a:gd name="connsiteX1723" fmla="*/ 292608 w 3291843"/>
                <a:gd name="connsiteY1723" fmla="*/ 870574 h 2468880"/>
                <a:gd name="connsiteX1724" fmla="*/ 274320 w 3291843"/>
                <a:gd name="connsiteY1724" fmla="*/ 907150 h 2468880"/>
                <a:gd name="connsiteX1725" fmla="*/ 251460 w 3291843"/>
                <a:gd name="connsiteY1725" fmla="*/ 920866 h 2468880"/>
                <a:gd name="connsiteX1726" fmla="*/ 228600 w 3291843"/>
                <a:gd name="connsiteY1726" fmla="*/ 939154 h 2468880"/>
                <a:gd name="connsiteX1727" fmla="*/ 182880 w 3291843"/>
                <a:gd name="connsiteY1727" fmla="*/ 975730 h 2468880"/>
                <a:gd name="connsiteX1728" fmla="*/ 173736 w 3291843"/>
                <a:gd name="connsiteY1728" fmla="*/ 998590 h 2468880"/>
                <a:gd name="connsiteX1729" fmla="*/ 173736 w 3291843"/>
                <a:gd name="connsiteY1729" fmla="*/ 1007734 h 2468880"/>
                <a:gd name="connsiteX1730" fmla="*/ 178308 w 3291843"/>
                <a:gd name="connsiteY1730" fmla="*/ 1016878 h 2468880"/>
                <a:gd name="connsiteX1731" fmla="*/ 164592 w 3291843"/>
                <a:gd name="connsiteY1731" fmla="*/ 1039738 h 2468880"/>
                <a:gd name="connsiteX1732" fmla="*/ 118872 w 3291843"/>
                <a:gd name="connsiteY1732" fmla="*/ 1067170 h 2468880"/>
                <a:gd name="connsiteX1733" fmla="*/ 100584 w 3291843"/>
                <a:gd name="connsiteY1733" fmla="*/ 1085458 h 2468880"/>
                <a:gd name="connsiteX1734" fmla="*/ 86868 w 3291843"/>
                <a:gd name="connsiteY1734" fmla="*/ 1103746 h 2468880"/>
                <a:gd name="connsiteX1735" fmla="*/ 73152 w 3291843"/>
                <a:gd name="connsiteY1735" fmla="*/ 1126606 h 2468880"/>
                <a:gd name="connsiteX1736" fmla="*/ 64008 w 3291843"/>
                <a:gd name="connsiteY1736" fmla="*/ 1144894 h 2468880"/>
                <a:gd name="connsiteX1737" fmla="*/ 45720 w 3291843"/>
                <a:gd name="connsiteY1737" fmla="*/ 1163182 h 2468880"/>
                <a:gd name="connsiteX1738" fmla="*/ 50292 w 3291843"/>
                <a:gd name="connsiteY1738" fmla="*/ 1158610 h 2468880"/>
                <a:gd name="connsiteX1739" fmla="*/ 41148 w 3291843"/>
                <a:gd name="connsiteY1739" fmla="*/ 1172326 h 2468880"/>
                <a:gd name="connsiteX1740" fmla="*/ 32004 w 3291843"/>
                <a:gd name="connsiteY1740" fmla="*/ 1190614 h 2468880"/>
                <a:gd name="connsiteX1741" fmla="*/ 18288 w 3291843"/>
                <a:gd name="connsiteY1741" fmla="*/ 1227190 h 2468880"/>
                <a:gd name="connsiteX1742" fmla="*/ 18288 w 3291843"/>
                <a:gd name="connsiteY1742" fmla="*/ 1227190 h 2468880"/>
                <a:gd name="connsiteX1743" fmla="*/ 18288 w 3291843"/>
                <a:gd name="connsiteY1743" fmla="*/ 1218046 h 2468880"/>
                <a:gd name="connsiteX1744" fmla="*/ 27432 w 3291843"/>
                <a:gd name="connsiteY1744" fmla="*/ 1231762 h 2468880"/>
                <a:gd name="connsiteX1745" fmla="*/ 27432 w 3291843"/>
                <a:gd name="connsiteY1745" fmla="*/ 1227190 h 2468880"/>
                <a:gd name="connsiteX1746" fmla="*/ 27432 w 3291843"/>
                <a:gd name="connsiteY1746" fmla="*/ 1250050 h 2468880"/>
                <a:gd name="connsiteX1747" fmla="*/ 27432 w 3291843"/>
                <a:gd name="connsiteY1747" fmla="*/ 1245478 h 2468880"/>
                <a:gd name="connsiteX1748" fmla="*/ 22860 w 3291843"/>
                <a:gd name="connsiteY1748" fmla="*/ 1259194 h 2468880"/>
                <a:gd name="connsiteX1749" fmla="*/ 22860 w 3291843"/>
                <a:gd name="connsiteY1749" fmla="*/ 1259194 h 2468880"/>
                <a:gd name="connsiteX1750" fmla="*/ 32004 w 3291843"/>
                <a:gd name="connsiteY1750" fmla="*/ 1277482 h 2468880"/>
                <a:gd name="connsiteX1751" fmla="*/ 27432 w 3291843"/>
                <a:gd name="connsiteY1751" fmla="*/ 1318630 h 2468880"/>
                <a:gd name="connsiteX1752" fmla="*/ 18288 w 3291843"/>
                <a:gd name="connsiteY1752" fmla="*/ 1350634 h 2468880"/>
                <a:gd name="connsiteX1753" fmla="*/ 9144 w 3291843"/>
                <a:gd name="connsiteY1753" fmla="*/ 1364350 h 2468880"/>
                <a:gd name="connsiteX1754" fmla="*/ 0 w 3291843"/>
                <a:gd name="connsiteY1754" fmla="*/ 1373494 h 2468880"/>
                <a:gd name="connsiteX1755" fmla="*/ 13716 w 3291843"/>
                <a:gd name="connsiteY1755" fmla="*/ 1391782 h 2468880"/>
                <a:gd name="connsiteX1756" fmla="*/ 18288 w 3291843"/>
                <a:gd name="connsiteY1756" fmla="*/ 1391782 h 2468880"/>
                <a:gd name="connsiteX1757" fmla="*/ 13716 w 3291843"/>
                <a:gd name="connsiteY1757" fmla="*/ 1396354 h 2468880"/>
                <a:gd name="connsiteX1758" fmla="*/ 13716 w 3291843"/>
                <a:gd name="connsiteY1758" fmla="*/ 1400926 h 2468880"/>
                <a:gd name="connsiteX1759" fmla="*/ 27432 w 3291843"/>
                <a:gd name="connsiteY1759" fmla="*/ 1405498 h 2468880"/>
                <a:gd name="connsiteX1760" fmla="*/ 18288 w 3291843"/>
                <a:gd name="connsiteY1760" fmla="*/ 1410070 h 2468880"/>
                <a:gd name="connsiteX1761" fmla="*/ 13716 w 3291843"/>
                <a:gd name="connsiteY1761" fmla="*/ 1410070 h 2468880"/>
                <a:gd name="connsiteX1762" fmla="*/ 13716 w 3291843"/>
                <a:gd name="connsiteY1762" fmla="*/ 1428358 h 2468880"/>
                <a:gd name="connsiteX1763" fmla="*/ 13716 w 3291843"/>
                <a:gd name="connsiteY1763" fmla="*/ 1432930 h 2468880"/>
                <a:gd name="connsiteX1764" fmla="*/ 18288 w 3291843"/>
                <a:gd name="connsiteY1764" fmla="*/ 1432930 h 2468880"/>
                <a:gd name="connsiteX1765" fmla="*/ 27432 w 3291843"/>
                <a:gd name="connsiteY1765" fmla="*/ 1432930 h 2468880"/>
                <a:gd name="connsiteX1766" fmla="*/ 27432 w 3291843"/>
                <a:gd name="connsiteY1766" fmla="*/ 1442074 h 2468880"/>
                <a:gd name="connsiteX1767" fmla="*/ 36576 w 3291843"/>
                <a:gd name="connsiteY1767" fmla="*/ 1437502 h 2468880"/>
                <a:gd name="connsiteX1768" fmla="*/ 32004 w 3291843"/>
                <a:gd name="connsiteY1768" fmla="*/ 1442074 h 2468880"/>
                <a:gd name="connsiteX1769" fmla="*/ 45720 w 3291843"/>
                <a:gd name="connsiteY1769" fmla="*/ 1437502 h 2468880"/>
                <a:gd name="connsiteX1770" fmla="*/ 45720 w 3291843"/>
                <a:gd name="connsiteY1770" fmla="*/ 1446646 h 2468880"/>
                <a:gd name="connsiteX1771" fmla="*/ 45720 w 3291843"/>
                <a:gd name="connsiteY1771" fmla="*/ 1451218 h 2468880"/>
                <a:gd name="connsiteX1772" fmla="*/ 45720 w 3291843"/>
                <a:gd name="connsiteY1772" fmla="*/ 1451218 h 2468880"/>
                <a:gd name="connsiteX1773" fmla="*/ 50292 w 3291843"/>
                <a:gd name="connsiteY1773" fmla="*/ 1455790 h 2468880"/>
                <a:gd name="connsiteX1774" fmla="*/ 50292 w 3291843"/>
                <a:gd name="connsiteY1774" fmla="*/ 1455790 h 2468880"/>
                <a:gd name="connsiteX1775" fmla="*/ 54864 w 3291843"/>
                <a:gd name="connsiteY1775" fmla="*/ 1464934 h 2468880"/>
                <a:gd name="connsiteX1776" fmla="*/ 59436 w 3291843"/>
                <a:gd name="connsiteY1776" fmla="*/ 1460362 h 2468880"/>
                <a:gd name="connsiteX1777" fmla="*/ 59436 w 3291843"/>
                <a:gd name="connsiteY1777" fmla="*/ 1469506 h 2468880"/>
                <a:gd name="connsiteX1778" fmla="*/ 59436 w 3291843"/>
                <a:gd name="connsiteY1778" fmla="*/ 1464934 h 2468880"/>
                <a:gd name="connsiteX1779" fmla="*/ 59436 w 3291843"/>
                <a:gd name="connsiteY1779" fmla="*/ 1464934 h 2468880"/>
                <a:gd name="connsiteX1780" fmla="*/ 54864 w 3291843"/>
                <a:gd name="connsiteY1780" fmla="*/ 1469506 h 2468880"/>
                <a:gd name="connsiteX1781" fmla="*/ 59436 w 3291843"/>
                <a:gd name="connsiteY1781" fmla="*/ 1469506 h 2468880"/>
                <a:gd name="connsiteX1782" fmla="*/ 68580 w 3291843"/>
                <a:gd name="connsiteY1782" fmla="*/ 1478650 h 2468880"/>
                <a:gd name="connsiteX1783" fmla="*/ 73152 w 3291843"/>
                <a:gd name="connsiteY1783" fmla="*/ 1483222 h 2468880"/>
                <a:gd name="connsiteX1784" fmla="*/ 73152 w 3291843"/>
                <a:gd name="connsiteY1784" fmla="*/ 1483222 h 2468880"/>
                <a:gd name="connsiteX1785" fmla="*/ 77724 w 3291843"/>
                <a:gd name="connsiteY1785" fmla="*/ 1483222 h 2468880"/>
                <a:gd name="connsiteX1786" fmla="*/ 82296 w 3291843"/>
                <a:gd name="connsiteY1786" fmla="*/ 1492366 h 2468880"/>
                <a:gd name="connsiteX1787" fmla="*/ 82296 w 3291843"/>
                <a:gd name="connsiteY1787" fmla="*/ 1492366 h 2468880"/>
                <a:gd name="connsiteX1788" fmla="*/ 82296 w 3291843"/>
                <a:gd name="connsiteY1788" fmla="*/ 1501510 h 2468880"/>
                <a:gd name="connsiteX1789" fmla="*/ 86868 w 3291843"/>
                <a:gd name="connsiteY1789" fmla="*/ 1506082 h 2468880"/>
                <a:gd name="connsiteX1790" fmla="*/ 86868 w 3291843"/>
                <a:gd name="connsiteY1790" fmla="*/ 1515226 h 2468880"/>
                <a:gd name="connsiteX1791" fmla="*/ 86868 w 3291843"/>
                <a:gd name="connsiteY1791" fmla="*/ 1510654 h 2468880"/>
                <a:gd name="connsiteX1792" fmla="*/ 91440 w 3291843"/>
                <a:gd name="connsiteY1792" fmla="*/ 1510654 h 2468880"/>
                <a:gd name="connsiteX1793" fmla="*/ 86868 w 3291843"/>
                <a:gd name="connsiteY1793" fmla="*/ 1515226 h 2468880"/>
                <a:gd name="connsiteX1794" fmla="*/ 82296 w 3291843"/>
                <a:gd name="connsiteY1794" fmla="*/ 1515226 h 2468880"/>
                <a:gd name="connsiteX1795" fmla="*/ 82296 w 3291843"/>
                <a:gd name="connsiteY1795" fmla="*/ 1519798 h 2468880"/>
                <a:gd name="connsiteX1796" fmla="*/ 86868 w 3291843"/>
                <a:gd name="connsiteY1796" fmla="*/ 1524370 h 2468880"/>
                <a:gd name="connsiteX1797" fmla="*/ 96012 w 3291843"/>
                <a:gd name="connsiteY1797" fmla="*/ 1533514 h 2468880"/>
                <a:gd name="connsiteX1798" fmla="*/ 86868 w 3291843"/>
                <a:gd name="connsiteY1798" fmla="*/ 1533514 h 2468880"/>
                <a:gd name="connsiteX1799" fmla="*/ 96012 w 3291843"/>
                <a:gd name="connsiteY1799" fmla="*/ 1533514 h 2468880"/>
                <a:gd name="connsiteX1800" fmla="*/ 96012 w 3291843"/>
                <a:gd name="connsiteY1800" fmla="*/ 1533514 h 2468880"/>
                <a:gd name="connsiteX1801" fmla="*/ 105156 w 3291843"/>
                <a:gd name="connsiteY1801" fmla="*/ 1542658 h 2468880"/>
                <a:gd name="connsiteX1802" fmla="*/ 123444 w 3291843"/>
                <a:gd name="connsiteY1802" fmla="*/ 1556374 h 2468880"/>
                <a:gd name="connsiteX1803" fmla="*/ 141732 w 3291843"/>
                <a:gd name="connsiteY1803" fmla="*/ 1570090 h 2468880"/>
                <a:gd name="connsiteX1804" fmla="*/ 169164 w 3291843"/>
                <a:gd name="connsiteY1804" fmla="*/ 1592950 h 2468880"/>
                <a:gd name="connsiteX1805" fmla="*/ 192024 w 3291843"/>
                <a:gd name="connsiteY1805" fmla="*/ 1602094 h 2468880"/>
                <a:gd name="connsiteX1806" fmla="*/ 210312 w 3291843"/>
                <a:gd name="connsiteY1806" fmla="*/ 1592950 h 2468880"/>
                <a:gd name="connsiteX1807" fmla="*/ 242316 w 3291843"/>
                <a:gd name="connsiteY1807" fmla="*/ 1583806 h 2468880"/>
                <a:gd name="connsiteX1808" fmla="*/ 265176 w 3291843"/>
                <a:gd name="connsiteY1808" fmla="*/ 1579234 h 2468880"/>
                <a:gd name="connsiteX1809" fmla="*/ 265176 w 3291843"/>
                <a:gd name="connsiteY1809" fmla="*/ 1579234 h 2468880"/>
                <a:gd name="connsiteX1810" fmla="*/ 283464 w 3291843"/>
                <a:gd name="connsiteY1810" fmla="*/ 1579234 h 2468880"/>
                <a:gd name="connsiteX1811" fmla="*/ 283464 w 3291843"/>
                <a:gd name="connsiteY1811" fmla="*/ 1583806 h 2468880"/>
                <a:gd name="connsiteX1812" fmla="*/ 283464 w 3291843"/>
                <a:gd name="connsiteY1812" fmla="*/ 1583806 h 2468880"/>
                <a:gd name="connsiteX1813" fmla="*/ 283464 w 3291843"/>
                <a:gd name="connsiteY1813" fmla="*/ 1583806 h 2468880"/>
                <a:gd name="connsiteX1814" fmla="*/ 283464 w 3291843"/>
                <a:gd name="connsiteY1814" fmla="*/ 1583806 h 2468880"/>
                <a:gd name="connsiteX1815" fmla="*/ 297180 w 3291843"/>
                <a:gd name="connsiteY1815" fmla="*/ 1588378 h 2468880"/>
                <a:gd name="connsiteX1816" fmla="*/ 310896 w 3291843"/>
                <a:gd name="connsiteY1816" fmla="*/ 1588378 h 2468880"/>
                <a:gd name="connsiteX1817" fmla="*/ 324612 w 3291843"/>
                <a:gd name="connsiteY1817" fmla="*/ 1583806 h 2468880"/>
                <a:gd name="connsiteX1818" fmla="*/ 338328 w 3291843"/>
                <a:gd name="connsiteY1818" fmla="*/ 1574662 h 2468880"/>
                <a:gd name="connsiteX1819" fmla="*/ 356616 w 3291843"/>
                <a:gd name="connsiteY1819" fmla="*/ 1565518 h 2468880"/>
                <a:gd name="connsiteX1820" fmla="*/ 374904 w 3291843"/>
                <a:gd name="connsiteY1820" fmla="*/ 1556374 h 2468880"/>
                <a:gd name="connsiteX1821" fmla="*/ 411480 w 3291843"/>
                <a:gd name="connsiteY1821" fmla="*/ 1551802 h 2468880"/>
                <a:gd name="connsiteX1822" fmla="*/ 434340 w 3291843"/>
                <a:gd name="connsiteY1822" fmla="*/ 1556374 h 2468880"/>
                <a:gd name="connsiteX1823" fmla="*/ 448057 w 3291843"/>
                <a:gd name="connsiteY1823" fmla="*/ 1570090 h 2468880"/>
                <a:gd name="connsiteX1824" fmla="*/ 448057 w 3291843"/>
                <a:gd name="connsiteY1824" fmla="*/ 1570090 h 2468880"/>
                <a:gd name="connsiteX1825" fmla="*/ 443484 w 3291843"/>
                <a:gd name="connsiteY1825" fmla="*/ 1574662 h 2468880"/>
                <a:gd name="connsiteX1826" fmla="*/ 452629 w 3291843"/>
                <a:gd name="connsiteY1826" fmla="*/ 1574662 h 2468880"/>
                <a:gd name="connsiteX1827" fmla="*/ 448057 w 3291843"/>
                <a:gd name="connsiteY1827" fmla="*/ 1583806 h 2468880"/>
                <a:gd name="connsiteX1828" fmla="*/ 448057 w 3291843"/>
                <a:gd name="connsiteY1828" fmla="*/ 1583806 h 2468880"/>
                <a:gd name="connsiteX1829" fmla="*/ 448057 w 3291843"/>
                <a:gd name="connsiteY1829" fmla="*/ 1588378 h 2468880"/>
                <a:gd name="connsiteX1830" fmla="*/ 452629 w 3291843"/>
                <a:gd name="connsiteY1830" fmla="*/ 1597522 h 2468880"/>
                <a:gd name="connsiteX1831" fmla="*/ 461772 w 3291843"/>
                <a:gd name="connsiteY1831" fmla="*/ 1602094 h 2468880"/>
                <a:gd name="connsiteX1832" fmla="*/ 466344 w 3291843"/>
                <a:gd name="connsiteY1832" fmla="*/ 1602094 h 2468880"/>
                <a:gd name="connsiteX1833" fmla="*/ 466344 w 3291843"/>
                <a:gd name="connsiteY1833" fmla="*/ 1602094 h 2468880"/>
                <a:gd name="connsiteX1834" fmla="*/ 470917 w 3291843"/>
                <a:gd name="connsiteY1834" fmla="*/ 1597522 h 2468880"/>
                <a:gd name="connsiteX1835" fmla="*/ 470917 w 3291843"/>
                <a:gd name="connsiteY1835" fmla="*/ 1602094 h 2468880"/>
                <a:gd name="connsiteX1836" fmla="*/ 470917 w 3291843"/>
                <a:gd name="connsiteY1836" fmla="*/ 1597522 h 2468880"/>
                <a:gd name="connsiteX1837" fmla="*/ 475489 w 3291843"/>
                <a:gd name="connsiteY1837" fmla="*/ 1602094 h 2468880"/>
                <a:gd name="connsiteX1838" fmla="*/ 475489 w 3291843"/>
                <a:gd name="connsiteY1838" fmla="*/ 1597522 h 2468880"/>
                <a:gd name="connsiteX1839" fmla="*/ 480060 w 3291843"/>
                <a:gd name="connsiteY1839" fmla="*/ 1592950 h 2468880"/>
                <a:gd name="connsiteX1840" fmla="*/ 489204 w 3291843"/>
                <a:gd name="connsiteY1840" fmla="*/ 1597522 h 2468880"/>
                <a:gd name="connsiteX1841" fmla="*/ 480060 w 3291843"/>
                <a:gd name="connsiteY1841" fmla="*/ 1597522 h 2468880"/>
                <a:gd name="connsiteX1842" fmla="*/ 480060 w 3291843"/>
                <a:gd name="connsiteY1842" fmla="*/ 1602094 h 2468880"/>
                <a:gd name="connsiteX1843" fmla="*/ 502920 w 3291843"/>
                <a:gd name="connsiteY1843" fmla="*/ 1592950 h 2468880"/>
                <a:gd name="connsiteX1844" fmla="*/ 512064 w 3291843"/>
                <a:gd name="connsiteY1844" fmla="*/ 1602094 h 2468880"/>
                <a:gd name="connsiteX1845" fmla="*/ 512064 w 3291843"/>
                <a:gd name="connsiteY1845" fmla="*/ 1597522 h 2468880"/>
                <a:gd name="connsiteX1846" fmla="*/ 516637 w 3291843"/>
                <a:gd name="connsiteY1846" fmla="*/ 1597522 h 2468880"/>
                <a:gd name="connsiteX1847" fmla="*/ 521209 w 3291843"/>
                <a:gd name="connsiteY1847" fmla="*/ 1606666 h 2468880"/>
                <a:gd name="connsiteX1848" fmla="*/ 525781 w 3291843"/>
                <a:gd name="connsiteY1848" fmla="*/ 1611238 h 2468880"/>
                <a:gd name="connsiteX1849" fmla="*/ 530352 w 3291843"/>
                <a:gd name="connsiteY1849" fmla="*/ 1606666 h 2468880"/>
                <a:gd name="connsiteX1850" fmla="*/ 534924 w 3291843"/>
                <a:gd name="connsiteY1850" fmla="*/ 1606666 h 2468880"/>
                <a:gd name="connsiteX1851" fmla="*/ 534924 w 3291843"/>
                <a:gd name="connsiteY1851" fmla="*/ 1606666 h 2468880"/>
                <a:gd name="connsiteX1852" fmla="*/ 539497 w 3291843"/>
                <a:gd name="connsiteY1852" fmla="*/ 1606666 h 2468880"/>
                <a:gd name="connsiteX1853" fmla="*/ 534924 w 3291843"/>
                <a:gd name="connsiteY1853" fmla="*/ 1611238 h 2468880"/>
                <a:gd name="connsiteX1854" fmla="*/ 539497 w 3291843"/>
                <a:gd name="connsiteY1854" fmla="*/ 1615810 h 2468880"/>
                <a:gd name="connsiteX1855" fmla="*/ 544069 w 3291843"/>
                <a:gd name="connsiteY1855" fmla="*/ 1624954 h 2468880"/>
                <a:gd name="connsiteX1856" fmla="*/ 544069 w 3291843"/>
                <a:gd name="connsiteY1856" fmla="*/ 1638670 h 2468880"/>
                <a:gd name="connsiteX1857" fmla="*/ 544069 w 3291843"/>
                <a:gd name="connsiteY1857" fmla="*/ 1647814 h 2468880"/>
                <a:gd name="connsiteX1858" fmla="*/ 539497 w 3291843"/>
                <a:gd name="connsiteY1858" fmla="*/ 1656958 h 2468880"/>
                <a:gd name="connsiteX1859" fmla="*/ 539497 w 3291843"/>
                <a:gd name="connsiteY1859" fmla="*/ 1670674 h 2468880"/>
                <a:gd name="connsiteX1860" fmla="*/ 539497 w 3291843"/>
                <a:gd name="connsiteY1860" fmla="*/ 1679818 h 2468880"/>
                <a:gd name="connsiteX1861" fmla="*/ 534924 w 3291843"/>
                <a:gd name="connsiteY1861" fmla="*/ 1684390 h 2468880"/>
                <a:gd name="connsiteX1862" fmla="*/ 544069 w 3291843"/>
                <a:gd name="connsiteY1862" fmla="*/ 1688962 h 2468880"/>
                <a:gd name="connsiteX1863" fmla="*/ 544069 w 3291843"/>
                <a:gd name="connsiteY1863" fmla="*/ 1688962 h 2468880"/>
                <a:gd name="connsiteX1864" fmla="*/ 534924 w 3291843"/>
                <a:gd name="connsiteY1864" fmla="*/ 1684390 h 2468880"/>
                <a:gd name="connsiteX1865" fmla="*/ 530352 w 3291843"/>
                <a:gd name="connsiteY1865" fmla="*/ 1688962 h 2468880"/>
                <a:gd name="connsiteX1866" fmla="*/ 525781 w 3291843"/>
                <a:gd name="connsiteY1866" fmla="*/ 1707250 h 2468880"/>
                <a:gd name="connsiteX1867" fmla="*/ 525781 w 3291843"/>
                <a:gd name="connsiteY1867" fmla="*/ 1702678 h 2468880"/>
                <a:gd name="connsiteX1868" fmla="*/ 525781 w 3291843"/>
                <a:gd name="connsiteY1868" fmla="*/ 1707250 h 2468880"/>
                <a:gd name="connsiteX1869" fmla="*/ 525781 w 3291843"/>
                <a:gd name="connsiteY1869" fmla="*/ 1702678 h 2468880"/>
                <a:gd name="connsiteX1870" fmla="*/ 530352 w 3291843"/>
                <a:gd name="connsiteY1870" fmla="*/ 1720966 h 2468880"/>
                <a:gd name="connsiteX1871" fmla="*/ 530352 w 3291843"/>
                <a:gd name="connsiteY1871" fmla="*/ 1720966 h 2468880"/>
                <a:gd name="connsiteX1872" fmla="*/ 544069 w 3291843"/>
                <a:gd name="connsiteY1872" fmla="*/ 1748398 h 2468880"/>
                <a:gd name="connsiteX1873" fmla="*/ 585217 w 3291843"/>
                <a:gd name="connsiteY1873" fmla="*/ 1803262 h 2468880"/>
                <a:gd name="connsiteX1874" fmla="*/ 589789 w 3291843"/>
                <a:gd name="connsiteY1874" fmla="*/ 1816978 h 2468880"/>
                <a:gd name="connsiteX1875" fmla="*/ 594361 w 3291843"/>
                <a:gd name="connsiteY1875" fmla="*/ 1826122 h 2468880"/>
                <a:gd name="connsiteX1876" fmla="*/ 612649 w 3291843"/>
                <a:gd name="connsiteY1876" fmla="*/ 1826122 h 2468880"/>
                <a:gd name="connsiteX1877" fmla="*/ 598933 w 3291843"/>
                <a:gd name="connsiteY1877" fmla="*/ 1830694 h 2468880"/>
                <a:gd name="connsiteX1878" fmla="*/ 608077 w 3291843"/>
                <a:gd name="connsiteY1878" fmla="*/ 1853554 h 2468880"/>
                <a:gd name="connsiteX1879" fmla="*/ 617221 w 3291843"/>
                <a:gd name="connsiteY1879" fmla="*/ 1876414 h 2468880"/>
                <a:gd name="connsiteX1880" fmla="*/ 617221 w 3291843"/>
                <a:gd name="connsiteY1880" fmla="*/ 1894702 h 2468880"/>
                <a:gd name="connsiteX1881" fmla="*/ 612649 w 3291843"/>
                <a:gd name="connsiteY1881" fmla="*/ 1899274 h 2468880"/>
                <a:gd name="connsiteX1882" fmla="*/ 617221 w 3291843"/>
                <a:gd name="connsiteY1882" fmla="*/ 1908418 h 2468880"/>
                <a:gd name="connsiteX1883" fmla="*/ 626364 w 3291843"/>
                <a:gd name="connsiteY1883" fmla="*/ 1926706 h 2468880"/>
                <a:gd name="connsiteX1884" fmla="*/ 626364 w 3291843"/>
                <a:gd name="connsiteY1884" fmla="*/ 1976998 h 2468880"/>
                <a:gd name="connsiteX1885" fmla="*/ 621793 w 3291843"/>
                <a:gd name="connsiteY1885" fmla="*/ 1981570 h 2468880"/>
                <a:gd name="connsiteX1886" fmla="*/ 617221 w 3291843"/>
                <a:gd name="connsiteY1886" fmla="*/ 1990714 h 2468880"/>
                <a:gd name="connsiteX1887" fmla="*/ 608077 w 3291843"/>
                <a:gd name="connsiteY1887" fmla="*/ 2009002 h 2468880"/>
                <a:gd name="connsiteX1888" fmla="*/ 598933 w 3291843"/>
                <a:gd name="connsiteY1888" fmla="*/ 2050150 h 2468880"/>
                <a:gd name="connsiteX1889" fmla="*/ 594361 w 3291843"/>
                <a:gd name="connsiteY1889" fmla="*/ 2059294 h 2468880"/>
                <a:gd name="connsiteX1890" fmla="*/ 594361 w 3291843"/>
                <a:gd name="connsiteY1890" fmla="*/ 2073010 h 2468880"/>
                <a:gd name="connsiteX1891" fmla="*/ 594361 w 3291843"/>
                <a:gd name="connsiteY1891" fmla="*/ 2095870 h 2468880"/>
                <a:gd name="connsiteX1892" fmla="*/ 617221 w 3291843"/>
                <a:gd name="connsiteY1892" fmla="*/ 2141590 h 2468880"/>
                <a:gd name="connsiteX1893" fmla="*/ 635509 w 3291843"/>
                <a:gd name="connsiteY1893" fmla="*/ 2187310 h 2468880"/>
                <a:gd name="connsiteX1894" fmla="*/ 649225 w 3291843"/>
                <a:gd name="connsiteY1894" fmla="*/ 2219314 h 2468880"/>
                <a:gd name="connsiteX1895" fmla="*/ 649225 w 3291843"/>
                <a:gd name="connsiteY1895" fmla="*/ 2255890 h 2468880"/>
                <a:gd name="connsiteX1896" fmla="*/ 658369 w 3291843"/>
                <a:gd name="connsiteY1896" fmla="*/ 2301610 h 2468880"/>
                <a:gd name="connsiteX1897" fmla="*/ 667513 w 3291843"/>
                <a:gd name="connsiteY1897" fmla="*/ 2333614 h 2468880"/>
                <a:gd name="connsiteX1898" fmla="*/ 681229 w 3291843"/>
                <a:gd name="connsiteY1898" fmla="*/ 2356474 h 2468880"/>
                <a:gd name="connsiteX1899" fmla="*/ 690373 w 3291843"/>
                <a:gd name="connsiteY1899" fmla="*/ 2370190 h 2468880"/>
                <a:gd name="connsiteX1900" fmla="*/ 699517 w 3291843"/>
                <a:gd name="connsiteY1900" fmla="*/ 2393050 h 2468880"/>
                <a:gd name="connsiteX1901" fmla="*/ 713233 w 3291843"/>
                <a:gd name="connsiteY1901" fmla="*/ 2420482 h 2468880"/>
                <a:gd name="connsiteX1902" fmla="*/ 713233 w 3291843"/>
                <a:gd name="connsiteY1902" fmla="*/ 2447914 h 2468880"/>
                <a:gd name="connsiteX1903" fmla="*/ 713233 w 3291843"/>
                <a:gd name="connsiteY1903" fmla="*/ 2461630 h 2468880"/>
                <a:gd name="connsiteX1904" fmla="*/ 717805 w 3291843"/>
                <a:gd name="connsiteY1904" fmla="*/ 2475346 h 2468880"/>
                <a:gd name="connsiteX1905" fmla="*/ 717805 w 3291843"/>
                <a:gd name="connsiteY1905" fmla="*/ 2489062 h 2468880"/>
                <a:gd name="connsiteX1906" fmla="*/ 722377 w 3291843"/>
                <a:gd name="connsiteY1906" fmla="*/ 2489062 h 2468880"/>
                <a:gd name="connsiteX1907" fmla="*/ 731521 w 3291843"/>
                <a:gd name="connsiteY1907" fmla="*/ 2493634 h 2468880"/>
                <a:gd name="connsiteX1908" fmla="*/ 754381 w 3291843"/>
                <a:gd name="connsiteY1908" fmla="*/ 2493634 h 2468880"/>
                <a:gd name="connsiteX1909" fmla="*/ 777241 w 3291843"/>
                <a:gd name="connsiteY1909" fmla="*/ 2489062 h 2468880"/>
                <a:gd name="connsiteX1910" fmla="*/ 795529 w 3291843"/>
                <a:gd name="connsiteY1910" fmla="*/ 2479918 h 2468880"/>
                <a:gd name="connsiteX1911" fmla="*/ 813817 w 3291843"/>
                <a:gd name="connsiteY1911" fmla="*/ 2479918 h 2468880"/>
                <a:gd name="connsiteX1912" fmla="*/ 832105 w 3291843"/>
                <a:gd name="connsiteY1912" fmla="*/ 2479918 h 2468880"/>
                <a:gd name="connsiteX1913" fmla="*/ 850393 w 3291843"/>
                <a:gd name="connsiteY1913" fmla="*/ 2479918 h 2468880"/>
                <a:gd name="connsiteX1914" fmla="*/ 864109 w 3291843"/>
                <a:gd name="connsiteY1914" fmla="*/ 2479918 h 2468880"/>
                <a:gd name="connsiteX1915" fmla="*/ 882397 w 3291843"/>
                <a:gd name="connsiteY1915" fmla="*/ 2475346 h 2468880"/>
                <a:gd name="connsiteX1916" fmla="*/ 914401 w 3291843"/>
                <a:gd name="connsiteY1916" fmla="*/ 2452486 h 2468880"/>
                <a:gd name="connsiteX1917" fmla="*/ 969265 w 3291843"/>
                <a:gd name="connsiteY1917" fmla="*/ 2393050 h 2468880"/>
                <a:gd name="connsiteX1918" fmla="*/ 987553 w 3291843"/>
                <a:gd name="connsiteY1918" fmla="*/ 2365618 h 2468880"/>
                <a:gd name="connsiteX1919" fmla="*/ 1005841 w 3291843"/>
                <a:gd name="connsiteY1919" fmla="*/ 2347330 h 2468880"/>
                <a:gd name="connsiteX1920" fmla="*/ 1014985 w 3291843"/>
                <a:gd name="connsiteY1920" fmla="*/ 2315326 h 2468880"/>
                <a:gd name="connsiteX1921" fmla="*/ 1014985 w 3291843"/>
                <a:gd name="connsiteY1921" fmla="*/ 2297038 h 2468880"/>
                <a:gd name="connsiteX1922" fmla="*/ 1005841 w 3291843"/>
                <a:gd name="connsiteY1922" fmla="*/ 2292466 h 2468880"/>
                <a:gd name="connsiteX1923" fmla="*/ 1019557 w 3291843"/>
                <a:gd name="connsiteY1923" fmla="*/ 2278750 h 2468880"/>
                <a:gd name="connsiteX1924" fmla="*/ 1042417 w 3291843"/>
                <a:gd name="connsiteY1924" fmla="*/ 2269606 h 2468880"/>
                <a:gd name="connsiteX1925" fmla="*/ 1065277 w 3291843"/>
                <a:gd name="connsiteY1925" fmla="*/ 2242174 h 2468880"/>
                <a:gd name="connsiteX1926" fmla="*/ 1065277 w 3291843"/>
                <a:gd name="connsiteY1926" fmla="*/ 2246746 h 2468880"/>
                <a:gd name="connsiteX1927" fmla="*/ 1069849 w 3291843"/>
                <a:gd name="connsiteY1927" fmla="*/ 2233030 h 2468880"/>
                <a:gd name="connsiteX1928" fmla="*/ 1069849 w 3291843"/>
                <a:gd name="connsiteY1928" fmla="*/ 2219314 h 2468880"/>
                <a:gd name="connsiteX1929" fmla="*/ 1069849 w 3291843"/>
                <a:gd name="connsiteY1929" fmla="*/ 2210170 h 2468880"/>
                <a:gd name="connsiteX1930" fmla="*/ 1065277 w 3291843"/>
                <a:gd name="connsiteY1930" fmla="*/ 2219314 h 2468880"/>
                <a:gd name="connsiteX1931" fmla="*/ 1065277 w 3291843"/>
                <a:gd name="connsiteY1931" fmla="*/ 2205598 h 2468880"/>
                <a:gd name="connsiteX1932" fmla="*/ 1060705 w 3291843"/>
                <a:gd name="connsiteY1932" fmla="*/ 2187310 h 2468880"/>
                <a:gd name="connsiteX1933" fmla="*/ 1056133 w 3291843"/>
                <a:gd name="connsiteY1933" fmla="*/ 2173594 h 2468880"/>
                <a:gd name="connsiteX1934" fmla="*/ 1056133 w 3291843"/>
                <a:gd name="connsiteY1934" fmla="*/ 2159878 h 2468880"/>
                <a:gd name="connsiteX1935" fmla="*/ 1074421 w 3291843"/>
                <a:gd name="connsiteY1935" fmla="*/ 2146162 h 2468880"/>
                <a:gd name="connsiteX1936" fmla="*/ 1088137 w 3291843"/>
                <a:gd name="connsiteY1936" fmla="*/ 2137018 h 2468880"/>
                <a:gd name="connsiteX1937" fmla="*/ 1088137 w 3291843"/>
                <a:gd name="connsiteY1937" fmla="*/ 2141590 h 2468880"/>
                <a:gd name="connsiteX1938" fmla="*/ 1092709 w 3291843"/>
                <a:gd name="connsiteY1938" fmla="*/ 2137018 h 2468880"/>
                <a:gd name="connsiteX1939" fmla="*/ 1101853 w 3291843"/>
                <a:gd name="connsiteY1939" fmla="*/ 2123302 h 2468880"/>
                <a:gd name="connsiteX1940" fmla="*/ 1115569 w 3291843"/>
                <a:gd name="connsiteY1940" fmla="*/ 2114158 h 2468880"/>
                <a:gd name="connsiteX1941" fmla="*/ 1129285 w 3291843"/>
                <a:gd name="connsiteY1941" fmla="*/ 2105014 h 2468880"/>
                <a:gd name="connsiteX1942" fmla="*/ 1156717 w 3291843"/>
                <a:gd name="connsiteY1942" fmla="*/ 2086726 h 2468880"/>
                <a:gd name="connsiteX1943" fmla="*/ 1156717 w 3291843"/>
                <a:gd name="connsiteY1943" fmla="*/ 2086726 h 2468880"/>
                <a:gd name="connsiteX1944" fmla="*/ 1175005 w 3291843"/>
                <a:gd name="connsiteY1944" fmla="*/ 2059294 h 2468880"/>
                <a:gd name="connsiteX1945" fmla="*/ 1175005 w 3291843"/>
                <a:gd name="connsiteY1945" fmla="*/ 2041006 h 2468880"/>
                <a:gd name="connsiteX1946" fmla="*/ 1175005 w 3291843"/>
                <a:gd name="connsiteY1946" fmla="*/ 2031862 h 2468880"/>
                <a:gd name="connsiteX1947" fmla="*/ 1175005 w 3291843"/>
                <a:gd name="connsiteY1947" fmla="*/ 2018146 h 2468880"/>
                <a:gd name="connsiteX1948" fmla="*/ 1175005 w 3291843"/>
                <a:gd name="connsiteY1948" fmla="*/ 1990714 h 2468880"/>
                <a:gd name="connsiteX1949" fmla="*/ 1175005 w 3291843"/>
                <a:gd name="connsiteY1949" fmla="*/ 1967854 h 2468880"/>
                <a:gd name="connsiteX1950" fmla="*/ 1175005 w 3291843"/>
                <a:gd name="connsiteY1950" fmla="*/ 1949566 h 2468880"/>
                <a:gd name="connsiteX1951" fmla="*/ 1175005 w 3291843"/>
                <a:gd name="connsiteY1951" fmla="*/ 1944994 h 2468880"/>
                <a:gd name="connsiteX1952" fmla="*/ 1165861 w 3291843"/>
                <a:gd name="connsiteY1952" fmla="*/ 1940422 h 2468880"/>
                <a:gd name="connsiteX1953" fmla="*/ 1161289 w 3291843"/>
                <a:gd name="connsiteY1953" fmla="*/ 1926706 h 2468880"/>
                <a:gd name="connsiteX1954" fmla="*/ 1156717 w 3291843"/>
                <a:gd name="connsiteY1954" fmla="*/ 1912990 h 2468880"/>
                <a:gd name="connsiteX1955" fmla="*/ 1156717 w 3291843"/>
                <a:gd name="connsiteY1955" fmla="*/ 1899274 h 2468880"/>
                <a:gd name="connsiteX1956" fmla="*/ 1156717 w 3291843"/>
                <a:gd name="connsiteY1956" fmla="*/ 1890130 h 2468880"/>
                <a:gd name="connsiteX1957" fmla="*/ 1156717 w 3291843"/>
                <a:gd name="connsiteY1957" fmla="*/ 1867270 h 2468880"/>
                <a:gd name="connsiteX1958" fmla="*/ 1147573 w 3291843"/>
                <a:gd name="connsiteY1958" fmla="*/ 1848982 h 2468880"/>
                <a:gd name="connsiteX1959" fmla="*/ 1152145 w 3291843"/>
                <a:gd name="connsiteY1959" fmla="*/ 1830694 h 2468880"/>
                <a:gd name="connsiteX1960" fmla="*/ 1161289 w 3291843"/>
                <a:gd name="connsiteY1960" fmla="*/ 1816978 h 2468880"/>
                <a:gd name="connsiteX1961" fmla="*/ 1175005 w 3291843"/>
                <a:gd name="connsiteY1961" fmla="*/ 1784974 h 2468880"/>
                <a:gd name="connsiteX1962" fmla="*/ 1179577 w 3291843"/>
                <a:gd name="connsiteY1962" fmla="*/ 1771258 h 2468880"/>
                <a:gd name="connsiteX1963" fmla="*/ 1188721 w 3291843"/>
                <a:gd name="connsiteY1963" fmla="*/ 1766686 h 2468880"/>
                <a:gd name="connsiteX1964" fmla="*/ 1193293 w 3291843"/>
                <a:gd name="connsiteY1964" fmla="*/ 1762114 h 2468880"/>
                <a:gd name="connsiteX1965" fmla="*/ 1193293 w 3291843"/>
                <a:gd name="connsiteY1965" fmla="*/ 1766686 h 2468880"/>
                <a:gd name="connsiteX1966" fmla="*/ 1193293 w 3291843"/>
                <a:gd name="connsiteY1966" fmla="*/ 1757542 h 2468880"/>
                <a:gd name="connsiteX1967" fmla="*/ 1207009 w 3291843"/>
                <a:gd name="connsiteY1967" fmla="*/ 1748398 h 2468880"/>
                <a:gd name="connsiteX1968" fmla="*/ 1216153 w 3291843"/>
                <a:gd name="connsiteY1968" fmla="*/ 1730110 h 2468880"/>
                <a:gd name="connsiteX1969" fmla="*/ 1229869 w 3291843"/>
                <a:gd name="connsiteY1969" fmla="*/ 1716394 h 2468880"/>
                <a:gd name="connsiteX1970" fmla="*/ 1271017 w 3291843"/>
                <a:gd name="connsiteY1970" fmla="*/ 1675246 h 2468880"/>
                <a:gd name="connsiteX1971" fmla="*/ 1316737 w 3291843"/>
                <a:gd name="connsiteY1971" fmla="*/ 1634098 h 2468880"/>
                <a:gd name="connsiteX1972" fmla="*/ 1348741 w 3291843"/>
                <a:gd name="connsiteY1972" fmla="*/ 1588378 h 2468880"/>
                <a:gd name="connsiteX1973" fmla="*/ 1357885 w 3291843"/>
                <a:gd name="connsiteY1973" fmla="*/ 1560946 h 2468880"/>
                <a:gd name="connsiteX1974" fmla="*/ 1367029 w 3291843"/>
                <a:gd name="connsiteY1974" fmla="*/ 1542658 h 2468880"/>
                <a:gd name="connsiteX1975" fmla="*/ 1371601 w 3291843"/>
                <a:gd name="connsiteY1975" fmla="*/ 1533514 h 2468880"/>
                <a:gd name="connsiteX1976" fmla="*/ 1380745 w 3291843"/>
                <a:gd name="connsiteY1976" fmla="*/ 1524370 h 2468880"/>
                <a:gd name="connsiteX1977" fmla="*/ 1389889 w 3291843"/>
                <a:gd name="connsiteY1977" fmla="*/ 1501510 h 2468880"/>
                <a:gd name="connsiteX1978" fmla="*/ 1394461 w 3291843"/>
                <a:gd name="connsiteY1978" fmla="*/ 1478650 h 2468880"/>
                <a:gd name="connsiteX1979" fmla="*/ 1403605 w 3291843"/>
                <a:gd name="connsiteY1979" fmla="*/ 1474078 h 2468880"/>
                <a:gd name="connsiteX1980" fmla="*/ 1399033 w 3291843"/>
                <a:gd name="connsiteY1980" fmla="*/ 1469506 h 2468880"/>
                <a:gd name="connsiteX1981" fmla="*/ 1399033 w 3291843"/>
                <a:gd name="connsiteY1981" fmla="*/ 1474078 h 2468880"/>
                <a:gd name="connsiteX1982" fmla="*/ 1403605 w 3291843"/>
                <a:gd name="connsiteY1982" fmla="*/ 1446646 h 2468880"/>
                <a:gd name="connsiteX1983" fmla="*/ 1385318 w 3291843"/>
                <a:gd name="connsiteY1983" fmla="*/ 1446646 h 2468880"/>
                <a:gd name="connsiteX1984" fmla="*/ 1357885 w 3291843"/>
                <a:gd name="connsiteY1984" fmla="*/ 1455790 h 2468880"/>
                <a:gd name="connsiteX1985" fmla="*/ 1339597 w 3291843"/>
                <a:gd name="connsiteY1985" fmla="*/ 1455790 h 2468880"/>
                <a:gd name="connsiteX1986" fmla="*/ 1325881 w 3291843"/>
                <a:gd name="connsiteY1986" fmla="*/ 1455790 h 2468880"/>
                <a:gd name="connsiteX1987" fmla="*/ 1312165 w 3291843"/>
                <a:gd name="connsiteY1987" fmla="*/ 1464934 h 2468880"/>
                <a:gd name="connsiteX1988" fmla="*/ 1298449 w 3291843"/>
                <a:gd name="connsiteY1988" fmla="*/ 1464934 h 2468880"/>
                <a:gd name="connsiteX1989" fmla="*/ 1271017 w 3291843"/>
                <a:gd name="connsiteY1989" fmla="*/ 1474078 h 2468880"/>
                <a:gd name="connsiteX1990" fmla="*/ 1243585 w 3291843"/>
                <a:gd name="connsiteY1990" fmla="*/ 1455790 h 2468880"/>
                <a:gd name="connsiteX1991" fmla="*/ 1239013 w 3291843"/>
                <a:gd name="connsiteY1991" fmla="*/ 1451218 h 2468880"/>
                <a:gd name="connsiteX1992" fmla="*/ 1225297 w 3291843"/>
                <a:gd name="connsiteY1992" fmla="*/ 1451218 h 2468880"/>
                <a:gd name="connsiteX1993" fmla="*/ 1243585 w 3291843"/>
                <a:gd name="connsiteY1993" fmla="*/ 1437502 h 2468880"/>
                <a:gd name="connsiteX1994" fmla="*/ 1234441 w 3291843"/>
                <a:gd name="connsiteY1994" fmla="*/ 1419214 h 2468880"/>
                <a:gd name="connsiteX1995" fmla="*/ 1216153 w 3291843"/>
                <a:gd name="connsiteY1995" fmla="*/ 1400926 h 2468880"/>
                <a:gd name="connsiteX1996" fmla="*/ 1216153 w 3291843"/>
                <a:gd name="connsiteY1996" fmla="*/ 1400926 h 2468880"/>
                <a:gd name="connsiteX1997" fmla="*/ 1202437 w 3291843"/>
                <a:gd name="connsiteY1997" fmla="*/ 1387210 h 2468880"/>
                <a:gd name="connsiteX1998" fmla="*/ 1197865 w 3291843"/>
                <a:gd name="connsiteY1998" fmla="*/ 1382638 h 2468880"/>
                <a:gd name="connsiteX1999" fmla="*/ 1184149 w 3291843"/>
                <a:gd name="connsiteY1999" fmla="*/ 1373494 h 2468880"/>
                <a:gd name="connsiteX2000" fmla="*/ 1170433 w 3291843"/>
                <a:gd name="connsiteY2000" fmla="*/ 1364350 h 2468880"/>
                <a:gd name="connsiteX2001" fmla="*/ 1165861 w 3291843"/>
                <a:gd name="connsiteY2001" fmla="*/ 1359778 h 2468880"/>
                <a:gd name="connsiteX2002" fmla="*/ 1165861 w 3291843"/>
                <a:gd name="connsiteY2002" fmla="*/ 1368922 h 2468880"/>
                <a:gd name="connsiteX2003" fmla="*/ 1156717 w 3291843"/>
                <a:gd name="connsiteY2003" fmla="*/ 1350634 h 2468880"/>
                <a:gd name="connsiteX2004" fmla="*/ 1147573 w 3291843"/>
                <a:gd name="connsiteY2004" fmla="*/ 1327774 h 2468880"/>
                <a:gd name="connsiteX2005" fmla="*/ 1138429 w 3291843"/>
                <a:gd name="connsiteY2005" fmla="*/ 1300342 h 2468880"/>
                <a:gd name="connsiteX2006" fmla="*/ 1133857 w 3291843"/>
                <a:gd name="connsiteY2006" fmla="*/ 1291198 h 2468880"/>
                <a:gd name="connsiteX2007" fmla="*/ 1110997 w 3291843"/>
                <a:gd name="connsiteY2007" fmla="*/ 1268338 h 2468880"/>
                <a:gd name="connsiteX2008" fmla="*/ 1106425 w 3291843"/>
                <a:gd name="connsiteY2008" fmla="*/ 1245478 h 2468880"/>
                <a:gd name="connsiteX2009" fmla="*/ 1106425 w 3291843"/>
                <a:gd name="connsiteY2009" fmla="*/ 1227190 h 2468880"/>
                <a:gd name="connsiteX2010" fmla="*/ 1106425 w 3291843"/>
                <a:gd name="connsiteY2010" fmla="*/ 1227190 h 2468880"/>
                <a:gd name="connsiteX2011" fmla="*/ 1097281 w 3291843"/>
                <a:gd name="connsiteY2011" fmla="*/ 1208902 h 2468880"/>
                <a:gd name="connsiteX2012" fmla="*/ 1088137 w 3291843"/>
                <a:gd name="connsiteY2012" fmla="*/ 1195186 h 2468880"/>
                <a:gd name="connsiteX2013" fmla="*/ 1069849 w 3291843"/>
                <a:gd name="connsiteY2013" fmla="*/ 1176898 h 2468880"/>
                <a:gd name="connsiteX2014" fmla="*/ 1069849 w 3291843"/>
                <a:gd name="connsiteY2014" fmla="*/ 1176898 h 2468880"/>
                <a:gd name="connsiteX2015" fmla="*/ 1065277 w 3291843"/>
                <a:gd name="connsiteY2015" fmla="*/ 1158610 h 2468880"/>
                <a:gd name="connsiteX2016" fmla="*/ 1069849 w 3291843"/>
                <a:gd name="connsiteY2016" fmla="*/ 1158610 h 2468880"/>
                <a:gd name="connsiteX2017" fmla="*/ 1060705 w 3291843"/>
                <a:gd name="connsiteY2017" fmla="*/ 1149466 h 2468880"/>
                <a:gd name="connsiteX2018" fmla="*/ 1046989 w 3291843"/>
                <a:gd name="connsiteY2018" fmla="*/ 1126606 h 2468880"/>
                <a:gd name="connsiteX2019" fmla="*/ 1033273 w 3291843"/>
                <a:gd name="connsiteY2019" fmla="*/ 1099174 h 2468880"/>
                <a:gd name="connsiteX2020" fmla="*/ 1028701 w 3291843"/>
                <a:gd name="connsiteY2020" fmla="*/ 1094602 h 2468880"/>
                <a:gd name="connsiteX2021" fmla="*/ 1028701 w 3291843"/>
                <a:gd name="connsiteY2021" fmla="*/ 1090030 h 2468880"/>
                <a:gd name="connsiteX2022" fmla="*/ 1019557 w 3291843"/>
                <a:gd name="connsiteY2022" fmla="*/ 1071742 h 2468880"/>
                <a:gd name="connsiteX2023" fmla="*/ 1014985 w 3291843"/>
                <a:gd name="connsiteY2023" fmla="*/ 1058026 h 2468880"/>
                <a:gd name="connsiteX2024" fmla="*/ 996697 w 3291843"/>
                <a:gd name="connsiteY2024" fmla="*/ 1016878 h 2468880"/>
                <a:gd name="connsiteX2025" fmla="*/ 1005841 w 3291843"/>
                <a:gd name="connsiteY2025" fmla="*/ 1035166 h 2468880"/>
                <a:gd name="connsiteX2026" fmla="*/ 1010413 w 3291843"/>
                <a:gd name="connsiteY2026" fmla="*/ 1039738 h 2468880"/>
                <a:gd name="connsiteX2027" fmla="*/ 1010413 w 3291843"/>
                <a:gd name="connsiteY2027" fmla="*/ 1048882 h 2468880"/>
                <a:gd name="connsiteX2028" fmla="*/ 1033273 w 3291843"/>
                <a:gd name="connsiteY2028" fmla="*/ 1071742 h 2468880"/>
                <a:gd name="connsiteX2029" fmla="*/ 1037845 w 3291843"/>
                <a:gd name="connsiteY2029" fmla="*/ 1048882 h 2468880"/>
                <a:gd name="connsiteX2030" fmla="*/ 1042417 w 3291843"/>
                <a:gd name="connsiteY2030" fmla="*/ 1026022 h 2468880"/>
                <a:gd name="connsiteX2031" fmla="*/ 1042417 w 3291843"/>
                <a:gd name="connsiteY2031" fmla="*/ 1039738 h 2468880"/>
                <a:gd name="connsiteX2032" fmla="*/ 1042417 w 3291843"/>
                <a:gd name="connsiteY2032" fmla="*/ 1058026 h 2468880"/>
                <a:gd name="connsiteX2033" fmla="*/ 1051561 w 3291843"/>
                <a:gd name="connsiteY2033" fmla="*/ 1058026 h 2468880"/>
                <a:gd name="connsiteX2034" fmla="*/ 1069849 w 3291843"/>
                <a:gd name="connsiteY2034" fmla="*/ 1090030 h 2468880"/>
                <a:gd name="connsiteX2035" fmla="*/ 1092709 w 3291843"/>
                <a:gd name="connsiteY2035" fmla="*/ 1131178 h 2468880"/>
                <a:gd name="connsiteX2036" fmla="*/ 1106425 w 3291843"/>
                <a:gd name="connsiteY2036" fmla="*/ 1144894 h 2468880"/>
                <a:gd name="connsiteX2037" fmla="*/ 1124713 w 3291843"/>
                <a:gd name="connsiteY2037" fmla="*/ 1167754 h 2468880"/>
                <a:gd name="connsiteX2038" fmla="*/ 1133857 w 3291843"/>
                <a:gd name="connsiteY2038" fmla="*/ 1186042 h 2468880"/>
                <a:gd name="connsiteX2039" fmla="*/ 1133857 w 3291843"/>
                <a:gd name="connsiteY2039" fmla="*/ 1199758 h 2468880"/>
                <a:gd name="connsiteX2040" fmla="*/ 1138429 w 3291843"/>
                <a:gd name="connsiteY2040" fmla="*/ 1213474 h 2468880"/>
                <a:gd name="connsiteX2041" fmla="*/ 1175005 w 3291843"/>
                <a:gd name="connsiteY2041" fmla="*/ 1254622 h 2468880"/>
                <a:gd name="connsiteX2042" fmla="*/ 1179577 w 3291843"/>
                <a:gd name="connsiteY2042" fmla="*/ 1268338 h 2468880"/>
                <a:gd name="connsiteX2043" fmla="*/ 1188721 w 3291843"/>
                <a:gd name="connsiteY2043" fmla="*/ 1282054 h 2468880"/>
                <a:gd name="connsiteX2044" fmla="*/ 1207009 w 3291843"/>
                <a:gd name="connsiteY2044" fmla="*/ 1309486 h 2468880"/>
                <a:gd name="connsiteX2045" fmla="*/ 1207009 w 3291843"/>
                <a:gd name="connsiteY2045" fmla="*/ 1309486 h 2468880"/>
                <a:gd name="connsiteX2046" fmla="*/ 1216153 w 3291843"/>
                <a:gd name="connsiteY2046" fmla="*/ 1327774 h 2468880"/>
                <a:gd name="connsiteX2047" fmla="*/ 1216153 w 3291843"/>
                <a:gd name="connsiteY2047" fmla="*/ 1350634 h 2468880"/>
                <a:gd name="connsiteX2048" fmla="*/ 1211581 w 3291843"/>
                <a:gd name="connsiteY2048" fmla="*/ 1350634 h 2468880"/>
                <a:gd name="connsiteX2049" fmla="*/ 1220725 w 3291843"/>
                <a:gd name="connsiteY2049" fmla="*/ 1364350 h 2468880"/>
                <a:gd name="connsiteX2050" fmla="*/ 1225297 w 3291843"/>
                <a:gd name="connsiteY2050" fmla="*/ 1378066 h 2468880"/>
                <a:gd name="connsiteX2051" fmla="*/ 1229869 w 3291843"/>
                <a:gd name="connsiteY2051" fmla="*/ 1387210 h 2468880"/>
                <a:gd name="connsiteX2052" fmla="*/ 1234441 w 3291843"/>
                <a:gd name="connsiteY2052" fmla="*/ 1410070 h 2468880"/>
                <a:gd name="connsiteX2053" fmla="*/ 1248157 w 3291843"/>
                <a:gd name="connsiteY2053" fmla="*/ 1410070 h 2468880"/>
                <a:gd name="connsiteX2054" fmla="*/ 1261873 w 3291843"/>
                <a:gd name="connsiteY2054" fmla="*/ 1410070 h 2468880"/>
                <a:gd name="connsiteX2055" fmla="*/ 1261873 w 3291843"/>
                <a:gd name="connsiteY2055" fmla="*/ 1405498 h 2468880"/>
                <a:gd name="connsiteX2056" fmla="*/ 1261873 w 3291843"/>
                <a:gd name="connsiteY2056" fmla="*/ 1405498 h 2468880"/>
                <a:gd name="connsiteX2057" fmla="*/ 1284733 w 3291843"/>
                <a:gd name="connsiteY2057" fmla="*/ 1391782 h 2468880"/>
                <a:gd name="connsiteX2058" fmla="*/ 1307593 w 3291843"/>
                <a:gd name="connsiteY2058" fmla="*/ 1387210 h 2468880"/>
                <a:gd name="connsiteX2059" fmla="*/ 1321309 w 3291843"/>
                <a:gd name="connsiteY2059" fmla="*/ 1378066 h 2468880"/>
                <a:gd name="connsiteX2060" fmla="*/ 1348741 w 3291843"/>
                <a:gd name="connsiteY2060" fmla="*/ 1364350 h 2468880"/>
                <a:gd name="connsiteX2061" fmla="*/ 1380745 w 3291843"/>
                <a:gd name="connsiteY2061" fmla="*/ 1350634 h 2468880"/>
                <a:gd name="connsiteX2062" fmla="*/ 1399033 w 3291843"/>
                <a:gd name="connsiteY2062" fmla="*/ 1341490 h 2468880"/>
                <a:gd name="connsiteX2063" fmla="*/ 1408178 w 3291843"/>
                <a:gd name="connsiteY2063" fmla="*/ 1327774 h 2468880"/>
                <a:gd name="connsiteX2064" fmla="*/ 1435610 w 3291843"/>
                <a:gd name="connsiteY2064" fmla="*/ 1309486 h 2468880"/>
                <a:gd name="connsiteX2065" fmla="*/ 1453898 w 3291843"/>
                <a:gd name="connsiteY2065" fmla="*/ 1304914 h 2468880"/>
                <a:gd name="connsiteX2066" fmla="*/ 1463041 w 3291843"/>
                <a:gd name="connsiteY2066" fmla="*/ 1304914 h 2468880"/>
                <a:gd name="connsiteX2067" fmla="*/ 1467613 w 3291843"/>
                <a:gd name="connsiteY2067" fmla="*/ 1291198 h 2468880"/>
                <a:gd name="connsiteX2068" fmla="*/ 1485901 w 3291843"/>
                <a:gd name="connsiteY2068" fmla="*/ 1282054 h 2468880"/>
                <a:gd name="connsiteX2069" fmla="*/ 1504190 w 3291843"/>
                <a:gd name="connsiteY2069" fmla="*/ 1259194 h 2468880"/>
                <a:gd name="connsiteX2070" fmla="*/ 1517905 w 3291843"/>
                <a:gd name="connsiteY2070" fmla="*/ 1254622 h 2468880"/>
                <a:gd name="connsiteX2071" fmla="*/ 1517905 w 3291843"/>
                <a:gd name="connsiteY2071" fmla="*/ 1236334 h 2468880"/>
                <a:gd name="connsiteX2072" fmla="*/ 1522478 w 3291843"/>
                <a:gd name="connsiteY2072" fmla="*/ 1222618 h 2468880"/>
                <a:gd name="connsiteX2073" fmla="*/ 1531622 w 3291843"/>
                <a:gd name="connsiteY2073" fmla="*/ 1227190 h 2468880"/>
                <a:gd name="connsiteX2074" fmla="*/ 1540765 w 3291843"/>
                <a:gd name="connsiteY2074" fmla="*/ 1213474 h 2468880"/>
                <a:gd name="connsiteX2075" fmla="*/ 1554482 w 3291843"/>
                <a:gd name="connsiteY2075" fmla="*/ 1190614 h 2468880"/>
                <a:gd name="connsiteX2076" fmla="*/ 1549910 w 3291843"/>
                <a:gd name="connsiteY2076" fmla="*/ 1176898 h 2468880"/>
                <a:gd name="connsiteX2077" fmla="*/ 1536193 w 3291843"/>
                <a:gd name="connsiteY2077" fmla="*/ 1163182 h 2468880"/>
                <a:gd name="connsiteX2078" fmla="*/ 1522478 w 3291843"/>
                <a:gd name="connsiteY2078" fmla="*/ 1149466 h 2468880"/>
                <a:gd name="connsiteX2079" fmla="*/ 1499618 w 3291843"/>
                <a:gd name="connsiteY2079" fmla="*/ 1140322 h 2468880"/>
                <a:gd name="connsiteX2080" fmla="*/ 1485901 w 3291843"/>
                <a:gd name="connsiteY2080" fmla="*/ 1126606 h 2468880"/>
                <a:gd name="connsiteX2081" fmla="*/ 1481330 w 3291843"/>
                <a:gd name="connsiteY2081" fmla="*/ 1112890 h 2468880"/>
                <a:gd name="connsiteX2082" fmla="*/ 1481330 w 3291843"/>
                <a:gd name="connsiteY2082" fmla="*/ 1108318 h 2468880"/>
                <a:gd name="connsiteX2083" fmla="*/ 1481330 w 3291843"/>
                <a:gd name="connsiteY2083" fmla="*/ 1099174 h 2468880"/>
                <a:gd name="connsiteX2084" fmla="*/ 1476758 w 3291843"/>
                <a:gd name="connsiteY2084" fmla="*/ 1090030 h 2468880"/>
                <a:gd name="connsiteX2085" fmla="*/ 1476758 w 3291843"/>
                <a:gd name="connsiteY2085" fmla="*/ 1094602 h 2468880"/>
                <a:gd name="connsiteX2086" fmla="*/ 1472185 w 3291843"/>
                <a:gd name="connsiteY2086" fmla="*/ 1099174 h 2468880"/>
                <a:gd name="connsiteX2087" fmla="*/ 1458470 w 3291843"/>
                <a:gd name="connsiteY2087" fmla="*/ 1117462 h 2468880"/>
                <a:gd name="connsiteX2088" fmla="*/ 1444753 w 3291843"/>
                <a:gd name="connsiteY2088" fmla="*/ 1135750 h 2468880"/>
                <a:gd name="connsiteX2089" fmla="*/ 1435610 w 3291843"/>
                <a:gd name="connsiteY2089" fmla="*/ 1140322 h 2468880"/>
                <a:gd name="connsiteX2090" fmla="*/ 1431038 w 3291843"/>
                <a:gd name="connsiteY2090" fmla="*/ 1144894 h 2468880"/>
                <a:gd name="connsiteX2091" fmla="*/ 1435610 w 3291843"/>
                <a:gd name="connsiteY2091" fmla="*/ 1144894 h 2468880"/>
                <a:gd name="connsiteX2092" fmla="*/ 1431038 w 3291843"/>
                <a:gd name="connsiteY2092" fmla="*/ 1144894 h 2468880"/>
                <a:gd name="connsiteX2093" fmla="*/ 1431038 w 3291843"/>
                <a:gd name="connsiteY2093" fmla="*/ 1144894 h 2468880"/>
                <a:gd name="connsiteX2094" fmla="*/ 1403605 w 3291843"/>
                <a:gd name="connsiteY2094" fmla="*/ 1144894 h 2468880"/>
                <a:gd name="connsiteX2095" fmla="*/ 1389889 w 3291843"/>
                <a:gd name="connsiteY2095" fmla="*/ 1140322 h 2468880"/>
                <a:gd name="connsiteX2096" fmla="*/ 1385318 w 3291843"/>
                <a:gd name="connsiteY2096" fmla="*/ 1135750 h 2468880"/>
                <a:gd name="connsiteX2097" fmla="*/ 1367029 w 3291843"/>
                <a:gd name="connsiteY2097" fmla="*/ 1122034 h 2468880"/>
                <a:gd name="connsiteX2098" fmla="*/ 1353313 w 3291843"/>
                <a:gd name="connsiteY2098" fmla="*/ 1099174 h 2468880"/>
                <a:gd name="connsiteX2099" fmla="*/ 1353313 w 3291843"/>
                <a:gd name="connsiteY2099" fmla="*/ 1085458 h 2468880"/>
                <a:gd name="connsiteX2100" fmla="*/ 1357885 w 3291843"/>
                <a:gd name="connsiteY2100" fmla="*/ 1085458 h 2468880"/>
                <a:gd name="connsiteX2101" fmla="*/ 1344169 w 3291843"/>
                <a:gd name="connsiteY2101" fmla="*/ 1071742 h 2468880"/>
                <a:gd name="connsiteX2102" fmla="*/ 1335025 w 3291843"/>
                <a:gd name="connsiteY2102" fmla="*/ 1062598 h 2468880"/>
                <a:gd name="connsiteX2103" fmla="*/ 1330453 w 3291843"/>
                <a:gd name="connsiteY2103" fmla="*/ 1053454 h 2468880"/>
                <a:gd name="connsiteX2104" fmla="*/ 1321309 w 3291843"/>
                <a:gd name="connsiteY2104" fmla="*/ 1039738 h 2468880"/>
                <a:gd name="connsiteX2105" fmla="*/ 1303021 w 3291843"/>
                <a:gd name="connsiteY2105" fmla="*/ 1016878 h 2468880"/>
                <a:gd name="connsiteX2106" fmla="*/ 1307593 w 3291843"/>
                <a:gd name="connsiteY2106" fmla="*/ 1012306 h 2468880"/>
                <a:gd name="connsiteX2107" fmla="*/ 1307593 w 3291843"/>
                <a:gd name="connsiteY2107" fmla="*/ 1003162 h 2468880"/>
                <a:gd name="connsiteX2108" fmla="*/ 1316737 w 3291843"/>
                <a:gd name="connsiteY2108" fmla="*/ 1003162 h 2468880"/>
                <a:gd name="connsiteX2109" fmla="*/ 1321309 w 3291843"/>
                <a:gd name="connsiteY2109" fmla="*/ 1003162 h 2468880"/>
                <a:gd name="connsiteX2110" fmla="*/ 1321309 w 3291843"/>
                <a:gd name="connsiteY2110" fmla="*/ 994018 h 2468880"/>
                <a:gd name="connsiteX2111" fmla="*/ 1335025 w 3291843"/>
                <a:gd name="connsiteY2111" fmla="*/ 998590 h 2468880"/>
                <a:gd name="connsiteX2112" fmla="*/ 1344169 w 3291843"/>
                <a:gd name="connsiteY2112" fmla="*/ 994018 h 2468880"/>
                <a:gd name="connsiteX2113" fmla="*/ 1357885 w 3291843"/>
                <a:gd name="connsiteY2113" fmla="*/ 1007734 h 2468880"/>
                <a:gd name="connsiteX2114" fmla="*/ 1357885 w 3291843"/>
                <a:gd name="connsiteY2114" fmla="*/ 1016878 h 2468880"/>
                <a:gd name="connsiteX2115" fmla="*/ 1362458 w 3291843"/>
                <a:gd name="connsiteY2115" fmla="*/ 1021450 h 2468880"/>
                <a:gd name="connsiteX2116" fmla="*/ 1362458 w 3291843"/>
                <a:gd name="connsiteY2116" fmla="*/ 1021450 h 2468880"/>
                <a:gd name="connsiteX2117" fmla="*/ 1367029 w 3291843"/>
                <a:gd name="connsiteY2117" fmla="*/ 1030594 h 2468880"/>
                <a:gd name="connsiteX2118" fmla="*/ 1380745 w 3291843"/>
                <a:gd name="connsiteY2118" fmla="*/ 1048882 h 2468880"/>
                <a:gd name="connsiteX2119" fmla="*/ 1403605 w 3291843"/>
                <a:gd name="connsiteY2119" fmla="*/ 1058026 h 2468880"/>
                <a:gd name="connsiteX2120" fmla="*/ 1435610 w 3291843"/>
                <a:gd name="connsiteY2120" fmla="*/ 1071742 h 2468880"/>
                <a:gd name="connsiteX2121" fmla="*/ 1453898 w 3291843"/>
                <a:gd name="connsiteY2121" fmla="*/ 1076314 h 2468880"/>
                <a:gd name="connsiteX2122" fmla="*/ 1463041 w 3291843"/>
                <a:gd name="connsiteY2122" fmla="*/ 1071742 h 2468880"/>
                <a:gd name="connsiteX2123" fmla="*/ 1467613 w 3291843"/>
                <a:gd name="connsiteY2123" fmla="*/ 1071742 h 2468880"/>
                <a:gd name="connsiteX2124" fmla="*/ 1463041 w 3291843"/>
                <a:gd name="connsiteY2124" fmla="*/ 1071742 h 2468880"/>
                <a:gd name="connsiteX2125" fmla="*/ 1485901 w 3291843"/>
                <a:gd name="connsiteY2125" fmla="*/ 1067170 h 2468880"/>
                <a:gd name="connsiteX2126" fmla="*/ 1472185 w 3291843"/>
                <a:gd name="connsiteY2126" fmla="*/ 1071742 h 2468880"/>
                <a:gd name="connsiteX2127" fmla="*/ 1499618 w 3291843"/>
                <a:gd name="connsiteY2127" fmla="*/ 1071742 h 2468880"/>
                <a:gd name="connsiteX2128" fmla="*/ 1508762 w 3291843"/>
                <a:gd name="connsiteY2128" fmla="*/ 1090030 h 2468880"/>
                <a:gd name="connsiteX2129" fmla="*/ 1517905 w 3291843"/>
                <a:gd name="connsiteY2129" fmla="*/ 1094602 h 2468880"/>
                <a:gd name="connsiteX2130" fmla="*/ 1527050 w 3291843"/>
                <a:gd name="connsiteY2130" fmla="*/ 1094602 h 2468880"/>
                <a:gd name="connsiteX2131" fmla="*/ 1545338 w 3291843"/>
                <a:gd name="connsiteY2131" fmla="*/ 1099174 h 2468880"/>
                <a:gd name="connsiteX2132" fmla="*/ 1572770 w 3291843"/>
                <a:gd name="connsiteY2132" fmla="*/ 1099174 h 2468880"/>
                <a:gd name="connsiteX2133" fmla="*/ 1572770 w 3291843"/>
                <a:gd name="connsiteY2133" fmla="*/ 1099174 h 2468880"/>
                <a:gd name="connsiteX2134" fmla="*/ 1595630 w 3291843"/>
                <a:gd name="connsiteY2134" fmla="*/ 1103746 h 2468880"/>
                <a:gd name="connsiteX2135" fmla="*/ 1604774 w 3291843"/>
                <a:gd name="connsiteY2135" fmla="*/ 1103746 h 2468880"/>
                <a:gd name="connsiteX2136" fmla="*/ 1609345 w 3291843"/>
                <a:gd name="connsiteY2136" fmla="*/ 1103746 h 2468880"/>
                <a:gd name="connsiteX2137" fmla="*/ 1632205 w 3291843"/>
                <a:gd name="connsiteY2137" fmla="*/ 1103746 h 2468880"/>
                <a:gd name="connsiteX2138" fmla="*/ 1641350 w 3291843"/>
                <a:gd name="connsiteY2138" fmla="*/ 1099174 h 2468880"/>
                <a:gd name="connsiteX2139" fmla="*/ 1641350 w 3291843"/>
                <a:gd name="connsiteY2139" fmla="*/ 1099174 h 2468880"/>
                <a:gd name="connsiteX2140" fmla="*/ 1655066 w 3291843"/>
                <a:gd name="connsiteY2140" fmla="*/ 1103746 h 2468880"/>
                <a:gd name="connsiteX2141" fmla="*/ 1655066 w 3291843"/>
                <a:gd name="connsiteY2141" fmla="*/ 1103746 h 2468880"/>
                <a:gd name="connsiteX2142" fmla="*/ 1691642 w 3291843"/>
                <a:gd name="connsiteY2142" fmla="*/ 1099174 h 2468880"/>
                <a:gd name="connsiteX2143" fmla="*/ 1682498 w 3291843"/>
                <a:gd name="connsiteY2143" fmla="*/ 1094602 h 2468880"/>
                <a:gd name="connsiteX2144" fmla="*/ 1691642 w 3291843"/>
                <a:gd name="connsiteY2144" fmla="*/ 1099174 h 2468880"/>
                <a:gd name="connsiteX2145" fmla="*/ 1691642 w 3291843"/>
                <a:gd name="connsiteY2145" fmla="*/ 1108318 h 2468880"/>
                <a:gd name="connsiteX2146" fmla="*/ 1700786 w 3291843"/>
                <a:gd name="connsiteY2146" fmla="*/ 1112890 h 2468880"/>
                <a:gd name="connsiteX2147" fmla="*/ 1705358 w 3291843"/>
                <a:gd name="connsiteY2147" fmla="*/ 1126606 h 2468880"/>
                <a:gd name="connsiteX2148" fmla="*/ 1709930 w 3291843"/>
                <a:gd name="connsiteY2148" fmla="*/ 1135750 h 2468880"/>
                <a:gd name="connsiteX2149" fmla="*/ 1719074 w 3291843"/>
                <a:gd name="connsiteY2149" fmla="*/ 1135750 h 2468880"/>
                <a:gd name="connsiteX2150" fmla="*/ 1719074 w 3291843"/>
                <a:gd name="connsiteY2150" fmla="*/ 1135750 h 2468880"/>
                <a:gd name="connsiteX2151" fmla="*/ 1723646 w 3291843"/>
                <a:gd name="connsiteY2151" fmla="*/ 1135750 h 2468880"/>
                <a:gd name="connsiteX2152" fmla="*/ 1723646 w 3291843"/>
                <a:gd name="connsiteY2152" fmla="*/ 1140322 h 2468880"/>
                <a:gd name="connsiteX2153" fmla="*/ 1728218 w 3291843"/>
                <a:gd name="connsiteY2153" fmla="*/ 1140322 h 2468880"/>
                <a:gd name="connsiteX2154" fmla="*/ 1741934 w 3291843"/>
                <a:gd name="connsiteY2154" fmla="*/ 1158610 h 2468880"/>
                <a:gd name="connsiteX2155" fmla="*/ 1764794 w 3291843"/>
                <a:gd name="connsiteY2155" fmla="*/ 1158610 h 2468880"/>
                <a:gd name="connsiteX2156" fmla="*/ 1751078 w 3291843"/>
                <a:gd name="connsiteY2156" fmla="*/ 1167754 h 2468880"/>
                <a:gd name="connsiteX2157" fmla="*/ 1741934 w 3291843"/>
                <a:gd name="connsiteY2157" fmla="*/ 1172326 h 2468880"/>
                <a:gd name="connsiteX2158" fmla="*/ 1751078 w 3291843"/>
                <a:gd name="connsiteY2158" fmla="*/ 1186042 h 2468880"/>
                <a:gd name="connsiteX2159" fmla="*/ 1769366 w 3291843"/>
                <a:gd name="connsiteY2159" fmla="*/ 1204330 h 2468880"/>
                <a:gd name="connsiteX2160" fmla="*/ 1796798 w 3291843"/>
                <a:gd name="connsiteY2160" fmla="*/ 1204330 h 2468880"/>
                <a:gd name="connsiteX2161" fmla="*/ 1801370 w 3291843"/>
                <a:gd name="connsiteY2161" fmla="*/ 1186042 h 2468880"/>
                <a:gd name="connsiteX2162" fmla="*/ 1805942 w 3291843"/>
                <a:gd name="connsiteY2162" fmla="*/ 1186042 h 2468880"/>
                <a:gd name="connsiteX2163" fmla="*/ 1805942 w 3291843"/>
                <a:gd name="connsiteY2163" fmla="*/ 1181470 h 2468880"/>
                <a:gd name="connsiteX2164" fmla="*/ 1805942 w 3291843"/>
                <a:gd name="connsiteY2164" fmla="*/ 1172326 h 2468880"/>
                <a:gd name="connsiteX2165" fmla="*/ 1815086 w 3291843"/>
                <a:gd name="connsiteY2165" fmla="*/ 1172326 h 2468880"/>
                <a:gd name="connsiteX2166" fmla="*/ 1815086 w 3291843"/>
                <a:gd name="connsiteY2166" fmla="*/ 1176898 h 2468880"/>
                <a:gd name="connsiteX2167" fmla="*/ 1819658 w 3291843"/>
                <a:gd name="connsiteY2167" fmla="*/ 1181470 h 2468880"/>
                <a:gd name="connsiteX2168" fmla="*/ 1815086 w 3291843"/>
                <a:gd name="connsiteY2168" fmla="*/ 1195186 h 2468880"/>
                <a:gd name="connsiteX2169" fmla="*/ 1819658 w 3291843"/>
                <a:gd name="connsiteY2169" fmla="*/ 1195186 h 2468880"/>
                <a:gd name="connsiteX2170" fmla="*/ 1819658 w 3291843"/>
                <a:gd name="connsiteY2170" fmla="*/ 1227190 h 2468880"/>
                <a:gd name="connsiteX2171" fmla="*/ 1824230 w 3291843"/>
                <a:gd name="connsiteY2171" fmla="*/ 1236334 h 2468880"/>
                <a:gd name="connsiteX2172" fmla="*/ 1824230 w 3291843"/>
                <a:gd name="connsiteY2172" fmla="*/ 1240906 h 2468880"/>
                <a:gd name="connsiteX2173" fmla="*/ 1824230 w 3291843"/>
                <a:gd name="connsiteY2173" fmla="*/ 1250050 h 2468880"/>
                <a:gd name="connsiteX2174" fmla="*/ 1824230 w 3291843"/>
                <a:gd name="connsiteY2174" fmla="*/ 1245478 h 2468880"/>
                <a:gd name="connsiteX2175" fmla="*/ 1824230 w 3291843"/>
                <a:gd name="connsiteY2175" fmla="*/ 1250050 h 2468880"/>
                <a:gd name="connsiteX2176" fmla="*/ 1824230 w 3291843"/>
                <a:gd name="connsiteY2176" fmla="*/ 1254622 h 2468880"/>
                <a:gd name="connsiteX2177" fmla="*/ 1824230 w 3291843"/>
                <a:gd name="connsiteY2177" fmla="*/ 1254622 h 2468880"/>
                <a:gd name="connsiteX2178" fmla="*/ 1824230 w 3291843"/>
                <a:gd name="connsiteY2178" fmla="*/ 1263766 h 2468880"/>
                <a:gd name="connsiteX2179" fmla="*/ 1828802 w 3291843"/>
                <a:gd name="connsiteY2179" fmla="*/ 1282054 h 2468880"/>
                <a:gd name="connsiteX2180" fmla="*/ 1837946 w 3291843"/>
                <a:gd name="connsiteY2180" fmla="*/ 1314058 h 2468880"/>
                <a:gd name="connsiteX2181" fmla="*/ 1860806 w 3291843"/>
                <a:gd name="connsiteY2181" fmla="*/ 1350634 h 2468880"/>
                <a:gd name="connsiteX2182" fmla="*/ 1869950 w 3291843"/>
                <a:gd name="connsiteY2182" fmla="*/ 1368922 h 2468880"/>
                <a:gd name="connsiteX2183" fmla="*/ 1883666 w 3291843"/>
                <a:gd name="connsiteY2183" fmla="*/ 1405498 h 2468880"/>
                <a:gd name="connsiteX2184" fmla="*/ 1897382 w 3291843"/>
                <a:gd name="connsiteY2184" fmla="*/ 1428358 h 2468880"/>
                <a:gd name="connsiteX2185" fmla="*/ 1906526 w 3291843"/>
                <a:gd name="connsiteY2185" fmla="*/ 1451218 h 2468880"/>
                <a:gd name="connsiteX2186" fmla="*/ 1924814 w 3291843"/>
                <a:gd name="connsiteY2186" fmla="*/ 1492366 h 2468880"/>
                <a:gd name="connsiteX2187" fmla="*/ 1947674 w 3291843"/>
                <a:gd name="connsiteY2187" fmla="*/ 1483222 h 2468880"/>
                <a:gd name="connsiteX2188" fmla="*/ 1970534 w 3291843"/>
                <a:gd name="connsiteY2188" fmla="*/ 1474078 h 2468880"/>
                <a:gd name="connsiteX2189" fmla="*/ 1970534 w 3291843"/>
                <a:gd name="connsiteY2189" fmla="*/ 1474078 h 2468880"/>
                <a:gd name="connsiteX2190" fmla="*/ 1961390 w 3291843"/>
                <a:gd name="connsiteY2190" fmla="*/ 1469506 h 2468880"/>
                <a:gd name="connsiteX2191" fmla="*/ 1965962 w 3291843"/>
                <a:gd name="connsiteY2191" fmla="*/ 1455790 h 2468880"/>
                <a:gd name="connsiteX2192" fmla="*/ 1970534 w 3291843"/>
                <a:gd name="connsiteY2192" fmla="*/ 1451218 h 2468880"/>
                <a:gd name="connsiteX2193" fmla="*/ 1975106 w 3291843"/>
                <a:gd name="connsiteY2193" fmla="*/ 1451218 h 2468880"/>
                <a:gd name="connsiteX2194" fmla="*/ 1970534 w 3291843"/>
                <a:gd name="connsiteY2194" fmla="*/ 1414642 h 2468880"/>
                <a:gd name="connsiteX2195" fmla="*/ 1979678 w 3291843"/>
                <a:gd name="connsiteY2195" fmla="*/ 1396354 h 2468880"/>
                <a:gd name="connsiteX2196" fmla="*/ 1979678 w 3291843"/>
                <a:gd name="connsiteY2196" fmla="*/ 1387210 h 2468880"/>
                <a:gd name="connsiteX2197" fmla="*/ 1975106 w 3291843"/>
                <a:gd name="connsiteY2197" fmla="*/ 1378066 h 2468880"/>
                <a:gd name="connsiteX2198" fmla="*/ 1975106 w 3291843"/>
                <a:gd name="connsiteY2198" fmla="*/ 1378066 h 2468880"/>
                <a:gd name="connsiteX2199" fmla="*/ 1975106 w 3291843"/>
                <a:gd name="connsiteY2199" fmla="*/ 1382638 h 2468880"/>
                <a:gd name="connsiteX2200" fmla="*/ 1975106 w 3291843"/>
                <a:gd name="connsiteY2200" fmla="*/ 1382638 h 2468880"/>
                <a:gd name="connsiteX2201" fmla="*/ 1965962 w 3291843"/>
                <a:gd name="connsiteY2201" fmla="*/ 1346062 h 2468880"/>
                <a:gd name="connsiteX2202" fmla="*/ 1979678 w 3291843"/>
                <a:gd name="connsiteY2202" fmla="*/ 1332346 h 2468880"/>
                <a:gd name="connsiteX2203" fmla="*/ 1979678 w 3291843"/>
                <a:gd name="connsiteY2203" fmla="*/ 1327774 h 2468880"/>
                <a:gd name="connsiteX2204" fmla="*/ 1984250 w 3291843"/>
                <a:gd name="connsiteY2204" fmla="*/ 1332346 h 2468880"/>
                <a:gd name="connsiteX2205" fmla="*/ 1997966 w 3291843"/>
                <a:gd name="connsiteY2205" fmla="*/ 1318630 h 2468880"/>
                <a:gd name="connsiteX2206" fmla="*/ 2011682 w 3291843"/>
                <a:gd name="connsiteY2206" fmla="*/ 1295770 h 2468880"/>
                <a:gd name="connsiteX2207" fmla="*/ 2039114 w 3291843"/>
                <a:gd name="connsiteY2207" fmla="*/ 1272910 h 2468880"/>
                <a:gd name="connsiteX2208" fmla="*/ 2061974 w 3291843"/>
                <a:gd name="connsiteY2208" fmla="*/ 1240906 h 2468880"/>
                <a:gd name="connsiteX2209" fmla="*/ 2057402 w 3291843"/>
                <a:gd name="connsiteY2209" fmla="*/ 1240906 h 2468880"/>
                <a:gd name="connsiteX2210" fmla="*/ 2061974 w 3291843"/>
                <a:gd name="connsiteY2210" fmla="*/ 1236334 h 2468880"/>
                <a:gd name="connsiteX2211" fmla="*/ 2061974 w 3291843"/>
                <a:gd name="connsiteY2211" fmla="*/ 1240906 h 2468880"/>
                <a:gd name="connsiteX2212" fmla="*/ 2080262 w 3291843"/>
                <a:gd name="connsiteY2212" fmla="*/ 1231762 h 2468880"/>
                <a:gd name="connsiteX2213" fmla="*/ 2080262 w 3291843"/>
                <a:gd name="connsiteY2213" fmla="*/ 1231762 h 2468880"/>
                <a:gd name="connsiteX2214" fmla="*/ 2093978 w 3291843"/>
                <a:gd name="connsiteY2214" fmla="*/ 1218046 h 2468880"/>
                <a:gd name="connsiteX2215" fmla="*/ 2112266 w 3291843"/>
                <a:gd name="connsiteY2215" fmla="*/ 1186042 h 2468880"/>
                <a:gd name="connsiteX2216" fmla="*/ 2116838 w 3291843"/>
                <a:gd name="connsiteY2216" fmla="*/ 1199758 h 2468880"/>
                <a:gd name="connsiteX2217" fmla="*/ 2116838 w 3291843"/>
                <a:gd name="connsiteY2217" fmla="*/ 1195186 h 2468880"/>
                <a:gd name="connsiteX2218" fmla="*/ 2121410 w 3291843"/>
                <a:gd name="connsiteY2218" fmla="*/ 1190614 h 2468880"/>
                <a:gd name="connsiteX2219" fmla="*/ 2121410 w 3291843"/>
                <a:gd name="connsiteY2219" fmla="*/ 1195186 h 2468880"/>
                <a:gd name="connsiteX2220" fmla="*/ 2121410 w 3291843"/>
                <a:gd name="connsiteY2220" fmla="*/ 1195186 h 2468880"/>
                <a:gd name="connsiteX2221" fmla="*/ 2121410 w 3291843"/>
                <a:gd name="connsiteY2221" fmla="*/ 1186042 h 2468880"/>
                <a:gd name="connsiteX2222" fmla="*/ 2125982 w 3291843"/>
                <a:gd name="connsiteY2222" fmla="*/ 1186042 h 2468880"/>
                <a:gd name="connsiteX2223" fmla="*/ 2125982 w 3291843"/>
                <a:gd name="connsiteY2223" fmla="*/ 1186042 h 2468880"/>
                <a:gd name="connsiteX2224" fmla="*/ 2130554 w 3291843"/>
                <a:gd name="connsiteY2224" fmla="*/ 1195186 h 2468880"/>
                <a:gd name="connsiteX2225" fmla="*/ 2135126 w 3291843"/>
                <a:gd name="connsiteY2225" fmla="*/ 1190614 h 2468880"/>
                <a:gd name="connsiteX2226" fmla="*/ 2135126 w 3291843"/>
                <a:gd name="connsiteY2226" fmla="*/ 1195186 h 2468880"/>
                <a:gd name="connsiteX2227" fmla="*/ 2135126 w 3291843"/>
                <a:gd name="connsiteY2227" fmla="*/ 1190614 h 2468880"/>
                <a:gd name="connsiteX2228" fmla="*/ 2139698 w 3291843"/>
                <a:gd name="connsiteY2228" fmla="*/ 1190614 h 2468880"/>
                <a:gd name="connsiteX2229" fmla="*/ 2139698 w 3291843"/>
                <a:gd name="connsiteY2229" fmla="*/ 1186042 h 2468880"/>
                <a:gd name="connsiteX2230" fmla="*/ 2144270 w 3291843"/>
                <a:gd name="connsiteY2230" fmla="*/ 1181470 h 2468880"/>
                <a:gd name="connsiteX2231" fmla="*/ 2144270 w 3291843"/>
                <a:gd name="connsiteY2231" fmla="*/ 1186042 h 2468880"/>
                <a:gd name="connsiteX2232" fmla="*/ 2144270 w 3291843"/>
                <a:gd name="connsiteY2232" fmla="*/ 1186042 h 2468880"/>
                <a:gd name="connsiteX2233" fmla="*/ 2144270 w 3291843"/>
                <a:gd name="connsiteY2233" fmla="*/ 1186042 h 2468880"/>
                <a:gd name="connsiteX2234" fmla="*/ 2144270 w 3291843"/>
                <a:gd name="connsiteY2234" fmla="*/ 1186042 h 2468880"/>
                <a:gd name="connsiteX2235" fmla="*/ 2144270 w 3291843"/>
                <a:gd name="connsiteY2235" fmla="*/ 1190614 h 2468880"/>
                <a:gd name="connsiteX2236" fmla="*/ 2153414 w 3291843"/>
                <a:gd name="connsiteY2236" fmla="*/ 1181470 h 2468880"/>
                <a:gd name="connsiteX2237" fmla="*/ 2157986 w 3291843"/>
                <a:gd name="connsiteY2237" fmla="*/ 1186042 h 2468880"/>
                <a:gd name="connsiteX2238" fmla="*/ 2153414 w 3291843"/>
                <a:gd name="connsiteY2238" fmla="*/ 1167754 h 2468880"/>
                <a:gd name="connsiteX2239" fmla="*/ 2153414 w 3291843"/>
                <a:gd name="connsiteY2239" fmla="*/ 1163182 h 2468880"/>
                <a:gd name="connsiteX2240" fmla="*/ 2153414 w 3291843"/>
                <a:gd name="connsiteY2240" fmla="*/ 1167754 h 2468880"/>
                <a:gd name="connsiteX2241" fmla="*/ 2153414 w 3291843"/>
                <a:gd name="connsiteY2241" fmla="*/ 1167754 h 2468880"/>
                <a:gd name="connsiteX2242" fmla="*/ 2162558 w 3291843"/>
                <a:gd name="connsiteY2242" fmla="*/ 1176898 h 2468880"/>
                <a:gd name="connsiteX2243" fmla="*/ 2171702 w 3291843"/>
                <a:gd name="connsiteY2243" fmla="*/ 1172326 h 2468880"/>
                <a:gd name="connsiteX2244" fmla="*/ 2171702 w 3291843"/>
                <a:gd name="connsiteY2244" fmla="*/ 1176898 h 2468880"/>
                <a:gd name="connsiteX2245" fmla="*/ 2171702 w 3291843"/>
                <a:gd name="connsiteY2245" fmla="*/ 1176898 h 2468880"/>
                <a:gd name="connsiteX2246" fmla="*/ 2171702 w 3291843"/>
                <a:gd name="connsiteY2246" fmla="*/ 1186042 h 2468880"/>
                <a:gd name="connsiteX2247" fmla="*/ 2171702 w 3291843"/>
                <a:gd name="connsiteY2247" fmla="*/ 1181470 h 2468880"/>
                <a:gd name="connsiteX2248" fmla="*/ 2180846 w 3291843"/>
                <a:gd name="connsiteY2248" fmla="*/ 1199758 h 2468880"/>
                <a:gd name="connsiteX2249" fmla="*/ 2180846 w 3291843"/>
                <a:gd name="connsiteY2249" fmla="*/ 1204330 h 2468880"/>
                <a:gd name="connsiteX2250" fmla="*/ 2180846 w 3291843"/>
                <a:gd name="connsiteY2250" fmla="*/ 1204330 h 2468880"/>
                <a:gd name="connsiteX2251" fmla="*/ 2189990 w 3291843"/>
                <a:gd name="connsiteY2251" fmla="*/ 1222618 h 2468880"/>
                <a:gd name="connsiteX2252" fmla="*/ 2189990 w 3291843"/>
                <a:gd name="connsiteY2252" fmla="*/ 1222618 h 2468880"/>
                <a:gd name="connsiteX2253" fmla="*/ 2199134 w 3291843"/>
                <a:gd name="connsiteY2253" fmla="*/ 1236334 h 2468880"/>
                <a:gd name="connsiteX2254" fmla="*/ 2199134 w 3291843"/>
                <a:gd name="connsiteY2254" fmla="*/ 1231762 h 2468880"/>
                <a:gd name="connsiteX2255" fmla="*/ 2203706 w 3291843"/>
                <a:gd name="connsiteY2255" fmla="*/ 1240906 h 2468880"/>
                <a:gd name="connsiteX2256" fmla="*/ 2208278 w 3291843"/>
                <a:gd name="connsiteY2256" fmla="*/ 1236334 h 2468880"/>
                <a:gd name="connsiteX2257" fmla="*/ 2208278 w 3291843"/>
                <a:gd name="connsiteY2257" fmla="*/ 1245478 h 2468880"/>
                <a:gd name="connsiteX2258" fmla="*/ 2208278 w 3291843"/>
                <a:gd name="connsiteY2258" fmla="*/ 1245478 h 2468880"/>
                <a:gd name="connsiteX2259" fmla="*/ 2208278 w 3291843"/>
                <a:gd name="connsiteY2259" fmla="*/ 1245478 h 2468880"/>
                <a:gd name="connsiteX2260" fmla="*/ 2208278 w 3291843"/>
                <a:gd name="connsiteY2260" fmla="*/ 1245478 h 2468880"/>
                <a:gd name="connsiteX2261" fmla="*/ 2208278 w 3291843"/>
                <a:gd name="connsiteY2261" fmla="*/ 1240906 h 2468880"/>
                <a:gd name="connsiteX2262" fmla="*/ 2217422 w 3291843"/>
                <a:gd name="connsiteY2262" fmla="*/ 1250050 h 2468880"/>
                <a:gd name="connsiteX2263" fmla="*/ 2217422 w 3291843"/>
                <a:gd name="connsiteY2263" fmla="*/ 1245478 h 2468880"/>
                <a:gd name="connsiteX2264" fmla="*/ 2217422 w 3291843"/>
                <a:gd name="connsiteY2264" fmla="*/ 1250050 h 2468880"/>
                <a:gd name="connsiteX2265" fmla="*/ 2221994 w 3291843"/>
                <a:gd name="connsiteY2265" fmla="*/ 1254622 h 2468880"/>
                <a:gd name="connsiteX2266" fmla="*/ 2221994 w 3291843"/>
                <a:gd name="connsiteY2266" fmla="*/ 1254622 h 2468880"/>
                <a:gd name="connsiteX2267" fmla="*/ 2221994 w 3291843"/>
                <a:gd name="connsiteY2267" fmla="*/ 1259194 h 2468880"/>
                <a:gd name="connsiteX2268" fmla="*/ 2226566 w 3291843"/>
                <a:gd name="connsiteY2268" fmla="*/ 1268338 h 2468880"/>
                <a:gd name="connsiteX2269" fmla="*/ 2226566 w 3291843"/>
                <a:gd name="connsiteY2269" fmla="*/ 1259194 h 2468880"/>
                <a:gd name="connsiteX2270" fmla="*/ 2226566 w 3291843"/>
                <a:gd name="connsiteY2270" fmla="*/ 1259194 h 2468880"/>
                <a:gd name="connsiteX2271" fmla="*/ 2240282 w 3291843"/>
                <a:gd name="connsiteY2271" fmla="*/ 1300342 h 2468880"/>
                <a:gd name="connsiteX2272" fmla="*/ 2240282 w 3291843"/>
                <a:gd name="connsiteY2272" fmla="*/ 1332346 h 2468880"/>
                <a:gd name="connsiteX2273" fmla="*/ 2244854 w 3291843"/>
                <a:gd name="connsiteY2273" fmla="*/ 1336918 h 2468880"/>
                <a:gd name="connsiteX2274" fmla="*/ 2249426 w 3291843"/>
                <a:gd name="connsiteY2274" fmla="*/ 1332346 h 2468880"/>
                <a:gd name="connsiteX2275" fmla="*/ 2253998 w 3291843"/>
                <a:gd name="connsiteY2275" fmla="*/ 1336918 h 2468880"/>
                <a:gd name="connsiteX2276" fmla="*/ 2258570 w 3291843"/>
                <a:gd name="connsiteY2276" fmla="*/ 1341490 h 2468880"/>
                <a:gd name="connsiteX2277" fmla="*/ 2258570 w 3291843"/>
                <a:gd name="connsiteY2277" fmla="*/ 1336918 h 2468880"/>
                <a:gd name="connsiteX2278" fmla="*/ 2267714 w 3291843"/>
                <a:gd name="connsiteY2278" fmla="*/ 1336918 h 2468880"/>
                <a:gd name="connsiteX2279" fmla="*/ 2267714 w 3291843"/>
                <a:gd name="connsiteY2279" fmla="*/ 1332346 h 2468880"/>
                <a:gd name="connsiteX2280" fmla="*/ 2276858 w 3291843"/>
                <a:gd name="connsiteY2280" fmla="*/ 1327774 h 2468880"/>
                <a:gd name="connsiteX2281" fmla="*/ 2372870 w 3291843"/>
                <a:gd name="connsiteY2281" fmla="*/ 1524370 h 2468880"/>
                <a:gd name="connsiteX2282" fmla="*/ 2377442 w 3291843"/>
                <a:gd name="connsiteY2282" fmla="*/ 1533514 h 2468880"/>
                <a:gd name="connsiteX2283" fmla="*/ 2372870 w 3291843"/>
                <a:gd name="connsiteY2283" fmla="*/ 1528942 h 2468880"/>
                <a:gd name="connsiteX2284" fmla="*/ 2372870 w 3291843"/>
                <a:gd name="connsiteY2284" fmla="*/ 1528942 h 2468880"/>
                <a:gd name="connsiteX2285" fmla="*/ 2372870 w 3291843"/>
                <a:gd name="connsiteY2285" fmla="*/ 1528942 h 2468880"/>
                <a:gd name="connsiteX2286" fmla="*/ 2372870 w 3291843"/>
                <a:gd name="connsiteY2286" fmla="*/ 1524370 h 2468880"/>
                <a:gd name="connsiteX2287" fmla="*/ 2505459 w 3291843"/>
                <a:gd name="connsiteY2287" fmla="*/ 1368922 h 2468880"/>
                <a:gd name="connsiteX2288" fmla="*/ 2505459 w 3291843"/>
                <a:gd name="connsiteY2288" fmla="*/ 1368922 h 2468880"/>
                <a:gd name="connsiteX2289" fmla="*/ 2505459 w 3291843"/>
                <a:gd name="connsiteY2289" fmla="*/ 1368922 h 2468880"/>
                <a:gd name="connsiteX2290" fmla="*/ 2505459 w 3291843"/>
                <a:gd name="connsiteY2290" fmla="*/ 1368922 h 2468880"/>
                <a:gd name="connsiteX2291" fmla="*/ 2500886 w 3291843"/>
                <a:gd name="connsiteY2291" fmla="*/ 1460362 h 2468880"/>
                <a:gd name="connsiteX2292" fmla="*/ 2500886 w 3291843"/>
                <a:gd name="connsiteY2292" fmla="*/ 1460362 h 2468880"/>
                <a:gd name="connsiteX2293" fmla="*/ 2500886 w 3291843"/>
                <a:gd name="connsiteY2293" fmla="*/ 1460362 h 2468880"/>
                <a:gd name="connsiteX2294" fmla="*/ 2724915 w 3291843"/>
                <a:gd name="connsiteY2294" fmla="*/ 1026022 h 2468880"/>
                <a:gd name="connsiteX2295" fmla="*/ 2724915 w 3291843"/>
                <a:gd name="connsiteY2295" fmla="*/ 1026022 h 2468880"/>
                <a:gd name="connsiteX2296" fmla="*/ 2724915 w 3291843"/>
                <a:gd name="connsiteY2296" fmla="*/ 1026022 h 2468880"/>
                <a:gd name="connsiteX2297" fmla="*/ 2724915 w 3291843"/>
                <a:gd name="connsiteY2297" fmla="*/ 1044310 h 2468880"/>
                <a:gd name="connsiteX2298" fmla="*/ 2724915 w 3291843"/>
                <a:gd name="connsiteY2298" fmla="*/ 1044310 h 2468880"/>
                <a:gd name="connsiteX2299" fmla="*/ 2724915 w 3291843"/>
                <a:gd name="connsiteY2299" fmla="*/ 1044310 h 2468880"/>
                <a:gd name="connsiteX2300" fmla="*/ 2724915 w 3291843"/>
                <a:gd name="connsiteY2300" fmla="*/ 1044310 h 2468880"/>
                <a:gd name="connsiteX2301" fmla="*/ 2724915 w 3291843"/>
                <a:gd name="connsiteY2301" fmla="*/ 1044310 h 2468880"/>
                <a:gd name="connsiteX2302" fmla="*/ 2706627 w 3291843"/>
                <a:gd name="connsiteY2302" fmla="*/ 1094602 h 2468880"/>
                <a:gd name="connsiteX2303" fmla="*/ 2706627 w 3291843"/>
                <a:gd name="connsiteY2303" fmla="*/ 1094602 h 2468880"/>
                <a:gd name="connsiteX2304" fmla="*/ 2706627 w 3291843"/>
                <a:gd name="connsiteY2304" fmla="*/ 1094602 h 2468880"/>
                <a:gd name="connsiteX2305" fmla="*/ 2706627 w 3291843"/>
                <a:gd name="connsiteY2305" fmla="*/ 1094602 h 2468880"/>
                <a:gd name="connsiteX2306" fmla="*/ 2683767 w 3291843"/>
                <a:gd name="connsiteY2306" fmla="*/ 1140322 h 2468880"/>
                <a:gd name="connsiteX2307" fmla="*/ 2683767 w 3291843"/>
                <a:gd name="connsiteY2307" fmla="*/ 1140322 h 2468880"/>
                <a:gd name="connsiteX2308" fmla="*/ 2683767 w 3291843"/>
                <a:gd name="connsiteY2308" fmla="*/ 1140322 h 2468880"/>
                <a:gd name="connsiteX2309" fmla="*/ 2683767 w 3291843"/>
                <a:gd name="connsiteY2309" fmla="*/ 1140322 h 2468880"/>
                <a:gd name="connsiteX2310" fmla="*/ 2683767 w 3291843"/>
                <a:gd name="connsiteY2310" fmla="*/ 1144894 h 2468880"/>
                <a:gd name="connsiteX2311" fmla="*/ 2683767 w 3291843"/>
                <a:gd name="connsiteY2311" fmla="*/ 1144894 h 2468880"/>
                <a:gd name="connsiteX2312" fmla="*/ 2683767 w 3291843"/>
                <a:gd name="connsiteY2312" fmla="*/ 1144894 h 2468880"/>
                <a:gd name="connsiteX2313" fmla="*/ 2683767 w 3291843"/>
                <a:gd name="connsiteY2313" fmla="*/ 1144894 h 2468880"/>
                <a:gd name="connsiteX2314" fmla="*/ 2683767 w 3291843"/>
                <a:gd name="connsiteY2314" fmla="*/ 1144894 h 2468880"/>
                <a:gd name="connsiteX2315" fmla="*/ 2679195 w 3291843"/>
                <a:gd name="connsiteY2315" fmla="*/ 1154038 h 2468880"/>
                <a:gd name="connsiteX2316" fmla="*/ 2679195 w 3291843"/>
                <a:gd name="connsiteY2316" fmla="*/ 1154038 h 2468880"/>
                <a:gd name="connsiteX2317" fmla="*/ 2679195 w 3291843"/>
                <a:gd name="connsiteY2317" fmla="*/ 1154038 h 2468880"/>
                <a:gd name="connsiteX2318" fmla="*/ 2679195 w 3291843"/>
                <a:gd name="connsiteY2318" fmla="*/ 1154038 h 2468880"/>
                <a:gd name="connsiteX2319" fmla="*/ 2674623 w 3291843"/>
                <a:gd name="connsiteY2319" fmla="*/ 971158 h 2468880"/>
                <a:gd name="connsiteX2320" fmla="*/ 2674623 w 3291843"/>
                <a:gd name="connsiteY2320" fmla="*/ 971158 h 2468880"/>
                <a:gd name="connsiteX2321" fmla="*/ 2674623 w 3291843"/>
                <a:gd name="connsiteY2321" fmla="*/ 971158 h 2468880"/>
                <a:gd name="connsiteX2322" fmla="*/ 2651763 w 3291843"/>
                <a:gd name="connsiteY2322" fmla="*/ 866002 h 2468880"/>
                <a:gd name="connsiteX2323" fmla="*/ 2651763 w 3291843"/>
                <a:gd name="connsiteY2323" fmla="*/ 866002 h 2468880"/>
                <a:gd name="connsiteX2324" fmla="*/ 2651763 w 3291843"/>
                <a:gd name="connsiteY2324" fmla="*/ 866002 h 2468880"/>
                <a:gd name="connsiteX2325" fmla="*/ 2775207 w 3291843"/>
                <a:gd name="connsiteY2325" fmla="*/ 907150 h 2468880"/>
                <a:gd name="connsiteX2326" fmla="*/ 2775207 w 3291843"/>
                <a:gd name="connsiteY2326" fmla="*/ 907150 h 2468880"/>
                <a:gd name="connsiteX2327" fmla="*/ 2775207 w 3291843"/>
                <a:gd name="connsiteY2327" fmla="*/ 907150 h 2468880"/>
                <a:gd name="connsiteX2328" fmla="*/ 2752347 w 3291843"/>
                <a:gd name="connsiteY2328" fmla="*/ 838570 h 2468880"/>
                <a:gd name="connsiteX2329" fmla="*/ 2752347 w 3291843"/>
                <a:gd name="connsiteY2329" fmla="*/ 838570 h 2468880"/>
                <a:gd name="connsiteX2330" fmla="*/ 2752347 w 3291843"/>
                <a:gd name="connsiteY2330" fmla="*/ 838570 h 2468880"/>
                <a:gd name="connsiteX2331" fmla="*/ 2683767 w 3291843"/>
                <a:gd name="connsiteY2331" fmla="*/ 788278 h 2468880"/>
                <a:gd name="connsiteX2332" fmla="*/ 2683767 w 3291843"/>
                <a:gd name="connsiteY2332" fmla="*/ 788278 h 2468880"/>
                <a:gd name="connsiteX2333" fmla="*/ 2683767 w 3291843"/>
                <a:gd name="connsiteY2333" fmla="*/ 788278 h 2468880"/>
                <a:gd name="connsiteX2334" fmla="*/ 3104391 w 3291843"/>
                <a:gd name="connsiteY2334" fmla="*/ 500242 h 2468880"/>
                <a:gd name="connsiteX2335" fmla="*/ 3104391 w 3291843"/>
                <a:gd name="connsiteY2335" fmla="*/ 500242 h 2468880"/>
                <a:gd name="connsiteX2336" fmla="*/ 3104391 w 3291843"/>
                <a:gd name="connsiteY2336" fmla="*/ 500242 h 2468880"/>
                <a:gd name="connsiteX2337" fmla="*/ 3104391 w 3291843"/>
                <a:gd name="connsiteY2337" fmla="*/ 422518 h 2468880"/>
                <a:gd name="connsiteX2338" fmla="*/ 3104391 w 3291843"/>
                <a:gd name="connsiteY2338" fmla="*/ 422518 h 2468880"/>
                <a:gd name="connsiteX2339" fmla="*/ 3104391 w 3291843"/>
                <a:gd name="connsiteY2339" fmla="*/ 422518 h 2468880"/>
                <a:gd name="connsiteX2340" fmla="*/ 3186687 w 3291843"/>
                <a:gd name="connsiteY2340" fmla="*/ 276214 h 2468880"/>
                <a:gd name="connsiteX2341" fmla="*/ 3186687 w 3291843"/>
                <a:gd name="connsiteY2341" fmla="*/ 276214 h 2468880"/>
                <a:gd name="connsiteX2342" fmla="*/ 3186687 w 3291843"/>
                <a:gd name="connsiteY2342" fmla="*/ 276214 h 2468880"/>
                <a:gd name="connsiteX2343" fmla="*/ 3177543 w 3291843"/>
                <a:gd name="connsiteY2343" fmla="*/ 276214 h 2468880"/>
                <a:gd name="connsiteX2344" fmla="*/ 3177543 w 3291843"/>
                <a:gd name="connsiteY2344" fmla="*/ 276214 h 2468880"/>
                <a:gd name="connsiteX2345" fmla="*/ 3177543 w 3291843"/>
                <a:gd name="connsiteY2345" fmla="*/ 276214 h 2468880"/>
                <a:gd name="connsiteX2346" fmla="*/ 3214119 w 3291843"/>
                <a:gd name="connsiteY2346" fmla="*/ 207634 h 2468880"/>
                <a:gd name="connsiteX2347" fmla="*/ 3218691 w 3291843"/>
                <a:gd name="connsiteY2347" fmla="*/ 207634 h 2468880"/>
                <a:gd name="connsiteX2348" fmla="*/ 3218691 w 3291843"/>
                <a:gd name="connsiteY2348" fmla="*/ 207634 h 2468880"/>
                <a:gd name="connsiteX2349" fmla="*/ 3214119 w 3291843"/>
                <a:gd name="connsiteY2349" fmla="*/ 207634 h 2468880"/>
                <a:gd name="connsiteX2350" fmla="*/ 3140967 w 3291843"/>
                <a:gd name="connsiteY2350" fmla="*/ 221350 h 2468880"/>
                <a:gd name="connsiteX2351" fmla="*/ 3140967 w 3291843"/>
                <a:gd name="connsiteY2351" fmla="*/ 221350 h 2468880"/>
                <a:gd name="connsiteX2352" fmla="*/ 3140967 w 3291843"/>
                <a:gd name="connsiteY2352" fmla="*/ 221350 h 2468880"/>
                <a:gd name="connsiteX2353" fmla="*/ 3127251 w 3291843"/>
                <a:gd name="connsiteY2353" fmla="*/ 248782 h 2468880"/>
                <a:gd name="connsiteX2354" fmla="*/ 3131823 w 3291843"/>
                <a:gd name="connsiteY2354" fmla="*/ 253354 h 2468880"/>
                <a:gd name="connsiteX2355" fmla="*/ 3127251 w 3291843"/>
                <a:gd name="connsiteY2355" fmla="*/ 257926 h 2468880"/>
                <a:gd name="connsiteX2356" fmla="*/ 3127251 w 3291843"/>
                <a:gd name="connsiteY2356" fmla="*/ 257926 h 2468880"/>
                <a:gd name="connsiteX2357" fmla="*/ 3118107 w 3291843"/>
                <a:gd name="connsiteY2357" fmla="*/ 257926 h 2468880"/>
                <a:gd name="connsiteX2358" fmla="*/ 3113535 w 3291843"/>
                <a:gd name="connsiteY2358" fmla="*/ 253354 h 2468880"/>
                <a:gd name="connsiteX2359" fmla="*/ 3127251 w 3291843"/>
                <a:gd name="connsiteY2359" fmla="*/ 248782 h 2468880"/>
                <a:gd name="connsiteX2360" fmla="*/ 3127251 w 3291843"/>
                <a:gd name="connsiteY2360" fmla="*/ 248782 h 2468880"/>
                <a:gd name="connsiteX2361" fmla="*/ 3113535 w 3291843"/>
                <a:gd name="connsiteY2361" fmla="*/ 244210 h 2468880"/>
                <a:gd name="connsiteX2362" fmla="*/ 3113535 w 3291843"/>
                <a:gd name="connsiteY2362" fmla="*/ 244210 h 2468880"/>
                <a:gd name="connsiteX2363" fmla="*/ 3113535 w 3291843"/>
                <a:gd name="connsiteY2363" fmla="*/ 244210 h 2468880"/>
                <a:gd name="connsiteX2364" fmla="*/ 3113535 w 3291843"/>
                <a:gd name="connsiteY2364" fmla="*/ 244210 h 2468880"/>
                <a:gd name="connsiteX2365" fmla="*/ 3113535 w 3291843"/>
                <a:gd name="connsiteY2365" fmla="*/ 244210 h 2468880"/>
                <a:gd name="connsiteX2366" fmla="*/ 3104391 w 3291843"/>
                <a:gd name="connsiteY2366" fmla="*/ 180202 h 2468880"/>
                <a:gd name="connsiteX2367" fmla="*/ 3104391 w 3291843"/>
                <a:gd name="connsiteY2367" fmla="*/ 180202 h 2468880"/>
                <a:gd name="connsiteX2368" fmla="*/ 3104391 w 3291843"/>
                <a:gd name="connsiteY2368" fmla="*/ 180202 h 2468880"/>
                <a:gd name="connsiteX2369" fmla="*/ 3026667 w 3291843"/>
                <a:gd name="connsiteY2369" fmla="*/ 161914 h 2468880"/>
                <a:gd name="connsiteX2370" fmla="*/ 3026667 w 3291843"/>
                <a:gd name="connsiteY2370" fmla="*/ 161914 h 2468880"/>
                <a:gd name="connsiteX2371" fmla="*/ 3026667 w 3291843"/>
                <a:gd name="connsiteY2371" fmla="*/ 161914 h 2468880"/>
                <a:gd name="connsiteX2372" fmla="*/ 2510031 w 3291843"/>
                <a:gd name="connsiteY2372" fmla="*/ 1204330 h 2468880"/>
                <a:gd name="connsiteX2373" fmla="*/ 2510031 w 3291843"/>
                <a:gd name="connsiteY2373" fmla="*/ 1204330 h 2468880"/>
                <a:gd name="connsiteX2374" fmla="*/ 2510031 w 3291843"/>
                <a:gd name="connsiteY2374" fmla="*/ 1204330 h 2468880"/>
                <a:gd name="connsiteX2375" fmla="*/ 2505459 w 3291843"/>
                <a:gd name="connsiteY2375" fmla="*/ 1199758 h 2468880"/>
                <a:gd name="connsiteX2376" fmla="*/ 2505459 w 3291843"/>
                <a:gd name="connsiteY2376" fmla="*/ 1199758 h 2468880"/>
                <a:gd name="connsiteX2377" fmla="*/ 2505459 w 3291843"/>
                <a:gd name="connsiteY2377" fmla="*/ 1199758 h 2468880"/>
                <a:gd name="connsiteX2378" fmla="*/ 2468882 w 3291843"/>
                <a:gd name="connsiteY2378" fmla="*/ 102478 h 2468880"/>
                <a:gd name="connsiteX2379" fmla="*/ 2455166 w 3291843"/>
                <a:gd name="connsiteY2379" fmla="*/ 102478 h 2468880"/>
                <a:gd name="connsiteX2380" fmla="*/ 2468882 w 3291843"/>
                <a:gd name="connsiteY2380" fmla="*/ 102478 h 2468880"/>
                <a:gd name="connsiteX2381" fmla="*/ 2304290 w 3291843"/>
                <a:gd name="connsiteY2381" fmla="*/ 1323202 h 2468880"/>
                <a:gd name="connsiteX2382" fmla="*/ 2304290 w 3291843"/>
                <a:gd name="connsiteY2382" fmla="*/ 1323202 h 2468880"/>
                <a:gd name="connsiteX2383" fmla="*/ 2304290 w 3291843"/>
                <a:gd name="connsiteY2383" fmla="*/ 1323202 h 2468880"/>
                <a:gd name="connsiteX2384" fmla="*/ 1947674 w 3291843"/>
                <a:gd name="connsiteY2384" fmla="*/ 43042 h 2468880"/>
                <a:gd name="connsiteX2385" fmla="*/ 1938530 w 3291843"/>
                <a:gd name="connsiteY2385" fmla="*/ 38470 h 2468880"/>
                <a:gd name="connsiteX2386" fmla="*/ 1947674 w 3291843"/>
                <a:gd name="connsiteY2386" fmla="*/ 43042 h 2468880"/>
                <a:gd name="connsiteX2387" fmla="*/ 1915670 w 3291843"/>
                <a:gd name="connsiteY2387" fmla="*/ 29326 h 2468880"/>
                <a:gd name="connsiteX2388" fmla="*/ 1915670 w 3291843"/>
                <a:gd name="connsiteY2388" fmla="*/ 29326 h 2468880"/>
                <a:gd name="connsiteX2389" fmla="*/ 1915670 w 3291843"/>
                <a:gd name="connsiteY2389" fmla="*/ 29326 h 2468880"/>
                <a:gd name="connsiteX2390" fmla="*/ 1604774 w 3291843"/>
                <a:gd name="connsiteY2390" fmla="*/ 61330 h 2468880"/>
                <a:gd name="connsiteX2391" fmla="*/ 1600202 w 3291843"/>
                <a:gd name="connsiteY2391" fmla="*/ 61330 h 2468880"/>
                <a:gd name="connsiteX2392" fmla="*/ 1604774 w 3291843"/>
                <a:gd name="connsiteY2392" fmla="*/ 61330 h 2468880"/>
                <a:gd name="connsiteX2393" fmla="*/ 1604774 w 3291843"/>
                <a:gd name="connsiteY2393" fmla="*/ 61330 h 2468880"/>
                <a:gd name="connsiteX2394" fmla="*/ 1604774 w 3291843"/>
                <a:gd name="connsiteY2394" fmla="*/ 61330 h 2468880"/>
                <a:gd name="connsiteX2395" fmla="*/ 1604774 w 3291843"/>
                <a:gd name="connsiteY2395" fmla="*/ 61330 h 2468880"/>
                <a:gd name="connsiteX2396" fmla="*/ 1604774 w 3291843"/>
                <a:gd name="connsiteY2396" fmla="*/ 61330 h 2468880"/>
                <a:gd name="connsiteX2397" fmla="*/ 1540765 w 3291843"/>
                <a:gd name="connsiteY2397" fmla="*/ 129910 h 2468880"/>
                <a:gd name="connsiteX2398" fmla="*/ 1545338 w 3291843"/>
                <a:gd name="connsiteY2398" fmla="*/ 129910 h 2468880"/>
                <a:gd name="connsiteX2399" fmla="*/ 1540765 w 3291843"/>
                <a:gd name="connsiteY2399" fmla="*/ 129910 h 2468880"/>
                <a:gd name="connsiteX2400" fmla="*/ 786385 w 3291843"/>
                <a:gd name="connsiteY2400" fmla="*/ 129910 h 2468880"/>
                <a:gd name="connsiteX2401" fmla="*/ 786385 w 3291843"/>
                <a:gd name="connsiteY2401" fmla="*/ 129910 h 2468880"/>
                <a:gd name="connsiteX2402" fmla="*/ 786385 w 3291843"/>
                <a:gd name="connsiteY2402" fmla="*/ 129910 h 2468880"/>
                <a:gd name="connsiteX2403" fmla="*/ 635509 w 3291843"/>
                <a:gd name="connsiteY2403" fmla="*/ 175630 h 2468880"/>
                <a:gd name="connsiteX2404" fmla="*/ 635509 w 3291843"/>
                <a:gd name="connsiteY2404" fmla="*/ 175630 h 2468880"/>
                <a:gd name="connsiteX2405" fmla="*/ 635509 w 3291843"/>
                <a:gd name="connsiteY2405" fmla="*/ 175630 h 2468880"/>
                <a:gd name="connsiteX2406" fmla="*/ 480060 w 3291843"/>
                <a:gd name="connsiteY2406" fmla="*/ 331078 h 2468880"/>
                <a:gd name="connsiteX2407" fmla="*/ 480060 w 3291843"/>
                <a:gd name="connsiteY2407" fmla="*/ 331078 h 2468880"/>
                <a:gd name="connsiteX2408" fmla="*/ 480060 w 3291843"/>
                <a:gd name="connsiteY2408" fmla="*/ 331078 h 2468880"/>
                <a:gd name="connsiteX2409" fmla="*/ 480060 w 3291843"/>
                <a:gd name="connsiteY2409" fmla="*/ 331078 h 2468880"/>
                <a:gd name="connsiteX2410" fmla="*/ 484632 w 3291843"/>
                <a:gd name="connsiteY2410" fmla="*/ 340222 h 2468880"/>
                <a:gd name="connsiteX2411" fmla="*/ 484632 w 3291843"/>
                <a:gd name="connsiteY2411" fmla="*/ 340222 h 2468880"/>
                <a:gd name="connsiteX2412" fmla="*/ 484632 w 3291843"/>
                <a:gd name="connsiteY2412" fmla="*/ 340222 h 2468880"/>
                <a:gd name="connsiteX2413" fmla="*/ 484632 w 3291843"/>
                <a:gd name="connsiteY2413" fmla="*/ 353938 h 2468880"/>
                <a:gd name="connsiteX2414" fmla="*/ 484632 w 3291843"/>
                <a:gd name="connsiteY2414" fmla="*/ 353938 h 2468880"/>
                <a:gd name="connsiteX2415" fmla="*/ 484632 w 3291843"/>
                <a:gd name="connsiteY2415" fmla="*/ 353938 h 2468880"/>
                <a:gd name="connsiteX2416" fmla="*/ 484632 w 3291843"/>
                <a:gd name="connsiteY2416" fmla="*/ 353938 h 2468880"/>
                <a:gd name="connsiteX2417" fmla="*/ 484632 w 3291843"/>
                <a:gd name="connsiteY2417" fmla="*/ 353938 h 2468880"/>
                <a:gd name="connsiteX2418" fmla="*/ 484632 w 3291843"/>
                <a:gd name="connsiteY2418" fmla="*/ 353938 h 2468880"/>
                <a:gd name="connsiteX2419" fmla="*/ 493777 w 3291843"/>
                <a:gd name="connsiteY2419" fmla="*/ 303646 h 2468880"/>
                <a:gd name="connsiteX2420" fmla="*/ 493777 w 3291843"/>
                <a:gd name="connsiteY2420" fmla="*/ 303646 h 2468880"/>
                <a:gd name="connsiteX2421" fmla="*/ 493777 w 3291843"/>
                <a:gd name="connsiteY2421" fmla="*/ 303646 h 2468880"/>
                <a:gd name="connsiteX2422" fmla="*/ 493777 w 3291843"/>
                <a:gd name="connsiteY2422" fmla="*/ 303646 h 2468880"/>
                <a:gd name="connsiteX2423" fmla="*/ 493777 w 3291843"/>
                <a:gd name="connsiteY2423" fmla="*/ 303646 h 2468880"/>
                <a:gd name="connsiteX2424" fmla="*/ 493777 w 3291843"/>
                <a:gd name="connsiteY2424" fmla="*/ 303646 h 2468880"/>
                <a:gd name="connsiteX2425" fmla="*/ 493777 w 3291843"/>
                <a:gd name="connsiteY2425" fmla="*/ 303646 h 2468880"/>
                <a:gd name="connsiteX2426" fmla="*/ 493777 w 3291843"/>
                <a:gd name="connsiteY2426" fmla="*/ 308218 h 2468880"/>
                <a:gd name="connsiteX2427" fmla="*/ 493777 w 3291843"/>
                <a:gd name="connsiteY2427" fmla="*/ 308218 h 2468880"/>
                <a:gd name="connsiteX2428" fmla="*/ 493777 w 3291843"/>
                <a:gd name="connsiteY2428" fmla="*/ 308218 h 2468880"/>
                <a:gd name="connsiteX2429" fmla="*/ 493777 w 3291843"/>
                <a:gd name="connsiteY2429" fmla="*/ 299074 h 2468880"/>
                <a:gd name="connsiteX2430" fmla="*/ 493777 w 3291843"/>
                <a:gd name="connsiteY2430" fmla="*/ 299074 h 2468880"/>
                <a:gd name="connsiteX2431" fmla="*/ 493777 w 3291843"/>
                <a:gd name="connsiteY2431" fmla="*/ 299074 h 2468880"/>
                <a:gd name="connsiteX2432" fmla="*/ 489204 w 3291843"/>
                <a:gd name="connsiteY2432" fmla="*/ 308218 h 2468880"/>
                <a:gd name="connsiteX2433" fmla="*/ 489204 w 3291843"/>
                <a:gd name="connsiteY2433" fmla="*/ 308218 h 2468880"/>
                <a:gd name="connsiteX2434" fmla="*/ 489204 w 3291843"/>
                <a:gd name="connsiteY2434" fmla="*/ 308218 h 2468880"/>
                <a:gd name="connsiteX2435" fmla="*/ 484632 w 3291843"/>
                <a:gd name="connsiteY2435" fmla="*/ 358510 h 2468880"/>
                <a:gd name="connsiteX2436" fmla="*/ 484632 w 3291843"/>
                <a:gd name="connsiteY2436" fmla="*/ 358510 h 2468880"/>
                <a:gd name="connsiteX2437" fmla="*/ 484632 w 3291843"/>
                <a:gd name="connsiteY2437" fmla="*/ 358510 h 2468880"/>
                <a:gd name="connsiteX2438" fmla="*/ 493777 w 3291843"/>
                <a:gd name="connsiteY2438" fmla="*/ 363082 h 2468880"/>
                <a:gd name="connsiteX2439" fmla="*/ 493777 w 3291843"/>
                <a:gd name="connsiteY2439" fmla="*/ 363082 h 2468880"/>
                <a:gd name="connsiteX2440" fmla="*/ 493777 w 3291843"/>
                <a:gd name="connsiteY2440" fmla="*/ 363082 h 2468880"/>
                <a:gd name="connsiteX2441" fmla="*/ 493777 w 3291843"/>
                <a:gd name="connsiteY2441" fmla="*/ 344794 h 2468880"/>
                <a:gd name="connsiteX2442" fmla="*/ 493777 w 3291843"/>
                <a:gd name="connsiteY2442" fmla="*/ 344794 h 2468880"/>
                <a:gd name="connsiteX2443" fmla="*/ 498349 w 3291843"/>
                <a:gd name="connsiteY2443" fmla="*/ 340222 h 2468880"/>
                <a:gd name="connsiteX2444" fmla="*/ 493777 w 3291843"/>
                <a:gd name="connsiteY2444" fmla="*/ 344794 h 2468880"/>
                <a:gd name="connsiteX2445" fmla="*/ 502920 w 3291843"/>
                <a:gd name="connsiteY2445" fmla="*/ 340222 h 2468880"/>
                <a:gd name="connsiteX2446" fmla="*/ 502920 w 3291843"/>
                <a:gd name="connsiteY2446" fmla="*/ 340222 h 2468880"/>
                <a:gd name="connsiteX2447" fmla="*/ 502920 w 3291843"/>
                <a:gd name="connsiteY2447" fmla="*/ 340222 h 2468880"/>
                <a:gd name="connsiteX2448" fmla="*/ 502920 w 3291843"/>
                <a:gd name="connsiteY2448" fmla="*/ 340222 h 2468880"/>
                <a:gd name="connsiteX2449" fmla="*/ 512064 w 3291843"/>
                <a:gd name="connsiteY2449" fmla="*/ 326506 h 2468880"/>
                <a:gd name="connsiteX2450" fmla="*/ 512064 w 3291843"/>
                <a:gd name="connsiteY2450" fmla="*/ 326506 h 2468880"/>
                <a:gd name="connsiteX2451" fmla="*/ 502920 w 3291843"/>
                <a:gd name="connsiteY2451" fmla="*/ 326506 h 2468880"/>
                <a:gd name="connsiteX2452" fmla="*/ 502920 w 3291843"/>
                <a:gd name="connsiteY2452" fmla="*/ 321934 h 2468880"/>
                <a:gd name="connsiteX2453" fmla="*/ 512064 w 3291843"/>
                <a:gd name="connsiteY2453" fmla="*/ 326506 h 2468880"/>
                <a:gd name="connsiteX2454" fmla="*/ 512064 w 3291843"/>
                <a:gd name="connsiteY2454" fmla="*/ 326506 h 2468880"/>
                <a:gd name="connsiteX2455" fmla="*/ 512064 w 3291843"/>
                <a:gd name="connsiteY2455" fmla="*/ 326506 h 2468880"/>
                <a:gd name="connsiteX2456" fmla="*/ 512064 w 3291843"/>
                <a:gd name="connsiteY2456" fmla="*/ 303646 h 2468880"/>
                <a:gd name="connsiteX2457" fmla="*/ 512064 w 3291843"/>
                <a:gd name="connsiteY2457" fmla="*/ 303646 h 2468880"/>
                <a:gd name="connsiteX2458" fmla="*/ 512064 w 3291843"/>
                <a:gd name="connsiteY2458" fmla="*/ 303646 h 2468880"/>
                <a:gd name="connsiteX2459" fmla="*/ 512064 w 3291843"/>
                <a:gd name="connsiteY2459" fmla="*/ 299074 h 2468880"/>
                <a:gd name="connsiteX2460" fmla="*/ 512064 w 3291843"/>
                <a:gd name="connsiteY2460" fmla="*/ 299074 h 2468880"/>
                <a:gd name="connsiteX2461" fmla="*/ 512064 w 3291843"/>
                <a:gd name="connsiteY2461" fmla="*/ 299074 h 2468880"/>
                <a:gd name="connsiteX2462" fmla="*/ 512064 w 3291843"/>
                <a:gd name="connsiteY2462" fmla="*/ 299074 h 2468880"/>
                <a:gd name="connsiteX2463" fmla="*/ 516637 w 3291843"/>
                <a:gd name="connsiteY2463" fmla="*/ 321934 h 2468880"/>
                <a:gd name="connsiteX2464" fmla="*/ 516637 w 3291843"/>
                <a:gd name="connsiteY2464" fmla="*/ 321934 h 2468880"/>
                <a:gd name="connsiteX2465" fmla="*/ 516637 w 3291843"/>
                <a:gd name="connsiteY2465" fmla="*/ 321934 h 2468880"/>
                <a:gd name="connsiteX2466" fmla="*/ 516637 w 3291843"/>
                <a:gd name="connsiteY2466" fmla="*/ 321934 h 2468880"/>
                <a:gd name="connsiteX2467" fmla="*/ 530352 w 3291843"/>
                <a:gd name="connsiteY2467" fmla="*/ 285358 h 2468880"/>
                <a:gd name="connsiteX2468" fmla="*/ 530352 w 3291843"/>
                <a:gd name="connsiteY2468" fmla="*/ 285358 h 2468880"/>
                <a:gd name="connsiteX2469" fmla="*/ 530352 w 3291843"/>
                <a:gd name="connsiteY2469" fmla="*/ 285358 h 2468880"/>
                <a:gd name="connsiteX2470" fmla="*/ 530352 w 3291843"/>
                <a:gd name="connsiteY2470" fmla="*/ 285358 h 2468880"/>
                <a:gd name="connsiteX2471" fmla="*/ 530352 w 3291843"/>
                <a:gd name="connsiteY2471" fmla="*/ 285358 h 2468880"/>
                <a:gd name="connsiteX2472" fmla="*/ 530352 w 3291843"/>
                <a:gd name="connsiteY2472" fmla="*/ 285358 h 2468880"/>
                <a:gd name="connsiteX2473" fmla="*/ 530352 w 3291843"/>
                <a:gd name="connsiteY2473" fmla="*/ 285358 h 2468880"/>
                <a:gd name="connsiteX2474" fmla="*/ 530352 w 3291843"/>
                <a:gd name="connsiteY2474" fmla="*/ 285358 h 2468880"/>
                <a:gd name="connsiteX2475" fmla="*/ 530352 w 3291843"/>
                <a:gd name="connsiteY2475" fmla="*/ 289930 h 2468880"/>
                <a:gd name="connsiteX2476" fmla="*/ 530352 w 3291843"/>
                <a:gd name="connsiteY2476" fmla="*/ 289930 h 2468880"/>
                <a:gd name="connsiteX2477" fmla="*/ 530352 w 3291843"/>
                <a:gd name="connsiteY2477" fmla="*/ 289930 h 2468880"/>
                <a:gd name="connsiteX2478" fmla="*/ 530352 w 3291843"/>
                <a:gd name="connsiteY2478" fmla="*/ 285358 h 2468880"/>
                <a:gd name="connsiteX2479" fmla="*/ 530352 w 3291843"/>
                <a:gd name="connsiteY2479" fmla="*/ 285358 h 2468880"/>
                <a:gd name="connsiteX2480" fmla="*/ 530352 w 3291843"/>
                <a:gd name="connsiteY2480" fmla="*/ 285358 h 2468880"/>
                <a:gd name="connsiteX2481" fmla="*/ 534924 w 3291843"/>
                <a:gd name="connsiteY2481" fmla="*/ 280786 h 2468880"/>
                <a:gd name="connsiteX2482" fmla="*/ 534924 w 3291843"/>
                <a:gd name="connsiteY2482" fmla="*/ 280786 h 2468880"/>
                <a:gd name="connsiteX2483" fmla="*/ 534924 w 3291843"/>
                <a:gd name="connsiteY2483" fmla="*/ 280786 h 2468880"/>
                <a:gd name="connsiteX2484" fmla="*/ 566929 w 3291843"/>
                <a:gd name="connsiteY2484" fmla="*/ 353938 h 2468880"/>
                <a:gd name="connsiteX2485" fmla="*/ 566929 w 3291843"/>
                <a:gd name="connsiteY2485" fmla="*/ 353938 h 2468880"/>
                <a:gd name="connsiteX2486" fmla="*/ 566929 w 3291843"/>
                <a:gd name="connsiteY2486" fmla="*/ 353938 h 2468880"/>
                <a:gd name="connsiteX2487" fmla="*/ 566929 w 3291843"/>
                <a:gd name="connsiteY2487" fmla="*/ 276214 h 2468880"/>
                <a:gd name="connsiteX2488" fmla="*/ 566929 w 3291843"/>
                <a:gd name="connsiteY2488" fmla="*/ 276214 h 2468880"/>
                <a:gd name="connsiteX2489" fmla="*/ 557784 w 3291843"/>
                <a:gd name="connsiteY2489" fmla="*/ 280786 h 2468880"/>
                <a:gd name="connsiteX2490" fmla="*/ 557784 w 3291843"/>
                <a:gd name="connsiteY2490" fmla="*/ 276214 h 2468880"/>
                <a:gd name="connsiteX2491" fmla="*/ 566929 w 3291843"/>
                <a:gd name="connsiteY2491" fmla="*/ 276214 h 2468880"/>
                <a:gd name="connsiteX2492" fmla="*/ 576073 w 3291843"/>
                <a:gd name="connsiteY2492" fmla="*/ 267070 h 2468880"/>
                <a:gd name="connsiteX2493" fmla="*/ 576073 w 3291843"/>
                <a:gd name="connsiteY2493" fmla="*/ 267070 h 2468880"/>
                <a:gd name="connsiteX2494" fmla="*/ 571501 w 3291843"/>
                <a:gd name="connsiteY2494" fmla="*/ 271642 h 2468880"/>
                <a:gd name="connsiteX2495" fmla="*/ 576073 w 3291843"/>
                <a:gd name="connsiteY2495" fmla="*/ 271642 h 2468880"/>
                <a:gd name="connsiteX2496" fmla="*/ 566929 w 3291843"/>
                <a:gd name="connsiteY2496" fmla="*/ 276214 h 2468880"/>
                <a:gd name="connsiteX2497" fmla="*/ 580644 w 3291843"/>
                <a:gd name="connsiteY2497" fmla="*/ 257926 h 2468880"/>
                <a:gd name="connsiteX2498" fmla="*/ 580644 w 3291843"/>
                <a:gd name="connsiteY2498" fmla="*/ 257926 h 2468880"/>
                <a:gd name="connsiteX2499" fmla="*/ 580644 w 3291843"/>
                <a:gd name="connsiteY2499" fmla="*/ 257926 h 2468880"/>
                <a:gd name="connsiteX2500" fmla="*/ 580644 w 3291843"/>
                <a:gd name="connsiteY2500" fmla="*/ 257926 h 2468880"/>
                <a:gd name="connsiteX2501" fmla="*/ 580644 w 3291843"/>
                <a:gd name="connsiteY2501" fmla="*/ 253354 h 2468880"/>
                <a:gd name="connsiteX2502" fmla="*/ 580644 w 3291843"/>
                <a:gd name="connsiteY2502" fmla="*/ 253354 h 2468880"/>
                <a:gd name="connsiteX2503" fmla="*/ 580644 w 3291843"/>
                <a:gd name="connsiteY2503" fmla="*/ 253354 h 2468880"/>
                <a:gd name="connsiteX2504" fmla="*/ 585217 w 3291843"/>
                <a:gd name="connsiteY2504" fmla="*/ 381370 h 2468880"/>
                <a:gd name="connsiteX2505" fmla="*/ 585217 w 3291843"/>
                <a:gd name="connsiteY2505" fmla="*/ 381370 h 2468880"/>
                <a:gd name="connsiteX2506" fmla="*/ 585217 w 3291843"/>
                <a:gd name="connsiteY2506" fmla="*/ 381370 h 2468880"/>
                <a:gd name="connsiteX2507" fmla="*/ 589789 w 3291843"/>
                <a:gd name="connsiteY2507" fmla="*/ 385942 h 2468880"/>
                <a:gd name="connsiteX2508" fmla="*/ 589789 w 3291843"/>
                <a:gd name="connsiteY2508" fmla="*/ 385942 h 2468880"/>
                <a:gd name="connsiteX2509" fmla="*/ 589789 w 3291843"/>
                <a:gd name="connsiteY2509" fmla="*/ 385942 h 2468880"/>
                <a:gd name="connsiteX2510" fmla="*/ 594361 w 3291843"/>
                <a:gd name="connsiteY2510" fmla="*/ 239638 h 2468880"/>
                <a:gd name="connsiteX2511" fmla="*/ 594361 w 3291843"/>
                <a:gd name="connsiteY2511" fmla="*/ 239638 h 2468880"/>
                <a:gd name="connsiteX2512" fmla="*/ 594361 w 3291843"/>
                <a:gd name="connsiteY2512" fmla="*/ 239638 h 2468880"/>
                <a:gd name="connsiteX2513" fmla="*/ 594361 w 3291843"/>
                <a:gd name="connsiteY2513" fmla="*/ 239638 h 2468880"/>
                <a:gd name="connsiteX2514" fmla="*/ 594361 w 3291843"/>
                <a:gd name="connsiteY2514" fmla="*/ 239638 h 2468880"/>
                <a:gd name="connsiteX2515" fmla="*/ 594361 w 3291843"/>
                <a:gd name="connsiteY2515" fmla="*/ 244210 h 2468880"/>
                <a:gd name="connsiteX2516" fmla="*/ 594361 w 3291843"/>
                <a:gd name="connsiteY2516" fmla="*/ 244210 h 2468880"/>
                <a:gd name="connsiteX2517" fmla="*/ 594361 w 3291843"/>
                <a:gd name="connsiteY2517" fmla="*/ 244210 h 2468880"/>
                <a:gd name="connsiteX2518" fmla="*/ 594361 w 3291843"/>
                <a:gd name="connsiteY2518" fmla="*/ 235066 h 2468880"/>
                <a:gd name="connsiteX2519" fmla="*/ 594361 w 3291843"/>
                <a:gd name="connsiteY2519" fmla="*/ 235066 h 2468880"/>
                <a:gd name="connsiteX2520" fmla="*/ 594361 w 3291843"/>
                <a:gd name="connsiteY2520" fmla="*/ 235066 h 2468880"/>
                <a:gd name="connsiteX2521" fmla="*/ 594361 w 3291843"/>
                <a:gd name="connsiteY2521" fmla="*/ 235066 h 2468880"/>
                <a:gd name="connsiteX2522" fmla="*/ 603504 w 3291843"/>
                <a:gd name="connsiteY2522" fmla="*/ 225922 h 2468880"/>
                <a:gd name="connsiteX2523" fmla="*/ 603504 w 3291843"/>
                <a:gd name="connsiteY2523" fmla="*/ 225922 h 2468880"/>
                <a:gd name="connsiteX2524" fmla="*/ 603504 w 3291843"/>
                <a:gd name="connsiteY2524" fmla="*/ 225922 h 2468880"/>
                <a:gd name="connsiteX2525" fmla="*/ 603504 w 3291843"/>
                <a:gd name="connsiteY2525" fmla="*/ 225922 h 2468880"/>
                <a:gd name="connsiteX2526" fmla="*/ 608077 w 3291843"/>
                <a:gd name="connsiteY2526" fmla="*/ 221350 h 2468880"/>
                <a:gd name="connsiteX2527" fmla="*/ 608077 w 3291843"/>
                <a:gd name="connsiteY2527" fmla="*/ 221350 h 2468880"/>
                <a:gd name="connsiteX2528" fmla="*/ 608077 w 3291843"/>
                <a:gd name="connsiteY2528" fmla="*/ 221350 h 2468880"/>
                <a:gd name="connsiteX2529" fmla="*/ 589789 w 3291843"/>
                <a:gd name="connsiteY2529" fmla="*/ 436234 h 2468880"/>
                <a:gd name="connsiteX2530" fmla="*/ 589789 w 3291843"/>
                <a:gd name="connsiteY2530" fmla="*/ 436234 h 2468880"/>
                <a:gd name="connsiteX2531" fmla="*/ 589789 w 3291843"/>
                <a:gd name="connsiteY2531" fmla="*/ 436234 h 2468880"/>
                <a:gd name="connsiteX2532" fmla="*/ 589789 w 3291843"/>
                <a:gd name="connsiteY2532" fmla="*/ 436234 h 2468880"/>
                <a:gd name="connsiteX2533" fmla="*/ 589789 w 3291843"/>
                <a:gd name="connsiteY2533" fmla="*/ 436234 h 2468880"/>
                <a:gd name="connsiteX2534" fmla="*/ 589789 w 3291843"/>
                <a:gd name="connsiteY2534" fmla="*/ 436234 h 2468880"/>
                <a:gd name="connsiteX2535" fmla="*/ 589789 w 3291843"/>
                <a:gd name="connsiteY2535" fmla="*/ 440806 h 2468880"/>
                <a:gd name="connsiteX2536" fmla="*/ 589789 w 3291843"/>
                <a:gd name="connsiteY2536" fmla="*/ 440806 h 2468880"/>
                <a:gd name="connsiteX2537" fmla="*/ 589789 w 3291843"/>
                <a:gd name="connsiteY2537" fmla="*/ 440806 h 2468880"/>
                <a:gd name="connsiteX2538" fmla="*/ 589789 w 3291843"/>
                <a:gd name="connsiteY2538" fmla="*/ 454522 h 2468880"/>
                <a:gd name="connsiteX2539" fmla="*/ 589789 w 3291843"/>
                <a:gd name="connsiteY2539" fmla="*/ 454522 h 2468880"/>
                <a:gd name="connsiteX2540" fmla="*/ 589789 w 3291843"/>
                <a:gd name="connsiteY2540" fmla="*/ 454522 h 2468880"/>
                <a:gd name="connsiteX2541" fmla="*/ 612649 w 3291843"/>
                <a:gd name="connsiteY2541" fmla="*/ 207634 h 2468880"/>
                <a:gd name="connsiteX2542" fmla="*/ 612649 w 3291843"/>
                <a:gd name="connsiteY2542" fmla="*/ 207634 h 2468880"/>
                <a:gd name="connsiteX2543" fmla="*/ 612649 w 3291843"/>
                <a:gd name="connsiteY2543" fmla="*/ 207634 h 2468880"/>
                <a:gd name="connsiteX2544" fmla="*/ 612649 w 3291843"/>
                <a:gd name="connsiteY2544" fmla="*/ 221350 h 2468880"/>
                <a:gd name="connsiteX2545" fmla="*/ 612649 w 3291843"/>
                <a:gd name="connsiteY2545" fmla="*/ 221350 h 2468880"/>
                <a:gd name="connsiteX2546" fmla="*/ 612649 w 3291843"/>
                <a:gd name="connsiteY2546" fmla="*/ 221350 h 2468880"/>
                <a:gd name="connsiteX2547" fmla="*/ 612649 w 3291843"/>
                <a:gd name="connsiteY2547" fmla="*/ 221350 h 2468880"/>
                <a:gd name="connsiteX2548" fmla="*/ 630937 w 3291843"/>
                <a:gd name="connsiteY2548" fmla="*/ 198490 h 2468880"/>
                <a:gd name="connsiteX2549" fmla="*/ 630937 w 3291843"/>
                <a:gd name="connsiteY2549" fmla="*/ 198490 h 2468880"/>
                <a:gd name="connsiteX2550" fmla="*/ 630937 w 3291843"/>
                <a:gd name="connsiteY2550" fmla="*/ 198490 h 2468880"/>
                <a:gd name="connsiteX2551" fmla="*/ 630937 w 3291843"/>
                <a:gd name="connsiteY2551" fmla="*/ 198490 h 2468880"/>
                <a:gd name="connsiteX2552" fmla="*/ 640081 w 3291843"/>
                <a:gd name="connsiteY2552" fmla="*/ 198490 h 2468880"/>
                <a:gd name="connsiteX2553" fmla="*/ 630937 w 3291843"/>
                <a:gd name="connsiteY2553" fmla="*/ 198490 h 2468880"/>
                <a:gd name="connsiteX2554" fmla="*/ 640081 w 3291843"/>
                <a:gd name="connsiteY2554" fmla="*/ 193918 h 2468880"/>
                <a:gd name="connsiteX2555" fmla="*/ 640081 w 3291843"/>
                <a:gd name="connsiteY2555" fmla="*/ 193918 h 2468880"/>
                <a:gd name="connsiteX2556" fmla="*/ 640081 w 3291843"/>
                <a:gd name="connsiteY2556" fmla="*/ 193918 h 2468880"/>
                <a:gd name="connsiteX2557" fmla="*/ 640081 w 3291843"/>
                <a:gd name="connsiteY2557" fmla="*/ 193918 h 2468880"/>
                <a:gd name="connsiteX2558" fmla="*/ 644653 w 3291843"/>
                <a:gd name="connsiteY2558" fmla="*/ 184774 h 2468880"/>
                <a:gd name="connsiteX2559" fmla="*/ 644653 w 3291843"/>
                <a:gd name="connsiteY2559" fmla="*/ 184774 h 2468880"/>
                <a:gd name="connsiteX2560" fmla="*/ 644653 w 3291843"/>
                <a:gd name="connsiteY2560" fmla="*/ 184774 h 2468880"/>
                <a:gd name="connsiteX2561" fmla="*/ 649225 w 3291843"/>
                <a:gd name="connsiteY2561" fmla="*/ 184774 h 2468880"/>
                <a:gd name="connsiteX2562" fmla="*/ 649225 w 3291843"/>
                <a:gd name="connsiteY2562" fmla="*/ 184774 h 2468880"/>
                <a:gd name="connsiteX2563" fmla="*/ 649225 w 3291843"/>
                <a:gd name="connsiteY2563" fmla="*/ 184774 h 2468880"/>
                <a:gd name="connsiteX2564" fmla="*/ 653797 w 3291843"/>
                <a:gd name="connsiteY2564" fmla="*/ 180202 h 2468880"/>
                <a:gd name="connsiteX2565" fmla="*/ 653797 w 3291843"/>
                <a:gd name="connsiteY2565" fmla="*/ 180202 h 2468880"/>
                <a:gd name="connsiteX2566" fmla="*/ 653797 w 3291843"/>
                <a:gd name="connsiteY2566" fmla="*/ 180202 h 2468880"/>
                <a:gd name="connsiteX2567" fmla="*/ 653797 w 3291843"/>
                <a:gd name="connsiteY2567" fmla="*/ 180202 h 2468880"/>
                <a:gd name="connsiteX2568" fmla="*/ 662941 w 3291843"/>
                <a:gd name="connsiteY2568" fmla="*/ 180202 h 2468880"/>
                <a:gd name="connsiteX2569" fmla="*/ 672085 w 3291843"/>
                <a:gd name="connsiteY2569" fmla="*/ 180202 h 2468880"/>
                <a:gd name="connsiteX2570" fmla="*/ 672085 w 3291843"/>
                <a:gd name="connsiteY2570" fmla="*/ 180202 h 2468880"/>
                <a:gd name="connsiteX2571" fmla="*/ 662941 w 3291843"/>
                <a:gd name="connsiteY2571" fmla="*/ 180202 h 2468880"/>
                <a:gd name="connsiteX2572" fmla="*/ 694945 w 3291843"/>
                <a:gd name="connsiteY2572" fmla="*/ 363082 h 2468880"/>
                <a:gd name="connsiteX2573" fmla="*/ 694945 w 3291843"/>
                <a:gd name="connsiteY2573" fmla="*/ 363082 h 2468880"/>
                <a:gd name="connsiteX2574" fmla="*/ 694945 w 3291843"/>
                <a:gd name="connsiteY2574" fmla="*/ 363082 h 2468880"/>
                <a:gd name="connsiteX2575" fmla="*/ 694945 w 3291843"/>
                <a:gd name="connsiteY2575" fmla="*/ 363082 h 2468880"/>
                <a:gd name="connsiteX2576" fmla="*/ 694945 w 3291843"/>
                <a:gd name="connsiteY2576" fmla="*/ 363082 h 2468880"/>
                <a:gd name="connsiteX2577" fmla="*/ 694945 w 3291843"/>
                <a:gd name="connsiteY2577" fmla="*/ 363082 h 2468880"/>
                <a:gd name="connsiteX2578" fmla="*/ 694945 w 3291843"/>
                <a:gd name="connsiteY2578" fmla="*/ 358510 h 2468880"/>
                <a:gd name="connsiteX2579" fmla="*/ 694945 w 3291843"/>
                <a:gd name="connsiteY2579" fmla="*/ 358510 h 2468880"/>
                <a:gd name="connsiteX2580" fmla="*/ 694945 w 3291843"/>
                <a:gd name="connsiteY2580" fmla="*/ 358510 h 2468880"/>
                <a:gd name="connsiteX2581" fmla="*/ 694945 w 3291843"/>
                <a:gd name="connsiteY2581" fmla="*/ 358510 h 2468880"/>
                <a:gd name="connsiteX2582" fmla="*/ 694945 w 3291843"/>
                <a:gd name="connsiteY2582" fmla="*/ 358510 h 2468880"/>
                <a:gd name="connsiteX2583" fmla="*/ 694945 w 3291843"/>
                <a:gd name="connsiteY2583" fmla="*/ 358510 h 2468880"/>
                <a:gd name="connsiteX2584" fmla="*/ 672085 w 3291843"/>
                <a:gd name="connsiteY2584" fmla="*/ 161914 h 2468880"/>
                <a:gd name="connsiteX2585" fmla="*/ 672085 w 3291843"/>
                <a:gd name="connsiteY2585" fmla="*/ 161914 h 2468880"/>
                <a:gd name="connsiteX2586" fmla="*/ 672085 w 3291843"/>
                <a:gd name="connsiteY2586" fmla="*/ 161914 h 2468880"/>
                <a:gd name="connsiteX2587" fmla="*/ 685801 w 3291843"/>
                <a:gd name="connsiteY2587" fmla="*/ 152770 h 2468880"/>
                <a:gd name="connsiteX2588" fmla="*/ 685801 w 3291843"/>
                <a:gd name="connsiteY2588" fmla="*/ 152770 h 2468880"/>
                <a:gd name="connsiteX2589" fmla="*/ 685801 w 3291843"/>
                <a:gd name="connsiteY2589" fmla="*/ 152770 h 2468880"/>
                <a:gd name="connsiteX2590" fmla="*/ 690373 w 3291843"/>
                <a:gd name="connsiteY2590" fmla="*/ 157342 h 2468880"/>
                <a:gd name="connsiteX2591" fmla="*/ 690373 w 3291843"/>
                <a:gd name="connsiteY2591" fmla="*/ 157342 h 2468880"/>
                <a:gd name="connsiteX2592" fmla="*/ 690373 w 3291843"/>
                <a:gd name="connsiteY2592" fmla="*/ 157342 h 2468880"/>
                <a:gd name="connsiteX2593" fmla="*/ 690373 w 3291843"/>
                <a:gd name="connsiteY2593" fmla="*/ 157342 h 2468880"/>
                <a:gd name="connsiteX2594" fmla="*/ 690373 w 3291843"/>
                <a:gd name="connsiteY2594" fmla="*/ 157342 h 2468880"/>
                <a:gd name="connsiteX2595" fmla="*/ 694945 w 3291843"/>
                <a:gd name="connsiteY2595" fmla="*/ 161914 h 2468880"/>
                <a:gd name="connsiteX2596" fmla="*/ 694945 w 3291843"/>
                <a:gd name="connsiteY2596" fmla="*/ 161914 h 2468880"/>
                <a:gd name="connsiteX2597" fmla="*/ 694945 w 3291843"/>
                <a:gd name="connsiteY2597" fmla="*/ 161914 h 2468880"/>
                <a:gd name="connsiteX2598" fmla="*/ 694945 w 3291843"/>
                <a:gd name="connsiteY2598" fmla="*/ 148198 h 2468880"/>
                <a:gd name="connsiteX2599" fmla="*/ 694945 w 3291843"/>
                <a:gd name="connsiteY2599" fmla="*/ 148198 h 2468880"/>
                <a:gd name="connsiteX2600" fmla="*/ 694945 w 3291843"/>
                <a:gd name="connsiteY2600" fmla="*/ 148198 h 2468880"/>
                <a:gd name="connsiteX2601" fmla="*/ 736093 w 3291843"/>
                <a:gd name="connsiteY2601" fmla="*/ 143626 h 2468880"/>
                <a:gd name="connsiteX2602" fmla="*/ 736093 w 3291843"/>
                <a:gd name="connsiteY2602" fmla="*/ 143626 h 2468880"/>
                <a:gd name="connsiteX2603" fmla="*/ 736093 w 3291843"/>
                <a:gd name="connsiteY2603" fmla="*/ 143626 h 2468880"/>
                <a:gd name="connsiteX2604" fmla="*/ 736093 w 3291843"/>
                <a:gd name="connsiteY2604" fmla="*/ 143626 h 2468880"/>
                <a:gd name="connsiteX2605" fmla="*/ 736093 w 3291843"/>
                <a:gd name="connsiteY2605" fmla="*/ 143626 h 2468880"/>
                <a:gd name="connsiteX2606" fmla="*/ 736093 w 3291843"/>
                <a:gd name="connsiteY2606" fmla="*/ 143626 h 2468880"/>
                <a:gd name="connsiteX2607" fmla="*/ 749809 w 3291843"/>
                <a:gd name="connsiteY2607" fmla="*/ 143626 h 2468880"/>
                <a:gd name="connsiteX2608" fmla="*/ 749809 w 3291843"/>
                <a:gd name="connsiteY2608" fmla="*/ 143626 h 2468880"/>
                <a:gd name="connsiteX2609" fmla="*/ 749809 w 3291843"/>
                <a:gd name="connsiteY2609" fmla="*/ 143626 h 2468880"/>
                <a:gd name="connsiteX2610" fmla="*/ 754381 w 3291843"/>
                <a:gd name="connsiteY2610" fmla="*/ 139054 h 2468880"/>
                <a:gd name="connsiteX2611" fmla="*/ 754381 w 3291843"/>
                <a:gd name="connsiteY2611" fmla="*/ 139054 h 2468880"/>
                <a:gd name="connsiteX2612" fmla="*/ 754381 w 3291843"/>
                <a:gd name="connsiteY2612" fmla="*/ 139054 h 2468880"/>
                <a:gd name="connsiteX2613" fmla="*/ 754381 w 3291843"/>
                <a:gd name="connsiteY2613" fmla="*/ 139054 h 2468880"/>
                <a:gd name="connsiteX2614" fmla="*/ 763525 w 3291843"/>
                <a:gd name="connsiteY2614" fmla="*/ 340222 h 2468880"/>
                <a:gd name="connsiteX2615" fmla="*/ 763525 w 3291843"/>
                <a:gd name="connsiteY2615" fmla="*/ 340222 h 2468880"/>
                <a:gd name="connsiteX2616" fmla="*/ 763525 w 3291843"/>
                <a:gd name="connsiteY2616" fmla="*/ 340222 h 2468880"/>
                <a:gd name="connsiteX2617" fmla="*/ 768097 w 3291843"/>
                <a:gd name="connsiteY2617" fmla="*/ 349366 h 2468880"/>
                <a:gd name="connsiteX2618" fmla="*/ 768097 w 3291843"/>
                <a:gd name="connsiteY2618" fmla="*/ 349366 h 2468880"/>
                <a:gd name="connsiteX2619" fmla="*/ 768097 w 3291843"/>
                <a:gd name="connsiteY2619" fmla="*/ 349366 h 2468880"/>
                <a:gd name="connsiteX2620" fmla="*/ 768097 w 3291843"/>
                <a:gd name="connsiteY2620" fmla="*/ 349366 h 2468880"/>
                <a:gd name="connsiteX2621" fmla="*/ 768097 w 3291843"/>
                <a:gd name="connsiteY2621" fmla="*/ 349366 h 2468880"/>
                <a:gd name="connsiteX2622" fmla="*/ 768097 w 3291843"/>
                <a:gd name="connsiteY2622" fmla="*/ 349366 h 2468880"/>
                <a:gd name="connsiteX2623" fmla="*/ 768097 w 3291843"/>
                <a:gd name="connsiteY2623" fmla="*/ 349366 h 2468880"/>
                <a:gd name="connsiteX2624" fmla="*/ 768097 w 3291843"/>
                <a:gd name="connsiteY2624" fmla="*/ 349366 h 2468880"/>
                <a:gd name="connsiteX2625" fmla="*/ 845821 w 3291843"/>
                <a:gd name="connsiteY2625" fmla="*/ 152770 h 2468880"/>
                <a:gd name="connsiteX2626" fmla="*/ 845821 w 3291843"/>
                <a:gd name="connsiteY2626" fmla="*/ 152770 h 2468880"/>
                <a:gd name="connsiteX2627" fmla="*/ 845821 w 3291843"/>
                <a:gd name="connsiteY2627" fmla="*/ 152770 h 2468880"/>
                <a:gd name="connsiteX2628" fmla="*/ 850393 w 3291843"/>
                <a:gd name="connsiteY2628" fmla="*/ 152770 h 2468880"/>
                <a:gd name="connsiteX2629" fmla="*/ 850393 w 3291843"/>
                <a:gd name="connsiteY2629" fmla="*/ 152770 h 2468880"/>
                <a:gd name="connsiteX2630" fmla="*/ 850393 w 3291843"/>
                <a:gd name="connsiteY2630" fmla="*/ 152770 h 2468880"/>
                <a:gd name="connsiteX2631" fmla="*/ 329184 w 3291843"/>
                <a:gd name="connsiteY2631" fmla="*/ 619114 h 2468880"/>
                <a:gd name="connsiteX2632" fmla="*/ 329184 w 3291843"/>
                <a:gd name="connsiteY2632" fmla="*/ 619114 h 2468880"/>
                <a:gd name="connsiteX2633" fmla="*/ 329184 w 3291843"/>
                <a:gd name="connsiteY2633" fmla="*/ 619114 h 2468880"/>
                <a:gd name="connsiteX2634" fmla="*/ 196596 w 3291843"/>
                <a:gd name="connsiteY2634" fmla="*/ 815710 h 2468880"/>
                <a:gd name="connsiteX2635" fmla="*/ 196596 w 3291843"/>
                <a:gd name="connsiteY2635" fmla="*/ 815710 h 2468880"/>
                <a:gd name="connsiteX2636" fmla="*/ 196596 w 3291843"/>
                <a:gd name="connsiteY2636" fmla="*/ 815710 h 2468880"/>
                <a:gd name="connsiteX2637" fmla="*/ 205740 w 3291843"/>
                <a:gd name="connsiteY2637" fmla="*/ 824854 h 2468880"/>
                <a:gd name="connsiteX2638" fmla="*/ 205740 w 3291843"/>
                <a:gd name="connsiteY2638" fmla="*/ 824854 h 2468880"/>
                <a:gd name="connsiteX2639" fmla="*/ 205740 w 3291843"/>
                <a:gd name="connsiteY2639" fmla="*/ 824854 h 2468880"/>
                <a:gd name="connsiteX2640" fmla="*/ 205740 w 3291843"/>
                <a:gd name="connsiteY2640" fmla="*/ 824854 h 2468880"/>
                <a:gd name="connsiteX2641" fmla="*/ 352044 w 3291843"/>
                <a:gd name="connsiteY2641" fmla="*/ 683122 h 2468880"/>
                <a:gd name="connsiteX2642" fmla="*/ 352044 w 3291843"/>
                <a:gd name="connsiteY2642" fmla="*/ 683122 h 2468880"/>
                <a:gd name="connsiteX2643" fmla="*/ 352044 w 3291843"/>
                <a:gd name="connsiteY2643" fmla="*/ 683122 h 2468880"/>
                <a:gd name="connsiteX2644" fmla="*/ 352044 w 3291843"/>
                <a:gd name="connsiteY2644" fmla="*/ 683122 h 2468880"/>
                <a:gd name="connsiteX2645" fmla="*/ 365760 w 3291843"/>
                <a:gd name="connsiteY2645" fmla="*/ 673978 h 2468880"/>
                <a:gd name="connsiteX2646" fmla="*/ 365760 w 3291843"/>
                <a:gd name="connsiteY2646" fmla="*/ 673978 h 2468880"/>
                <a:gd name="connsiteX2647" fmla="*/ 365760 w 3291843"/>
                <a:gd name="connsiteY2647" fmla="*/ 673978 h 2468880"/>
                <a:gd name="connsiteX2648" fmla="*/ 457200 w 3291843"/>
                <a:gd name="connsiteY2648" fmla="*/ 527674 h 2468880"/>
                <a:gd name="connsiteX2649" fmla="*/ 457200 w 3291843"/>
                <a:gd name="connsiteY2649" fmla="*/ 527674 h 2468880"/>
                <a:gd name="connsiteX2650" fmla="*/ 457200 w 3291843"/>
                <a:gd name="connsiteY2650" fmla="*/ 527674 h 2468880"/>
                <a:gd name="connsiteX2651" fmla="*/ 452629 w 3291843"/>
                <a:gd name="connsiteY2651" fmla="*/ 527674 h 2468880"/>
                <a:gd name="connsiteX2652" fmla="*/ 452629 w 3291843"/>
                <a:gd name="connsiteY2652" fmla="*/ 527674 h 2468880"/>
                <a:gd name="connsiteX2653" fmla="*/ 452629 w 3291843"/>
                <a:gd name="connsiteY2653" fmla="*/ 527674 h 2468880"/>
                <a:gd name="connsiteX2654" fmla="*/ 452629 w 3291843"/>
                <a:gd name="connsiteY2654" fmla="*/ 527674 h 2468880"/>
                <a:gd name="connsiteX2655" fmla="*/ 452629 w 3291843"/>
                <a:gd name="connsiteY2655" fmla="*/ 527674 h 2468880"/>
                <a:gd name="connsiteX2656" fmla="*/ 452629 w 3291843"/>
                <a:gd name="connsiteY2656" fmla="*/ 527674 h 2468880"/>
                <a:gd name="connsiteX2657" fmla="*/ 452629 w 3291843"/>
                <a:gd name="connsiteY2657" fmla="*/ 532246 h 2468880"/>
                <a:gd name="connsiteX2658" fmla="*/ 452629 w 3291843"/>
                <a:gd name="connsiteY2658" fmla="*/ 532246 h 2468880"/>
                <a:gd name="connsiteX2659" fmla="*/ 452629 w 3291843"/>
                <a:gd name="connsiteY2659" fmla="*/ 532246 h 2468880"/>
                <a:gd name="connsiteX2660" fmla="*/ 452629 w 3291843"/>
                <a:gd name="connsiteY2660" fmla="*/ 532246 h 2468880"/>
                <a:gd name="connsiteX2661" fmla="*/ 457200 w 3291843"/>
                <a:gd name="connsiteY2661" fmla="*/ 532246 h 2468880"/>
                <a:gd name="connsiteX2662" fmla="*/ 457200 w 3291843"/>
                <a:gd name="connsiteY2662" fmla="*/ 532246 h 2468880"/>
                <a:gd name="connsiteX2663" fmla="*/ 457200 w 3291843"/>
                <a:gd name="connsiteY2663" fmla="*/ 532246 h 2468880"/>
                <a:gd name="connsiteX2664" fmla="*/ 461772 w 3291843"/>
                <a:gd name="connsiteY2664" fmla="*/ 527674 h 2468880"/>
                <a:gd name="connsiteX2665" fmla="*/ 461772 w 3291843"/>
                <a:gd name="connsiteY2665" fmla="*/ 527674 h 2468880"/>
                <a:gd name="connsiteX2666" fmla="*/ 461772 w 3291843"/>
                <a:gd name="connsiteY2666" fmla="*/ 527674 h 2468880"/>
                <a:gd name="connsiteX2667" fmla="*/ 461772 w 3291843"/>
                <a:gd name="connsiteY2667" fmla="*/ 527674 h 2468880"/>
                <a:gd name="connsiteX2668" fmla="*/ 466344 w 3291843"/>
                <a:gd name="connsiteY2668" fmla="*/ 710554 h 2468880"/>
                <a:gd name="connsiteX2669" fmla="*/ 466344 w 3291843"/>
                <a:gd name="connsiteY2669" fmla="*/ 710554 h 2468880"/>
                <a:gd name="connsiteX2670" fmla="*/ 466344 w 3291843"/>
                <a:gd name="connsiteY2670" fmla="*/ 710554 h 2468880"/>
                <a:gd name="connsiteX2671" fmla="*/ 512064 w 3291843"/>
                <a:gd name="connsiteY2671" fmla="*/ 491098 h 2468880"/>
                <a:gd name="connsiteX2672" fmla="*/ 512064 w 3291843"/>
                <a:gd name="connsiteY2672" fmla="*/ 491098 h 2468880"/>
                <a:gd name="connsiteX2673" fmla="*/ 512064 w 3291843"/>
                <a:gd name="connsiteY2673" fmla="*/ 491098 h 2468880"/>
                <a:gd name="connsiteX2674" fmla="*/ 512064 w 3291843"/>
                <a:gd name="connsiteY2674" fmla="*/ 491098 h 2468880"/>
                <a:gd name="connsiteX2675" fmla="*/ 539497 w 3291843"/>
                <a:gd name="connsiteY2675" fmla="*/ 413374 h 2468880"/>
                <a:gd name="connsiteX2676" fmla="*/ 539497 w 3291843"/>
                <a:gd name="connsiteY2676" fmla="*/ 413374 h 2468880"/>
                <a:gd name="connsiteX2677" fmla="*/ 539497 w 3291843"/>
                <a:gd name="connsiteY2677" fmla="*/ 413374 h 2468880"/>
                <a:gd name="connsiteX2678" fmla="*/ 534924 w 3291843"/>
                <a:gd name="connsiteY2678" fmla="*/ 422518 h 2468880"/>
                <a:gd name="connsiteX2679" fmla="*/ 534924 w 3291843"/>
                <a:gd name="connsiteY2679" fmla="*/ 422518 h 2468880"/>
                <a:gd name="connsiteX2680" fmla="*/ 534924 w 3291843"/>
                <a:gd name="connsiteY2680" fmla="*/ 422518 h 2468880"/>
                <a:gd name="connsiteX2681" fmla="*/ 534924 w 3291843"/>
                <a:gd name="connsiteY2681" fmla="*/ 422518 h 2468880"/>
                <a:gd name="connsiteX2682" fmla="*/ 534924 w 3291843"/>
                <a:gd name="connsiteY2682" fmla="*/ 422518 h 2468880"/>
                <a:gd name="connsiteX2683" fmla="*/ 534924 w 3291843"/>
                <a:gd name="connsiteY2683" fmla="*/ 422518 h 2468880"/>
                <a:gd name="connsiteX2684" fmla="*/ 534924 w 3291843"/>
                <a:gd name="connsiteY2684" fmla="*/ 422518 h 2468880"/>
                <a:gd name="connsiteX2685" fmla="*/ 539497 w 3291843"/>
                <a:gd name="connsiteY2685" fmla="*/ 417946 h 2468880"/>
                <a:gd name="connsiteX2686" fmla="*/ 539497 w 3291843"/>
                <a:gd name="connsiteY2686" fmla="*/ 413374 h 2468880"/>
                <a:gd name="connsiteX2687" fmla="*/ 544069 w 3291843"/>
                <a:gd name="connsiteY2687" fmla="*/ 413374 h 2468880"/>
                <a:gd name="connsiteX2688" fmla="*/ 544069 w 3291843"/>
                <a:gd name="connsiteY2688" fmla="*/ 417946 h 2468880"/>
                <a:gd name="connsiteX2689" fmla="*/ 539497 w 3291843"/>
                <a:gd name="connsiteY2689" fmla="*/ 417946 h 2468880"/>
                <a:gd name="connsiteX2690" fmla="*/ 544069 w 3291843"/>
                <a:gd name="connsiteY2690" fmla="*/ 417946 h 2468880"/>
                <a:gd name="connsiteX2691" fmla="*/ 544069 w 3291843"/>
                <a:gd name="connsiteY2691" fmla="*/ 417946 h 2468880"/>
                <a:gd name="connsiteX2692" fmla="*/ 544069 w 3291843"/>
                <a:gd name="connsiteY2692" fmla="*/ 417946 h 2468880"/>
                <a:gd name="connsiteX2693" fmla="*/ 548641 w 3291843"/>
                <a:gd name="connsiteY2693" fmla="*/ 459094 h 2468880"/>
                <a:gd name="connsiteX2694" fmla="*/ 548641 w 3291843"/>
                <a:gd name="connsiteY2694" fmla="*/ 459094 h 2468880"/>
                <a:gd name="connsiteX2695" fmla="*/ 548641 w 3291843"/>
                <a:gd name="connsiteY2695" fmla="*/ 459094 h 2468880"/>
                <a:gd name="connsiteX2696" fmla="*/ 621793 w 3291843"/>
                <a:gd name="connsiteY2696" fmla="*/ 477382 h 2468880"/>
                <a:gd name="connsiteX2697" fmla="*/ 621793 w 3291843"/>
                <a:gd name="connsiteY2697" fmla="*/ 477382 h 2468880"/>
                <a:gd name="connsiteX2698" fmla="*/ 621793 w 3291843"/>
                <a:gd name="connsiteY2698" fmla="*/ 477382 h 2468880"/>
                <a:gd name="connsiteX2699" fmla="*/ 621793 w 3291843"/>
                <a:gd name="connsiteY2699" fmla="*/ 477382 h 2468880"/>
                <a:gd name="connsiteX2700" fmla="*/ 626364 w 3291843"/>
                <a:gd name="connsiteY2700" fmla="*/ 481954 h 2468880"/>
                <a:gd name="connsiteX2701" fmla="*/ 630937 w 3291843"/>
                <a:gd name="connsiteY2701" fmla="*/ 481954 h 2468880"/>
                <a:gd name="connsiteX2702" fmla="*/ 635509 w 3291843"/>
                <a:gd name="connsiteY2702" fmla="*/ 486526 h 2468880"/>
                <a:gd name="connsiteX2703" fmla="*/ 626364 w 3291843"/>
                <a:gd name="connsiteY2703" fmla="*/ 481954 h 2468880"/>
                <a:gd name="connsiteX2704" fmla="*/ 726949 w 3291843"/>
                <a:gd name="connsiteY2704" fmla="*/ 468238 h 2468880"/>
                <a:gd name="connsiteX2705" fmla="*/ 726949 w 3291843"/>
                <a:gd name="connsiteY2705" fmla="*/ 468238 h 2468880"/>
                <a:gd name="connsiteX2706" fmla="*/ 726949 w 3291843"/>
                <a:gd name="connsiteY2706" fmla="*/ 468238 h 2468880"/>
                <a:gd name="connsiteX2707" fmla="*/ 736093 w 3291843"/>
                <a:gd name="connsiteY2707" fmla="*/ 463666 h 2468880"/>
                <a:gd name="connsiteX2708" fmla="*/ 726949 w 3291843"/>
                <a:gd name="connsiteY2708" fmla="*/ 468238 h 2468880"/>
                <a:gd name="connsiteX2709" fmla="*/ 740665 w 3291843"/>
                <a:gd name="connsiteY2709" fmla="*/ 454522 h 2468880"/>
                <a:gd name="connsiteX2710" fmla="*/ 745237 w 3291843"/>
                <a:gd name="connsiteY2710" fmla="*/ 449950 h 2468880"/>
                <a:gd name="connsiteX2711" fmla="*/ 749809 w 3291843"/>
                <a:gd name="connsiteY2711" fmla="*/ 449950 h 2468880"/>
                <a:gd name="connsiteX2712" fmla="*/ 740665 w 3291843"/>
                <a:gd name="connsiteY2712" fmla="*/ 454522 h 2468880"/>
                <a:gd name="connsiteX2713" fmla="*/ 758953 w 3291843"/>
                <a:gd name="connsiteY2713" fmla="*/ 811138 h 2468880"/>
                <a:gd name="connsiteX2714" fmla="*/ 758953 w 3291843"/>
                <a:gd name="connsiteY2714" fmla="*/ 811138 h 2468880"/>
                <a:gd name="connsiteX2715" fmla="*/ 763525 w 3291843"/>
                <a:gd name="connsiteY2715" fmla="*/ 811138 h 2468880"/>
                <a:gd name="connsiteX2716" fmla="*/ 758953 w 3291843"/>
                <a:gd name="connsiteY2716" fmla="*/ 811138 h 2468880"/>
                <a:gd name="connsiteX2717" fmla="*/ 786385 w 3291843"/>
                <a:gd name="connsiteY2717" fmla="*/ 824854 h 2468880"/>
                <a:gd name="connsiteX2718" fmla="*/ 786385 w 3291843"/>
                <a:gd name="connsiteY2718" fmla="*/ 824854 h 2468880"/>
                <a:gd name="connsiteX2719" fmla="*/ 786385 w 3291843"/>
                <a:gd name="connsiteY2719" fmla="*/ 824854 h 2468880"/>
                <a:gd name="connsiteX2720" fmla="*/ 800101 w 3291843"/>
                <a:gd name="connsiteY2720" fmla="*/ 801994 h 2468880"/>
                <a:gd name="connsiteX2721" fmla="*/ 800101 w 3291843"/>
                <a:gd name="connsiteY2721" fmla="*/ 806566 h 2468880"/>
                <a:gd name="connsiteX2722" fmla="*/ 800101 w 3291843"/>
                <a:gd name="connsiteY2722" fmla="*/ 801994 h 2468880"/>
                <a:gd name="connsiteX2723" fmla="*/ 800101 w 3291843"/>
                <a:gd name="connsiteY2723" fmla="*/ 811138 h 2468880"/>
                <a:gd name="connsiteX2724" fmla="*/ 800101 w 3291843"/>
                <a:gd name="connsiteY2724" fmla="*/ 811138 h 2468880"/>
                <a:gd name="connsiteX2725" fmla="*/ 813817 w 3291843"/>
                <a:gd name="connsiteY2725" fmla="*/ 820282 h 2468880"/>
                <a:gd name="connsiteX2726" fmla="*/ 800101 w 3291843"/>
                <a:gd name="connsiteY2726" fmla="*/ 811138 h 2468880"/>
                <a:gd name="connsiteX2727" fmla="*/ 800101 w 3291843"/>
                <a:gd name="connsiteY2727" fmla="*/ 811138 h 2468880"/>
                <a:gd name="connsiteX2728" fmla="*/ 795529 w 3291843"/>
                <a:gd name="connsiteY2728" fmla="*/ 829426 h 2468880"/>
                <a:gd name="connsiteX2729" fmla="*/ 804673 w 3291843"/>
                <a:gd name="connsiteY2729" fmla="*/ 829426 h 2468880"/>
                <a:gd name="connsiteX2730" fmla="*/ 795529 w 3291843"/>
                <a:gd name="connsiteY2730" fmla="*/ 829426 h 2468880"/>
                <a:gd name="connsiteX2731" fmla="*/ 786385 w 3291843"/>
                <a:gd name="connsiteY2731" fmla="*/ 829426 h 2468880"/>
                <a:gd name="connsiteX2732" fmla="*/ 795529 w 3291843"/>
                <a:gd name="connsiteY2732" fmla="*/ 829426 h 2468880"/>
                <a:gd name="connsiteX2733" fmla="*/ 795529 w 3291843"/>
                <a:gd name="connsiteY2733" fmla="*/ 829426 h 2468880"/>
                <a:gd name="connsiteX2734" fmla="*/ 32004 w 3291843"/>
                <a:gd name="connsiteY2734" fmla="*/ 1259194 h 2468880"/>
                <a:gd name="connsiteX2735" fmla="*/ 32004 w 3291843"/>
                <a:gd name="connsiteY2735" fmla="*/ 1259194 h 2468880"/>
                <a:gd name="connsiteX2736" fmla="*/ 32004 w 3291843"/>
                <a:gd name="connsiteY2736" fmla="*/ 1259194 h 2468880"/>
                <a:gd name="connsiteX2737" fmla="*/ 32004 w 3291843"/>
                <a:gd name="connsiteY2737" fmla="*/ 1259194 h 2468880"/>
                <a:gd name="connsiteX2738" fmla="*/ 22860 w 3291843"/>
                <a:gd name="connsiteY2738" fmla="*/ 1410070 h 2468880"/>
                <a:gd name="connsiteX2739" fmla="*/ 22860 w 3291843"/>
                <a:gd name="connsiteY2739" fmla="*/ 1410070 h 2468880"/>
                <a:gd name="connsiteX2740" fmla="*/ 22860 w 3291843"/>
                <a:gd name="connsiteY2740" fmla="*/ 1410070 h 2468880"/>
                <a:gd name="connsiteX2741" fmla="*/ 36576 w 3291843"/>
                <a:gd name="connsiteY2741" fmla="*/ 1414642 h 2468880"/>
                <a:gd name="connsiteX2742" fmla="*/ 36576 w 3291843"/>
                <a:gd name="connsiteY2742" fmla="*/ 1414642 h 2468880"/>
                <a:gd name="connsiteX2743" fmla="*/ 36576 w 3291843"/>
                <a:gd name="connsiteY2743" fmla="*/ 1414642 h 2468880"/>
                <a:gd name="connsiteX2744" fmla="*/ 54864 w 3291843"/>
                <a:gd name="connsiteY2744" fmla="*/ 1428358 h 2468880"/>
                <a:gd name="connsiteX2745" fmla="*/ 54864 w 3291843"/>
                <a:gd name="connsiteY2745" fmla="*/ 1428358 h 2468880"/>
                <a:gd name="connsiteX2746" fmla="*/ 54864 w 3291843"/>
                <a:gd name="connsiteY2746" fmla="*/ 1428358 h 2468880"/>
                <a:gd name="connsiteX2747" fmla="*/ 54864 w 3291843"/>
                <a:gd name="connsiteY2747" fmla="*/ 1428358 h 2468880"/>
                <a:gd name="connsiteX2748" fmla="*/ 91440 w 3291843"/>
                <a:gd name="connsiteY2748" fmla="*/ 1492366 h 2468880"/>
                <a:gd name="connsiteX2749" fmla="*/ 91440 w 3291843"/>
                <a:gd name="connsiteY2749" fmla="*/ 1492366 h 2468880"/>
                <a:gd name="connsiteX2750" fmla="*/ 91440 w 3291843"/>
                <a:gd name="connsiteY2750" fmla="*/ 1492366 h 2468880"/>
                <a:gd name="connsiteX2751" fmla="*/ 105156 w 3291843"/>
                <a:gd name="connsiteY2751" fmla="*/ 1528942 h 2468880"/>
                <a:gd name="connsiteX2752" fmla="*/ 105156 w 3291843"/>
                <a:gd name="connsiteY2752" fmla="*/ 1528942 h 2468880"/>
                <a:gd name="connsiteX2753" fmla="*/ 105156 w 3291843"/>
                <a:gd name="connsiteY2753" fmla="*/ 1528942 h 2468880"/>
                <a:gd name="connsiteX2754" fmla="*/ 105156 w 3291843"/>
                <a:gd name="connsiteY2754" fmla="*/ 1528942 h 2468880"/>
                <a:gd name="connsiteX2755" fmla="*/ 251460 w 3291843"/>
                <a:gd name="connsiteY2755" fmla="*/ 1583806 h 2468880"/>
                <a:gd name="connsiteX2756" fmla="*/ 251460 w 3291843"/>
                <a:gd name="connsiteY2756" fmla="*/ 1583806 h 2468880"/>
                <a:gd name="connsiteX2757" fmla="*/ 251460 w 3291843"/>
                <a:gd name="connsiteY2757" fmla="*/ 1583806 h 2468880"/>
                <a:gd name="connsiteX2758" fmla="*/ 260604 w 3291843"/>
                <a:gd name="connsiteY2758" fmla="*/ 1583806 h 2468880"/>
                <a:gd name="connsiteX2759" fmla="*/ 260604 w 3291843"/>
                <a:gd name="connsiteY2759" fmla="*/ 1583806 h 2468880"/>
                <a:gd name="connsiteX2760" fmla="*/ 260604 w 3291843"/>
                <a:gd name="connsiteY2760" fmla="*/ 1583806 h 2468880"/>
                <a:gd name="connsiteX2761" fmla="*/ 278892 w 3291843"/>
                <a:gd name="connsiteY2761" fmla="*/ 1579234 h 2468880"/>
                <a:gd name="connsiteX2762" fmla="*/ 278892 w 3291843"/>
                <a:gd name="connsiteY2762" fmla="*/ 1579234 h 2468880"/>
                <a:gd name="connsiteX2763" fmla="*/ 278892 w 3291843"/>
                <a:gd name="connsiteY2763" fmla="*/ 1579234 h 2468880"/>
                <a:gd name="connsiteX2764" fmla="*/ 425197 w 3291843"/>
                <a:gd name="connsiteY2764" fmla="*/ 1551802 h 2468880"/>
                <a:gd name="connsiteX2765" fmla="*/ 429768 w 3291843"/>
                <a:gd name="connsiteY2765" fmla="*/ 1551802 h 2468880"/>
                <a:gd name="connsiteX2766" fmla="*/ 425197 w 3291843"/>
                <a:gd name="connsiteY2766" fmla="*/ 1551802 h 2468880"/>
                <a:gd name="connsiteX2767" fmla="*/ 461772 w 3291843"/>
                <a:gd name="connsiteY2767" fmla="*/ 1574662 h 2468880"/>
                <a:gd name="connsiteX2768" fmla="*/ 461772 w 3291843"/>
                <a:gd name="connsiteY2768" fmla="*/ 1574662 h 2468880"/>
                <a:gd name="connsiteX2769" fmla="*/ 461772 w 3291843"/>
                <a:gd name="connsiteY2769" fmla="*/ 1574662 h 2468880"/>
                <a:gd name="connsiteX2770" fmla="*/ 498349 w 3291843"/>
                <a:gd name="connsiteY2770" fmla="*/ 1597522 h 2468880"/>
                <a:gd name="connsiteX2771" fmla="*/ 498349 w 3291843"/>
                <a:gd name="connsiteY2771" fmla="*/ 1597522 h 2468880"/>
                <a:gd name="connsiteX2772" fmla="*/ 498349 w 3291843"/>
                <a:gd name="connsiteY2772" fmla="*/ 1597522 h 2468880"/>
                <a:gd name="connsiteX2773" fmla="*/ 553212 w 3291843"/>
                <a:gd name="connsiteY2773" fmla="*/ 1679818 h 2468880"/>
                <a:gd name="connsiteX2774" fmla="*/ 553212 w 3291843"/>
                <a:gd name="connsiteY2774" fmla="*/ 1679818 h 2468880"/>
                <a:gd name="connsiteX2775" fmla="*/ 553212 w 3291843"/>
                <a:gd name="connsiteY2775" fmla="*/ 1679818 h 2468880"/>
                <a:gd name="connsiteX2776" fmla="*/ 553212 w 3291843"/>
                <a:gd name="connsiteY2776" fmla="*/ 1679818 h 2468880"/>
                <a:gd name="connsiteX2777" fmla="*/ 544069 w 3291843"/>
                <a:gd name="connsiteY2777" fmla="*/ 1734682 h 2468880"/>
                <a:gd name="connsiteX2778" fmla="*/ 544069 w 3291843"/>
                <a:gd name="connsiteY2778" fmla="*/ 1734682 h 2468880"/>
                <a:gd name="connsiteX2779" fmla="*/ 544069 w 3291843"/>
                <a:gd name="connsiteY2779" fmla="*/ 1734682 h 2468880"/>
                <a:gd name="connsiteX2780" fmla="*/ 544069 w 3291843"/>
                <a:gd name="connsiteY2780" fmla="*/ 1739254 h 2468880"/>
                <a:gd name="connsiteX2781" fmla="*/ 544069 w 3291843"/>
                <a:gd name="connsiteY2781" fmla="*/ 1739254 h 2468880"/>
                <a:gd name="connsiteX2782" fmla="*/ 544069 w 3291843"/>
                <a:gd name="connsiteY2782" fmla="*/ 1739254 h 2468880"/>
                <a:gd name="connsiteX2783" fmla="*/ 557784 w 3291843"/>
                <a:gd name="connsiteY2783" fmla="*/ 1762114 h 2468880"/>
                <a:gd name="connsiteX2784" fmla="*/ 557784 w 3291843"/>
                <a:gd name="connsiteY2784" fmla="*/ 1762114 h 2468880"/>
                <a:gd name="connsiteX2785" fmla="*/ 557784 w 3291843"/>
                <a:gd name="connsiteY2785" fmla="*/ 1762114 h 2468880"/>
                <a:gd name="connsiteX2786" fmla="*/ 955549 w 3291843"/>
                <a:gd name="connsiteY2786" fmla="*/ 984874 h 2468880"/>
                <a:gd name="connsiteX2787" fmla="*/ 955549 w 3291843"/>
                <a:gd name="connsiteY2787" fmla="*/ 984874 h 2468880"/>
                <a:gd name="connsiteX2788" fmla="*/ 960121 w 3291843"/>
                <a:gd name="connsiteY2788" fmla="*/ 980302 h 2468880"/>
                <a:gd name="connsiteX2789" fmla="*/ 955549 w 3291843"/>
                <a:gd name="connsiteY2789" fmla="*/ 984874 h 2468880"/>
                <a:gd name="connsiteX2790" fmla="*/ 1051561 w 3291843"/>
                <a:gd name="connsiteY2790" fmla="*/ 975730 h 2468880"/>
                <a:gd name="connsiteX2791" fmla="*/ 1046989 w 3291843"/>
                <a:gd name="connsiteY2791" fmla="*/ 984874 h 2468880"/>
                <a:gd name="connsiteX2792" fmla="*/ 1037845 w 3291843"/>
                <a:gd name="connsiteY2792" fmla="*/ 984874 h 2468880"/>
                <a:gd name="connsiteX2793" fmla="*/ 1042417 w 3291843"/>
                <a:gd name="connsiteY2793" fmla="*/ 980302 h 2468880"/>
                <a:gd name="connsiteX2794" fmla="*/ 1037845 w 3291843"/>
                <a:gd name="connsiteY2794" fmla="*/ 971158 h 2468880"/>
                <a:gd name="connsiteX2795" fmla="*/ 1042417 w 3291843"/>
                <a:gd name="connsiteY2795" fmla="*/ 957442 h 2468880"/>
                <a:gd name="connsiteX2796" fmla="*/ 1051561 w 3291843"/>
                <a:gd name="connsiteY2796" fmla="*/ 975730 h 2468880"/>
                <a:gd name="connsiteX2797" fmla="*/ 1065277 w 3291843"/>
                <a:gd name="connsiteY2797" fmla="*/ 221350 h 2468880"/>
                <a:gd name="connsiteX2798" fmla="*/ 1065277 w 3291843"/>
                <a:gd name="connsiteY2798" fmla="*/ 221350 h 2468880"/>
                <a:gd name="connsiteX2799" fmla="*/ 1065277 w 3291843"/>
                <a:gd name="connsiteY2799" fmla="*/ 221350 h 2468880"/>
                <a:gd name="connsiteX2800" fmla="*/ 1005841 w 3291843"/>
                <a:gd name="connsiteY2800" fmla="*/ 651118 h 2468880"/>
                <a:gd name="connsiteX2801" fmla="*/ 1010413 w 3291843"/>
                <a:gd name="connsiteY2801" fmla="*/ 646546 h 2468880"/>
                <a:gd name="connsiteX2802" fmla="*/ 1005841 w 3291843"/>
                <a:gd name="connsiteY2802" fmla="*/ 651118 h 2468880"/>
                <a:gd name="connsiteX2803" fmla="*/ 1037845 w 3291843"/>
                <a:gd name="connsiteY2803" fmla="*/ 641974 h 2468880"/>
                <a:gd name="connsiteX2804" fmla="*/ 1056133 w 3291843"/>
                <a:gd name="connsiteY2804" fmla="*/ 632830 h 2468880"/>
                <a:gd name="connsiteX2805" fmla="*/ 1065277 w 3291843"/>
                <a:gd name="connsiteY2805" fmla="*/ 632830 h 2468880"/>
                <a:gd name="connsiteX2806" fmla="*/ 1074421 w 3291843"/>
                <a:gd name="connsiteY2806" fmla="*/ 628258 h 2468880"/>
                <a:gd name="connsiteX2807" fmla="*/ 1078993 w 3291843"/>
                <a:gd name="connsiteY2807" fmla="*/ 632830 h 2468880"/>
                <a:gd name="connsiteX2808" fmla="*/ 1069849 w 3291843"/>
                <a:gd name="connsiteY2808" fmla="*/ 637402 h 2468880"/>
                <a:gd name="connsiteX2809" fmla="*/ 1065277 w 3291843"/>
                <a:gd name="connsiteY2809" fmla="*/ 641974 h 2468880"/>
                <a:gd name="connsiteX2810" fmla="*/ 1051561 w 3291843"/>
                <a:gd name="connsiteY2810" fmla="*/ 641974 h 2468880"/>
                <a:gd name="connsiteX2811" fmla="*/ 1065277 w 3291843"/>
                <a:gd name="connsiteY2811" fmla="*/ 655690 h 2468880"/>
                <a:gd name="connsiteX2812" fmla="*/ 1056133 w 3291843"/>
                <a:gd name="connsiteY2812" fmla="*/ 655690 h 2468880"/>
                <a:gd name="connsiteX2813" fmla="*/ 1056133 w 3291843"/>
                <a:gd name="connsiteY2813" fmla="*/ 651118 h 2468880"/>
                <a:gd name="connsiteX2814" fmla="*/ 1046989 w 3291843"/>
                <a:gd name="connsiteY2814" fmla="*/ 660262 h 2468880"/>
                <a:gd name="connsiteX2815" fmla="*/ 1051561 w 3291843"/>
                <a:gd name="connsiteY2815" fmla="*/ 664834 h 2468880"/>
                <a:gd name="connsiteX2816" fmla="*/ 1051561 w 3291843"/>
                <a:gd name="connsiteY2816" fmla="*/ 669406 h 2468880"/>
                <a:gd name="connsiteX2817" fmla="*/ 1037845 w 3291843"/>
                <a:gd name="connsiteY2817" fmla="*/ 669406 h 2468880"/>
                <a:gd name="connsiteX2818" fmla="*/ 1033273 w 3291843"/>
                <a:gd name="connsiteY2818" fmla="*/ 669406 h 2468880"/>
                <a:gd name="connsiteX2819" fmla="*/ 1024129 w 3291843"/>
                <a:gd name="connsiteY2819" fmla="*/ 669406 h 2468880"/>
                <a:gd name="connsiteX2820" fmla="*/ 1014985 w 3291843"/>
                <a:gd name="connsiteY2820" fmla="*/ 669406 h 2468880"/>
                <a:gd name="connsiteX2821" fmla="*/ 1001269 w 3291843"/>
                <a:gd name="connsiteY2821" fmla="*/ 664834 h 2468880"/>
                <a:gd name="connsiteX2822" fmla="*/ 1005841 w 3291843"/>
                <a:gd name="connsiteY2822" fmla="*/ 651118 h 2468880"/>
                <a:gd name="connsiteX2823" fmla="*/ 950977 w 3291843"/>
                <a:gd name="connsiteY2823" fmla="*/ 637402 h 2468880"/>
                <a:gd name="connsiteX2824" fmla="*/ 960121 w 3291843"/>
                <a:gd name="connsiteY2824" fmla="*/ 641974 h 2468880"/>
                <a:gd name="connsiteX2825" fmla="*/ 946405 w 3291843"/>
                <a:gd name="connsiteY2825" fmla="*/ 641974 h 2468880"/>
                <a:gd name="connsiteX2826" fmla="*/ 950977 w 3291843"/>
                <a:gd name="connsiteY2826" fmla="*/ 637402 h 2468880"/>
                <a:gd name="connsiteX2827" fmla="*/ 941833 w 3291843"/>
                <a:gd name="connsiteY2827" fmla="*/ 637402 h 2468880"/>
                <a:gd name="connsiteX2828" fmla="*/ 941833 w 3291843"/>
                <a:gd name="connsiteY2828" fmla="*/ 637402 h 2468880"/>
                <a:gd name="connsiteX2829" fmla="*/ 941833 w 3291843"/>
                <a:gd name="connsiteY2829" fmla="*/ 637402 h 2468880"/>
                <a:gd name="connsiteX2830" fmla="*/ 923545 w 3291843"/>
                <a:gd name="connsiteY2830" fmla="*/ 646546 h 2468880"/>
                <a:gd name="connsiteX2831" fmla="*/ 923545 w 3291843"/>
                <a:gd name="connsiteY2831" fmla="*/ 646546 h 2468880"/>
                <a:gd name="connsiteX2832" fmla="*/ 923545 w 3291843"/>
                <a:gd name="connsiteY2832" fmla="*/ 646546 h 2468880"/>
                <a:gd name="connsiteX2833" fmla="*/ 914401 w 3291843"/>
                <a:gd name="connsiteY2833" fmla="*/ 660262 h 2468880"/>
                <a:gd name="connsiteX2834" fmla="*/ 914401 w 3291843"/>
                <a:gd name="connsiteY2834" fmla="*/ 660262 h 2468880"/>
                <a:gd name="connsiteX2835" fmla="*/ 914401 w 3291843"/>
                <a:gd name="connsiteY2835" fmla="*/ 660262 h 2468880"/>
                <a:gd name="connsiteX2836" fmla="*/ 905257 w 3291843"/>
                <a:gd name="connsiteY2836" fmla="*/ 216778 h 2468880"/>
                <a:gd name="connsiteX2837" fmla="*/ 905257 w 3291843"/>
                <a:gd name="connsiteY2837" fmla="*/ 216778 h 2468880"/>
                <a:gd name="connsiteX2838" fmla="*/ 905257 w 3291843"/>
                <a:gd name="connsiteY2838" fmla="*/ 216778 h 2468880"/>
                <a:gd name="connsiteX2839" fmla="*/ 905257 w 3291843"/>
                <a:gd name="connsiteY2839" fmla="*/ 216778 h 2468880"/>
                <a:gd name="connsiteX2840" fmla="*/ 905257 w 3291843"/>
                <a:gd name="connsiteY2840" fmla="*/ 216778 h 2468880"/>
                <a:gd name="connsiteX2841" fmla="*/ 900685 w 3291843"/>
                <a:gd name="connsiteY2841" fmla="*/ 673978 h 2468880"/>
                <a:gd name="connsiteX2842" fmla="*/ 900685 w 3291843"/>
                <a:gd name="connsiteY2842" fmla="*/ 678550 h 2468880"/>
                <a:gd name="connsiteX2843" fmla="*/ 900685 w 3291843"/>
                <a:gd name="connsiteY2843" fmla="*/ 678550 h 2468880"/>
                <a:gd name="connsiteX2844" fmla="*/ 896113 w 3291843"/>
                <a:gd name="connsiteY2844" fmla="*/ 678550 h 2468880"/>
                <a:gd name="connsiteX2845" fmla="*/ 900685 w 3291843"/>
                <a:gd name="connsiteY2845" fmla="*/ 673978 h 2468880"/>
                <a:gd name="connsiteX2846" fmla="*/ 905257 w 3291843"/>
                <a:gd name="connsiteY2846" fmla="*/ 774562 h 2468880"/>
                <a:gd name="connsiteX2847" fmla="*/ 909829 w 3291843"/>
                <a:gd name="connsiteY2847" fmla="*/ 774562 h 2468880"/>
                <a:gd name="connsiteX2848" fmla="*/ 886969 w 3291843"/>
                <a:gd name="connsiteY2848" fmla="*/ 774562 h 2468880"/>
                <a:gd name="connsiteX2849" fmla="*/ 891541 w 3291843"/>
                <a:gd name="connsiteY2849" fmla="*/ 774562 h 2468880"/>
                <a:gd name="connsiteX2850" fmla="*/ 882397 w 3291843"/>
                <a:gd name="connsiteY2850" fmla="*/ 774562 h 2468880"/>
                <a:gd name="connsiteX2851" fmla="*/ 886969 w 3291843"/>
                <a:gd name="connsiteY2851" fmla="*/ 774562 h 2468880"/>
                <a:gd name="connsiteX2852" fmla="*/ 868681 w 3291843"/>
                <a:gd name="connsiteY2852" fmla="*/ 774562 h 2468880"/>
                <a:gd name="connsiteX2853" fmla="*/ 886969 w 3291843"/>
                <a:gd name="connsiteY2853" fmla="*/ 760846 h 2468880"/>
                <a:gd name="connsiteX2854" fmla="*/ 896113 w 3291843"/>
                <a:gd name="connsiteY2854" fmla="*/ 760846 h 2468880"/>
                <a:gd name="connsiteX2855" fmla="*/ 909829 w 3291843"/>
                <a:gd name="connsiteY2855" fmla="*/ 760846 h 2468880"/>
                <a:gd name="connsiteX2856" fmla="*/ 923545 w 3291843"/>
                <a:gd name="connsiteY2856" fmla="*/ 765418 h 2468880"/>
                <a:gd name="connsiteX2857" fmla="*/ 905257 w 3291843"/>
                <a:gd name="connsiteY2857" fmla="*/ 774562 h 2468880"/>
                <a:gd name="connsiteX2858" fmla="*/ 1124713 w 3291843"/>
                <a:gd name="connsiteY2858" fmla="*/ 760846 h 2468880"/>
                <a:gd name="connsiteX2859" fmla="*/ 1106425 w 3291843"/>
                <a:gd name="connsiteY2859" fmla="*/ 760846 h 2468880"/>
                <a:gd name="connsiteX2860" fmla="*/ 1088137 w 3291843"/>
                <a:gd name="connsiteY2860" fmla="*/ 765418 h 2468880"/>
                <a:gd name="connsiteX2861" fmla="*/ 1069849 w 3291843"/>
                <a:gd name="connsiteY2861" fmla="*/ 760846 h 2468880"/>
                <a:gd name="connsiteX2862" fmla="*/ 1051561 w 3291843"/>
                <a:gd name="connsiteY2862" fmla="*/ 756274 h 2468880"/>
                <a:gd name="connsiteX2863" fmla="*/ 1042417 w 3291843"/>
                <a:gd name="connsiteY2863" fmla="*/ 756274 h 2468880"/>
                <a:gd name="connsiteX2864" fmla="*/ 1037845 w 3291843"/>
                <a:gd name="connsiteY2864" fmla="*/ 751702 h 2468880"/>
                <a:gd name="connsiteX2865" fmla="*/ 1024129 w 3291843"/>
                <a:gd name="connsiteY2865" fmla="*/ 742558 h 2468880"/>
                <a:gd name="connsiteX2866" fmla="*/ 1010413 w 3291843"/>
                <a:gd name="connsiteY2866" fmla="*/ 742558 h 2468880"/>
                <a:gd name="connsiteX2867" fmla="*/ 982981 w 3291843"/>
                <a:gd name="connsiteY2867" fmla="*/ 742558 h 2468880"/>
                <a:gd name="connsiteX2868" fmla="*/ 964693 w 3291843"/>
                <a:gd name="connsiteY2868" fmla="*/ 751702 h 2468880"/>
                <a:gd name="connsiteX2869" fmla="*/ 950977 w 3291843"/>
                <a:gd name="connsiteY2869" fmla="*/ 760846 h 2468880"/>
                <a:gd name="connsiteX2870" fmla="*/ 932689 w 3291843"/>
                <a:gd name="connsiteY2870" fmla="*/ 760846 h 2468880"/>
                <a:gd name="connsiteX2871" fmla="*/ 909829 w 3291843"/>
                <a:gd name="connsiteY2871" fmla="*/ 756274 h 2468880"/>
                <a:gd name="connsiteX2872" fmla="*/ 896113 w 3291843"/>
                <a:gd name="connsiteY2872" fmla="*/ 742558 h 2468880"/>
                <a:gd name="connsiteX2873" fmla="*/ 886969 w 3291843"/>
                <a:gd name="connsiteY2873" fmla="*/ 728842 h 2468880"/>
                <a:gd name="connsiteX2874" fmla="*/ 900685 w 3291843"/>
                <a:gd name="connsiteY2874" fmla="*/ 710554 h 2468880"/>
                <a:gd name="connsiteX2875" fmla="*/ 905257 w 3291843"/>
                <a:gd name="connsiteY2875" fmla="*/ 701410 h 2468880"/>
                <a:gd name="connsiteX2876" fmla="*/ 905257 w 3291843"/>
                <a:gd name="connsiteY2876" fmla="*/ 692266 h 2468880"/>
                <a:gd name="connsiteX2877" fmla="*/ 909829 w 3291843"/>
                <a:gd name="connsiteY2877" fmla="*/ 678550 h 2468880"/>
                <a:gd name="connsiteX2878" fmla="*/ 905257 w 3291843"/>
                <a:gd name="connsiteY2878" fmla="*/ 678550 h 2468880"/>
                <a:gd name="connsiteX2879" fmla="*/ 909829 w 3291843"/>
                <a:gd name="connsiteY2879" fmla="*/ 678550 h 2468880"/>
                <a:gd name="connsiteX2880" fmla="*/ 909829 w 3291843"/>
                <a:gd name="connsiteY2880" fmla="*/ 678550 h 2468880"/>
                <a:gd name="connsiteX2881" fmla="*/ 923545 w 3291843"/>
                <a:gd name="connsiteY2881" fmla="*/ 664834 h 2468880"/>
                <a:gd name="connsiteX2882" fmla="*/ 918973 w 3291843"/>
                <a:gd name="connsiteY2882" fmla="*/ 655690 h 2468880"/>
                <a:gd name="connsiteX2883" fmla="*/ 932689 w 3291843"/>
                <a:gd name="connsiteY2883" fmla="*/ 646546 h 2468880"/>
                <a:gd name="connsiteX2884" fmla="*/ 941833 w 3291843"/>
                <a:gd name="connsiteY2884" fmla="*/ 637402 h 2468880"/>
                <a:gd name="connsiteX2885" fmla="*/ 950977 w 3291843"/>
                <a:gd name="connsiteY2885" fmla="*/ 637402 h 2468880"/>
                <a:gd name="connsiteX2886" fmla="*/ 960121 w 3291843"/>
                <a:gd name="connsiteY2886" fmla="*/ 641974 h 2468880"/>
                <a:gd name="connsiteX2887" fmla="*/ 955549 w 3291843"/>
                <a:gd name="connsiteY2887" fmla="*/ 641974 h 2468880"/>
                <a:gd name="connsiteX2888" fmla="*/ 955549 w 3291843"/>
                <a:gd name="connsiteY2888" fmla="*/ 641974 h 2468880"/>
                <a:gd name="connsiteX2889" fmla="*/ 973837 w 3291843"/>
                <a:gd name="connsiteY2889" fmla="*/ 646546 h 2468880"/>
                <a:gd name="connsiteX2890" fmla="*/ 992125 w 3291843"/>
                <a:gd name="connsiteY2890" fmla="*/ 646546 h 2468880"/>
                <a:gd name="connsiteX2891" fmla="*/ 996697 w 3291843"/>
                <a:gd name="connsiteY2891" fmla="*/ 651118 h 2468880"/>
                <a:gd name="connsiteX2892" fmla="*/ 978409 w 3291843"/>
                <a:gd name="connsiteY2892" fmla="*/ 664834 h 2468880"/>
                <a:gd name="connsiteX2893" fmla="*/ 992125 w 3291843"/>
                <a:gd name="connsiteY2893" fmla="*/ 669406 h 2468880"/>
                <a:gd name="connsiteX2894" fmla="*/ 992125 w 3291843"/>
                <a:gd name="connsiteY2894" fmla="*/ 678550 h 2468880"/>
                <a:gd name="connsiteX2895" fmla="*/ 1005841 w 3291843"/>
                <a:gd name="connsiteY2895" fmla="*/ 683122 h 2468880"/>
                <a:gd name="connsiteX2896" fmla="*/ 1014985 w 3291843"/>
                <a:gd name="connsiteY2896" fmla="*/ 678550 h 2468880"/>
                <a:gd name="connsiteX2897" fmla="*/ 1028701 w 3291843"/>
                <a:gd name="connsiteY2897" fmla="*/ 673978 h 2468880"/>
                <a:gd name="connsiteX2898" fmla="*/ 1042417 w 3291843"/>
                <a:gd name="connsiteY2898" fmla="*/ 673978 h 2468880"/>
                <a:gd name="connsiteX2899" fmla="*/ 1051561 w 3291843"/>
                <a:gd name="connsiteY2899" fmla="*/ 664834 h 2468880"/>
                <a:gd name="connsiteX2900" fmla="*/ 1051561 w 3291843"/>
                <a:gd name="connsiteY2900" fmla="*/ 664834 h 2468880"/>
                <a:gd name="connsiteX2901" fmla="*/ 1056133 w 3291843"/>
                <a:gd name="connsiteY2901" fmla="*/ 664834 h 2468880"/>
                <a:gd name="connsiteX2902" fmla="*/ 1051561 w 3291843"/>
                <a:gd name="connsiteY2902" fmla="*/ 669406 h 2468880"/>
                <a:gd name="connsiteX2903" fmla="*/ 1074421 w 3291843"/>
                <a:gd name="connsiteY2903" fmla="*/ 678550 h 2468880"/>
                <a:gd name="connsiteX2904" fmla="*/ 1088137 w 3291843"/>
                <a:gd name="connsiteY2904" fmla="*/ 687694 h 2468880"/>
                <a:gd name="connsiteX2905" fmla="*/ 1106425 w 3291843"/>
                <a:gd name="connsiteY2905" fmla="*/ 696838 h 2468880"/>
                <a:gd name="connsiteX2906" fmla="*/ 1129285 w 3291843"/>
                <a:gd name="connsiteY2906" fmla="*/ 710554 h 2468880"/>
                <a:gd name="connsiteX2907" fmla="*/ 1152145 w 3291843"/>
                <a:gd name="connsiteY2907" fmla="*/ 728842 h 2468880"/>
                <a:gd name="connsiteX2908" fmla="*/ 1124713 w 3291843"/>
                <a:gd name="connsiteY2908" fmla="*/ 760846 h 2468880"/>
                <a:gd name="connsiteX2909" fmla="*/ 1179577 w 3291843"/>
                <a:gd name="connsiteY2909" fmla="*/ 175630 h 2468880"/>
                <a:gd name="connsiteX2910" fmla="*/ 1179577 w 3291843"/>
                <a:gd name="connsiteY2910" fmla="*/ 175630 h 2468880"/>
                <a:gd name="connsiteX2911" fmla="*/ 1184149 w 3291843"/>
                <a:gd name="connsiteY2911" fmla="*/ 175630 h 2468880"/>
                <a:gd name="connsiteX2912" fmla="*/ 1179577 w 3291843"/>
                <a:gd name="connsiteY2912" fmla="*/ 175630 h 2468880"/>
                <a:gd name="connsiteX2913" fmla="*/ 1463041 w 3291843"/>
                <a:gd name="connsiteY2913" fmla="*/ 1135750 h 2468880"/>
                <a:gd name="connsiteX2914" fmla="*/ 1463041 w 3291843"/>
                <a:gd name="connsiteY2914" fmla="*/ 1135750 h 2468880"/>
                <a:gd name="connsiteX2915" fmla="*/ 1463041 w 3291843"/>
                <a:gd name="connsiteY2915" fmla="*/ 1135750 h 2468880"/>
                <a:gd name="connsiteX2916" fmla="*/ 1293877 w 3291843"/>
                <a:gd name="connsiteY2916" fmla="*/ 1021450 h 2468880"/>
                <a:gd name="connsiteX2917" fmla="*/ 1289305 w 3291843"/>
                <a:gd name="connsiteY2917" fmla="*/ 1016878 h 2468880"/>
                <a:gd name="connsiteX2918" fmla="*/ 1289305 w 3291843"/>
                <a:gd name="connsiteY2918" fmla="*/ 1016878 h 2468880"/>
                <a:gd name="connsiteX2919" fmla="*/ 1293877 w 3291843"/>
                <a:gd name="connsiteY2919" fmla="*/ 1021450 h 2468880"/>
                <a:gd name="connsiteX2920" fmla="*/ 1312165 w 3291843"/>
                <a:gd name="connsiteY2920" fmla="*/ 1007734 h 2468880"/>
                <a:gd name="connsiteX2921" fmla="*/ 1312165 w 3291843"/>
                <a:gd name="connsiteY2921" fmla="*/ 1007734 h 2468880"/>
                <a:gd name="connsiteX2922" fmla="*/ 1312165 w 3291843"/>
                <a:gd name="connsiteY2922" fmla="*/ 1007734 h 2468880"/>
                <a:gd name="connsiteX2923" fmla="*/ 1385318 w 3291843"/>
                <a:gd name="connsiteY2923" fmla="*/ 861430 h 2468880"/>
                <a:gd name="connsiteX2924" fmla="*/ 1385318 w 3291843"/>
                <a:gd name="connsiteY2924" fmla="*/ 861430 h 2468880"/>
                <a:gd name="connsiteX2925" fmla="*/ 1385318 w 3291843"/>
                <a:gd name="connsiteY2925" fmla="*/ 861430 h 2468880"/>
                <a:gd name="connsiteX2926" fmla="*/ 1330453 w 3291843"/>
                <a:gd name="connsiteY2926" fmla="*/ 861430 h 2468880"/>
                <a:gd name="connsiteX2927" fmla="*/ 1321309 w 3291843"/>
                <a:gd name="connsiteY2927" fmla="*/ 856858 h 2468880"/>
                <a:gd name="connsiteX2928" fmla="*/ 1312165 w 3291843"/>
                <a:gd name="connsiteY2928" fmla="*/ 847714 h 2468880"/>
                <a:gd name="connsiteX2929" fmla="*/ 1289305 w 3291843"/>
                <a:gd name="connsiteY2929" fmla="*/ 833998 h 2468880"/>
                <a:gd name="connsiteX2930" fmla="*/ 1289305 w 3291843"/>
                <a:gd name="connsiteY2930" fmla="*/ 833998 h 2468880"/>
                <a:gd name="connsiteX2931" fmla="*/ 1289305 w 3291843"/>
                <a:gd name="connsiteY2931" fmla="*/ 833998 h 2468880"/>
                <a:gd name="connsiteX2932" fmla="*/ 1289305 w 3291843"/>
                <a:gd name="connsiteY2932" fmla="*/ 811138 h 2468880"/>
                <a:gd name="connsiteX2933" fmla="*/ 1289305 w 3291843"/>
                <a:gd name="connsiteY2933" fmla="*/ 815710 h 2468880"/>
                <a:gd name="connsiteX2934" fmla="*/ 1293877 w 3291843"/>
                <a:gd name="connsiteY2934" fmla="*/ 797422 h 2468880"/>
                <a:gd name="connsiteX2935" fmla="*/ 1312165 w 3291843"/>
                <a:gd name="connsiteY2935" fmla="*/ 783706 h 2468880"/>
                <a:gd name="connsiteX2936" fmla="*/ 1298449 w 3291843"/>
                <a:gd name="connsiteY2936" fmla="*/ 774562 h 2468880"/>
                <a:gd name="connsiteX2937" fmla="*/ 1293877 w 3291843"/>
                <a:gd name="connsiteY2937" fmla="*/ 769990 h 2468880"/>
                <a:gd name="connsiteX2938" fmla="*/ 1275589 w 3291843"/>
                <a:gd name="connsiteY2938" fmla="*/ 747130 h 2468880"/>
                <a:gd name="connsiteX2939" fmla="*/ 1248157 w 3291843"/>
                <a:gd name="connsiteY2939" fmla="*/ 710554 h 2468880"/>
                <a:gd name="connsiteX2940" fmla="*/ 1248157 w 3291843"/>
                <a:gd name="connsiteY2940" fmla="*/ 696838 h 2468880"/>
                <a:gd name="connsiteX2941" fmla="*/ 1243585 w 3291843"/>
                <a:gd name="connsiteY2941" fmla="*/ 696838 h 2468880"/>
                <a:gd name="connsiteX2942" fmla="*/ 1234441 w 3291843"/>
                <a:gd name="connsiteY2942" fmla="*/ 687694 h 2468880"/>
                <a:gd name="connsiteX2943" fmla="*/ 1225297 w 3291843"/>
                <a:gd name="connsiteY2943" fmla="*/ 683122 h 2468880"/>
                <a:gd name="connsiteX2944" fmla="*/ 1229869 w 3291843"/>
                <a:gd name="connsiteY2944" fmla="*/ 673978 h 2468880"/>
                <a:gd name="connsiteX2945" fmla="*/ 1229869 w 3291843"/>
                <a:gd name="connsiteY2945" fmla="*/ 673978 h 2468880"/>
                <a:gd name="connsiteX2946" fmla="*/ 1234441 w 3291843"/>
                <a:gd name="connsiteY2946" fmla="*/ 651118 h 2468880"/>
                <a:gd name="connsiteX2947" fmla="*/ 1239013 w 3291843"/>
                <a:gd name="connsiteY2947" fmla="*/ 655690 h 2468880"/>
                <a:gd name="connsiteX2948" fmla="*/ 1239013 w 3291843"/>
                <a:gd name="connsiteY2948" fmla="*/ 655690 h 2468880"/>
                <a:gd name="connsiteX2949" fmla="*/ 1239013 w 3291843"/>
                <a:gd name="connsiteY2949" fmla="*/ 651118 h 2468880"/>
                <a:gd name="connsiteX2950" fmla="*/ 1243585 w 3291843"/>
                <a:gd name="connsiteY2950" fmla="*/ 655690 h 2468880"/>
                <a:gd name="connsiteX2951" fmla="*/ 1252729 w 3291843"/>
                <a:gd name="connsiteY2951" fmla="*/ 651118 h 2468880"/>
                <a:gd name="connsiteX2952" fmla="*/ 1252729 w 3291843"/>
                <a:gd name="connsiteY2952" fmla="*/ 651118 h 2468880"/>
                <a:gd name="connsiteX2953" fmla="*/ 1261873 w 3291843"/>
                <a:gd name="connsiteY2953" fmla="*/ 651118 h 2468880"/>
                <a:gd name="connsiteX2954" fmla="*/ 1261873 w 3291843"/>
                <a:gd name="connsiteY2954" fmla="*/ 646546 h 2468880"/>
                <a:gd name="connsiteX2955" fmla="*/ 1266445 w 3291843"/>
                <a:gd name="connsiteY2955" fmla="*/ 646546 h 2468880"/>
                <a:gd name="connsiteX2956" fmla="*/ 1271017 w 3291843"/>
                <a:gd name="connsiteY2956" fmla="*/ 646546 h 2468880"/>
                <a:gd name="connsiteX2957" fmla="*/ 1271017 w 3291843"/>
                <a:gd name="connsiteY2957" fmla="*/ 641974 h 2468880"/>
                <a:gd name="connsiteX2958" fmla="*/ 1271017 w 3291843"/>
                <a:gd name="connsiteY2958" fmla="*/ 641974 h 2468880"/>
                <a:gd name="connsiteX2959" fmla="*/ 1275589 w 3291843"/>
                <a:gd name="connsiteY2959" fmla="*/ 632830 h 2468880"/>
                <a:gd name="connsiteX2960" fmla="*/ 1289305 w 3291843"/>
                <a:gd name="connsiteY2960" fmla="*/ 623686 h 2468880"/>
                <a:gd name="connsiteX2961" fmla="*/ 1293877 w 3291843"/>
                <a:gd name="connsiteY2961" fmla="*/ 623686 h 2468880"/>
                <a:gd name="connsiteX2962" fmla="*/ 1298449 w 3291843"/>
                <a:gd name="connsiteY2962" fmla="*/ 619114 h 2468880"/>
                <a:gd name="connsiteX2963" fmla="*/ 1312165 w 3291843"/>
                <a:gd name="connsiteY2963" fmla="*/ 619114 h 2468880"/>
                <a:gd name="connsiteX2964" fmla="*/ 1339597 w 3291843"/>
                <a:gd name="connsiteY2964" fmla="*/ 628258 h 2468880"/>
                <a:gd name="connsiteX2965" fmla="*/ 1348741 w 3291843"/>
                <a:gd name="connsiteY2965" fmla="*/ 655690 h 2468880"/>
                <a:gd name="connsiteX2966" fmla="*/ 1321309 w 3291843"/>
                <a:gd name="connsiteY2966" fmla="*/ 651118 h 2468880"/>
                <a:gd name="connsiteX2967" fmla="*/ 1312165 w 3291843"/>
                <a:gd name="connsiteY2967" fmla="*/ 660262 h 2468880"/>
                <a:gd name="connsiteX2968" fmla="*/ 1321309 w 3291843"/>
                <a:gd name="connsiteY2968" fmla="*/ 673978 h 2468880"/>
                <a:gd name="connsiteX2969" fmla="*/ 1298449 w 3291843"/>
                <a:gd name="connsiteY2969" fmla="*/ 673978 h 2468880"/>
                <a:gd name="connsiteX2970" fmla="*/ 1307593 w 3291843"/>
                <a:gd name="connsiteY2970" fmla="*/ 678550 h 2468880"/>
                <a:gd name="connsiteX2971" fmla="*/ 1316737 w 3291843"/>
                <a:gd name="connsiteY2971" fmla="*/ 692266 h 2468880"/>
                <a:gd name="connsiteX2972" fmla="*/ 1321309 w 3291843"/>
                <a:gd name="connsiteY2972" fmla="*/ 701410 h 2468880"/>
                <a:gd name="connsiteX2973" fmla="*/ 1330453 w 3291843"/>
                <a:gd name="connsiteY2973" fmla="*/ 705982 h 2468880"/>
                <a:gd name="connsiteX2974" fmla="*/ 1348741 w 3291843"/>
                <a:gd name="connsiteY2974" fmla="*/ 715126 h 2468880"/>
                <a:gd name="connsiteX2975" fmla="*/ 1348741 w 3291843"/>
                <a:gd name="connsiteY2975" fmla="*/ 715126 h 2468880"/>
                <a:gd name="connsiteX2976" fmla="*/ 1348741 w 3291843"/>
                <a:gd name="connsiteY2976" fmla="*/ 715126 h 2468880"/>
                <a:gd name="connsiteX2977" fmla="*/ 1348741 w 3291843"/>
                <a:gd name="connsiteY2977" fmla="*/ 737986 h 2468880"/>
                <a:gd name="connsiteX2978" fmla="*/ 1357885 w 3291843"/>
                <a:gd name="connsiteY2978" fmla="*/ 751702 h 2468880"/>
                <a:gd name="connsiteX2979" fmla="*/ 1357885 w 3291843"/>
                <a:gd name="connsiteY2979" fmla="*/ 765418 h 2468880"/>
                <a:gd name="connsiteX2980" fmla="*/ 1362458 w 3291843"/>
                <a:gd name="connsiteY2980" fmla="*/ 774562 h 2468880"/>
                <a:gd name="connsiteX2981" fmla="*/ 1376173 w 3291843"/>
                <a:gd name="connsiteY2981" fmla="*/ 783706 h 2468880"/>
                <a:gd name="connsiteX2982" fmla="*/ 1371601 w 3291843"/>
                <a:gd name="connsiteY2982" fmla="*/ 783706 h 2468880"/>
                <a:gd name="connsiteX2983" fmla="*/ 1371601 w 3291843"/>
                <a:gd name="connsiteY2983" fmla="*/ 783706 h 2468880"/>
                <a:gd name="connsiteX2984" fmla="*/ 1371601 w 3291843"/>
                <a:gd name="connsiteY2984" fmla="*/ 792850 h 2468880"/>
                <a:gd name="connsiteX2985" fmla="*/ 1385318 w 3291843"/>
                <a:gd name="connsiteY2985" fmla="*/ 806566 h 2468880"/>
                <a:gd name="connsiteX2986" fmla="*/ 1394461 w 3291843"/>
                <a:gd name="connsiteY2986" fmla="*/ 847714 h 2468880"/>
                <a:gd name="connsiteX2987" fmla="*/ 1330453 w 3291843"/>
                <a:gd name="connsiteY2987" fmla="*/ 861430 h 2468880"/>
                <a:gd name="connsiteX2988" fmla="*/ 1472185 w 3291843"/>
                <a:gd name="connsiteY2988" fmla="*/ 212206 h 2468880"/>
                <a:gd name="connsiteX2989" fmla="*/ 1472185 w 3291843"/>
                <a:gd name="connsiteY2989" fmla="*/ 212206 h 2468880"/>
                <a:gd name="connsiteX2990" fmla="*/ 1472185 w 3291843"/>
                <a:gd name="connsiteY2990" fmla="*/ 212206 h 2468880"/>
                <a:gd name="connsiteX2991" fmla="*/ 1453898 w 3291843"/>
                <a:gd name="connsiteY2991" fmla="*/ 212206 h 2468880"/>
                <a:gd name="connsiteX2992" fmla="*/ 1453898 w 3291843"/>
                <a:gd name="connsiteY2992" fmla="*/ 212206 h 2468880"/>
                <a:gd name="connsiteX2993" fmla="*/ 1453898 w 3291843"/>
                <a:gd name="connsiteY2993" fmla="*/ 212206 h 2468880"/>
                <a:gd name="connsiteX2994" fmla="*/ 1449325 w 3291843"/>
                <a:gd name="connsiteY2994" fmla="*/ 212206 h 2468880"/>
                <a:gd name="connsiteX2995" fmla="*/ 1458470 w 3291843"/>
                <a:gd name="connsiteY2995" fmla="*/ 216778 h 2468880"/>
                <a:gd name="connsiteX2996" fmla="*/ 1449325 w 3291843"/>
                <a:gd name="connsiteY2996" fmla="*/ 212206 h 2468880"/>
                <a:gd name="connsiteX2997" fmla="*/ 1449325 w 3291843"/>
                <a:gd name="connsiteY2997" fmla="*/ 212206 h 2468880"/>
                <a:gd name="connsiteX2998" fmla="*/ 1449325 w 3291843"/>
                <a:gd name="connsiteY2998" fmla="*/ 646546 h 2468880"/>
                <a:gd name="connsiteX2999" fmla="*/ 1449325 w 3291843"/>
                <a:gd name="connsiteY2999" fmla="*/ 646546 h 2468880"/>
                <a:gd name="connsiteX3000" fmla="*/ 1449325 w 3291843"/>
                <a:gd name="connsiteY3000" fmla="*/ 646546 h 2468880"/>
                <a:gd name="connsiteX3001" fmla="*/ 1472185 w 3291843"/>
                <a:gd name="connsiteY3001" fmla="*/ 683122 h 2468880"/>
                <a:gd name="connsiteX3002" fmla="*/ 1449325 w 3291843"/>
                <a:gd name="connsiteY3002" fmla="*/ 696838 h 2468880"/>
                <a:gd name="connsiteX3003" fmla="*/ 1444753 w 3291843"/>
                <a:gd name="connsiteY3003" fmla="*/ 687694 h 2468880"/>
                <a:gd name="connsiteX3004" fmla="*/ 1444753 w 3291843"/>
                <a:gd name="connsiteY3004" fmla="*/ 683122 h 2468880"/>
                <a:gd name="connsiteX3005" fmla="*/ 1449325 w 3291843"/>
                <a:gd name="connsiteY3005" fmla="*/ 683122 h 2468880"/>
                <a:gd name="connsiteX3006" fmla="*/ 1449325 w 3291843"/>
                <a:gd name="connsiteY3006" fmla="*/ 678550 h 2468880"/>
                <a:gd name="connsiteX3007" fmla="*/ 1449325 w 3291843"/>
                <a:gd name="connsiteY3007" fmla="*/ 669406 h 2468880"/>
                <a:gd name="connsiteX3008" fmla="*/ 1440181 w 3291843"/>
                <a:gd name="connsiteY3008" fmla="*/ 660262 h 2468880"/>
                <a:gd name="connsiteX3009" fmla="*/ 1440181 w 3291843"/>
                <a:gd name="connsiteY3009" fmla="*/ 655690 h 2468880"/>
                <a:gd name="connsiteX3010" fmla="*/ 1440181 w 3291843"/>
                <a:gd name="connsiteY3010" fmla="*/ 655690 h 2468880"/>
                <a:gd name="connsiteX3011" fmla="*/ 1440181 w 3291843"/>
                <a:gd name="connsiteY3011" fmla="*/ 660262 h 2468880"/>
                <a:gd name="connsiteX3012" fmla="*/ 1440181 w 3291843"/>
                <a:gd name="connsiteY3012" fmla="*/ 673978 h 2468880"/>
                <a:gd name="connsiteX3013" fmla="*/ 1444753 w 3291843"/>
                <a:gd name="connsiteY3013" fmla="*/ 673978 h 2468880"/>
                <a:gd name="connsiteX3014" fmla="*/ 1444753 w 3291843"/>
                <a:gd name="connsiteY3014" fmla="*/ 678550 h 2468880"/>
                <a:gd name="connsiteX3015" fmla="*/ 1440181 w 3291843"/>
                <a:gd name="connsiteY3015" fmla="*/ 678550 h 2468880"/>
                <a:gd name="connsiteX3016" fmla="*/ 1444753 w 3291843"/>
                <a:gd name="connsiteY3016" fmla="*/ 687694 h 2468880"/>
                <a:gd name="connsiteX3017" fmla="*/ 1435610 w 3291843"/>
                <a:gd name="connsiteY3017" fmla="*/ 664834 h 2468880"/>
                <a:gd name="connsiteX3018" fmla="*/ 1444753 w 3291843"/>
                <a:gd name="connsiteY3018" fmla="*/ 651118 h 2468880"/>
                <a:gd name="connsiteX3019" fmla="*/ 1453898 w 3291843"/>
                <a:gd name="connsiteY3019" fmla="*/ 646546 h 2468880"/>
                <a:gd name="connsiteX3020" fmla="*/ 1463041 w 3291843"/>
                <a:gd name="connsiteY3020" fmla="*/ 646546 h 2468880"/>
                <a:gd name="connsiteX3021" fmla="*/ 1458470 w 3291843"/>
                <a:gd name="connsiteY3021" fmla="*/ 646546 h 2468880"/>
                <a:gd name="connsiteX3022" fmla="*/ 1467613 w 3291843"/>
                <a:gd name="connsiteY3022" fmla="*/ 651118 h 2468880"/>
                <a:gd name="connsiteX3023" fmla="*/ 1458470 w 3291843"/>
                <a:gd name="connsiteY3023" fmla="*/ 651118 h 2468880"/>
                <a:gd name="connsiteX3024" fmla="*/ 1472185 w 3291843"/>
                <a:gd name="connsiteY3024" fmla="*/ 660262 h 2468880"/>
                <a:gd name="connsiteX3025" fmla="*/ 1472185 w 3291843"/>
                <a:gd name="connsiteY3025" fmla="*/ 683122 h 2468880"/>
                <a:gd name="connsiteX3026" fmla="*/ 1472185 w 3291843"/>
                <a:gd name="connsiteY3026" fmla="*/ 683122 h 2468880"/>
                <a:gd name="connsiteX3027" fmla="*/ 1444753 w 3291843"/>
                <a:gd name="connsiteY3027" fmla="*/ 683122 h 2468880"/>
                <a:gd name="connsiteX3028" fmla="*/ 1444753 w 3291843"/>
                <a:gd name="connsiteY3028" fmla="*/ 683122 h 2468880"/>
                <a:gd name="connsiteX3029" fmla="*/ 1444753 w 3291843"/>
                <a:gd name="connsiteY3029" fmla="*/ 683122 h 2468880"/>
                <a:gd name="connsiteX3030" fmla="*/ 1581914 w 3291843"/>
                <a:gd name="connsiteY3030" fmla="*/ 193918 h 2468880"/>
                <a:gd name="connsiteX3031" fmla="*/ 1581914 w 3291843"/>
                <a:gd name="connsiteY3031" fmla="*/ 193918 h 2468880"/>
                <a:gd name="connsiteX3032" fmla="*/ 1581914 w 3291843"/>
                <a:gd name="connsiteY3032" fmla="*/ 193918 h 2468880"/>
                <a:gd name="connsiteX3033" fmla="*/ 1751078 w 3291843"/>
                <a:gd name="connsiteY3033" fmla="*/ 1176898 h 2468880"/>
                <a:gd name="connsiteX3034" fmla="*/ 1751078 w 3291843"/>
                <a:gd name="connsiteY3034" fmla="*/ 1176898 h 2468880"/>
                <a:gd name="connsiteX3035" fmla="*/ 1751078 w 3291843"/>
                <a:gd name="connsiteY3035" fmla="*/ 1176898 h 2468880"/>
                <a:gd name="connsiteX3036" fmla="*/ 1751078 w 3291843"/>
                <a:gd name="connsiteY3036" fmla="*/ 1176898 h 2468880"/>
                <a:gd name="connsiteX3037" fmla="*/ 1751078 w 3291843"/>
                <a:gd name="connsiteY3037" fmla="*/ 1176898 h 2468880"/>
                <a:gd name="connsiteX3038" fmla="*/ 1892810 w 3291843"/>
                <a:gd name="connsiteY3038" fmla="*/ 1474078 h 2468880"/>
                <a:gd name="connsiteX3039" fmla="*/ 1892810 w 3291843"/>
                <a:gd name="connsiteY3039" fmla="*/ 1478650 h 2468880"/>
                <a:gd name="connsiteX3040" fmla="*/ 1892810 w 3291843"/>
                <a:gd name="connsiteY3040" fmla="*/ 1478650 h 2468880"/>
                <a:gd name="connsiteX3041" fmla="*/ 1892810 w 3291843"/>
                <a:gd name="connsiteY3041" fmla="*/ 1474078 h 2468880"/>
                <a:gd name="connsiteX3042" fmla="*/ 1993394 w 3291843"/>
                <a:gd name="connsiteY3042" fmla="*/ 84190 h 2468880"/>
                <a:gd name="connsiteX3043" fmla="*/ 1993394 w 3291843"/>
                <a:gd name="connsiteY3043" fmla="*/ 84190 h 2468880"/>
                <a:gd name="connsiteX3044" fmla="*/ 1993394 w 3291843"/>
                <a:gd name="connsiteY3044" fmla="*/ 84190 h 2468880"/>
                <a:gd name="connsiteX3045" fmla="*/ 2107694 w 3291843"/>
                <a:gd name="connsiteY3045" fmla="*/ 1163182 h 2468880"/>
                <a:gd name="connsiteX3046" fmla="*/ 2107694 w 3291843"/>
                <a:gd name="connsiteY3046" fmla="*/ 1163182 h 2468880"/>
                <a:gd name="connsiteX3047" fmla="*/ 2107694 w 3291843"/>
                <a:gd name="connsiteY3047" fmla="*/ 1163182 h 2468880"/>
                <a:gd name="connsiteX3048" fmla="*/ 2112266 w 3291843"/>
                <a:gd name="connsiteY3048" fmla="*/ 1199758 h 2468880"/>
                <a:gd name="connsiteX3049" fmla="*/ 2112266 w 3291843"/>
                <a:gd name="connsiteY3049" fmla="*/ 1199758 h 2468880"/>
                <a:gd name="connsiteX3050" fmla="*/ 2112266 w 3291843"/>
                <a:gd name="connsiteY3050" fmla="*/ 1199758 h 2468880"/>
                <a:gd name="connsiteX3051" fmla="*/ 2135126 w 3291843"/>
                <a:gd name="connsiteY3051" fmla="*/ 1190614 h 2468880"/>
                <a:gd name="connsiteX3052" fmla="*/ 2135126 w 3291843"/>
                <a:gd name="connsiteY3052" fmla="*/ 1190614 h 2468880"/>
                <a:gd name="connsiteX3053" fmla="*/ 2135126 w 3291843"/>
                <a:gd name="connsiteY3053" fmla="*/ 1190614 h 2468880"/>
                <a:gd name="connsiteX3054" fmla="*/ 2148842 w 3291843"/>
                <a:gd name="connsiteY3054" fmla="*/ 1195186 h 2468880"/>
                <a:gd name="connsiteX3055" fmla="*/ 2148842 w 3291843"/>
                <a:gd name="connsiteY3055" fmla="*/ 1195186 h 2468880"/>
                <a:gd name="connsiteX3056" fmla="*/ 2148842 w 3291843"/>
                <a:gd name="connsiteY3056" fmla="*/ 1195186 h 2468880"/>
                <a:gd name="connsiteX3057" fmla="*/ 2144270 w 3291843"/>
                <a:gd name="connsiteY3057" fmla="*/ 1186042 h 2468880"/>
                <a:gd name="connsiteX3058" fmla="*/ 2144270 w 3291843"/>
                <a:gd name="connsiteY3058" fmla="*/ 1186042 h 2468880"/>
                <a:gd name="connsiteX3059" fmla="*/ 2144270 w 3291843"/>
                <a:gd name="connsiteY3059" fmla="*/ 1186042 h 2468880"/>
                <a:gd name="connsiteX3060" fmla="*/ 2144270 w 3291843"/>
                <a:gd name="connsiteY3060" fmla="*/ 1163182 h 2468880"/>
                <a:gd name="connsiteX3061" fmla="*/ 2144270 w 3291843"/>
                <a:gd name="connsiteY3061" fmla="*/ 1163182 h 2468880"/>
                <a:gd name="connsiteX3062" fmla="*/ 2144270 w 3291843"/>
                <a:gd name="connsiteY3062" fmla="*/ 1163182 h 2468880"/>
                <a:gd name="connsiteX3063" fmla="*/ 2144270 w 3291843"/>
                <a:gd name="connsiteY3063" fmla="*/ 1181470 h 2468880"/>
                <a:gd name="connsiteX3064" fmla="*/ 2144270 w 3291843"/>
                <a:gd name="connsiteY3064" fmla="*/ 1181470 h 2468880"/>
                <a:gd name="connsiteX3065" fmla="*/ 2144270 w 3291843"/>
                <a:gd name="connsiteY3065" fmla="*/ 1181470 h 2468880"/>
                <a:gd name="connsiteX3066" fmla="*/ 2144270 w 3291843"/>
                <a:gd name="connsiteY3066" fmla="*/ 1163182 h 2468880"/>
                <a:gd name="connsiteX3067" fmla="*/ 2144270 w 3291843"/>
                <a:gd name="connsiteY3067" fmla="*/ 1163182 h 2468880"/>
                <a:gd name="connsiteX3068" fmla="*/ 2144270 w 3291843"/>
                <a:gd name="connsiteY3068" fmla="*/ 1163182 h 2468880"/>
                <a:gd name="connsiteX3069" fmla="*/ 2144270 w 3291843"/>
                <a:gd name="connsiteY3069" fmla="*/ 1167754 h 2468880"/>
                <a:gd name="connsiteX3070" fmla="*/ 2144270 w 3291843"/>
                <a:gd name="connsiteY3070" fmla="*/ 1167754 h 2468880"/>
                <a:gd name="connsiteX3071" fmla="*/ 2144270 w 3291843"/>
                <a:gd name="connsiteY3071" fmla="*/ 1167754 h 2468880"/>
                <a:gd name="connsiteX3072" fmla="*/ 2148842 w 3291843"/>
                <a:gd name="connsiteY3072" fmla="*/ 1172326 h 2468880"/>
                <a:gd name="connsiteX3073" fmla="*/ 2148842 w 3291843"/>
                <a:gd name="connsiteY3073" fmla="*/ 1172326 h 2468880"/>
                <a:gd name="connsiteX3074" fmla="*/ 2148842 w 3291843"/>
                <a:gd name="connsiteY3074" fmla="*/ 1172326 h 2468880"/>
                <a:gd name="connsiteX3075" fmla="*/ 2148842 w 3291843"/>
                <a:gd name="connsiteY3075" fmla="*/ 1172326 h 2468880"/>
                <a:gd name="connsiteX3076" fmla="*/ 2176274 w 3291843"/>
                <a:gd name="connsiteY3076" fmla="*/ 1204330 h 2468880"/>
                <a:gd name="connsiteX3077" fmla="*/ 2176274 w 3291843"/>
                <a:gd name="connsiteY3077" fmla="*/ 1204330 h 2468880"/>
                <a:gd name="connsiteX3078" fmla="*/ 2176274 w 3291843"/>
                <a:gd name="connsiteY3078" fmla="*/ 1204330 h 2468880"/>
                <a:gd name="connsiteX3079" fmla="*/ 2199134 w 3291843"/>
                <a:gd name="connsiteY3079" fmla="*/ 1236334 h 2468880"/>
                <a:gd name="connsiteX3080" fmla="*/ 2199134 w 3291843"/>
                <a:gd name="connsiteY3080" fmla="*/ 1236334 h 2468880"/>
                <a:gd name="connsiteX3081" fmla="*/ 2199134 w 3291843"/>
                <a:gd name="connsiteY3081" fmla="*/ 1236334 h 2468880"/>
                <a:gd name="connsiteX3082" fmla="*/ 2203706 w 3291843"/>
                <a:gd name="connsiteY3082" fmla="*/ 1240906 h 2468880"/>
                <a:gd name="connsiteX3083" fmla="*/ 2203706 w 3291843"/>
                <a:gd name="connsiteY3083" fmla="*/ 1240906 h 2468880"/>
                <a:gd name="connsiteX3084" fmla="*/ 2203706 w 3291843"/>
                <a:gd name="connsiteY3084" fmla="*/ 1240906 h 2468880"/>
                <a:gd name="connsiteX3085" fmla="*/ 2244854 w 3291843"/>
                <a:gd name="connsiteY3085" fmla="*/ 1327774 h 2468880"/>
                <a:gd name="connsiteX3086" fmla="*/ 2244854 w 3291843"/>
                <a:gd name="connsiteY3086" fmla="*/ 1327774 h 2468880"/>
                <a:gd name="connsiteX3087" fmla="*/ 2244854 w 3291843"/>
                <a:gd name="connsiteY3087" fmla="*/ 1327774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Lst>
              <a:rect l="l" t="t" r="r" b="b"/>
              <a:pathLst>
                <a:path w="3291843" h="2468880">
                  <a:moveTo>
                    <a:pt x="2276858" y="1327774"/>
                  </a:moveTo>
                  <a:cubicBezTo>
                    <a:pt x="2281430" y="1327774"/>
                    <a:pt x="2281430" y="1323202"/>
                    <a:pt x="2281430" y="1323202"/>
                  </a:cubicBezTo>
                  <a:cubicBezTo>
                    <a:pt x="2290574" y="1332346"/>
                    <a:pt x="2290574" y="1309486"/>
                    <a:pt x="2290574" y="1304914"/>
                  </a:cubicBezTo>
                  <a:cubicBezTo>
                    <a:pt x="2295146" y="1309486"/>
                    <a:pt x="2304290" y="1332346"/>
                    <a:pt x="2308862" y="1327774"/>
                  </a:cubicBezTo>
                  <a:cubicBezTo>
                    <a:pt x="2308862" y="1341490"/>
                    <a:pt x="2313434" y="1355206"/>
                    <a:pt x="2318006" y="1364350"/>
                  </a:cubicBezTo>
                  <a:cubicBezTo>
                    <a:pt x="2318006" y="1364350"/>
                    <a:pt x="2318006" y="1364350"/>
                    <a:pt x="2318006" y="1364350"/>
                  </a:cubicBezTo>
                  <a:cubicBezTo>
                    <a:pt x="2322578" y="1368922"/>
                    <a:pt x="2318006" y="1387210"/>
                    <a:pt x="2327150" y="1391782"/>
                  </a:cubicBezTo>
                  <a:cubicBezTo>
                    <a:pt x="2327150" y="1391782"/>
                    <a:pt x="2327150" y="1387210"/>
                    <a:pt x="2327150" y="1387210"/>
                  </a:cubicBezTo>
                  <a:cubicBezTo>
                    <a:pt x="2327150" y="1391782"/>
                    <a:pt x="2331722" y="1400926"/>
                    <a:pt x="2336294" y="1405498"/>
                  </a:cubicBezTo>
                  <a:cubicBezTo>
                    <a:pt x="2336294" y="1410070"/>
                    <a:pt x="2336294" y="1419214"/>
                    <a:pt x="2340866" y="1419214"/>
                  </a:cubicBezTo>
                  <a:cubicBezTo>
                    <a:pt x="2340866" y="1419214"/>
                    <a:pt x="2340866" y="1419214"/>
                    <a:pt x="2336294" y="1419214"/>
                  </a:cubicBezTo>
                  <a:cubicBezTo>
                    <a:pt x="2336294" y="1419214"/>
                    <a:pt x="2336294" y="1423786"/>
                    <a:pt x="2340866" y="1428358"/>
                  </a:cubicBezTo>
                  <a:cubicBezTo>
                    <a:pt x="2340866" y="1428358"/>
                    <a:pt x="2336294" y="1423786"/>
                    <a:pt x="2336294" y="1428358"/>
                  </a:cubicBezTo>
                  <a:cubicBezTo>
                    <a:pt x="2336294" y="1428358"/>
                    <a:pt x="2336294" y="1432930"/>
                    <a:pt x="2336294" y="1432930"/>
                  </a:cubicBezTo>
                  <a:cubicBezTo>
                    <a:pt x="2336294" y="1432930"/>
                    <a:pt x="2336294" y="1432930"/>
                    <a:pt x="2340866" y="1432930"/>
                  </a:cubicBezTo>
                  <a:cubicBezTo>
                    <a:pt x="2340866" y="1432930"/>
                    <a:pt x="2340866" y="1432930"/>
                    <a:pt x="2340866" y="1432930"/>
                  </a:cubicBezTo>
                  <a:cubicBezTo>
                    <a:pt x="2340866" y="1432930"/>
                    <a:pt x="2340866" y="1437502"/>
                    <a:pt x="2340866" y="1437502"/>
                  </a:cubicBezTo>
                  <a:cubicBezTo>
                    <a:pt x="2340866" y="1437502"/>
                    <a:pt x="2345439" y="1437502"/>
                    <a:pt x="2345439" y="1437502"/>
                  </a:cubicBezTo>
                  <a:cubicBezTo>
                    <a:pt x="2345439" y="1437502"/>
                    <a:pt x="2345439" y="1437502"/>
                    <a:pt x="2345439" y="1442074"/>
                  </a:cubicBezTo>
                  <a:cubicBezTo>
                    <a:pt x="2345439" y="1446646"/>
                    <a:pt x="2345439" y="1451218"/>
                    <a:pt x="2345439" y="1455790"/>
                  </a:cubicBezTo>
                  <a:cubicBezTo>
                    <a:pt x="2340866" y="1460362"/>
                    <a:pt x="2340866" y="1469506"/>
                    <a:pt x="2345439" y="1478650"/>
                  </a:cubicBezTo>
                  <a:cubicBezTo>
                    <a:pt x="2345439" y="1496938"/>
                    <a:pt x="2336294" y="1515226"/>
                    <a:pt x="2345439" y="1528942"/>
                  </a:cubicBezTo>
                  <a:cubicBezTo>
                    <a:pt x="2350010" y="1524370"/>
                    <a:pt x="2350010" y="1524370"/>
                    <a:pt x="2345439" y="1519798"/>
                  </a:cubicBezTo>
                  <a:cubicBezTo>
                    <a:pt x="2350010" y="1519798"/>
                    <a:pt x="2345439" y="1515226"/>
                    <a:pt x="2350010" y="1515226"/>
                  </a:cubicBezTo>
                  <a:cubicBezTo>
                    <a:pt x="2350010" y="1515226"/>
                    <a:pt x="2354582" y="1519798"/>
                    <a:pt x="2354582" y="1524370"/>
                  </a:cubicBezTo>
                  <a:cubicBezTo>
                    <a:pt x="2359154" y="1524370"/>
                    <a:pt x="2368299" y="1542658"/>
                    <a:pt x="2368299" y="1538086"/>
                  </a:cubicBezTo>
                  <a:cubicBezTo>
                    <a:pt x="2372870" y="1556374"/>
                    <a:pt x="2386586" y="1560946"/>
                    <a:pt x="2386586" y="1579234"/>
                  </a:cubicBezTo>
                  <a:cubicBezTo>
                    <a:pt x="2382014" y="1579234"/>
                    <a:pt x="2386586" y="1588378"/>
                    <a:pt x="2386586" y="1583806"/>
                  </a:cubicBezTo>
                  <a:cubicBezTo>
                    <a:pt x="2386586" y="1592950"/>
                    <a:pt x="2391159" y="1592950"/>
                    <a:pt x="2391159" y="1602094"/>
                  </a:cubicBezTo>
                  <a:cubicBezTo>
                    <a:pt x="2391159" y="1606666"/>
                    <a:pt x="2395730" y="1615810"/>
                    <a:pt x="2395730" y="1615810"/>
                  </a:cubicBezTo>
                  <a:cubicBezTo>
                    <a:pt x="2395730" y="1615810"/>
                    <a:pt x="2400302" y="1624954"/>
                    <a:pt x="2404874" y="1624954"/>
                  </a:cubicBezTo>
                  <a:cubicBezTo>
                    <a:pt x="2409446" y="1629526"/>
                    <a:pt x="2409446" y="1634098"/>
                    <a:pt x="2409446" y="1638670"/>
                  </a:cubicBezTo>
                  <a:cubicBezTo>
                    <a:pt x="2404874" y="1643242"/>
                    <a:pt x="2450594" y="1670674"/>
                    <a:pt x="2455166" y="1675246"/>
                  </a:cubicBezTo>
                  <a:cubicBezTo>
                    <a:pt x="2459739" y="1675246"/>
                    <a:pt x="2468882" y="1670674"/>
                    <a:pt x="2468882" y="1670674"/>
                  </a:cubicBezTo>
                  <a:cubicBezTo>
                    <a:pt x="2468882" y="1670674"/>
                    <a:pt x="2478026" y="1679818"/>
                    <a:pt x="2473454" y="1670674"/>
                  </a:cubicBezTo>
                  <a:cubicBezTo>
                    <a:pt x="2468882" y="1661530"/>
                    <a:pt x="2464311" y="1652386"/>
                    <a:pt x="2459739" y="1643242"/>
                  </a:cubicBezTo>
                  <a:cubicBezTo>
                    <a:pt x="2455166" y="1638670"/>
                    <a:pt x="2455166" y="1624954"/>
                    <a:pt x="2455166" y="1620382"/>
                  </a:cubicBezTo>
                  <a:cubicBezTo>
                    <a:pt x="2455166" y="1611238"/>
                    <a:pt x="2459739" y="1602094"/>
                    <a:pt x="2450594" y="1592950"/>
                  </a:cubicBezTo>
                  <a:cubicBezTo>
                    <a:pt x="2446022" y="1579234"/>
                    <a:pt x="2432306" y="1570090"/>
                    <a:pt x="2418591" y="1560946"/>
                  </a:cubicBezTo>
                  <a:cubicBezTo>
                    <a:pt x="2414019" y="1556374"/>
                    <a:pt x="2414019" y="1547230"/>
                    <a:pt x="2404874" y="1547230"/>
                  </a:cubicBezTo>
                  <a:cubicBezTo>
                    <a:pt x="2395730" y="1547230"/>
                    <a:pt x="2395730" y="1542658"/>
                    <a:pt x="2386586" y="1542658"/>
                  </a:cubicBezTo>
                  <a:cubicBezTo>
                    <a:pt x="2386586" y="1542658"/>
                    <a:pt x="2382014" y="1515226"/>
                    <a:pt x="2377442" y="1510654"/>
                  </a:cubicBezTo>
                  <a:cubicBezTo>
                    <a:pt x="2377442" y="1510654"/>
                    <a:pt x="2377442" y="1510654"/>
                    <a:pt x="2377442" y="1510654"/>
                  </a:cubicBezTo>
                  <a:cubicBezTo>
                    <a:pt x="2372870" y="1510654"/>
                    <a:pt x="2372870" y="1496938"/>
                    <a:pt x="2372870" y="1496938"/>
                  </a:cubicBezTo>
                  <a:cubicBezTo>
                    <a:pt x="2372870" y="1483222"/>
                    <a:pt x="2363726" y="1496938"/>
                    <a:pt x="2359154" y="1492366"/>
                  </a:cubicBezTo>
                  <a:cubicBezTo>
                    <a:pt x="2359154" y="1492366"/>
                    <a:pt x="2359154" y="1478650"/>
                    <a:pt x="2359154" y="1478650"/>
                  </a:cubicBezTo>
                  <a:cubicBezTo>
                    <a:pt x="2359154" y="1469506"/>
                    <a:pt x="2359154" y="1464934"/>
                    <a:pt x="2363726" y="1455790"/>
                  </a:cubicBezTo>
                  <a:cubicBezTo>
                    <a:pt x="2368299" y="1442074"/>
                    <a:pt x="2372870" y="1428358"/>
                    <a:pt x="2372870" y="1419214"/>
                  </a:cubicBezTo>
                  <a:cubicBezTo>
                    <a:pt x="2372870" y="1414642"/>
                    <a:pt x="2372870" y="1400926"/>
                    <a:pt x="2372870" y="1400926"/>
                  </a:cubicBezTo>
                  <a:cubicBezTo>
                    <a:pt x="2377442" y="1400926"/>
                    <a:pt x="2382014" y="1400926"/>
                    <a:pt x="2382014" y="1396354"/>
                  </a:cubicBezTo>
                  <a:cubicBezTo>
                    <a:pt x="2382014" y="1396354"/>
                    <a:pt x="2386586" y="1396354"/>
                    <a:pt x="2391159" y="1396354"/>
                  </a:cubicBezTo>
                  <a:cubicBezTo>
                    <a:pt x="2391159" y="1400926"/>
                    <a:pt x="2386586" y="1410070"/>
                    <a:pt x="2391159" y="1414642"/>
                  </a:cubicBezTo>
                  <a:cubicBezTo>
                    <a:pt x="2395730" y="1419214"/>
                    <a:pt x="2404874" y="1410070"/>
                    <a:pt x="2409446" y="1414642"/>
                  </a:cubicBezTo>
                  <a:cubicBezTo>
                    <a:pt x="2414019" y="1419214"/>
                    <a:pt x="2423162" y="1428358"/>
                    <a:pt x="2423162" y="1423786"/>
                  </a:cubicBezTo>
                  <a:cubicBezTo>
                    <a:pt x="2423162" y="1423786"/>
                    <a:pt x="2432306" y="1437502"/>
                    <a:pt x="2432306" y="1437502"/>
                  </a:cubicBezTo>
                  <a:cubicBezTo>
                    <a:pt x="2432306" y="1442074"/>
                    <a:pt x="2436879" y="1442074"/>
                    <a:pt x="2436879" y="1446646"/>
                  </a:cubicBezTo>
                  <a:cubicBezTo>
                    <a:pt x="2436879" y="1442074"/>
                    <a:pt x="2436879" y="1446646"/>
                    <a:pt x="2432306" y="1442074"/>
                  </a:cubicBezTo>
                  <a:cubicBezTo>
                    <a:pt x="2436879" y="1446646"/>
                    <a:pt x="2432306" y="1455790"/>
                    <a:pt x="2441451" y="1455790"/>
                  </a:cubicBezTo>
                  <a:cubicBezTo>
                    <a:pt x="2441451" y="1455790"/>
                    <a:pt x="2441451" y="1451218"/>
                    <a:pt x="2446022" y="1451218"/>
                  </a:cubicBezTo>
                  <a:cubicBezTo>
                    <a:pt x="2450594" y="1451218"/>
                    <a:pt x="2450594" y="1460362"/>
                    <a:pt x="2446022" y="1460362"/>
                  </a:cubicBezTo>
                  <a:cubicBezTo>
                    <a:pt x="2441451" y="1464934"/>
                    <a:pt x="2450594" y="1469506"/>
                    <a:pt x="2450594" y="1464934"/>
                  </a:cubicBezTo>
                  <a:cubicBezTo>
                    <a:pt x="2459739" y="1469506"/>
                    <a:pt x="2468882" y="1469506"/>
                    <a:pt x="2473454" y="1478650"/>
                  </a:cubicBezTo>
                  <a:cubicBezTo>
                    <a:pt x="2464311" y="1478650"/>
                    <a:pt x="2468882" y="1501510"/>
                    <a:pt x="2468882" y="1506082"/>
                  </a:cubicBezTo>
                  <a:cubicBezTo>
                    <a:pt x="2468882" y="1506082"/>
                    <a:pt x="2468882" y="1506082"/>
                    <a:pt x="2473454" y="1506082"/>
                  </a:cubicBezTo>
                  <a:cubicBezTo>
                    <a:pt x="2473454" y="1510654"/>
                    <a:pt x="2473454" y="1510654"/>
                    <a:pt x="2468882" y="1510654"/>
                  </a:cubicBezTo>
                  <a:cubicBezTo>
                    <a:pt x="2473454" y="1515226"/>
                    <a:pt x="2478026" y="1510654"/>
                    <a:pt x="2482599" y="1501510"/>
                  </a:cubicBezTo>
                  <a:cubicBezTo>
                    <a:pt x="2487171" y="1496938"/>
                    <a:pt x="2500886" y="1492366"/>
                    <a:pt x="2496314" y="1487794"/>
                  </a:cubicBezTo>
                  <a:cubicBezTo>
                    <a:pt x="2500886" y="1492366"/>
                    <a:pt x="2505459" y="1487794"/>
                    <a:pt x="2500886" y="1478650"/>
                  </a:cubicBezTo>
                  <a:cubicBezTo>
                    <a:pt x="2500886" y="1478650"/>
                    <a:pt x="2500886" y="1478650"/>
                    <a:pt x="2505459" y="1478650"/>
                  </a:cubicBezTo>
                  <a:cubicBezTo>
                    <a:pt x="2505459" y="1474078"/>
                    <a:pt x="2505459" y="1474078"/>
                    <a:pt x="2510031" y="1469506"/>
                  </a:cubicBezTo>
                  <a:cubicBezTo>
                    <a:pt x="2510031" y="1469506"/>
                    <a:pt x="2510031" y="1464934"/>
                    <a:pt x="2505459" y="1464934"/>
                  </a:cubicBezTo>
                  <a:cubicBezTo>
                    <a:pt x="2510031" y="1464934"/>
                    <a:pt x="2510031" y="1460362"/>
                    <a:pt x="2510031" y="1460362"/>
                  </a:cubicBezTo>
                  <a:cubicBezTo>
                    <a:pt x="2510031" y="1460362"/>
                    <a:pt x="2510031" y="1460362"/>
                    <a:pt x="2510031" y="1464934"/>
                  </a:cubicBezTo>
                  <a:cubicBezTo>
                    <a:pt x="2510031" y="1464934"/>
                    <a:pt x="2510031" y="1464934"/>
                    <a:pt x="2510031" y="1460362"/>
                  </a:cubicBezTo>
                  <a:cubicBezTo>
                    <a:pt x="2510031" y="1460362"/>
                    <a:pt x="2514603" y="1464934"/>
                    <a:pt x="2514603" y="1464934"/>
                  </a:cubicBezTo>
                  <a:cubicBezTo>
                    <a:pt x="2519174" y="1460362"/>
                    <a:pt x="2523746" y="1460362"/>
                    <a:pt x="2528319" y="1455790"/>
                  </a:cubicBezTo>
                  <a:cubicBezTo>
                    <a:pt x="2528319" y="1455790"/>
                    <a:pt x="2537463" y="1446646"/>
                    <a:pt x="2542034" y="1446646"/>
                  </a:cubicBezTo>
                  <a:cubicBezTo>
                    <a:pt x="2551179" y="1442074"/>
                    <a:pt x="2555751" y="1428358"/>
                    <a:pt x="2551179" y="1419214"/>
                  </a:cubicBezTo>
                  <a:cubicBezTo>
                    <a:pt x="2551179" y="1419214"/>
                    <a:pt x="2555751" y="1419214"/>
                    <a:pt x="2555751" y="1419214"/>
                  </a:cubicBezTo>
                  <a:cubicBezTo>
                    <a:pt x="2555751" y="1414642"/>
                    <a:pt x="2551179" y="1410070"/>
                    <a:pt x="2551179" y="1410070"/>
                  </a:cubicBezTo>
                  <a:cubicBezTo>
                    <a:pt x="2551179" y="1410070"/>
                    <a:pt x="2551179" y="1414642"/>
                    <a:pt x="2555751" y="1414642"/>
                  </a:cubicBezTo>
                  <a:cubicBezTo>
                    <a:pt x="2555751" y="1410070"/>
                    <a:pt x="2551179" y="1396354"/>
                    <a:pt x="2551179" y="1396354"/>
                  </a:cubicBezTo>
                  <a:cubicBezTo>
                    <a:pt x="2551179" y="1396354"/>
                    <a:pt x="2551179" y="1396354"/>
                    <a:pt x="2555751" y="1396354"/>
                  </a:cubicBezTo>
                  <a:cubicBezTo>
                    <a:pt x="2551179" y="1391782"/>
                    <a:pt x="2555751" y="1391782"/>
                    <a:pt x="2551179" y="1387210"/>
                  </a:cubicBezTo>
                  <a:cubicBezTo>
                    <a:pt x="2551179" y="1382638"/>
                    <a:pt x="2546606" y="1373494"/>
                    <a:pt x="2546606" y="1368922"/>
                  </a:cubicBezTo>
                  <a:cubicBezTo>
                    <a:pt x="2546606" y="1364350"/>
                    <a:pt x="2542034" y="1355206"/>
                    <a:pt x="2542034" y="1350634"/>
                  </a:cubicBezTo>
                  <a:cubicBezTo>
                    <a:pt x="2542034" y="1346062"/>
                    <a:pt x="2523746" y="1341490"/>
                    <a:pt x="2528319" y="1332346"/>
                  </a:cubicBezTo>
                  <a:cubicBezTo>
                    <a:pt x="2519174" y="1332346"/>
                    <a:pt x="2514603" y="1323202"/>
                    <a:pt x="2510031" y="1318630"/>
                  </a:cubicBezTo>
                  <a:cubicBezTo>
                    <a:pt x="2505459" y="1314058"/>
                    <a:pt x="2505459" y="1318630"/>
                    <a:pt x="2505459" y="1314058"/>
                  </a:cubicBezTo>
                  <a:cubicBezTo>
                    <a:pt x="2505459" y="1309486"/>
                    <a:pt x="2500886" y="1309486"/>
                    <a:pt x="2496314" y="1309486"/>
                  </a:cubicBezTo>
                  <a:cubicBezTo>
                    <a:pt x="2491743" y="1304914"/>
                    <a:pt x="2491743" y="1304914"/>
                    <a:pt x="2487171" y="1300342"/>
                  </a:cubicBezTo>
                  <a:cubicBezTo>
                    <a:pt x="2487171" y="1295770"/>
                    <a:pt x="2487171" y="1295770"/>
                    <a:pt x="2482599" y="1291198"/>
                  </a:cubicBezTo>
                  <a:cubicBezTo>
                    <a:pt x="2478026" y="1286626"/>
                    <a:pt x="2473454" y="1282054"/>
                    <a:pt x="2468882" y="1277482"/>
                  </a:cubicBezTo>
                  <a:cubicBezTo>
                    <a:pt x="2468882" y="1277482"/>
                    <a:pt x="2464311" y="1272910"/>
                    <a:pt x="2464311" y="1272910"/>
                  </a:cubicBezTo>
                  <a:cubicBezTo>
                    <a:pt x="2459739" y="1268338"/>
                    <a:pt x="2464311" y="1263766"/>
                    <a:pt x="2464311" y="1259194"/>
                  </a:cubicBezTo>
                  <a:cubicBezTo>
                    <a:pt x="2464311" y="1245478"/>
                    <a:pt x="2478026" y="1245478"/>
                    <a:pt x="2478026" y="1231762"/>
                  </a:cubicBezTo>
                  <a:cubicBezTo>
                    <a:pt x="2482599" y="1231762"/>
                    <a:pt x="2478026" y="1227190"/>
                    <a:pt x="2478026" y="1227190"/>
                  </a:cubicBezTo>
                  <a:cubicBezTo>
                    <a:pt x="2478026" y="1227190"/>
                    <a:pt x="2478026" y="1227190"/>
                    <a:pt x="2478026" y="1231762"/>
                  </a:cubicBezTo>
                  <a:cubicBezTo>
                    <a:pt x="2478026" y="1231762"/>
                    <a:pt x="2478026" y="1231762"/>
                    <a:pt x="2478026" y="1231762"/>
                  </a:cubicBezTo>
                  <a:cubicBezTo>
                    <a:pt x="2478026" y="1231762"/>
                    <a:pt x="2482599" y="1236334"/>
                    <a:pt x="2482599" y="1236334"/>
                  </a:cubicBezTo>
                  <a:cubicBezTo>
                    <a:pt x="2482599" y="1231762"/>
                    <a:pt x="2482599" y="1231762"/>
                    <a:pt x="2478026" y="1231762"/>
                  </a:cubicBezTo>
                  <a:cubicBezTo>
                    <a:pt x="2478026" y="1231762"/>
                    <a:pt x="2478026" y="1227190"/>
                    <a:pt x="2482599" y="1227190"/>
                  </a:cubicBezTo>
                  <a:cubicBezTo>
                    <a:pt x="2482599" y="1231762"/>
                    <a:pt x="2491743" y="1227190"/>
                    <a:pt x="2491743" y="1227190"/>
                  </a:cubicBezTo>
                  <a:cubicBezTo>
                    <a:pt x="2491743" y="1222618"/>
                    <a:pt x="2491743" y="1222618"/>
                    <a:pt x="2496314" y="1218046"/>
                  </a:cubicBezTo>
                  <a:cubicBezTo>
                    <a:pt x="2496314" y="1218046"/>
                    <a:pt x="2500886" y="1218046"/>
                    <a:pt x="2500886" y="1218046"/>
                  </a:cubicBezTo>
                  <a:cubicBezTo>
                    <a:pt x="2500886" y="1218046"/>
                    <a:pt x="2500886" y="1218046"/>
                    <a:pt x="2500886" y="1218046"/>
                  </a:cubicBezTo>
                  <a:cubicBezTo>
                    <a:pt x="2505459" y="1218046"/>
                    <a:pt x="2500886" y="1218046"/>
                    <a:pt x="2505459" y="1222618"/>
                  </a:cubicBezTo>
                  <a:cubicBezTo>
                    <a:pt x="2505459" y="1222618"/>
                    <a:pt x="2510031" y="1222618"/>
                    <a:pt x="2510031" y="1218046"/>
                  </a:cubicBezTo>
                  <a:cubicBezTo>
                    <a:pt x="2514603" y="1222618"/>
                    <a:pt x="2514603" y="1218046"/>
                    <a:pt x="2514603" y="1213474"/>
                  </a:cubicBezTo>
                  <a:cubicBezTo>
                    <a:pt x="2519174" y="1213474"/>
                    <a:pt x="2519174" y="1218046"/>
                    <a:pt x="2523746" y="1218046"/>
                  </a:cubicBezTo>
                  <a:cubicBezTo>
                    <a:pt x="2523746" y="1218046"/>
                    <a:pt x="2523746" y="1218046"/>
                    <a:pt x="2523746" y="1218046"/>
                  </a:cubicBezTo>
                  <a:cubicBezTo>
                    <a:pt x="2528319" y="1218046"/>
                    <a:pt x="2532891" y="1222618"/>
                    <a:pt x="2532891" y="1222618"/>
                  </a:cubicBezTo>
                  <a:cubicBezTo>
                    <a:pt x="2537463" y="1227190"/>
                    <a:pt x="2537463" y="1218046"/>
                    <a:pt x="2542034" y="1222618"/>
                  </a:cubicBezTo>
                  <a:cubicBezTo>
                    <a:pt x="2542034" y="1222618"/>
                    <a:pt x="2542034" y="1222618"/>
                    <a:pt x="2542034" y="1222618"/>
                  </a:cubicBezTo>
                  <a:cubicBezTo>
                    <a:pt x="2542034" y="1222618"/>
                    <a:pt x="2546606" y="1222618"/>
                    <a:pt x="2546606" y="1222618"/>
                  </a:cubicBezTo>
                  <a:cubicBezTo>
                    <a:pt x="2546606" y="1227190"/>
                    <a:pt x="2542034" y="1227190"/>
                    <a:pt x="2542034" y="1236334"/>
                  </a:cubicBezTo>
                  <a:cubicBezTo>
                    <a:pt x="2542034" y="1240906"/>
                    <a:pt x="2546606" y="1245478"/>
                    <a:pt x="2551179" y="1245478"/>
                  </a:cubicBezTo>
                  <a:cubicBezTo>
                    <a:pt x="2551179" y="1245478"/>
                    <a:pt x="2551179" y="1250050"/>
                    <a:pt x="2551179" y="1250050"/>
                  </a:cubicBezTo>
                  <a:cubicBezTo>
                    <a:pt x="2555751" y="1250050"/>
                    <a:pt x="2569466" y="1250050"/>
                    <a:pt x="2564895" y="1240906"/>
                  </a:cubicBezTo>
                  <a:cubicBezTo>
                    <a:pt x="2564895" y="1236334"/>
                    <a:pt x="2555751" y="1231762"/>
                    <a:pt x="2555751" y="1231762"/>
                  </a:cubicBezTo>
                  <a:cubicBezTo>
                    <a:pt x="2560323" y="1231762"/>
                    <a:pt x="2560323" y="1231762"/>
                    <a:pt x="2560323" y="1231762"/>
                  </a:cubicBezTo>
                  <a:cubicBezTo>
                    <a:pt x="2560323" y="1227190"/>
                    <a:pt x="2555751" y="1227190"/>
                    <a:pt x="2555751" y="1231762"/>
                  </a:cubicBezTo>
                  <a:cubicBezTo>
                    <a:pt x="2555751" y="1227190"/>
                    <a:pt x="2560323" y="1227190"/>
                    <a:pt x="2560323" y="1222618"/>
                  </a:cubicBezTo>
                  <a:cubicBezTo>
                    <a:pt x="2560323" y="1227190"/>
                    <a:pt x="2560323" y="1227190"/>
                    <a:pt x="2564895" y="1227190"/>
                  </a:cubicBezTo>
                  <a:cubicBezTo>
                    <a:pt x="2564895" y="1227190"/>
                    <a:pt x="2564895" y="1227190"/>
                    <a:pt x="2564895" y="1222618"/>
                  </a:cubicBezTo>
                  <a:cubicBezTo>
                    <a:pt x="2564895" y="1222618"/>
                    <a:pt x="2564895" y="1222618"/>
                    <a:pt x="2564895" y="1222618"/>
                  </a:cubicBezTo>
                  <a:cubicBezTo>
                    <a:pt x="2564895" y="1222618"/>
                    <a:pt x="2564895" y="1222618"/>
                    <a:pt x="2564895" y="1222618"/>
                  </a:cubicBezTo>
                  <a:cubicBezTo>
                    <a:pt x="2569466" y="1222618"/>
                    <a:pt x="2574039" y="1218046"/>
                    <a:pt x="2574039" y="1218046"/>
                  </a:cubicBezTo>
                  <a:cubicBezTo>
                    <a:pt x="2574039" y="1218046"/>
                    <a:pt x="2574039" y="1218046"/>
                    <a:pt x="2574039" y="1218046"/>
                  </a:cubicBezTo>
                  <a:cubicBezTo>
                    <a:pt x="2574039" y="1218046"/>
                    <a:pt x="2587755" y="1213474"/>
                    <a:pt x="2583183" y="1208902"/>
                  </a:cubicBezTo>
                  <a:cubicBezTo>
                    <a:pt x="2583183" y="1208902"/>
                    <a:pt x="2587755" y="1208902"/>
                    <a:pt x="2587755" y="1208902"/>
                  </a:cubicBezTo>
                  <a:cubicBezTo>
                    <a:pt x="2592326" y="1213474"/>
                    <a:pt x="2596899" y="1213474"/>
                    <a:pt x="2596899" y="1204330"/>
                  </a:cubicBezTo>
                  <a:cubicBezTo>
                    <a:pt x="2596899" y="1204330"/>
                    <a:pt x="2601471" y="1213474"/>
                    <a:pt x="2601471" y="1208902"/>
                  </a:cubicBezTo>
                  <a:cubicBezTo>
                    <a:pt x="2601471" y="1208902"/>
                    <a:pt x="2601471" y="1208902"/>
                    <a:pt x="2601471" y="1208902"/>
                  </a:cubicBezTo>
                  <a:cubicBezTo>
                    <a:pt x="2601471" y="1213474"/>
                    <a:pt x="2601471" y="1213474"/>
                    <a:pt x="2606043" y="1218046"/>
                  </a:cubicBezTo>
                  <a:cubicBezTo>
                    <a:pt x="2606043" y="1213474"/>
                    <a:pt x="2606043" y="1213474"/>
                    <a:pt x="2606043" y="1208902"/>
                  </a:cubicBezTo>
                  <a:cubicBezTo>
                    <a:pt x="2606043" y="1208902"/>
                    <a:pt x="2606043" y="1204330"/>
                    <a:pt x="2610615" y="1208902"/>
                  </a:cubicBezTo>
                  <a:cubicBezTo>
                    <a:pt x="2610615" y="1208902"/>
                    <a:pt x="2610615" y="1204330"/>
                    <a:pt x="2610615" y="1199758"/>
                  </a:cubicBezTo>
                  <a:cubicBezTo>
                    <a:pt x="2610615" y="1199758"/>
                    <a:pt x="2610615" y="1204330"/>
                    <a:pt x="2615186" y="1204330"/>
                  </a:cubicBezTo>
                  <a:cubicBezTo>
                    <a:pt x="2615186" y="1204330"/>
                    <a:pt x="2619759" y="1199758"/>
                    <a:pt x="2619759" y="1199758"/>
                  </a:cubicBezTo>
                  <a:cubicBezTo>
                    <a:pt x="2624331" y="1199758"/>
                    <a:pt x="2624331" y="1199758"/>
                    <a:pt x="2624331" y="1204330"/>
                  </a:cubicBezTo>
                  <a:cubicBezTo>
                    <a:pt x="2624331" y="1199758"/>
                    <a:pt x="2624331" y="1190614"/>
                    <a:pt x="2619759" y="1186042"/>
                  </a:cubicBezTo>
                  <a:cubicBezTo>
                    <a:pt x="2619759" y="1186042"/>
                    <a:pt x="2619759" y="1186042"/>
                    <a:pt x="2619759" y="1186042"/>
                  </a:cubicBezTo>
                  <a:cubicBezTo>
                    <a:pt x="2619759" y="1186042"/>
                    <a:pt x="2624331" y="1190614"/>
                    <a:pt x="2624331" y="1190614"/>
                  </a:cubicBezTo>
                  <a:cubicBezTo>
                    <a:pt x="2624331" y="1190614"/>
                    <a:pt x="2624331" y="1186042"/>
                    <a:pt x="2619759" y="1181470"/>
                  </a:cubicBezTo>
                  <a:cubicBezTo>
                    <a:pt x="2619759" y="1181470"/>
                    <a:pt x="2619759" y="1181470"/>
                    <a:pt x="2619759" y="1181470"/>
                  </a:cubicBezTo>
                  <a:cubicBezTo>
                    <a:pt x="2624331" y="1186042"/>
                    <a:pt x="2628903" y="1190614"/>
                    <a:pt x="2628903" y="1195186"/>
                  </a:cubicBezTo>
                  <a:cubicBezTo>
                    <a:pt x="2628903" y="1195186"/>
                    <a:pt x="2628903" y="1190614"/>
                    <a:pt x="2633475" y="1190614"/>
                  </a:cubicBezTo>
                  <a:cubicBezTo>
                    <a:pt x="2633475" y="1190614"/>
                    <a:pt x="2633475" y="1195186"/>
                    <a:pt x="2633475" y="1195186"/>
                  </a:cubicBezTo>
                  <a:cubicBezTo>
                    <a:pt x="2628903" y="1195186"/>
                    <a:pt x="2633475" y="1199758"/>
                    <a:pt x="2628903" y="1199758"/>
                  </a:cubicBezTo>
                  <a:cubicBezTo>
                    <a:pt x="2628903" y="1199758"/>
                    <a:pt x="2633475" y="1199758"/>
                    <a:pt x="2633475" y="1195186"/>
                  </a:cubicBezTo>
                  <a:cubicBezTo>
                    <a:pt x="2633475" y="1195186"/>
                    <a:pt x="2638047" y="1195186"/>
                    <a:pt x="2638047" y="1199758"/>
                  </a:cubicBezTo>
                  <a:cubicBezTo>
                    <a:pt x="2638047" y="1199758"/>
                    <a:pt x="2638047" y="1199758"/>
                    <a:pt x="2638047" y="1195186"/>
                  </a:cubicBezTo>
                  <a:cubicBezTo>
                    <a:pt x="2638047" y="1195186"/>
                    <a:pt x="2638047" y="1195186"/>
                    <a:pt x="2638047" y="1195186"/>
                  </a:cubicBezTo>
                  <a:cubicBezTo>
                    <a:pt x="2638047" y="1195186"/>
                    <a:pt x="2638047" y="1195186"/>
                    <a:pt x="2638047" y="1195186"/>
                  </a:cubicBezTo>
                  <a:cubicBezTo>
                    <a:pt x="2638047" y="1195186"/>
                    <a:pt x="2638047" y="1195186"/>
                    <a:pt x="2638047" y="1190614"/>
                  </a:cubicBezTo>
                  <a:cubicBezTo>
                    <a:pt x="2638047" y="1190614"/>
                    <a:pt x="2638047" y="1190614"/>
                    <a:pt x="2638047" y="1190614"/>
                  </a:cubicBezTo>
                  <a:cubicBezTo>
                    <a:pt x="2638047" y="1190614"/>
                    <a:pt x="2633475" y="1186042"/>
                    <a:pt x="2633475" y="1186042"/>
                  </a:cubicBezTo>
                  <a:cubicBezTo>
                    <a:pt x="2638047" y="1186042"/>
                    <a:pt x="2638047" y="1190614"/>
                    <a:pt x="2642619" y="1186042"/>
                  </a:cubicBezTo>
                  <a:cubicBezTo>
                    <a:pt x="2638047" y="1186042"/>
                    <a:pt x="2638047" y="1181470"/>
                    <a:pt x="2642619" y="1181470"/>
                  </a:cubicBezTo>
                  <a:cubicBezTo>
                    <a:pt x="2638047" y="1190614"/>
                    <a:pt x="2651763" y="1181470"/>
                    <a:pt x="2651763" y="1181470"/>
                  </a:cubicBezTo>
                  <a:cubicBezTo>
                    <a:pt x="2651763" y="1186042"/>
                    <a:pt x="2665479" y="1186042"/>
                    <a:pt x="2656335" y="1181470"/>
                  </a:cubicBezTo>
                  <a:cubicBezTo>
                    <a:pt x="2660907" y="1181470"/>
                    <a:pt x="2665479" y="1181470"/>
                    <a:pt x="2674623" y="1181470"/>
                  </a:cubicBezTo>
                  <a:cubicBezTo>
                    <a:pt x="2679195" y="1181470"/>
                    <a:pt x="2674623" y="1172326"/>
                    <a:pt x="2683767" y="1176898"/>
                  </a:cubicBezTo>
                  <a:cubicBezTo>
                    <a:pt x="2683767" y="1176898"/>
                    <a:pt x="2683767" y="1172326"/>
                    <a:pt x="2679195" y="1172326"/>
                  </a:cubicBezTo>
                  <a:cubicBezTo>
                    <a:pt x="2679195" y="1172326"/>
                    <a:pt x="2683767" y="1167754"/>
                    <a:pt x="2683767" y="1167754"/>
                  </a:cubicBezTo>
                  <a:cubicBezTo>
                    <a:pt x="2688339" y="1167754"/>
                    <a:pt x="2688339" y="1172326"/>
                    <a:pt x="2688339" y="1163182"/>
                  </a:cubicBezTo>
                  <a:cubicBezTo>
                    <a:pt x="2688339" y="1158610"/>
                    <a:pt x="2692911" y="1163182"/>
                    <a:pt x="2692911" y="1163182"/>
                  </a:cubicBezTo>
                  <a:cubicBezTo>
                    <a:pt x="2692911" y="1163182"/>
                    <a:pt x="2692911" y="1163182"/>
                    <a:pt x="2692911" y="1163182"/>
                  </a:cubicBezTo>
                  <a:cubicBezTo>
                    <a:pt x="2692911" y="1163182"/>
                    <a:pt x="2692911" y="1163182"/>
                    <a:pt x="2692911" y="1163182"/>
                  </a:cubicBezTo>
                  <a:cubicBezTo>
                    <a:pt x="2692911" y="1158610"/>
                    <a:pt x="2697483" y="1154038"/>
                    <a:pt x="2702055" y="1154038"/>
                  </a:cubicBezTo>
                  <a:cubicBezTo>
                    <a:pt x="2702055" y="1154038"/>
                    <a:pt x="2702055" y="1154038"/>
                    <a:pt x="2702055" y="1149466"/>
                  </a:cubicBezTo>
                  <a:cubicBezTo>
                    <a:pt x="2706627" y="1149466"/>
                    <a:pt x="2706627" y="1144894"/>
                    <a:pt x="2702055" y="1144894"/>
                  </a:cubicBezTo>
                  <a:cubicBezTo>
                    <a:pt x="2702055" y="1144894"/>
                    <a:pt x="2706627" y="1149466"/>
                    <a:pt x="2706627" y="1144894"/>
                  </a:cubicBezTo>
                  <a:cubicBezTo>
                    <a:pt x="2706627" y="1144894"/>
                    <a:pt x="2706627" y="1144894"/>
                    <a:pt x="2711199" y="1149466"/>
                  </a:cubicBezTo>
                  <a:cubicBezTo>
                    <a:pt x="2715771" y="1144894"/>
                    <a:pt x="2711199" y="1140322"/>
                    <a:pt x="2711199" y="1140322"/>
                  </a:cubicBezTo>
                  <a:cubicBezTo>
                    <a:pt x="2711199" y="1144894"/>
                    <a:pt x="2715771" y="1140322"/>
                    <a:pt x="2715771" y="1135750"/>
                  </a:cubicBezTo>
                  <a:cubicBezTo>
                    <a:pt x="2715771" y="1135750"/>
                    <a:pt x="2715771" y="1135750"/>
                    <a:pt x="2715771" y="1131178"/>
                  </a:cubicBezTo>
                  <a:cubicBezTo>
                    <a:pt x="2720343" y="1131178"/>
                    <a:pt x="2729487" y="1131178"/>
                    <a:pt x="2720343" y="1126606"/>
                  </a:cubicBezTo>
                  <a:cubicBezTo>
                    <a:pt x="2724915" y="1122034"/>
                    <a:pt x="2724915" y="1122034"/>
                    <a:pt x="2724915" y="1126606"/>
                  </a:cubicBezTo>
                  <a:cubicBezTo>
                    <a:pt x="2724915" y="1126606"/>
                    <a:pt x="2724915" y="1122034"/>
                    <a:pt x="2724915" y="1122034"/>
                  </a:cubicBezTo>
                  <a:cubicBezTo>
                    <a:pt x="2724915" y="1122034"/>
                    <a:pt x="2724915" y="1126606"/>
                    <a:pt x="2724915" y="1126606"/>
                  </a:cubicBezTo>
                  <a:cubicBezTo>
                    <a:pt x="2724915" y="1126606"/>
                    <a:pt x="2724915" y="1122034"/>
                    <a:pt x="2724915" y="1122034"/>
                  </a:cubicBezTo>
                  <a:cubicBezTo>
                    <a:pt x="2724915" y="1126606"/>
                    <a:pt x="2734059" y="1117462"/>
                    <a:pt x="2724915" y="1117462"/>
                  </a:cubicBezTo>
                  <a:cubicBezTo>
                    <a:pt x="2724915" y="1117462"/>
                    <a:pt x="2724915" y="1117462"/>
                    <a:pt x="2724915" y="1117462"/>
                  </a:cubicBezTo>
                  <a:cubicBezTo>
                    <a:pt x="2720343" y="1117462"/>
                    <a:pt x="2720343" y="1112890"/>
                    <a:pt x="2724915" y="1108318"/>
                  </a:cubicBezTo>
                  <a:cubicBezTo>
                    <a:pt x="2724915" y="1108318"/>
                    <a:pt x="2724915" y="1103746"/>
                    <a:pt x="2720343" y="1108318"/>
                  </a:cubicBezTo>
                  <a:cubicBezTo>
                    <a:pt x="2720343" y="1103746"/>
                    <a:pt x="2729487" y="1103746"/>
                    <a:pt x="2724915" y="1099174"/>
                  </a:cubicBezTo>
                  <a:cubicBezTo>
                    <a:pt x="2724915" y="1099174"/>
                    <a:pt x="2724915" y="1103746"/>
                    <a:pt x="2720343" y="1099174"/>
                  </a:cubicBezTo>
                  <a:cubicBezTo>
                    <a:pt x="2720343" y="1099174"/>
                    <a:pt x="2724915" y="1099174"/>
                    <a:pt x="2720343" y="1094602"/>
                  </a:cubicBezTo>
                  <a:cubicBezTo>
                    <a:pt x="2720343" y="1094602"/>
                    <a:pt x="2724915" y="1094602"/>
                    <a:pt x="2724915" y="1094602"/>
                  </a:cubicBezTo>
                  <a:cubicBezTo>
                    <a:pt x="2724915" y="1090030"/>
                    <a:pt x="2724915" y="1090030"/>
                    <a:pt x="2724915" y="1090030"/>
                  </a:cubicBezTo>
                  <a:cubicBezTo>
                    <a:pt x="2724915" y="1090030"/>
                    <a:pt x="2729487" y="1085458"/>
                    <a:pt x="2729487" y="1085458"/>
                  </a:cubicBezTo>
                  <a:cubicBezTo>
                    <a:pt x="2729487" y="1085458"/>
                    <a:pt x="2729487" y="1080886"/>
                    <a:pt x="2734059" y="1076314"/>
                  </a:cubicBezTo>
                  <a:cubicBezTo>
                    <a:pt x="2729487" y="1071742"/>
                    <a:pt x="2734059" y="1058026"/>
                    <a:pt x="2738631" y="1058026"/>
                  </a:cubicBezTo>
                  <a:cubicBezTo>
                    <a:pt x="2738631" y="1058026"/>
                    <a:pt x="2738631" y="1058026"/>
                    <a:pt x="2743203" y="1062598"/>
                  </a:cubicBezTo>
                  <a:cubicBezTo>
                    <a:pt x="2738631" y="1062598"/>
                    <a:pt x="2743203" y="1067170"/>
                    <a:pt x="2743203" y="1067170"/>
                  </a:cubicBezTo>
                  <a:cubicBezTo>
                    <a:pt x="2743203" y="1067170"/>
                    <a:pt x="2747775" y="1067170"/>
                    <a:pt x="2747775" y="1062598"/>
                  </a:cubicBezTo>
                  <a:cubicBezTo>
                    <a:pt x="2747775" y="1062598"/>
                    <a:pt x="2747775" y="1062598"/>
                    <a:pt x="2752347" y="1062598"/>
                  </a:cubicBezTo>
                  <a:cubicBezTo>
                    <a:pt x="2752347" y="1058026"/>
                    <a:pt x="2756919" y="1053454"/>
                    <a:pt x="2752347" y="1048882"/>
                  </a:cubicBezTo>
                  <a:cubicBezTo>
                    <a:pt x="2756919" y="1048882"/>
                    <a:pt x="2756919" y="1044310"/>
                    <a:pt x="2752347" y="1044310"/>
                  </a:cubicBezTo>
                  <a:cubicBezTo>
                    <a:pt x="2752347" y="1044310"/>
                    <a:pt x="2752347" y="1044310"/>
                    <a:pt x="2756919" y="1044310"/>
                  </a:cubicBezTo>
                  <a:cubicBezTo>
                    <a:pt x="2756919" y="1039738"/>
                    <a:pt x="2752347" y="1039738"/>
                    <a:pt x="2752347" y="1035166"/>
                  </a:cubicBezTo>
                  <a:cubicBezTo>
                    <a:pt x="2752347" y="1035166"/>
                    <a:pt x="2756919" y="1035166"/>
                    <a:pt x="2756919" y="1035166"/>
                  </a:cubicBezTo>
                  <a:cubicBezTo>
                    <a:pt x="2761491" y="1039738"/>
                    <a:pt x="2756919" y="1030594"/>
                    <a:pt x="2756919" y="1030594"/>
                  </a:cubicBezTo>
                  <a:cubicBezTo>
                    <a:pt x="2756919" y="1026022"/>
                    <a:pt x="2752347" y="1030594"/>
                    <a:pt x="2752347" y="1030594"/>
                  </a:cubicBezTo>
                  <a:cubicBezTo>
                    <a:pt x="2756919" y="1026022"/>
                    <a:pt x="2756919" y="1026022"/>
                    <a:pt x="2761491" y="1021450"/>
                  </a:cubicBezTo>
                  <a:cubicBezTo>
                    <a:pt x="2756919" y="1021450"/>
                    <a:pt x="2752347" y="1021450"/>
                    <a:pt x="2747775" y="1016878"/>
                  </a:cubicBezTo>
                  <a:cubicBezTo>
                    <a:pt x="2743203" y="1007734"/>
                    <a:pt x="2738631" y="1016878"/>
                    <a:pt x="2729487" y="1016878"/>
                  </a:cubicBezTo>
                  <a:cubicBezTo>
                    <a:pt x="2729487" y="1016878"/>
                    <a:pt x="2729487" y="1012306"/>
                    <a:pt x="2724915" y="1012306"/>
                  </a:cubicBezTo>
                  <a:cubicBezTo>
                    <a:pt x="2734059" y="1012306"/>
                    <a:pt x="2729487" y="1012306"/>
                    <a:pt x="2734059" y="1007734"/>
                  </a:cubicBezTo>
                  <a:cubicBezTo>
                    <a:pt x="2738631" y="1003162"/>
                    <a:pt x="2743203" y="1003162"/>
                    <a:pt x="2747775" y="1003162"/>
                  </a:cubicBezTo>
                  <a:cubicBezTo>
                    <a:pt x="2752347" y="1003162"/>
                    <a:pt x="2738631" y="989446"/>
                    <a:pt x="2734059" y="989446"/>
                  </a:cubicBezTo>
                  <a:cubicBezTo>
                    <a:pt x="2729487" y="984874"/>
                    <a:pt x="2724915" y="984874"/>
                    <a:pt x="2720343" y="980302"/>
                  </a:cubicBezTo>
                  <a:cubicBezTo>
                    <a:pt x="2715771" y="980302"/>
                    <a:pt x="2720343" y="975730"/>
                    <a:pt x="2715771" y="975730"/>
                  </a:cubicBezTo>
                  <a:cubicBezTo>
                    <a:pt x="2720343" y="975730"/>
                    <a:pt x="2724915" y="980302"/>
                    <a:pt x="2729487" y="980302"/>
                  </a:cubicBezTo>
                  <a:cubicBezTo>
                    <a:pt x="2729487" y="980302"/>
                    <a:pt x="2729487" y="980302"/>
                    <a:pt x="2729487" y="980302"/>
                  </a:cubicBezTo>
                  <a:cubicBezTo>
                    <a:pt x="2734059" y="984874"/>
                    <a:pt x="2743203" y="994018"/>
                    <a:pt x="2747775" y="984874"/>
                  </a:cubicBezTo>
                  <a:cubicBezTo>
                    <a:pt x="2747775" y="984874"/>
                    <a:pt x="2743203" y="980302"/>
                    <a:pt x="2743203" y="980302"/>
                  </a:cubicBezTo>
                  <a:cubicBezTo>
                    <a:pt x="2743203" y="980302"/>
                    <a:pt x="2743203" y="980302"/>
                    <a:pt x="2747775" y="980302"/>
                  </a:cubicBezTo>
                  <a:cubicBezTo>
                    <a:pt x="2747775" y="975730"/>
                    <a:pt x="2743203" y="971158"/>
                    <a:pt x="2738631" y="971158"/>
                  </a:cubicBezTo>
                  <a:cubicBezTo>
                    <a:pt x="2734059" y="966586"/>
                    <a:pt x="2734059" y="962014"/>
                    <a:pt x="2729487" y="962014"/>
                  </a:cubicBezTo>
                  <a:cubicBezTo>
                    <a:pt x="2720343" y="957442"/>
                    <a:pt x="2720343" y="952870"/>
                    <a:pt x="2715771" y="943726"/>
                  </a:cubicBezTo>
                  <a:cubicBezTo>
                    <a:pt x="2711199" y="939154"/>
                    <a:pt x="2706627" y="930010"/>
                    <a:pt x="2702055" y="925438"/>
                  </a:cubicBezTo>
                  <a:cubicBezTo>
                    <a:pt x="2697483" y="916294"/>
                    <a:pt x="2665479" y="911722"/>
                    <a:pt x="2674623" y="902578"/>
                  </a:cubicBezTo>
                  <a:cubicBezTo>
                    <a:pt x="2674623" y="898006"/>
                    <a:pt x="2674623" y="898006"/>
                    <a:pt x="2674623" y="893434"/>
                  </a:cubicBezTo>
                  <a:cubicBezTo>
                    <a:pt x="2679195" y="893434"/>
                    <a:pt x="2679195" y="893434"/>
                    <a:pt x="2679195" y="888862"/>
                  </a:cubicBezTo>
                  <a:cubicBezTo>
                    <a:pt x="2679195" y="888862"/>
                    <a:pt x="2683767" y="884290"/>
                    <a:pt x="2683767" y="884290"/>
                  </a:cubicBezTo>
                  <a:cubicBezTo>
                    <a:pt x="2683767" y="884290"/>
                    <a:pt x="2679195" y="884290"/>
                    <a:pt x="2679195" y="879718"/>
                  </a:cubicBezTo>
                  <a:cubicBezTo>
                    <a:pt x="2683767" y="879718"/>
                    <a:pt x="2683767" y="884290"/>
                    <a:pt x="2683767" y="884290"/>
                  </a:cubicBezTo>
                  <a:cubicBezTo>
                    <a:pt x="2692911" y="884290"/>
                    <a:pt x="2683767" y="875146"/>
                    <a:pt x="2688339" y="875146"/>
                  </a:cubicBezTo>
                  <a:cubicBezTo>
                    <a:pt x="2688339" y="875146"/>
                    <a:pt x="2688339" y="875146"/>
                    <a:pt x="2688339" y="875146"/>
                  </a:cubicBezTo>
                  <a:cubicBezTo>
                    <a:pt x="2688339" y="875146"/>
                    <a:pt x="2692911" y="870574"/>
                    <a:pt x="2688339" y="870574"/>
                  </a:cubicBezTo>
                  <a:cubicBezTo>
                    <a:pt x="2692911" y="870574"/>
                    <a:pt x="2702055" y="856858"/>
                    <a:pt x="2706627" y="866002"/>
                  </a:cubicBezTo>
                  <a:cubicBezTo>
                    <a:pt x="2706627" y="866002"/>
                    <a:pt x="2706627" y="861430"/>
                    <a:pt x="2706627" y="861430"/>
                  </a:cubicBezTo>
                  <a:cubicBezTo>
                    <a:pt x="2711199" y="866002"/>
                    <a:pt x="2715771" y="861430"/>
                    <a:pt x="2711199" y="861430"/>
                  </a:cubicBezTo>
                  <a:cubicBezTo>
                    <a:pt x="2706627" y="861430"/>
                    <a:pt x="2711199" y="856858"/>
                    <a:pt x="2711199" y="852286"/>
                  </a:cubicBezTo>
                  <a:cubicBezTo>
                    <a:pt x="2706627" y="847714"/>
                    <a:pt x="2702055" y="852286"/>
                    <a:pt x="2697483" y="847714"/>
                  </a:cubicBezTo>
                  <a:cubicBezTo>
                    <a:pt x="2697483" y="856858"/>
                    <a:pt x="2688339" y="847714"/>
                    <a:pt x="2683767" y="847714"/>
                  </a:cubicBezTo>
                  <a:cubicBezTo>
                    <a:pt x="2679195" y="847714"/>
                    <a:pt x="2679195" y="843142"/>
                    <a:pt x="2674623" y="843142"/>
                  </a:cubicBezTo>
                  <a:cubicBezTo>
                    <a:pt x="2670051" y="843142"/>
                    <a:pt x="2665479" y="847714"/>
                    <a:pt x="2660907" y="847714"/>
                  </a:cubicBezTo>
                  <a:cubicBezTo>
                    <a:pt x="2665479" y="852286"/>
                    <a:pt x="2660907" y="852286"/>
                    <a:pt x="2656335" y="856858"/>
                  </a:cubicBezTo>
                  <a:cubicBezTo>
                    <a:pt x="2660907" y="861430"/>
                    <a:pt x="2642619" y="861430"/>
                    <a:pt x="2638047" y="856858"/>
                  </a:cubicBezTo>
                  <a:cubicBezTo>
                    <a:pt x="2633475" y="847714"/>
                    <a:pt x="2638047" y="838570"/>
                    <a:pt x="2624331" y="838570"/>
                  </a:cubicBezTo>
                  <a:cubicBezTo>
                    <a:pt x="2624331" y="838570"/>
                    <a:pt x="2624331" y="843142"/>
                    <a:pt x="2624331" y="843142"/>
                  </a:cubicBezTo>
                  <a:cubicBezTo>
                    <a:pt x="2615186" y="838570"/>
                    <a:pt x="2606043" y="838570"/>
                    <a:pt x="2601471" y="833998"/>
                  </a:cubicBezTo>
                  <a:cubicBezTo>
                    <a:pt x="2596899" y="829426"/>
                    <a:pt x="2596899" y="824854"/>
                    <a:pt x="2596899" y="820282"/>
                  </a:cubicBezTo>
                  <a:cubicBezTo>
                    <a:pt x="2601471" y="815710"/>
                    <a:pt x="2606043" y="824854"/>
                    <a:pt x="2610615" y="820282"/>
                  </a:cubicBezTo>
                  <a:cubicBezTo>
                    <a:pt x="2615186" y="815710"/>
                    <a:pt x="2624331" y="815710"/>
                    <a:pt x="2624331" y="811138"/>
                  </a:cubicBezTo>
                  <a:cubicBezTo>
                    <a:pt x="2624331" y="806566"/>
                    <a:pt x="2624331" y="806566"/>
                    <a:pt x="2628903" y="801994"/>
                  </a:cubicBezTo>
                  <a:cubicBezTo>
                    <a:pt x="2633475" y="797422"/>
                    <a:pt x="2638047" y="797422"/>
                    <a:pt x="2638047" y="792850"/>
                  </a:cubicBezTo>
                  <a:cubicBezTo>
                    <a:pt x="2638047" y="788278"/>
                    <a:pt x="2642619" y="788278"/>
                    <a:pt x="2647191" y="783706"/>
                  </a:cubicBezTo>
                  <a:cubicBezTo>
                    <a:pt x="2638047" y="779134"/>
                    <a:pt x="2656335" y="779134"/>
                    <a:pt x="2660907" y="783706"/>
                  </a:cubicBezTo>
                  <a:cubicBezTo>
                    <a:pt x="2670051" y="788278"/>
                    <a:pt x="2674623" y="788278"/>
                    <a:pt x="2670051" y="797422"/>
                  </a:cubicBezTo>
                  <a:cubicBezTo>
                    <a:pt x="2670051" y="801994"/>
                    <a:pt x="2665479" y="801994"/>
                    <a:pt x="2665479" y="801994"/>
                  </a:cubicBezTo>
                  <a:cubicBezTo>
                    <a:pt x="2665479" y="806566"/>
                    <a:pt x="2670051" y="806566"/>
                    <a:pt x="2660907" y="811138"/>
                  </a:cubicBezTo>
                  <a:cubicBezTo>
                    <a:pt x="2665479" y="811138"/>
                    <a:pt x="2665479" y="811138"/>
                    <a:pt x="2665479" y="815710"/>
                  </a:cubicBezTo>
                  <a:cubicBezTo>
                    <a:pt x="2665479" y="815710"/>
                    <a:pt x="2665479" y="815710"/>
                    <a:pt x="2665479" y="815710"/>
                  </a:cubicBezTo>
                  <a:cubicBezTo>
                    <a:pt x="2665479" y="815710"/>
                    <a:pt x="2670051" y="815710"/>
                    <a:pt x="2670051" y="815710"/>
                  </a:cubicBezTo>
                  <a:cubicBezTo>
                    <a:pt x="2665479" y="820282"/>
                    <a:pt x="2670051" y="820282"/>
                    <a:pt x="2670051" y="820282"/>
                  </a:cubicBezTo>
                  <a:cubicBezTo>
                    <a:pt x="2670051" y="820282"/>
                    <a:pt x="2665479" y="820282"/>
                    <a:pt x="2665479" y="824854"/>
                  </a:cubicBezTo>
                  <a:cubicBezTo>
                    <a:pt x="2660907" y="829426"/>
                    <a:pt x="2674623" y="833998"/>
                    <a:pt x="2674623" y="824854"/>
                  </a:cubicBezTo>
                  <a:cubicBezTo>
                    <a:pt x="2674623" y="824854"/>
                    <a:pt x="2679195" y="824854"/>
                    <a:pt x="2679195" y="824854"/>
                  </a:cubicBezTo>
                  <a:cubicBezTo>
                    <a:pt x="2679195" y="820282"/>
                    <a:pt x="2683767" y="811138"/>
                    <a:pt x="2692911" y="806566"/>
                  </a:cubicBezTo>
                  <a:cubicBezTo>
                    <a:pt x="2692911" y="806566"/>
                    <a:pt x="2702055" y="801994"/>
                    <a:pt x="2702055" y="801994"/>
                  </a:cubicBezTo>
                  <a:cubicBezTo>
                    <a:pt x="2702055" y="801994"/>
                    <a:pt x="2711199" y="806566"/>
                    <a:pt x="2715771" y="797422"/>
                  </a:cubicBezTo>
                  <a:cubicBezTo>
                    <a:pt x="2715771" y="801994"/>
                    <a:pt x="2724915" y="801994"/>
                    <a:pt x="2724915" y="806566"/>
                  </a:cubicBezTo>
                  <a:cubicBezTo>
                    <a:pt x="2724915" y="806566"/>
                    <a:pt x="2729487" y="806566"/>
                    <a:pt x="2724915" y="801994"/>
                  </a:cubicBezTo>
                  <a:cubicBezTo>
                    <a:pt x="2729487" y="806566"/>
                    <a:pt x="2738631" y="806566"/>
                    <a:pt x="2738631" y="811138"/>
                  </a:cubicBezTo>
                  <a:cubicBezTo>
                    <a:pt x="2738631" y="815710"/>
                    <a:pt x="2734059" y="824854"/>
                    <a:pt x="2743203" y="824854"/>
                  </a:cubicBezTo>
                  <a:cubicBezTo>
                    <a:pt x="2734059" y="824854"/>
                    <a:pt x="2743203" y="833998"/>
                    <a:pt x="2734059" y="838570"/>
                  </a:cubicBezTo>
                  <a:cubicBezTo>
                    <a:pt x="2738631" y="838570"/>
                    <a:pt x="2738631" y="838570"/>
                    <a:pt x="2743203" y="838570"/>
                  </a:cubicBezTo>
                  <a:cubicBezTo>
                    <a:pt x="2743203" y="838570"/>
                    <a:pt x="2743203" y="838570"/>
                    <a:pt x="2743203" y="838570"/>
                  </a:cubicBezTo>
                  <a:cubicBezTo>
                    <a:pt x="2743203" y="838570"/>
                    <a:pt x="2743203" y="838570"/>
                    <a:pt x="2743203" y="838570"/>
                  </a:cubicBezTo>
                  <a:cubicBezTo>
                    <a:pt x="2747775" y="843142"/>
                    <a:pt x="2752347" y="843142"/>
                    <a:pt x="2752347" y="843142"/>
                  </a:cubicBezTo>
                  <a:cubicBezTo>
                    <a:pt x="2752347" y="843142"/>
                    <a:pt x="2752347" y="847714"/>
                    <a:pt x="2752347" y="847714"/>
                  </a:cubicBezTo>
                  <a:cubicBezTo>
                    <a:pt x="2752347" y="847714"/>
                    <a:pt x="2756919" y="843142"/>
                    <a:pt x="2756919" y="843142"/>
                  </a:cubicBezTo>
                  <a:cubicBezTo>
                    <a:pt x="2761491" y="847714"/>
                    <a:pt x="2761491" y="847714"/>
                    <a:pt x="2766063" y="843142"/>
                  </a:cubicBezTo>
                  <a:cubicBezTo>
                    <a:pt x="2766063" y="843142"/>
                    <a:pt x="2770635" y="843142"/>
                    <a:pt x="2770635" y="843142"/>
                  </a:cubicBezTo>
                  <a:cubicBezTo>
                    <a:pt x="2770635" y="843142"/>
                    <a:pt x="2788923" y="861430"/>
                    <a:pt x="2788923" y="866002"/>
                  </a:cubicBezTo>
                  <a:cubicBezTo>
                    <a:pt x="2788923" y="861430"/>
                    <a:pt x="2784351" y="861430"/>
                    <a:pt x="2779779" y="861430"/>
                  </a:cubicBezTo>
                  <a:cubicBezTo>
                    <a:pt x="2779779" y="861430"/>
                    <a:pt x="2779779" y="861430"/>
                    <a:pt x="2779779" y="861430"/>
                  </a:cubicBezTo>
                  <a:cubicBezTo>
                    <a:pt x="2779779" y="861430"/>
                    <a:pt x="2775207" y="861430"/>
                    <a:pt x="2775207" y="861430"/>
                  </a:cubicBezTo>
                  <a:cubicBezTo>
                    <a:pt x="2775207" y="866002"/>
                    <a:pt x="2779779" y="866002"/>
                    <a:pt x="2784351" y="866002"/>
                  </a:cubicBezTo>
                  <a:cubicBezTo>
                    <a:pt x="2788923" y="866002"/>
                    <a:pt x="2788923" y="879718"/>
                    <a:pt x="2798067" y="879718"/>
                  </a:cubicBezTo>
                  <a:cubicBezTo>
                    <a:pt x="2798067" y="879718"/>
                    <a:pt x="2798067" y="879718"/>
                    <a:pt x="2798067" y="884290"/>
                  </a:cubicBezTo>
                  <a:cubicBezTo>
                    <a:pt x="2798067" y="884290"/>
                    <a:pt x="2802639" y="884290"/>
                    <a:pt x="2802639" y="884290"/>
                  </a:cubicBezTo>
                  <a:cubicBezTo>
                    <a:pt x="2802639" y="888862"/>
                    <a:pt x="2802639" y="888862"/>
                    <a:pt x="2798067" y="888862"/>
                  </a:cubicBezTo>
                  <a:cubicBezTo>
                    <a:pt x="2798067" y="888862"/>
                    <a:pt x="2798067" y="888862"/>
                    <a:pt x="2802639" y="888862"/>
                  </a:cubicBezTo>
                  <a:cubicBezTo>
                    <a:pt x="2802639" y="893434"/>
                    <a:pt x="2802639" y="898006"/>
                    <a:pt x="2802639" y="898006"/>
                  </a:cubicBezTo>
                  <a:cubicBezTo>
                    <a:pt x="2802639" y="898006"/>
                    <a:pt x="2798067" y="898006"/>
                    <a:pt x="2798067" y="898006"/>
                  </a:cubicBezTo>
                  <a:cubicBezTo>
                    <a:pt x="2802639" y="902578"/>
                    <a:pt x="2798067" y="902578"/>
                    <a:pt x="2802639" y="902578"/>
                  </a:cubicBezTo>
                  <a:cubicBezTo>
                    <a:pt x="2802639" y="907150"/>
                    <a:pt x="2807211" y="902578"/>
                    <a:pt x="2807211" y="902578"/>
                  </a:cubicBezTo>
                  <a:cubicBezTo>
                    <a:pt x="2807211" y="902578"/>
                    <a:pt x="2798067" y="902578"/>
                    <a:pt x="2802639" y="907150"/>
                  </a:cubicBezTo>
                  <a:cubicBezTo>
                    <a:pt x="2802639" y="907150"/>
                    <a:pt x="2802639" y="911722"/>
                    <a:pt x="2802639" y="911722"/>
                  </a:cubicBezTo>
                  <a:cubicBezTo>
                    <a:pt x="2802639" y="916294"/>
                    <a:pt x="2807211" y="911722"/>
                    <a:pt x="2807211" y="907150"/>
                  </a:cubicBezTo>
                  <a:cubicBezTo>
                    <a:pt x="2807211" y="907150"/>
                    <a:pt x="2811783" y="916294"/>
                    <a:pt x="2811783" y="911722"/>
                  </a:cubicBezTo>
                  <a:cubicBezTo>
                    <a:pt x="2811783" y="911722"/>
                    <a:pt x="2816355" y="911722"/>
                    <a:pt x="2816355" y="911722"/>
                  </a:cubicBezTo>
                  <a:cubicBezTo>
                    <a:pt x="2816355" y="911722"/>
                    <a:pt x="2811783" y="907150"/>
                    <a:pt x="2811783" y="907150"/>
                  </a:cubicBezTo>
                  <a:cubicBezTo>
                    <a:pt x="2811783" y="907150"/>
                    <a:pt x="2816355" y="907150"/>
                    <a:pt x="2816355" y="911722"/>
                  </a:cubicBezTo>
                  <a:cubicBezTo>
                    <a:pt x="2816355" y="911722"/>
                    <a:pt x="2816355" y="902578"/>
                    <a:pt x="2820927" y="902578"/>
                  </a:cubicBezTo>
                  <a:cubicBezTo>
                    <a:pt x="2820927" y="902578"/>
                    <a:pt x="2820927" y="907150"/>
                    <a:pt x="2820927" y="907150"/>
                  </a:cubicBezTo>
                  <a:cubicBezTo>
                    <a:pt x="2816355" y="907150"/>
                    <a:pt x="2830071" y="911722"/>
                    <a:pt x="2825499" y="907150"/>
                  </a:cubicBezTo>
                  <a:cubicBezTo>
                    <a:pt x="2825499" y="907150"/>
                    <a:pt x="2825499" y="907150"/>
                    <a:pt x="2825499" y="907150"/>
                  </a:cubicBezTo>
                  <a:cubicBezTo>
                    <a:pt x="2820927" y="907150"/>
                    <a:pt x="2820927" y="902578"/>
                    <a:pt x="2820927" y="902578"/>
                  </a:cubicBezTo>
                  <a:cubicBezTo>
                    <a:pt x="2820927" y="902578"/>
                    <a:pt x="2825499" y="907150"/>
                    <a:pt x="2825499" y="907150"/>
                  </a:cubicBezTo>
                  <a:cubicBezTo>
                    <a:pt x="2830071" y="902578"/>
                    <a:pt x="2825499" y="902578"/>
                    <a:pt x="2825499" y="902578"/>
                  </a:cubicBezTo>
                  <a:cubicBezTo>
                    <a:pt x="2825499" y="902578"/>
                    <a:pt x="2825499" y="902578"/>
                    <a:pt x="2830071" y="902578"/>
                  </a:cubicBezTo>
                  <a:cubicBezTo>
                    <a:pt x="2830071" y="907150"/>
                    <a:pt x="2834643" y="907150"/>
                    <a:pt x="2834643" y="907150"/>
                  </a:cubicBezTo>
                  <a:cubicBezTo>
                    <a:pt x="2834643" y="902578"/>
                    <a:pt x="2830071" y="902578"/>
                    <a:pt x="2830071" y="902578"/>
                  </a:cubicBezTo>
                  <a:cubicBezTo>
                    <a:pt x="2834643" y="902578"/>
                    <a:pt x="2839215" y="902578"/>
                    <a:pt x="2839215" y="907150"/>
                  </a:cubicBezTo>
                  <a:cubicBezTo>
                    <a:pt x="2839215" y="907150"/>
                    <a:pt x="2839215" y="907150"/>
                    <a:pt x="2839215" y="907150"/>
                  </a:cubicBezTo>
                  <a:cubicBezTo>
                    <a:pt x="2843787" y="911722"/>
                    <a:pt x="2848359" y="907150"/>
                    <a:pt x="2843787" y="902578"/>
                  </a:cubicBezTo>
                  <a:cubicBezTo>
                    <a:pt x="2843787" y="902578"/>
                    <a:pt x="2843787" y="902578"/>
                    <a:pt x="2839215" y="907150"/>
                  </a:cubicBezTo>
                  <a:cubicBezTo>
                    <a:pt x="2839215" y="907150"/>
                    <a:pt x="2839215" y="902578"/>
                    <a:pt x="2839215" y="902578"/>
                  </a:cubicBezTo>
                  <a:cubicBezTo>
                    <a:pt x="2843787" y="902578"/>
                    <a:pt x="2843787" y="898006"/>
                    <a:pt x="2848359" y="902578"/>
                  </a:cubicBezTo>
                  <a:cubicBezTo>
                    <a:pt x="2852931" y="902578"/>
                    <a:pt x="2852931" y="898006"/>
                    <a:pt x="2852931" y="893434"/>
                  </a:cubicBezTo>
                  <a:cubicBezTo>
                    <a:pt x="2857503" y="898006"/>
                    <a:pt x="2852931" y="879718"/>
                    <a:pt x="2848359" y="879718"/>
                  </a:cubicBezTo>
                  <a:cubicBezTo>
                    <a:pt x="2848359" y="879718"/>
                    <a:pt x="2848359" y="879718"/>
                    <a:pt x="2848359" y="879718"/>
                  </a:cubicBezTo>
                  <a:cubicBezTo>
                    <a:pt x="2843787" y="879718"/>
                    <a:pt x="2839215" y="861430"/>
                    <a:pt x="2839215" y="856858"/>
                  </a:cubicBezTo>
                  <a:cubicBezTo>
                    <a:pt x="2834643" y="847714"/>
                    <a:pt x="2825499" y="843142"/>
                    <a:pt x="2816355" y="833998"/>
                  </a:cubicBezTo>
                  <a:cubicBezTo>
                    <a:pt x="2811783" y="829426"/>
                    <a:pt x="2807211" y="824854"/>
                    <a:pt x="2798067" y="815710"/>
                  </a:cubicBezTo>
                  <a:cubicBezTo>
                    <a:pt x="2793495" y="811138"/>
                    <a:pt x="2775207" y="806566"/>
                    <a:pt x="2775207" y="801994"/>
                  </a:cubicBezTo>
                  <a:cubicBezTo>
                    <a:pt x="2775207" y="801994"/>
                    <a:pt x="2775207" y="801994"/>
                    <a:pt x="2775207" y="801994"/>
                  </a:cubicBezTo>
                  <a:cubicBezTo>
                    <a:pt x="2775207" y="797422"/>
                    <a:pt x="2766063" y="792850"/>
                    <a:pt x="2779779" y="788278"/>
                  </a:cubicBezTo>
                  <a:cubicBezTo>
                    <a:pt x="2784351" y="788278"/>
                    <a:pt x="2784351" y="788278"/>
                    <a:pt x="2788923" y="779134"/>
                  </a:cubicBezTo>
                  <a:cubicBezTo>
                    <a:pt x="2788923" y="779134"/>
                    <a:pt x="2793495" y="774562"/>
                    <a:pt x="2793495" y="774562"/>
                  </a:cubicBezTo>
                  <a:cubicBezTo>
                    <a:pt x="2798067" y="774562"/>
                    <a:pt x="2793495" y="769990"/>
                    <a:pt x="2798067" y="769990"/>
                  </a:cubicBezTo>
                  <a:cubicBezTo>
                    <a:pt x="2807211" y="760846"/>
                    <a:pt x="2798067" y="760846"/>
                    <a:pt x="2793495" y="751702"/>
                  </a:cubicBezTo>
                  <a:cubicBezTo>
                    <a:pt x="2793495" y="747130"/>
                    <a:pt x="2798067" y="733414"/>
                    <a:pt x="2802639" y="737986"/>
                  </a:cubicBezTo>
                  <a:cubicBezTo>
                    <a:pt x="2802639" y="733414"/>
                    <a:pt x="2802639" y="728842"/>
                    <a:pt x="2798067" y="728842"/>
                  </a:cubicBezTo>
                  <a:cubicBezTo>
                    <a:pt x="2802639" y="728842"/>
                    <a:pt x="2802639" y="728842"/>
                    <a:pt x="2807211" y="728842"/>
                  </a:cubicBezTo>
                  <a:cubicBezTo>
                    <a:pt x="2807211" y="724270"/>
                    <a:pt x="2807211" y="715126"/>
                    <a:pt x="2807211" y="710554"/>
                  </a:cubicBezTo>
                  <a:cubicBezTo>
                    <a:pt x="2811783" y="705982"/>
                    <a:pt x="2807211" y="719698"/>
                    <a:pt x="2811783" y="715126"/>
                  </a:cubicBezTo>
                  <a:cubicBezTo>
                    <a:pt x="2811783" y="715126"/>
                    <a:pt x="2811783" y="715126"/>
                    <a:pt x="2811783" y="715126"/>
                  </a:cubicBezTo>
                  <a:cubicBezTo>
                    <a:pt x="2811783" y="715126"/>
                    <a:pt x="2816355" y="710554"/>
                    <a:pt x="2816355" y="710554"/>
                  </a:cubicBezTo>
                  <a:cubicBezTo>
                    <a:pt x="2820927" y="715126"/>
                    <a:pt x="2820927" y="719698"/>
                    <a:pt x="2830071" y="719698"/>
                  </a:cubicBezTo>
                  <a:cubicBezTo>
                    <a:pt x="2834643" y="719698"/>
                    <a:pt x="2839215" y="724270"/>
                    <a:pt x="2839215" y="724270"/>
                  </a:cubicBezTo>
                  <a:cubicBezTo>
                    <a:pt x="2843787" y="724270"/>
                    <a:pt x="2852931" y="719698"/>
                    <a:pt x="2852931" y="715126"/>
                  </a:cubicBezTo>
                  <a:cubicBezTo>
                    <a:pt x="2866647" y="705982"/>
                    <a:pt x="2862075" y="701410"/>
                    <a:pt x="2866647" y="687694"/>
                  </a:cubicBezTo>
                  <a:cubicBezTo>
                    <a:pt x="2866647" y="683122"/>
                    <a:pt x="2871219" y="678550"/>
                    <a:pt x="2871219" y="673978"/>
                  </a:cubicBezTo>
                  <a:cubicBezTo>
                    <a:pt x="2871219" y="664834"/>
                    <a:pt x="2880363" y="655690"/>
                    <a:pt x="2880363" y="641974"/>
                  </a:cubicBezTo>
                  <a:cubicBezTo>
                    <a:pt x="2875791" y="632830"/>
                    <a:pt x="2880363" y="623686"/>
                    <a:pt x="2880363" y="614542"/>
                  </a:cubicBezTo>
                  <a:cubicBezTo>
                    <a:pt x="2880363" y="605398"/>
                    <a:pt x="2884935" y="600826"/>
                    <a:pt x="2884935" y="596254"/>
                  </a:cubicBezTo>
                  <a:cubicBezTo>
                    <a:pt x="2884935" y="591682"/>
                    <a:pt x="2880363" y="587110"/>
                    <a:pt x="2880363" y="582538"/>
                  </a:cubicBezTo>
                  <a:cubicBezTo>
                    <a:pt x="2880363" y="573394"/>
                    <a:pt x="2866647" y="564250"/>
                    <a:pt x="2871219" y="559678"/>
                  </a:cubicBezTo>
                  <a:cubicBezTo>
                    <a:pt x="2862075" y="564250"/>
                    <a:pt x="2848359" y="532246"/>
                    <a:pt x="2852931" y="532246"/>
                  </a:cubicBezTo>
                  <a:cubicBezTo>
                    <a:pt x="2848359" y="532246"/>
                    <a:pt x="2848359" y="523102"/>
                    <a:pt x="2852931" y="518530"/>
                  </a:cubicBezTo>
                  <a:cubicBezTo>
                    <a:pt x="2852931" y="518530"/>
                    <a:pt x="2848359" y="518530"/>
                    <a:pt x="2848359" y="513958"/>
                  </a:cubicBezTo>
                  <a:cubicBezTo>
                    <a:pt x="2848359" y="509386"/>
                    <a:pt x="2843787" y="509386"/>
                    <a:pt x="2839215" y="509386"/>
                  </a:cubicBezTo>
                  <a:cubicBezTo>
                    <a:pt x="2834643" y="504814"/>
                    <a:pt x="2834643" y="500242"/>
                    <a:pt x="2830071" y="500242"/>
                  </a:cubicBezTo>
                  <a:cubicBezTo>
                    <a:pt x="2825499" y="500242"/>
                    <a:pt x="2820927" y="495670"/>
                    <a:pt x="2816355" y="495670"/>
                  </a:cubicBezTo>
                  <a:cubicBezTo>
                    <a:pt x="2820927" y="495670"/>
                    <a:pt x="2820927" y="495670"/>
                    <a:pt x="2825499" y="500242"/>
                  </a:cubicBezTo>
                  <a:cubicBezTo>
                    <a:pt x="2825499" y="500242"/>
                    <a:pt x="2825499" y="500242"/>
                    <a:pt x="2825499" y="500242"/>
                  </a:cubicBezTo>
                  <a:cubicBezTo>
                    <a:pt x="2825499" y="500242"/>
                    <a:pt x="2825499" y="495670"/>
                    <a:pt x="2825499" y="495670"/>
                  </a:cubicBezTo>
                  <a:cubicBezTo>
                    <a:pt x="2825499" y="491098"/>
                    <a:pt x="2820927" y="491098"/>
                    <a:pt x="2816355" y="491098"/>
                  </a:cubicBezTo>
                  <a:cubicBezTo>
                    <a:pt x="2811783" y="491098"/>
                    <a:pt x="2807211" y="486526"/>
                    <a:pt x="2798067" y="481954"/>
                  </a:cubicBezTo>
                  <a:cubicBezTo>
                    <a:pt x="2788923" y="477382"/>
                    <a:pt x="2779779" y="468238"/>
                    <a:pt x="2770635" y="468238"/>
                  </a:cubicBezTo>
                  <a:cubicBezTo>
                    <a:pt x="2766063" y="468238"/>
                    <a:pt x="2756919" y="468238"/>
                    <a:pt x="2752347" y="468238"/>
                  </a:cubicBezTo>
                  <a:cubicBezTo>
                    <a:pt x="2752347" y="468238"/>
                    <a:pt x="2766063" y="481954"/>
                    <a:pt x="2761491" y="486526"/>
                  </a:cubicBezTo>
                  <a:cubicBezTo>
                    <a:pt x="2761491" y="486526"/>
                    <a:pt x="2761491" y="472810"/>
                    <a:pt x="2756919" y="477382"/>
                  </a:cubicBezTo>
                  <a:cubicBezTo>
                    <a:pt x="2752347" y="481954"/>
                    <a:pt x="2752347" y="491098"/>
                    <a:pt x="2743203" y="486526"/>
                  </a:cubicBezTo>
                  <a:cubicBezTo>
                    <a:pt x="2743203" y="481954"/>
                    <a:pt x="2743203" y="481954"/>
                    <a:pt x="2747775" y="477382"/>
                  </a:cubicBezTo>
                  <a:cubicBezTo>
                    <a:pt x="2743203" y="477382"/>
                    <a:pt x="2738631" y="477382"/>
                    <a:pt x="2734059" y="472810"/>
                  </a:cubicBezTo>
                  <a:cubicBezTo>
                    <a:pt x="2738631" y="472810"/>
                    <a:pt x="2734059" y="468238"/>
                    <a:pt x="2738631" y="468238"/>
                  </a:cubicBezTo>
                  <a:cubicBezTo>
                    <a:pt x="2738631" y="468238"/>
                    <a:pt x="2738631" y="468238"/>
                    <a:pt x="2734059" y="468238"/>
                  </a:cubicBezTo>
                  <a:cubicBezTo>
                    <a:pt x="2734059" y="468238"/>
                    <a:pt x="2738631" y="468238"/>
                    <a:pt x="2738631" y="463666"/>
                  </a:cubicBezTo>
                  <a:cubicBezTo>
                    <a:pt x="2738631" y="463666"/>
                    <a:pt x="2734059" y="463666"/>
                    <a:pt x="2734059" y="463666"/>
                  </a:cubicBezTo>
                  <a:cubicBezTo>
                    <a:pt x="2734059" y="463666"/>
                    <a:pt x="2734059" y="468238"/>
                    <a:pt x="2734059" y="468238"/>
                  </a:cubicBezTo>
                  <a:cubicBezTo>
                    <a:pt x="2734059" y="468238"/>
                    <a:pt x="2729487" y="463666"/>
                    <a:pt x="2729487" y="463666"/>
                  </a:cubicBezTo>
                  <a:cubicBezTo>
                    <a:pt x="2734059" y="463666"/>
                    <a:pt x="2734059" y="454522"/>
                    <a:pt x="2729487" y="454522"/>
                  </a:cubicBezTo>
                  <a:cubicBezTo>
                    <a:pt x="2729487" y="454522"/>
                    <a:pt x="2724915" y="449950"/>
                    <a:pt x="2720343" y="449950"/>
                  </a:cubicBezTo>
                  <a:cubicBezTo>
                    <a:pt x="2720343" y="454522"/>
                    <a:pt x="2720343" y="459094"/>
                    <a:pt x="2720343" y="459094"/>
                  </a:cubicBezTo>
                  <a:cubicBezTo>
                    <a:pt x="2729487" y="454522"/>
                    <a:pt x="2729487" y="468238"/>
                    <a:pt x="2734059" y="468238"/>
                  </a:cubicBezTo>
                  <a:cubicBezTo>
                    <a:pt x="2720343" y="468238"/>
                    <a:pt x="2734059" y="472810"/>
                    <a:pt x="2734059" y="477382"/>
                  </a:cubicBezTo>
                  <a:cubicBezTo>
                    <a:pt x="2724915" y="477382"/>
                    <a:pt x="2724915" y="468238"/>
                    <a:pt x="2720343" y="463666"/>
                  </a:cubicBezTo>
                  <a:cubicBezTo>
                    <a:pt x="2720343" y="459094"/>
                    <a:pt x="2674623" y="459094"/>
                    <a:pt x="2688339" y="449950"/>
                  </a:cubicBezTo>
                  <a:cubicBezTo>
                    <a:pt x="2692911" y="445378"/>
                    <a:pt x="2692911" y="445378"/>
                    <a:pt x="2692911" y="440806"/>
                  </a:cubicBezTo>
                  <a:cubicBezTo>
                    <a:pt x="2697483" y="436234"/>
                    <a:pt x="2702055" y="436234"/>
                    <a:pt x="2702055" y="427090"/>
                  </a:cubicBezTo>
                  <a:cubicBezTo>
                    <a:pt x="2702055" y="422518"/>
                    <a:pt x="2706627" y="422518"/>
                    <a:pt x="2702055" y="417946"/>
                  </a:cubicBezTo>
                  <a:cubicBezTo>
                    <a:pt x="2697483" y="413374"/>
                    <a:pt x="2702055" y="404230"/>
                    <a:pt x="2706627" y="404230"/>
                  </a:cubicBezTo>
                  <a:cubicBezTo>
                    <a:pt x="2711199" y="399658"/>
                    <a:pt x="2711199" y="399658"/>
                    <a:pt x="2711199" y="395086"/>
                  </a:cubicBezTo>
                  <a:cubicBezTo>
                    <a:pt x="2711199" y="395086"/>
                    <a:pt x="2715771" y="395086"/>
                    <a:pt x="2715771" y="390514"/>
                  </a:cubicBezTo>
                  <a:cubicBezTo>
                    <a:pt x="2715771" y="390514"/>
                    <a:pt x="2711199" y="385942"/>
                    <a:pt x="2711199" y="385942"/>
                  </a:cubicBezTo>
                  <a:cubicBezTo>
                    <a:pt x="2706627" y="376798"/>
                    <a:pt x="2715771" y="381370"/>
                    <a:pt x="2715771" y="372226"/>
                  </a:cubicBezTo>
                  <a:cubicBezTo>
                    <a:pt x="2715771" y="363082"/>
                    <a:pt x="2715771" y="363082"/>
                    <a:pt x="2724915" y="358510"/>
                  </a:cubicBezTo>
                  <a:cubicBezTo>
                    <a:pt x="2734059" y="353938"/>
                    <a:pt x="2752347" y="358510"/>
                    <a:pt x="2761491" y="358510"/>
                  </a:cubicBezTo>
                  <a:cubicBezTo>
                    <a:pt x="2766063" y="358510"/>
                    <a:pt x="2770635" y="363082"/>
                    <a:pt x="2775207" y="363082"/>
                  </a:cubicBezTo>
                  <a:cubicBezTo>
                    <a:pt x="2784351" y="363082"/>
                    <a:pt x="2779779" y="363082"/>
                    <a:pt x="2779779" y="358510"/>
                  </a:cubicBezTo>
                  <a:cubicBezTo>
                    <a:pt x="2779779" y="358510"/>
                    <a:pt x="2807211" y="363082"/>
                    <a:pt x="2802639" y="358510"/>
                  </a:cubicBezTo>
                  <a:cubicBezTo>
                    <a:pt x="2807211" y="358510"/>
                    <a:pt x="2816355" y="358510"/>
                    <a:pt x="2820927" y="363082"/>
                  </a:cubicBezTo>
                  <a:cubicBezTo>
                    <a:pt x="2820927" y="358510"/>
                    <a:pt x="2811783" y="358510"/>
                    <a:pt x="2811783" y="358510"/>
                  </a:cubicBezTo>
                  <a:cubicBezTo>
                    <a:pt x="2816355" y="358510"/>
                    <a:pt x="2816355" y="358510"/>
                    <a:pt x="2820927" y="358510"/>
                  </a:cubicBezTo>
                  <a:cubicBezTo>
                    <a:pt x="2820927" y="358510"/>
                    <a:pt x="2816355" y="358510"/>
                    <a:pt x="2816355" y="353938"/>
                  </a:cubicBezTo>
                  <a:cubicBezTo>
                    <a:pt x="2816355" y="349366"/>
                    <a:pt x="2839215" y="358510"/>
                    <a:pt x="2843787" y="358510"/>
                  </a:cubicBezTo>
                  <a:cubicBezTo>
                    <a:pt x="2848359" y="358510"/>
                    <a:pt x="2848359" y="353938"/>
                    <a:pt x="2857503" y="358510"/>
                  </a:cubicBezTo>
                  <a:cubicBezTo>
                    <a:pt x="2862075" y="358510"/>
                    <a:pt x="2871219" y="363082"/>
                    <a:pt x="2875791" y="363082"/>
                  </a:cubicBezTo>
                  <a:cubicBezTo>
                    <a:pt x="2871219" y="363082"/>
                    <a:pt x="2862075" y="363082"/>
                    <a:pt x="2857503" y="363082"/>
                  </a:cubicBezTo>
                  <a:cubicBezTo>
                    <a:pt x="2862075" y="367654"/>
                    <a:pt x="2871219" y="367654"/>
                    <a:pt x="2880363" y="367654"/>
                  </a:cubicBezTo>
                  <a:cubicBezTo>
                    <a:pt x="2880363" y="367654"/>
                    <a:pt x="2880363" y="367654"/>
                    <a:pt x="2880363" y="367654"/>
                  </a:cubicBezTo>
                  <a:cubicBezTo>
                    <a:pt x="2884935" y="367654"/>
                    <a:pt x="2889507" y="367654"/>
                    <a:pt x="2894079" y="367654"/>
                  </a:cubicBezTo>
                  <a:cubicBezTo>
                    <a:pt x="2894079" y="367654"/>
                    <a:pt x="2894079" y="367654"/>
                    <a:pt x="2894079" y="367654"/>
                  </a:cubicBezTo>
                  <a:cubicBezTo>
                    <a:pt x="2889507" y="367654"/>
                    <a:pt x="2894079" y="363082"/>
                    <a:pt x="2898651" y="363082"/>
                  </a:cubicBezTo>
                  <a:cubicBezTo>
                    <a:pt x="2903223" y="363082"/>
                    <a:pt x="2907795" y="363082"/>
                    <a:pt x="2907795" y="367654"/>
                  </a:cubicBezTo>
                  <a:cubicBezTo>
                    <a:pt x="2912367" y="367654"/>
                    <a:pt x="2912367" y="363082"/>
                    <a:pt x="2916939" y="367654"/>
                  </a:cubicBezTo>
                  <a:cubicBezTo>
                    <a:pt x="2921511" y="367654"/>
                    <a:pt x="2921511" y="367654"/>
                    <a:pt x="2926083" y="367654"/>
                  </a:cubicBezTo>
                  <a:cubicBezTo>
                    <a:pt x="2921511" y="367654"/>
                    <a:pt x="2916939" y="363082"/>
                    <a:pt x="2912367" y="358510"/>
                  </a:cubicBezTo>
                  <a:cubicBezTo>
                    <a:pt x="2912367" y="358510"/>
                    <a:pt x="2898651" y="363082"/>
                    <a:pt x="2903223" y="358510"/>
                  </a:cubicBezTo>
                  <a:cubicBezTo>
                    <a:pt x="2903223" y="358510"/>
                    <a:pt x="2903223" y="358510"/>
                    <a:pt x="2903223" y="358510"/>
                  </a:cubicBezTo>
                  <a:cubicBezTo>
                    <a:pt x="2903223" y="358510"/>
                    <a:pt x="2903223" y="358510"/>
                    <a:pt x="2903223" y="358510"/>
                  </a:cubicBezTo>
                  <a:cubicBezTo>
                    <a:pt x="2903223" y="358510"/>
                    <a:pt x="2898651" y="353938"/>
                    <a:pt x="2898651" y="353938"/>
                  </a:cubicBezTo>
                  <a:cubicBezTo>
                    <a:pt x="2898651" y="353938"/>
                    <a:pt x="2898651" y="353938"/>
                    <a:pt x="2903223" y="353938"/>
                  </a:cubicBezTo>
                  <a:cubicBezTo>
                    <a:pt x="2894079" y="344794"/>
                    <a:pt x="2907795" y="340222"/>
                    <a:pt x="2903223" y="335650"/>
                  </a:cubicBezTo>
                  <a:cubicBezTo>
                    <a:pt x="2898651" y="331078"/>
                    <a:pt x="2907795" y="326506"/>
                    <a:pt x="2903223" y="321934"/>
                  </a:cubicBezTo>
                  <a:cubicBezTo>
                    <a:pt x="2903223" y="321934"/>
                    <a:pt x="2907795" y="317362"/>
                    <a:pt x="2907795" y="317362"/>
                  </a:cubicBezTo>
                  <a:cubicBezTo>
                    <a:pt x="2907795" y="317362"/>
                    <a:pt x="2907795" y="317362"/>
                    <a:pt x="2907795" y="312790"/>
                  </a:cubicBezTo>
                  <a:cubicBezTo>
                    <a:pt x="2916939" y="312790"/>
                    <a:pt x="2930655" y="308218"/>
                    <a:pt x="2935227" y="312790"/>
                  </a:cubicBezTo>
                  <a:cubicBezTo>
                    <a:pt x="2939799" y="312790"/>
                    <a:pt x="2944371" y="317362"/>
                    <a:pt x="2944371" y="312790"/>
                  </a:cubicBezTo>
                  <a:cubicBezTo>
                    <a:pt x="2948943" y="308218"/>
                    <a:pt x="2953515" y="312790"/>
                    <a:pt x="2953515" y="317362"/>
                  </a:cubicBezTo>
                  <a:cubicBezTo>
                    <a:pt x="2953515" y="317362"/>
                    <a:pt x="2953515" y="321934"/>
                    <a:pt x="2953515" y="321934"/>
                  </a:cubicBezTo>
                  <a:cubicBezTo>
                    <a:pt x="2948943" y="321934"/>
                    <a:pt x="2958087" y="326506"/>
                    <a:pt x="2958087" y="326506"/>
                  </a:cubicBezTo>
                  <a:cubicBezTo>
                    <a:pt x="2962659" y="331078"/>
                    <a:pt x="2967231" y="321934"/>
                    <a:pt x="2967231" y="331078"/>
                  </a:cubicBezTo>
                  <a:cubicBezTo>
                    <a:pt x="2967231" y="335650"/>
                    <a:pt x="2971803" y="335650"/>
                    <a:pt x="2971803" y="340222"/>
                  </a:cubicBezTo>
                  <a:cubicBezTo>
                    <a:pt x="2971803" y="335650"/>
                    <a:pt x="2976375" y="335650"/>
                    <a:pt x="2976375" y="335650"/>
                  </a:cubicBezTo>
                  <a:cubicBezTo>
                    <a:pt x="2976375" y="335650"/>
                    <a:pt x="2976375" y="335650"/>
                    <a:pt x="2976375" y="331078"/>
                  </a:cubicBezTo>
                  <a:cubicBezTo>
                    <a:pt x="2976375" y="326506"/>
                    <a:pt x="2980947" y="317362"/>
                    <a:pt x="2985519" y="317362"/>
                  </a:cubicBezTo>
                  <a:cubicBezTo>
                    <a:pt x="2985519" y="317362"/>
                    <a:pt x="2985519" y="317362"/>
                    <a:pt x="2985519" y="317362"/>
                  </a:cubicBezTo>
                  <a:cubicBezTo>
                    <a:pt x="2990091" y="317362"/>
                    <a:pt x="2994663" y="321934"/>
                    <a:pt x="2994663" y="321934"/>
                  </a:cubicBezTo>
                  <a:cubicBezTo>
                    <a:pt x="2994663" y="321934"/>
                    <a:pt x="2994663" y="317362"/>
                    <a:pt x="2994663" y="317362"/>
                  </a:cubicBezTo>
                  <a:cubicBezTo>
                    <a:pt x="2994663" y="317362"/>
                    <a:pt x="2994663" y="317362"/>
                    <a:pt x="2994663" y="317362"/>
                  </a:cubicBezTo>
                  <a:cubicBezTo>
                    <a:pt x="2990091" y="312790"/>
                    <a:pt x="2971803" y="308218"/>
                    <a:pt x="2980947" y="303646"/>
                  </a:cubicBezTo>
                  <a:cubicBezTo>
                    <a:pt x="2980947" y="303646"/>
                    <a:pt x="2976375" y="303646"/>
                    <a:pt x="2976375" y="299074"/>
                  </a:cubicBezTo>
                  <a:cubicBezTo>
                    <a:pt x="2985519" y="294502"/>
                    <a:pt x="2990091" y="299074"/>
                    <a:pt x="2999235" y="299074"/>
                  </a:cubicBezTo>
                  <a:cubicBezTo>
                    <a:pt x="2985519" y="299074"/>
                    <a:pt x="3003807" y="312790"/>
                    <a:pt x="3003807" y="317362"/>
                  </a:cubicBezTo>
                  <a:cubicBezTo>
                    <a:pt x="3003807" y="321934"/>
                    <a:pt x="3008379" y="321934"/>
                    <a:pt x="3012951" y="321934"/>
                  </a:cubicBezTo>
                  <a:cubicBezTo>
                    <a:pt x="3017523" y="326506"/>
                    <a:pt x="3012951" y="331078"/>
                    <a:pt x="3017523" y="331078"/>
                  </a:cubicBezTo>
                  <a:cubicBezTo>
                    <a:pt x="3012951" y="335650"/>
                    <a:pt x="3012951" y="331078"/>
                    <a:pt x="3008379" y="331078"/>
                  </a:cubicBezTo>
                  <a:cubicBezTo>
                    <a:pt x="3003807" y="331078"/>
                    <a:pt x="3003807" y="335650"/>
                    <a:pt x="2999235" y="340222"/>
                  </a:cubicBezTo>
                  <a:cubicBezTo>
                    <a:pt x="3003807" y="344794"/>
                    <a:pt x="3003807" y="353938"/>
                    <a:pt x="2999235" y="358510"/>
                  </a:cubicBezTo>
                  <a:cubicBezTo>
                    <a:pt x="2999235" y="363082"/>
                    <a:pt x="2994663" y="358510"/>
                    <a:pt x="2994663" y="363082"/>
                  </a:cubicBezTo>
                  <a:cubicBezTo>
                    <a:pt x="2994663" y="367654"/>
                    <a:pt x="2994663" y="367654"/>
                    <a:pt x="2994663" y="372226"/>
                  </a:cubicBezTo>
                  <a:cubicBezTo>
                    <a:pt x="2994663" y="372226"/>
                    <a:pt x="2994663" y="376798"/>
                    <a:pt x="2999235" y="376798"/>
                  </a:cubicBezTo>
                  <a:cubicBezTo>
                    <a:pt x="2999235" y="385942"/>
                    <a:pt x="2994663" y="395086"/>
                    <a:pt x="2985519" y="390514"/>
                  </a:cubicBezTo>
                  <a:cubicBezTo>
                    <a:pt x="2985519" y="399658"/>
                    <a:pt x="2980947" y="395086"/>
                    <a:pt x="2976375" y="395086"/>
                  </a:cubicBezTo>
                  <a:cubicBezTo>
                    <a:pt x="2976375" y="399658"/>
                    <a:pt x="2994663" y="404230"/>
                    <a:pt x="2990091" y="408802"/>
                  </a:cubicBezTo>
                  <a:cubicBezTo>
                    <a:pt x="2990091" y="408802"/>
                    <a:pt x="2985519" y="417946"/>
                    <a:pt x="2990091" y="417946"/>
                  </a:cubicBezTo>
                  <a:cubicBezTo>
                    <a:pt x="2999235" y="436234"/>
                    <a:pt x="3022095" y="454522"/>
                    <a:pt x="3035811" y="468238"/>
                  </a:cubicBezTo>
                  <a:cubicBezTo>
                    <a:pt x="3049527" y="481954"/>
                    <a:pt x="3067815" y="500242"/>
                    <a:pt x="3081531" y="509386"/>
                  </a:cubicBezTo>
                  <a:cubicBezTo>
                    <a:pt x="3086103" y="513958"/>
                    <a:pt x="3095247" y="518530"/>
                    <a:pt x="3099819" y="523102"/>
                  </a:cubicBezTo>
                  <a:cubicBezTo>
                    <a:pt x="3104391" y="527674"/>
                    <a:pt x="3113535" y="532246"/>
                    <a:pt x="3118107" y="541390"/>
                  </a:cubicBezTo>
                  <a:cubicBezTo>
                    <a:pt x="3131823" y="527674"/>
                    <a:pt x="3127251" y="509386"/>
                    <a:pt x="3113535" y="495670"/>
                  </a:cubicBezTo>
                  <a:cubicBezTo>
                    <a:pt x="3118107" y="495670"/>
                    <a:pt x="3118107" y="491098"/>
                    <a:pt x="3122679" y="491098"/>
                  </a:cubicBezTo>
                  <a:cubicBezTo>
                    <a:pt x="3127251" y="491098"/>
                    <a:pt x="3127251" y="495670"/>
                    <a:pt x="3131823" y="495670"/>
                  </a:cubicBezTo>
                  <a:cubicBezTo>
                    <a:pt x="3127251" y="486526"/>
                    <a:pt x="3118107" y="486526"/>
                    <a:pt x="3113535" y="477382"/>
                  </a:cubicBezTo>
                  <a:cubicBezTo>
                    <a:pt x="3108963" y="472810"/>
                    <a:pt x="3108963" y="463666"/>
                    <a:pt x="3118107" y="463666"/>
                  </a:cubicBezTo>
                  <a:cubicBezTo>
                    <a:pt x="3122679" y="463666"/>
                    <a:pt x="3131823" y="463666"/>
                    <a:pt x="3131823" y="463666"/>
                  </a:cubicBezTo>
                  <a:cubicBezTo>
                    <a:pt x="3131823" y="454522"/>
                    <a:pt x="3127251" y="454522"/>
                    <a:pt x="3118107" y="449950"/>
                  </a:cubicBezTo>
                  <a:cubicBezTo>
                    <a:pt x="3108963" y="445378"/>
                    <a:pt x="3108963" y="440806"/>
                    <a:pt x="3104391" y="431662"/>
                  </a:cubicBezTo>
                  <a:cubicBezTo>
                    <a:pt x="3104391" y="427090"/>
                    <a:pt x="3108963" y="427090"/>
                    <a:pt x="3104391" y="422518"/>
                  </a:cubicBezTo>
                  <a:cubicBezTo>
                    <a:pt x="3108963" y="417946"/>
                    <a:pt x="3113535" y="431662"/>
                    <a:pt x="3118107" y="431662"/>
                  </a:cubicBezTo>
                  <a:cubicBezTo>
                    <a:pt x="3127251" y="431662"/>
                    <a:pt x="3108963" y="417946"/>
                    <a:pt x="3104391" y="413374"/>
                  </a:cubicBezTo>
                  <a:cubicBezTo>
                    <a:pt x="3099819" y="413374"/>
                    <a:pt x="3095247" y="408802"/>
                    <a:pt x="3090675" y="404230"/>
                  </a:cubicBezTo>
                  <a:cubicBezTo>
                    <a:pt x="3086103" y="399658"/>
                    <a:pt x="3090675" y="399658"/>
                    <a:pt x="3086103" y="395086"/>
                  </a:cubicBezTo>
                  <a:cubicBezTo>
                    <a:pt x="3086103" y="390514"/>
                    <a:pt x="3063243" y="381370"/>
                    <a:pt x="3067815" y="390514"/>
                  </a:cubicBezTo>
                  <a:cubicBezTo>
                    <a:pt x="3058671" y="385942"/>
                    <a:pt x="3054099" y="385942"/>
                    <a:pt x="3049527" y="376798"/>
                  </a:cubicBezTo>
                  <a:cubicBezTo>
                    <a:pt x="3049527" y="372226"/>
                    <a:pt x="3049527" y="363082"/>
                    <a:pt x="3049527" y="363082"/>
                  </a:cubicBezTo>
                  <a:cubicBezTo>
                    <a:pt x="3054099" y="363082"/>
                    <a:pt x="3049527" y="363082"/>
                    <a:pt x="3054099" y="363082"/>
                  </a:cubicBezTo>
                  <a:cubicBezTo>
                    <a:pt x="3054099" y="363082"/>
                    <a:pt x="3049527" y="363082"/>
                    <a:pt x="3049527" y="358510"/>
                  </a:cubicBezTo>
                  <a:cubicBezTo>
                    <a:pt x="3049527" y="358510"/>
                    <a:pt x="3049527" y="358510"/>
                    <a:pt x="3054099" y="358510"/>
                  </a:cubicBezTo>
                  <a:cubicBezTo>
                    <a:pt x="3049527" y="353938"/>
                    <a:pt x="3044955" y="353938"/>
                    <a:pt x="3044955" y="344794"/>
                  </a:cubicBezTo>
                  <a:cubicBezTo>
                    <a:pt x="3044955" y="344794"/>
                    <a:pt x="3049527" y="340222"/>
                    <a:pt x="3044955" y="340222"/>
                  </a:cubicBezTo>
                  <a:cubicBezTo>
                    <a:pt x="3049527" y="340222"/>
                    <a:pt x="3049527" y="344794"/>
                    <a:pt x="3054099" y="344794"/>
                  </a:cubicBezTo>
                  <a:cubicBezTo>
                    <a:pt x="3054099" y="344794"/>
                    <a:pt x="3054099" y="344794"/>
                    <a:pt x="3054099" y="344794"/>
                  </a:cubicBezTo>
                  <a:cubicBezTo>
                    <a:pt x="3054099" y="344794"/>
                    <a:pt x="3058671" y="344794"/>
                    <a:pt x="3058671" y="344794"/>
                  </a:cubicBezTo>
                  <a:cubicBezTo>
                    <a:pt x="3058671" y="344794"/>
                    <a:pt x="3058671" y="344794"/>
                    <a:pt x="3058671" y="344794"/>
                  </a:cubicBezTo>
                  <a:cubicBezTo>
                    <a:pt x="3063243" y="344794"/>
                    <a:pt x="3063243" y="349366"/>
                    <a:pt x="3067815" y="349366"/>
                  </a:cubicBezTo>
                  <a:cubicBezTo>
                    <a:pt x="3072387" y="349366"/>
                    <a:pt x="3072387" y="344794"/>
                    <a:pt x="3067815" y="344794"/>
                  </a:cubicBezTo>
                  <a:cubicBezTo>
                    <a:pt x="3076959" y="344794"/>
                    <a:pt x="3072387" y="335650"/>
                    <a:pt x="3081531" y="340222"/>
                  </a:cubicBezTo>
                  <a:cubicBezTo>
                    <a:pt x="3086103" y="344794"/>
                    <a:pt x="3086103" y="349366"/>
                    <a:pt x="3090675" y="349366"/>
                  </a:cubicBezTo>
                  <a:cubicBezTo>
                    <a:pt x="3095247" y="349366"/>
                    <a:pt x="3095247" y="340222"/>
                    <a:pt x="3095247" y="340222"/>
                  </a:cubicBezTo>
                  <a:cubicBezTo>
                    <a:pt x="3095247" y="340222"/>
                    <a:pt x="3099819" y="340222"/>
                    <a:pt x="3099819" y="340222"/>
                  </a:cubicBezTo>
                  <a:cubicBezTo>
                    <a:pt x="3099819" y="340222"/>
                    <a:pt x="3099819" y="340222"/>
                    <a:pt x="3099819" y="340222"/>
                  </a:cubicBezTo>
                  <a:cubicBezTo>
                    <a:pt x="3108963" y="340222"/>
                    <a:pt x="3118107" y="335650"/>
                    <a:pt x="3127251" y="335650"/>
                  </a:cubicBezTo>
                  <a:cubicBezTo>
                    <a:pt x="3136395" y="335650"/>
                    <a:pt x="3150111" y="344794"/>
                    <a:pt x="3159255" y="349366"/>
                  </a:cubicBezTo>
                  <a:cubicBezTo>
                    <a:pt x="3159255" y="344794"/>
                    <a:pt x="3154683" y="340222"/>
                    <a:pt x="3154683" y="335650"/>
                  </a:cubicBezTo>
                  <a:cubicBezTo>
                    <a:pt x="3159255" y="335650"/>
                    <a:pt x="3168399" y="326506"/>
                    <a:pt x="3163827" y="326506"/>
                  </a:cubicBezTo>
                  <a:cubicBezTo>
                    <a:pt x="3163827" y="326506"/>
                    <a:pt x="3163827" y="326506"/>
                    <a:pt x="3168399" y="326506"/>
                  </a:cubicBezTo>
                  <a:cubicBezTo>
                    <a:pt x="3163827" y="321934"/>
                    <a:pt x="3168399" y="321934"/>
                    <a:pt x="3168399" y="321934"/>
                  </a:cubicBezTo>
                  <a:cubicBezTo>
                    <a:pt x="3168399" y="321934"/>
                    <a:pt x="3168399" y="321934"/>
                    <a:pt x="3172971" y="321934"/>
                  </a:cubicBezTo>
                  <a:cubicBezTo>
                    <a:pt x="3172971" y="321934"/>
                    <a:pt x="3172971" y="321934"/>
                    <a:pt x="3168399" y="317362"/>
                  </a:cubicBezTo>
                  <a:cubicBezTo>
                    <a:pt x="3168399" y="317362"/>
                    <a:pt x="3172971" y="317362"/>
                    <a:pt x="3172971" y="317362"/>
                  </a:cubicBezTo>
                  <a:cubicBezTo>
                    <a:pt x="3172971" y="317362"/>
                    <a:pt x="3172971" y="317362"/>
                    <a:pt x="3172971" y="317362"/>
                  </a:cubicBezTo>
                  <a:cubicBezTo>
                    <a:pt x="3172971" y="317362"/>
                    <a:pt x="3177543" y="317362"/>
                    <a:pt x="3177543" y="317362"/>
                  </a:cubicBezTo>
                  <a:cubicBezTo>
                    <a:pt x="3177543" y="317362"/>
                    <a:pt x="3172971" y="317362"/>
                    <a:pt x="3172971" y="312790"/>
                  </a:cubicBezTo>
                  <a:cubicBezTo>
                    <a:pt x="3172971" y="312790"/>
                    <a:pt x="3182115" y="312790"/>
                    <a:pt x="3177543" y="312790"/>
                  </a:cubicBezTo>
                  <a:cubicBezTo>
                    <a:pt x="3182115" y="312790"/>
                    <a:pt x="3182115" y="312790"/>
                    <a:pt x="3186687" y="312790"/>
                  </a:cubicBezTo>
                  <a:cubicBezTo>
                    <a:pt x="3186687" y="312790"/>
                    <a:pt x="3186687" y="312790"/>
                    <a:pt x="3186687" y="312790"/>
                  </a:cubicBezTo>
                  <a:cubicBezTo>
                    <a:pt x="3186687" y="312790"/>
                    <a:pt x="3191259" y="312790"/>
                    <a:pt x="3191259" y="312790"/>
                  </a:cubicBezTo>
                  <a:cubicBezTo>
                    <a:pt x="3191259" y="312790"/>
                    <a:pt x="3191259" y="312790"/>
                    <a:pt x="3191259" y="312790"/>
                  </a:cubicBezTo>
                  <a:cubicBezTo>
                    <a:pt x="3200403" y="312790"/>
                    <a:pt x="3200403" y="303646"/>
                    <a:pt x="3209547" y="303646"/>
                  </a:cubicBezTo>
                  <a:cubicBezTo>
                    <a:pt x="3209547" y="303646"/>
                    <a:pt x="3209547" y="303646"/>
                    <a:pt x="3209547" y="303646"/>
                  </a:cubicBezTo>
                  <a:cubicBezTo>
                    <a:pt x="3204975" y="303646"/>
                    <a:pt x="3204975" y="303646"/>
                    <a:pt x="3200403" y="299074"/>
                  </a:cubicBezTo>
                  <a:cubicBezTo>
                    <a:pt x="3204975" y="303646"/>
                    <a:pt x="3204975" y="299074"/>
                    <a:pt x="3204975" y="299074"/>
                  </a:cubicBezTo>
                  <a:cubicBezTo>
                    <a:pt x="3204975" y="299074"/>
                    <a:pt x="3204975" y="299074"/>
                    <a:pt x="3204975" y="299074"/>
                  </a:cubicBezTo>
                  <a:cubicBezTo>
                    <a:pt x="3214119" y="308218"/>
                    <a:pt x="3232407" y="303646"/>
                    <a:pt x="3241551" y="308218"/>
                  </a:cubicBezTo>
                  <a:cubicBezTo>
                    <a:pt x="3236979" y="303646"/>
                    <a:pt x="3241551" y="303646"/>
                    <a:pt x="3241551" y="299074"/>
                  </a:cubicBezTo>
                  <a:cubicBezTo>
                    <a:pt x="3241551" y="294502"/>
                    <a:pt x="3232407" y="294502"/>
                    <a:pt x="3227835" y="289930"/>
                  </a:cubicBezTo>
                  <a:cubicBezTo>
                    <a:pt x="3218691" y="285358"/>
                    <a:pt x="3209547" y="280786"/>
                    <a:pt x="3204975" y="276214"/>
                  </a:cubicBezTo>
                  <a:cubicBezTo>
                    <a:pt x="3204975" y="276214"/>
                    <a:pt x="3204975" y="276214"/>
                    <a:pt x="3204975" y="276214"/>
                  </a:cubicBezTo>
                  <a:cubicBezTo>
                    <a:pt x="3204975" y="276214"/>
                    <a:pt x="3200403" y="271642"/>
                    <a:pt x="3200403" y="271642"/>
                  </a:cubicBezTo>
                  <a:cubicBezTo>
                    <a:pt x="3191259" y="267070"/>
                    <a:pt x="3186687" y="267070"/>
                    <a:pt x="3182115" y="262498"/>
                  </a:cubicBezTo>
                  <a:cubicBezTo>
                    <a:pt x="3182115" y="262498"/>
                    <a:pt x="3182115" y="262498"/>
                    <a:pt x="3182115" y="267070"/>
                  </a:cubicBezTo>
                  <a:cubicBezTo>
                    <a:pt x="3172971" y="267070"/>
                    <a:pt x="3168399" y="262498"/>
                    <a:pt x="3159255" y="257926"/>
                  </a:cubicBezTo>
                  <a:cubicBezTo>
                    <a:pt x="3163827" y="257926"/>
                    <a:pt x="3172971" y="257926"/>
                    <a:pt x="3177543" y="257926"/>
                  </a:cubicBezTo>
                  <a:cubicBezTo>
                    <a:pt x="3177543" y="257926"/>
                    <a:pt x="3177543" y="257926"/>
                    <a:pt x="3177543" y="257926"/>
                  </a:cubicBezTo>
                  <a:cubicBezTo>
                    <a:pt x="3182115" y="257926"/>
                    <a:pt x="3195831" y="244210"/>
                    <a:pt x="3186687" y="239638"/>
                  </a:cubicBezTo>
                  <a:cubicBezTo>
                    <a:pt x="3191259" y="235066"/>
                    <a:pt x="3168399" y="230494"/>
                    <a:pt x="3163827" y="225922"/>
                  </a:cubicBezTo>
                  <a:cubicBezTo>
                    <a:pt x="3168399" y="225922"/>
                    <a:pt x="3168399" y="221350"/>
                    <a:pt x="3172971" y="225922"/>
                  </a:cubicBezTo>
                  <a:cubicBezTo>
                    <a:pt x="3172971" y="225922"/>
                    <a:pt x="3172971" y="221350"/>
                    <a:pt x="3172971" y="221350"/>
                  </a:cubicBezTo>
                  <a:cubicBezTo>
                    <a:pt x="3172971" y="221350"/>
                    <a:pt x="3182115" y="225922"/>
                    <a:pt x="3177543" y="225922"/>
                  </a:cubicBezTo>
                  <a:cubicBezTo>
                    <a:pt x="3182115" y="230494"/>
                    <a:pt x="3186687" y="230494"/>
                    <a:pt x="3191259" y="235066"/>
                  </a:cubicBezTo>
                  <a:cubicBezTo>
                    <a:pt x="3204975" y="244210"/>
                    <a:pt x="3214119" y="235066"/>
                    <a:pt x="3227835" y="239638"/>
                  </a:cubicBezTo>
                  <a:cubicBezTo>
                    <a:pt x="3241551" y="244210"/>
                    <a:pt x="3255267" y="253354"/>
                    <a:pt x="3268983" y="253354"/>
                  </a:cubicBezTo>
                  <a:cubicBezTo>
                    <a:pt x="3273555" y="253354"/>
                    <a:pt x="3305559" y="262498"/>
                    <a:pt x="3305559" y="257926"/>
                  </a:cubicBezTo>
                  <a:cubicBezTo>
                    <a:pt x="3310131" y="262498"/>
                    <a:pt x="3314703" y="262498"/>
                    <a:pt x="3319275" y="262498"/>
                  </a:cubicBezTo>
                  <a:cubicBezTo>
                    <a:pt x="3319275" y="262498"/>
                    <a:pt x="3319275" y="257926"/>
                    <a:pt x="3314703" y="257926"/>
                  </a:cubicBezTo>
                  <a:cubicBezTo>
                    <a:pt x="3319275" y="257926"/>
                    <a:pt x="3319275" y="257926"/>
                    <a:pt x="3323847" y="257926"/>
                  </a:cubicBezTo>
                  <a:cubicBezTo>
                    <a:pt x="3319275" y="253354"/>
                    <a:pt x="3314703" y="253354"/>
                    <a:pt x="3314703" y="253354"/>
                  </a:cubicBezTo>
                  <a:cubicBezTo>
                    <a:pt x="3319275" y="253354"/>
                    <a:pt x="3319275" y="253354"/>
                    <a:pt x="3319275" y="253354"/>
                  </a:cubicBezTo>
                  <a:cubicBezTo>
                    <a:pt x="3314703" y="248782"/>
                    <a:pt x="3310131" y="253354"/>
                    <a:pt x="3310131" y="253354"/>
                  </a:cubicBezTo>
                  <a:cubicBezTo>
                    <a:pt x="3305559" y="253354"/>
                    <a:pt x="3305559" y="248782"/>
                    <a:pt x="3305559" y="248782"/>
                  </a:cubicBezTo>
                  <a:cubicBezTo>
                    <a:pt x="3314703" y="244210"/>
                    <a:pt x="3310131" y="244210"/>
                    <a:pt x="3305559" y="239638"/>
                  </a:cubicBezTo>
                  <a:cubicBezTo>
                    <a:pt x="3300987" y="235066"/>
                    <a:pt x="3296415" y="235066"/>
                    <a:pt x="3291843" y="230494"/>
                  </a:cubicBezTo>
                  <a:cubicBezTo>
                    <a:pt x="3300987" y="235066"/>
                    <a:pt x="3310131" y="235066"/>
                    <a:pt x="3319275" y="235066"/>
                  </a:cubicBezTo>
                  <a:cubicBezTo>
                    <a:pt x="3319275" y="235066"/>
                    <a:pt x="3319275" y="235066"/>
                    <a:pt x="3319275" y="230494"/>
                  </a:cubicBezTo>
                  <a:cubicBezTo>
                    <a:pt x="3319275" y="230494"/>
                    <a:pt x="3323847" y="230494"/>
                    <a:pt x="3323847" y="230494"/>
                  </a:cubicBezTo>
                  <a:cubicBezTo>
                    <a:pt x="3323847" y="225922"/>
                    <a:pt x="3314703" y="225922"/>
                    <a:pt x="3323847" y="221350"/>
                  </a:cubicBezTo>
                  <a:cubicBezTo>
                    <a:pt x="3319275" y="221350"/>
                    <a:pt x="3314703" y="216778"/>
                    <a:pt x="3314703" y="216778"/>
                  </a:cubicBezTo>
                  <a:cubicBezTo>
                    <a:pt x="3305559" y="212206"/>
                    <a:pt x="3291843" y="212206"/>
                    <a:pt x="3282699" y="207634"/>
                  </a:cubicBezTo>
                  <a:cubicBezTo>
                    <a:pt x="3278127" y="207634"/>
                    <a:pt x="3246123" y="198490"/>
                    <a:pt x="3250695" y="203062"/>
                  </a:cubicBezTo>
                  <a:cubicBezTo>
                    <a:pt x="3250695" y="203062"/>
                    <a:pt x="3246123" y="203062"/>
                    <a:pt x="3246123" y="203062"/>
                  </a:cubicBezTo>
                  <a:cubicBezTo>
                    <a:pt x="3246123" y="203062"/>
                    <a:pt x="3246123" y="203062"/>
                    <a:pt x="3246123" y="203062"/>
                  </a:cubicBezTo>
                  <a:cubicBezTo>
                    <a:pt x="3236979" y="203062"/>
                    <a:pt x="3227835" y="203062"/>
                    <a:pt x="3223263" y="203062"/>
                  </a:cubicBezTo>
                  <a:cubicBezTo>
                    <a:pt x="3223263" y="203062"/>
                    <a:pt x="3223263" y="203062"/>
                    <a:pt x="3223263" y="203062"/>
                  </a:cubicBezTo>
                  <a:cubicBezTo>
                    <a:pt x="3227835" y="203062"/>
                    <a:pt x="3246123" y="207634"/>
                    <a:pt x="3241551" y="212206"/>
                  </a:cubicBezTo>
                  <a:cubicBezTo>
                    <a:pt x="3246123" y="212206"/>
                    <a:pt x="3250695" y="212206"/>
                    <a:pt x="3255267" y="216778"/>
                  </a:cubicBezTo>
                  <a:cubicBezTo>
                    <a:pt x="3246123" y="212206"/>
                    <a:pt x="3241551" y="212206"/>
                    <a:pt x="3232407" y="207634"/>
                  </a:cubicBezTo>
                  <a:cubicBezTo>
                    <a:pt x="3223263" y="203062"/>
                    <a:pt x="3214119" y="193918"/>
                    <a:pt x="3204975" y="189346"/>
                  </a:cubicBezTo>
                  <a:cubicBezTo>
                    <a:pt x="3204975" y="189346"/>
                    <a:pt x="3204975" y="189346"/>
                    <a:pt x="3204975" y="189346"/>
                  </a:cubicBezTo>
                  <a:cubicBezTo>
                    <a:pt x="3195831" y="189346"/>
                    <a:pt x="3186687" y="180202"/>
                    <a:pt x="3177543" y="180202"/>
                  </a:cubicBezTo>
                  <a:cubicBezTo>
                    <a:pt x="3168399" y="180202"/>
                    <a:pt x="3154683" y="175630"/>
                    <a:pt x="3145539" y="175630"/>
                  </a:cubicBezTo>
                  <a:cubicBezTo>
                    <a:pt x="3140967" y="175630"/>
                    <a:pt x="3131823" y="171058"/>
                    <a:pt x="3127251" y="171058"/>
                  </a:cubicBezTo>
                  <a:cubicBezTo>
                    <a:pt x="3118107" y="166486"/>
                    <a:pt x="3104391" y="166486"/>
                    <a:pt x="3095247" y="161914"/>
                  </a:cubicBezTo>
                  <a:cubicBezTo>
                    <a:pt x="3086103" y="161914"/>
                    <a:pt x="3076959" y="157342"/>
                    <a:pt x="3067815" y="157342"/>
                  </a:cubicBezTo>
                  <a:cubicBezTo>
                    <a:pt x="3063243" y="157342"/>
                    <a:pt x="3058671" y="152770"/>
                    <a:pt x="3054099" y="152770"/>
                  </a:cubicBezTo>
                  <a:cubicBezTo>
                    <a:pt x="3049527" y="152770"/>
                    <a:pt x="3040383" y="152770"/>
                    <a:pt x="3035811" y="152770"/>
                  </a:cubicBezTo>
                  <a:cubicBezTo>
                    <a:pt x="3022095" y="152770"/>
                    <a:pt x="3012951" y="148198"/>
                    <a:pt x="2999235" y="148198"/>
                  </a:cubicBezTo>
                  <a:cubicBezTo>
                    <a:pt x="2994663" y="148198"/>
                    <a:pt x="2985519" y="148198"/>
                    <a:pt x="2980947" y="148198"/>
                  </a:cubicBezTo>
                  <a:cubicBezTo>
                    <a:pt x="2976375" y="148198"/>
                    <a:pt x="2967231" y="148198"/>
                    <a:pt x="2962659" y="148198"/>
                  </a:cubicBezTo>
                  <a:cubicBezTo>
                    <a:pt x="2962659" y="148198"/>
                    <a:pt x="2962659" y="148198"/>
                    <a:pt x="2962659" y="148198"/>
                  </a:cubicBezTo>
                  <a:cubicBezTo>
                    <a:pt x="2962659" y="148198"/>
                    <a:pt x="2967231" y="148198"/>
                    <a:pt x="2967231" y="148198"/>
                  </a:cubicBezTo>
                  <a:cubicBezTo>
                    <a:pt x="2962659" y="148198"/>
                    <a:pt x="2953515" y="143626"/>
                    <a:pt x="2948943" y="143626"/>
                  </a:cubicBezTo>
                  <a:cubicBezTo>
                    <a:pt x="2939799" y="143626"/>
                    <a:pt x="2926083" y="139054"/>
                    <a:pt x="2916939" y="139054"/>
                  </a:cubicBezTo>
                  <a:cubicBezTo>
                    <a:pt x="2916939" y="139054"/>
                    <a:pt x="2916939" y="139054"/>
                    <a:pt x="2916939" y="139054"/>
                  </a:cubicBezTo>
                  <a:cubicBezTo>
                    <a:pt x="2921511" y="139054"/>
                    <a:pt x="2926083" y="143626"/>
                    <a:pt x="2926083" y="143626"/>
                  </a:cubicBezTo>
                  <a:cubicBezTo>
                    <a:pt x="2926083" y="143626"/>
                    <a:pt x="2921511" y="148198"/>
                    <a:pt x="2926083" y="148198"/>
                  </a:cubicBezTo>
                  <a:cubicBezTo>
                    <a:pt x="2935227" y="148198"/>
                    <a:pt x="2944371" y="152770"/>
                    <a:pt x="2953515" y="157342"/>
                  </a:cubicBezTo>
                  <a:cubicBezTo>
                    <a:pt x="2953515" y="157342"/>
                    <a:pt x="2953515" y="157342"/>
                    <a:pt x="2953515" y="157342"/>
                  </a:cubicBezTo>
                  <a:cubicBezTo>
                    <a:pt x="2953515" y="157342"/>
                    <a:pt x="2953515" y="157342"/>
                    <a:pt x="2953515" y="157342"/>
                  </a:cubicBezTo>
                  <a:cubicBezTo>
                    <a:pt x="2953515" y="157342"/>
                    <a:pt x="2953515" y="157342"/>
                    <a:pt x="2953515" y="157342"/>
                  </a:cubicBezTo>
                  <a:cubicBezTo>
                    <a:pt x="2953515" y="157342"/>
                    <a:pt x="2953515" y="157342"/>
                    <a:pt x="2953515" y="157342"/>
                  </a:cubicBezTo>
                  <a:cubicBezTo>
                    <a:pt x="2953515" y="157342"/>
                    <a:pt x="2953515" y="157342"/>
                    <a:pt x="2953515" y="157342"/>
                  </a:cubicBezTo>
                  <a:cubicBezTo>
                    <a:pt x="2948943" y="157342"/>
                    <a:pt x="2944371" y="157342"/>
                    <a:pt x="2935227" y="157342"/>
                  </a:cubicBezTo>
                  <a:cubicBezTo>
                    <a:pt x="2930655" y="152770"/>
                    <a:pt x="2926083" y="152770"/>
                    <a:pt x="2921511" y="152770"/>
                  </a:cubicBezTo>
                  <a:cubicBezTo>
                    <a:pt x="2907795" y="152770"/>
                    <a:pt x="2903223" y="148198"/>
                    <a:pt x="2889507" y="143626"/>
                  </a:cubicBezTo>
                  <a:cubicBezTo>
                    <a:pt x="2894079" y="143626"/>
                    <a:pt x="2903223" y="148198"/>
                    <a:pt x="2907795" y="148198"/>
                  </a:cubicBezTo>
                  <a:cubicBezTo>
                    <a:pt x="2907795" y="139054"/>
                    <a:pt x="2898651" y="139054"/>
                    <a:pt x="2894079" y="139054"/>
                  </a:cubicBezTo>
                  <a:cubicBezTo>
                    <a:pt x="2889507" y="139054"/>
                    <a:pt x="2871219" y="139054"/>
                    <a:pt x="2884935" y="143626"/>
                  </a:cubicBezTo>
                  <a:cubicBezTo>
                    <a:pt x="2880363" y="143626"/>
                    <a:pt x="2880363" y="143626"/>
                    <a:pt x="2880363" y="148198"/>
                  </a:cubicBezTo>
                  <a:cubicBezTo>
                    <a:pt x="2875791" y="152770"/>
                    <a:pt x="2871219" y="148198"/>
                    <a:pt x="2866647" y="148198"/>
                  </a:cubicBezTo>
                  <a:cubicBezTo>
                    <a:pt x="2852931" y="143626"/>
                    <a:pt x="2834643" y="143626"/>
                    <a:pt x="2820927" y="143626"/>
                  </a:cubicBezTo>
                  <a:cubicBezTo>
                    <a:pt x="2811783" y="143626"/>
                    <a:pt x="2798067" y="148198"/>
                    <a:pt x="2788923" y="143626"/>
                  </a:cubicBezTo>
                  <a:cubicBezTo>
                    <a:pt x="2784351" y="143626"/>
                    <a:pt x="2766063" y="143626"/>
                    <a:pt x="2761491" y="134482"/>
                  </a:cubicBezTo>
                  <a:cubicBezTo>
                    <a:pt x="2756919" y="116194"/>
                    <a:pt x="2715771" y="116194"/>
                    <a:pt x="2706627" y="116194"/>
                  </a:cubicBezTo>
                  <a:cubicBezTo>
                    <a:pt x="2692911" y="116194"/>
                    <a:pt x="2679195" y="111622"/>
                    <a:pt x="2670051" y="116194"/>
                  </a:cubicBezTo>
                  <a:cubicBezTo>
                    <a:pt x="2656335" y="116194"/>
                    <a:pt x="2642619" y="120766"/>
                    <a:pt x="2628903" y="120766"/>
                  </a:cubicBezTo>
                  <a:cubicBezTo>
                    <a:pt x="2628903" y="120766"/>
                    <a:pt x="2628903" y="120766"/>
                    <a:pt x="2628903" y="120766"/>
                  </a:cubicBezTo>
                  <a:cubicBezTo>
                    <a:pt x="2619759" y="111622"/>
                    <a:pt x="2606043" y="111622"/>
                    <a:pt x="2596899" y="116194"/>
                  </a:cubicBezTo>
                  <a:cubicBezTo>
                    <a:pt x="2601471" y="111622"/>
                    <a:pt x="2564895" y="107050"/>
                    <a:pt x="2564895" y="107050"/>
                  </a:cubicBezTo>
                  <a:cubicBezTo>
                    <a:pt x="2564895" y="107050"/>
                    <a:pt x="2578611" y="107050"/>
                    <a:pt x="2578611" y="107050"/>
                  </a:cubicBezTo>
                  <a:cubicBezTo>
                    <a:pt x="2578611" y="102478"/>
                    <a:pt x="2555751" y="97906"/>
                    <a:pt x="2551179" y="97906"/>
                  </a:cubicBezTo>
                  <a:cubicBezTo>
                    <a:pt x="2542034" y="97906"/>
                    <a:pt x="2523746" y="93334"/>
                    <a:pt x="2523746" y="102478"/>
                  </a:cubicBezTo>
                  <a:cubicBezTo>
                    <a:pt x="2523746" y="111622"/>
                    <a:pt x="2510031" y="107050"/>
                    <a:pt x="2505459" y="107050"/>
                  </a:cubicBezTo>
                  <a:cubicBezTo>
                    <a:pt x="2510031" y="107050"/>
                    <a:pt x="2510031" y="107050"/>
                    <a:pt x="2514603" y="107050"/>
                  </a:cubicBezTo>
                  <a:cubicBezTo>
                    <a:pt x="2514603" y="102478"/>
                    <a:pt x="2510031" y="102478"/>
                    <a:pt x="2505459" y="102478"/>
                  </a:cubicBezTo>
                  <a:cubicBezTo>
                    <a:pt x="2510031" y="102478"/>
                    <a:pt x="2510031" y="102478"/>
                    <a:pt x="2510031" y="107050"/>
                  </a:cubicBezTo>
                  <a:cubicBezTo>
                    <a:pt x="2510031" y="107050"/>
                    <a:pt x="2510031" y="107050"/>
                    <a:pt x="2510031" y="102478"/>
                  </a:cubicBezTo>
                  <a:cubicBezTo>
                    <a:pt x="2510031" y="102478"/>
                    <a:pt x="2514603" y="107050"/>
                    <a:pt x="2514603" y="107050"/>
                  </a:cubicBezTo>
                  <a:cubicBezTo>
                    <a:pt x="2523746" y="88762"/>
                    <a:pt x="2487171" y="93334"/>
                    <a:pt x="2478026" y="93334"/>
                  </a:cubicBezTo>
                  <a:cubicBezTo>
                    <a:pt x="2455166" y="93334"/>
                    <a:pt x="2432306" y="88762"/>
                    <a:pt x="2414019" y="88762"/>
                  </a:cubicBezTo>
                  <a:cubicBezTo>
                    <a:pt x="2418591" y="93334"/>
                    <a:pt x="2423162" y="93334"/>
                    <a:pt x="2427734" y="93334"/>
                  </a:cubicBezTo>
                  <a:cubicBezTo>
                    <a:pt x="2423162" y="93334"/>
                    <a:pt x="2400302" y="93334"/>
                    <a:pt x="2414019" y="102478"/>
                  </a:cubicBezTo>
                  <a:cubicBezTo>
                    <a:pt x="2414019" y="102478"/>
                    <a:pt x="2418591" y="102478"/>
                    <a:pt x="2418591" y="102478"/>
                  </a:cubicBezTo>
                  <a:cubicBezTo>
                    <a:pt x="2418591" y="102478"/>
                    <a:pt x="2423162" y="102478"/>
                    <a:pt x="2423162" y="102478"/>
                  </a:cubicBezTo>
                  <a:cubicBezTo>
                    <a:pt x="2427734" y="102478"/>
                    <a:pt x="2427734" y="107050"/>
                    <a:pt x="2423162" y="107050"/>
                  </a:cubicBezTo>
                  <a:cubicBezTo>
                    <a:pt x="2423162" y="107050"/>
                    <a:pt x="2423162" y="107050"/>
                    <a:pt x="2423162" y="107050"/>
                  </a:cubicBezTo>
                  <a:cubicBezTo>
                    <a:pt x="2427734" y="107050"/>
                    <a:pt x="2436879" y="111622"/>
                    <a:pt x="2441451" y="116194"/>
                  </a:cubicBezTo>
                  <a:cubicBezTo>
                    <a:pt x="2432306" y="116194"/>
                    <a:pt x="2427734" y="116194"/>
                    <a:pt x="2418591" y="116194"/>
                  </a:cubicBezTo>
                  <a:cubicBezTo>
                    <a:pt x="2418591" y="116194"/>
                    <a:pt x="2418591" y="116194"/>
                    <a:pt x="2423162" y="116194"/>
                  </a:cubicBezTo>
                  <a:cubicBezTo>
                    <a:pt x="2418591" y="116194"/>
                    <a:pt x="2418591" y="116194"/>
                    <a:pt x="2414019" y="116194"/>
                  </a:cubicBezTo>
                  <a:cubicBezTo>
                    <a:pt x="2414019" y="116194"/>
                    <a:pt x="2414019" y="116194"/>
                    <a:pt x="2418591" y="116194"/>
                  </a:cubicBezTo>
                  <a:cubicBezTo>
                    <a:pt x="2418591" y="116194"/>
                    <a:pt x="2414019" y="116194"/>
                    <a:pt x="2414019" y="116194"/>
                  </a:cubicBezTo>
                  <a:cubicBezTo>
                    <a:pt x="2409446" y="111622"/>
                    <a:pt x="2404874" y="116194"/>
                    <a:pt x="2400302" y="116194"/>
                  </a:cubicBezTo>
                  <a:cubicBezTo>
                    <a:pt x="2404874" y="120766"/>
                    <a:pt x="2409446" y="120766"/>
                    <a:pt x="2414019" y="116194"/>
                  </a:cubicBezTo>
                  <a:cubicBezTo>
                    <a:pt x="2414019" y="116194"/>
                    <a:pt x="2418591" y="120766"/>
                    <a:pt x="2418591" y="120766"/>
                  </a:cubicBezTo>
                  <a:cubicBezTo>
                    <a:pt x="2418591" y="120766"/>
                    <a:pt x="2418591" y="120766"/>
                    <a:pt x="2418591" y="120766"/>
                  </a:cubicBezTo>
                  <a:cubicBezTo>
                    <a:pt x="2404874" y="120766"/>
                    <a:pt x="2391159" y="107050"/>
                    <a:pt x="2377442" y="116194"/>
                  </a:cubicBezTo>
                  <a:cubicBezTo>
                    <a:pt x="2363726" y="120766"/>
                    <a:pt x="2350010" y="116194"/>
                    <a:pt x="2331722" y="111622"/>
                  </a:cubicBezTo>
                  <a:cubicBezTo>
                    <a:pt x="2322578" y="107050"/>
                    <a:pt x="2327150" y="120766"/>
                    <a:pt x="2331722" y="120766"/>
                  </a:cubicBezTo>
                  <a:cubicBezTo>
                    <a:pt x="2336294" y="125338"/>
                    <a:pt x="2331722" y="120766"/>
                    <a:pt x="2331722" y="125338"/>
                  </a:cubicBezTo>
                  <a:cubicBezTo>
                    <a:pt x="2331722" y="129910"/>
                    <a:pt x="2327150" y="129910"/>
                    <a:pt x="2322578" y="125338"/>
                  </a:cubicBezTo>
                  <a:cubicBezTo>
                    <a:pt x="2313434" y="120766"/>
                    <a:pt x="2304290" y="120766"/>
                    <a:pt x="2295146" y="116194"/>
                  </a:cubicBezTo>
                  <a:cubicBezTo>
                    <a:pt x="2290574" y="116194"/>
                    <a:pt x="2276858" y="111622"/>
                    <a:pt x="2276858" y="107050"/>
                  </a:cubicBezTo>
                  <a:cubicBezTo>
                    <a:pt x="2276858" y="107050"/>
                    <a:pt x="2281430" y="107050"/>
                    <a:pt x="2281430" y="107050"/>
                  </a:cubicBezTo>
                  <a:cubicBezTo>
                    <a:pt x="2276858" y="102478"/>
                    <a:pt x="2272286" y="102478"/>
                    <a:pt x="2267714" y="102478"/>
                  </a:cubicBezTo>
                  <a:cubicBezTo>
                    <a:pt x="2267714" y="102478"/>
                    <a:pt x="2267714" y="102478"/>
                    <a:pt x="2267714" y="102478"/>
                  </a:cubicBezTo>
                  <a:cubicBezTo>
                    <a:pt x="2267714" y="102478"/>
                    <a:pt x="2272286" y="102478"/>
                    <a:pt x="2272286" y="107050"/>
                  </a:cubicBezTo>
                  <a:cubicBezTo>
                    <a:pt x="2267714" y="111622"/>
                    <a:pt x="2253998" y="102478"/>
                    <a:pt x="2253998" y="97906"/>
                  </a:cubicBezTo>
                  <a:cubicBezTo>
                    <a:pt x="2258570" y="97906"/>
                    <a:pt x="2267714" y="102478"/>
                    <a:pt x="2272286" y="97906"/>
                  </a:cubicBezTo>
                  <a:cubicBezTo>
                    <a:pt x="2272286" y="97906"/>
                    <a:pt x="2272286" y="97906"/>
                    <a:pt x="2272286" y="97906"/>
                  </a:cubicBezTo>
                  <a:cubicBezTo>
                    <a:pt x="2272286" y="97906"/>
                    <a:pt x="2272286" y="97906"/>
                    <a:pt x="2276858" y="97906"/>
                  </a:cubicBezTo>
                  <a:cubicBezTo>
                    <a:pt x="2267714" y="97906"/>
                    <a:pt x="2263142" y="93334"/>
                    <a:pt x="2258570" y="93334"/>
                  </a:cubicBezTo>
                  <a:cubicBezTo>
                    <a:pt x="2258570" y="93334"/>
                    <a:pt x="2258570" y="93334"/>
                    <a:pt x="2263142" y="93334"/>
                  </a:cubicBezTo>
                  <a:cubicBezTo>
                    <a:pt x="2263142" y="93334"/>
                    <a:pt x="2263142" y="93334"/>
                    <a:pt x="2263142" y="93334"/>
                  </a:cubicBezTo>
                  <a:cubicBezTo>
                    <a:pt x="2263142" y="93334"/>
                    <a:pt x="2263142" y="93334"/>
                    <a:pt x="2267714" y="93334"/>
                  </a:cubicBezTo>
                  <a:cubicBezTo>
                    <a:pt x="2267714" y="93334"/>
                    <a:pt x="2263142" y="93334"/>
                    <a:pt x="2263142" y="93334"/>
                  </a:cubicBezTo>
                  <a:cubicBezTo>
                    <a:pt x="2263142" y="93334"/>
                    <a:pt x="2263142" y="93334"/>
                    <a:pt x="2267714" y="93334"/>
                  </a:cubicBezTo>
                  <a:cubicBezTo>
                    <a:pt x="2267714" y="93334"/>
                    <a:pt x="2267714" y="93334"/>
                    <a:pt x="2267714" y="93334"/>
                  </a:cubicBezTo>
                  <a:cubicBezTo>
                    <a:pt x="2263142" y="93334"/>
                    <a:pt x="2258570" y="93334"/>
                    <a:pt x="2253998" y="93334"/>
                  </a:cubicBezTo>
                  <a:cubicBezTo>
                    <a:pt x="2263142" y="88762"/>
                    <a:pt x="2249426" y="88762"/>
                    <a:pt x="2244854" y="88762"/>
                  </a:cubicBezTo>
                  <a:cubicBezTo>
                    <a:pt x="2235710" y="88762"/>
                    <a:pt x="2226566" y="79618"/>
                    <a:pt x="2212850" y="84190"/>
                  </a:cubicBezTo>
                  <a:cubicBezTo>
                    <a:pt x="2212850" y="84190"/>
                    <a:pt x="2212850" y="84190"/>
                    <a:pt x="2212850" y="84190"/>
                  </a:cubicBezTo>
                  <a:cubicBezTo>
                    <a:pt x="2208278" y="84190"/>
                    <a:pt x="2208278" y="84190"/>
                    <a:pt x="2203706" y="84190"/>
                  </a:cubicBezTo>
                  <a:cubicBezTo>
                    <a:pt x="2203706" y="84190"/>
                    <a:pt x="2203706" y="84190"/>
                    <a:pt x="2208278" y="84190"/>
                  </a:cubicBezTo>
                  <a:cubicBezTo>
                    <a:pt x="2203706" y="79618"/>
                    <a:pt x="2199134" y="88762"/>
                    <a:pt x="2194562" y="79618"/>
                  </a:cubicBezTo>
                  <a:cubicBezTo>
                    <a:pt x="2194562" y="84190"/>
                    <a:pt x="2194562" y="84190"/>
                    <a:pt x="2199134" y="84190"/>
                  </a:cubicBezTo>
                  <a:cubicBezTo>
                    <a:pt x="2194562" y="84190"/>
                    <a:pt x="2180846" y="79618"/>
                    <a:pt x="2176274" y="79618"/>
                  </a:cubicBezTo>
                  <a:cubicBezTo>
                    <a:pt x="2171702" y="79618"/>
                    <a:pt x="2162558" y="75046"/>
                    <a:pt x="2167130" y="79618"/>
                  </a:cubicBezTo>
                  <a:cubicBezTo>
                    <a:pt x="2167130" y="79618"/>
                    <a:pt x="2162558" y="79618"/>
                    <a:pt x="2162558" y="79618"/>
                  </a:cubicBezTo>
                  <a:cubicBezTo>
                    <a:pt x="2162558" y="88762"/>
                    <a:pt x="2171702" y="88762"/>
                    <a:pt x="2171702" y="93334"/>
                  </a:cubicBezTo>
                  <a:cubicBezTo>
                    <a:pt x="2171702" y="97906"/>
                    <a:pt x="2130554" y="93334"/>
                    <a:pt x="2125982" y="93334"/>
                  </a:cubicBezTo>
                  <a:cubicBezTo>
                    <a:pt x="2125982" y="93334"/>
                    <a:pt x="2125982" y="93334"/>
                    <a:pt x="2125982" y="93334"/>
                  </a:cubicBezTo>
                  <a:cubicBezTo>
                    <a:pt x="2125982" y="93334"/>
                    <a:pt x="2112266" y="93334"/>
                    <a:pt x="2116838" y="93334"/>
                  </a:cubicBezTo>
                  <a:cubicBezTo>
                    <a:pt x="2107694" y="93334"/>
                    <a:pt x="2098550" y="93334"/>
                    <a:pt x="2093978" y="88762"/>
                  </a:cubicBezTo>
                  <a:cubicBezTo>
                    <a:pt x="2093978" y="88762"/>
                    <a:pt x="2098550" y="88762"/>
                    <a:pt x="2098550" y="88762"/>
                  </a:cubicBezTo>
                  <a:cubicBezTo>
                    <a:pt x="2089406" y="79618"/>
                    <a:pt x="2071118" y="84190"/>
                    <a:pt x="2061974" y="84190"/>
                  </a:cubicBezTo>
                  <a:cubicBezTo>
                    <a:pt x="2048258" y="84190"/>
                    <a:pt x="2034542" y="84190"/>
                    <a:pt x="2020826" y="88762"/>
                  </a:cubicBezTo>
                  <a:cubicBezTo>
                    <a:pt x="2020826" y="88762"/>
                    <a:pt x="2020826" y="88762"/>
                    <a:pt x="2020826" y="84190"/>
                  </a:cubicBezTo>
                  <a:cubicBezTo>
                    <a:pt x="2016254" y="79618"/>
                    <a:pt x="2011682" y="79618"/>
                    <a:pt x="2007110" y="79618"/>
                  </a:cubicBezTo>
                  <a:cubicBezTo>
                    <a:pt x="2007110" y="79618"/>
                    <a:pt x="2007110" y="79618"/>
                    <a:pt x="2007110" y="79618"/>
                  </a:cubicBezTo>
                  <a:cubicBezTo>
                    <a:pt x="2007110" y="79618"/>
                    <a:pt x="2007110" y="84190"/>
                    <a:pt x="2011682" y="84190"/>
                  </a:cubicBezTo>
                  <a:cubicBezTo>
                    <a:pt x="2007110" y="88762"/>
                    <a:pt x="1993394" y="84190"/>
                    <a:pt x="1988822" y="79618"/>
                  </a:cubicBezTo>
                  <a:cubicBezTo>
                    <a:pt x="1988822" y="79618"/>
                    <a:pt x="1988822" y="79618"/>
                    <a:pt x="1993394" y="79618"/>
                  </a:cubicBezTo>
                  <a:cubicBezTo>
                    <a:pt x="1988822" y="75046"/>
                    <a:pt x="1988822" y="79618"/>
                    <a:pt x="1984250" y="79618"/>
                  </a:cubicBezTo>
                  <a:cubicBezTo>
                    <a:pt x="1979678" y="79618"/>
                    <a:pt x="1975106" y="75046"/>
                    <a:pt x="1965962" y="79618"/>
                  </a:cubicBezTo>
                  <a:cubicBezTo>
                    <a:pt x="1970534" y="88762"/>
                    <a:pt x="1979678" y="79618"/>
                    <a:pt x="1984250" y="84190"/>
                  </a:cubicBezTo>
                  <a:cubicBezTo>
                    <a:pt x="1979678" y="84190"/>
                    <a:pt x="1970534" y="88762"/>
                    <a:pt x="1965962" y="88762"/>
                  </a:cubicBezTo>
                  <a:cubicBezTo>
                    <a:pt x="1965962" y="88762"/>
                    <a:pt x="1965962" y="88762"/>
                    <a:pt x="1965962" y="88762"/>
                  </a:cubicBezTo>
                  <a:cubicBezTo>
                    <a:pt x="1961390" y="88762"/>
                    <a:pt x="1956818" y="93334"/>
                    <a:pt x="1947674" y="93334"/>
                  </a:cubicBezTo>
                  <a:cubicBezTo>
                    <a:pt x="1943102" y="93334"/>
                    <a:pt x="1933958" y="93334"/>
                    <a:pt x="1929386" y="93334"/>
                  </a:cubicBezTo>
                  <a:cubicBezTo>
                    <a:pt x="1929386" y="93334"/>
                    <a:pt x="1929386" y="93334"/>
                    <a:pt x="1929386" y="93334"/>
                  </a:cubicBezTo>
                  <a:cubicBezTo>
                    <a:pt x="1929386" y="97906"/>
                    <a:pt x="1929386" y="97906"/>
                    <a:pt x="1924814" y="97906"/>
                  </a:cubicBezTo>
                  <a:cubicBezTo>
                    <a:pt x="1929386" y="97906"/>
                    <a:pt x="1924814" y="88762"/>
                    <a:pt x="1929386" y="88762"/>
                  </a:cubicBezTo>
                  <a:cubicBezTo>
                    <a:pt x="1933958" y="88762"/>
                    <a:pt x="1933958" y="84190"/>
                    <a:pt x="1938530" y="84190"/>
                  </a:cubicBezTo>
                  <a:cubicBezTo>
                    <a:pt x="1947674" y="84190"/>
                    <a:pt x="1947674" y="79618"/>
                    <a:pt x="1952246" y="79618"/>
                  </a:cubicBezTo>
                  <a:cubicBezTo>
                    <a:pt x="1952246" y="79618"/>
                    <a:pt x="1965962" y="75046"/>
                    <a:pt x="1961390" y="70474"/>
                  </a:cubicBezTo>
                  <a:cubicBezTo>
                    <a:pt x="1961390" y="70474"/>
                    <a:pt x="1965962" y="70474"/>
                    <a:pt x="1965962" y="70474"/>
                  </a:cubicBezTo>
                  <a:cubicBezTo>
                    <a:pt x="1965962" y="70474"/>
                    <a:pt x="1965962" y="70474"/>
                    <a:pt x="1965962" y="70474"/>
                  </a:cubicBezTo>
                  <a:cubicBezTo>
                    <a:pt x="1970534" y="70474"/>
                    <a:pt x="1975106" y="65902"/>
                    <a:pt x="1979678" y="65902"/>
                  </a:cubicBezTo>
                  <a:cubicBezTo>
                    <a:pt x="1984250" y="65902"/>
                    <a:pt x="1979678" y="61330"/>
                    <a:pt x="1984250" y="61330"/>
                  </a:cubicBezTo>
                  <a:cubicBezTo>
                    <a:pt x="1993394" y="61330"/>
                    <a:pt x="1997966" y="52186"/>
                    <a:pt x="1988822" y="47614"/>
                  </a:cubicBezTo>
                  <a:cubicBezTo>
                    <a:pt x="1988822" y="47614"/>
                    <a:pt x="1988822" y="47614"/>
                    <a:pt x="1988822" y="47614"/>
                  </a:cubicBezTo>
                  <a:cubicBezTo>
                    <a:pt x="1988822" y="43042"/>
                    <a:pt x="1984250" y="38470"/>
                    <a:pt x="1979678" y="43042"/>
                  </a:cubicBezTo>
                  <a:cubicBezTo>
                    <a:pt x="1975106" y="43042"/>
                    <a:pt x="1970534" y="33898"/>
                    <a:pt x="1961390" y="38470"/>
                  </a:cubicBezTo>
                  <a:cubicBezTo>
                    <a:pt x="1961390" y="38470"/>
                    <a:pt x="1961390" y="38470"/>
                    <a:pt x="1965962" y="38470"/>
                  </a:cubicBezTo>
                  <a:cubicBezTo>
                    <a:pt x="1961390" y="38470"/>
                    <a:pt x="1952246" y="33898"/>
                    <a:pt x="1947674" y="29326"/>
                  </a:cubicBezTo>
                  <a:cubicBezTo>
                    <a:pt x="1943102" y="24754"/>
                    <a:pt x="1933958" y="24754"/>
                    <a:pt x="1924814" y="24754"/>
                  </a:cubicBezTo>
                  <a:cubicBezTo>
                    <a:pt x="1911098" y="24754"/>
                    <a:pt x="1897382" y="24754"/>
                    <a:pt x="1883666" y="24754"/>
                  </a:cubicBezTo>
                  <a:cubicBezTo>
                    <a:pt x="1883666" y="24754"/>
                    <a:pt x="1888238" y="24754"/>
                    <a:pt x="1888238" y="24754"/>
                  </a:cubicBezTo>
                  <a:cubicBezTo>
                    <a:pt x="1888238" y="24754"/>
                    <a:pt x="1874522" y="24754"/>
                    <a:pt x="1869950" y="24754"/>
                  </a:cubicBezTo>
                  <a:cubicBezTo>
                    <a:pt x="1883666" y="15610"/>
                    <a:pt x="1851662" y="15610"/>
                    <a:pt x="1847090" y="15610"/>
                  </a:cubicBezTo>
                  <a:cubicBezTo>
                    <a:pt x="1847090" y="15610"/>
                    <a:pt x="1847090" y="15610"/>
                    <a:pt x="1847090" y="11038"/>
                  </a:cubicBezTo>
                  <a:cubicBezTo>
                    <a:pt x="1842518" y="11038"/>
                    <a:pt x="1837946" y="11038"/>
                    <a:pt x="1833374" y="11038"/>
                  </a:cubicBezTo>
                  <a:cubicBezTo>
                    <a:pt x="1837946" y="11038"/>
                    <a:pt x="1842518" y="6466"/>
                    <a:pt x="1847090" y="6466"/>
                  </a:cubicBezTo>
                  <a:cubicBezTo>
                    <a:pt x="1837946" y="1894"/>
                    <a:pt x="1819658" y="-2678"/>
                    <a:pt x="1805942" y="1894"/>
                  </a:cubicBezTo>
                  <a:cubicBezTo>
                    <a:pt x="1801370" y="1894"/>
                    <a:pt x="1792226" y="6466"/>
                    <a:pt x="1787654" y="6466"/>
                  </a:cubicBezTo>
                  <a:lnTo>
                    <a:pt x="1787654" y="6466"/>
                  </a:lnTo>
                  <a:cubicBezTo>
                    <a:pt x="1787654" y="6466"/>
                    <a:pt x="1787654" y="6466"/>
                    <a:pt x="1787654" y="6466"/>
                  </a:cubicBezTo>
                  <a:lnTo>
                    <a:pt x="1787654" y="6466"/>
                  </a:lnTo>
                  <a:cubicBezTo>
                    <a:pt x="1787654" y="6466"/>
                    <a:pt x="1787654" y="6466"/>
                    <a:pt x="1787654" y="6466"/>
                  </a:cubicBezTo>
                  <a:cubicBezTo>
                    <a:pt x="1778510" y="11038"/>
                    <a:pt x="1783082" y="15610"/>
                    <a:pt x="1787654" y="20182"/>
                  </a:cubicBezTo>
                  <a:cubicBezTo>
                    <a:pt x="1778510" y="20182"/>
                    <a:pt x="1769366" y="20182"/>
                    <a:pt x="1760222" y="20182"/>
                  </a:cubicBezTo>
                  <a:cubicBezTo>
                    <a:pt x="1764794" y="24754"/>
                    <a:pt x="1773938" y="24754"/>
                    <a:pt x="1778510" y="29326"/>
                  </a:cubicBezTo>
                  <a:cubicBezTo>
                    <a:pt x="1769366" y="29326"/>
                    <a:pt x="1760222" y="24754"/>
                    <a:pt x="1751078" y="29326"/>
                  </a:cubicBezTo>
                  <a:cubicBezTo>
                    <a:pt x="1751078" y="29326"/>
                    <a:pt x="1746506" y="29326"/>
                    <a:pt x="1751078" y="29326"/>
                  </a:cubicBezTo>
                  <a:cubicBezTo>
                    <a:pt x="1746506" y="29326"/>
                    <a:pt x="1746506" y="29326"/>
                    <a:pt x="1741934" y="29326"/>
                  </a:cubicBezTo>
                  <a:cubicBezTo>
                    <a:pt x="1741934" y="29326"/>
                    <a:pt x="1741934" y="29326"/>
                    <a:pt x="1741934" y="24754"/>
                  </a:cubicBezTo>
                  <a:cubicBezTo>
                    <a:pt x="1737362" y="24754"/>
                    <a:pt x="1737362" y="24754"/>
                    <a:pt x="1732790" y="24754"/>
                  </a:cubicBezTo>
                  <a:cubicBezTo>
                    <a:pt x="1732790" y="24754"/>
                    <a:pt x="1737362" y="24754"/>
                    <a:pt x="1737362" y="24754"/>
                  </a:cubicBezTo>
                  <a:cubicBezTo>
                    <a:pt x="1732790" y="24754"/>
                    <a:pt x="1728218" y="24754"/>
                    <a:pt x="1723646" y="24754"/>
                  </a:cubicBezTo>
                  <a:cubicBezTo>
                    <a:pt x="1723646" y="24754"/>
                    <a:pt x="1728218" y="20182"/>
                    <a:pt x="1728218" y="20182"/>
                  </a:cubicBezTo>
                  <a:cubicBezTo>
                    <a:pt x="1728218" y="20182"/>
                    <a:pt x="1732790" y="20182"/>
                    <a:pt x="1732790" y="20182"/>
                  </a:cubicBezTo>
                  <a:cubicBezTo>
                    <a:pt x="1732790" y="15610"/>
                    <a:pt x="1709930" y="15610"/>
                    <a:pt x="1714502" y="20182"/>
                  </a:cubicBezTo>
                  <a:cubicBezTo>
                    <a:pt x="1709930" y="20182"/>
                    <a:pt x="1705358" y="15610"/>
                    <a:pt x="1700786" y="20182"/>
                  </a:cubicBezTo>
                  <a:cubicBezTo>
                    <a:pt x="1700786" y="20182"/>
                    <a:pt x="1705358" y="20182"/>
                    <a:pt x="1705358" y="20182"/>
                  </a:cubicBezTo>
                  <a:cubicBezTo>
                    <a:pt x="1705358" y="20182"/>
                    <a:pt x="1691642" y="20182"/>
                    <a:pt x="1691642" y="20182"/>
                  </a:cubicBezTo>
                  <a:cubicBezTo>
                    <a:pt x="1691642" y="20182"/>
                    <a:pt x="1677926" y="20182"/>
                    <a:pt x="1682498" y="24754"/>
                  </a:cubicBezTo>
                  <a:cubicBezTo>
                    <a:pt x="1682498" y="24754"/>
                    <a:pt x="1682498" y="24754"/>
                    <a:pt x="1682498" y="24754"/>
                  </a:cubicBezTo>
                  <a:cubicBezTo>
                    <a:pt x="1687070" y="24754"/>
                    <a:pt x="1691642" y="24754"/>
                    <a:pt x="1696214" y="24754"/>
                  </a:cubicBezTo>
                  <a:cubicBezTo>
                    <a:pt x="1668782" y="43042"/>
                    <a:pt x="1650494" y="43042"/>
                    <a:pt x="1632205" y="43042"/>
                  </a:cubicBezTo>
                  <a:cubicBezTo>
                    <a:pt x="1632205" y="43042"/>
                    <a:pt x="1632205" y="43042"/>
                    <a:pt x="1632205" y="43042"/>
                  </a:cubicBezTo>
                  <a:cubicBezTo>
                    <a:pt x="1632205" y="43042"/>
                    <a:pt x="1618490" y="43042"/>
                    <a:pt x="1618490" y="43042"/>
                  </a:cubicBezTo>
                  <a:cubicBezTo>
                    <a:pt x="1618490" y="52186"/>
                    <a:pt x="1600202" y="47614"/>
                    <a:pt x="1595630" y="47614"/>
                  </a:cubicBezTo>
                  <a:cubicBezTo>
                    <a:pt x="1600202" y="47614"/>
                    <a:pt x="1604774" y="47614"/>
                    <a:pt x="1609345" y="52186"/>
                  </a:cubicBezTo>
                  <a:cubicBezTo>
                    <a:pt x="1609345" y="52186"/>
                    <a:pt x="1604774" y="52186"/>
                    <a:pt x="1604774" y="52186"/>
                  </a:cubicBezTo>
                  <a:cubicBezTo>
                    <a:pt x="1604774" y="52186"/>
                    <a:pt x="1604774" y="52186"/>
                    <a:pt x="1604774" y="52186"/>
                  </a:cubicBezTo>
                  <a:cubicBezTo>
                    <a:pt x="1604774" y="52186"/>
                    <a:pt x="1604774" y="52186"/>
                    <a:pt x="1604774" y="52186"/>
                  </a:cubicBezTo>
                  <a:cubicBezTo>
                    <a:pt x="1600202" y="47614"/>
                    <a:pt x="1595630" y="47614"/>
                    <a:pt x="1591058" y="52186"/>
                  </a:cubicBezTo>
                  <a:cubicBezTo>
                    <a:pt x="1591058" y="52186"/>
                    <a:pt x="1591058" y="52186"/>
                    <a:pt x="1595630" y="52186"/>
                  </a:cubicBezTo>
                  <a:cubicBezTo>
                    <a:pt x="1595630" y="52186"/>
                    <a:pt x="1591058" y="52186"/>
                    <a:pt x="1591058" y="52186"/>
                  </a:cubicBezTo>
                  <a:cubicBezTo>
                    <a:pt x="1591058" y="52186"/>
                    <a:pt x="1591058" y="56758"/>
                    <a:pt x="1591058" y="56758"/>
                  </a:cubicBezTo>
                  <a:cubicBezTo>
                    <a:pt x="1586485" y="56758"/>
                    <a:pt x="1591058" y="61330"/>
                    <a:pt x="1595630" y="56758"/>
                  </a:cubicBezTo>
                  <a:cubicBezTo>
                    <a:pt x="1595630" y="56758"/>
                    <a:pt x="1595630" y="56758"/>
                    <a:pt x="1595630" y="56758"/>
                  </a:cubicBezTo>
                  <a:cubicBezTo>
                    <a:pt x="1600202" y="56758"/>
                    <a:pt x="1604774" y="56758"/>
                    <a:pt x="1609345" y="61330"/>
                  </a:cubicBezTo>
                  <a:cubicBezTo>
                    <a:pt x="1604774" y="61330"/>
                    <a:pt x="1600202" y="61330"/>
                    <a:pt x="1595630" y="61330"/>
                  </a:cubicBezTo>
                  <a:cubicBezTo>
                    <a:pt x="1600202" y="65902"/>
                    <a:pt x="1613918" y="65902"/>
                    <a:pt x="1618490" y="70474"/>
                  </a:cubicBezTo>
                  <a:cubicBezTo>
                    <a:pt x="1613918" y="75046"/>
                    <a:pt x="1609345" y="70474"/>
                    <a:pt x="1604774" y="70474"/>
                  </a:cubicBezTo>
                  <a:cubicBezTo>
                    <a:pt x="1604774" y="70474"/>
                    <a:pt x="1595630" y="70474"/>
                    <a:pt x="1609345" y="70474"/>
                  </a:cubicBezTo>
                  <a:cubicBezTo>
                    <a:pt x="1600202" y="70474"/>
                    <a:pt x="1595630" y="75046"/>
                    <a:pt x="1591058" y="70474"/>
                  </a:cubicBezTo>
                  <a:cubicBezTo>
                    <a:pt x="1581914" y="70474"/>
                    <a:pt x="1572770" y="70474"/>
                    <a:pt x="1568198" y="70474"/>
                  </a:cubicBezTo>
                  <a:cubicBezTo>
                    <a:pt x="1559053" y="70474"/>
                    <a:pt x="1540765" y="65902"/>
                    <a:pt x="1536193" y="75046"/>
                  </a:cubicBezTo>
                  <a:cubicBezTo>
                    <a:pt x="1536193" y="75046"/>
                    <a:pt x="1536193" y="75046"/>
                    <a:pt x="1540765" y="75046"/>
                  </a:cubicBezTo>
                  <a:cubicBezTo>
                    <a:pt x="1540765" y="75046"/>
                    <a:pt x="1536193" y="79618"/>
                    <a:pt x="1536193" y="79618"/>
                  </a:cubicBezTo>
                  <a:cubicBezTo>
                    <a:pt x="1536193" y="79618"/>
                    <a:pt x="1540765" y="79618"/>
                    <a:pt x="1540765" y="79618"/>
                  </a:cubicBezTo>
                  <a:cubicBezTo>
                    <a:pt x="1540765" y="79618"/>
                    <a:pt x="1540765" y="79618"/>
                    <a:pt x="1540765" y="79618"/>
                  </a:cubicBezTo>
                  <a:cubicBezTo>
                    <a:pt x="1549910" y="79618"/>
                    <a:pt x="1549910" y="88762"/>
                    <a:pt x="1559053" y="93334"/>
                  </a:cubicBezTo>
                  <a:cubicBezTo>
                    <a:pt x="1568198" y="97906"/>
                    <a:pt x="1586485" y="93334"/>
                    <a:pt x="1591058" y="107050"/>
                  </a:cubicBezTo>
                  <a:cubicBezTo>
                    <a:pt x="1577342" y="111622"/>
                    <a:pt x="1568198" y="102478"/>
                    <a:pt x="1554482" y="97906"/>
                  </a:cubicBezTo>
                  <a:cubicBezTo>
                    <a:pt x="1549910" y="97906"/>
                    <a:pt x="1540765" y="93334"/>
                    <a:pt x="1536193" y="93334"/>
                  </a:cubicBezTo>
                  <a:cubicBezTo>
                    <a:pt x="1531622" y="93334"/>
                    <a:pt x="1527050" y="93334"/>
                    <a:pt x="1522478" y="93334"/>
                  </a:cubicBezTo>
                  <a:cubicBezTo>
                    <a:pt x="1517905" y="93334"/>
                    <a:pt x="1517905" y="97906"/>
                    <a:pt x="1513333" y="97906"/>
                  </a:cubicBezTo>
                  <a:cubicBezTo>
                    <a:pt x="1517905" y="97906"/>
                    <a:pt x="1517905" y="93334"/>
                    <a:pt x="1522478" y="93334"/>
                  </a:cubicBezTo>
                  <a:cubicBezTo>
                    <a:pt x="1513333" y="88762"/>
                    <a:pt x="1508762" y="93334"/>
                    <a:pt x="1499618" y="97906"/>
                  </a:cubicBezTo>
                  <a:cubicBezTo>
                    <a:pt x="1504190" y="102478"/>
                    <a:pt x="1508762" y="102478"/>
                    <a:pt x="1508762" y="102478"/>
                  </a:cubicBezTo>
                  <a:cubicBezTo>
                    <a:pt x="1508762" y="107050"/>
                    <a:pt x="1517905" y="107050"/>
                    <a:pt x="1522478" y="107050"/>
                  </a:cubicBezTo>
                  <a:cubicBezTo>
                    <a:pt x="1517905" y="111622"/>
                    <a:pt x="1508762" y="102478"/>
                    <a:pt x="1504190" y="102478"/>
                  </a:cubicBezTo>
                  <a:cubicBezTo>
                    <a:pt x="1499618" y="102478"/>
                    <a:pt x="1495045" y="102478"/>
                    <a:pt x="1490473" y="102478"/>
                  </a:cubicBezTo>
                  <a:cubicBezTo>
                    <a:pt x="1499618" y="111622"/>
                    <a:pt x="1508762" y="116194"/>
                    <a:pt x="1522478" y="116194"/>
                  </a:cubicBezTo>
                  <a:cubicBezTo>
                    <a:pt x="1527050" y="116194"/>
                    <a:pt x="1536193" y="116194"/>
                    <a:pt x="1536193" y="120766"/>
                  </a:cubicBezTo>
                  <a:cubicBezTo>
                    <a:pt x="1527050" y="120766"/>
                    <a:pt x="1517905" y="116194"/>
                    <a:pt x="1508762" y="116194"/>
                  </a:cubicBezTo>
                  <a:cubicBezTo>
                    <a:pt x="1499618" y="116194"/>
                    <a:pt x="1490473" y="116194"/>
                    <a:pt x="1485901" y="111622"/>
                  </a:cubicBezTo>
                  <a:cubicBezTo>
                    <a:pt x="1485901" y="111622"/>
                    <a:pt x="1481330" y="102478"/>
                    <a:pt x="1481330" y="97906"/>
                  </a:cubicBezTo>
                  <a:cubicBezTo>
                    <a:pt x="1481330" y="88762"/>
                    <a:pt x="1467613" y="79618"/>
                    <a:pt x="1458470" y="84190"/>
                  </a:cubicBezTo>
                  <a:cubicBezTo>
                    <a:pt x="1463041" y="84190"/>
                    <a:pt x="1476758" y="93334"/>
                    <a:pt x="1467613" y="97906"/>
                  </a:cubicBezTo>
                  <a:cubicBezTo>
                    <a:pt x="1463041" y="97906"/>
                    <a:pt x="1458470" y="97906"/>
                    <a:pt x="1453898" y="102478"/>
                  </a:cubicBezTo>
                  <a:cubicBezTo>
                    <a:pt x="1449325" y="102478"/>
                    <a:pt x="1453898" y="107050"/>
                    <a:pt x="1449325" y="111622"/>
                  </a:cubicBezTo>
                  <a:cubicBezTo>
                    <a:pt x="1453898" y="111622"/>
                    <a:pt x="1476758" y="120766"/>
                    <a:pt x="1476758" y="129910"/>
                  </a:cubicBezTo>
                  <a:cubicBezTo>
                    <a:pt x="1476758" y="134482"/>
                    <a:pt x="1472185" y="134482"/>
                    <a:pt x="1472185" y="139054"/>
                  </a:cubicBezTo>
                  <a:cubicBezTo>
                    <a:pt x="1472185" y="143626"/>
                    <a:pt x="1481330" y="148198"/>
                    <a:pt x="1481330" y="152770"/>
                  </a:cubicBezTo>
                  <a:cubicBezTo>
                    <a:pt x="1485901" y="157342"/>
                    <a:pt x="1499618" y="152770"/>
                    <a:pt x="1504190" y="152770"/>
                  </a:cubicBezTo>
                  <a:cubicBezTo>
                    <a:pt x="1508762" y="152770"/>
                    <a:pt x="1517905" y="152770"/>
                    <a:pt x="1522478" y="152770"/>
                  </a:cubicBezTo>
                  <a:cubicBezTo>
                    <a:pt x="1536193" y="152770"/>
                    <a:pt x="1545338" y="161914"/>
                    <a:pt x="1554482" y="171058"/>
                  </a:cubicBezTo>
                  <a:cubicBezTo>
                    <a:pt x="1549910" y="171058"/>
                    <a:pt x="1545338" y="175630"/>
                    <a:pt x="1549910" y="180202"/>
                  </a:cubicBezTo>
                  <a:cubicBezTo>
                    <a:pt x="1554482" y="184774"/>
                    <a:pt x="1563625" y="180202"/>
                    <a:pt x="1568198" y="184774"/>
                  </a:cubicBezTo>
                  <a:cubicBezTo>
                    <a:pt x="1559053" y="184774"/>
                    <a:pt x="1549910" y="184774"/>
                    <a:pt x="1545338" y="180202"/>
                  </a:cubicBezTo>
                  <a:cubicBezTo>
                    <a:pt x="1549910" y="180202"/>
                    <a:pt x="1545338" y="171058"/>
                    <a:pt x="1540765" y="171058"/>
                  </a:cubicBezTo>
                  <a:cubicBezTo>
                    <a:pt x="1536193" y="161914"/>
                    <a:pt x="1527050" y="161914"/>
                    <a:pt x="1522478" y="157342"/>
                  </a:cubicBezTo>
                  <a:cubicBezTo>
                    <a:pt x="1513333" y="152770"/>
                    <a:pt x="1508762" y="157342"/>
                    <a:pt x="1499618" y="157342"/>
                  </a:cubicBezTo>
                  <a:cubicBezTo>
                    <a:pt x="1485901" y="157342"/>
                    <a:pt x="1495045" y="166486"/>
                    <a:pt x="1499618" y="171058"/>
                  </a:cubicBezTo>
                  <a:cubicBezTo>
                    <a:pt x="1513333" y="180202"/>
                    <a:pt x="1499618" y="180202"/>
                    <a:pt x="1499618" y="184774"/>
                  </a:cubicBezTo>
                  <a:cubicBezTo>
                    <a:pt x="1499618" y="189346"/>
                    <a:pt x="1499618" y="193918"/>
                    <a:pt x="1499618" y="193918"/>
                  </a:cubicBezTo>
                  <a:cubicBezTo>
                    <a:pt x="1495045" y="193918"/>
                    <a:pt x="1485901" y="198490"/>
                    <a:pt x="1485901" y="198490"/>
                  </a:cubicBezTo>
                  <a:cubicBezTo>
                    <a:pt x="1485901" y="198490"/>
                    <a:pt x="1485901" y="203062"/>
                    <a:pt x="1481330" y="203062"/>
                  </a:cubicBezTo>
                  <a:cubicBezTo>
                    <a:pt x="1481330" y="203062"/>
                    <a:pt x="1472185" y="198490"/>
                    <a:pt x="1472185" y="198490"/>
                  </a:cubicBezTo>
                  <a:cubicBezTo>
                    <a:pt x="1463041" y="198490"/>
                    <a:pt x="1458470" y="198490"/>
                    <a:pt x="1449325" y="198490"/>
                  </a:cubicBezTo>
                  <a:cubicBezTo>
                    <a:pt x="1453898" y="198490"/>
                    <a:pt x="1453898" y="198490"/>
                    <a:pt x="1453898" y="193918"/>
                  </a:cubicBezTo>
                  <a:cubicBezTo>
                    <a:pt x="1458470" y="193918"/>
                    <a:pt x="1463041" y="198490"/>
                    <a:pt x="1467613" y="193918"/>
                  </a:cubicBezTo>
                  <a:cubicBezTo>
                    <a:pt x="1467613" y="193918"/>
                    <a:pt x="1467613" y="193918"/>
                    <a:pt x="1467613" y="193918"/>
                  </a:cubicBezTo>
                  <a:cubicBezTo>
                    <a:pt x="1472185" y="193918"/>
                    <a:pt x="1472185" y="193918"/>
                    <a:pt x="1476758" y="193918"/>
                  </a:cubicBezTo>
                  <a:cubicBezTo>
                    <a:pt x="1476758" y="189346"/>
                    <a:pt x="1476758" y="189346"/>
                    <a:pt x="1472185" y="189346"/>
                  </a:cubicBezTo>
                  <a:cubicBezTo>
                    <a:pt x="1472185" y="189346"/>
                    <a:pt x="1481330" y="184774"/>
                    <a:pt x="1476758" y="184774"/>
                  </a:cubicBezTo>
                  <a:cubicBezTo>
                    <a:pt x="1481330" y="184774"/>
                    <a:pt x="1481330" y="184774"/>
                    <a:pt x="1476758" y="184774"/>
                  </a:cubicBezTo>
                  <a:cubicBezTo>
                    <a:pt x="1481330" y="180202"/>
                    <a:pt x="1481330" y="175630"/>
                    <a:pt x="1485901" y="175630"/>
                  </a:cubicBezTo>
                  <a:cubicBezTo>
                    <a:pt x="1485901" y="175630"/>
                    <a:pt x="1481330" y="171058"/>
                    <a:pt x="1481330" y="166486"/>
                  </a:cubicBezTo>
                  <a:cubicBezTo>
                    <a:pt x="1481330" y="161914"/>
                    <a:pt x="1485901" y="157342"/>
                    <a:pt x="1476758" y="157342"/>
                  </a:cubicBezTo>
                  <a:cubicBezTo>
                    <a:pt x="1467613" y="157342"/>
                    <a:pt x="1458470" y="152770"/>
                    <a:pt x="1458470" y="143626"/>
                  </a:cubicBezTo>
                  <a:cubicBezTo>
                    <a:pt x="1458470" y="139054"/>
                    <a:pt x="1444753" y="129910"/>
                    <a:pt x="1449325" y="125338"/>
                  </a:cubicBezTo>
                  <a:cubicBezTo>
                    <a:pt x="1458470" y="116194"/>
                    <a:pt x="1426465" y="107050"/>
                    <a:pt x="1426465" y="102478"/>
                  </a:cubicBezTo>
                  <a:cubicBezTo>
                    <a:pt x="1431038" y="102478"/>
                    <a:pt x="1431038" y="93334"/>
                    <a:pt x="1431038" y="93334"/>
                  </a:cubicBezTo>
                  <a:cubicBezTo>
                    <a:pt x="1431038" y="84190"/>
                    <a:pt x="1421893" y="79618"/>
                    <a:pt x="1417321" y="79618"/>
                  </a:cubicBezTo>
                  <a:cubicBezTo>
                    <a:pt x="1408178" y="79618"/>
                    <a:pt x="1399033" y="79618"/>
                    <a:pt x="1389889" y="79618"/>
                  </a:cubicBezTo>
                  <a:cubicBezTo>
                    <a:pt x="1385318" y="79618"/>
                    <a:pt x="1376173" y="75046"/>
                    <a:pt x="1376173" y="79618"/>
                  </a:cubicBezTo>
                  <a:cubicBezTo>
                    <a:pt x="1371601" y="88762"/>
                    <a:pt x="1380745" y="97906"/>
                    <a:pt x="1371601" y="102478"/>
                  </a:cubicBezTo>
                  <a:cubicBezTo>
                    <a:pt x="1371601" y="102478"/>
                    <a:pt x="1353313" y="111622"/>
                    <a:pt x="1357885" y="111622"/>
                  </a:cubicBezTo>
                  <a:cubicBezTo>
                    <a:pt x="1357885" y="116194"/>
                    <a:pt x="1367029" y="116194"/>
                    <a:pt x="1367029" y="120766"/>
                  </a:cubicBezTo>
                  <a:cubicBezTo>
                    <a:pt x="1367029" y="120766"/>
                    <a:pt x="1371601" y="134482"/>
                    <a:pt x="1371601" y="129910"/>
                  </a:cubicBezTo>
                  <a:cubicBezTo>
                    <a:pt x="1371601" y="129910"/>
                    <a:pt x="1367029" y="129910"/>
                    <a:pt x="1367029" y="129910"/>
                  </a:cubicBezTo>
                  <a:cubicBezTo>
                    <a:pt x="1367029" y="139054"/>
                    <a:pt x="1371601" y="134482"/>
                    <a:pt x="1376173" y="139054"/>
                  </a:cubicBezTo>
                  <a:cubicBezTo>
                    <a:pt x="1376173" y="139054"/>
                    <a:pt x="1371601" y="139054"/>
                    <a:pt x="1371601" y="139054"/>
                  </a:cubicBezTo>
                  <a:cubicBezTo>
                    <a:pt x="1371601" y="139054"/>
                    <a:pt x="1380745" y="143626"/>
                    <a:pt x="1376173" y="139054"/>
                  </a:cubicBezTo>
                  <a:cubicBezTo>
                    <a:pt x="1380745" y="139054"/>
                    <a:pt x="1380745" y="139054"/>
                    <a:pt x="1385318" y="139054"/>
                  </a:cubicBezTo>
                  <a:cubicBezTo>
                    <a:pt x="1389889" y="139054"/>
                    <a:pt x="1385318" y="139054"/>
                    <a:pt x="1389889" y="143626"/>
                  </a:cubicBezTo>
                  <a:cubicBezTo>
                    <a:pt x="1394461" y="148198"/>
                    <a:pt x="1399033" y="148198"/>
                    <a:pt x="1408178" y="148198"/>
                  </a:cubicBezTo>
                  <a:cubicBezTo>
                    <a:pt x="1408178" y="148198"/>
                    <a:pt x="1408178" y="157342"/>
                    <a:pt x="1408178" y="161914"/>
                  </a:cubicBezTo>
                  <a:cubicBezTo>
                    <a:pt x="1408178" y="161914"/>
                    <a:pt x="1371601" y="148198"/>
                    <a:pt x="1371601" y="148198"/>
                  </a:cubicBezTo>
                  <a:cubicBezTo>
                    <a:pt x="1371601" y="148198"/>
                    <a:pt x="1357885" y="148198"/>
                    <a:pt x="1357885" y="143626"/>
                  </a:cubicBezTo>
                  <a:cubicBezTo>
                    <a:pt x="1357885" y="139054"/>
                    <a:pt x="1344169" y="143626"/>
                    <a:pt x="1344169" y="143626"/>
                  </a:cubicBezTo>
                  <a:cubicBezTo>
                    <a:pt x="1344169" y="143626"/>
                    <a:pt x="1344169" y="139054"/>
                    <a:pt x="1344169" y="139054"/>
                  </a:cubicBezTo>
                  <a:cubicBezTo>
                    <a:pt x="1344169" y="139054"/>
                    <a:pt x="1330453" y="134482"/>
                    <a:pt x="1330453" y="134482"/>
                  </a:cubicBezTo>
                  <a:cubicBezTo>
                    <a:pt x="1321309" y="129910"/>
                    <a:pt x="1312165" y="129910"/>
                    <a:pt x="1298449" y="129910"/>
                  </a:cubicBezTo>
                  <a:cubicBezTo>
                    <a:pt x="1289305" y="129910"/>
                    <a:pt x="1280161" y="125338"/>
                    <a:pt x="1275589" y="129910"/>
                  </a:cubicBezTo>
                  <a:cubicBezTo>
                    <a:pt x="1275589" y="125338"/>
                    <a:pt x="1266445" y="120766"/>
                    <a:pt x="1261873" y="120766"/>
                  </a:cubicBezTo>
                  <a:cubicBezTo>
                    <a:pt x="1257301" y="120766"/>
                    <a:pt x="1252729" y="116194"/>
                    <a:pt x="1248157" y="116194"/>
                  </a:cubicBezTo>
                  <a:cubicBezTo>
                    <a:pt x="1248157" y="116194"/>
                    <a:pt x="1239013" y="120766"/>
                    <a:pt x="1243585" y="120766"/>
                  </a:cubicBezTo>
                  <a:cubicBezTo>
                    <a:pt x="1243585" y="120766"/>
                    <a:pt x="1243585" y="120766"/>
                    <a:pt x="1243585" y="120766"/>
                  </a:cubicBezTo>
                  <a:cubicBezTo>
                    <a:pt x="1248157" y="125338"/>
                    <a:pt x="1252729" y="125338"/>
                    <a:pt x="1257301" y="129910"/>
                  </a:cubicBezTo>
                  <a:cubicBezTo>
                    <a:pt x="1257301" y="129910"/>
                    <a:pt x="1257301" y="129910"/>
                    <a:pt x="1257301" y="129910"/>
                  </a:cubicBezTo>
                  <a:cubicBezTo>
                    <a:pt x="1261873" y="129910"/>
                    <a:pt x="1266445" y="134482"/>
                    <a:pt x="1271017" y="134482"/>
                  </a:cubicBezTo>
                  <a:cubicBezTo>
                    <a:pt x="1275589" y="134482"/>
                    <a:pt x="1275589" y="134482"/>
                    <a:pt x="1275589" y="134482"/>
                  </a:cubicBezTo>
                  <a:cubicBezTo>
                    <a:pt x="1275589" y="134482"/>
                    <a:pt x="1275589" y="134482"/>
                    <a:pt x="1271017" y="139054"/>
                  </a:cubicBezTo>
                  <a:cubicBezTo>
                    <a:pt x="1271017" y="139054"/>
                    <a:pt x="1275589" y="143626"/>
                    <a:pt x="1275589" y="143626"/>
                  </a:cubicBezTo>
                  <a:cubicBezTo>
                    <a:pt x="1275589" y="143626"/>
                    <a:pt x="1284733" y="148198"/>
                    <a:pt x="1284733" y="148198"/>
                  </a:cubicBezTo>
                  <a:cubicBezTo>
                    <a:pt x="1289305" y="152770"/>
                    <a:pt x="1275589" y="152770"/>
                    <a:pt x="1271017" y="157342"/>
                  </a:cubicBezTo>
                  <a:cubicBezTo>
                    <a:pt x="1275589" y="161914"/>
                    <a:pt x="1275589" y="161914"/>
                    <a:pt x="1271017" y="161914"/>
                  </a:cubicBezTo>
                  <a:cubicBezTo>
                    <a:pt x="1266445" y="161914"/>
                    <a:pt x="1261873" y="157342"/>
                    <a:pt x="1271017" y="157342"/>
                  </a:cubicBezTo>
                  <a:cubicBezTo>
                    <a:pt x="1266445" y="157342"/>
                    <a:pt x="1266445" y="152770"/>
                    <a:pt x="1261873" y="152770"/>
                  </a:cubicBezTo>
                  <a:cubicBezTo>
                    <a:pt x="1261873" y="152770"/>
                    <a:pt x="1261873" y="152770"/>
                    <a:pt x="1261873" y="152770"/>
                  </a:cubicBezTo>
                  <a:cubicBezTo>
                    <a:pt x="1257301" y="152770"/>
                    <a:pt x="1252729" y="152770"/>
                    <a:pt x="1248157" y="157342"/>
                  </a:cubicBezTo>
                  <a:cubicBezTo>
                    <a:pt x="1243585" y="152770"/>
                    <a:pt x="1243585" y="157342"/>
                    <a:pt x="1243585" y="157342"/>
                  </a:cubicBezTo>
                  <a:cubicBezTo>
                    <a:pt x="1248157" y="157342"/>
                    <a:pt x="1234441" y="157342"/>
                    <a:pt x="1234441" y="157342"/>
                  </a:cubicBezTo>
                  <a:cubicBezTo>
                    <a:pt x="1234441" y="157342"/>
                    <a:pt x="1239013" y="157342"/>
                    <a:pt x="1239013" y="157342"/>
                  </a:cubicBezTo>
                  <a:cubicBezTo>
                    <a:pt x="1234441" y="161914"/>
                    <a:pt x="1202437" y="152770"/>
                    <a:pt x="1202437" y="166486"/>
                  </a:cubicBezTo>
                  <a:cubicBezTo>
                    <a:pt x="1197865" y="166486"/>
                    <a:pt x="1193293" y="166486"/>
                    <a:pt x="1193293" y="161914"/>
                  </a:cubicBezTo>
                  <a:cubicBezTo>
                    <a:pt x="1207009" y="184774"/>
                    <a:pt x="1202437" y="180202"/>
                    <a:pt x="1197865" y="180202"/>
                  </a:cubicBezTo>
                  <a:cubicBezTo>
                    <a:pt x="1197865" y="175630"/>
                    <a:pt x="1207009" y="180202"/>
                    <a:pt x="1207009" y="175630"/>
                  </a:cubicBezTo>
                  <a:cubicBezTo>
                    <a:pt x="1202437" y="171058"/>
                    <a:pt x="1207009" y="166486"/>
                    <a:pt x="1202437" y="166486"/>
                  </a:cubicBezTo>
                  <a:cubicBezTo>
                    <a:pt x="1207009" y="166486"/>
                    <a:pt x="1211581" y="166486"/>
                    <a:pt x="1211581" y="161914"/>
                  </a:cubicBezTo>
                  <a:cubicBezTo>
                    <a:pt x="1202437" y="161914"/>
                    <a:pt x="1188721" y="161914"/>
                    <a:pt x="1179577" y="171058"/>
                  </a:cubicBezTo>
                  <a:cubicBezTo>
                    <a:pt x="1175005" y="171058"/>
                    <a:pt x="1165861" y="175630"/>
                    <a:pt x="1165861" y="175630"/>
                  </a:cubicBezTo>
                  <a:cubicBezTo>
                    <a:pt x="1165861" y="175630"/>
                    <a:pt x="1165861" y="175630"/>
                    <a:pt x="1165861" y="175630"/>
                  </a:cubicBezTo>
                  <a:cubicBezTo>
                    <a:pt x="1165861" y="175630"/>
                    <a:pt x="1165861" y="175630"/>
                    <a:pt x="1165861" y="175630"/>
                  </a:cubicBezTo>
                  <a:cubicBezTo>
                    <a:pt x="1161289" y="175630"/>
                    <a:pt x="1156717" y="175630"/>
                    <a:pt x="1156717" y="175630"/>
                  </a:cubicBezTo>
                  <a:cubicBezTo>
                    <a:pt x="1156717" y="175630"/>
                    <a:pt x="1156717" y="175630"/>
                    <a:pt x="1156717" y="175630"/>
                  </a:cubicBezTo>
                  <a:cubicBezTo>
                    <a:pt x="1152145" y="180202"/>
                    <a:pt x="1143001" y="189346"/>
                    <a:pt x="1133857" y="189346"/>
                  </a:cubicBezTo>
                  <a:cubicBezTo>
                    <a:pt x="1133857" y="189346"/>
                    <a:pt x="1133857" y="189346"/>
                    <a:pt x="1133857" y="189346"/>
                  </a:cubicBezTo>
                  <a:cubicBezTo>
                    <a:pt x="1133857" y="189346"/>
                    <a:pt x="1138429" y="189346"/>
                    <a:pt x="1138429" y="193918"/>
                  </a:cubicBezTo>
                  <a:cubicBezTo>
                    <a:pt x="1133857" y="193918"/>
                    <a:pt x="1124713" y="193918"/>
                    <a:pt x="1120141" y="198490"/>
                  </a:cubicBezTo>
                  <a:cubicBezTo>
                    <a:pt x="1120141" y="198490"/>
                    <a:pt x="1124713" y="207634"/>
                    <a:pt x="1124713" y="212206"/>
                  </a:cubicBezTo>
                  <a:cubicBezTo>
                    <a:pt x="1124713" y="216778"/>
                    <a:pt x="1110997" y="212206"/>
                    <a:pt x="1110997" y="216778"/>
                  </a:cubicBezTo>
                  <a:cubicBezTo>
                    <a:pt x="1110997" y="216778"/>
                    <a:pt x="1101853" y="216778"/>
                    <a:pt x="1097281" y="212206"/>
                  </a:cubicBezTo>
                  <a:cubicBezTo>
                    <a:pt x="1097281" y="212206"/>
                    <a:pt x="1074421" y="203062"/>
                    <a:pt x="1088137" y="203062"/>
                  </a:cubicBezTo>
                  <a:cubicBezTo>
                    <a:pt x="1088137" y="203062"/>
                    <a:pt x="1088137" y="203062"/>
                    <a:pt x="1088137" y="203062"/>
                  </a:cubicBezTo>
                  <a:cubicBezTo>
                    <a:pt x="1092709" y="203062"/>
                    <a:pt x="1101853" y="203062"/>
                    <a:pt x="1106425" y="203062"/>
                  </a:cubicBezTo>
                  <a:cubicBezTo>
                    <a:pt x="1101853" y="193918"/>
                    <a:pt x="1088137" y="189346"/>
                    <a:pt x="1078993" y="189346"/>
                  </a:cubicBezTo>
                  <a:cubicBezTo>
                    <a:pt x="1074421" y="189346"/>
                    <a:pt x="1065277" y="189346"/>
                    <a:pt x="1060705" y="189346"/>
                  </a:cubicBezTo>
                  <a:cubicBezTo>
                    <a:pt x="1056133" y="189346"/>
                    <a:pt x="1051561" y="184774"/>
                    <a:pt x="1046989" y="189346"/>
                  </a:cubicBezTo>
                  <a:cubicBezTo>
                    <a:pt x="1060705" y="193918"/>
                    <a:pt x="1065277" y="198490"/>
                    <a:pt x="1060705" y="207634"/>
                  </a:cubicBezTo>
                  <a:cubicBezTo>
                    <a:pt x="1060705" y="216778"/>
                    <a:pt x="1060705" y="212206"/>
                    <a:pt x="1069849" y="216778"/>
                  </a:cubicBezTo>
                  <a:cubicBezTo>
                    <a:pt x="1078993" y="221350"/>
                    <a:pt x="1069849" y="230494"/>
                    <a:pt x="1074421" y="235066"/>
                  </a:cubicBezTo>
                  <a:cubicBezTo>
                    <a:pt x="1069849" y="230494"/>
                    <a:pt x="1065277" y="225922"/>
                    <a:pt x="1060705" y="225922"/>
                  </a:cubicBezTo>
                  <a:cubicBezTo>
                    <a:pt x="1056133" y="225922"/>
                    <a:pt x="1051561" y="225922"/>
                    <a:pt x="1046989" y="225922"/>
                  </a:cubicBezTo>
                  <a:cubicBezTo>
                    <a:pt x="1042417" y="225922"/>
                    <a:pt x="1037845" y="230494"/>
                    <a:pt x="1033273" y="235066"/>
                  </a:cubicBezTo>
                  <a:cubicBezTo>
                    <a:pt x="1028701" y="239638"/>
                    <a:pt x="1005841" y="244210"/>
                    <a:pt x="1010413" y="248782"/>
                  </a:cubicBezTo>
                  <a:cubicBezTo>
                    <a:pt x="1010413" y="253354"/>
                    <a:pt x="1024129" y="257926"/>
                    <a:pt x="1024129" y="262498"/>
                  </a:cubicBezTo>
                  <a:cubicBezTo>
                    <a:pt x="1024129" y="262498"/>
                    <a:pt x="1019557" y="262498"/>
                    <a:pt x="1014985" y="262498"/>
                  </a:cubicBezTo>
                  <a:cubicBezTo>
                    <a:pt x="1014985" y="262498"/>
                    <a:pt x="992125" y="262498"/>
                    <a:pt x="987553" y="262498"/>
                  </a:cubicBezTo>
                  <a:cubicBezTo>
                    <a:pt x="992125" y="262498"/>
                    <a:pt x="987553" y="262498"/>
                    <a:pt x="992125" y="257926"/>
                  </a:cubicBezTo>
                  <a:cubicBezTo>
                    <a:pt x="987553" y="262498"/>
                    <a:pt x="978409" y="253354"/>
                    <a:pt x="973837" y="253354"/>
                  </a:cubicBezTo>
                  <a:cubicBezTo>
                    <a:pt x="964693" y="253354"/>
                    <a:pt x="964693" y="257926"/>
                    <a:pt x="960121" y="257926"/>
                  </a:cubicBezTo>
                  <a:cubicBezTo>
                    <a:pt x="960121" y="262498"/>
                    <a:pt x="964693" y="262498"/>
                    <a:pt x="964693" y="262498"/>
                  </a:cubicBezTo>
                  <a:cubicBezTo>
                    <a:pt x="969265" y="262498"/>
                    <a:pt x="969265" y="267070"/>
                    <a:pt x="973837" y="267070"/>
                  </a:cubicBezTo>
                  <a:cubicBezTo>
                    <a:pt x="978409" y="271642"/>
                    <a:pt x="978409" y="267070"/>
                    <a:pt x="982981" y="267070"/>
                  </a:cubicBezTo>
                  <a:cubicBezTo>
                    <a:pt x="987553" y="267070"/>
                    <a:pt x="992125" y="276214"/>
                    <a:pt x="982981" y="276214"/>
                  </a:cubicBezTo>
                  <a:cubicBezTo>
                    <a:pt x="978409" y="276214"/>
                    <a:pt x="978409" y="276214"/>
                    <a:pt x="969265" y="276214"/>
                  </a:cubicBezTo>
                  <a:cubicBezTo>
                    <a:pt x="964693" y="276214"/>
                    <a:pt x="960121" y="271642"/>
                    <a:pt x="955549" y="271642"/>
                  </a:cubicBezTo>
                  <a:cubicBezTo>
                    <a:pt x="950977" y="267070"/>
                    <a:pt x="941833" y="267070"/>
                    <a:pt x="937261" y="267070"/>
                  </a:cubicBezTo>
                  <a:cubicBezTo>
                    <a:pt x="937261" y="267070"/>
                    <a:pt x="937261" y="267070"/>
                    <a:pt x="937261" y="267070"/>
                  </a:cubicBezTo>
                  <a:cubicBezTo>
                    <a:pt x="937261" y="267070"/>
                    <a:pt x="937261" y="267070"/>
                    <a:pt x="937261" y="267070"/>
                  </a:cubicBezTo>
                  <a:cubicBezTo>
                    <a:pt x="937261" y="267070"/>
                    <a:pt x="937261" y="267070"/>
                    <a:pt x="941833" y="267070"/>
                  </a:cubicBezTo>
                  <a:cubicBezTo>
                    <a:pt x="937261" y="267070"/>
                    <a:pt x="932689" y="257926"/>
                    <a:pt x="928117" y="253354"/>
                  </a:cubicBezTo>
                  <a:cubicBezTo>
                    <a:pt x="928117" y="248782"/>
                    <a:pt x="937261" y="248782"/>
                    <a:pt x="932689" y="239638"/>
                  </a:cubicBezTo>
                  <a:cubicBezTo>
                    <a:pt x="928117" y="235066"/>
                    <a:pt x="918973" y="230494"/>
                    <a:pt x="914401" y="230494"/>
                  </a:cubicBezTo>
                  <a:cubicBezTo>
                    <a:pt x="914401" y="230494"/>
                    <a:pt x="914401" y="225922"/>
                    <a:pt x="914401" y="225922"/>
                  </a:cubicBezTo>
                  <a:cubicBezTo>
                    <a:pt x="909829" y="225922"/>
                    <a:pt x="900685" y="221350"/>
                    <a:pt x="896113" y="216778"/>
                  </a:cubicBezTo>
                  <a:cubicBezTo>
                    <a:pt x="896113" y="216778"/>
                    <a:pt x="896113" y="216778"/>
                    <a:pt x="896113" y="216778"/>
                  </a:cubicBezTo>
                  <a:cubicBezTo>
                    <a:pt x="891541" y="216778"/>
                    <a:pt x="891541" y="216778"/>
                    <a:pt x="886969" y="212206"/>
                  </a:cubicBezTo>
                  <a:cubicBezTo>
                    <a:pt x="896113" y="212206"/>
                    <a:pt x="896113" y="216778"/>
                    <a:pt x="905257" y="216778"/>
                  </a:cubicBezTo>
                  <a:cubicBezTo>
                    <a:pt x="909829" y="221350"/>
                    <a:pt x="918973" y="216778"/>
                    <a:pt x="923545" y="221350"/>
                  </a:cubicBezTo>
                  <a:cubicBezTo>
                    <a:pt x="941833" y="225922"/>
                    <a:pt x="960121" y="225922"/>
                    <a:pt x="973837" y="230494"/>
                  </a:cubicBezTo>
                  <a:cubicBezTo>
                    <a:pt x="982981" y="230494"/>
                    <a:pt x="996697" y="230494"/>
                    <a:pt x="1005841" y="230494"/>
                  </a:cubicBezTo>
                  <a:cubicBezTo>
                    <a:pt x="1010413" y="230494"/>
                    <a:pt x="1028701" y="221350"/>
                    <a:pt x="1028701" y="212206"/>
                  </a:cubicBezTo>
                  <a:cubicBezTo>
                    <a:pt x="1028701" y="212206"/>
                    <a:pt x="1019557" y="198490"/>
                    <a:pt x="1019557" y="198490"/>
                  </a:cubicBezTo>
                  <a:cubicBezTo>
                    <a:pt x="1010413" y="189346"/>
                    <a:pt x="1005841" y="184774"/>
                    <a:pt x="996697" y="180202"/>
                  </a:cubicBezTo>
                  <a:cubicBezTo>
                    <a:pt x="996697" y="180202"/>
                    <a:pt x="996697" y="180202"/>
                    <a:pt x="996697" y="184774"/>
                  </a:cubicBezTo>
                  <a:cubicBezTo>
                    <a:pt x="992125" y="184774"/>
                    <a:pt x="982981" y="180202"/>
                    <a:pt x="978409" y="180202"/>
                  </a:cubicBezTo>
                  <a:cubicBezTo>
                    <a:pt x="969265" y="175630"/>
                    <a:pt x="960121" y="171058"/>
                    <a:pt x="950977" y="171058"/>
                  </a:cubicBezTo>
                  <a:cubicBezTo>
                    <a:pt x="941833" y="166486"/>
                    <a:pt x="932689" y="166486"/>
                    <a:pt x="923545" y="166486"/>
                  </a:cubicBezTo>
                  <a:cubicBezTo>
                    <a:pt x="918973" y="166486"/>
                    <a:pt x="905257" y="166486"/>
                    <a:pt x="900685" y="161914"/>
                  </a:cubicBezTo>
                  <a:cubicBezTo>
                    <a:pt x="900685" y="161914"/>
                    <a:pt x="900685" y="166486"/>
                    <a:pt x="900685" y="166486"/>
                  </a:cubicBezTo>
                  <a:cubicBezTo>
                    <a:pt x="900685" y="166486"/>
                    <a:pt x="900685" y="166486"/>
                    <a:pt x="900685" y="166486"/>
                  </a:cubicBezTo>
                  <a:cubicBezTo>
                    <a:pt x="900685" y="166486"/>
                    <a:pt x="900685" y="166486"/>
                    <a:pt x="900685" y="166486"/>
                  </a:cubicBezTo>
                  <a:cubicBezTo>
                    <a:pt x="900685" y="166486"/>
                    <a:pt x="900685" y="166486"/>
                    <a:pt x="900685" y="166486"/>
                  </a:cubicBezTo>
                  <a:cubicBezTo>
                    <a:pt x="900685" y="161914"/>
                    <a:pt x="896113" y="161914"/>
                    <a:pt x="891541" y="166486"/>
                  </a:cubicBezTo>
                  <a:cubicBezTo>
                    <a:pt x="891541" y="166486"/>
                    <a:pt x="877825" y="161914"/>
                    <a:pt x="877825" y="161914"/>
                  </a:cubicBezTo>
                  <a:cubicBezTo>
                    <a:pt x="877825" y="161914"/>
                    <a:pt x="891541" y="171058"/>
                    <a:pt x="896113" y="161914"/>
                  </a:cubicBezTo>
                  <a:cubicBezTo>
                    <a:pt x="891541" y="161914"/>
                    <a:pt x="882397" y="157342"/>
                    <a:pt x="877825" y="157342"/>
                  </a:cubicBezTo>
                  <a:cubicBezTo>
                    <a:pt x="877825" y="157342"/>
                    <a:pt x="877825" y="157342"/>
                    <a:pt x="877825" y="157342"/>
                  </a:cubicBezTo>
                  <a:cubicBezTo>
                    <a:pt x="873253" y="157342"/>
                    <a:pt x="873253" y="157342"/>
                    <a:pt x="873253" y="161914"/>
                  </a:cubicBezTo>
                  <a:cubicBezTo>
                    <a:pt x="868681" y="161914"/>
                    <a:pt x="864109" y="161914"/>
                    <a:pt x="864109" y="161914"/>
                  </a:cubicBezTo>
                  <a:cubicBezTo>
                    <a:pt x="859537" y="161914"/>
                    <a:pt x="854965" y="161914"/>
                    <a:pt x="850393" y="161914"/>
                  </a:cubicBezTo>
                  <a:cubicBezTo>
                    <a:pt x="850393" y="157342"/>
                    <a:pt x="841249" y="157342"/>
                    <a:pt x="832105" y="157342"/>
                  </a:cubicBezTo>
                  <a:cubicBezTo>
                    <a:pt x="841249" y="157342"/>
                    <a:pt x="845821" y="161914"/>
                    <a:pt x="854965" y="157342"/>
                  </a:cubicBezTo>
                  <a:cubicBezTo>
                    <a:pt x="854965" y="157342"/>
                    <a:pt x="864109" y="157342"/>
                    <a:pt x="864109" y="152770"/>
                  </a:cubicBezTo>
                  <a:cubicBezTo>
                    <a:pt x="864109" y="148198"/>
                    <a:pt x="854965" y="148198"/>
                    <a:pt x="854965" y="148198"/>
                  </a:cubicBezTo>
                  <a:cubicBezTo>
                    <a:pt x="850393" y="148198"/>
                    <a:pt x="845821" y="143626"/>
                    <a:pt x="841249" y="143626"/>
                  </a:cubicBezTo>
                  <a:cubicBezTo>
                    <a:pt x="841249" y="134482"/>
                    <a:pt x="822961" y="139054"/>
                    <a:pt x="827533" y="148198"/>
                  </a:cubicBezTo>
                  <a:cubicBezTo>
                    <a:pt x="827533" y="148198"/>
                    <a:pt x="809245" y="148198"/>
                    <a:pt x="822961" y="148198"/>
                  </a:cubicBezTo>
                  <a:cubicBezTo>
                    <a:pt x="822961" y="148198"/>
                    <a:pt x="827533" y="148198"/>
                    <a:pt x="827533" y="148198"/>
                  </a:cubicBezTo>
                  <a:cubicBezTo>
                    <a:pt x="827533" y="148198"/>
                    <a:pt x="822961" y="148198"/>
                    <a:pt x="822961" y="143626"/>
                  </a:cubicBezTo>
                  <a:cubicBezTo>
                    <a:pt x="836677" y="139054"/>
                    <a:pt x="813817" y="134482"/>
                    <a:pt x="809245" y="143626"/>
                  </a:cubicBezTo>
                  <a:cubicBezTo>
                    <a:pt x="809245" y="143626"/>
                    <a:pt x="813817" y="143626"/>
                    <a:pt x="813817" y="143626"/>
                  </a:cubicBezTo>
                  <a:cubicBezTo>
                    <a:pt x="813817" y="143626"/>
                    <a:pt x="809245" y="143626"/>
                    <a:pt x="809245" y="143626"/>
                  </a:cubicBezTo>
                  <a:cubicBezTo>
                    <a:pt x="809245" y="143626"/>
                    <a:pt x="809245" y="143626"/>
                    <a:pt x="809245" y="148198"/>
                  </a:cubicBezTo>
                  <a:cubicBezTo>
                    <a:pt x="809245" y="148198"/>
                    <a:pt x="809245" y="148198"/>
                    <a:pt x="804673" y="148198"/>
                  </a:cubicBezTo>
                  <a:cubicBezTo>
                    <a:pt x="804673" y="148198"/>
                    <a:pt x="804673" y="148198"/>
                    <a:pt x="804673" y="148198"/>
                  </a:cubicBezTo>
                  <a:cubicBezTo>
                    <a:pt x="800101" y="148198"/>
                    <a:pt x="800101" y="148198"/>
                    <a:pt x="800101" y="148198"/>
                  </a:cubicBezTo>
                  <a:cubicBezTo>
                    <a:pt x="800101" y="143626"/>
                    <a:pt x="800101" y="139054"/>
                    <a:pt x="800101" y="139054"/>
                  </a:cubicBezTo>
                  <a:cubicBezTo>
                    <a:pt x="790957" y="143626"/>
                    <a:pt x="786385" y="152770"/>
                    <a:pt x="777241" y="152770"/>
                  </a:cubicBezTo>
                  <a:cubicBezTo>
                    <a:pt x="777241" y="152770"/>
                    <a:pt x="786385" y="148198"/>
                    <a:pt x="777241" y="148198"/>
                  </a:cubicBezTo>
                  <a:cubicBezTo>
                    <a:pt x="781813" y="148198"/>
                    <a:pt x="786385" y="139054"/>
                    <a:pt x="790957" y="139054"/>
                  </a:cubicBezTo>
                  <a:cubicBezTo>
                    <a:pt x="790957" y="139054"/>
                    <a:pt x="790957" y="139054"/>
                    <a:pt x="790957" y="139054"/>
                  </a:cubicBezTo>
                  <a:cubicBezTo>
                    <a:pt x="790957" y="139054"/>
                    <a:pt x="790957" y="139054"/>
                    <a:pt x="790957" y="139054"/>
                  </a:cubicBezTo>
                  <a:cubicBezTo>
                    <a:pt x="786385" y="139054"/>
                    <a:pt x="777241" y="134482"/>
                    <a:pt x="781813" y="143626"/>
                  </a:cubicBezTo>
                  <a:cubicBezTo>
                    <a:pt x="781813" y="143626"/>
                    <a:pt x="781813" y="143626"/>
                    <a:pt x="777241" y="143626"/>
                  </a:cubicBezTo>
                  <a:cubicBezTo>
                    <a:pt x="777241" y="143626"/>
                    <a:pt x="777241" y="143626"/>
                    <a:pt x="777241" y="143626"/>
                  </a:cubicBezTo>
                  <a:cubicBezTo>
                    <a:pt x="772669" y="143626"/>
                    <a:pt x="763525" y="143626"/>
                    <a:pt x="768097" y="143626"/>
                  </a:cubicBezTo>
                  <a:cubicBezTo>
                    <a:pt x="768097" y="143626"/>
                    <a:pt x="763525" y="143626"/>
                    <a:pt x="763525" y="143626"/>
                  </a:cubicBezTo>
                  <a:cubicBezTo>
                    <a:pt x="763525" y="143626"/>
                    <a:pt x="768097" y="143626"/>
                    <a:pt x="768097" y="143626"/>
                  </a:cubicBezTo>
                  <a:cubicBezTo>
                    <a:pt x="763525" y="143626"/>
                    <a:pt x="763525" y="148198"/>
                    <a:pt x="758953" y="148198"/>
                  </a:cubicBezTo>
                  <a:cubicBezTo>
                    <a:pt x="763525" y="143626"/>
                    <a:pt x="745237" y="148198"/>
                    <a:pt x="740665" y="152770"/>
                  </a:cubicBezTo>
                  <a:cubicBezTo>
                    <a:pt x="745237" y="152770"/>
                    <a:pt x="745237" y="152770"/>
                    <a:pt x="745237" y="157342"/>
                  </a:cubicBezTo>
                  <a:cubicBezTo>
                    <a:pt x="745237" y="157342"/>
                    <a:pt x="745237" y="157342"/>
                    <a:pt x="745237" y="157342"/>
                  </a:cubicBezTo>
                  <a:cubicBezTo>
                    <a:pt x="745237" y="157342"/>
                    <a:pt x="745237" y="157342"/>
                    <a:pt x="745237" y="157342"/>
                  </a:cubicBezTo>
                  <a:cubicBezTo>
                    <a:pt x="745237" y="157342"/>
                    <a:pt x="745237" y="157342"/>
                    <a:pt x="740665" y="157342"/>
                  </a:cubicBezTo>
                  <a:cubicBezTo>
                    <a:pt x="740665" y="157342"/>
                    <a:pt x="740665" y="157342"/>
                    <a:pt x="745237" y="157342"/>
                  </a:cubicBezTo>
                  <a:cubicBezTo>
                    <a:pt x="740665" y="157342"/>
                    <a:pt x="740665" y="157342"/>
                    <a:pt x="740665" y="152770"/>
                  </a:cubicBezTo>
                  <a:cubicBezTo>
                    <a:pt x="740665" y="152770"/>
                    <a:pt x="740665" y="152770"/>
                    <a:pt x="740665" y="152770"/>
                  </a:cubicBezTo>
                  <a:cubicBezTo>
                    <a:pt x="740665" y="152770"/>
                    <a:pt x="740665" y="152770"/>
                    <a:pt x="740665" y="152770"/>
                  </a:cubicBezTo>
                  <a:cubicBezTo>
                    <a:pt x="740665" y="148198"/>
                    <a:pt x="736093" y="148198"/>
                    <a:pt x="731521" y="148198"/>
                  </a:cubicBezTo>
                  <a:cubicBezTo>
                    <a:pt x="731521" y="148198"/>
                    <a:pt x="731521" y="148198"/>
                    <a:pt x="731521" y="148198"/>
                  </a:cubicBezTo>
                  <a:cubicBezTo>
                    <a:pt x="731521" y="148198"/>
                    <a:pt x="731521" y="148198"/>
                    <a:pt x="731521" y="148198"/>
                  </a:cubicBezTo>
                  <a:cubicBezTo>
                    <a:pt x="731521" y="148198"/>
                    <a:pt x="731521" y="148198"/>
                    <a:pt x="731521" y="148198"/>
                  </a:cubicBezTo>
                  <a:cubicBezTo>
                    <a:pt x="726949" y="148198"/>
                    <a:pt x="722377" y="152770"/>
                    <a:pt x="717805" y="148198"/>
                  </a:cubicBezTo>
                  <a:cubicBezTo>
                    <a:pt x="717805" y="148198"/>
                    <a:pt x="717805" y="148198"/>
                    <a:pt x="713233" y="152770"/>
                  </a:cubicBezTo>
                  <a:cubicBezTo>
                    <a:pt x="717805" y="157342"/>
                    <a:pt x="717805" y="157342"/>
                    <a:pt x="722377" y="157342"/>
                  </a:cubicBezTo>
                  <a:cubicBezTo>
                    <a:pt x="722377" y="157342"/>
                    <a:pt x="722377" y="157342"/>
                    <a:pt x="722377" y="157342"/>
                  </a:cubicBezTo>
                  <a:cubicBezTo>
                    <a:pt x="726949" y="157342"/>
                    <a:pt x="726949" y="157342"/>
                    <a:pt x="726949" y="161914"/>
                  </a:cubicBezTo>
                  <a:cubicBezTo>
                    <a:pt x="726949" y="161914"/>
                    <a:pt x="717805" y="157342"/>
                    <a:pt x="717805" y="161914"/>
                  </a:cubicBezTo>
                  <a:cubicBezTo>
                    <a:pt x="717805" y="161914"/>
                    <a:pt x="717805" y="166486"/>
                    <a:pt x="713233" y="161914"/>
                  </a:cubicBezTo>
                  <a:cubicBezTo>
                    <a:pt x="713233" y="161914"/>
                    <a:pt x="713233" y="157342"/>
                    <a:pt x="717805" y="157342"/>
                  </a:cubicBezTo>
                  <a:cubicBezTo>
                    <a:pt x="713233" y="157342"/>
                    <a:pt x="713233" y="157342"/>
                    <a:pt x="708661" y="157342"/>
                  </a:cubicBezTo>
                  <a:cubicBezTo>
                    <a:pt x="708661" y="157342"/>
                    <a:pt x="708661" y="157342"/>
                    <a:pt x="708661" y="157342"/>
                  </a:cubicBezTo>
                  <a:cubicBezTo>
                    <a:pt x="708661" y="157342"/>
                    <a:pt x="708661" y="157342"/>
                    <a:pt x="708661" y="157342"/>
                  </a:cubicBezTo>
                  <a:cubicBezTo>
                    <a:pt x="704089" y="157342"/>
                    <a:pt x="704089" y="161914"/>
                    <a:pt x="704089" y="161914"/>
                  </a:cubicBezTo>
                  <a:cubicBezTo>
                    <a:pt x="699517" y="161914"/>
                    <a:pt x="699517" y="166486"/>
                    <a:pt x="699517" y="166486"/>
                  </a:cubicBezTo>
                  <a:cubicBezTo>
                    <a:pt x="704089" y="161914"/>
                    <a:pt x="704089" y="157342"/>
                    <a:pt x="699517" y="152770"/>
                  </a:cubicBezTo>
                  <a:cubicBezTo>
                    <a:pt x="694945" y="157342"/>
                    <a:pt x="694945" y="157342"/>
                    <a:pt x="690373" y="161914"/>
                  </a:cubicBezTo>
                  <a:cubicBezTo>
                    <a:pt x="690373" y="157342"/>
                    <a:pt x="690373" y="152770"/>
                    <a:pt x="694945" y="152770"/>
                  </a:cubicBezTo>
                  <a:cubicBezTo>
                    <a:pt x="690373" y="152770"/>
                    <a:pt x="690373" y="148198"/>
                    <a:pt x="685801" y="148198"/>
                  </a:cubicBezTo>
                  <a:cubicBezTo>
                    <a:pt x="685801" y="148198"/>
                    <a:pt x="690373" y="152770"/>
                    <a:pt x="690373" y="152770"/>
                  </a:cubicBezTo>
                  <a:cubicBezTo>
                    <a:pt x="685801" y="152770"/>
                    <a:pt x="685801" y="152770"/>
                    <a:pt x="681229" y="152770"/>
                  </a:cubicBezTo>
                  <a:cubicBezTo>
                    <a:pt x="681229" y="152770"/>
                    <a:pt x="676657" y="148198"/>
                    <a:pt x="681229" y="152770"/>
                  </a:cubicBezTo>
                  <a:cubicBezTo>
                    <a:pt x="676657" y="152770"/>
                    <a:pt x="676657" y="152770"/>
                    <a:pt x="672085" y="152770"/>
                  </a:cubicBezTo>
                  <a:cubicBezTo>
                    <a:pt x="672085" y="152770"/>
                    <a:pt x="672085" y="157342"/>
                    <a:pt x="672085" y="157342"/>
                  </a:cubicBezTo>
                  <a:cubicBezTo>
                    <a:pt x="672085" y="157342"/>
                    <a:pt x="672085" y="157342"/>
                    <a:pt x="672085" y="157342"/>
                  </a:cubicBezTo>
                  <a:cubicBezTo>
                    <a:pt x="672085" y="161914"/>
                    <a:pt x="672085" y="157342"/>
                    <a:pt x="667513" y="161914"/>
                  </a:cubicBezTo>
                  <a:cubicBezTo>
                    <a:pt x="667513" y="161914"/>
                    <a:pt x="662941" y="166486"/>
                    <a:pt x="662941" y="166486"/>
                  </a:cubicBezTo>
                  <a:cubicBezTo>
                    <a:pt x="667513" y="166486"/>
                    <a:pt x="667513" y="166486"/>
                    <a:pt x="672085" y="171058"/>
                  </a:cubicBezTo>
                  <a:cubicBezTo>
                    <a:pt x="672085" y="171058"/>
                    <a:pt x="653797" y="166486"/>
                    <a:pt x="658369" y="166486"/>
                  </a:cubicBezTo>
                  <a:cubicBezTo>
                    <a:pt x="653797" y="166486"/>
                    <a:pt x="653797" y="166486"/>
                    <a:pt x="653797" y="166486"/>
                  </a:cubicBezTo>
                  <a:cubicBezTo>
                    <a:pt x="653797" y="166486"/>
                    <a:pt x="653797" y="166486"/>
                    <a:pt x="653797" y="166486"/>
                  </a:cubicBezTo>
                  <a:cubicBezTo>
                    <a:pt x="653797" y="166486"/>
                    <a:pt x="649225" y="166486"/>
                    <a:pt x="649225" y="166486"/>
                  </a:cubicBezTo>
                  <a:cubicBezTo>
                    <a:pt x="649225" y="166486"/>
                    <a:pt x="649225" y="166486"/>
                    <a:pt x="649225" y="166486"/>
                  </a:cubicBezTo>
                  <a:cubicBezTo>
                    <a:pt x="653797" y="166486"/>
                    <a:pt x="649225" y="166486"/>
                    <a:pt x="649225" y="171058"/>
                  </a:cubicBezTo>
                  <a:cubicBezTo>
                    <a:pt x="649225" y="171058"/>
                    <a:pt x="644653" y="171058"/>
                    <a:pt x="644653" y="171058"/>
                  </a:cubicBezTo>
                  <a:cubicBezTo>
                    <a:pt x="649225" y="175630"/>
                    <a:pt x="653797" y="171058"/>
                    <a:pt x="658369" y="171058"/>
                  </a:cubicBezTo>
                  <a:cubicBezTo>
                    <a:pt x="653797" y="175630"/>
                    <a:pt x="653797" y="175630"/>
                    <a:pt x="653797" y="175630"/>
                  </a:cubicBezTo>
                  <a:cubicBezTo>
                    <a:pt x="653797" y="175630"/>
                    <a:pt x="649225" y="171058"/>
                    <a:pt x="649225" y="175630"/>
                  </a:cubicBezTo>
                  <a:cubicBezTo>
                    <a:pt x="649225" y="175630"/>
                    <a:pt x="653797" y="180202"/>
                    <a:pt x="653797" y="180202"/>
                  </a:cubicBezTo>
                  <a:cubicBezTo>
                    <a:pt x="649225" y="180202"/>
                    <a:pt x="649225" y="175630"/>
                    <a:pt x="649225" y="180202"/>
                  </a:cubicBezTo>
                  <a:cubicBezTo>
                    <a:pt x="649225" y="180202"/>
                    <a:pt x="644653" y="189346"/>
                    <a:pt x="640081" y="184774"/>
                  </a:cubicBezTo>
                  <a:cubicBezTo>
                    <a:pt x="644653" y="184774"/>
                    <a:pt x="644653" y="180202"/>
                    <a:pt x="640081" y="180202"/>
                  </a:cubicBezTo>
                  <a:cubicBezTo>
                    <a:pt x="640081" y="180202"/>
                    <a:pt x="640081" y="180202"/>
                    <a:pt x="644653" y="180202"/>
                  </a:cubicBezTo>
                  <a:cubicBezTo>
                    <a:pt x="640081" y="180202"/>
                    <a:pt x="635509" y="180202"/>
                    <a:pt x="635509" y="184774"/>
                  </a:cubicBezTo>
                  <a:cubicBezTo>
                    <a:pt x="635509" y="184774"/>
                    <a:pt x="635509" y="180202"/>
                    <a:pt x="635509" y="184774"/>
                  </a:cubicBezTo>
                  <a:cubicBezTo>
                    <a:pt x="635509" y="184774"/>
                    <a:pt x="635509" y="180202"/>
                    <a:pt x="635509" y="180202"/>
                  </a:cubicBezTo>
                  <a:cubicBezTo>
                    <a:pt x="640081" y="180202"/>
                    <a:pt x="640081" y="175630"/>
                    <a:pt x="640081" y="175630"/>
                  </a:cubicBezTo>
                  <a:cubicBezTo>
                    <a:pt x="635509" y="171058"/>
                    <a:pt x="630937" y="180202"/>
                    <a:pt x="626364" y="180202"/>
                  </a:cubicBezTo>
                  <a:cubicBezTo>
                    <a:pt x="626364" y="180202"/>
                    <a:pt x="626364" y="180202"/>
                    <a:pt x="630937" y="180202"/>
                  </a:cubicBezTo>
                  <a:cubicBezTo>
                    <a:pt x="626364" y="184774"/>
                    <a:pt x="626364" y="180202"/>
                    <a:pt x="621793" y="175630"/>
                  </a:cubicBezTo>
                  <a:cubicBezTo>
                    <a:pt x="621793" y="175630"/>
                    <a:pt x="621793" y="180202"/>
                    <a:pt x="621793" y="180202"/>
                  </a:cubicBezTo>
                  <a:cubicBezTo>
                    <a:pt x="617221" y="180202"/>
                    <a:pt x="617221" y="180202"/>
                    <a:pt x="612649" y="184774"/>
                  </a:cubicBezTo>
                  <a:cubicBezTo>
                    <a:pt x="612649" y="184774"/>
                    <a:pt x="617221" y="184774"/>
                    <a:pt x="617221" y="184774"/>
                  </a:cubicBezTo>
                  <a:cubicBezTo>
                    <a:pt x="617221" y="184774"/>
                    <a:pt x="617221" y="184774"/>
                    <a:pt x="617221" y="184774"/>
                  </a:cubicBezTo>
                  <a:cubicBezTo>
                    <a:pt x="617221" y="184774"/>
                    <a:pt x="617221" y="184774"/>
                    <a:pt x="621793" y="184774"/>
                  </a:cubicBezTo>
                  <a:cubicBezTo>
                    <a:pt x="621793" y="184774"/>
                    <a:pt x="617221" y="189346"/>
                    <a:pt x="617221" y="189346"/>
                  </a:cubicBezTo>
                  <a:cubicBezTo>
                    <a:pt x="617221" y="184774"/>
                    <a:pt x="612649" y="189346"/>
                    <a:pt x="612649" y="189346"/>
                  </a:cubicBezTo>
                  <a:cubicBezTo>
                    <a:pt x="612649" y="189346"/>
                    <a:pt x="612649" y="189346"/>
                    <a:pt x="612649" y="189346"/>
                  </a:cubicBezTo>
                  <a:cubicBezTo>
                    <a:pt x="608077" y="189346"/>
                    <a:pt x="608077" y="189346"/>
                    <a:pt x="603504" y="189346"/>
                  </a:cubicBezTo>
                  <a:cubicBezTo>
                    <a:pt x="603504" y="189346"/>
                    <a:pt x="603504" y="189346"/>
                    <a:pt x="603504" y="189346"/>
                  </a:cubicBezTo>
                  <a:cubicBezTo>
                    <a:pt x="603504" y="189346"/>
                    <a:pt x="603504" y="189346"/>
                    <a:pt x="598933" y="189346"/>
                  </a:cubicBezTo>
                  <a:cubicBezTo>
                    <a:pt x="598933" y="189346"/>
                    <a:pt x="598933" y="189346"/>
                    <a:pt x="598933" y="193918"/>
                  </a:cubicBezTo>
                  <a:cubicBezTo>
                    <a:pt x="598933" y="193918"/>
                    <a:pt x="589789" y="193918"/>
                    <a:pt x="589789" y="198490"/>
                  </a:cubicBezTo>
                  <a:cubicBezTo>
                    <a:pt x="594361" y="198490"/>
                    <a:pt x="608077" y="193918"/>
                    <a:pt x="608077" y="193918"/>
                  </a:cubicBezTo>
                  <a:cubicBezTo>
                    <a:pt x="617221" y="193918"/>
                    <a:pt x="617221" y="198490"/>
                    <a:pt x="621793" y="189346"/>
                  </a:cubicBezTo>
                  <a:cubicBezTo>
                    <a:pt x="621793" y="189346"/>
                    <a:pt x="617221" y="189346"/>
                    <a:pt x="617221" y="189346"/>
                  </a:cubicBezTo>
                  <a:cubicBezTo>
                    <a:pt x="621793" y="189346"/>
                    <a:pt x="626364" y="184774"/>
                    <a:pt x="621793" y="193918"/>
                  </a:cubicBezTo>
                  <a:cubicBezTo>
                    <a:pt x="621793" y="193918"/>
                    <a:pt x="626364" y="193918"/>
                    <a:pt x="626364" y="189346"/>
                  </a:cubicBezTo>
                  <a:cubicBezTo>
                    <a:pt x="626364" y="189346"/>
                    <a:pt x="626364" y="189346"/>
                    <a:pt x="626364" y="189346"/>
                  </a:cubicBezTo>
                  <a:cubicBezTo>
                    <a:pt x="635509" y="193918"/>
                    <a:pt x="635509" y="184774"/>
                    <a:pt x="640081" y="184774"/>
                  </a:cubicBezTo>
                  <a:cubicBezTo>
                    <a:pt x="635509" y="184774"/>
                    <a:pt x="640081" y="189346"/>
                    <a:pt x="640081" y="189346"/>
                  </a:cubicBezTo>
                  <a:cubicBezTo>
                    <a:pt x="640081" y="189346"/>
                    <a:pt x="640081" y="189346"/>
                    <a:pt x="640081" y="189346"/>
                  </a:cubicBezTo>
                  <a:cubicBezTo>
                    <a:pt x="635509" y="189346"/>
                    <a:pt x="640081" y="189346"/>
                    <a:pt x="640081" y="189346"/>
                  </a:cubicBezTo>
                  <a:cubicBezTo>
                    <a:pt x="635509" y="189346"/>
                    <a:pt x="626364" y="184774"/>
                    <a:pt x="621793" y="193918"/>
                  </a:cubicBezTo>
                  <a:cubicBezTo>
                    <a:pt x="621793" y="193918"/>
                    <a:pt x="621793" y="193918"/>
                    <a:pt x="621793" y="193918"/>
                  </a:cubicBezTo>
                  <a:cubicBezTo>
                    <a:pt x="621793" y="193918"/>
                    <a:pt x="621793" y="193918"/>
                    <a:pt x="626364" y="193918"/>
                  </a:cubicBezTo>
                  <a:cubicBezTo>
                    <a:pt x="621793" y="193918"/>
                    <a:pt x="617221" y="193918"/>
                    <a:pt x="617221" y="193918"/>
                  </a:cubicBezTo>
                  <a:cubicBezTo>
                    <a:pt x="617221" y="193918"/>
                    <a:pt x="617221" y="193918"/>
                    <a:pt x="612649" y="193918"/>
                  </a:cubicBezTo>
                  <a:cubicBezTo>
                    <a:pt x="612649" y="193918"/>
                    <a:pt x="612649" y="193918"/>
                    <a:pt x="617221" y="193918"/>
                  </a:cubicBezTo>
                  <a:cubicBezTo>
                    <a:pt x="612649" y="193918"/>
                    <a:pt x="617221" y="193918"/>
                    <a:pt x="612649" y="198490"/>
                  </a:cubicBezTo>
                  <a:cubicBezTo>
                    <a:pt x="612649" y="198490"/>
                    <a:pt x="617221" y="198490"/>
                    <a:pt x="617221" y="198490"/>
                  </a:cubicBezTo>
                  <a:cubicBezTo>
                    <a:pt x="617221" y="198490"/>
                    <a:pt x="617221" y="198490"/>
                    <a:pt x="617221" y="198490"/>
                  </a:cubicBezTo>
                  <a:cubicBezTo>
                    <a:pt x="612649" y="198490"/>
                    <a:pt x="612649" y="198490"/>
                    <a:pt x="608077" y="198490"/>
                  </a:cubicBezTo>
                  <a:cubicBezTo>
                    <a:pt x="608077" y="198490"/>
                    <a:pt x="608077" y="198490"/>
                    <a:pt x="608077" y="198490"/>
                  </a:cubicBezTo>
                  <a:cubicBezTo>
                    <a:pt x="608077" y="198490"/>
                    <a:pt x="603504" y="198490"/>
                    <a:pt x="603504" y="203062"/>
                  </a:cubicBezTo>
                  <a:cubicBezTo>
                    <a:pt x="603504" y="203062"/>
                    <a:pt x="608077" y="203062"/>
                    <a:pt x="608077" y="203062"/>
                  </a:cubicBezTo>
                  <a:cubicBezTo>
                    <a:pt x="603504" y="203062"/>
                    <a:pt x="603504" y="207634"/>
                    <a:pt x="603504" y="207634"/>
                  </a:cubicBezTo>
                  <a:cubicBezTo>
                    <a:pt x="603504" y="207634"/>
                    <a:pt x="603504" y="207634"/>
                    <a:pt x="603504" y="207634"/>
                  </a:cubicBezTo>
                  <a:cubicBezTo>
                    <a:pt x="603504" y="207634"/>
                    <a:pt x="603504" y="203062"/>
                    <a:pt x="603504" y="203062"/>
                  </a:cubicBezTo>
                  <a:cubicBezTo>
                    <a:pt x="603504" y="203062"/>
                    <a:pt x="603504" y="203062"/>
                    <a:pt x="598933" y="203062"/>
                  </a:cubicBezTo>
                  <a:cubicBezTo>
                    <a:pt x="598933" y="203062"/>
                    <a:pt x="598933" y="203062"/>
                    <a:pt x="598933" y="207634"/>
                  </a:cubicBezTo>
                  <a:lnTo>
                    <a:pt x="598933" y="207634"/>
                  </a:lnTo>
                  <a:cubicBezTo>
                    <a:pt x="598933" y="207634"/>
                    <a:pt x="598933" y="207634"/>
                    <a:pt x="598933" y="207634"/>
                  </a:cubicBezTo>
                  <a:cubicBezTo>
                    <a:pt x="594361" y="207634"/>
                    <a:pt x="589789" y="207634"/>
                    <a:pt x="589789" y="212206"/>
                  </a:cubicBezTo>
                  <a:cubicBezTo>
                    <a:pt x="589789" y="212206"/>
                    <a:pt x="589789" y="212206"/>
                    <a:pt x="594361" y="212206"/>
                  </a:cubicBezTo>
                  <a:cubicBezTo>
                    <a:pt x="589789" y="212206"/>
                    <a:pt x="589789" y="212206"/>
                    <a:pt x="594361" y="212206"/>
                  </a:cubicBezTo>
                  <a:cubicBezTo>
                    <a:pt x="594361" y="212206"/>
                    <a:pt x="589789" y="212206"/>
                    <a:pt x="589789" y="216778"/>
                  </a:cubicBezTo>
                  <a:cubicBezTo>
                    <a:pt x="589789" y="221350"/>
                    <a:pt x="594361" y="221350"/>
                    <a:pt x="598933" y="216778"/>
                  </a:cubicBezTo>
                  <a:cubicBezTo>
                    <a:pt x="594361" y="216778"/>
                    <a:pt x="594361" y="216778"/>
                    <a:pt x="589789" y="216778"/>
                  </a:cubicBezTo>
                  <a:cubicBezTo>
                    <a:pt x="589789" y="221350"/>
                    <a:pt x="589789" y="216778"/>
                    <a:pt x="589789" y="221350"/>
                  </a:cubicBezTo>
                  <a:cubicBezTo>
                    <a:pt x="589789" y="221350"/>
                    <a:pt x="589789" y="221350"/>
                    <a:pt x="589789" y="221350"/>
                  </a:cubicBezTo>
                  <a:cubicBezTo>
                    <a:pt x="589789" y="221350"/>
                    <a:pt x="585217" y="221350"/>
                    <a:pt x="585217" y="225922"/>
                  </a:cubicBezTo>
                  <a:cubicBezTo>
                    <a:pt x="585217" y="225922"/>
                    <a:pt x="589789" y="225922"/>
                    <a:pt x="589789" y="225922"/>
                  </a:cubicBezTo>
                  <a:cubicBezTo>
                    <a:pt x="603504" y="225922"/>
                    <a:pt x="594361" y="221350"/>
                    <a:pt x="594361" y="230494"/>
                  </a:cubicBezTo>
                  <a:cubicBezTo>
                    <a:pt x="594361" y="230494"/>
                    <a:pt x="598933" y="230494"/>
                    <a:pt x="598933" y="230494"/>
                  </a:cubicBezTo>
                  <a:cubicBezTo>
                    <a:pt x="598933" y="230494"/>
                    <a:pt x="589789" y="244210"/>
                    <a:pt x="589789" y="244210"/>
                  </a:cubicBezTo>
                  <a:cubicBezTo>
                    <a:pt x="585217" y="244210"/>
                    <a:pt x="580644" y="244210"/>
                    <a:pt x="580644" y="248782"/>
                  </a:cubicBezTo>
                  <a:cubicBezTo>
                    <a:pt x="580644" y="248782"/>
                    <a:pt x="585217" y="248782"/>
                    <a:pt x="585217" y="248782"/>
                  </a:cubicBezTo>
                  <a:cubicBezTo>
                    <a:pt x="585217" y="248782"/>
                    <a:pt x="585217" y="248782"/>
                    <a:pt x="585217" y="248782"/>
                  </a:cubicBezTo>
                  <a:cubicBezTo>
                    <a:pt x="580644" y="248782"/>
                    <a:pt x="571501" y="248782"/>
                    <a:pt x="571501" y="253354"/>
                  </a:cubicBezTo>
                  <a:cubicBezTo>
                    <a:pt x="571501" y="253354"/>
                    <a:pt x="571501" y="253354"/>
                    <a:pt x="571501" y="253354"/>
                  </a:cubicBezTo>
                  <a:cubicBezTo>
                    <a:pt x="571501" y="253354"/>
                    <a:pt x="576073" y="253354"/>
                    <a:pt x="576073" y="253354"/>
                  </a:cubicBezTo>
                  <a:cubicBezTo>
                    <a:pt x="576073" y="253354"/>
                    <a:pt x="576073" y="253354"/>
                    <a:pt x="576073" y="253354"/>
                  </a:cubicBezTo>
                  <a:cubicBezTo>
                    <a:pt x="576073" y="253354"/>
                    <a:pt x="576073" y="253354"/>
                    <a:pt x="580644" y="253354"/>
                  </a:cubicBezTo>
                  <a:cubicBezTo>
                    <a:pt x="580644" y="253354"/>
                    <a:pt x="580644" y="253354"/>
                    <a:pt x="580644" y="253354"/>
                  </a:cubicBezTo>
                  <a:cubicBezTo>
                    <a:pt x="580644" y="253354"/>
                    <a:pt x="580644" y="253354"/>
                    <a:pt x="585217" y="253354"/>
                  </a:cubicBezTo>
                  <a:cubicBezTo>
                    <a:pt x="585217" y="253354"/>
                    <a:pt x="585217" y="253354"/>
                    <a:pt x="580644" y="253354"/>
                  </a:cubicBezTo>
                  <a:cubicBezTo>
                    <a:pt x="580644" y="253354"/>
                    <a:pt x="585217" y="253354"/>
                    <a:pt x="585217" y="257926"/>
                  </a:cubicBezTo>
                  <a:cubicBezTo>
                    <a:pt x="585217" y="257926"/>
                    <a:pt x="585217" y="257926"/>
                    <a:pt x="580644" y="253354"/>
                  </a:cubicBezTo>
                  <a:cubicBezTo>
                    <a:pt x="580644" y="253354"/>
                    <a:pt x="580644" y="257926"/>
                    <a:pt x="580644" y="257926"/>
                  </a:cubicBezTo>
                  <a:cubicBezTo>
                    <a:pt x="580644" y="257926"/>
                    <a:pt x="580644" y="257926"/>
                    <a:pt x="576073" y="257926"/>
                  </a:cubicBezTo>
                  <a:cubicBezTo>
                    <a:pt x="576073" y="262498"/>
                    <a:pt x="557784" y="271642"/>
                    <a:pt x="553212" y="276214"/>
                  </a:cubicBezTo>
                  <a:cubicBezTo>
                    <a:pt x="553212" y="276214"/>
                    <a:pt x="553212" y="276214"/>
                    <a:pt x="553212" y="276214"/>
                  </a:cubicBezTo>
                  <a:cubicBezTo>
                    <a:pt x="553212" y="276214"/>
                    <a:pt x="553212" y="276214"/>
                    <a:pt x="553212" y="276214"/>
                  </a:cubicBezTo>
                  <a:cubicBezTo>
                    <a:pt x="553212" y="276214"/>
                    <a:pt x="557784" y="276214"/>
                    <a:pt x="557784" y="276214"/>
                  </a:cubicBezTo>
                  <a:cubicBezTo>
                    <a:pt x="553212" y="276214"/>
                    <a:pt x="544069" y="280786"/>
                    <a:pt x="548641" y="280786"/>
                  </a:cubicBezTo>
                  <a:cubicBezTo>
                    <a:pt x="548641" y="280786"/>
                    <a:pt x="544069" y="280786"/>
                    <a:pt x="544069" y="280786"/>
                  </a:cubicBezTo>
                  <a:cubicBezTo>
                    <a:pt x="548641" y="280786"/>
                    <a:pt x="548641" y="276214"/>
                    <a:pt x="544069" y="276214"/>
                  </a:cubicBezTo>
                  <a:cubicBezTo>
                    <a:pt x="544069" y="276214"/>
                    <a:pt x="544069" y="276214"/>
                    <a:pt x="544069" y="276214"/>
                  </a:cubicBezTo>
                  <a:cubicBezTo>
                    <a:pt x="539497" y="276214"/>
                    <a:pt x="539497" y="276214"/>
                    <a:pt x="534924" y="276214"/>
                  </a:cubicBezTo>
                  <a:cubicBezTo>
                    <a:pt x="534924" y="276214"/>
                    <a:pt x="534924" y="276214"/>
                    <a:pt x="534924" y="276214"/>
                  </a:cubicBezTo>
                  <a:cubicBezTo>
                    <a:pt x="534924" y="276214"/>
                    <a:pt x="539497" y="276214"/>
                    <a:pt x="539497" y="276214"/>
                  </a:cubicBezTo>
                  <a:cubicBezTo>
                    <a:pt x="539497" y="276214"/>
                    <a:pt x="534924" y="280786"/>
                    <a:pt x="534924" y="280786"/>
                  </a:cubicBezTo>
                  <a:cubicBezTo>
                    <a:pt x="534924" y="280786"/>
                    <a:pt x="539497" y="285358"/>
                    <a:pt x="539497" y="285358"/>
                  </a:cubicBezTo>
                  <a:cubicBezTo>
                    <a:pt x="539497" y="285358"/>
                    <a:pt x="539497" y="285358"/>
                    <a:pt x="539497" y="285358"/>
                  </a:cubicBezTo>
                  <a:cubicBezTo>
                    <a:pt x="539497" y="280786"/>
                    <a:pt x="534924" y="285358"/>
                    <a:pt x="534924" y="285358"/>
                  </a:cubicBezTo>
                  <a:cubicBezTo>
                    <a:pt x="534924" y="285358"/>
                    <a:pt x="534924" y="285358"/>
                    <a:pt x="534924" y="285358"/>
                  </a:cubicBezTo>
                  <a:cubicBezTo>
                    <a:pt x="530352" y="285358"/>
                    <a:pt x="530352" y="280786"/>
                    <a:pt x="530352" y="285358"/>
                  </a:cubicBezTo>
                  <a:cubicBezTo>
                    <a:pt x="530352" y="285358"/>
                    <a:pt x="530352" y="285358"/>
                    <a:pt x="530352" y="285358"/>
                  </a:cubicBezTo>
                  <a:cubicBezTo>
                    <a:pt x="530352" y="285358"/>
                    <a:pt x="530352" y="285358"/>
                    <a:pt x="530352" y="289930"/>
                  </a:cubicBezTo>
                  <a:cubicBezTo>
                    <a:pt x="530352" y="289930"/>
                    <a:pt x="525781" y="289930"/>
                    <a:pt x="525781" y="289930"/>
                  </a:cubicBezTo>
                  <a:cubicBezTo>
                    <a:pt x="525781" y="289930"/>
                    <a:pt x="525781" y="289930"/>
                    <a:pt x="525781" y="289930"/>
                  </a:cubicBezTo>
                  <a:cubicBezTo>
                    <a:pt x="525781" y="289930"/>
                    <a:pt x="525781" y="289930"/>
                    <a:pt x="525781" y="285358"/>
                  </a:cubicBezTo>
                  <a:cubicBezTo>
                    <a:pt x="525781" y="285358"/>
                    <a:pt x="525781" y="285358"/>
                    <a:pt x="525781" y="289930"/>
                  </a:cubicBezTo>
                  <a:cubicBezTo>
                    <a:pt x="525781" y="289930"/>
                    <a:pt x="525781" y="289930"/>
                    <a:pt x="521209" y="285358"/>
                  </a:cubicBezTo>
                  <a:cubicBezTo>
                    <a:pt x="521209" y="285358"/>
                    <a:pt x="521209" y="289930"/>
                    <a:pt x="521209" y="289930"/>
                  </a:cubicBezTo>
                  <a:cubicBezTo>
                    <a:pt x="521209" y="289930"/>
                    <a:pt x="521209" y="289930"/>
                    <a:pt x="521209" y="289930"/>
                  </a:cubicBezTo>
                  <a:cubicBezTo>
                    <a:pt x="521209" y="289930"/>
                    <a:pt x="521209" y="289930"/>
                    <a:pt x="521209" y="294502"/>
                  </a:cubicBezTo>
                  <a:cubicBezTo>
                    <a:pt x="516637" y="294502"/>
                    <a:pt x="516637" y="289930"/>
                    <a:pt x="512064" y="294502"/>
                  </a:cubicBezTo>
                  <a:cubicBezTo>
                    <a:pt x="512064" y="294502"/>
                    <a:pt x="512064" y="294502"/>
                    <a:pt x="516637" y="294502"/>
                  </a:cubicBezTo>
                  <a:cubicBezTo>
                    <a:pt x="516637" y="294502"/>
                    <a:pt x="516637" y="294502"/>
                    <a:pt x="516637" y="294502"/>
                  </a:cubicBezTo>
                  <a:cubicBezTo>
                    <a:pt x="516637" y="294502"/>
                    <a:pt x="521209" y="299074"/>
                    <a:pt x="525781" y="299074"/>
                  </a:cubicBezTo>
                  <a:cubicBezTo>
                    <a:pt x="521209" y="303646"/>
                    <a:pt x="516637" y="299074"/>
                    <a:pt x="512064" y="299074"/>
                  </a:cubicBezTo>
                  <a:cubicBezTo>
                    <a:pt x="512064" y="299074"/>
                    <a:pt x="512064" y="299074"/>
                    <a:pt x="512064" y="299074"/>
                  </a:cubicBezTo>
                  <a:cubicBezTo>
                    <a:pt x="507492" y="299074"/>
                    <a:pt x="507492" y="299074"/>
                    <a:pt x="502920" y="299074"/>
                  </a:cubicBezTo>
                  <a:cubicBezTo>
                    <a:pt x="502920" y="299074"/>
                    <a:pt x="502920" y="299074"/>
                    <a:pt x="507492" y="299074"/>
                  </a:cubicBezTo>
                  <a:cubicBezTo>
                    <a:pt x="502920" y="299074"/>
                    <a:pt x="502920" y="299074"/>
                    <a:pt x="502920" y="299074"/>
                  </a:cubicBezTo>
                  <a:cubicBezTo>
                    <a:pt x="502920" y="299074"/>
                    <a:pt x="507492" y="299074"/>
                    <a:pt x="507492" y="299074"/>
                  </a:cubicBezTo>
                  <a:cubicBezTo>
                    <a:pt x="507492" y="299074"/>
                    <a:pt x="507492" y="299074"/>
                    <a:pt x="507492" y="299074"/>
                  </a:cubicBezTo>
                  <a:cubicBezTo>
                    <a:pt x="512064" y="299074"/>
                    <a:pt x="507492" y="299074"/>
                    <a:pt x="507492" y="303646"/>
                  </a:cubicBezTo>
                  <a:cubicBezTo>
                    <a:pt x="507492" y="303646"/>
                    <a:pt x="502920" y="299074"/>
                    <a:pt x="498349" y="303646"/>
                  </a:cubicBezTo>
                  <a:cubicBezTo>
                    <a:pt x="502920" y="299074"/>
                    <a:pt x="498349" y="303646"/>
                    <a:pt x="493777" y="299074"/>
                  </a:cubicBezTo>
                  <a:cubicBezTo>
                    <a:pt x="493777" y="299074"/>
                    <a:pt x="493777" y="299074"/>
                    <a:pt x="493777" y="303646"/>
                  </a:cubicBezTo>
                  <a:cubicBezTo>
                    <a:pt x="493777" y="303646"/>
                    <a:pt x="489204" y="303646"/>
                    <a:pt x="489204" y="303646"/>
                  </a:cubicBezTo>
                  <a:cubicBezTo>
                    <a:pt x="489204" y="303646"/>
                    <a:pt x="489204" y="303646"/>
                    <a:pt x="489204" y="308218"/>
                  </a:cubicBezTo>
                  <a:cubicBezTo>
                    <a:pt x="484632" y="308218"/>
                    <a:pt x="489204" y="312790"/>
                    <a:pt x="489204" y="312790"/>
                  </a:cubicBezTo>
                  <a:cubicBezTo>
                    <a:pt x="484632" y="308218"/>
                    <a:pt x="480060" y="308218"/>
                    <a:pt x="484632" y="312790"/>
                  </a:cubicBezTo>
                  <a:cubicBezTo>
                    <a:pt x="484632" y="312790"/>
                    <a:pt x="480060" y="312790"/>
                    <a:pt x="480060" y="312790"/>
                  </a:cubicBezTo>
                  <a:cubicBezTo>
                    <a:pt x="480060" y="312790"/>
                    <a:pt x="484632" y="312790"/>
                    <a:pt x="484632" y="317362"/>
                  </a:cubicBezTo>
                  <a:cubicBezTo>
                    <a:pt x="484632" y="317362"/>
                    <a:pt x="480060" y="317362"/>
                    <a:pt x="475489" y="317362"/>
                  </a:cubicBezTo>
                  <a:cubicBezTo>
                    <a:pt x="475489" y="317362"/>
                    <a:pt x="475489" y="317362"/>
                    <a:pt x="480060" y="317362"/>
                  </a:cubicBezTo>
                  <a:cubicBezTo>
                    <a:pt x="480060" y="317362"/>
                    <a:pt x="480060" y="317362"/>
                    <a:pt x="480060" y="317362"/>
                  </a:cubicBezTo>
                  <a:cubicBezTo>
                    <a:pt x="480060" y="317362"/>
                    <a:pt x="480060" y="317362"/>
                    <a:pt x="475489" y="317362"/>
                  </a:cubicBezTo>
                  <a:cubicBezTo>
                    <a:pt x="475489" y="321934"/>
                    <a:pt x="480060" y="321934"/>
                    <a:pt x="480060" y="321934"/>
                  </a:cubicBezTo>
                  <a:cubicBezTo>
                    <a:pt x="480060" y="321934"/>
                    <a:pt x="475489" y="321934"/>
                    <a:pt x="475489" y="321934"/>
                  </a:cubicBezTo>
                  <a:cubicBezTo>
                    <a:pt x="475489" y="321934"/>
                    <a:pt x="475489" y="321934"/>
                    <a:pt x="475489" y="321934"/>
                  </a:cubicBezTo>
                  <a:cubicBezTo>
                    <a:pt x="475489" y="321934"/>
                    <a:pt x="475489" y="321934"/>
                    <a:pt x="475489" y="326506"/>
                  </a:cubicBezTo>
                  <a:cubicBezTo>
                    <a:pt x="475489" y="326506"/>
                    <a:pt x="475489" y="326506"/>
                    <a:pt x="480060" y="326506"/>
                  </a:cubicBezTo>
                  <a:cubicBezTo>
                    <a:pt x="475489" y="326506"/>
                    <a:pt x="480060" y="326506"/>
                    <a:pt x="480060" y="331078"/>
                  </a:cubicBezTo>
                  <a:cubicBezTo>
                    <a:pt x="480060" y="331078"/>
                    <a:pt x="470917" y="331078"/>
                    <a:pt x="475489" y="335650"/>
                  </a:cubicBezTo>
                  <a:cubicBezTo>
                    <a:pt x="475489" y="335650"/>
                    <a:pt x="475489" y="335650"/>
                    <a:pt x="470917" y="335650"/>
                  </a:cubicBezTo>
                  <a:cubicBezTo>
                    <a:pt x="470917" y="335650"/>
                    <a:pt x="470917" y="340222"/>
                    <a:pt x="470917" y="340222"/>
                  </a:cubicBezTo>
                  <a:cubicBezTo>
                    <a:pt x="466344" y="340222"/>
                    <a:pt x="470917" y="340222"/>
                    <a:pt x="470917" y="340222"/>
                  </a:cubicBezTo>
                  <a:cubicBezTo>
                    <a:pt x="470917" y="340222"/>
                    <a:pt x="470917" y="340222"/>
                    <a:pt x="466344" y="340222"/>
                  </a:cubicBezTo>
                  <a:cubicBezTo>
                    <a:pt x="466344" y="340222"/>
                    <a:pt x="466344" y="340222"/>
                    <a:pt x="470917" y="344794"/>
                  </a:cubicBezTo>
                  <a:cubicBezTo>
                    <a:pt x="475489" y="344794"/>
                    <a:pt x="470917" y="344794"/>
                    <a:pt x="475489" y="344794"/>
                  </a:cubicBezTo>
                  <a:cubicBezTo>
                    <a:pt x="475489" y="344794"/>
                    <a:pt x="475489" y="344794"/>
                    <a:pt x="475489" y="344794"/>
                  </a:cubicBezTo>
                  <a:cubicBezTo>
                    <a:pt x="475489" y="344794"/>
                    <a:pt x="475489" y="344794"/>
                    <a:pt x="470917" y="344794"/>
                  </a:cubicBezTo>
                  <a:cubicBezTo>
                    <a:pt x="470917" y="344794"/>
                    <a:pt x="470917" y="344794"/>
                    <a:pt x="470917" y="349366"/>
                  </a:cubicBezTo>
                  <a:cubicBezTo>
                    <a:pt x="470917" y="349366"/>
                    <a:pt x="470917" y="349366"/>
                    <a:pt x="470917" y="349366"/>
                  </a:cubicBezTo>
                  <a:cubicBezTo>
                    <a:pt x="470917" y="349366"/>
                    <a:pt x="470917" y="349366"/>
                    <a:pt x="470917" y="353938"/>
                  </a:cubicBezTo>
                  <a:cubicBezTo>
                    <a:pt x="475489" y="353938"/>
                    <a:pt x="475489" y="363082"/>
                    <a:pt x="475489" y="358510"/>
                  </a:cubicBezTo>
                  <a:cubicBezTo>
                    <a:pt x="475489" y="358510"/>
                    <a:pt x="480060" y="363082"/>
                    <a:pt x="480060" y="363082"/>
                  </a:cubicBezTo>
                  <a:cubicBezTo>
                    <a:pt x="480060" y="363082"/>
                    <a:pt x="475489" y="367654"/>
                    <a:pt x="475489" y="367654"/>
                  </a:cubicBezTo>
                  <a:cubicBezTo>
                    <a:pt x="475489" y="367654"/>
                    <a:pt x="475489" y="367654"/>
                    <a:pt x="480060" y="367654"/>
                  </a:cubicBezTo>
                  <a:cubicBezTo>
                    <a:pt x="480060" y="367654"/>
                    <a:pt x="475489" y="367654"/>
                    <a:pt x="475489" y="367654"/>
                  </a:cubicBezTo>
                  <a:cubicBezTo>
                    <a:pt x="475489" y="367654"/>
                    <a:pt x="475489" y="363082"/>
                    <a:pt x="475489" y="363082"/>
                  </a:cubicBezTo>
                  <a:cubicBezTo>
                    <a:pt x="475489" y="363082"/>
                    <a:pt x="480060" y="363082"/>
                    <a:pt x="480060" y="363082"/>
                  </a:cubicBezTo>
                  <a:cubicBezTo>
                    <a:pt x="480060" y="358510"/>
                    <a:pt x="470917" y="363082"/>
                    <a:pt x="470917" y="367654"/>
                  </a:cubicBezTo>
                  <a:cubicBezTo>
                    <a:pt x="466344" y="363082"/>
                    <a:pt x="466344" y="372226"/>
                    <a:pt x="466344" y="372226"/>
                  </a:cubicBezTo>
                  <a:cubicBezTo>
                    <a:pt x="466344" y="372226"/>
                    <a:pt x="470917" y="372226"/>
                    <a:pt x="470917" y="372226"/>
                  </a:cubicBezTo>
                  <a:cubicBezTo>
                    <a:pt x="470917" y="372226"/>
                    <a:pt x="470917" y="376798"/>
                    <a:pt x="470917" y="376798"/>
                  </a:cubicBezTo>
                  <a:cubicBezTo>
                    <a:pt x="470917" y="381370"/>
                    <a:pt x="466344" y="381370"/>
                    <a:pt x="470917" y="385942"/>
                  </a:cubicBezTo>
                  <a:cubicBezTo>
                    <a:pt x="470917" y="385942"/>
                    <a:pt x="470917" y="381370"/>
                    <a:pt x="470917" y="381370"/>
                  </a:cubicBezTo>
                  <a:cubicBezTo>
                    <a:pt x="470917" y="381370"/>
                    <a:pt x="475489" y="381370"/>
                    <a:pt x="475489" y="381370"/>
                  </a:cubicBezTo>
                  <a:cubicBezTo>
                    <a:pt x="475489" y="381370"/>
                    <a:pt x="475489" y="381370"/>
                    <a:pt x="475489" y="381370"/>
                  </a:cubicBezTo>
                  <a:cubicBezTo>
                    <a:pt x="484632" y="376798"/>
                    <a:pt x="489204" y="381370"/>
                    <a:pt x="480060" y="385942"/>
                  </a:cubicBezTo>
                  <a:cubicBezTo>
                    <a:pt x="480060" y="385942"/>
                    <a:pt x="480060" y="390514"/>
                    <a:pt x="484632" y="390514"/>
                  </a:cubicBezTo>
                  <a:cubicBezTo>
                    <a:pt x="480060" y="390514"/>
                    <a:pt x="480060" y="385942"/>
                    <a:pt x="475489" y="385942"/>
                  </a:cubicBezTo>
                  <a:cubicBezTo>
                    <a:pt x="475489" y="385942"/>
                    <a:pt x="475489" y="385942"/>
                    <a:pt x="480060" y="385942"/>
                  </a:cubicBezTo>
                  <a:cubicBezTo>
                    <a:pt x="470917" y="390514"/>
                    <a:pt x="493777" y="399658"/>
                    <a:pt x="498349" y="399658"/>
                  </a:cubicBezTo>
                  <a:cubicBezTo>
                    <a:pt x="498349" y="399658"/>
                    <a:pt x="498349" y="399658"/>
                    <a:pt x="498349" y="399658"/>
                  </a:cubicBezTo>
                  <a:cubicBezTo>
                    <a:pt x="512064" y="413374"/>
                    <a:pt x="530352" y="395086"/>
                    <a:pt x="539497" y="390514"/>
                  </a:cubicBezTo>
                  <a:cubicBezTo>
                    <a:pt x="539497" y="390514"/>
                    <a:pt x="539497" y="390514"/>
                    <a:pt x="539497" y="390514"/>
                  </a:cubicBezTo>
                  <a:cubicBezTo>
                    <a:pt x="539497" y="390514"/>
                    <a:pt x="544069" y="390514"/>
                    <a:pt x="544069" y="390514"/>
                  </a:cubicBezTo>
                  <a:cubicBezTo>
                    <a:pt x="544069" y="390514"/>
                    <a:pt x="544069" y="390514"/>
                    <a:pt x="544069" y="390514"/>
                  </a:cubicBezTo>
                  <a:cubicBezTo>
                    <a:pt x="544069" y="390514"/>
                    <a:pt x="548641" y="390514"/>
                    <a:pt x="548641" y="385942"/>
                  </a:cubicBezTo>
                  <a:cubicBezTo>
                    <a:pt x="553212" y="390514"/>
                    <a:pt x="553212" y="385942"/>
                    <a:pt x="557784" y="385942"/>
                  </a:cubicBezTo>
                  <a:cubicBezTo>
                    <a:pt x="562357" y="381370"/>
                    <a:pt x="557784" y="381370"/>
                    <a:pt x="562357" y="376798"/>
                  </a:cubicBezTo>
                  <a:cubicBezTo>
                    <a:pt x="562357" y="376798"/>
                    <a:pt x="562357" y="376798"/>
                    <a:pt x="566929" y="376798"/>
                  </a:cubicBezTo>
                  <a:cubicBezTo>
                    <a:pt x="566929" y="381370"/>
                    <a:pt x="571501" y="385942"/>
                    <a:pt x="576073" y="385942"/>
                  </a:cubicBezTo>
                  <a:cubicBezTo>
                    <a:pt x="571501" y="390514"/>
                    <a:pt x="580644" y="399658"/>
                    <a:pt x="576073" y="404230"/>
                  </a:cubicBezTo>
                  <a:cubicBezTo>
                    <a:pt x="580644" y="404230"/>
                    <a:pt x="580644" y="404230"/>
                    <a:pt x="580644" y="404230"/>
                  </a:cubicBezTo>
                  <a:cubicBezTo>
                    <a:pt x="580644" y="404230"/>
                    <a:pt x="580644" y="404230"/>
                    <a:pt x="580644" y="404230"/>
                  </a:cubicBezTo>
                  <a:cubicBezTo>
                    <a:pt x="580644" y="404230"/>
                    <a:pt x="580644" y="404230"/>
                    <a:pt x="580644" y="404230"/>
                  </a:cubicBezTo>
                  <a:cubicBezTo>
                    <a:pt x="580644" y="404230"/>
                    <a:pt x="580644" y="404230"/>
                    <a:pt x="580644" y="404230"/>
                  </a:cubicBezTo>
                  <a:cubicBezTo>
                    <a:pt x="580644" y="404230"/>
                    <a:pt x="580644" y="404230"/>
                    <a:pt x="585217" y="404230"/>
                  </a:cubicBezTo>
                  <a:cubicBezTo>
                    <a:pt x="585217" y="404230"/>
                    <a:pt x="585217" y="404230"/>
                    <a:pt x="585217" y="408802"/>
                  </a:cubicBezTo>
                  <a:cubicBezTo>
                    <a:pt x="585217" y="408802"/>
                    <a:pt x="585217" y="408802"/>
                    <a:pt x="589789" y="408802"/>
                  </a:cubicBezTo>
                  <a:cubicBezTo>
                    <a:pt x="589789" y="413374"/>
                    <a:pt x="594361" y="417946"/>
                    <a:pt x="594361" y="422518"/>
                  </a:cubicBezTo>
                  <a:cubicBezTo>
                    <a:pt x="598933" y="422518"/>
                    <a:pt x="612649" y="436234"/>
                    <a:pt x="612649" y="440806"/>
                  </a:cubicBezTo>
                  <a:cubicBezTo>
                    <a:pt x="612649" y="440806"/>
                    <a:pt x="608077" y="440806"/>
                    <a:pt x="608077" y="440806"/>
                  </a:cubicBezTo>
                  <a:cubicBezTo>
                    <a:pt x="608077" y="440806"/>
                    <a:pt x="608077" y="445378"/>
                    <a:pt x="608077" y="445378"/>
                  </a:cubicBezTo>
                  <a:cubicBezTo>
                    <a:pt x="608077" y="445378"/>
                    <a:pt x="603504" y="445378"/>
                    <a:pt x="603504" y="445378"/>
                  </a:cubicBezTo>
                  <a:cubicBezTo>
                    <a:pt x="603504" y="445378"/>
                    <a:pt x="603504" y="449950"/>
                    <a:pt x="603504" y="449950"/>
                  </a:cubicBezTo>
                  <a:cubicBezTo>
                    <a:pt x="598933" y="445378"/>
                    <a:pt x="594361" y="449950"/>
                    <a:pt x="589789" y="449950"/>
                  </a:cubicBezTo>
                  <a:cubicBezTo>
                    <a:pt x="589789" y="449950"/>
                    <a:pt x="589789" y="449950"/>
                    <a:pt x="594361" y="449950"/>
                  </a:cubicBezTo>
                  <a:cubicBezTo>
                    <a:pt x="594361" y="449950"/>
                    <a:pt x="589789" y="454522"/>
                    <a:pt x="589789" y="454522"/>
                  </a:cubicBezTo>
                  <a:cubicBezTo>
                    <a:pt x="585217" y="454522"/>
                    <a:pt x="589789" y="449950"/>
                    <a:pt x="589789" y="449950"/>
                  </a:cubicBezTo>
                  <a:cubicBezTo>
                    <a:pt x="589789" y="449950"/>
                    <a:pt x="585217" y="445378"/>
                    <a:pt x="580644" y="449950"/>
                  </a:cubicBezTo>
                  <a:cubicBezTo>
                    <a:pt x="580644" y="449950"/>
                    <a:pt x="580644" y="449950"/>
                    <a:pt x="580644" y="449950"/>
                  </a:cubicBezTo>
                  <a:cubicBezTo>
                    <a:pt x="580644" y="454522"/>
                    <a:pt x="571501" y="454522"/>
                    <a:pt x="571501" y="454522"/>
                  </a:cubicBezTo>
                  <a:cubicBezTo>
                    <a:pt x="576073" y="459094"/>
                    <a:pt x="576073" y="459094"/>
                    <a:pt x="576073" y="463666"/>
                  </a:cubicBezTo>
                  <a:cubicBezTo>
                    <a:pt x="576073" y="468238"/>
                    <a:pt x="585217" y="463666"/>
                    <a:pt x="585217" y="468238"/>
                  </a:cubicBezTo>
                  <a:cubicBezTo>
                    <a:pt x="585217" y="468238"/>
                    <a:pt x="585217" y="468238"/>
                    <a:pt x="585217" y="468238"/>
                  </a:cubicBezTo>
                  <a:cubicBezTo>
                    <a:pt x="585217" y="468238"/>
                    <a:pt x="585217" y="468238"/>
                    <a:pt x="589789" y="468238"/>
                  </a:cubicBezTo>
                  <a:cubicBezTo>
                    <a:pt x="589789" y="468238"/>
                    <a:pt x="589789" y="468238"/>
                    <a:pt x="589789" y="468238"/>
                  </a:cubicBezTo>
                  <a:cubicBezTo>
                    <a:pt x="589789" y="468238"/>
                    <a:pt x="589789" y="468238"/>
                    <a:pt x="589789" y="472810"/>
                  </a:cubicBezTo>
                  <a:cubicBezTo>
                    <a:pt x="585217" y="472810"/>
                    <a:pt x="580644" y="468238"/>
                    <a:pt x="576073" y="472810"/>
                  </a:cubicBezTo>
                  <a:cubicBezTo>
                    <a:pt x="576073" y="472810"/>
                    <a:pt x="576073" y="472810"/>
                    <a:pt x="576073" y="472810"/>
                  </a:cubicBezTo>
                  <a:cubicBezTo>
                    <a:pt x="576073" y="472810"/>
                    <a:pt x="576073" y="472810"/>
                    <a:pt x="571501" y="472810"/>
                  </a:cubicBezTo>
                  <a:cubicBezTo>
                    <a:pt x="576073" y="477382"/>
                    <a:pt x="585217" y="472810"/>
                    <a:pt x="589789" y="477382"/>
                  </a:cubicBezTo>
                  <a:cubicBezTo>
                    <a:pt x="589789" y="477382"/>
                    <a:pt x="594361" y="472810"/>
                    <a:pt x="594361" y="468238"/>
                  </a:cubicBezTo>
                  <a:cubicBezTo>
                    <a:pt x="598933" y="468238"/>
                    <a:pt x="603504" y="463666"/>
                    <a:pt x="594361" y="463666"/>
                  </a:cubicBezTo>
                  <a:cubicBezTo>
                    <a:pt x="589789" y="459094"/>
                    <a:pt x="603504" y="459094"/>
                    <a:pt x="598933" y="454522"/>
                  </a:cubicBezTo>
                  <a:cubicBezTo>
                    <a:pt x="594361" y="449950"/>
                    <a:pt x="603504" y="449950"/>
                    <a:pt x="603504" y="449950"/>
                  </a:cubicBezTo>
                  <a:cubicBezTo>
                    <a:pt x="603504" y="449950"/>
                    <a:pt x="603504" y="445378"/>
                    <a:pt x="603504" y="445378"/>
                  </a:cubicBezTo>
                  <a:cubicBezTo>
                    <a:pt x="603504" y="445378"/>
                    <a:pt x="603504" y="445378"/>
                    <a:pt x="598933" y="445378"/>
                  </a:cubicBezTo>
                  <a:cubicBezTo>
                    <a:pt x="598933" y="445378"/>
                    <a:pt x="598933" y="440806"/>
                    <a:pt x="598933" y="436234"/>
                  </a:cubicBezTo>
                  <a:cubicBezTo>
                    <a:pt x="603504" y="440806"/>
                    <a:pt x="608077" y="445378"/>
                    <a:pt x="603504" y="449950"/>
                  </a:cubicBezTo>
                  <a:cubicBezTo>
                    <a:pt x="608077" y="449950"/>
                    <a:pt x="626364" y="449950"/>
                    <a:pt x="626364" y="449950"/>
                  </a:cubicBezTo>
                  <a:cubicBezTo>
                    <a:pt x="630937" y="445378"/>
                    <a:pt x="621793" y="445378"/>
                    <a:pt x="626364" y="440806"/>
                  </a:cubicBezTo>
                  <a:cubicBezTo>
                    <a:pt x="626364" y="436234"/>
                    <a:pt x="630937" y="436234"/>
                    <a:pt x="635509" y="436234"/>
                  </a:cubicBezTo>
                  <a:cubicBezTo>
                    <a:pt x="635509" y="431662"/>
                    <a:pt x="644653" y="431662"/>
                    <a:pt x="653797" y="431662"/>
                  </a:cubicBezTo>
                  <a:cubicBezTo>
                    <a:pt x="658369" y="431662"/>
                    <a:pt x="662941" y="417946"/>
                    <a:pt x="662941" y="417946"/>
                  </a:cubicBezTo>
                  <a:cubicBezTo>
                    <a:pt x="662941" y="413374"/>
                    <a:pt x="662941" y="408802"/>
                    <a:pt x="667513" y="408802"/>
                  </a:cubicBezTo>
                  <a:cubicBezTo>
                    <a:pt x="667513" y="404230"/>
                    <a:pt x="667513" y="404230"/>
                    <a:pt x="667513" y="404230"/>
                  </a:cubicBezTo>
                  <a:cubicBezTo>
                    <a:pt x="667513" y="399658"/>
                    <a:pt x="672085" y="404230"/>
                    <a:pt x="667513" y="399658"/>
                  </a:cubicBezTo>
                  <a:cubicBezTo>
                    <a:pt x="667513" y="399658"/>
                    <a:pt x="667513" y="399658"/>
                    <a:pt x="672085" y="399658"/>
                  </a:cubicBezTo>
                  <a:cubicBezTo>
                    <a:pt x="672085" y="395086"/>
                    <a:pt x="672085" y="390514"/>
                    <a:pt x="667513" y="385942"/>
                  </a:cubicBezTo>
                  <a:cubicBezTo>
                    <a:pt x="667513" y="385942"/>
                    <a:pt x="672085" y="385942"/>
                    <a:pt x="672085" y="385942"/>
                  </a:cubicBezTo>
                  <a:cubicBezTo>
                    <a:pt x="672085" y="385942"/>
                    <a:pt x="672085" y="381370"/>
                    <a:pt x="667513" y="381370"/>
                  </a:cubicBezTo>
                  <a:cubicBezTo>
                    <a:pt x="672085" y="381370"/>
                    <a:pt x="672085" y="381370"/>
                    <a:pt x="676657" y="381370"/>
                  </a:cubicBezTo>
                  <a:cubicBezTo>
                    <a:pt x="676657" y="381370"/>
                    <a:pt x="676657" y="381370"/>
                    <a:pt x="676657" y="381370"/>
                  </a:cubicBezTo>
                  <a:cubicBezTo>
                    <a:pt x="681229" y="381370"/>
                    <a:pt x="685801" y="376798"/>
                    <a:pt x="685801" y="376798"/>
                  </a:cubicBezTo>
                  <a:cubicBezTo>
                    <a:pt x="685801" y="381370"/>
                    <a:pt x="694945" y="372226"/>
                    <a:pt x="694945" y="372226"/>
                  </a:cubicBezTo>
                  <a:cubicBezTo>
                    <a:pt x="694945" y="372226"/>
                    <a:pt x="694945" y="372226"/>
                    <a:pt x="694945" y="376798"/>
                  </a:cubicBezTo>
                  <a:cubicBezTo>
                    <a:pt x="694945" y="376798"/>
                    <a:pt x="699517" y="372226"/>
                    <a:pt x="699517" y="372226"/>
                  </a:cubicBezTo>
                  <a:cubicBezTo>
                    <a:pt x="699517" y="372226"/>
                    <a:pt x="694945" y="372226"/>
                    <a:pt x="694945" y="372226"/>
                  </a:cubicBezTo>
                  <a:cubicBezTo>
                    <a:pt x="699517" y="372226"/>
                    <a:pt x="704089" y="372226"/>
                    <a:pt x="699517" y="367654"/>
                  </a:cubicBezTo>
                  <a:cubicBezTo>
                    <a:pt x="699517" y="367654"/>
                    <a:pt x="704089" y="367654"/>
                    <a:pt x="704089" y="363082"/>
                  </a:cubicBezTo>
                  <a:cubicBezTo>
                    <a:pt x="704089" y="363082"/>
                    <a:pt x="704089" y="363082"/>
                    <a:pt x="704089" y="363082"/>
                  </a:cubicBezTo>
                  <a:cubicBezTo>
                    <a:pt x="704089" y="363082"/>
                    <a:pt x="708661" y="358510"/>
                    <a:pt x="713233" y="358510"/>
                  </a:cubicBezTo>
                  <a:cubicBezTo>
                    <a:pt x="708661" y="353938"/>
                    <a:pt x="708661" y="349366"/>
                    <a:pt x="704089" y="349366"/>
                  </a:cubicBezTo>
                  <a:cubicBezTo>
                    <a:pt x="704089" y="349366"/>
                    <a:pt x="704089" y="349366"/>
                    <a:pt x="704089" y="349366"/>
                  </a:cubicBezTo>
                  <a:cubicBezTo>
                    <a:pt x="704089" y="349366"/>
                    <a:pt x="704089" y="349366"/>
                    <a:pt x="704089" y="349366"/>
                  </a:cubicBezTo>
                  <a:cubicBezTo>
                    <a:pt x="704089" y="349366"/>
                    <a:pt x="704089" y="349366"/>
                    <a:pt x="704089" y="349366"/>
                  </a:cubicBezTo>
                  <a:cubicBezTo>
                    <a:pt x="704089" y="349366"/>
                    <a:pt x="699517" y="344794"/>
                    <a:pt x="699517" y="344794"/>
                  </a:cubicBezTo>
                  <a:cubicBezTo>
                    <a:pt x="699517" y="344794"/>
                    <a:pt x="699517" y="344794"/>
                    <a:pt x="699517" y="349366"/>
                  </a:cubicBezTo>
                  <a:cubicBezTo>
                    <a:pt x="694945" y="349366"/>
                    <a:pt x="694945" y="349366"/>
                    <a:pt x="694945" y="344794"/>
                  </a:cubicBezTo>
                  <a:cubicBezTo>
                    <a:pt x="690373" y="349366"/>
                    <a:pt x="685801" y="344794"/>
                    <a:pt x="681229" y="344794"/>
                  </a:cubicBezTo>
                  <a:cubicBezTo>
                    <a:pt x="681229" y="344794"/>
                    <a:pt x="681229" y="331078"/>
                    <a:pt x="676657" y="331078"/>
                  </a:cubicBezTo>
                  <a:cubicBezTo>
                    <a:pt x="676657" y="331078"/>
                    <a:pt x="676657" y="326506"/>
                    <a:pt x="676657" y="326506"/>
                  </a:cubicBezTo>
                  <a:cubicBezTo>
                    <a:pt x="676657" y="326506"/>
                    <a:pt x="676657" y="326506"/>
                    <a:pt x="681229" y="331078"/>
                  </a:cubicBezTo>
                  <a:cubicBezTo>
                    <a:pt x="681229" y="326506"/>
                    <a:pt x="676657" y="317362"/>
                    <a:pt x="681229" y="317362"/>
                  </a:cubicBezTo>
                  <a:cubicBezTo>
                    <a:pt x="681229" y="317362"/>
                    <a:pt x="676657" y="312790"/>
                    <a:pt x="676657" y="312790"/>
                  </a:cubicBezTo>
                  <a:cubicBezTo>
                    <a:pt x="681229" y="317362"/>
                    <a:pt x="685801" y="312790"/>
                    <a:pt x="685801" y="308218"/>
                  </a:cubicBezTo>
                  <a:cubicBezTo>
                    <a:pt x="690373" y="308218"/>
                    <a:pt x="694945" y="308218"/>
                    <a:pt x="694945" y="303646"/>
                  </a:cubicBezTo>
                  <a:cubicBezTo>
                    <a:pt x="694945" y="303646"/>
                    <a:pt x="694945" y="303646"/>
                    <a:pt x="690373" y="303646"/>
                  </a:cubicBezTo>
                  <a:cubicBezTo>
                    <a:pt x="694945" y="303646"/>
                    <a:pt x="694945" y="303646"/>
                    <a:pt x="699517" y="299074"/>
                  </a:cubicBezTo>
                  <a:cubicBezTo>
                    <a:pt x="699517" y="299074"/>
                    <a:pt x="704089" y="294502"/>
                    <a:pt x="704089" y="294502"/>
                  </a:cubicBezTo>
                  <a:cubicBezTo>
                    <a:pt x="704089" y="294502"/>
                    <a:pt x="713233" y="289930"/>
                    <a:pt x="713233" y="289930"/>
                  </a:cubicBezTo>
                  <a:cubicBezTo>
                    <a:pt x="722377" y="289930"/>
                    <a:pt x="726949" y="276214"/>
                    <a:pt x="740665" y="271642"/>
                  </a:cubicBezTo>
                  <a:cubicBezTo>
                    <a:pt x="740665" y="271642"/>
                    <a:pt x="731521" y="267070"/>
                    <a:pt x="731521" y="267070"/>
                  </a:cubicBezTo>
                  <a:cubicBezTo>
                    <a:pt x="731521" y="262498"/>
                    <a:pt x="736093" y="267070"/>
                    <a:pt x="731521" y="262498"/>
                  </a:cubicBezTo>
                  <a:cubicBezTo>
                    <a:pt x="736093" y="262498"/>
                    <a:pt x="740665" y="257926"/>
                    <a:pt x="736093" y="253354"/>
                  </a:cubicBezTo>
                  <a:cubicBezTo>
                    <a:pt x="740665" y="253354"/>
                    <a:pt x="745237" y="248782"/>
                    <a:pt x="749809" y="248782"/>
                  </a:cubicBezTo>
                  <a:cubicBezTo>
                    <a:pt x="749809" y="248782"/>
                    <a:pt x="749809" y="248782"/>
                    <a:pt x="749809" y="248782"/>
                  </a:cubicBezTo>
                  <a:cubicBezTo>
                    <a:pt x="749809" y="248782"/>
                    <a:pt x="745237" y="244210"/>
                    <a:pt x="749809" y="244210"/>
                  </a:cubicBezTo>
                  <a:cubicBezTo>
                    <a:pt x="758953" y="244210"/>
                    <a:pt x="768097" y="244210"/>
                    <a:pt x="777241" y="244210"/>
                  </a:cubicBezTo>
                  <a:cubicBezTo>
                    <a:pt x="781813" y="244210"/>
                    <a:pt x="786385" y="248782"/>
                    <a:pt x="790957" y="248782"/>
                  </a:cubicBezTo>
                  <a:cubicBezTo>
                    <a:pt x="795529" y="248782"/>
                    <a:pt x="790957" y="257926"/>
                    <a:pt x="795529" y="257926"/>
                  </a:cubicBezTo>
                  <a:cubicBezTo>
                    <a:pt x="795529" y="257926"/>
                    <a:pt x="795529" y="257926"/>
                    <a:pt x="790957" y="257926"/>
                  </a:cubicBezTo>
                  <a:cubicBezTo>
                    <a:pt x="790957" y="257926"/>
                    <a:pt x="790957" y="257926"/>
                    <a:pt x="790957" y="257926"/>
                  </a:cubicBezTo>
                  <a:cubicBezTo>
                    <a:pt x="777241" y="253354"/>
                    <a:pt x="772669" y="271642"/>
                    <a:pt x="763525" y="276214"/>
                  </a:cubicBezTo>
                  <a:cubicBezTo>
                    <a:pt x="763525" y="276214"/>
                    <a:pt x="763525" y="276214"/>
                    <a:pt x="763525" y="276214"/>
                  </a:cubicBezTo>
                  <a:cubicBezTo>
                    <a:pt x="758953" y="276214"/>
                    <a:pt x="758953" y="276214"/>
                    <a:pt x="754381" y="276214"/>
                  </a:cubicBezTo>
                  <a:cubicBezTo>
                    <a:pt x="754381" y="276214"/>
                    <a:pt x="758953" y="276214"/>
                    <a:pt x="758953" y="280786"/>
                  </a:cubicBezTo>
                  <a:cubicBezTo>
                    <a:pt x="754381" y="280786"/>
                    <a:pt x="749809" y="285358"/>
                    <a:pt x="754381" y="289930"/>
                  </a:cubicBezTo>
                  <a:cubicBezTo>
                    <a:pt x="754381" y="289930"/>
                    <a:pt x="749809" y="289930"/>
                    <a:pt x="749809" y="289930"/>
                  </a:cubicBezTo>
                  <a:cubicBezTo>
                    <a:pt x="749809" y="289930"/>
                    <a:pt x="749809" y="289930"/>
                    <a:pt x="749809" y="289930"/>
                  </a:cubicBezTo>
                  <a:cubicBezTo>
                    <a:pt x="754381" y="289930"/>
                    <a:pt x="749809" y="289930"/>
                    <a:pt x="754381" y="289930"/>
                  </a:cubicBezTo>
                  <a:cubicBezTo>
                    <a:pt x="749809" y="289930"/>
                    <a:pt x="749809" y="289930"/>
                    <a:pt x="745237" y="289930"/>
                  </a:cubicBezTo>
                  <a:cubicBezTo>
                    <a:pt x="745237" y="294502"/>
                    <a:pt x="740665" y="299074"/>
                    <a:pt x="736093" y="303646"/>
                  </a:cubicBezTo>
                  <a:cubicBezTo>
                    <a:pt x="745237" y="308218"/>
                    <a:pt x="740665" y="317362"/>
                    <a:pt x="745237" y="321934"/>
                  </a:cubicBezTo>
                  <a:cubicBezTo>
                    <a:pt x="745237" y="326506"/>
                    <a:pt x="749809" y="335650"/>
                    <a:pt x="745237" y="335650"/>
                  </a:cubicBezTo>
                  <a:cubicBezTo>
                    <a:pt x="749809" y="340222"/>
                    <a:pt x="749809" y="344794"/>
                    <a:pt x="745237" y="349366"/>
                  </a:cubicBezTo>
                  <a:cubicBezTo>
                    <a:pt x="749809" y="349366"/>
                    <a:pt x="749809" y="349366"/>
                    <a:pt x="749809" y="349366"/>
                  </a:cubicBezTo>
                  <a:cubicBezTo>
                    <a:pt x="749809" y="349366"/>
                    <a:pt x="749809" y="344794"/>
                    <a:pt x="749809" y="344794"/>
                  </a:cubicBezTo>
                  <a:cubicBezTo>
                    <a:pt x="749809" y="344794"/>
                    <a:pt x="749809" y="344794"/>
                    <a:pt x="754381" y="344794"/>
                  </a:cubicBezTo>
                  <a:cubicBezTo>
                    <a:pt x="754381" y="349366"/>
                    <a:pt x="754381" y="349366"/>
                    <a:pt x="758953" y="349366"/>
                  </a:cubicBezTo>
                  <a:cubicBezTo>
                    <a:pt x="758953" y="349366"/>
                    <a:pt x="754381" y="349366"/>
                    <a:pt x="754381" y="344794"/>
                  </a:cubicBezTo>
                  <a:cubicBezTo>
                    <a:pt x="758953" y="344794"/>
                    <a:pt x="758953" y="344794"/>
                    <a:pt x="763525" y="349366"/>
                  </a:cubicBezTo>
                  <a:cubicBezTo>
                    <a:pt x="763525" y="349366"/>
                    <a:pt x="763525" y="349366"/>
                    <a:pt x="758953" y="349366"/>
                  </a:cubicBezTo>
                  <a:cubicBezTo>
                    <a:pt x="763525" y="349366"/>
                    <a:pt x="763525" y="349366"/>
                    <a:pt x="763525" y="349366"/>
                  </a:cubicBezTo>
                  <a:cubicBezTo>
                    <a:pt x="763525" y="349366"/>
                    <a:pt x="763525" y="349366"/>
                    <a:pt x="768097" y="349366"/>
                  </a:cubicBezTo>
                  <a:cubicBezTo>
                    <a:pt x="768097" y="349366"/>
                    <a:pt x="763525" y="349366"/>
                    <a:pt x="768097" y="349366"/>
                  </a:cubicBezTo>
                  <a:cubicBezTo>
                    <a:pt x="763525" y="353938"/>
                    <a:pt x="768097" y="353938"/>
                    <a:pt x="768097" y="353938"/>
                  </a:cubicBezTo>
                  <a:cubicBezTo>
                    <a:pt x="772669" y="353938"/>
                    <a:pt x="772669" y="358510"/>
                    <a:pt x="777241" y="353938"/>
                  </a:cubicBezTo>
                  <a:cubicBezTo>
                    <a:pt x="777241" y="353938"/>
                    <a:pt x="777241" y="353938"/>
                    <a:pt x="777241" y="353938"/>
                  </a:cubicBezTo>
                  <a:cubicBezTo>
                    <a:pt x="777241" y="353938"/>
                    <a:pt x="777241" y="353938"/>
                    <a:pt x="777241" y="353938"/>
                  </a:cubicBezTo>
                  <a:cubicBezTo>
                    <a:pt x="781813" y="353938"/>
                    <a:pt x="781813" y="349366"/>
                    <a:pt x="786385" y="349366"/>
                  </a:cubicBezTo>
                  <a:cubicBezTo>
                    <a:pt x="790957" y="349366"/>
                    <a:pt x="790957" y="349366"/>
                    <a:pt x="795529" y="349366"/>
                  </a:cubicBezTo>
                  <a:cubicBezTo>
                    <a:pt x="800101" y="349366"/>
                    <a:pt x="800101" y="349366"/>
                    <a:pt x="804673" y="349366"/>
                  </a:cubicBezTo>
                  <a:cubicBezTo>
                    <a:pt x="813817" y="349366"/>
                    <a:pt x="818389" y="340222"/>
                    <a:pt x="827533" y="344794"/>
                  </a:cubicBezTo>
                  <a:cubicBezTo>
                    <a:pt x="827533" y="340222"/>
                    <a:pt x="841249" y="340222"/>
                    <a:pt x="845821" y="340222"/>
                  </a:cubicBezTo>
                  <a:cubicBezTo>
                    <a:pt x="850393" y="340222"/>
                    <a:pt x="854965" y="344794"/>
                    <a:pt x="859537" y="340222"/>
                  </a:cubicBezTo>
                  <a:cubicBezTo>
                    <a:pt x="864109" y="340222"/>
                    <a:pt x="868681" y="335650"/>
                    <a:pt x="873253" y="335650"/>
                  </a:cubicBezTo>
                  <a:cubicBezTo>
                    <a:pt x="873253" y="335650"/>
                    <a:pt x="873253" y="340222"/>
                    <a:pt x="873253" y="340222"/>
                  </a:cubicBezTo>
                  <a:cubicBezTo>
                    <a:pt x="864109" y="335650"/>
                    <a:pt x="873253" y="340222"/>
                    <a:pt x="868681" y="340222"/>
                  </a:cubicBezTo>
                  <a:cubicBezTo>
                    <a:pt x="873253" y="344794"/>
                    <a:pt x="877825" y="349366"/>
                    <a:pt x="886969" y="349366"/>
                  </a:cubicBezTo>
                  <a:cubicBezTo>
                    <a:pt x="891541" y="349366"/>
                    <a:pt x="896113" y="349366"/>
                    <a:pt x="900685" y="353938"/>
                  </a:cubicBezTo>
                  <a:cubicBezTo>
                    <a:pt x="896113" y="353938"/>
                    <a:pt x="886969" y="349366"/>
                    <a:pt x="882397" y="353938"/>
                  </a:cubicBezTo>
                  <a:cubicBezTo>
                    <a:pt x="877825" y="358510"/>
                    <a:pt x="873253" y="358510"/>
                    <a:pt x="868681" y="358510"/>
                  </a:cubicBezTo>
                  <a:cubicBezTo>
                    <a:pt x="864109" y="358510"/>
                    <a:pt x="868681" y="363082"/>
                    <a:pt x="868681" y="363082"/>
                  </a:cubicBezTo>
                  <a:cubicBezTo>
                    <a:pt x="864109" y="363082"/>
                    <a:pt x="859537" y="363082"/>
                    <a:pt x="854965" y="363082"/>
                  </a:cubicBezTo>
                  <a:cubicBezTo>
                    <a:pt x="845821" y="363082"/>
                    <a:pt x="832105" y="363082"/>
                    <a:pt x="827533" y="358510"/>
                  </a:cubicBezTo>
                  <a:cubicBezTo>
                    <a:pt x="827533" y="363082"/>
                    <a:pt x="822961" y="363082"/>
                    <a:pt x="818389" y="363082"/>
                  </a:cubicBezTo>
                  <a:cubicBezTo>
                    <a:pt x="818389" y="363082"/>
                    <a:pt x="809245" y="367654"/>
                    <a:pt x="804673" y="363082"/>
                  </a:cubicBezTo>
                  <a:cubicBezTo>
                    <a:pt x="804673" y="363082"/>
                    <a:pt x="804673" y="363082"/>
                    <a:pt x="804673" y="367654"/>
                  </a:cubicBezTo>
                  <a:cubicBezTo>
                    <a:pt x="777241" y="363082"/>
                    <a:pt x="777241" y="363082"/>
                    <a:pt x="777241" y="372226"/>
                  </a:cubicBezTo>
                  <a:cubicBezTo>
                    <a:pt x="777241" y="372226"/>
                    <a:pt x="777241" y="372226"/>
                    <a:pt x="781813" y="372226"/>
                  </a:cubicBezTo>
                  <a:cubicBezTo>
                    <a:pt x="781813" y="376798"/>
                    <a:pt x="781813" y="381370"/>
                    <a:pt x="781813" y="381370"/>
                  </a:cubicBezTo>
                  <a:cubicBezTo>
                    <a:pt x="781813" y="381370"/>
                    <a:pt x="790957" y="385942"/>
                    <a:pt x="790957" y="385942"/>
                  </a:cubicBezTo>
                  <a:cubicBezTo>
                    <a:pt x="795529" y="385942"/>
                    <a:pt x="800101" y="385942"/>
                    <a:pt x="800101" y="385942"/>
                  </a:cubicBezTo>
                  <a:cubicBezTo>
                    <a:pt x="800101" y="390514"/>
                    <a:pt x="795529" y="395086"/>
                    <a:pt x="800101" y="399658"/>
                  </a:cubicBezTo>
                  <a:cubicBezTo>
                    <a:pt x="800101" y="404230"/>
                    <a:pt x="804673" y="408802"/>
                    <a:pt x="800101" y="413374"/>
                  </a:cubicBezTo>
                  <a:cubicBezTo>
                    <a:pt x="795529" y="417946"/>
                    <a:pt x="790957" y="417946"/>
                    <a:pt x="786385" y="413374"/>
                  </a:cubicBezTo>
                  <a:cubicBezTo>
                    <a:pt x="781813" y="408802"/>
                    <a:pt x="777241" y="399658"/>
                    <a:pt x="768097" y="399658"/>
                  </a:cubicBezTo>
                  <a:cubicBezTo>
                    <a:pt x="763525" y="399658"/>
                    <a:pt x="758953" y="404230"/>
                    <a:pt x="754381" y="404230"/>
                  </a:cubicBezTo>
                  <a:cubicBezTo>
                    <a:pt x="749809" y="408802"/>
                    <a:pt x="754381" y="413374"/>
                    <a:pt x="749809" y="417946"/>
                  </a:cubicBezTo>
                  <a:cubicBezTo>
                    <a:pt x="740665" y="427090"/>
                    <a:pt x="758953" y="445378"/>
                    <a:pt x="749809" y="454522"/>
                  </a:cubicBezTo>
                  <a:cubicBezTo>
                    <a:pt x="745237" y="459094"/>
                    <a:pt x="745237" y="459094"/>
                    <a:pt x="740665" y="459094"/>
                  </a:cubicBezTo>
                  <a:cubicBezTo>
                    <a:pt x="736093" y="459094"/>
                    <a:pt x="731521" y="459094"/>
                    <a:pt x="731521" y="463666"/>
                  </a:cubicBezTo>
                  <a:cubicBezTo>
                    <a:pt x="726949" y="468238"/>
                    <a:pt x="726949" y="472810"/>
                    <a:pt x="717805" y="472810"/>
                  </a:cubicBezTo>
                  <a:cubicBezTo>
                    <a:pt x="717805" y="472810"/>
                    <a:pt x="722377" y="472810"/>
                    <a:pt x="722377" y="468238"/>
                  </a:cubicBezTo>
                  <a:cubicBezTo>
                    <a:pt x="722377" y="468238"/>
                    <a:pt x="722377" y="468238"/>
                    <a:pt x="722377" y="468238"/>
                  </a:cubicBezTo>
                  <a:cubicBezTo>
                    <a:pt x="713233" y="472810"/>
                    <a:pt x="708661" y="472810"/>
                    <a:pt x="704089" y="463666"/>
                  </a:cubicBezTo>
                  <a:cubicBezTo>
                    <a:pt x="704089" y="463666"/>
                    <a:pt x="708661" y="463666"/>
                    <a:pt x="708661" y="463666"/>
                  </a:cubicBezTo>
                  <a:cubicBezTo>
                    <a:pt x="708661" y="463666"/>
                    <a:pt x="708661" y="463666"/>
                    <a:pt x="708661" y="463666"/>
                  </a:cubicBezTo>
                  <a:cubicBezTo>
                    <a:pt x="699517" y="459094"/>
                    <a:pt x="690373" y="459094"/>
                    <a:pt x="681229" y="463666"/>
                  </a:cubicBezTo>
                  <a:cubicBezTo>
                    <a:pt x="676657" y="463666"/>
                    <a:pt x="672085" y="468238"/>
                    <a:pt x="667513" y="472810"/>
                  </a:cubicBezTo>
                  <a:cubicBezTo>
                    <a:pt x="662941" y="477382"/>
                    <a:pt x="658369" y="477382"/>
                    <a:pt x="653797" y="477382"/>
                  </a:cubicBezTo>
                  <a:cubicBezTo>
                    <a:pt x="644653" y="477382"/>
                    <a:pt x="640081" y="486526"/>
                    <a:pt x="635509" y="481954"/>
                  </a:cubicBezTo>
                  <a:cubicBezTo>
                    <a:pt x="630937" y="477382"/>
                    <a:pt x="626364" y="481954"/>
                    <a:pt x="621793" y="477382"/>
                  </a:cubicBezTo>
                  <a:cubicBezTo>
                    <a:pt x="626364" y="477382"/>
                    <a:pt x="626364" y="477382"/>
                    <a:pt x="630937" y="477382"/>
                  </a:cubicBezTo>
                  <a:cubicBezTo>
                    <a:pt x="630937" y="472810"/>
                    <a:pt x="630937" y="472810"/>
                    <a:pt x="630937" y="472810"/>
                  </a:cubicBezTo>
                  <a:cubicBezTo>
                    <a:pt x="630937" y="472810"/>
                    <a:pt x="626364" y="468238"/>
                    <a:pt x="626364" y="468238"/>
                  </a:cubicBezTo>
                  <a:cubicBezTo>
                    <a:pt x="626364" y="468238"/>
                    <a:pt x="621793" y="468238"/>
                    <a:pt x="626364" y="472810"/>
                  </a:cubicBezTo>
                  <a:cubicBezTo>
                    <a:pt x="626364" y="472810"/>
                    <a:pt x="626364" y="472810"/>
                    <a:pt x="621793" y="472810"/>
                  </a:cubicBezTo>
                  <a:cubicBezTo>
                    <a:pt x="621793" y="472810"/>
                    <a:pt x="626364" y="477382"/>
                    <a:pt x="621793" y="477382"/>
                  </a:cubicBezTo>
                  <a:cubicBezTo>
                    <a:pt x="617221" y="472810"/>
                    <a:pt x="608077" y="477382"/>
                    <a:pt x="603504" y="481954"/>
                  </a:cubicBezTo>
                  <a:cubicBezTo>
                    <a:pt x="603504" y="481954"/>
                    <a:pt x="594361" y="481954"/>
                    <a:pt x="594361" y="486526"/>
                  </a:cubicBezTo>
                  <a:cubicBezTo>
                    <a:pt x="594361" y="491098"/>
                    <a:pt x="585217" y="486526"/>
                    <a:pt x="585217" y="486526"/>
                  </a:cubicBezTo>
                  <a:cubicBezTo>
                    <a:pt x="589789" y="481954"/>
                    <a:pt x="589789" y="477382"/>
                    <a:pt x="594361" y="477382"/>
                  </a:cubicBezTo>
                  <a:cubicBezTo>
                    <a:pt x="594361" y="472810"/>
                    <a:pt x="589789" y="472810"/>
                    <a:pt x="589789" y="472810"/>
                  </a:cubicBezTo>
                  <a:cubicBezTo>
                    <a:pt x="589789" y="472810"/>
                    <a:pt x="589789" y="472810"/>
                    <a:pt x="589789" y="472810"/>
                  </a:cubicBezTo>
                  <a:cubicBezTo>
                    <a:pt x="585217" y="472810"/>
                    <a:pt x="576073" y="472810"/>
                    <a:pt x="576073" y="472810"/>
                  </a:cubicBezTo>
                  <a:cubicBezTo>
                    <a:pt x="576073" y="472810"/>
                    <a:pt x="576073" y="472810"/>
                    <a:pt x="571501" y="472810"/>
                  </a:cubicBezTo>
                  <a:cubicBezTo>
                    <a:pt x="576073" y="468238"/>
                    <a:pt x="566929" y="468238"/>
                    <a:pt x="566929" y="463666"/>
                  </a:cubicBezTo>
                  <a:cubicBezTo>
                    <a:pt x="566929" y="463666"/>
                    <a:pt x="571501" y="468238"/>
                    <a:pt x="571501" y="463666"/>
                  </a:cubicBezTo>
                  <a:cubicBezTo>
                    <a:pt x="571501" y="459094"/>
                    <a:pt x="562357" y="459094"/>
                    <a:pt x="562357" y="459094"/>
                  </a:cubicBezTo>
                  <a:cubicBezTo>
                    <a:pt x="562357" y="459094"/>
                    <a:pt x="566929" y="459094"/>
                    <a:pt x="566929" y="454522"/>
                  </a:cubicBezTo>
                  <a:cubicBezTo>
                    <a:pt x="566929" y="454522"/>
                    <a:pt x="566929" y="449950"/>
                    <a:pt x="566929" y="449950"/>
                  </a:cubicBezTo>
                  <a:cubicBezTo>
                    <a:pt x="566929" y="454522"/>
                    <a:pt x="576073" y="459094"/>
                    <a:pt x="571501" y="459094"/>
                  </a:cubicBezTo>
                  <a:cubicBezTo>
                    <a:pt x="571501" y="459094"/>
                    <a:pt x="576073" y="463666"/>
                    <a:pt x="580644" y="463666"/>
                  </a:cubicBezTo>
                  <a:cubicBezTo>
                    <a:pt x="580644" y="463666"/>
                    <a:pt x="580644" y="463666"/>
                    <a:pt x="580644" y="463666"/>
                  </a:cubicBezTo>
                  <a:cubicBezTo>
                    <a:pt x="580644" y="463666"/>
                    <a:pt x="585217" y="463666"/>
                    <a:pt x="585217" y="463666"/>
                  </a:cubicBezTo>
                  <a:cubicBezTo>
                    <a:pt x="585217" y="468238"/>
                    <a:pt x="585217" y="468238"/>
                    <a:pt x="585217" y="468238"/>
                  </a:cubicBezTo>
                  <a:cubicBezTo>
                    <a:pt x="585217" y="463666"/>
                    <a:pt x="589789" y="459094"/>
                    <a:pt x="585217" y="459094"/>
                  </a:cubicBezTo>
                  <a:cubicBezTo>
                    <a:pt x="585217" y="459094"/>
                    <a:pt x="585217" y="463666"/>
                    <a:pt x="580644" y="463666"/>
                  </a:cubicBezTo>
                  <a:cubicBezTo>
                    <a:pt x="580644" y="459094"/>
                    <a:pt x="585217" y="454522"/>
                    <a:pt x="580644" y="449950"/>
                  </a:cubicBezTo>
                  <a:cubicBezTo>
                    <a:pt x="585217" y="449950"/>
                    <a:pt x="580644" y="445378"/>
                    <a:pt x="580644" y="445378"/>
                  </a:cubicBezTo>
                  <a:cubicBezTo>
                    <a:pt x="580644" y="445378"/>
                    <a:pt x="580644" y="449950"/>
                    <a:pt x="580644" y="449950"/>
                  </a:cubicBezTo>
                  <a:cubicBezTo>
                    <a:pt x="580644" y="445378"/>
                    <a:pt x="571501" y="449950"/>
                    <a:pt x="566929" y="449950"/>
                  </a:cubicBezTo>
                  <a:cubicBezTo>
                    <a:pt x="566929" y="449950"/>
                    <a:pt x="571501" y="449950"/>
                    <a:pt x="566929" y="445378"/>
                  </a:cubicBezTo>
                  <a:cubicBezTo>
                    <a:pt x="566929" y="445378"/>
                    <a:pt x="571501" y="445378"/>
                    <a:pt x="571501" y="440806"/>
                  </a:cubicBezTo>
                  <a:cubicBezTo>
                    <a:pt x="576073" y="440806"/>
                    <a:pt x="576073" y="431662"/>
                    <a:pt x="580644" y="431662"/>
                  </a:cubicBezTo>
                  <a:cubicBezTo>
                    <a:pt x="580644" y="436234"/>
                    <a:pt x="580644" y="431662"/>
                    <a:pt x="585217" y="436234"/>
                  </a:cubicBezTo>
                  <a:cubicBezTo>
                    <a:pt x="589789" y="431662"/>
                    <a:pt x="594361" y="422518"/>
                    <a:pt x="580644" y="427090"/>
                  </a:cubicBezTo>
                  <a:cubicBezTo>
                    <a:pt x="580644" y="427090"/>
                    <a:pt x="580644" y="427090"/>
                    <a:pt x="580644" y="422518"/>
                  </a:cubicBezTo>
                  <a:cubicBezTo>
                    <a:pt x="580644" y="422518"/>
                    <a:pt x="580644" y="422518"/>
                    <a:pt x="580644" y="422518"/>
                  </a:cubicBezTo>
                  <a:cubicBezTo>
                    <a:pt x="580644" y="422518"/>
                    <a:pt x="580644" y="417946"/>
                    <a:pt x="576073" y="413374"/>
                  </a:cubicBezTo>
                  <a:cubicBezTo>
                    <a:pt x="585217" y="413374"/>
                    <a:pt x="580644" y="399658"/>
                    <a:pt x="580644" y="395086"/>
                  </a:cubicBezTo>
                  <a:cubicBezTo>
                    <a:pt x="576073" y="395086"/>
                    <a:pt x="571501" y="399658"/>
                    <a:pt x="566929" y="399658"/>
                  </a:cubicBezTo>
                  <a:cubicBezTo>
                    <a:pt x="553212" y="404230"/>
                    <a:pt x="548641" y="408802"/>
                    <a:pt x="544069" y="408802"/>
                  </a:cubicBezTo>
                  <a:cubicBezTo>
                    <a:pt x="534924" y="408802"/>
                    <a:pt x="521209" y="413374"/>
                    <a:pt x="530352" y="422518"/>
                  </a:cubicBezTo>
                  <a:cubicBezTo>
                    <a:pt x="525781" y="422518"/>
                    <a:pt x="525781" y="422518"/>
                    <a:pt x="525781" y="417946"/>
                  </a:cubicBezTo>
                  <a:cubicBezTo>
                    <a:pt x="525781" y="422518"/>
                    <a:pt x="521209" y="427090"/>
                    <a:pt x="525781" y="431662"/>
                  </a:cubicBezTo>
                  <a:cubicBezTo>
                    <a:pt x="525781" y="431662"/>
                    <a:pt x="525781" y="431662"/>
                    <a:pt x="525781" y="431662"/>
                  </a:cubicBezTo>
                  <a:cubicBezTo>
                    <a:pt x="525781" y="431662"/>
                    <a:pt x="530352" y="436234"/>
                    <a:pt x="530352" y="436234"/>
                  </a:cubicBezTo>
                  <a:cubicBezTo>
                    <a:pt x="530352" y="436234"/>
                    <a:pt x="530352" y="436234"/>
                    <a:pt x="525781" y="431662"/>
                  </a:cubicBezTo>
                  <a:cubicBezTo>
                    <a:pt x="525781" y="431662"/>
                    <a:pt x="525781" y="431662"/>
                    <a:pt x="525781" y="431662"/>
                  </a:cubicBezTo>
                  <a:cubicBezTo>
                    <a:pt x="525781" y="436234"/>
                    <a:pt x="525781" y="436234"/>
                    <a:pt x="525781" y="440806"/>
                  </a:cubicBezTo>
                  <a:cubicBezTo>
                    <a:pt x="525781" y="440806"/>
                    <a:pt x="534924" y="445378"/>
                    <a:pt x="534924" y="445378"/>
                  </a:cubicBezTo>
                  <a:cubicBezTo>
                    <a:pt x="534924" y="445378"/>
                    <a:pt x="530352" y="445378"/>
                    <a:pt x="530352" y="445378"/>
                  </a:cubicBezTo>
                  <a:cubicBezTo>
                    <a:pt x="530352" y="445378"/>
                    <a:pt x="534924" y="449950"/>
                    <a:pt x="534924" y="449950"/>
                  </a:cubicBezTo>
                  <a:cubicBezTo>
                    <a:pt x="530352" y="449950"/>
                    <a:pt x="530352" y="449950"/>
                    <a:pt x="530352" y="445378"/>
                  </a:cubicBezTo>
                  <a:cubicBezTo>
                    <a:pt x="525781" y="445378"/>
                    <a:pt x="525781" y="449950"/>
                    <a:pt x="525781" y="449950"/>
                  </a:cubicBezTo>
                  <a:cubicBezTo>
                    <a:pt x="525781" y="449950"/>
                    <a:pt x="530352" y="449950"/>
                    <a:pt x="530352" y="449950"/>
                  </a:cubicBezTo>
                  <a:cubicBezTo>
                    <a:pt x="530352" y="449950"/>
                    <a:pt x="534924" y="454522"/>
                    <a:pt x="534924" y="459094"/>
                  </a:cubicBezTo>
                  <a:cubicBezTo>
                    <a:pt x="534924" y="459094"/>
                    <a:pt x="530352" y="463666"/>
                    <a:pt x="530352" y="463666"/>
                  </a:cubicBezTo>
                  <a:cubicBezTo>
                    <a:pt x="539497" y="463666"/>
                    <a:pt x="534924" y="472810"/>
                    <a:pt x="539497" y="472810"/>
                  </a:cubicBezTo>
                  <a:cubicBezTo>
                    <a:pt x="534924" y="472810"/>
                    <a:pt x="534924" y="472810"/>
                    <a:pt x="534924" y="472810"/>
                  </a:cubicBezTo>
                  <a:cubicBezTo>
                    <a:pt x="530352" y="472810"/>
                    <a:pt x="534924" y="477382"/>
                    <a:pt x="530352" y="481954"/>
                  </a:cubicBezTo>
                  <a:cubicBezTo>
                    <a:pt x="530352" y="477382"/>
                    <a:pt x="525781" y="477382"/>
                    <a:pt x="525781" y="481954"/>
                  </a:cubicBezTo>
                  <a:cubicBezTo>
                    <a:pt x="525781" y="481954"/>
                    <a:pt x="525781" y="481954"/>
                    <a:pt x="525781" y="481954"/>
                  </a:cubicBezTo>
                  <a:cubicBezTo>
                    <a:pt x="530352" y="477382"/>
                    <a:pt x="502920" y="472810"/>
                    <a:pt x="507492" y="481954"/>
                  </a:cubicBezTo>
                  <a:cubicBezTo>
                    <a:pt x="502920" y="477382"/>
                    <a:pt x="498349" y="477382"/>
                    <a:pt x="493777" y="481954"/>
                  </a:cubicBezTo>
                  <a:cubicBezTo>
                    <a:pt x="493777" y="481954"/>
                    <a:pt x="489204" y="481954"/>
                    <a:pt x="489204" y="481954"/>
                  </a:cubicBezTo>
                  <a:cubicBezTo>
                    <a:pt x="489204" y="481954"/>
                    <a:pt x="484632" y="481954"/>
                    <a:pt x="484632" y="481954"/>
                  </a:cubicBezTo>
                  <a:cubicBezTo>
                    <a:pt x="484632" y="481954"/>
                    <a:pt x="484632" y="481954"/>
                    <a:pt x="484632" y="481954"/>
                  </a:cubicBezTo>
                  <a:cubicBezTo>
                    <a:pt x="484632" y="481954"/>
                    <a:pt x="489204" y="481954"/>
                    <a:pt x="489204" y="481954"/>
                  </a:cubicBezTo>
                  <a:cubicBezTo>
                    <a:pt x="484632" y="486526"/>
                    <a:pt x="480060" y="486526"/>
                    <a:pt x="475489" y="491098"/>
                  </a:cubicBezTo>
                  <a:cubicBezTo>
                    <a:pt x="466344" y="495670"/>
                    <a:pt x="466344" y="495670"/>
                    <a:pt x="461772" y="504814"/>
                  </a:cubicBezTo>
                  <a:cubicBezTo>
                    <a:pt x="461772" y="509386"/>
                    <a:pt x="452629" y="513958"/>
                    <a:pt x="452629" y="518530"/>
                  </a:cubicBezTo>
                  <a:cubicBezTo>
                    <a:pt x="448057" y="518530"/>
                    <a:pt x="443484" y="523102"/>
                    <a:pt x="448057" y="523102"/>
                  </a:cubicBezTo>
                  <a:cubicBezTo>
                    <a:pt x="443484" y="523102"/>
                    <a:pt x="434340" y="523102"/>
                    <a:pt x="443484" y="527674"/>
                  </a:cubicBezTo>
                  <a:cubicBezTo>
                    <a:pt x="438912" y="527674"/>
                    <a:pt x="429768" y="532246"/>
                    <a:pt x="425197" y="532246"/>
                  </a:cubicBezTo>
                  <a:cubicBezTo>
                    <a:pt x="416052" y="532246"/>
                    <a:pt x="411480" y="532246"/>
                    <a:pt x="406908" y="541390"/>
                  </a:cubicBezTo>
                  <a:cubicBezTo>
                    <a:pt x="406908" y="545962"/>
                    <a:pt x="406908" y="550534"/>
                    <a:pt x="402336" y="550534"/>
                  </a:cubicBezTo>
                  <a:cubicBezTo>
                    <a:pt x="397764" y="555106"/>
                    <a:pt x="397764" y="555106"/>
                    <a:pt x="393192" y="555106"/>
                  </a:cubicBezTo>
                  <a:cubicBezTo>
                    <a:pt x="388620" y="555106"/>
                    <a:pt x="370332" y="564250"/>
                    <a:pt x="384048" y="564250"/>
                  </a:cubicBezTo>
                  <a:cubicBezTo>
                    <a:pt x="379476" y="564250"/>
                    <a:pt x="374904" y="568822"/>
                    <a:pt x="370332" y="564250"/>
                  </a:cubicBezTo>
                  <a:cubicBezTo>
                    <a:pt x="365760" y="564250"/>
                    <a:pt x="365760" y="564250"/>
                    <a:pt x="361188" y="564250"/>
                  </a:cubicBezTo>
                  <a:cubicBezTo>
                    <a:pt x="356616" y="564250"/>
                    <a:pt x="356616" y="559678"/>
                    <a:pt x="356616" y="559678"/>
                  </a:cubicBezTo>
                  <a:cubicBezTo>
                    <a:pt x="356616" y="559678"/>
                    <a:pt x="347472" y="559678"/>
                    <a:pt x="342900" y="555106"/>
                  </a:cubicBezTo>
                  <a:cubicBezTo>
                    <a:pt x="342900" y="559678"/>
                    <a:pt x="342900" y="564250"/>
                    <a:pt x="347472" y="564250"/>
                  </a:cubicBezTo>
                  <a:cubicBezTo>
                    <a:pt x="352044" y="568822"/>
                    <a:pt x="347472" y="573394"/>
                    <a:pt x="352044" y="577966"/>
                  </a:cubicBezTo>
                  <a:cubicBezTo>
                    <a:pt x="347472" y="577966"/>
                    <a:pt x="347472" y="577966"/>
                    <a:pt x="342900" y="577966"/>
                  </a:cubicBezTo>
                  <a:cubicBezTo>
                    <a:pt x="342900" y="577966"/>
                    <a:pt x="338328" y="582538"/>
                    <a:pt x="338328" y="577966"/>
                  </a:cubicBezTo>
                  <a:cubicBezTo>
                    <a:pt x="333756" y="573394"/>
                    <a:pt x="324612" y="582538"/>
                    <a:pt x="324612" y="573394"/>
                  </a:cubicBezTo>
                  <a:cubicBezTo>
                    <a:pt x="320040" y="573394"/>
                    <a:pt x="315468" y="573394"/>
                    <a:pt x="315468" y="577966"/>
                  </a:cubicBezTo>
                  <a:cubicBezTo>
                    <a:pt x="310896" y="577966"/>
                    <a:pt x="306324" y="577966"/>
                    <a:pt x="301752" y="577966"/>
                  </a:cubicBezTo>
                  <a:cubicBezTo>
                    <a:pt x="292608" y="577966"/>
                    <a:pt x="292608" y="587110"/>
                    <a:pt x="301752" y="587110"/>
                  </a:cubicBezTo>
                  <a:cubicBezTo>
                    <a:pt x="301752" y="587110"/>
                    <a:pt x="297180" y="587110"/>
                    <a:pt x="297180" y="587110"/>
                  </a:cubicBezTo>
                  <a:cubicBezTo>
                    <a:pt x="297180" y="587110"/>
                    <a:pt x="301752" y="591682"/>
                    <a:pt x="301752" y="591682"/>
                  </a:cubicBezTo>
                  <a:cubicBezTo>
                    <a:pt x="297180" y="591682"/>
                    <a:pt x="297180" y="591682"/>
                    <a:pt x="292608" y="591682"/>
                  </a:cubicBezTo>
                  <a:cubicBezTo>
                    <a:pt x="297180" y="591682"/>
                    <a:pt x="297180" y="596254"/>
                    <a:pt x="301752" y="596254"/>
                  </a:cubicBezTo>
                  <a:cubicBezTo>
                    <a:pt x="301752" y="596254"/>
                    <a:pt x="301752" y="596254"/>
                    <a:pt x="301752" y="596254"/>
                  </a:cubicBezTo>
                  <a:cubicBezTo>
                    <a:pt x="306324" y="591682"/>
                    <a:pt x="310896" y="596254"/>
                    <a:pt x="310896" y="596254"/>
                  </a:cubicBezTo>
                  <a:cubicBezTo>
                    <a:pt x="315468" y="596254"/>
                    <a:pt x="315468" y="596254"/>
                    <a:pt x="320040" y="600826"/>
                  </a:cubicBezTo>
                  <a:cubicBezTo>
                    <a:pt x="320040" y="605398"/>
                    <a:pt x="320040" y="600826"/>
                    <a:pt x="324612" y="600826"/>
                  </a:cubicBezTo>
                  <a:cubicBezTo>
                    <a:pt x="329184" y="605398"/>
                    <a:pt x="329184" y="600826"/>
                    <a:pt x="333756" y="600826"/>
                  </a:cubicBezTo>
                  <a:cubicBezTo>
                    <a:pt x="333756" y="605398"/>
                    <a:pt x="333756" y="605398"/>
                    <a:pt x="338328" y="605398"/>
                  </a:cubicBezTo>
                  <a:cubicBezTo>
                    <a:pt x="338328" y="605398"/>
                    <a:pt x="338328" y="605398"/>
                    <a:pt x="338328" y="609970"/>
                  </a:cubicBezTo>
                  <a:cubicBezTo>
                    <a:pt x="342900" y="609970"/>
                    <a:pt x="342900" y="609970"/>
                    <a:pt x="342900" y="614542"/>
                  </a:cubicBezTo>
                  <a:cubicBezTo>
                    <a:pt x="342900" y="614542"/>
                    <a:pt x="338328" y="614542"/>
                    <a:pt x="338328" y="614542"/>
                  </a:cubicBezTo>
                  <a:cubicBezTo>
                    <a:pt x="347472" y="619114"/>
                    <a:pt x="347472" y="632830"/>
                    <a:pt x="356616" y="628258"/>
                  </a:cubicBezTo>
                  <a:cubicBezTo>
                    <a:pt x="356616" y="632830"/>
                    <a:pt x="356616" y="637402"/>
                    <a:pt x="356616" y="637402"/>
                  </a:cubicBezTo>
                  <a:cubicBezTo>
                    <a:pt x="352044" y="637402"/>
                    <a:pt x="356616" y="632830"/>
                    <a:pt x="352044" y="632830"/>
                  </a:cubicBezTo>
                  <a:cubicBezTo>
                    <a:pt x="356616" y="632830"/>
                    <a:pt x="356616" y="637402"/>
                    <a:pt x="352044" y="637402"/>
                  </a:cubicBezTo>
                  <a:cubicBezTo>
                    <a:pt x="352044" y="637402"/>
                    <a:pt x="361188" y="646546"/>
                    <a:pt x="361188" y="646546"/>
                  </a:cubicBezTo>
                  <a:cubicBezTo>
                    <a:pt x="361188" y="641974"/>
                    <a:pt x="356616" y="641974"/>
                    <a:pt x="356616" y="641974"/>
                  </a:cubicBezTo>
                  <a:cubicBezTo>
                    <a:pt x="352044" y="646546"/>
                    <a:pt x="352044" y="660262"/>
                    <a:pt x="352044" y="664834"/>
                  </a:cubicBezTo>
                  <a:cubicBezTo>
                    <a:pt x="347472" y="669406"/>
                    <a:pt x="352044" y="692266"/>
                    <a:pt x="338328" y="692266"/>
                  </a:cubicBezTo>
                  <a:cubicBezTo>
                    <a:pt x="333756" y="692266"/>
                    <a:pt x="324612" y="692266"/>
                    <a:pt x="320040" y="692266"/>
                  </a:cubicBezTo>
                  <a:cubicBezTo>
                    <a:pt x="320040" y="692266"/>
                    <a:pt x="315468" y="692266"/>
                    <a:pt x="315468" y="692266"/>
                  </a:cubicBezTo>
                  <a:cubicBezTo>
                    <a:pt x="310896" y="692266"/>
                    <a:pt x="310896" y="687694"/>
                    <a:pt x="306324" y="687694"/>
                  </a:cubicBezTo>
                  <a:cubicBezTo>
                    <a:pt x="297180" y="687694"/>
                    <a:pt x="292608" y="692266"/>
                    <a:pt x="283464" y="687694"/>
                  </a:cubicBezTo>
                  <a:cubicBezTo>
                    <a:pt x="274320" y="687694"/>
                    <a:pt x="269748" y="683122"/>
                    <a:pt x="260604" y="683122"/>
                  </a:cubicBezTo>
                  <a:cubicBezTo>
                    <a:pt x="251460" y="683122"/>
                    <a:pt x="237744" y="687694"/>
                    <a:pt x="233172" y="678550"/>
                  </a:cubicBezTo>
                  <a:cubicBezTo>
                    <a:pt x="228600" y="678550"/>
                    <a:pt x="214884" y="683122"/>
                    <a:pt x="219456" y="687694"/>
                  </a:cubicBezTo>
                  <a:cubicBezTo>
                    <a:pt x="214884" y="687694"/>
                    <a:pt x="196596" y="692266"/>
                    <a:pt x="201168" y="696838"/>
                  </a:cubicBezTo>
                  <a:cubicBezTo>
                    <a:pt x="205740" y="701410"/>
                    <a:pt x="205740" y="701410"/>
                    <a:pt x="205740" y="705982"/>
                  </a:cubicBezTo>
                  <a:cubicBezTo>
                    <a:pt x="205740" y="705982"/>
                    <a:pt x="205740" y="705982"/>
                    <a:pt x="210312" y="701410"/>
                  </a:cubicBezTo>
                  <a:cubicBezTo>
                    <a:pt x="205740" y="705982"/>
                    <a:pt x="210312" y="705982"/>
                    <a:pt x="210312" y="710554"/>
                  </a:cubicBezTo>
                  <a:cubicBezTo>
                    <a:pt x="210312" y="710554"/>
                    <a:pt x="210312" y="710554"/>
                    <a:pt x="214884" y="710554"/>
                  </a:cubicBezTo>
                  <a:cubicBezTo>
                    <a:pt x="205740" y="719698"/>
                    <a:pt x="214884" y="733414"/>
                    <a:pt x="210312" y="747130"/>
                  </a:cubicBezTo>
                  <a:cubicBezTo>
                    <a:pt x="210312" y="751702"/>
                    <a:pt x="205740" y="774562"/>
                    <a:pt x="196596" y="774562"/>
                  </a:cubicBezTo>
                  <a:cubicBezTo>
                    <a:pt x="196596" y="774562"/>
                    <a:pt x="192024" y="797422"/>
                    <a:pt x="201168" y="792850"/>
                  </a:cubicBezTo>
                  <a:cubicBezTo>
                    <a:pt x="201168" y="797422"/>
                    <a:pt x="201168" y="797422"/>
                    <a:pt x="201168" y="801994"/>
                  </a:cubicBezTo>
                  <a:cubicBezTo>
                    <a:pt x="210312" y="797422"/>
                    <a:pt x="210312" y="801994"/>
                    <a:pt x="210312" y="811138"/>
                  </a:cubicBezTo>
                  <a:cubicBezTo>
                    <a:pt x="210312" y="815710"/>
                    <a:pt x="205740" y="829426"/>
                    <a:pt x="205740" y="833998"/>
                  </a:cubicBezTo>
                  <a:cubicBezTo>
                    <a:pt x="214884" y="824854"/>
                    <a:pt x="224028" y="838570"/>
                    <a:pt x="233172" y="829426"/>
                  </a:cubicBezTo>
                  <a:cubicBezTo>
                    <a:pt x="233172" y="829426"/>
                    <a:pt x="242316" y="824854"/>
                    <a:pt x="246888" y="824854"/>
                  </a:cubicBezTo>
                  <a:cubicBezTo>
                    <a:pt x="246888" y="829426"/>
                    <a:pt x="260604" y="833998"/>
                    <a:pt x="260604" y="843142"/>
                  </a:cubicBezTo>
                  <a:cubicBezTo>
                    <a:pt x="256032" y="847714"/>
                    <a:pt x="269748" y="861430"/>
                    <a:pt x="274320" y="852286"/>
                  </a:cubicBezTo>
                  <a:cubicBezTo>
                    <a:pt x="278892" y="843142"/>
                    <a:pt x="292608" y="838570"/>
                    <a:pt x="301752" y="838570"/>
                  </a:cubicBezTo>
                  <a:cubicBezTo>
                    <a:pt x="310896" y="838570"/>
                    <a:pt x="320040" y="838570"/>
                    <a:pt x="324612" y="838570"/>
                  </a:cubicBezTo>
                  <a:cubicBezTo>
                    <a:pt x="329184" y="838570"/>
                    <a:pt x="329184" y="833998"/>
                    <a:pt x="333756" y="833998"/>
                  </a:cubicBezTo>
                  <a:cubicBezTo>
                    <a:pt x="338328" y="833998"/>
                    <a:pt x="338328" y="838570"/>
                    <a:pt x="342900" y="833998"/>
                  </a:cubicBezTo>
                  <a:cubicBezTo>
                    <a:pt x="347472" y="829426"/>
                    <a:pt x="347472" y="820282"/>
                    <a:pt x="356616" y="820282"/>
                  </a:cubicBezTo>
                  <a:cubicBezTo>
                    <a:pt x="361188" y="820282"/>
                    <a:pt x="370332" y="820282"/>
                    <a:pt x="365760" y="815710"/>
                  </a:cubicBezTo>
                  <a:cubicBezTo>
                    <a:pt x="365760" y="801994"/>
                    <a:pt x="388620" y="797422"/>
                    <a:pt x="379476" y="788278"/>
                  </a:cubicBezTo>
                  <a:cubicBezTo>
                    <a:pt x="374904" y="783706"/>
                    <a:pt x="374904" y="769990"/>
                    <a:pt x="379476" y="765418"/>
                  </a:cubicBezTo>
                  <a:cubicBezTo>
                    <a:pt x="384048" y="760846"/>
                    <a:pt x="388620" y="751702"/>
                    <a:pt x="393192" y="751702"/>
                  </a:cubicBezTo>
                  <a:cubicBezTo>
                    <a:pt x="397764" y="751702"/>
                    <a:pt x="397764" y="747130"/>
                    <a:pt x="393192" y="747130"/>
                  </a:cubicBezTo>
                  <a:cubicBezTo>
                    <a:pt x="397764" y="742558"/>
                    <a:pt x="402336" y="742558"/>
                    <a:pt x="406908" y="742558"/>
                  </a:cubicBezTo>
                  <a:cubicBezTo>
                    <a:pt x="411480" y="742558"/>
                    <a:pt x="416052" y="742558"/>
                    <a:pt x="416052" y="737986"/>
                  </a:cubicBezTo>
                  <a:cubicBezTo>
                    <a:pt x="420624" y="737986"/>
                    <a:pt x="420624" y="733414"/>
                    <a:pt x="425197" y="733414"/>
                  </a:cubicBezTo>
                  <a:cubicBezTo>
                    <a:pt x="429768" y="733414"/>
                    <a:pt x="438912" y="728842"/>
                    <a:pt x="438912" y="724270"/>
                  </a:cubicBezTo>
                  <a:cubicBezTo>
                    <a:pt x="438912" y="719698"/>
                    <a:pt x="438912" y="719698"/>
                    <a:pt x="443484" y="715126"/>
                  </a:cubicBezTo>
                  <a:cubicBezTo>
                    <a:pt x="443484" y="715126"/>
                    <a:pt x="443484" y="715126"/>
                    <a:pt x="438912" y="715126"/>
                  </a:cubicBezTo>
                  <a:cubicBezTo>
                    <a:pt x="438912" y="715126"/>
                    <a:pt x="434340" y="705982"/>
                    <a:pt x="438912" y="705982"/>
                  </a:cubicBezTo>
                  <a:cubicBezTo>
                    <a:pt x="438912" y="701410"/>
                    <a:pt x="448057" y="696838"/>
                    <a:pt x="452629" y="696838"/>
                  </a:cubicBezTo>
                  <a:cubicBezTo>
                    <a:pt x="457200" y="692266"/>
                    <a:pt x="480060" y="696838"/>
                    <a:pt x="480060" y="701410"/>
                  </a:cubicBezTo>
                  <a:cubicBezTo>
                    <a:pt x="489204" y="701410"/>
                    <a:pt x="493777" y="701410"/>
                    <a:pt x="507492" y="701410"/>
                  </a:cubicBezTo>
                  <a:cubicBezTo>
                    <a:pt x="507492" y="701410"/>
                    <a:pt x="507492" y="701410"/>
                    <a:pt x="507492" y="701410"/>
                  </a:cubicBezTo>
                  <a:cubicBezTo>
                    <a:pt x="512064" y="696838"/>
                    <a:pt x="516637" y="696838"/>
                    <a:pt x="521209" y="692266"/>
                  </a:cubicBezTo>
                  <a:cubicBezTo>
                    <a:pt x="525781" y="687694"/>
                    <a:pt x="525781" y="692266"/>
                    <a:pt x="530352" y="687694"/>
                  </a:cubicBezTo>
                  <a:cubicBezTo>
                    <a:pt x="539497" y="687694"/>
                    <a:pt x="539497" y="678550"/>
                    <a:pt x="544069" y="673978"/>
                  </a:cubicBezTo>
                  <a:cubicBezTo>
                    <a:pt x="553212" y="669406"/>
                    <a:pt x="557784" y="673978"/>
                    <a:pt x="562357" y="678550"/>
                  </a:cubicBezTo>
                  <a:cubicBezTo>
                    <a:pt x="571501" y="683122"/>
                    <a:pt x="571501" y="683122"/>
                    <a:pt x="576073" y="692266"/>
                  </a:cubicBezTo>
                  <a:cubicBezTo>
                    <a:pt x="576073" y="696838"/>
                    <a:pt x="576073" y="701410"/>
                    <a:pt x="580644" y="701410"/>
                  </a:cubicBezTo>
                  <a:cubicBezTo>
                    <a:pt x="585217" y="705982"/>
                    <a:pt x="589789" y="705982"/>
                    <a:pt x="589789" y="710554"/>
                  </a:cubicBezTo>
                  <a:cubicBezTo>
                    <a:pt x="589789" y="715126"/>
                    <a:pt x="594361" y="710554"/>
                    <a:pt x="598933" y="715126"/>
                  </a:cubicBezTo>
                  <a:cubicBezTo>
                    <a:pt x="603504" y="719698"/>
                    <a:pt x="608077" y="724270"/>
                    <a:pt x="617221" y="733414"/>
                  </a:cubicBezTo>
                  <a:cubicBezTo>
                    <a:pt x="621793" y="737986"/>
                    <a:pt x="626364" y="742558"/>
                    <a:pt x="630937" y="742558"/>
                  </a:cubicBezTo>
                  <a:cubicBezTo>
                    <a:pt x="635509" y="742558"/>
                    <a:pt x="640081" y="742558"/>
                    <a:pt x="640081" y="742558"/>
                  </a:cubicBezTo>
                  <a:cubicBezTo>
                    <a:pt x="644653" y="742558"/>
                    <a:pt x="644653" y="751702"/>
                    <a:pt x="649225" y="751702"/>
                  </a:cubicBezTo>
                  <a:cubicBezTo>
                    <a:pt x="653797" y="751702"/>
                    <a:pt x="649225" y="756274"/>
                    <a:pt x="649225" y="756274"/>
                  </a:cubicBezTo>
                  <a:cubicBezTo>
                    <a:pt x="649225" y="756274"/>
                    <a:pt x="653797" y="756274"/>
                    <a:pt x="658369" y="756274"/>
                  </a:cubicBezTo>
                  <a:cubicBezTo>
                    <a:pt x="662941" y="760846"/>
                    <a:pt x="662941" y="765418"/>
                    <a:pt x="662941" y="765418"/>
                  </a:cubicBezTo>
                  <a:cubicBezTo>
                    <a:pt x="667513" y="769990"/>
                    <a:pt x="672085" y="765418"/>
                    <a:pt x="672085" y="769990"/>
                  </a:cubicBezTo>
                  <a:cubicBezTo>
                    <a:pt x="676657" y="774562"/>
                    <a:pt x="676657" y="783706"/>
                    <a:pt x="681229" y="788278"/>
                  </a:cubicBezTo>
                  <a:cubicBezTo>
                    <a:pt x="681229" y="792850"/>
                    <a:pt x="681229" y="792850"/>
                    <a:pt x="685801" y="797422"/>
                  </a:cubicBezTo>
                  <a:cubicBezTo>
                    <a:pt x="685801" y="801994"/>
                    <a:pt x="681229" y="801994"/>
                    <a:pt x="681229" y="806566"/>
                  </a:cubicBezTo>
                  <a:cubicBezTo>
                    <a:pt x="681229" y="811138"/>
                    <a:pt x="672085" y="815710"/>
                    <a:pt x="676657" y="820282"/>
                  </a:cubicBezTo>
                  <a:cubicBezTo>
                    <a:pt x="681229" y="824854"/>
                    <a:pt x="685801" y="815710"/>
                    <a:pt x="690373" y="811138"/>
                  </a:cubicBezTo>
                  <a:cubicBezTo>
                    <a:pt x="694945" y="806566"/>
                    <a:pt x="690373" y="801994"/>
                    <a:pt x="699517" y="797422"/>
                  </a:cubicBezTo>
                  <a:cubicBezTo>
                    <a:pt x="708661" y="797422"/>
                    <a:pt x="704089" y="783706"/>
                    <a:pt x="699517" y="783706"/>
                  </a:cubicBezTo>
                  <a:cubicBezTo>
                    <a:pt x="685801" y="779134"/>
                    <a:pt x="704089" y="760846"/>
                    <a:pt x="708661" y="765418"/>
                  </a:cubicBezTo>
                  <a:cubicBezTo>
                    <a:pt x="713233" y="769990"/>
                    <a:pt x="713233" y="765418"/>
                    <a:pt x="717805" y="769990"/>
                  </a:cubicBezTo>
                  <a:cubicBezTo>
                    <a:pt x="722377" y="769990"/>
                    <a:pt x="722377" y="774562"/>
                    <a:pt x="722377" y="779134"/>
                  </a:cubicBezTo>
                  <a:cubicBezTo>
                    <a:pt x="726949" y="788278"/>
                    <a:pt x="736093" y="774562"/>
                    <a:pt x="726949" y="769990"/>
                  </a:cubicBezTo>
                  <a:cubicBezTo>
                    <a:pt x="717805" y="760846"/>
                    <a:pt x="699517" y="751702"/>
                    <a:pt x="685801" y="747130"/>
                  </a:cubicBezTo>
                  <a:cubicBezTo>
                    <a:pt x="672085" y="742558"/>
                    <a:pt x="681229" y="742558"/>
                    <a:pt x="685801" y="737986"/>
                  </a:cubicBezTo>
                  <a:cubicBezTo>
                    <a:pt x="685801" y="733414"/>
                    <a:pt x="672085" y="733414"/>
                    <a:pt x="667513" y="733414"/>
                  </a:cubicBezTo>
                  <a:cubicBezTo>
                    <a:pt x="658369" y="728842"/>
                    <a:pt x="649225" y="724270"/>
                    <a:pt x="644653" y="719698"/>
                  </a:cubicBezTo>
                  <a:cubicBezTo>
                    <a:pt x="640081" y="710554"/>
                    <a:pt x="640081" y="701410"/>
                    <a:pt x="630937" y="696838"/>
                  </a:cubicBezTo>
                  <a:cubicBezTo>
                    <a:pt x="621793" y="692266"/>
                    <a:pt x="617221" y="687694"/>
                    <a:pt x="612649" y="683122"/>
                  </a:cubicBezTo>
                  <a:cubicBezTo>
                    <a:pt x="612649" y="678550"/>
                    <a:pt x="608077" y="678550"/>
                    <a:pt x="612649" y="673978"/>
                  </a:cubicBezTo>
                  <a:cubicBezTo>
                    <a:pt x="617221" y="673978"/>
                    <a:pt x="617221" y="669406"/>
                    <a:pt x="617221" y="669406"/>
                  </a:cubicBezTo>
                  <a:cubicBezTo>
                    <a:pt x="617221" y="669406"/>
                    <a:pt x="608077" y="660262"/>
                    <a:pt x="617221" y="660262"/>
                  </a:cubicBezTo>
                  <a:cubicBezTo>
                    <a:pt x="617221" y="664834"/>
                    <a:pt x="630937" y="655690"/>
                    <a:pt x="630937" y="655690"/>
                  </a:cubicBezTo>
                  <a:cubicBezTo>
                    <a:pt x="635509" y="651118"/>
                    <a:pt x="635509" y="655690"/>
                    <a:pt x="640081" y="655690"/>
                  </a:cubicBezTo>
                  <a:cubicBezTo>
                    <a:pt x="644653" y="655690"/>
                    <a:pt x="640081" y="655690"/>
                    <a:pt x="644653" y="660262"/>
                  </a:cubicBezTo>
                  <a:cubicBezTo>
                    <a:pt x="644653" y="660262"/>
                    <a:pt x="640081" y="660262"/>
                    <a:pt x="640081" y="660262"/>
                  </a:cubicBezTo>
                  <a:cubicBezTo>
                    <a:pt x="640081" y="664834"/>
                    <a:pt x="649225" y="687694"/>
                    <a:pt x="653797" y="673978"/>
                  </a:cubicBezTo>
                  <a:cubicBezTo>
                    <a:pt x="653797" y="673978"/>
                    <a:pt x="653797" y="673978"/>
                    <a:pt x="658369" y="673978"/>
                  </a:cubicBezTo>
                  <a:cubicBezTo>
                    <a:pt x="658369" y="669406"/>
                    <a:pt x="658369" y="664834"/>
                    <a:pt x="662941" y="669406"/>
                  </a:cubicBezTo>
                  <a:cubicBezTo>
                    <a:pt x="662941" y="669406"/>
                    <a:pt x="667513" y="669406"/>
                    <a:pt x="667513" y="673978"/>
                  </a:cubicBezTo>
                  <a:cubicBezTo>
                    <a:pt x="662941" y="669406"/>
                    <a:pt x="662941" y="678550"/>
                    <a:pt x="667513" y="678550"/>
                  </a:cubicBezTo>
                  <a:cubicBezTo>
                    <a:pt x="667513" y="678550"/>
                    <a:pt x="667513" y="678550"/>
                    <a:pt x="667513" y="678550"/>
                  </a:cubicBezTo>
                  <a:cubicBezTo>
                    <a:pt x="667513" y="683122"/>
                    <a:pt x="667513" y="683122"/>
                    <a:pt x="672085" y="687694"/>
                  </a:cubicBezTo>
                  <a:cubicBezTo>
                    <a:pt x="672085" y="687694"/>
                    <a:pt x="667513" y="687694"/>
                    <a:pt x="667513" y="683122"/>
                  </a:cubicBezTo>
                  <a:cubicBezTo>
                    <a:pt x="667513" y="683122"/>
                    <a:pt x="667513" y="683122"/>
                    <a:pt x="667513" y="683122"/>
                  </a:cubicBezTo>
                  <a:cubicBezTo>
                    <a:pt x="667513" y="683122"/>
                    <a:pt x="672085" y="692266"/>
                    <a:pt x="676657" y="692266"/>
                  </a:cubicBezTo>
                  <a:cubicBezTo>
                    <a:pt x="676657" y="692266"/>
                    <a:pt x="681229" y="692266"/>
                    <a:pt x="676657" y="692266"/>
                  </a:cubicBezTo>
                  <a:cubicBezTo>
                    <a:pt x="676657" y="692266"/>
                    <a:pt x="676657" y="692266"/>
                    <a:pt x="681229" y="692266"/>
                  </a:cubicBezTo>
                  <a:cubicBezTo>
                    <a:pt x="681229" y="692266"/>
                    <a:pt x="676657" y="692266"/>
                    <a:pt x="676657" y="692266"/>
                  </a:cubicBezTo>
                  <a:cubicBezTo>
                    <a:pt x="676657" y="692266"/>
                    <a:pt x="676657" y="696838"/>
                    <a:pt x="681229" y="696838"/>
                  </a:cubicBezTo>
                  <a:cubicBezTo>
                    <a:pt x="681229" y="696838"/>
                    <a:pt x="681229" y="696838"/>
                    <a:pt x="676657" y="696838"/>
                  </a:cubicBezTo>
                  <a:cubicBezTo>
                    <a:pt x="676657" y="696838"/>
                    <a:pt x="681229" y="701410"/>
                    <a:pt x="681229" y="701410"/>
                  </a:cubicBezTo>
                  <a:cubicBezTo>
                    <a:pt x="681229" y="701410"/>
                    <a:pt x="681229" y="701410"/>
                    <a:pt x="681229" y="701410"/>
                  </a:cubicBezTo>
                  <a:cubicBezTo>
                    <a:pt x="685801" y="705982"/>
                    <a:pt x="694945" y="710554"/>
                    <a:pt x="699517" y="715126"/>
                  </a:cubicBezTo>
                  <a:cubicBezTo>
                    <a:pt x="704089" y="715126"/>
                    <a:pt x="704089" y="715126"/>
                    <a:pt x="704089" y="715126"/>
                  </a:cubicBezTo>
                  <a:cubicBezTo>
                    <a:pt x="704089" y="715126"/>
                    <a:pt x="704089" y="715126"/>
                    <a:pt x="699517" y="715126"/>
                  </a:cubicBezTo>
                  <a:cubicBezTo>
                    <a:pt x="699517" y="719698"/>
                    <a:pt x="704089" y="719698"/>
                    <a:pt x="704089" y="719698"/>
                  </a:cubicBezTo>
                  <a:cubicBezTo>
                    <a:pt x="704089" y="719698"/>
                    <a:pt x="708661" y="719698"/>
                    <a:pt x="708661" y="719698"/>
                  </a:cubicBezTo>
                  <a:cubicBezTo>
                    <a:pt x="713233" y="719698"/>
                    <a:pt x="713233" y="724270"/>
                    <a:pt x="717805" y="724270"/>
                  </a:cubicBezTo>
                  <a:cubicBezTo>
                    <a:pt x="713233" y="724270"/>
                    <a:pt x="704089" y="724270"/>
                    <a:pt x="704089" y="728842"/>
                  </a:cubicBezTo>
                  <a:cubicBezTo>
                    <a:pt x="708661" y="728842"/>
                    <a:pt x="717805" y="728842"/>
                    <a:pt x="717805" y="728842"/>
                  </a:cubicBezTo>
                  <a:cubicBezTo>
                    <a:pt x="726949" y="733414"/>
                    <a:pt x="731521" y="737986"/>
                    <a:pt x="740665" y="737986"/>
                  </a:cubicBezTo>
                  <a:cubicBezTo>
                    <a:pt x="745237" y="747130"/>
                    <a:pt x="754381" y="747130"/>
                    <a:pt x="758953" y="751702"/>
                  </a:cubicBezTo>
                  <a:cubicBezTo>
                    <a:pt x="758953" y="751702"/>
                    <a:pt x="758953" y="751702"/>
                    <a:pt x="758953" y="751702"/>
                  </a:cubicBezTo>
                  <a:cubicBezTo>
                    <a:pt x="763525" y="751702"/>
                    <a:pt x="758953" y="760846"/>
                    <a:pt x="758953" y="760846"/>
                  </a:cubicBezTo>
                  <a:cubicBezTo>
                    <a:pt x="758953" y="765418"/>
                    <a:pt x="763525" y="769990"/>
                    <a:pt x="758953" y="769990"/>
                  </a:cubicBezTo>
                  <a:cubicBezTo>
                    <a:pt x="758953" y="774562"/>
                    <a:pt x="758953" y="774562"/>
                    <a:pt x="758953" y="774562"/>
                  </a:cubicBezTo>
                  <a:cubicBezTo>
                    <a:pt x="758953" y="774562"/>
                    <a:pt x="763525" y="779134"/>
                    <a:pt x="763525" y="779134"/>
                  </a:cubicBezTo>
                  <a:cubicBezTo>
                    <a:pt x="763525" y="774562"/>
                    <a:pt x="763525" y="779134"/>
                    <a:pt x="758953" y="779134"/>
                  </a:cubicBezTo>
                  <a:cubicBezTo>
                    <a:pt x="763525" y="783706"/>
                    <a:pt x="768097" y="783706"/>
                    <a:pt x="772669" y="788278"/>
                  </a:cubicBezTo>
                  <a:cubicBezTo>
                    <a:pt x="777241" y="792850"/>
                    <a:pt x="777241" y="797422"/>
                    <a:pt x="781813" y="801994"/>
                  </a:cubicBezTo>
                  <a:cubicBezTo>
                    <a:pt x="786385" y="806566"/>
                    <a:pt x="795529" y="806566"/>
                    <a:pt x="790957" y="811138"/>
                  </a:cubicBezTo>
                  <a:cubicBezTo>
                    <a:pt x="786385" y="815710"/>
                    <a:pt x="795529" y="820282"/>
                    <a:pt x="795529" y="811138"/>
                  </a:cubicBezTo>
                  <a:cubicBezTo>
                    <a:pt x="800101" y="815710"/>
                    <a:pt x="800101" y="815710"/>
                    <a:pt x="804673" y="824854"/>
                  </a:cubicBezTo>
                  <a:cubicBezTo>
                    <a:pt x="809245" y="820282"/>
                    <a:pt x="809245" y="824854"/>
                    <a:pt x="818389" y="824854"/>
                  </a:cubicBezTo>
                  <a:cubicBezTo>
                    <a:pt x="813817" y="829426"/>
                    <a:pt x="809245" y="829426"/>
                    <a:pt x="804673" y="833998"/>
                  </a:cubicBezTo>
                  <a:cubicBezTo>
                    <a:pt x="809245" y="838570"/>
                    <a:pt x="813817" y="843142"/>
                    <a:pt x="813817" y="847714"/>
                  </a:cubicBezTo>
                  <a:cubicBezTo>
                    <a:pt x="818389" y="852286"/>
                    <a:pt x="809245" y="861430"/>
                    <a:pt x="818389" y="861430"/>
                  </a:cubicBezTo>
                  <a:cubicBezTo>
                    <a:pt x="813817" y="847714"/>
                    <a:pt x="827533" y="866002"/>
                    <a:pt x="827533" y="866002"/>
                  </a:cubicBezTo>
                  <a:cubicBezTo>
                    <a:pt x="822961" y="847714"/>
                    <a:pt x="836677" y="866002"/>
                    <a:pt x="841249" y="866002"/>
                  </a:cubicBezTo>
                  <a:cubicBezTo>
                    <a:pt x="841249" y="866002"/>
                    <a:pt x="832105" y="843142"/>
                    <a:pt x="832105" y="843142"/>
                  </a:cubicBezTo>
                  <a:cubicBezTo>
                    <a:pt x="836677" y="847714"/>
                    <a:pt x="841249" y="847714"/>
                    <a:pt x="841249" y="847714"/>
                  </a:cubicBezTo>
                  <a:cubicBezTo>
                    <a:pt x="845821" y="843142"/>
                    <a:pt x="845821" y="843142"/>
                    <a:pt x="841249" y="838570"/>
                  </a:cubicBezTo>
                  <a:cubicBezTo>
                    <a:pt x="841249" y="838570"/>
                    <a:pt x="841249" y="843142"/>
                    <a:pt x="841249" y="843142"/>
                  </a:cubicBezTo>
                  <a:cubicBezTo>
                    <a:pt x="841249" y="843142"/>
                    <a:pt x="836677" y="833998"/>
                    <a:pt x="836677" y="833998"/>
                  </a:cubicBezTo>
                  <a:cubicBezTo>
                    <a:pt x="841249" y="833998"/>
                    <a:pt x="841249" y="833998"/>
                    <a:pt x="841249" y="833998"/>
                  </a:cubicBezTo>
                  <a:cubicBezTo>
                    <a:pt x="841249" y="833998"/>
                    <a:pt x="841249" y="833998"/>
                    <a:pt x="841249" y="833998"/>
                  </a:cubicBezTo>
                  <a:cubicBezTo>
                    <a:pt x="841249" y="833998"/>
                    <a:pt x="845821" y="833998"/>
                    <a:pt x="845821" y="833998"/>
                  </a:cubicBezTo>
                  <a:cubicBezTo>
                    <a:pt x="850393" y="833998"/>
                    <a:pt x="850393" y="838570"/>
                    <a:pt x="854965" y="843142"/>
                  </a:cubicBezTo>
                  <a:cubicBezTo>
                    <a:pt x="854965" y="838570"/>
                    <a:pt x="854965" y="829426"/>
                    <a:pt x="850393" y="824854"/>
                  </a:cubicBezTo>
                  <a:cubicBezTo>
                    <a:pt x="854965" y="824854"/>
                    <a:pt x="854965" y="829426"/>
                    <a:pt x="859537" y="833998"/>
                  </a:cubicBezTo>
                  <a:cubicBezTo>
                    <a:pt x="859537" y="833998"/>
                    <a:pt x="864109" y="838570"/>
                    <a:pt x="864109" y="833998"/>
                  </a:cubicBezTo>
                  <a:cubicBezTo>
                    <a:pt x="864109" y="829426"/>
                    <a:pt x="859537" y="829426"/>
                    <a:pt x="859537" y="829426"/>
                  </a:cubicBezTo>
                  <a:cubicBezTo>
                    <a:pt x="859537" y="824854"/>
                    <a:pt x="859537" y="820282"/>
                    <a:pt x="854965" y="820282"/>
                  </a:cubicBezTo>
                  <a:cubicBezTo>
                    <a:pt x="850393" y="820282"/>
                    <a:pt x="845821" y="820282"/>
                    <a:pt x="845821" y="815710"/>
                  </a:cubicBezTo>
                  <a:cubicBezTo>
                    <a:pt x="841249" y="811138"/>
                    <a:pt x="841249" y="811138"/>
                    <a:pt x="836677" y="811138"/>
                  </a:cubicBezTo>
                  <a:cubicBezTo>
                    <a:pt x="841249" y="801994"/>
                    <a:pt x="813817" y="779134"/>
                    <a:pt x="832105" y="774562"/>
                  </a:cubicBezTo>
                  <a:cubicBezTo>
                    <a:pt x="832105" y="774562"/>
                    <a:pt x="832105" y="774562"/>
                    <a:pt x="827533" y="774562"/>
                  </a:cubicBezTo>
                  <a:cubicBezTo>
                    <a:pt x="832105" y="779134"/>
                    <a:pt x="836677" y="779134"/>
                    <a:pt x="836677" y="783706"/>
                  </a:cubicBezTo>
                  <a:cubicBezTo>
                    <a:pt x="836677" y="788278"/>
                    <a:pt x="841249" y="792850"/>
                    <a:pt x="845821" y="788278"/>
                  </a:cubicBezTo>
                  <a:cubicBezTo>
                    <a:pt x="845821" y="788278"/>
                    <a:pt x="836677" y="783706"/>
                    <a:pt x="841249" y="779134"/>
                  </a:cubicBezTo>
                  <a:cubicBezTo>
                    <a:pt x="841249" y="779134"/>
                    <a:pt x="850393" y="783706"/>
                    <a:pt x="854965" y="783706"/>
                  </a:cubicBezTo>
                  <a:cubicBezTo>
                    <a:pt x="854965" y="783706"/>
                    <a:pt x="850393" y="779134"/>
                    <a:pt x="850393" y="774562"/>
                  </a:cubicBezTo>
                  <a:cubicBezTo>
                    <a:pt x="850393" y="774562"/>
                    <a:pt x="859537" y="779134"/>
                    <a:pt x="864109" y="779134"/>
                  </a:cubicBezTo>
                  <a:cubicBezTo>
                    <a:pt x="864109" y="779134"/>
                    <a:pt x="859537" y="774562"/>
                    <a:pt x="859537" y="774562"/>
                  </a:cubicBezTo>
                  <a:cubicBezTo>
                    <a:pt x="859537" y="774562"/>
                    <a:pt x="850393" y="769990"/>
                    <a:pt x="850393" y="769990"/>
                  </a:cubicBezTo>
                  <a:cubicBezTo>
                    <a:pt x="850393" y="769990"/>
                    <a:pt x="850393" y="765418"/>
                    <a:pt x="850393" y="765418"/>
                  </a:cubicBezTo>
                  <a:cubicBezTo>
                    <a:pt x="850393" y="765418"/>
                    <a:pt x="854965" y="765418"/>
                    <a:pt x="859537" y="765418"/>
                  </a:cubicBezTo>
                  <a:cubicBezTo>
                    <a:pt x="864109" y="760846"/>
                    <a:pt x="864109" y="765418"/>
                    <a:pt x="873253" y="765418"/>
                  </a:cubicBezTo>
                  <a:cubicBezTo>
                    <a:pt x="877825" y="765418"/>
                    <a:pt x="896113" y="765418"/>
                    <a:pt x="891541" y="769990"/>
                  </a:cubicBezTo>
                  <a:cubicBezTo>
                    <a:pt x="891541" y="769990"/>
                    <a:pt x="905257" y="774562"/>
                    <a:pt x="905257" y="769990"/>
                  </a:cubicBezTo>
                  <a:cubicBezTo>
                    <a:pt x="905257" y="769990"/>
                    <a:pt x="900685" y="769990"/>
                    <a:pt x="900685" y="774562"/>
                  </a:cubicBezTo>
                  <a:cubicBezTo>
                    <a:pt x="896113" y="774562"/>
                    <a:pt x="896113" y="783706"/>
                    <a:pt x="896113" y="783706"/>
                  </a:cubicBezTo>
                  <a:cubicBezTo>
                    <a:pt x="886969" y="801994"/>
                    <a:pt x="900685" y="792850"/>
                    <a:pt x="909829" y="792850"/>
                  </a:cubicBezTo>
                  <a:cubicBezTo>
                    <a:pt x="909829" y="792850"/>
                    <a:pt x="905257" y="797422"/>
                    <a:pt x="905257" y="797422"/>
                  </a:cubicBezTo>
                  <a:cubicBezTo>
                    <a:pt x="905257" y="797422"/>
                    <a:pt x="909829" y="801994"/>
                    <a:pt x="909829" y="801994"/>
                  </a:cubicBezTo>
                  <a:cubicBezTo>
                    <a:pt x="909829" y="801994"/>
                    <a:pt x="909829" y="806566"/>
                    <a:pt x="909829" y="806566"/>
                  </a:cubicBezTo>
                  <a:cubicBezTo>
                    <a:pt x="909829" y="806566"/>
                    <a:pt x="909829" y="806566"/>
                    <a:pt x="914401" y="806566"/>
                  </a:cubicBezTo>
                  <a:cubicBezTo>
                    <a:pt x="914401" y="806566"/>
                    <a:pt x="909829" y="811138"/>
                    <a:pt x="909829" y="811138"/>
                  </a:cubicBezTo>
                  <a:cubicBezTo>
                    <a:pt x="909829" y="815710"/>
                    <a:pt x="914401" y="815710"/>
                    <a:pt x="918973" y="815710"/>
                  </a:cubicBezTo>
                  <a:cubicBezTo>
                    <a:pt x="918973" y="815710"/>
                    <a:pt x="914401" y="815710"/>
                    <a:pt x="909829" y="815710"/>
                  </a:cubicBezTo>
                  <a:cubicBezTo>
                    <a:pt x="909829" y="811138"/>
                    <a:pt x="909829" y="806566"/>
                    <a:pt x="905257" y="806566"/>
                  </a:cubicBezTo>
                  <a:cubicBezTo>
                    <a:pt x="900685" y="806566"/>
                    <a:pt x="905257" y="811138"/>
                    <a:pt x="905257" y="815710"/>
                  </a:cubicBezTo>
                  <a:cubicBezTo>
                    <a:pt x="905257" y="815710"/>
                    <a:pt x="905257" y="815710"/>
                    <a:pt x="900685" y="815710"/>
                  </a:cubicBezTo>
                  <a:cubicBezTo>
                    <a:pt x="905257" y="824854"/>
                    <a:pt x="909829" y="815710"/>
                    <a:pt x="909829" y="820282"/>
                  </a:cubicBezTo>
                  <a:cubicBezTo>
                    <a:pt x="909829" y="820282"/>
                    <a:pt x="914401" y="820282"/>
                    <a:pt x="914401" y="824854"/>
                  </a:cubicBezTo>
                  <a:cubicBezTo>
                    <a:pt x="918973" y="829426"/>
                    <a:pt x="914401" y="829426"/>
                    <a:pt x="914401" y="833998"/>
                  </a:cubicBezTo>
                  <a:cubicBezTo>
                    <a:pt x="914401" y="838570"/>
                    <a:pt x="918973" y="843142"/>
                    <a:pt x="923545" y="843142"/>
                  </a:cubicBezTo>
                  <a:cubicBezTo>
                    <a:pt x="923545" y="843142"/>
                    <a:pt x="928117" y="847714"/>
                    <a:pt x="923545" y="847714"/>
                  </a:cubicBezTo>
                  <a:cubicBezTo>
                    <a:pt x="918973" y="847714"/>
                    <a:pt x="918973" y="847714"/>
                    <a:pt x="923545" y="852286"/>
                  </a:cubicBezTo>
                  <a:cubicBezTo>
                    <a:pt x="928117" y="847714"/>
                    <a:pt x="937261" y="847714"/>
                    <a:pt x="941833" y="852286"/>
                  </a:cubicBezTo>
                  <a:cubicBezTo>
                    <a:pt x="941833" y="852286"/>
                    <a:pt x="937261" y="856858"/>
                    <a:pt x="937261" y="856858"/>
                  </a:cubicBezTo>
                  <a:cubicBezTo>
                    <a:pt x="932689" y="856858"/>
                    <a:pt x="928117" y="856858"/>
                    <a:pt x="928117" y="861430"/>
                  </a:cubicBezTo>
                  <a:cubicBezTo>
                    <a:pt x="932689" y="861430"/>
                    <a:pt x="937261" y="861430"/>
                    <a:pt x="941833" y="861430"/>
                  </a:cubicBezTo>
                  <a:cubicBezTo>
                    <a:pt x="941833" y="861430"/>
                    <a:pt x="937261" y="866002"/>
                    <a:pt x="941833" y="866002"/>
                  </a:cubicBezTo>
                  <a:cubicBezTo>
                    <a:pt x="950977" y="861430"/>
                    <a:pt x="946405" y="861430"/>
                    <a:pt x="955549" y="866002"/>
                  </a:cubicBezTo>
                  <a:cubicBezTo>
                    <a:pt x="955549" y="866002"/>
                    <a:pt x="955549" y="861430"/>
                    <a:pt x="955549" y="861430"/>
                  </a:cubicBezTo>
                  <a:cubicBezTo>
                    <a:pt x="960121" y="861430"/>
                    <a:pt x="955549" y="866002"/>
                    <a:pt x="955549" y="866002"/>
                  </a:cubicBezTo>
                  <a:cubicBezTo>
                    <a:pt x="964693" y="866002"/>
                    <a:pt x="964693" y="879718"/>
                    <a:pt x="973837" y="875146"/>
                  </a:cubicBezTo>
                  <a:cubicBezTo>
                    <a:pt x="978409" y="875146"/>
                    <a:pt x="982981" y="875146"/>
                    <a:pt x="982981" y="875146"/>
                  </a:cubicBezTo>
                  <a:cubicBezTo>
                    <a:pt x="987553" y="870574"/>
                    <a:pt x="982981" y="861430"/>
                    <a:pt x="987553" y="861430"/>
                  </a:cubicBezTo>
                  <a:cubicBezTo>
                    <a:pt x="996697" y="856858"/>
                    <a:pt x="1014985" y="870574"/>
                    <a:pt x="1019557" y="875146"/>
                  </a:cubicBezTo>
                  <a:cubicBezTo>
                    <a:pt x="1024129" y="879718"/>
                    <a:pt x="1042417" y="879718"/>
                    <a:pt x="1046989" y="875146"/>
                  </a:cubicBezTo>
                  <a:cubicBezTo>
                    <a:pt x="1046989" y="875146"/>
                    <a:pt x="1046989" y="875146"/>
                    <a:pt x="1046989" y="875146"/>
                  </a:cubicBezTo>
                  <a:cubicBezTo>
                    <a:pt x="1056133" y="866002"/>
                    <a:pt x="1056133" y="861430"/>
                    <a:pt x="1069849" y="866002"/>
                  </a:cubicBezTo>
                  <a:cubicBezTo>
                    <a:pt x="1069849" y="866002"/>
                    <a:pt x="1083565" y="866002"/>
                    <a:pt x="1078993" y="861430"/>
                  </a:cubicBezTo>
                  <a:cubicBezTo>
                    <a:pt x="1083565" y="861430"/>
                    <a:pt x="1083565" y="856858"/>
                    <a:pt x="1088137" y="861430"/>
                  </a:cubicBezTo>
                  <a:cubicBezTo>
                    <a:pt x="1092709" y="866002"/>
                    <a:pt x="1088137" y="866002"/>
                    <a:pt x="1083565" y="870574"/>
                  </a:cubicBezTo>
                  <a:cubicBezTo>
                    <a:pt x="1083565" y="875146"/>
                    <a:pt x="1083565" y="879718"/>
                    <a:pt x="1083565" y="879718"/>
                  </a:cubicBezTo>
                  <a:cubicBezTo>
                    <a:pt x="1078993" y="879718"/>
                    <a:pt x="1083565" y="898006"/>
                    <a:pt x="1083565" y="898006"/>
                  </a:cubicBezTo>
                  <a:cubicBezTo>
                    <a:pt x="1083565" y="907150"/>
                    <a:pt x="1088137" y="907150"/>
                    <a:pt x="1083565" y="916294"/>
                  </a:cubicBezTo>
                  <a:cubicBezTo>
                    <a:pt x="1078993" y="925438"/>
                    <a:pt x="1078993" y="939154"/>
                    <a:pt x="1074421" y="943726"/>
                  </a:cubicBezTo>
                  <a:cubicBezTo>
                    <a:pt x="1074421" y="948298"/>
                    <a:pt x="1069849" y="957442"/>
                    <a:pt x="1069849" y="962014"/>
                  </a:cubicBezTo>
                  <a:cubicBezTo>
                    <a:pt x="1069849" y="971158"/>
                    <a:pt x="1065277" y="980302"/>
                    <a:pt x="1060705" y="984874"/>
                  </a:cubicBezTo>
                  <a:cubicBezTo>
                    <a:pt x="1060705" y="984874"/>
                    <a:pt x="1060705" y="984874"/>
                    <a:pt x="1060705" y="980302"/>
                  </a:cubicBezTo>
                  <a:cubicBezTo>
                    <a:pt x="1056133" y="984874"/>
                    <a:pt x="1046989" y="984874"/>
                    <a:pt x="1042417" y="984874"/>
                  </a:cubicBezTo>
                  <a:cubicBezTo>
                    <a:pt x="1042417" y="984874"/>
                    <a:pt x="1024129" y="980302"/>
                    <a:pt x="1024129" y="980302"/>
                  </a:cubicBezTo>
                  <a:cubicBezTo>
                    <a:pt x="1024129" y="984874"/>
                    <a:pt x="1024129" y="984874"/>
                    <a:pt x="1024129" y="984874"/>
                  </a:cubicBezTo>
                  <a:cubicBezTo>
                    <a:pt x="1019557" y="980302"/>
                    <a:pt x="1019557" y="980302"/>
                    <a:pt x="1019557" y="975730"/>
                  </a:cubicBezTo>
                  <a:cubicBezTo>
                    <a:pt x="1019557" y="975730"/>
                    <a:pt x="1024129" y="980302"/>
                    <a:pt x="1024129" y="980302"/>
                  </a:cubicBezTo>
                  <a:cubicBezTo>
                    <a:pt x="1024129" y="980302"/>
                    <a:pt x="1024129" y="980302"/>
                    <a:pt x="1024129" y="980302"/>
                  </a:cubicBezTo>
                  <a:cubicBezTo>
                    <a:pt x="1019557" y="975730"/>
                    <a:pt x="1019557" y="975730"/>
                    <a:pt x="1014985" y="975730"/>
                  </a:cubicBezTo>
                  <a:cubicBezTo>
                    <a:pt x="1010413" y="980302"/>
                    <a:pt x="1005841" y="971158"/>
                    <a:pt x="1001269" y="971158"/>
                  </a:cubicBezTo>
                  <a:cubicBezTo>
                    <a:pt x="1001269" y="971158"/>
                    <a:pt x="1001269" y="971158"/>
                    <a:pt x="1001269" y="971158"/>
                  </a:cubicBezTo>
                  <a:cubicBezTo>
                    <a:pt x="1001269" y="971158"/>
                    <a:pt x="996697" y="971158"/>
                    <a:pt x="1001269" y="971158"/>
                  </a:cubicBezTo>
                  <a:cubicBezTo>
                    <a:pt x="996697" y="971158"/>
                    <a:pt x="996697" y="975730"/>
                    <a:pt x="992125" y="971158"/>
                  </a:cubicBezTo>
                  <a:cubicBezTo>
                    <a:pt x="992125" y="975730"/>
                    <a:pt x="987553" y="975730"/>
                    <a:pt x="982981" y="975730"/>
                  </a:cubicBezTo>
                  <a:cubicBezTo>
                    <a:pt x="969265" y="989446"/>
                    <a:pt x="964693" y="980302"/>
                    <a:pt x="950977" y="980302"/>
                  </a:cubicBezTo>
                  <a:cubicBezTo>
                    <a:pt x="946405" y="980302"/>
                    <a:pt x="941833" y="975730"/>
                    <a:pt x="941833" y="975730"/>
                  </a:cubicBezTo>
                  <a:cubicBezTo>
                    <a:pt x="941833" y="975730"/>
                    <a:pt x="937261" y="975730"/>
                    <a:pt x="937261" y="975730"/>
                  </a:cubicBezTo>
                  <a:cubicBezTo>
                    <a:pt x="937261" y="975730"/>
                    <a:pt x="932689" y="971158"/>
                    <a:pt x="932689" y="971158"/>
                  </a:cubicBezTo>
                  <a:cubicBezTo>
                    <a:pt x="918973" y="966586"/>
                    <a:pt x="909829" y="966586"/>
                    <a:pt x="896113" y="966586"/>
                  </a:cubicBezTo>
                  <a:cubicBezTo>
                    <a:pt x="891541" y="966586"/>
                    <a:pt x="891541" y="957442"/>
                    <a:pt x="886969" y="957442"/>
                  </a:cubicBezTo>
                  <a:cubicBezTo>
                    <a:pt x="877825" y="957442"/>
                    <a:pt x="864109" y="957442"/>
                    <a:pt x="854965" y="952870"/>
                  </a:cubicBezTo>
                  <a:cubicBezTo>
                    <a:pt x="850393" y="952870"/>
                    <a:pt x="854965" y="948298"/>
                    <a:pt x="850393" y="943726"/>
                  </a:cubicBezTo>
                  <a:cubicBezTo>
                    <a:pt x="845821" y="939154"/>
                    <a:pt x="841249" y="939154"/>
                    <a:pt x="836677" y="939154"/>
                  </a:cubicBezTo>
                  <a:cubicBezTo>
                    <a:pt x="827533" y="939154"/>
                    <a:pt x="818389" y="939154"/>
                    <a:pt x="809245" y="943726"/>
                  </a:cubicBezTo>
                  <a:cubicBezTo>
                    <a:pt x="800101" y="948298"/>
                    <a:pt x="790957" y="957442"/>
                    <a:pt x="790957" y="966586"/>
                  </a:cubicBezTo>
                  <a:cubicBezTo>
                    <a:pt x="790957" y="971158"/>
                    <a:pt x="795529" y="975730"/>
                    <a:pt x="795529" y="980302"/>
                  </a:cubicBezTo>
                  <a:cubicBezTo>
                    <a:pt x="795529" y="989446"/>
                    <a:pt x="786385" y="994018"/>
                    <a:pt x="781813" y="994018"/>
                  </a:cubicBezTo>
                  <a:cubicBezTo>
                    <a:pt x="768097" y="998590"/>
                    <a:pt x="763525" y="984874"/>
                    <a:pt x="754381" y="980302"/>
                  </a:cubicBezTo>
                  <a:cubicBezTo>
                    <a:pt x="745237" y="975730"/>
                    <a:pt x="731521" y="975730"/>
                    <a:pt x="717805" y="971158"/>
                  </a:cubicBezTo>
                  <a:cubicBezTo>
                    <a:pt x="704089" y="966586"/>
                    <a:pt x="708661" y="957442"/>
                    <a:pt x="704089" y="948298"/>
                  </a:cubicBezTo>
                  <a:cubicBezTo>
                    <a:pt x="699517" y="943726"/>
                    <a:pt x="694945" y="943726"/>
                    <a:pt x="690373" y="943726"/>
                  </a:cubicBezTo>
                  <a:cubicBezTo>
                    <a:pt x="685801" y="943726"/>
                    <a:pt x="681229" y="939154"/>
                    <a:pt x="676657" y="939154"/>
                  </a:cubicBezTo>
                  <a:cubicBezTo>
                    <a:pt x="672085" y="939154"/>
                    <a:pt x="667513" y="934582"/>
                    <a:pt x="662941" y="934582"/>
                  </a:cubicBezTo>
                  <a:cubicBezTo>
                    <a:pt x="658369" y="934582"/>
                    <a:pt x="653797" y="939154"/>
                    <a:pt x="644653" y="934582"/>
                  </a:cubicBezTo>
                  <a:cubicBezTo>
                    <a:pt x="635509" y="930010"/>
                    <a:pt x="630937" y="925438"/>
                    <a:pt x="621793" y="925438"/>
                  </a:cubicBezTo>
                  <a:cubicBezTo>
                    <a:pt x="621793" y="925438"/>
                    <a:pt x="621793" y="920866"/>
                    <a:pt x="621793" y="916294"/>
                  </a:cubicBezTo>
                  <a:cubicBezTo>
                    <a:pt x="621793" y="911722"/>
                    <a:pt x="617221" y="916294"/>
                    <a:pt x="617221" y="916294"/>
                  </a:cubicBezTo>
                  <a:cubicBezTo>
                    <a:pt x="617221" y="911722"/>
                    <a:pt x="617221" y="911722"/>
                    <a:pt x="612649" y="911722"/>
                  </a:cubicBezTo>
                  <a:cubicBezTo>
                    <a:pt x="608077" y="911722"/>
                    <a:pt x="603504" y="902578"/>
                    <a:pt x="603504" y="898006"/>
                  </a:cubicBezTo>
                  <a:cubicBezTo>
                    <a:pt x="608077" y="893434"/>
                    <a:pt x="617221" y="888862"/>
                    <a:pt x="617221" y="884290"/>
                  </a:cubicBezTo>
                  <a:cubicBezTo>
                    <a:pt x="621793" y="879718"/>
                    <a:pt x="621793" y="875146"/>
                    <a:pt x="621793" y="866002"/>
                  </a:cubicBezTo>
                  <a:cubicBezTo>
                    <a:pt x="621793" y="861430"/>
                    <a:pt x="612649" y="861430"/>
                    <a:pt x="612649" y="856858"/>
                  </a:cubicBezTo>
                  <a:cubicBezTo>
                    <a:pt x="608077" y="847714"/>
                    <a:pt x="621793" y="847714"/>
                    <a:pt x="621793" y="838570"/>
                  </a:cubicBezTo>
                  <a:cubicBezTo>
                    <a:pt x="630937" y="824854"/>
                    <a:pt x="608077" y="838570"/>
                    <a:pt x="608077" y="838570"/>
                  </a:cubicBezTo>
                  <a:cubicBezTo>
                    <a:pt x="612649" y="833998"/>
                    <a:pt x="598933" y="824854"/>
                    <a:pt x="594361" y="824854"/>
                  </a:cubicBezTo>
                  <a:cubicBezTo>
                    <a:pt x="589789" y="824854"/>
                    <a:pt x="585217" y="829426"/>
                    <a:pt x="580644" y="833998"/>
                  </a:cubicBezTo>
                  <a:cubicBezTo>
                    <a:pt x="580644" y="833998"/>
                    <a:pt x="566929" y="838570"/>
                    <a:pt x="562357" y="833998"/>
                  </a:cubicBezTo>
                  <a:cubicBezTo>
                    <a:pt x="562357" y="833998"/>
                    <a:pt x="562357" y="833998"/>
                    <a:pt x="562357" y="833998"/>
                  </a:cubicBezTo>
                  <a:cubicBezTo>
                    <a:pt x="557784" y="833998"/>
                    <a:pt x="553212" y="829426"/>
                    <a:pt x="548641" y="833998"/>
                  </a:cubicBezTo>
                  <a:cubicBezTo>
                    <a:pt x="544069" y="843142"/>
                    <a:pt x="534924" y="833998"/>
                    <a:pt x="530352" y="833998"/>
                  </a:cubicBezTo>
                  <a:cubicBezTo>
                    <a:pt x="525781" y="833998"/>
                    <a:pt x="530352" y="833998"/>
                    <a:pt x="525781" y="838570"/>
                  </a:cubicBezTo>
                  <a:cubicBezTo>
                    <a:pt x="525781" y="838570"/>
                    <a:pt x="521209" y="838570"/>
                    <a:pt x="516637" y="838570"/>
                  </a:cubicBezTo>
                  <a:cubicBezTo>
                    <a:pt x="507492" y="838570"/>
                    <a:pt x="507492" y="843142"/>
                    <a:pt x="502920" y="838570"/>
                  </a:cubicBezTo>
                  <a:cubicBezTo>
                    <a:pt x="498349" y="833998"/>
                    <a:pt x="470917" y="833998"/>
                    <a:pt x="466344" y="838570"/>
                  </a:cubicBezTo>
                  <a:cubicBezTo>
                    <a:pt x="466344" y="838570"/>
                    <a:pt x="452629" y="843142"/>
                    <a:pt x="452629" y="843142"/>
                  </a:cubicBezTo>
                  <a:cubicBezTo>
                    <a:pt x="443484" y="843142"/>
                    <a:pt x="429768" y="843142"/>
                    <a:pt x="420624" y="847714"/>
                  </a:cubicBezTo>
                  <a:cubicBezTo>
                    <a:pt x="411480" y="852286"/>
                    <a:pt x="411480" y="856858"/>
                    <a:pt x="402336" y="861430"/>
                  </a:cubicBezTo>
                  <a:cubicBezTo>
                    <a:pt x="402336" y="861430"/>
                    <a:pt x="397764" y="861430"/>
                    <a:pt x="397764" y="861430"/>
                  </a:cubicBezTo>
                  <a:cubicBezTo>
                    <a:pt x="397764" y="861430"/>
                    <a:pt x="393192" y="861430"/>
                    <a:pt x="393192" y="866002"/>
                  </a:cubicBezTo>
                  <a:cubicBezTo>
                    <a:pt x="388620" y="870574"/>
                    <a:pt x="384048" y="866002"/>
                    <a:pt x="379476" y="870574"/>
                  </a:cubicBezTo>
                  <a:cubicBezTo>
                    <a:pt x="374904" y="875146"/>
                    <a:pt x="370332" y="875146"/>
                    <a:pt x="365760" y="879718"/>
                  </a:cubicBezTo>
                  <a:cubicBezTo>
                    <a:pt x="361188" y="879718"/>
                    <a:pt x="352044" y="879718"/>
                    <a:pt x="352044" y="879718"/>
                  </a:cubicBezTo>
                  <a:cubicBezTo>
                    <a:pt x="352044" y="879718"/>
                    <a:pt x="347472" y="875146"/>
                    <a:pt x="347472" y="875146"/>
                  </a:cubicBezTo>
                  <a:cubicBezTo>
                    <a:pt x="347472" y="875146"/>
                    <a:pt x="342900" y="879718"/>
                    <a:pt x="342900" y="879718"/>
                  </a:cubicBezTo>
                  <a:cubicBezTo>
                    <a:pt x="338328" y="879718"/>
                    <a:pt x="338328" y="879718"/>
                    <a:pt x="333756" y="879718"/>
                  </a:cubicBezTo>
                  <a:cubicBezTo>
                    <a:pt x="324612" y="879718"/>
                    <a:pt x="320040" y="884290"/>
                    <a:pt x="310896" y="879718"/>
                  </a:cubicBezTo>
                  <a:cubicBezTo>
                    <a:pt x="306324" y="879718"/>
                    <a:pt x="301752" y="866002"/>
                    <a:pt x="301752" y="866002"/>
                  </a:cubicBezTo>
                  <a:cubicBezTo>
                    <a:pt x="297180" y="866002"/>
                    <a:pt x="292608" y="866002"/>
                    <a:pt x="292608" y="870574"/>
                  </a:cubicBezTo>
                  <a:cubicBezTo>
                    <a:pt x="288036" y="884290"/>
                    <a:pt x="283464" y="898006"/>
                    <a:pt x="274320" y="907150"/>
                  </a:cubicBezTo>
                  <a:cubicBezTo>
                    <a:pt x="269748" y="911722"/>
                    <a:pt x="260604" y="916294"/>
                    <a:pt x="251460" y="920866"/>
                  </a:cubicBezTo>
                  <a:cubicBezTo>
                    <a:pt x="242316" y="925438"/>
                    <a:pt x="237744" y="930010"/>
                    <a:pt x="228600" y="939154"/>
                  </a:cubicBezTo>
                  <a:cubicBezTo>
                    <a:pt x="182880" y="957442"/>
                    <a:pt x="187452" y="966586"/>
                    <a:pt x="182880" y="975730"/>
                  </a:cubicBezTo>
                  <a:cubicBezTo>
                    <a:pt x="178308" y="984874"/>
                    <a:pt x="178308" y="989446"/>
                    <a:pt x="173736" y="998590"/>
                  </a:cubicBezTo>
                  <a:cubicBezTo>
                    <a:pt x="173736" y="1003162"/>
                    <a:pt x="169164" y="1003162"/>
                    <a:pt x="173736" y="1007734"/>
                  </a:cubicBezTo>
                  <a:cubicBezTo>
                    <a:pt x="178308" y="1007734"/>
                    <a:pt x="178308" y="1012306"/>
                    <a:pt x="178308" y="1016878"/>
                  </a:cubicBezTo>
                  <a:cubicBezTo>
                    <a:pt x="178308" y="1026022"/>
                    <a:pt x="169164" y="1030594"/>
                    <a:pt x="164592" y="1039738"/>
                  </a:cubicBezTo>
                  <a:cubicBezTo>
                    <a:pt x="150876" y="1053454"/>
                    <a:pt x="137160" y="1067170"/>
                    <a:pt x="118872" y="1067170"/>
                  </a:cubicBezTo>
                  <a:cubicBezTo>
                    <a:pt x="105156" y="1067170"/>
                    <a:pt x="105156" y="1076314"/>
                    <a:pt x="100584" y="1085458"/>
                  </a:cubicBezTo>
                  <a:cubicBezTo>
                    <a:pt x="96012" y="1094602"/>
                    <a:pt x="91440" y="1099174"/>
                    <a:pt x="86868" y="1103746"/>
                  </a:cubicBezTo>
                  <a:cubicBezTo>
                    <a:pt x="77724" y="1108318"/>
                    <a:pt x="73152" y="1122034"/>
                    <a:pt x="73152" y="1126606"/>
                  </a:cubicBezTo>
                  <a:cubicBezTo>
                    <a:pt x="73152" y="1135750"/>
                    <a:pt x="68580" y="1140322"/>
                    <a:pt x="64008" y="1144894"/>
                  </a:cubicBezTo>
                  <a:cubicBezTo>
                    <a:pt x="59436" y="1149466"/>
                    <a:pt x="50292" y="1154038"/>
                    <a:pt x="45720" y="1163182"/>
                  </a:cubicBezTo>
                  <a:cubicBezTo>
                    <a:pt x="45720" y="1163182"/>
                    <a:pt x="41148" y="1167754"/>
                    <a:pt x="50292" y="1158610"/>
                  </a:cubicBezTo>
                  <a:cubicBezTo>
                    <a:pt x="50292" y="1163182"/>
                    <a:pt x="45720" y="1167754"/>
                    <a:pt x="41148" y="1172326"/>
                  </a:cubicBezTo>
                  <a:cubicBezTo>
                    <a:pt x="36576" y="1176898"/>
                    <a:pt x="36576" y="1186042"/>
                    <a:pt x="32004" y="1190614"/>
                  </a:cubicBezTo>
                  <a:cubicBezTo>
                    <a:pt x="22860" y="1199758"/>
                    <a:pt x="13716" y="1218046"/>
                    <a:pt x="18288" y="1227190"/>
                  </a:cubicBezTo>
                  <a:cubicBezTo>
                    <a:pt x="18288" y="1227190"/>
                    <a:pt x="18288" y="1227190"/>
                    <a:pt x="18288" y="1227190"/>
                  </a:cubicBezTo>
                  <a:cubicBezTo>
                    <a:pt x="18288" y="1222618"/>
                    <a:pt x="18288" y="1222618"/>
                    <a:pt x="18288" y="1218046"/>
                  </a:cubicBezTo>
                  <a:cubicBezTo>
                    <a:pt x="22860" y="1222618"/>
                    <a:pt x="22860" y="1227190"/>
                    <a:pt x="27432" y="1231762"/>
                  </a:cubicBezTo>
                  <a:cubicBezTo>
                    <a:pt x="27432" y="1231762"/>
                    <a:pt x="27432" y="1231762"/>
                    <a:pt x="27432" y="1227190"/>
                  </a:cubicBezTo>
                  <a:cubicBezTo>
                    <a:pt x="32004" y="1236334"/>
                    <a:pt x="32004" y="1240906"/>
                    <a:pt x="27432" y="1250050"/>
                  </a:cubicBezTo>
                  <a:cubicBezTo>
                    <a:pt x="27432" y="1245478"/>
                    <a:pt x="27432" y="1245478"/>
                    <a:pt x="27432" y="1245478"/>
                  </a:cubicBezTo>
                  <a:cubicBezTo>
                    <a:pt x="22860" y="1250050"/>
                    <a:pt x="27432" y="1254622"/>
                    <a:pt x="22860" y="1259194"/>
                  </a:cubicBezTo>
                  <a:cubicBezTo>
                    <a:pt x="22860" y="1259194"/>
                    <a:pt x="22860" y="1259194"/>
                    <a:pt x="22860" y="1259194"/>
                  </a:cubicBezTo>
                  <a:cubicBezTo>
                    <a:pt x="22860" y="1263766"/>
                    <a:pt x="27432" y="1268338"/>
                    <a:pt x="32004" y="1277482"/>
                  </a:cubicBezTo>
                  <a:cubicBezTo>
                    <a:pt x="32004" y="1291198"/>
                    <a:pt x="32004" y="1304914"/>
                    <a:pt x="27432" y="1318630"/>
                  </a:cubicBezTo>
                  <a:cubicBezTo>
                    <a:pt x="22860" y="1327774"/>
                    <a:pt x="22860" y="1341490"/>
                    <a:pt x="18288" y="1350634"/>
                  </a:cubicBezTo>
                  <a:cubicBezTo>
                    <a:pt x="13716" y="1355206"/>
                    <a:pt x="13716" y="1359778"/>
                    <a:pt x="9144" y="1364350"/>
                  </a:cubicBezTo>
                  <a:cubicBezTo>
                    <a:pt x="4572" y="1368922"/>
                    <a:pt x="0" y="1368922"/>
                    <a:pt x="0" y="1373494"/>
                  </a:cubicBezTo>
                  <a:cubicBezTo>
                    <a:pt x="9144" y="1364350"/>
                    <a:pt x="13716" y="1387210"/>
                    <a:pt x="13716" y="1391782"/>
                  </a:cubicBezTo>
                  <a:cubicBezTo>
                    <a:pt x="13716" y="1391782"/>
                    <a:pt x="18288" y="1391782"/>
                    <a:pt x="18288" y="1391782"/>
                  </a:cubicBezTo>
                  <a:cubicBezTo>
                    <a:pt x="18288" y="1391782"/>
                    <a:pt x="18288" y="1396354"/>
                    <a:pt x="13716" y="1396354"/>
                  </a:cubicBezTo>
                  <a:cubicBezTo>
                    <a:pt x="13716" y="1396354"/>
                    <a:pt x="13716" y="1396354"/>
                    <a:pt x="13716" y="1400926"/>
                  </a:cubicBezTo>
                  <a:cubicBezTo>
                    <a:pt x="9144" y="1410070"/>
                    <a:pt x="22860" y="1405498"/>
                    <a:pt x="27432" y="1405498"/>
                  </a:cubicBezTo>
                  <a:cubicBezTo>
                    <a:pt x="27432" y="1405498"/>
                    <a:pt x="18288" y="1410070"/>
                    <a:pt x="18288" y="1410070"/>
                  </a:cubicBezTo>
                  <a:cubicBezTo>
                    <a:pt x="18288" y="1405498"/>
                    <a:pt x="13716" y="1405498"/>
                    <a:pt x="13716" y="1410070"/>
                  </a:cubicBezTo>
                  <a:cubicBezTo>
                    <a:pt x="13716" y="1410070"/>
                    <a:pt x="13716" y="1428358"/>
                    <a:pt x="13716" y="1428358"/>
                  </a:cubicBezTo>
                  <a:cubicBezTo>
                    <a:pt x="13716" y="1428358"/>
                    <a:pt x="13716" y="1432930"/>
                    <a:pt x="13716" y="1432930"/>
                  </a:cubicBezTo>
                  <a:cubicBezTo>
                    <a:pt x="13716" y="1432930"/>
                    <a:pt x="13716" y="1432930"/>
                    <a:pt x="18288" y="1432930"/>
                  </a:cubicBezTo>
                  <a:cubicBezTo>
                    <a:pt x="22860" y="1437502"/>
                    <a:pt x="22860" y="1432930"/>
                    <a:pt x="27432" y="1432930"/>
                  </a:cubicBezTo>
                  <a:cubicBezTo>
                    <a:pt x="22860" y="1437502"/>
                    <a:pt x="22860" y="1442074"/>
                    <a:pt x="27432" y="1442074"/>
                  </a:cubicBezTo>
                  <a:cubicBezTo>
                    <a:pt x="32004" y="1442074"/>
                    <a:pt x="32004" y="1442074"/>
                    <a:pt x="36576" y="1437502"/>
                  </a:cubicBezTo>
                  <a:cubicBezTo>
                    <a:pt x="32004" y="1437502"/>
                    <a:pt x="32004" y="1442074"/>
                    <a:pt x="32004" y="1442074"/>
                  </a:cubicBezTo>
                  <a:cubicBezTo>
                    <a:pt x="36576" y="1442074"/>
                    <a:pt x="41148" y="1437502"/>
                    <a:pt x="45720" y="1437502"/>
                  </a:cubicBezTo>
                  <a:cubicBezTo>
                    <a:pt x="41148" y="1437502"/>
                    <a:pt x="41148" y="1442074"/>
                    <a:pt x="45720" y="1446646"/>
                  </a:cubicBezTo>
                  <a:cubicBezTo>
                    <a:pt x="45720" y="1446646"/>
                    <a:pt x="45720" y="1451218"/>
                    <a:pt x="45720" y="1451218"/>
                  </a:cubicBezTo>
                  <a:cubicBezTo>
                    <a:pt x="45720" y="1451218"/>
                    <a:pt x="45720" y="1451218"/>
                    <a:pt x="45720" y="1451218"/>
                  </a:cubicBezTo>
                  <a:cubicBezTo>
                    <a:pt x="45720" y="1451218"/>
                    <a:pt x="45720" y="1451218"/>
                    <a:pt x="50292" y="1455790"/>
                  </a:cubicBezTo>
                  <a:cubicBezTo>
                    <a:pt x="50292" y="1455790"/>
                    <a:pt x="50292" y="1455790"/>
                    <a:pt x="50292" y="1455790"/>
                  </a:cubicBezTo>
                  <a:cubicBezTo>
                    <a:pt x="54864" y="1460362"/>
                    <a:pt x="50292" y="1464934"/>
                    <a:pt x="54864" y="1464934"/>
                  </a:cubicBezTo>
                  <a:cubicBezTo>
                    <a:pt x="54864" y="1460362"/>
                    <a:pt x="54864" y="1460362"/>
                    <a:pt x="59436" y="1460362"/>
                  </a:cubicBezTo>
                  <a:cubicBezTo>
                    <a:pt x="59436" y="1460362"/>
                    <a:pt x="59436" y="1464934"/>
                    <a:pt x="59436" y="1469506"/>
                  </a:cubicBezTo>
                  <a:cubicBezTo>
                    <a:pt x="59436" y="1469506"/>
                    <a:pt x="59436" y="1469506"/>
                    <a:pt x="59436" y="1464934"/>
                  </a:cubicBezTo>
                  <a:cubicBezTo>
                    <a:pt x="59436" y="1464934"/>
                    <a:pt x="59436" y="1464934"/>
                    <a:pt x="59436" y="1464934"/>
                  </a:cubicBezTo>
                  <a:cubicBezTo>
                    <a:pt x="59436" y="1464934"/>
                    <a:pt x="59436" y="1469506"/>
                    <a:pt x="54864" y="1469506"/>
                  </a:cubicBezTo>
                  <a:cubicBezTo>
                    <a:pt x="54864" y="1469506"/>
                    <a:pt x="54864" y="1469506"/>
                    <a:pt x="59436" y="1469506"/>
                  </a:cubicBezTo>
                  <a:cubicBezTo>
                    <a:pt x="59436" y="1474078"/>
                    <a:pt x="68580" y="1478650"/>
                    <a:pt x="68580" y="1478650"/>
                  </a:cubicBezTo>
                  <a:cubicBezTo>
                    <a:pt x="68580" y="1483222"/>
                    <a:pt x="68580" y="1487794"/>
                    <a:pt x="73152" y="1483222"/>
                  </a:cubicBezTo>
                  <a:cubicBezTo>
                    <a:pt x="73152" y="1483222"/>
                    <a:pt x="73152" y="1483222"/>
                    <a:pt x="73152" y="1483222"/>
                  </a:cubicBezTo>
                  <a:cubicBezTo>
                    <a:pt x="73152" y="1483222"/>
                    <a:pt x="73152" y="1483222"/>
                    <a:pt x="77724" y="1483222"/>
                  </a:cubicBezTo>
                  <a:cubicBezTo>
                    <a:pt x="77724" y="1487794"/>
                    <a:pt x="77724" y="1487794"/>
                    <a:pt x="82296" y="1492366"/>
                  </a:cubicBezTo>
                  <a:cubicBezTo>
                    <a:pt x="82296" y="1492366"/>
                    <a:pt x="82296" y="1492366"/>
                    <a:pt x="82296" y="1492366"/>
                  </a:cubicBezTo>
                  <a:cubicBezTo>
                    <a:pt x="82296" y="1496938"/>
                    <a:pt x="82296" y="1496938"/>
                    <a:pt x="82296" y="1501510"/>
                  </a:cubicBezTo>
                  <a:cubicBezTo>
                    <a:pt x="82296" y="1501510"/>
                    <a:pt x="86868" y="1501510"/>
                    <a:pt x="86868" y="1506082"/>
                  </a:cubicBezTo>
                  <a:cubicBezTo>
                    <a:pt x="82296" y="1506082"/>
                    <a:pt x="82296" y="1510654"/>
                    <a:pt x="86868" y="1515226"/>
                  </a:cubicBezTo>
                  <a:cubicBezTo>
                    <a:pt x="86868" y="1515226"/>
                    <a:pt x="86868" y="1515226"/>
                    <a:pt x="86868" y="1510654"/>
                  </a:cubicBezTo>
                  <a:cubicBezTo>
                    <a:pt x="86868" y="1510654"/>
                    <a:pt x="86868" y="1510654"/>
                    <a:pt x="91440" y="1510654"/>
                  </a:cubicBezTo>
                  <a:cubicBezTo>
                    <a:pt x="91440" y="1510654"/>
                    <a:pt x="91440" y="1510654"/>
                    <a:pt x="86868" y="1515226"/>
                  </a:cubicBezTo>
                  <a:cubicBezTo>
                    <a:pt x="86868" y="1515226"/>
                    <a:pt x="86868" y="1515226"/>
                    <a:pt x="82296" y="1515226"/>
                  </a:cubicBezTo>
                  <a:cubicBezTo>
                    <a:pt x="82296" y="1519798"/>
                    <a:pt x="82296" y="1519798"/>
                    <a:pt x="82296" y="1519798"/>
                  </a:cubicBezTo>
                  <a:cubicBezTo>
                    <a:pt x="86868" y="1524370"/>
                    <a:pt x="86868" y="1519798"/>
                    <a:pt x="86868" y="1524370"/>
                  </a:cubicBezTo>
                  <a:cubicBezTo>
                    <a:pt x="86868" y="1528942"/>
                    <a:pt x="91440" y="1528942"/>
                    <a:pt x="96012" y="1533514"/>
                  </a:cubicBezTo>
                  <a:cubicBezTo>
                    <a:pt x="91440" y="1533514"/>
                    <a:pt x="86868" y="1533514"/>
                    <a:pt x="86868" y="1533514"/>
                  </a:cubicBezTo>
                  <a:cubicBezTo>
                    <a:pt x="86868" y="1533514"/>
                    <a:pt x="96012" y="1538086"/>
                    <a:pt x="96012" y="1533514"/>
                  </a:cubicBezTo>
                  <a:cubicBezTo>
                    <a:pt x="96012" y="1533514"/>
                    <a:pt x="96012" y="1533514"/>
                    <a:pt x="96012" y="1533514"/>
                  </a:cubicBezTo>
                  <a:cubicBezTo>
                    <a:pt x="96012" y="1533514"/>
                    <a:pt x="105156" y="1538086"/>
                    <a:pt x="105156" y="1542658"/>
                  </a:cubicBezTo>
                  <a:cubicBezTo>
                    <a:pt x="114300" y="1547230"/>
                    <a:pt x="114300" y="1551802"/>
                    <a:pt x="123444" y="1556374"/>
                  </a:cubicBezTo>
                  <a:cubicBezTo>
                    <a:pt x="128016" y="1560946"/>
                    <a:pt x="137160" y="1565518"/>
                    <a:pt x="141732" y="1570090"/>
                  </a:cubicBezTo>
                  <a:cubicBezTo>
                    <a:pt x="150876" y="1579234"/>
                    <a:pt x="155448" y="1588378"/>
                    <a:pt x="169164" y="1592950"/>
                  </a:cubicBezTo>
                  <a:cubicBezTo>
                    <a:pt x="173736" y="1597522"/>
                    <a:pt x="187452" y="1606666"/>
                    <a:pt x="192024" y="1602094"/>
                  </a:cubicBezTo>
                  <a:cubicBezTo>
                    <a:pt x="196596" y="1602094"/>
                    <a:pt x="205740" y="1597522"/>
                    <a:pt x="210312" y="1592950"/>
                  </a:cubicBezTo>
                  <a:cubicBezTo>
                    <a:pt x="224028" y="1588378"/>
                    <a:pt x="228600" y="1583806"/>
                    <a:pt x="242316" y="1583806"/>
                  </a:cubicBezTo>
                  <a:cubicBezTo>
                    <a:pt x="246888" y="1583806"/>
                    <a:pt x="256032" y="1583806"/>
                    <a:pt x="265176" y="1579234"/>
                  </a:cubicBezTo>
                  <a:cubicBezTo>
                    <a:pt x="265176" y="1579234"/>
                    <a:pt x="265176" y="1579234"/>
                    <a:pt x="265176" y="1579234"/>
                  </a:cubicBezTo>
                  <a:cubicBezTo>
                    <a:pt x="269748" y="1579234"/>
                    <a:pt x="274320" y="1588378"/>
                    <a:pt x="283464" y="1579234"/>
                  </a:cubicBezTo>
                  <a:cubicBezTo>
                    <a:pt x="283464" y="1579234"/>
                    <a:pt x="283464" y="1579234"/>
                    <a:pt x="283464" y="1583806"/>
                  </a:cubicBezTo>
                  <a:cubicBezTo>
                    <a:pt x="283464" y="1583806"/>
                    <a:pt x="283464" y="1583806"/>
                    <a:pt x="283464" y="1583806"/>
                  </a:cubicBezTo>
                  <a:cubicBezTo>
                    <a:pt x="283464" y="1583806"/>
                    <a:pt x="283464" y="1583806"/>
                    <a:pt x="283464" y="1583806"/>
                  </a:cubicBezTo>
                  <a:cubicBezTo>
                    <a:pt x="288036" y="1588378"/>
                    <a:pt x="283464" y="1588378"/>
                    <a:pt x="283464" y="1583806"/>
                  </a:cubicBezTo>
                  <a:cubicBezTo>
                    <a:pt x="288036" y="1588378"/>
                    <a:pt x="292608" y="1583806"/>
                    <a:pt x="297180" y="1588378"/>
                  </a:cubicBezTo>
                  <a:cubicBezTo>
                    <a:pt x="301752" y="1592950"/>
                    <a:pt x="301752" y="1592950"/>
                    <a:pt x="310896" y="1588378"/>
                  </a:cubicBezTo>
                  <a:cubicBezTo>
                    <a:pt x="315468" y="1583806"/>
                    <a:pt x="320040" y="1583806"/>
                    <a:pt x="324612" y="1583806"/>
                  </a:cubicBezTo>
                  <a:cubicBezTo>
                    <a:pt x="329184" y="1583806"/>
                    <a:pt x="333756" y="1579234"/>
                    <a:pt x="338328" y="1574662"/>
                  </a:cubicBezTo>
                  <a:cubicBezTo>
                    <a:pt x="342900" y="1570090"/>
                    <a:pt x="352044" y="1570090"/>
                    <a:pt x="356616" y="1565518"/>
                  </a:cubicBezTo>
                  <a:cubicBezTo>
                    <a:pt x="356616" y="1570090"/>
                    <a:pt x="370332" y="1556374"/>
                    <a:pt x="374904" y="1556374"/>
                  </a:cubicBezTo>
                  <a:cubicBezTo>
                    <a:pt x="379476" y="1556374"/>
                    <a:pt x="402336" y="1551802"/>
                    <a:pt x="411480" y="1551802"/>
                  </a:cubicBezTo>
                  <a:cubicBezTo>
                    <a:pt x="416052" y="1551802"/>
                    <a:pt x="429768" y="1551802"/>
                    <a:pt x="434340" y="1556374"/>
                  </a:cubicBezTo>
                  <a:cubicBezTo>
                    <a:pt x="438912" y="1556374"/>
                    <a:pt x="443484" y="1574662"/>
                    <a:pt x="448057" y="1570090"/>
                  </a:cubicBezTo>
                  <a:cubicBezTo>
                    <a:pt x="448057" y="1570090"/>
                    <a:pt x="448057" y="1570090"/>
                    <a:pt x="448057" y="1570090"/>
                  </a:cubicBezTo>
                  <a:cubicBezTo>
                    <a:pt x="448057" y="1570090"/>
                    <a:pt x="443484" y="1570090"/>
                    <a:pt x="443484" y="1574662"/>
                  </a:cubicBezTo>
                  <a:cubicBezTo>
                    <a:pt x="443484" y="1579234"/>
                    <a:pt x="448057" y="1574662"/>
                    <a:pt x="452629" y="1574662"/>
                  </a:cubicBezTo>
                  <a:cubicBezTo>
                    <a:pt x="452629" y="1579234"/>
                    <a:pt x="448057" y="1574662"/>
                    <a:pt x="448057" y="1583806"/>
                  </a:cubicBezTo>
                  <a:cubicBezTo>
                    <a:pt x="448057" y="1583806"/>
                    <a:pt x="448057" y="1583806"/>
                    <a:pt x="448057" y="1583806"/>
                  </a:cubicBezTo>
                  <a:cubicBezTo>
                    <a:pt x="448057" y="1583806"/>
                    <a:pt x="448057" y="1592950"/>
                    <a:pt x="448057" y="1588378"/>
                  </a:cubicBezTo>
                  <a:cubicBezTo>
                    <a:pt x="448057" y="1592950"/>
                    <a:pt x="452629" y="1597522"/>
                    <a:pt x="452629" y="1597522"/>
                  </a:cubicBezTo>
                  <a:cubicBezTo>
                    <a:pt x="457200" y="1602094"/>
                    <a:pt x="461772" y="1606666"/>
                    <a:pt x="461772" y="1602094"/>
                  </a:cubicBezTo>
                  <a:cubicBezTo>
                    <a:pt x="461772" y="1602094"/>
                    <a:pt x="466344" y="1602094"/>
                    <a:pt x="466344" y="1602094"/>
                  </a:cubicBezTo>
                  <a:cubicBezTo>
                    <a:pt x="466344" y="1602094"/>
                    <a:pt x="466344" y="1602094"/>
                    <a:pt x="466344" y="1602094"/>
                  </a:cubicBezTo>
                  <a:cubicBezTo>
                    <a:pt x="466344" y="1602094"/>
                    <a:pt x="466344" y="1597522"/>
                    <a:pt x="470917" y="1597522"/>
                  </a:cubicBezTo>
                  <a:cubicBezTo>
                    <a:pt x="470917" y="1597522"/>
                    <a:pt x="470917" y="1602094"/>
                    <a:pt x="470917" y="1602094"/>
                  </a:cubicBezTo>
                  <a:cubicBezTo>
                    <a:pt x="470917" y="1602094"/>
                    <a:pt x="470917" y="1602094"/>
                    <a:pt x="470917" y="1597522"/>
                  </a:cubicBezTo>
                  <a:cubicBezTo>
                    <a:pt x="470917" y="1597522"/>
                    <a:pt x="470917" y="1602094"/>
                    <a:pt x="475489" y="1602094"/>
                  </a:cubicBezTo>
                  <a:cubicBezTo>
                    <a:pt x="475489" y="1602094"/>
                    <a:pt x="475489" y="1602094"/>
                    <a:pt x="475489" y="1597522"/>
                  </a:cubicBezTo>
                  <a:cubicBezTo>
                    <a:pt x="480060" y="1602094"/>
                    <a:pt x="480060" y="1597522"/>
                    <a:pt x="480060" y="1592950"/>
                  </a:cubicBezTo>
                  <a:cubicBezTo>
                    <a:pt x="480060" y="1592950"/>
                    <a:pt x="489204" y="1592950"/>
                    <a:pt x="489204" y="1597522"/>
                  </a:cubicBezTo>
                  <a:cubicBezTo>
                    <a:pt x="484632" y="1597522"/>
                    <a:pt x="484632" y="1597522"/>
                    <a:pt x="480060" y="1597522"/>
                  </a:cubicBezTo>
                  <a:cubicBezTo>
                    <a:pt x="480060" y="1597522"/>
                    <a:pt x="480060" y="1602094"/>
                    <a:pt x="480060" y="1602094"/>
                  </a:cubicBezTo>
                  <a:cubicBezTo>
                    <a:pt x="484632" y="1602094"/>
                    <a:pt x="507492" y="1602094"/>
                    <a:pt x="502920" y="1592950"/>
                  </a:cubicBezTo>
                  <a:cubicBezTo>
                    <a:pt x="507492" y="1592950"/>
                    <a:pt x="507492" y="1602094"/>
                    <a:pt x="512064" y="1602094"/>
                  </a:cubicBezTo>
                  <a:cubicBezTo>
                    <a:pt x="512064" y="1602094"/>
                    <a:pt x="512064" y="1602094"/>
                    <a:pt x="512064" y="1597522"/>
                  </a:cubicBezTo>
                  <a:cubicBezTo>
                    <a:pt x="512064" y="1597522"/>
                    <a:pt x="512064" y="1597522"/>
                    <a:pt x="516637" y="1597522"/>
                  </a:cubicBezTo>
                  <a:cubicBezTo>
                    <a:pt x="516637" y="1602094"/>
                    <a:pt x="516637" y="1606666"/>
                    <a:pt x="521209" y="1606666"/>
                  </a:cubicBezTo>
                  <a:cubicBezTo>
                    <a:pt x="521209" y="1611238"/>
                    <a:pt x="525781" y="1611238"/>
                    <a:pt x="525781" y="1611238"/>
                  </a:cubicBezTo>
                  <a:cubicBezTo>
                    <a:pt x="530352" y="1615810"/>
                    <a:pt x="530352" y="1611238"/>
                    <a:pt x="530352" y="1606666"/>
                  </a:cubicBezTo>
                  <a:cubicBezTo>
                    <a:pt x="530352" y="1606666"/>
                    <a:pt x="530352" y="1606666"/>
                    <a:pt x="534924" y="1606666"/>
                  </a:cubicBezTo>
                  <a:cubicBezTo>
                    <a:pt x="534924" y="1606666"/>
                    <a:pt x="534924" y="1606666"/>
                    <a:pt x="534924" y="1606666"/>
                  </a:cubicBezTo>
                  <a:cubicBezTo>
                    <a:pt x="534924" y="1606666"/>
                    <a:pt x="539497" y="1606666"/>
                    <a:pt x="539497" y="1606666"/>
                  </a:cubicBezTo>
                  <a:cubicBezTo>
                    <a:pt x="539497" y="1606666"/>
                    <a:pt x="534924" y="1611238"/>
                    <a:pt x="534924" y="1611238"/>
                  </a:cubicBezTo>
                  <a:cubicBezTo>
                    <a:pt x="534924" y="1615810"/>
                    <a:pt x="539497" y="1615810"/>
                    <a:pt x="539497" y="1615810"/>
                  </a:cubicBezTo>
                  <a:cubicBezTo>
                    <a:pt x="539497" y="1620382"/>
                    <a:pt x="544069" y="1624954"/>
                    <a:pt x="544069" y="1624954"/>
                  </a:cubicBezTo>
                  <a:cubicBezTo>
                    <a:pt x="544069" y="1629526"/>
                    <a:pt x="544069" y="1634098"/>
                    <a:pt x="544069" y="1638670"/>
                  </a:cubicBezTo>
                  <a:cubicBezTo>
                    <a:pt x="544069" y="1643242"/>
                    <a:pt x="544069" y="1643242"/>
                    <a:pt x="544069" y="1647814"/>
                  </a:cubicBezTo>
                  <a:cubicBezTo>
                    <a:pt x="544069" y="1652386"/>
                    <a:pt x="539497" y="1656958"/>
                    <a:pt x="539497" y="1656958"/>
                  </a:cubicBezTo>
                  <a:cubicBezTo>
                    <a:pt x="534924" y="1661530"/>
                    <a:pt x="530352" y="1670674"/>
                    <a:pt x="539497" y="1670674"/>
                  </a:cubicBezTo>
                  <a:cubicBezTo>
                    <a:pt x="534924" y="1670674"/>
                    <a:pt x="539497" y="1679818"/>
                    <a:pt x="539497" y="1679818"/>
                  </a:cubicBezTo>
                  <a:cubicBezTo>
                    <a:pt x="534924" y="1675246"/>
                    <a:pt x="530352" y="1679818"/>
                    <a:pt x="534924" y="1684390"/>
                  </a:cubicBezTo>
                  <a:cubicBezTo>
                    <a:pt x="539497" y="1688962"/>
                    <a:pt x="539497" y="1688962"/>
                    <a:pt x="544069" y="1688962"/>
                  </a:cubicBezTo>
                  <a:cubicBezTo>
                    <a:pt x="544069" y="1688962"/>
                    <a:pt x="544069" y="1688962"/>
                    <a:pt x="544069" y="1688962"/>
                  </a:cubicBezTo>
                  <a:cubicBezTo>
                    <a:pt x="539497" y="1684390"/>
                    <a:pt x="539497" y="1688962"/>
                    <a:pt x="534924" y="1684390"/>
                  </a:cubicBezTo>
                  <a:cubicBezTo>
                    <a:pt x="534924" y="1684390"/>
                    <a:pt x="530352" y="1688962"/>
                    <a:pt x="530352" y="1688962"/>
                  </a:cubicBezTo>
                  <a:cubicBezTo>
                    <a:pt x="530352" y="1698106"/>
                    <a:pt x="530352" y="1698106"/>
                    <a:pt x="525781" y="1707250"/>
                  </a:cubicBezTo>
                  <a:cubicBezTo>
                    <a:pt x="525781" y="1707250"/>
                    <a:pt x="525781" y="1707250"/>
                    <a:pt x="525781" y="1702678"/>
                  </a:cubicBezTo>
                  <a:cubicBezTo>
                    <a:pt x="525781" y="1707250"/>
                    <a:pt x="525781" y="1702678"/>
                    <a:pt x="525781" y="1707250"/>
                  </a:cubicBezTo>
                  <a:cubicBezTo>
                    <a:pt x="525781" y="1707250"/>
                    <a:pt x="525781" y="1702678"/>
                    <a:pt x="525781" y="1702678"/>
                  </a:cubicBezTo>
                  <a:cubicBezTo>
                    <a:pt x="521209" y="1707250"/>
                    <a:pt x="530352" y="1716394"/>
                    <a:pt x="530352" y="1720966"/>
                  </a:cubicBezTo>
                  <a:cubicBezTo>
                    <a:pt x="530352" y="1720966"/>
                    <a:pt x="530352" y="1720966"/>
                    <a:pt x="530352" y="1720966"/>
                  </a:cubicBezTo>
                  <a:cubicBezTo>
                    <a:pt x="534924" y="1730110"/>
                    <a:pt x="534924" y="1743826"/>
                    <a:pt x="544069" y="1748398"/>
                  </a:cubicBezTo>
                  <a:cubicBezTo>
                    <a:pt x="548641" y="1748398"/>
                    <a:pt x="585217" y="1794118"/>
                    <a:pt x="585217" y="1803262"/>
                  </a:cubicBezTo>
                  <a:cubicBezTo>
                    <a:pt x="585217" y="1807834"/>
                    <a:pt x="594361" y="1812406"/>
                    <a:pt x="589789" y="1816978"/>
                  </a:cubicBezTo>
                  <a:cubicBezTo>
                    <a:pt x="589789" y="1821550"/>
                    <a:pt x="589789" y="1821550"/>
                    <a:pt x="594361" y="1826122"/>
                  </a:cubicBezTo>
                  <a:cubicBezTo>
                    <a:pt x="598933" y="1830694"/>
                    <a:pt x="603504" y="1826122"/>
                    <a:pt x="612649" y="1826122"/>
                  </a:cubicBezTo>
                  <a:cubicBezTo>
                    <a:pt x="608077" y="1826122"/>
                    <a:pt x="598933" y="1830694"/>
                    <a:pt x="598933" y="1830694"/>
                  </a:cubicBezTo>
                  <a:cubicBezTo>
                    <a:pt x="594361" y="1839838"/>
                    <a:pt x="608077" y="1844410"/>
                    <a:pt x="608077" y="1853554"/>
                  </a:cubicBezTo>
                  <a:cubicBezTo>
                    <a:pt x="608077" y="1862698"/>
                    <a:pt x="612649" y="1867270"/>
                    <a:pt x="617221" y="1876414"/>
                  </a:cubicBezTo>
                  <a:cubicBezTo>
                    <a:pt x="621793" y="1885558"/>
                    <a:pt x="621793" y="1890130"/>
                    <a:pt x="617221" y="1894702"/>
                  </a:cubicBezTo>
                  <a:cubicBezTo>
                    <a:pt x="617221" y="1894702"/>
                    <a:pt x="612649" y="1894702"/>
                    <a:pt x="612649" y="1899274"/>
                  </a:cubicBezTo>
                  <a:cubicBezTo>
                    <a:pt x="612649" y="1903846"/>
                    <a:pt x="617221" y="1903846"/>
                    <a:pt x="617221" y="1908418"/>
                  </a:cubicBezTo>
                  <a:cubicBezTo>
                    <a:pt x="617221" y="1912990"/>
                    <a:pt x="621793" y="1922134"/>
                    <a:pt x="626364" y="1926706"/>
                  </a:cubicBezTo>
                  <a:cubicBezTo>
                    <a:pt x="635509" y="1940422"/>
                    <a:pt x="635509" y="1963282"/>
                    <a:pt x="626364" y="1976998"/>
                  </a:cubicBezTo>
                  <a:cubicBezTo>
                    <a:pt x="626364" y="1976998"/>
                    <a:pt x="621793" y="1976998"/>
                    <a:pt x="621793" y="1981570"/>
                  </a:cubicBezTo>
                  <a:cubicBezTo>
                    <a:pt x="617221" y="1986142"/>
                    <a:pt x="621793" y="1986142"/>
                    <a:pt x="617221" y="1990714"/>
                  </a:cubicBezTo>
                  <a:cubicBezTo>
                    <a:pt x="612649" y="1999858"/>
                    <a:pt x="608077" y="1999858"/>
                    <a:pt x="608077" y="2009002"/>
                  </a:cubicBezTo>
                  <a:cubicBezTo>
                    <a:pt x="603504" y="2022718"/>
                    <a:pt x="603504" y="2036434"/>
                    <a:pt x="598933" y="2050150"/>
                  </a:cubicBezTo>
                  <a:cubicBezTo>
                    <a:pt x="598933" y="2054722"/>
                    <a:pt x="594361" y="2054722"/>
                    <a:pt x="594361" y="2059294"/>
                  </a:cubicBezTo>
                  <a:cubicBezTo>
                    <a:pt x="594361" y="2063866"/>
                    <a:pt x="594361" y="2068438"/>
                    <a:pt x="594361" y="2073010"/>
                  </a:cubicBezTo>
                  <a:cubicBezTo>
                    <a:pt x="594361" y="2082154"/>
                    <a:pt x="594361" y="2091298"/>
                    <a:pt x="594361" y="2095870"/>
                  </a:cubicBezTo>
                  <a:cubicBezTo>
                    <a:pt x="594361" y="2114158"/>
                    <a:pt x="608077" y="2123302"/>
                    <a:pt x="617221" y="2141590"/>
                  </a:cubicBezTo>
                  <a:cubicBezTo>
                    <a:pt x="621793" y="2155306"/>
                    <a:pt x="626364" y="2173594"/>
                    <a:pt x="635509" y="2187310"/>
                  </a:cubicBezTo>
                  <a:cubicBezTo>
                    <a:pt x="640081" y="2191882"/>
                    <a:pt x="649225" y="2210170"/>
                    <a:pt x="649225" y="2219314"/>
                  </a:cubicBezTo>
                  <a:cubicBezTo>
                    <a:pt x="649225" y="2228458"/>
                    <a:pt x="644653" y="2246746"/>
                    <a:pt x="649225" y="2255890"/>
                  </a:cubicBezTo>
                  <a:cubicBezTo>
                    <a:pt x="653797" y="2269606"/>
                    <a:pt x="653797" y="2283322"/>
                    <a:pt x="658369" y="2301610"/>
                  </a:cubicBezTo>
                  <a:cubicBezTo>
                    <a:pt x="658369" y="2310754"/>
                    <a:pt x="662941" y="2324470"/>
                    <a:pt x="667513" y="2333614"/>
                  </a:cubicBezTo>
                  <a:cubicBezTo>
                    <a:pt x="672085" y="2342758"/>
                    <a:pt x="676657" y="2347330"/>
                    <a:pt x="681229" y="2356474"/>
                  </a:cubicBezTo>
                  <a:cubicBezTo>
                    <a:pt x="685801" y="2361046"/>
                    <a:pt x="685801" y="2365618"/>
                    <a:pt x="690373" y="2370190"/>
                  </a:cubicBezTo>
                  <a:cubicBezTo>
                    <a:pt x="694945" y="2379334"/>
                    <a:pt x="694945" y="2388478"/>
                    <a:pt x="699517" y="2393050"/>
                  </a:cubicBezTo>
                  <a:cubicBezTo>
                    <a:pt x="704089" y="2402194"/>
                    <a:pt x="708661" y="2411338"/>
                    <a:pt x="713233" y="2420482"/>
                  </a:cubicBezTo>
                  <a:cubicBezTo>
                    <a:pt x="713233" y="2425054"/>
                    <a:pt x="722377" y="2457058"/>
                    <a:pt x="713233" y="2447914"/>
                  </a:cubicBezTo>
                  <a:cubicBezTo>
                    <a:pt x="708661" y="2452486"/>
                    <a:pt x="713233" y="2457058"/>
                    <a:pt x="713233" y="2461630"/>
                  </a:cubicBezTo>
                  <a:cubicBezTo>
                    <a:pt x="713233" y="2466202"/>
                    <a:pt x="722377" y="2470774"/>
                    <a:pt x="717805" y="2475346"/>
                  </a:cubicBezTo>
                  <a:cubicBezTo>
                    <a:pt x="717805" y="2479918"/>
                    <a:pt x="713233" y="2484490"/>
                    <a:pt x="717805" y="2489062"/>
                  </a:cubicBezTo>
                  <a:cubicBezTo>
                    <a:pt x="717805" y="2479918"/>
                    <a:pt x="726949" y="2479918"/>
                    <a:pt x="722377" y="2489062"/>
                  </a:cubicBezTo>
                  <a:cubicBezTo>
                    <a:pt x="726949" y="2489062"/>
                    <a:pt x="736093" y="2489062"/>
                    <a:pt x="731521" y="2493634"/>
                  </a:cubicBezTo>
                  <a:cubicBezTo>
                    <a:pt x="740665" y="2498206"/>
                    <a:pt x="745237" y="2498206"/>
                    <a:pt x="754381" y="2493634"/>
                  </a:cubicBezTo>
                  <a:cubicBezTo>
                    <a:pt x="758953" y="2489062"/>
                    <a:pt x="768097" y="2489062"/>
                    <a:pt x="777241" y="2489062"/>
                  </a:cubicBezTo>
                  <a:cubicBezTo>
                    <a:pt x="786385" y="2489062"/>
                    <a:pt x="786385" y="2484490"/>
                    <a:pt x="795529" y="2479918"/>
                  </a:cubicBezTo>
                  <a:cubicBezTo>
                    <a:pt x="800101" y="2479918"/>
                    <a:pt x="809245" y="2479918"/>
                    <a:pt x="813817" y="2479918"/>
                  </a:cubicBezTo>
                  <a:cubicBezTo>
                    <a:pt x="818389" y="2479918"/>
                    <a:pt x="827533" y="2475346"/>
                    <a:pt x="832105" y="2479918"/>
                  </a:cubicBezTo>
                  <a:cubicBezTo>
                    <a:pt x="841249" y="2484490"/>
                    <a:pt x="841249" y="2484490"/>
                    <a:pt x="850393" y="2479918"/>
                  </a:cubicBezTo>
                  <a:cubicBezTo>
                    <a:pt x="854965" y="2475346"/>
                    <a:pt x="859537" y="2484490"/>
                    <a:pt x="864109" y="2479918"/>
                  </a:cubicBezTo>
                  <a:cubicBezTo>
                    <a:pt x="854965" y="2470774"/>
                    <a:pt x="877825" y="2475346"/>
                    <a:pt x="882397" y="2475346"/>
                  </a:cubicBezTo>
                  <a:cubicBezTo>
                    <a:pt x="891541" y="2470774"/>
                    <a:pt x="905257" y="2461630"/>
                    <a:pt x="914401" y="2452486"/>
                  </a:cubicBezTo>
                  <a:cubicBezTo>
                    <a:pt x="932689" y="2434198"/>
                    <a:pt x="955549" y="2415910"/>
                    <a:pt x="969265" y="2393050"/>
                  </a:cubicBezTo>
                  <a:cubicBezTo>
                    <a:pt x="973837" y="2383906"/>
                    <a:pt x="978409" y="2374762"/>
                    <a:pt x="987553" y="2365618"/>
                  </a:cubicBezTo>
                  <a:cubicBezTo>
                    <a:pt x="992125" y="2361046"/>
                    <a:pt x="1001269" y="2361046"/>
                    <a:pt x="1005841" y="2347330"/>
                  </a:cubicBezTo>
                  <a:cubicBezTo>
                    <a:pt x="1010413" y="2338186"/>
                    <a:pt x="1010413" y="2319898"/>
                    <a:pt x="1014985" y="2315326"/>
                  </a:cubicBezTo>
                  <a:cubicBezTo>
                    <a:pt x="1014985" y="2315326"/>
                    <a:pt x="1019557" y="2297038"/>
                    <a:pt x="1014985" y="2297038"/>
                  </a:cubicBezTo>
                  <a:cubicBezTo>
                    <a:pt x="1010413" y="2297038"/>
                    <a:pt x="1010413" y="2297038"/>
                    <a:pt x="1005841" y="2292466"/>
                  </a:cubicBezTo>
                  <a:cubicBezTo>
                    <a:pt x="1010413" y="2292466"/>
                    <a:pt x="1014985" y="2283322"/>
                    <a:pt x="1019557" y="2278750"/>
                  </a:cubicBezTo>
                  <a:cubicBezTo>
                    <a:pt x="1028701" y="2274178"/>
                    <a:pt x="1033273" y="2269606"/>
                    <a:pt x="1042417" y="2269606"/>
                  </a:cubicBezTo>
                  <a:cubicBezTo>
                    <a:pt x="1051561" y="2265034"/>
                    <a:pt x="1074421" y="2255890"/>
                    <a:pt x="1065277" y="2242174"/>
                  </a:cubicBezTo>
                  <a:cubicBezTo>
                    <a:pt x="1065277" y="2242174"/>
                    <a:pt x="1065277" y="2246746"/>
                    <a:pt x="1065277" y="2246746"/>
                  </a:cubicBezTo>
                  <a:cubicBezTo>
                    <a:pt x="1065277" y="2242174"/>
                    <a:pt x="1069849" y="2237602"/>
                    <a:pt x="1069849" y="2233030"/>
                  </a:cubicBezTo>
                  <a:cubicBezTo>
                    <a:pt x="1069849" y="2228458"/>
                    <a:pt x="1069849" y="2223886"/>
                    <a:pt x="1069849" y="2219314"/>
                  </a:cubicBezTo>
                  <a:cubicBezTo>
                    <a:pt x="1069849" y="2214742"/>
                    <a:pt x="1069849" y="2214742"/>
                    <a:pt x="1069849" y="2210170"/>
                  </a:cubicBezTo>
                  <a:cubicBezTo>
                    <a:pt x="1065277" y="2214742"/>
                    <a:pt x="1065277" y="2214742"/>
                    <a:pt x="1065277" y="2219314"/>
                  </a:cubicBezTo>
                  <a:cubicBezTo>
                    <a:pt x="1065277" y="2219314"/>
                    <a:pt x="1065277" y="2210170"/>
                    <a:pt x="1065277" y="2205598"/>
                  </a:cubicBezTo>
                  <a:cubicBezTo>
                    <a:pt x="1065277" y="2201026"/>
                    <a:pt x="1060705" y="2191882"/>
                    <a:pt x="1060705" y="2187310"/>
                  </a:cubicBezTo>
                  <a:cubicBezTo>
                    <a:pt x="1060705" y="2178166"/>
                    <a:pt x="1051561" y="2178166"/>
                    <a:pt x="1056133" y="2173594"/>
                  </a:cubicBezTo>
                  <a:cubicBezTo>
                    <a:pt x="1056133" y="2169022"/>
                    <a:pt x="1056133" y="2164450"/>
                    <a:pt x="1056133" y="2159878"/>
                  </a:cubicBezTo>
                  <a:cubicBezTo>
                    <a:pt x="1060705" y="2169022"/>
                    <a:pt x="1069849" y="2150734"/>
                    <a:pt x="1074421" y="2146162"/>
                  </a:cubicBezTo>
                  <a:cubicBezTo>
                    <a:pt x="1078993" y="2141590"/>
                    <a:pt x="1088137" y="2137018"/>
                    <a:pt x="1088137" y="2137018"/>
                  </a:cubicBezTo>
                  <a:cubicBezTo>
                    <a:pt x="1088137" y="2137018"/>
                    <a:pt x="1088137" y="2137018"/>
                    <a:pt x="1088137" y="2141590"/>
                  </a:cubicBezTo>
                  <a:cubicBezTo>
                    <a:pt x="1092709" y="2137018"/>
                    <a:pt x="1088137" y="2137018"/>
                    <a:pt x="1092709" y="2137018"/>
                  </a:cubicBezTo>
                  <a:cubicBezTo>
                    <a:pt x="1097281" y="2132446"/>
                    <a:pt x="1106425" y="2127874"/>
                    <a:pt x="1101853" y="2123302"/>
                  </a:cubicBezTo>
                  <a:cubicBezTo>
                    <a:pt x="1106425" y="2123302"/>
                    <a:pt x="1110997" y="2114158"/>
                    <a:pt x="1115569" y="2114158"/>
                  </a:cubicBezTo>
                  <a:cubicBezTo>
                    <a:pt x="1120141" y="2109586"/>
                    <a:pt x="1124713" y="2109586"/>
                    <a:pt x="1129285" y="2105014"/>
                  </a:cubicBezTo>
                  <a:cubicBezTo>
                    <a:pt x="1138429" y="2100442"/>
                    <a:pt x="1152145" y="2095870"/>
                    <a:pt x="1156717" y="2086726"/>
                  </a:cubicBezTo>
                  <a:cubicBezTo>
                    <a:pt x="1156717" y="2086726"/>
                    <a:pt x="1156717" y="2086726"/>
                    <a:pt x="1156717" y="2086726"/>
                  </a:cubicBezTo>
                  <a:cubicBezTo>
                    <a:pt x="1156717" y="2077582"/>
                    <a:pt x="1179577" y="2063866"/>
                    <a:pt x="1175005" y="2059294"/>
                  </a:cubicBezTo>
                  <a:cubicBezTo>
                    <a:pt x="1175005" y="2059294"/>
                    <a:pt x="1179577" y="2041006"/>
                    <a:pt x="1175005" y="2041006"/>
                  </a:cubicBezTo>
                  <a:cubicBezTo>
                    <a:pt x="1175005" y="2036434"/>
                    <a:pt x="1175005" y="2036434"/>
                    <a:pt x="1175005" y="2031862"/>
                  </a:cubicBezTo>
                  <a:cubicBezTo>
                    <a:pt x="1175005" y="2027290"/>
                    <a:pt x="1175005" y="2018146"/>
                    <a:pt x="1175005" y="2018146"/>
                  </a:cubicBezTo>
                  <a:cubicBezTo>
                    <a:pt x="1175005" y="2009002"/>
                    <a:pt x="1175005" y="1999858"/>
                    <a:pt x="1175005" y="1990714"/>
                  </a:cubicBezTo>
                  <a:cubicBezTo>
                    <a:pt x="1175005" y="1986142"/>
                    <a:pt x="1175005" y="1967854"/>
                    <a:pt x="1175005" y="1967854"/>
                  </a:cubicBezTo>
                  <a:cubicBezTo>
                    <a:pt x="1179577" y="1963282"/>
                    <a:pt x="1179577" y="1949566"/>
                    <a:pt x="1175005" y="1949566"/>
                  </a:cubicBezTo>
                  <a:cubicBezTo>
                    <a:pt x="1175005" y="1949566"/>
                    <a:pt x="1175005" y="1944994"/>
                    <a:pt x="1175005" y="1944994"/>
                  </a:cubicBezTo>
                  <a:cubicBezTo>
                    <a:pt x="1170433" y="1944994"/>
                    <a:pt x="1165861" y="1944994"/>
                    <a:pt x="1165861" y="1940422"/>
                  </a:cubicBezTo>
                  <a:cubicBezTo>
                    <a:pt x="1165861" y="1940422"/>
                    <a:pt x="1161289" y="1926706"/>
                    <a:pt x="1161289" y="1926706"/>
                  </a:cubicBezTo>
                  <a:cubicBezTo>
                    <a:pt x="1161289" y="1922134"/>
                    <a:pt x="1161289" y="1917562"/>
                    <a:pt x="1156717" y="1912990"/>
                  </a:cubicBezTo>
                  <a:cubicBezTo>
                    <a:pt x="1156717" y="1908418"/>
                    <a:pt x="1152145" y="1903846"/>
                    <a:pt x="1156717" y="1899274"/>
                  </a:cubicBezTo>
                  <a:cubicBezTo>
                    <a:pt x="1156717" y="1899274"/>
                    <a:pt x="1156717" y="1890130"/>
                    <a:pt x="1156717" y="1890130"/>
                  </a:cubicBezTo>
                  <a:cubicBezTo>
                    <a:pt x="1156717" y="1885558"/>
                    <a:pt x="1165861" y="1867270"/>
                    <a:pt x="1156717" y="1867270"/>
                  </a:cubicBezTo>
                  <a:cubicBezTo>
                    <a:pt x="1152145" y="1867270"/>
                    <a:pt x="1147573" y="1853554"/>
                    <a:pt x="1147573" y="1848982"/>
                  </a:cubicBezTo>
                  <a:cubicBezTo>
                    <a:pt x="1143001" y="1844410"/>
                    <a:pt x="1152145" y="1835266"/>
                    <a:pt x="1152145" y="1830694"/>
                  </a:cubicBezTo>
                  <a:cubicBezTo>
                    <a:pt x="1152145" y="1826122"/>
                    <a:pt x="1152145" y="1812406"/>
                    <a:pt x="1161289" y="1816978"/>
                  </a:cubicBezTo>
                  <a:cubicBezTo>
                    <a:pt x="1165861" y="1807834"/>
                    <a:pt x="1170433" y="1794118"/>
                    <a:pt x="1175005" y="1784974"/>
                  </a:cubicBezTo>
                  <a:cubicBezTo>
                    <a:pt x="1179577" y="1780402"/>
                    <a:pt x="1175005" y="1775830"/>
                    <a:pt x="1179577" y="1771258"/>
                  </a:cubicBezTo>
                  <a:cubicBezTo>
                    <a:pt x="1179577" y="1766686"/>
                    <a:pt x="1184149" y="1766686"/>
                    <a:pt x="1188721" y="1766686"/>
                  </a:cubicBezTo>
                  <a:cubicBezTo>
                    <a:pt x="1193293" y="1766686"/>
                    <a:pt x="1193293" y="1762114"/>
                    <a:pt x="1193293" y="1762114"/>
                  </a:cubicBezTo>
                  <a:cubicBezTo>
                    <a:pt x="1193293" y="1762114"/>
                    <a:pt x="1193293" y="1762114"/>
                    <a:pt x="1193293" y="1766686"/>
                  </a:cubicBezTo>
                  <a:cubicBezTo>
                    <a:pt x="1193293" y="1766686"/>
                    <a:pt x="1193293" y="1762114"/>
                    <a:pt x="1193293" y="1757542"/>
                  </a:cubicBezTo>
                  <a:cubicBezTo>
                    <a:pt x="1193293" y="1757542"/>
                    <a:pt x="1202437" y="1752970"/>
                    <a:pt x="1207009" y="1748398"/>
                  </a:cubicBezTo>
                  <a:cubicBezTo>
                    <a:pt x="1207009" y="1748398"/>
                    <a:pt x="1216153" y="1730110"/>
                    <a:pt x="1216153" y="1730110"/>
                  </a:cubicBezTo>
                  <a:cubicBezTo>
                    <a:pt x="1220725" y="1730110"/>
                    <a:pt x="1225297" y="1716394"/>
                    <a:pt x="1229869" y="1716394"/>
                  </a:cubicBezTo>
                  <a:cubicBezTo>
                    <a:pt x="1243585" y="1702678"/>
                    <a:pt x="1252729" y="1684390"/>
                    <a:pt x="1271017" y="1675246"/>
                  </a:cubicBezTo>
                  <a:cubicBezTo>
                    <a:pt x="1289305" y="1661530"/>
                    <a:pt x="1303021" y="1652386"/>
                    <a:pt x="1316737" y="1634098"/>
                  </a:cubicBezTo>
                  <a:cubicBezTo>
                    <a:pt x="1330453" y="1620382"/>
                    <a:pt x="1339597" y="1602094"/>
                    <a:pt x="1348741" y="1588378"/>
                  </a:cubicBezTo>
                  <a:cubicBezTo>
                    <a:pt x="1353313" y="1579234"/>
                    <a:pt x="1357885" y="1570090"/>
                    <a:pt x="1357885" y="1560946"/>
                  </a:cubicBezTo>
                  <a:cubicBezTo>
                    <a:pt x="1357885" y="1551802"/>
                    <a:pt x="1367029" y="1547230"/>
                    <a:pt x="1367029" y="1542658"/>
                  </a:cubicBezTo>
                  <a:cubicBezTo>
                    <a:pt x="1367029" y="1538086"/>
                    <a:pt x="1367029" y="1533514"/>
                    <a:pt x="1371601" y="1533514"/>
                  </a:cubicBezTo>
                  <a:cubicBezTo>
                    <a:pt x="1371601" y="1528942"/>
                    <a:pt x="1376173" y="1528942"/>
                    <a:pt x="1380745" y="1524370"/>
                  </a:cubicBezTo>
                  <a:cubicBezTo>
                    <a:pt x="1385318" y="1515226"/>
                    <a:pt x="1385318" y="1510654"/>
                    <a:pt x="1389889" y="1501510"/>
                  </a:cubicBezTo>
                  <a:cubicBezTo>
                    <a:pt x="1394461" y="1496938"/>
                    <a:pt x="1389889" y="1478650"/>
                    <a:pt x="1394461" y="1478650"/>
                  </a:cubicBezTo>
                  <a:cubicBezTo>
                    <a:pt x="1399033" y="1474078"/>
                    <a:pt x="1399033" y="1478650"/>
                    <a:pt x="1403605" y="1474078"/>
                  </a:cubicBezTo>
                  <a:cubicBezTo>
                    <a:pt x="1403605" y="1474078"/>
                    <a:pt x="1399033" y="1469506"/>
                    <a:pt x="1399033" y="1469506"/>
                  </a:cubicBezTo>
                  <a:cubicBezTo>
                    <a:pt x="1399033" y="1469506"/>
                    <a:pt x="1399033" y="1474078"/>
                    <a:pt x="1399033" y="1474078"/>
                  </a:cubicBezTo>
                  <a:cubicBezTo>
                    <a:pt x="1403605" y="1469506"/>
                    <a:pt x="1399033" y="1451218"/>
                    <a:pt x="1403605" y="1446646"/>
                  </a:cubicBezTo>
                  <a:cubicBezTo>
                    <a:pt x="1399033" y="1432930"/>
                    <a:pt x="1389889" y="1437502"/>
                    <a:pt x="1385318" y="1446646"/>
                  </a:cubicBezTo>
                  <a:cubicBezTo>
                    <a:pt x="1380745" y="1451218"/>
                    <a:pt x="1362458" y="1455790"/>
                    <a:pt x="1357885" y="1455790"/>
                  </a:cubicBezTo>
                  <a:cubicBezTo>
                    <a:pt x="1353313" y="1455790"/>
                    <a:pt x="1348741" y="1455790"/>
                    <a:pt x="1339597" y="1455790"/>
                  </a:cubicBezTo>
                  <a:cubicBezTo>
                    <a:pt x="1335025" y="1455790"/>
                    <a:pt x="1330453" y="1455790"/>
                    <a:pt x="1325881" y="1455790"/>
                  </a:cubicBezTo>
                  <a:cubicBezTo>
                    <a:pt x="1321309" y="1455790"/>
                    <a:pt x="1316737" y="1460362"/>
                    <a:pt x="1312165" y="1464934"/>
                  </a:cubicBezTo>
                  <a:cubicBezTo>
                    <a:pt x="1307593" y="1469506"/>
                    <a:pt x="1303021" y="1464934"/>
                    <a:pt x="1298449" y="1464934"/>
                  </a:cubicBezTo>
                  <a:cubicBezTo>
                    <a:pt x="1289305" y="1464934"/>
                    <a:pt x="1284733" y="1474078"/>
                    <a:pt x="1271017" y="1474078"/>
                  </a:cubicBezTo>
                  <a:cubicBezTo>
                    <a:pt x="1257301" y="1478650"/>
                    <a:pt x="1252729" y="1464934"/>
                    <a:pt x="1243585" y="1455790"/>
                  </a:cubicBezTo>
                  <a:cubicBezTo>
                    <a:pt x="1243585" y="1455790"/>
                    <a:pt x="1239013" y="1451218"/>
                    <a:pt x="1239013" y="1451218"/>
                  </a:cubicBezTo>
                  <a:cubicBezTo>
                    <a:pt x="1234441" y="1446646"/>
                    <a:pt x="1229869" y="1451218"/>
                    <a:pt x="1225297" y="1451218"/>
                  </a:cubicBezTo>
                  <a:cubicBezTo>
                    <a:pt x="1229869" y="1451218"/>
                    <a:pt x="1243585" y="1442074"/>
                    <a:pt x="1243585" y="1437502"/>
                  </a:cubicBezTo>
                  <a:cubicBezTo>
                    <a:pt x="1243585" y="1432930"/>
                    <a:pt x="1239013" y="1423786"/>
                    <a:pt x="1234441" y="1419214"/>
                  </a:cubicBezTo>
                  <a:cubicBezTo>
                    <a:pt x="1229869" y="1423786"/>
                    <a:pt x="1220725" y="1400926"/>
                    <a:pt x="1216153" y="1400926"/>
                  </a:cubicBezTo>
                  <a:cubicBezTo>
                    <a:pt x="1216153" y="1400926"/>
                    <a:pt x="1216153" y="1400926"/>
                    <a:pt x="1216153" y="1400926"/>
                  </a:cubicBezTo>
                  <a:cubicBezTo>
                    <a:pt x="1211581" y="1396354"/>
                    <a:pt x="1207009" y="1391782"/>
                    <a:pt x="1202437" y="1387210"/>
                  </a:cubicBezTo>
                  <a:cubicBezTo>
                    <a:pt x="1202437" y="1387210"/>
                    <a:pt x="1197865" y="1382638"/>
                    <a:pt x="1197865" y="1382638"/>
                  </a:cubicBezTo>
                  <a:cubicBezTo>
                    <a:pt x="1193293" y="1378066"/>
                    <a:pt x="1188721" y="1378066"/>
                    <a:pt x="1184149" y="1373494"/>
                  </a:cubicBezTo>
                  <a:cubicBezTo>
                    <a:pt x="1179577" y="1368922"/>
                    <a:pt x="1170433" y="1373494"/>
                    <a:pt x="1170433" y="1364350"/>
                  </a:cubicBezTo>
                  <a:cubicBezTo>
                    <a:pt x="1170433" y="1364350"/>
                    <a:pt x="1165861" y="1355206"/>
                    <a:pt x="1165861" y="1359778"/>
                  </a:cubicBezTo>
                  <a:cubicBezTo>
                    <a:pt x="1165861" y="1364350"/>
                    <a:pt x="1165861" y="1364350"/>
                    <a:pt x="1165861" y="1368922"/>
                  </a:cubicBezTo>
                  <a:cubicBezTo>
                    <a:pt x="1161289" y="1364350"/>
                    <a:pt x="1161289" y="1355206"/>
                    <a:pt x="1156717" y="1350634"/>
                  </a:cubicBezTo>
                  <a:cubicBezTo>
                    <a:pt x="1152145" y="1341490"/>
                    <a:pt x="1152145" y="1336918"/>
                    <a:pt x="1147573" y="1327774"/>
                  </a:cubicBezTo>
                  <a:cubicBezTo>
                    <a:pt x="1143001" y="1318630"/>
                    <a:pt x="1143001" y="1309486"/>
                    <a:pt x="1138429" y="1300342"/>
                  </a:cubicBezTo>
                  <a:cubicBezTo>
                    <a:pt x="1138429" y="1295770"/>
                    <a:pt x="1133857" y="1295770"/>
                    <a:pt x="1133857" y="1291198"/>
                  </a:cubicBezTo>
                  <a:cubicBezTo>
                    <a:pt x="1129285" y="1295770"/>
                    <a:pt x="1115569" y="1277482"/>
                    <a:pt x="1110997" y="1268338"/>
                  </a:cubicBezTo>
                  <a:cubicBezTo>
                    <a:pt x="1110997" y="1259194"/>
                    <a:pt x="1106425" y="1254622"/>
                    <a:pt x="1106425" y="1245478"/>
                  </a:cubicBezTo>
                  <a:cubicBezTo>
                    <a:pt x="1106425" y="1240906"/>
                    <a:pt x="1106425" y="1227190"/>
                    <a:pt x="1106425" y="1227190"/>
                  </a:cubicBezTo>
                  <a:cubicBezTo>
                    <a:pt x="1106425" y="1227190"/>
                    <a:pt x="1106425" y="1227190"/>
                    <a:pt x="1106425" y="1227190"/>
                  </a:cubicBezTo>
                  <a:cubicBezTo>
                    <a:pt x="1106425" y="1222618"/>
                    <a:pt x="1097281" y="1218046"/>
                    <a:pt x="1097281" y="1208902"/>
                  </a:cubicBezTo>
                  <a:cubicBezTo>
                    <a:pt x="1097281" y="1204330"/>
                    <a:pt x="1092709" y="1199758"/>
                    <a:pt x="1088137" y="1195186"/>
                  </a:cubicBezTo>
                  <a:cubicBezTo>
                    <a:pt x="1083565" y="1190614"/>
                    <a:pt x="1069849" y="1181470"/>
                    <a:pt x="1069849" y="1176898"/>
                  </a:cubicBezTo>
                  <a:cubicBezTo>
                    <a:pt x="1069849" y="1176898"/>
                    <a:pt x="1069849" y="1176898"/>
                    <a:pt x="1069849" y="1176898"/>
                  </a:cubicBezTo>
                  <a:cubicBezTo>
                    <a:pt x="1069849" y="1172326"/>
                    <a:pt x="1065277" y="1163182"/>
                    <a:pt x="1065277" y="1158610"/>
                  </a:cubicBezTo>
                  <a:cubicBezTo>
                    <a:pt x="1065277" y="1158610"/>
                    <a:pt x="1069849" y="1158610"/>
                    <a:pt x="1069849" y="1158610"/>
                  </a:cubicBezTo>
                  <a:cubicBezTo>
                    <a:pt x="1065277" y="1154038"/>
                    <a:pt x="1065277" y="1154038"/>
                    <a:pt x="1060705" y="1149466"/>
                  </a:cubicBezTo>
                  <a:cubicBezTo>
                    <a:pt x="1056133" y="1140322"/>
                    <a:pt x="1051561" y="1131178"/>
                    <a:pt x="1046989" y="1126606"/>
                  </a:cubicBezTo>
                  <a:cubicBezTo>
                    <a:pt x="1042417" y="1117462"/>
                    <a:pt x="1037845" y="1108318"/>
                    <a:pt x="1033273" y="1099174"/>
                  </a:cubicBezTo>
                  <a:cubicBezTo>
                    <a:pt x="1033273" y="1099174"/>
                    <a:pt x="1028701" y="1094602"/>
                    <a:pt x="1028701" y="1094602"/>
                  </a:cubicBezTo>
                  <a:cubicBezTo>
                    <a:pt x="1028701" y="1094602"/>
                    <a:pt x="1028701" y="1090030"/>
                    <a:pt x="1028701" y="1090030"/>
                  </a:cubicBezTo>
                  <a:cubicBezTo>
                    <a:pt x="1024129" y="1085458"/>
                    <a:pt x="1019557" y="1076314"/>
                    <a:pt x="1019557" y="1071742"/>
                  </a:cubicBezTo>
                  <a:cubicBezTo>
                    <a:pt x="1019557" y="1067170"/>
                    <a:pt x="1019557" y="1062598"/>
                    <a:pt x="1014985" y="1058026"/>
                  </a:cubicBezTo>
                  <a:cubicBezTo>
                    <a:pt x="1005841" y="1048882"/>
                    <a:pt x="987553" y="1026022"/>
                    <a:pt x="996697" y="1016878"/>
                  </a:cubicBezTo>
                  <a:cubicBezTo>
                    <a:pt x="996697" y="1021450"/>
                    <a:pt x="1001269" y="1026022"/>
                    <a:pt x="1005841" y="1035166"/>
                  </a:cubicBezTo>
                  <a:cubicBezTo>
                    <a:pt x="1005841" y="1035166"/>
                    <a:pt x="1010413" y="1039738"/>
                    <a:pt x="1010413" y="1039738"/>
                  </a:cubicBezTo>
                  <a:cubicBezTo>
                    <a:pt x="1014985" y="1044310"/>
                    <a:pt x="1010413" y="1044310"/>
                    <a:pt x="1010413" y="1048882"/>
                  </a:cubicBezTo>
                  <a:cubicBezTo>
                    <a:pt x="1014985" y="1058026"/>
                    <a:pt x="1028701" y="1062598"/>
                    <a:pt x="1033273" y="1071742"/>
                  </a:cubicBezTo>
                  <a:cubicBezTo>
                    <a:pt x="1033273" y="1067170"/>
                    <a:pt x="1033273" y="1053454"/>
                    <a:pt x="1037845" y="1048882"/>
                  </a:cubicBezTo>
                  <a:cubicBezTo>
                    <a:pt x="1042417" y="1039738"/>
                    <a:pt x="1037845" y="1035166"/>
                    <a:pt x="1042417" y="1026022"/>
                  </a:cubicBezTo>
                  <a:cubicBezTo>
                    <a:pt x="1042417" y="1030594"/>
                    <a:pt x="1042417" y="1035166"/>
                    <a:pt x="1042417" y="1039738"/>
                  </a:cubicBezTo>
                  <a:cubicBezTo>
                    <a:pt x="1042417" y="1044310"/>
                    <a:pt x="1037845" y="1053454"/>
                    <a:pt x="1042417" y="1058026"/>
                  </a:cubicBezTo>
                  <a:cubicBezTo>
                    <a:pt x="1042417" y="1053454"/>
                    <a:pt x="1051561" y="1053454"/>
                    <a:pt x="1051561" y="1058026"/>
                  </a:cubicBezTo>
                  <a:cubicBezTo>
                    <a:pt x="1060705" y="1067170"/>
                    <a:pt x="1065277" y="1080886"/>
                    <a:pt x="1069849" y="1090030"/>
                  </a:cubicBezTo>
                  <a:cubicBezTo>
                    <a:pt x="1074421" y="1094602"/>
                    <a:pt x="1097281" y="1126606"/>
                    <a:pt x="1092709" y="1131178"/>
                  </a:cubicBezTo>
                  <a:cubicBezTo>
                    <a:pt x="1097281" y="1135750"/>
                    <a:pt x="1097281" y="1144894"/>
                    <a:pt x="1106425" y="1144894"/>
                  </a:cubicBezTo>
                  <a:cubicBezTo>
                    <a:pt x="1115569" y="1149466"/>
                    <a:pt x="1124713" y="1158610"/>
                    <a:pt x="1124713" y="1167754"/>
                  </a:cubicBezTo>
                  <a:cubicBezTo>
                    <a:pt x="1124713" y="1172326"/>
                    <a:pt x="1129285" y="1176898"/>
                    <a:pt x="1133857" y="1186042"/>
                  </a:cubicBezTo>
                  <a:cubicBezTo>
                    <a:pt x="1133857" y="1190614"/>
                    <a:pt x="1133857" y="1195186"/>
                    <a:pt x="1133857" y="1199758"/>
                  </a:cubicBezTo>
                  <a:cubicBezTo>
                    <a:pt x="1133857" y="1204330"/>
                    <a:pt x="1138429" y="1208902"/>
                    <a:pt x="1138429" y="1213474"/>
                  </a:cubicBezTo>
                  <a:cubicBezTo>
                    <a:pt x="1143001" y="1231762"/>
                    <a:pt x="1165861" y="1236334"/>
                    <a:pt x="1175005" y="1254622"/>
                  </a:cubicBezTo>
                  <a:cubicBezTo>
                    <a:pt x="1175005" y="1259194"/>
                    <a:pt x="1179577" y="1263766"/>
                    <a:pt x="1179577" y="1268338"/>
                  </a:cubicBezTo>
                  <a:cubicBezTo>
                    <a:pt x="1179577" y="1272910"/>
                    <a:pt x="1184149" y="1277482"/>
                    <a:pt x="1188721" y="1282054"/>
                  </a:cubicBezTo>
                  <a:cubicBezTo>
                    <a:pt x="1193293" y="1291198"/>
                    <a:pt x="1207009" y="1295770"/>
                    <a:pt x="1207009" y="1309486"/>
                  </a:cubicBezTo>
                  <a:cubicBezTo>
                    <a:pt x="1207009" y="1309486"/>
                    <a:pt x="1207009" y="1309486"/>
                    <a:pt x="1207009" y="1309486"/>
                  </a:cubicBezTo>
                  <a:cubicBezTo>
                    <a:pt x="1211581" y="1314058"/>
                    <a:pt x="1216153" y="1318630"/>
                    <a:pt x="1216153" y="1327774"/>
                  </a:cubicBezTo>
                  <a:cubicBezTo>
                    <a:pt x="1216153" y="1336918"/>
                    <a:pt x="1216153" y="1346062"/>
                    <a:pt x="1216153" y="1350634"/>
                  </a:cubicBezTo>
                  <a:cubicBezTo>
                    <a:pt x="1216153" y="1350634"/>
                    <a:pt x="1211581" y="1350634"/>
                    <a:pt x="1211581" y="1350634"/>
                  </a:cubicBezTo>
                  <a:cubicBezTo>
                    <a:pt x="1216153" y="1350634"/>
                    <a:pt x="1220725" y="1359778"/>
                    <a:pt x="1220725" y="1364350"/>
                  </a:cubicBezTo>
                  <a:cubicBezTo>
                    <a:pt x="1220725" y="1368922"/>
                    <a:pt x="1220725" y="1373494"/>
                    <a:pt x="1225297" y="1378066"/>
                  </a:cubicBezTo>
                  <a:cubicBezTo>
                    <a:pt x="1225297" y="1382638"/>
                    <a:pt x="1229869" y="1382638"/>
                    <a:pt x="1229869" y="1387210"/>
                  </a:cubicBezTo>
                  <a:cubicBezTo>
                    <a:pt x="1229869" y="1396354"/>
                    <a:pt x="1234441" y="1400926"/>
                    <a:pt x="1234441" y="1410070"/>
                  </a:cubicBezTo>
                  <a:cubicBezTo>
                    <a:pt x="1239013" y="1410070"/>
                    <a:pt x="1243585" y="1410070"/>
                    <a:pt x="1248157" y="1410070"/>
                  </a:cubicBezTo>
                  <a:cubicBezTo>
                    <a:pt x="1252729" y="1410070"/>
                    <a:pt x="1257301" y="1405498"/>
                    <a:pt x="1261873" y="1410070"/>
                  </a:cubicBezTo>
                  <a:cubicBezTo>
                    <a:pt x="1261873" y="1410070"/>
                    <a:pt x="1261873" y="1405498"/>
                    <a:pt x="1261873" y="1405498"/>
                  </a:cubicBezTo>
                  <a:cubicBezTo>
                    <a:pt x="1261873" y="1405498"/>
                    <a:pt x="1261873" y="1405498"/>
                    <a:pt x="1261873" y="1405498"/>
                  </a:cubicBezTo>
                  <a:cubicBezTo>
                    <a:pt x="1266445" y="1396354"/>
                    <a:pt x="1275589" y="1391782"/>
                    <a:pt x="1284733" y="1391782"/>
                  </a:cubicBezTo>
                  <a:cubicBezTo>
                    <a:pt x="1293877" y="1391782"/>
                    <a:pt x="1298449" y="1391782"/>
                    <a:pt x="1307593" y="1387210"/>
                  </a:cubicBezTo>
                  <a:cubicBezTo>
                    <a:pt x="1312165" y="1387210"/>
                    <a:pt x="1316737" y="1378066"/>
                    <a:pt x="1321309" y="1378066"/>
                  </a:cubicBezTo>
                  <a:cubicBezTo>
                    <a:pt x="1335025" y="1378066"/>
                    <a:pt x="1335025" y="1373494"/>
                    <a:pt x="1348741" y="1364350"/>
                  </a:cubicBezTo>
                  <a:cubicBezTo>
                    <a:pt x="1353313" y="1359778"/>
                    <a:pt x="1371601" y="1355206"/>
                    <a:pt x="1380745" y="1350634"/>
                  </a:cubicBezTo>
                  <a:cubicBezTo>
                    <a:pt x="1389889" y="1350634"/>
                    <a:pt x="1389889" y="1346062"/>
                    <a:pt x="1399033" y="1341490"/>
                  </a:cubicBezTo>
                  <a:cubicBezTo>
                    <a:pt x="1408178" y="1336918"/>
                    <a:pt x="1408178" y="1336918"/>
                    <a:pt x="1408178" y="1327774"/>
                  </a:cubicBezTo>
                  <a:cubicBezTo>
                    <a:pt x="1408178" y="1314058"/>
                    <a:pt x="1426465" y="1314058"/>
                    <a:pt x="1435610" y="1309486"/>
                  </a:cubicBezTo>
                  <a:cubicBezTo>
                    <a:pt x="1440181" y="1304914"/>
                    <a:pt x="1444753" y="1304914"/>
                    <a:pt x="1453898" y="1304914"/>
                  </a:cubicBezTo>
                  <a:cubicBezTo>
                    <a:pt x="1458470" y="1304914"/>
                    <a:pt x="1458470" y="1304914"/>
                    <a:pt x="1463041" y="1304914"/>
                  </a:cubicBezTo>
                  <a:cubicBezTo>
                    <a:pt x="1472185" y="1300342"/>
                    <a:pt x="1467613" y="1295770"/>
                    <a:pt x="1467613" y="1291198"/>
                  </a:cubicBezTo>
                  <a:cubicBezTo>
                    <a:pt x="1467613" y="1282054"/>
                    <a:pt x="1476758" y="1282054"/>
                    <a:pt x="1485901" y="1282054"/>
                  </a:cubicBezTo>
                  <a:cubicBezTo>
                    <a:pt x="1499618" y="1282054"/>
                    <a:pt x="1495045" y="1263766"/>
                    <a:pt x="1504190" y="1259194"/>
                  </a:cubicBezTo>
                  <a:cubicBezTo>
                    <a:pt x="1508762" y="1259194"/>
                    <a:pt x="1517905" y="1259194"/>
                    <a:pt x="1517905" y="1254622"/>
                  </a:cubicBezTo>
                  <a:cubicBezTo>
                    <a:pt x="1517905" y="1250050"/>
                    <a:pt x="1513333" y="1245478"/>
                    <a:pt x="1517905" y="1236334"/>
                  </a:cubicBezTo>
                  <a:cubicBezTo>
                    <a:pt x="1517905" y="1231762"/>
                    <a:pt x="1517905" y="1222618"/>
                    <a:pt x="1522478" y="1222618"/>
                  </a:cubicBezTo>
                  <a:cubicBezTo>
                    <a:pt x="1527050" y="1222618"/>
                    <a:pt x="1527050" y="1231762"/>
                    <a:pt x="1531622" y="1227190"/>
                  </a:cubicBezTo>
                  <a:cubicBezTo>
                    <a:pt x="1536193" y="1222618"/>
                    <a:pt x="1536193" y="1218046"/>
                    <a:pt x="1540765" y="1213474"/>
                  </a:cubicBezTo>
                  <a:cubicBezTo>
                    <a:pt x="1545338" y="1204330"/>
                    <a:pt x="1549910" y="1199758"/>
                    <a:pt x="1554482" y="1190614"/>
                  </a:cubicBezTo>
                  <a:cubicBezTo>
                    <a:pt x="1559053" y="1186042"/>
                    <a:pt x="1559053" y="1181470"/>
                    <a:pt x="1549910" y="1176898"/>
                  </a:cubicBezTo>
                  <a:cubicBezTo>
                    <a:pt x="1545338" y="1172326"/>
                    <a:pt x="1540765" y="1167754"/>
                    <a:pt x="1536193" y="1163182"/>
                  </a:cubicBezTo>
                  <a:cubicBezTo>
                    <a:pt x="1531622" y="1158610"/>
                    <a:pt x="1527050" y="1154038"/>
                    <a:pt x="1522478" y="1149466"/>
                  </a:cubicBezTo>
                  <a:cubicBezTo>
                    <a:pt x="1513333" y="1149466"/>
                    <a:pt x="1504190" y="1144894"/>
                    <a:pt x="1499618" y="1140322"/>
                  </a:cubicBezTo>
                  <a:cubicBezTo>
                    <a:pt x="1495045" y="1135750"/>
                    <a:pt x="1490473" y="1131178"/>
                    <a:pt x="1485901" y="1126606"/>
                  </a:cubicBezTo>
                  <a:cubicBezTo>
                    <a:pt x="1481330" y="1122034"/>
                    <a:pt x="1481330" y="1117462"/>
                    <a:pt x="1481330" y="1112890"/>
                  </a:cubicBezTo>
                  <a:cubicBezTo>
                    <a:pt x="1481330" y="1112890"/>
                    <a:pt x="1481330" y="1108318"/>
                    <a:pt x="1481330" y="1108318"/>
                  </a:cubicBezTo>
                  <a:cubicBezTo>
                    <a:pt x="1481330" y="1103746"/>
                    <a:pt x="1481330" y="1103746"/>
                    <a:pt x="1481330" y="1099174"/>
                  </a:cubicBezTo>
                  <a:cubicBezTo>
                    <a:pt x="1481330" y="1094602"/>
                    <a:pt x="1481330" y="1090030"/>
                    <a:pt x="1476758" y="1090030"/>
                  </a:cubicBezTo>
                  <a:cubicBezTo>
                    <a:pt x="1476758" y="1094602"/>
                    <a:pt x="1476758" y="1090030"/>
                    <a:pt x="1476758" y="1094602"/>
                  </a:cubicBezTo>
                  <a:cubicBezTo>
                    <a:pt x="1476758" y="1094602"/>
                    <a:pt x="1476758" y="1099174"/>
                    <a:pt x="1472185" y="1099174"/>
                  </a:cubicBezTo>
                  <a:cubicBezTo>
                    <a:pt x="1472185" y="1108318"/>
                    <a:pt x="1463041" y="1108318"/>
                    <a:pt x="1458470" y="1117462"/>
                  </a:cubicBezTo>
                  <a:cubicBezTo>
                    <a:pt x="1453898" y="1126606"/>
                    <a:pt x="1449325" y="1131178"/>
                    <a:pt x="1444753" y="1135750"/>
                  </a:cubicBezTo>
                  <a:cubicBezTo>
                    <a:pt x="1440181" y="1140322"/>
                    <a:pt x="1440181" y="1140322"/>
                    <a:pt x="1435610" y="1140322"/>
                  </a:cubicBezTo>
                  <a:cubicBezTo>
                    <a:pt x="1440181" y="1144894"/>
                    <a:pt x="1440181" y="1144894"/>
                    <a:pt x="1431038" y="1144894"/>
                  </a:cubicBezTo>
                  <a:cubicBezTo>
                    <a:pt x="1431038" y="1144894"/>
                    <a:pt x="1431038" y="1144894"/>
                    <a:pt x="1435610" y="1144894"/>
                  </a:cubicBezTo>
                  <a:cubicBezTo>
                    <a:pt x="1431038" y="1144894"/>
                    <a:pt x="1431038" y="1144894"/>
                    <a:pt x="1431038" y="1144894"/>
                  </a:cubicBezTo>
                  <a:cubicBezTo>
                    <a:pt x="1431038" y="1144894"/>
                    <a:pt x="1431038" y="1144894"/>
                    <a:pt x="1431038" y="1144894"/>
                  </a:cubicBezTo>
                  <a:cubicBezTo>
                    <a:pt x="1426465" y="1144894"/>
                    <a:pt x="1408178" y="1140322"/>
                    <a:pt x="1403605" y="1144894"/>
                  </a:cubicBezTo>
                  <a:cubicBezTo>
                    <a:pt x="1399033" y="1149466"/>
                    <a:pt x="1389889" y="1149466"/>
                    <a:pt x="1389889" y="1140322"/>
                  </a:cubicBezTo>
                  <a:cubicBezTo>
                    <a:pt x="1385318" y="1140322"/>
                    <a:pt x="1376173" y="1140322"/>
                    <a:pt x="1385318" y="1135750"/>
                  </a:cubicBezTo>
                  <a:cubicBezTo>
                    <a:pt x="1376173" y="1135750"/>
                    <a:pt x="1371601" y="1131178"/>
                    <a:pt x="1367029" y="1122034"/>
                  </a:cubicBezTo>
                  <a:cubicBezTo>
                    <a:pt x="1367029" y="1117462"/>
                    <a:pt x="1353313" y="1108318"/>
                    <a:pt x="1353313" y="1099174"/>
                  </a:cubicBezTo>
                  <a:cubicBezTo>
                    <a:pt x="1362458" y="1103746"/>
                    <a:pt x="1353313" y="1085458"/>
                    <a:pt x="1353313" y="1085458"/>
                  </a:cubicBezTo>
                  <a:cubicBezTo>
                    <a:pt x="1353313" y="1085458"/>
                    <a:pt x="1357885" y="1085458"/>
                    <a:pt x="1357885" y="1085458"/>
                  </a:cubicBezTo>
                  <a:cubicBezTo>
                    <a:pt x="1353313" y="1080886"/>
                    <a:pt x="1344169" y="1071742"/>
                    <a:pt x="1344169" y="1071742"/>
                  </a:cubicBezTo>
                  <a:cubicBezTo>
                    <a:pt x="1339597" y="1071742"/>
                    <a:pt x="1339597" y="1062598"/>
                    <a:pt x="1335025" y="1062598"/>
                  </a:cubicBezTo>
                  <a:cubicBezTo>
                    <a:pt x="1325881" y="1062598"/>
                    <a:pt x="1335025" y="1062598"/>
                    <a:pt x="1330453" y="1053454"/>
                  </a:cubicBezTo>
                  <a:cubicBezTo>
                    <a:pt x="1325881" y="1048882"/>
                    <a:pt x="1325881" y="1044310"/>
                    <a:pt x="1321309" y="1039738"/>
                  </a:cubicBezTo>
                  <a:cubicBezTo>
                    <a:pt x="1316737" y="1035166"/>
                    <a:pt x="1312165" y="1016878"/>
                    <a:pt x="1303021" y="1016878"/>
                  </a:cubicBezTo>
                  <a:cubicBezTo>
                    <a:pt x="1303021" y="1012306"/>
                    <a:pt x="1307593" y="1012306"/>
                    <a:pt x="1307593" y="1012306"/>
                  </a:cubicBezTo>
                  <a:cubicBezTo>
                    <a:pt x="1312165" y="1012306"/>
                    <a:pt x="1312165" y="1007734"/>
                    <a:pt x="1307593" y="1003162"/>
                  </a:cubicBezTo>
                  <a:cubicBezTo>
                    <a:pt x="1307593" y="1003162"/>
                    <a:pt x="1312165" y="1003162"/>
                    <a:pt x="1316737" y="1003162"/>
                  </a:cubicBezTo>
                  <a:cubicBezTo>
                    <a:pt x="1316737" y="998590"/>
                    <a:pt x="1316737" y="1003162"/>
                    <a:pt x="1321309" y="1003162"/>
                  </a:cubicBezTo>
                  <a:cubicBezTo>
                    <a:pt x="1325881" y="1003162"/>
                    <a:pt x="1321309" y="998590"/>
                    <a:pt x="1321309" y="994018"/>
                  </a:cubicBezTo>
                  <a:cubicBezTo>
                    <a:pt x="1325881" y="998590"/>
                    <a:pt x="1330453" y="998590"/>
                    <a:pt x="1335025" y="998590"/>
                  </a:cubicBezTo>
                  <a:cubicBezTo>
                    <a:pt x="1339597" y="1003162"/>
                    <a:pt x="1344169" y="994018"/>
                    <a:pt x="1344169" y="994018"/>
                  </a:cubicBezTo>
                  <a:cubicBezTo>
                    <a:pt x="1348741" y="998590"/>
                    <a:pt x="1353313" y="1007734"/>
                    <a:pt x="1357885" y="1007734"/>
                  </a:cubicBezTo>
                  <a:cubicBezTo>
                    <a:pt x="1362458" y="1012306"/>
                    <a:pt x="1357885" y="1012306"/>
                    <a:pt x="1357885" y="1016878"/>
                  </a:cubicBezTo>
                  <a:cubicBezTo>
                    <a:pt x="1357885" y="1016878"/>
                    <a:pt x="1362458" y="1016878"/>
                    <a:pt x="1362458" y="1021450"/>
                  </a:cubicBezTo>
                  <a:cubicBezTo>
                    <a:pt x="1362458" y="1021450"/>
                    <a:pt x="1362458" y="1021450"/>
                    <a:pt x="1362458" y="1021450"/>
                  </a:cubicBezTo>
                  <a:cubicBezTo>
                    <a:pt x="1362458" y="1026022"/>
                    <a:pt x="1367029" y="1026022"/>
                    <a:pt x="1367029" y="1030594"/>
                  </a:cubicBezTo>
                  <a:cubicBezTo>
                    <a:pt x="1371601" y="1039738"/>
                    <a:pt x="1371601" y="1044310"/>
                    <a:pt x="1380745" y="1048882"/>
                  </a:cubicBezTo>
                  <a:cubicBezTo>
                    <a:pt x="1385318" y="1048882"/>
                    <a:pt x="1408178" y="1053454"/>
                    <a:pt x="1403605" y="1058026"/>
                  </a:cubicBezTo>
                  <a:cubicBezTo>
                    <a:pt x="1412749" y="1062598"/>
                    <a:pt x="1426465" y="1071742"/>
                    <a:pt x="1435610" y="1071742"/>
                  </a:cubicBezTo>
                  <a:cubicBezTo>
                    <a:pt x="1440181" y="1071742"/>
                    <a:pt x="1449325" y="1076314"/>
                    <a:pt x="1453898" y="1076314"/>
                  </a:cubicBezTo>
                  <a:cubicBezTo>
                    <a:pt x="1458470" y="1076314"/>
                    <a:pt x="1458470" y="1071742"/>
                    <a:pt x="1463041" y="1071742"/>
                  </a:cubicBezTo>
                  <a:cubicBezTo>
                    <a:pt x="1463041" y="1071742"/>
                    <a:pt x="1467613" y="1071742"/>
                    <a:pt x="1467613" y="1071742"/>
                  </a:cubicBezTo>
                  <a:cubicBezTo>
                    <a:pt x="1467613" y="1071742"/>
                    <a:pt x="1463041" y="1071742"/>
                    <a:pt x="1463041" y="1071742"/>
                  </a:cubicBezTo>
                  <a:cubicBezTo>
                    <a:pt x="1463041" y="1080886"/>
                    <a:pt x="1481330" y="1067170"/>
                    <a:pt x="1485901" y="1067170"/>
                  </a:cubicBezTo>
                  <a:cubicBezTo>
                    <a:pt x="1481330" y="1062598"/>
                    <a:pt x="1476758" y="1067170"/>
                    <a:pt x="1472185" y="1071742"/>
                  </a:cubicBezTo>
                  <a:cubicBezTo>
                    <a:pt x="1476758" y="1062598"/>
                    <a:pt x="1495045" y="1058026"/>
                    <a:pt x="1499618" y="1071742"/>
                  </a:cubicBezTo>
                  <a:cubicBezTo>
                    <a:pt x="1504190" y="1076314"/>
                    <a:pt x="1499618" y="1085458"/>
                    <a:pt x="1508762" y="1090030"/>
                  </a:cubicBezTo>
                  <a:cubicBezTo>
                    <a:pt x="1513333" y="1094602"/>
                    <a:pt x="1517905" y="1090030"/>
                    <a:pt x="1517905" y="1094602"/>
                  </a:cubicBezTo>
                  <a:cubicBezTo>
                    <a:pt x="1522478" y="1090030"/>
                    <a:pt x="1522478" y="1094602"/>
                    <a:pt x="1527050" y="1094602"/>
                  </a:cubicBezTo>
                  <a:cubicBezTo>
                    <a:pt x="1536193" y="1094602"/>
                    <a:pt x="1536193" y="1099174"/>
                    <a:pt x="1545338" y="1099174"/>
                  </a:cubicBezTo>
                  <a:cubicBezTo>
                    <a:pt x="1554482" y="1099174"/>
                    <a:pt x="1563625" y="1103746"/>
                    <a:pt x="1572770" y="1099174"/>
                  </a:cubicBezTo>
                  <a:cubicBezTo>
                    <a:pt x="1572770" y="1099174"/>
                    <a:pt x="1572770" y="1099174"/>
                    <a:pt x="1572770" y="1099174"/>
                  </a:cubicBezTo>
                  <a:cubicBezTo>
                    <a:pt x="1572770" y="1099174"/>
                    <a:pt x="1595630" y="1108318"/>
                    <a:pt x="1595630" y="1103746"/>
                  </a:cubicBezTo>
                  <a:cubicBezTo>
                    <a:pt x="1600202" y="1103746"/>
                    <a:pt x="1604774" y="1108318"/>
                    <a:pt x="1604774" y="1103746"/>
                  </a:cubicBezTo>
                  <a:cubicBezTo>
                    <a:pt x="1604774" y="1103746"/>
                    <a:pt x="1609345" y="1103746"/>
                    <a:pt x="1609345" y="1103746"/>
                  </a:cubicBezTo>
                  <a:cubicBezTo>
                    <a:pt x="1609345" y="1099174"/>
                    <a:pt x="1627634" y="1099174"/>
                    <a:pt x="1632205" y="1103746"/>
                  </a:cubicBezTo>
                  <a:cubicBezTo>
                    <a:pt x="1627634" y="1094602"/>
                    <a:pt x="1636778" y="1099174"/>
                    <a:pt x="1641350" y="1099174"/>
                  </a:cubicBezTo>
                  <a:cubicBezTo>
                    <a:pt x="1641350" y="1099174"/>
                    <a:pt x="1641350" y="1099174"/>
                    <a:pt x="1641350" y="1099174"/>
                  </a:cubicBezTo>
                  <a:cubicBezTo>
                    <a:pt x="1645922" y="1099174"/>
                    <a:pt x="1650494" y="1103746"/>
                    <a:pt x="1655066" y="1103746"/>
                  </a:cubicBezTo>
                  <a:cubicBezTo>
                    <a:pt x="1655066" y="1103746"/>
                    <a:pt x="1655066" y="1103746"/>
                    <a:pt x="1655066" y="1103746"/>
                  </a:cubicBezTo>
                  <a:cubicBezTo>
                    <a:pt x="1655066" y="1099174"/>
                    <a:pt x="1687070" y="1099174"/>
                    <a:pt x="1691642" y="1099174"/>
                  </a:cubicBezTo>
                  <a:cubicBezTo>
                    <a:pt x="1691642" y="1094602"/>
                    <a:pt x="1687070" y="1094602"/>
                    <a:pt x="1682498" y="1094602"/>
                  </a:cubicBezTo>
                  <a:cubicBezTo>
                    <a:pt x="1682498" y="1090030"/>
                    <a:pt x="1691642" y="1099174"/>
                    <a:pt x="1691642" y="1099174"/>
                  </a:cubicBezTo>
                  <a:cubicBezTo>
                    <a:pt x="1691642" y="1103746"/>
                    <a:pt x="1691642" y="1108318"/>
                    <a:pt x="1691642" y="1108318"/>
                  </a:cubicBezTo>
                  <a:cubicBezTo>
                    <a:pt x="1696214" y="1108318"/>
                    <a:pt x="1696214" y="1108318"/>
                    <a:pt x="1700786" y="1112890"/>
                  </a:cubicBezTo>
                  <a:cubicBezTo>
                    <a:pt x="1705358" y="1112890"/>
                    <a:pt x="1700786" y="1126606"/>
                    <a:pt x="1705358" y="1126606"/>
                  </a:cubicBezTo>
                  <a:cubicBezTo>
                    <a:pt x="1709930" y="1126606"/>
                    <a:pt x="1709930" y="1131178"/>
                    <a:pt x="1709930" y="1135750"/>
                  </a:cubicBezTo>
                  <a:cubicBezTo>
                    <a:pt x="1714502" y="1135750"/>
                    <a:pt x="1714502" y="1135750"/>
                    <a:pt x="1719074" y="1135750"/>
                  </a:cubicBezTo>
                  <a:cubicBezTo>
                    <a:pt x="1719074" y="1135750"/>
                    <a:pt x="1719074" y="1135750"/>
                    <a:pt x="1719074" y="1135750"/>
                  </a:cubicBezTo>
                  <a:cubicBezTo>
                    <a:pt x="1719074" y="1135750"/>
                    <a:pt x="1719074" y="1135750"/>
                    <a:pt x="1723646" y="1135750"/>
                  </a:cubicBezTo>
                  <a:cubicBezTo>
                    <a:pt x="1723646" y="1135750"/>
                    <a:pt x="1723646" y="1140322"/>
                    <a:pt x="1723646" y="1140322"/>
                  </a:cubicBezTo>
                  <a:cubicBezTo>
                    <a:pt x="1728218" y="1140322"/>
                    <a:pt x="1723646" y="1144894"/>
                    <a:pt x="1728218" y="1140322"/>
                  </a:cubicBezTo>
                  <a:cubicBezTo>
                    <a:pt x="1723646" y="1144894"/>
                    <a:pt x="1737362" y="1154038"/>
                    <a:pt x="1741934" y="1158610"/>
                  </a:cubicBezTo>
                  <a:cubicBezTo>
                    <a:pt x="1751078" y="1163182"/>
                    <a:pt x="1755650" y="1158610"/>
                    <a:pt x="1764794" y="1158610"/>
                  </a:cubicBezTo>
                  <a:cubicBezTo>
                    <a:pt x="1760222" y="1163182"/>
                    <a:pt x="1755650" y="1176898"/>
                    <a:pt x="1751078" y="1167754"/>
                  </a:cubicBezTo>
                  <a:cubicBezTo>
                    <a:pt x="1751078" y="1176898"/>
                    <a:pt x="1737362" y="1163182"/>
                    <a:pt x="1741934" y="1172326"/>
                  </a:cubicBezTo>
                  <a:cubicBezTo>
                    <a:pt x="1741934" y="1176898"/>
                    <a:pt x="1751078" y="1181470"/>
                    <a:pt x="1751078" y="1186042"/>
                  </a:cubicBezTo>
                  <a:cubicBezTo>
                    <a:pt x="1755650" y="1190614"/>
                    <a:pt x="1760222" y="1199758"/>
                    <a:pt x="1769366" y="1204330"/>
                  </a:cubicBezTo>
                  <a:cubicBezTo>
                    <a:pt x="1778510" y="1213474"/>
                    <a:pt x="1787654" y="1213474"/>
                    <a:pt x="1796798" y="1204330"/>
                  </a:cubicBezTo>
                  <a:cubicBezTo>
                    <a:pt x="1801370" y="1199758"/>
                    <a:pt x="1815086" y="1190614"/>
                    <a:pt x="1801370" y="1186042"/>
                  </a:cubicBezTo>
                  <a:cubicBezTo>
                    <a:pt x="1801370" y="1186042"/>
                    <a:pt x="1805942" y="1186042"/>
                    <a:pt x="1805942" y="1186042"/>
                  </a:cubicBezTo>
                  <a:cubicBezTo>
                    <a:pt x="1805942" y="1186042"/>
                    <a:pt x="1805942" y="1186042"/>
                    <a:pt x="1805942" y="1181470"/>
                  </a:cubicBezTo>
                  <a:cubicBezTo>
                    <a:pt x="1810514" y="1181470"/>
                    <a:pt x="1810514" y="1176898"/>
                    <a:pt x="1805942" y="1172326"/>
                  </a:cubicBezTo>
                  <a:cubicBezTo>
                    <a:pt x="1810514" y="1172326"/>
                    <a:pt x="1810514" y="1172326"/>
                    <a:pt x="1815086" y="1172326"/>
                  </a:cubicBezTo>
                  <a:cubicBezTo>
                    <a:pt x="1810514" y="1172326"/>
                    <a:pt x="1810514" y="1176898"/>
                    <a:pt x="1815086" y="1176898"/>
                  </a:cubicBezTo>
                  <a:cubicBezTo>
                    <a:pt x="1810514" y="1181470"/>
                    <a:pt x="1819658" y="1181470"/>
                    <a:pt x="1819658" y="1181470"/>
                  </a:cubicBezTo>
                  <a:cubicBezTo>
                    <a:pt x="1810514" y="1186042"/>
                    <a:pt x="1819658" y="1190614"/>
                    <a:pt x="1815086" y="1195186"/>
                  </a:cubicBezTo>
                  <a:cubicBezTo>
                    <a:pt x="1815086" y="1195186"/>
                    <a:pt x="1819658" y="1195186"/>
                    <a:pt x="1819658" y="1195186"/>
                  </a:cubicBezTo>
                  <a:cubicBezTo>
                    <a:pt x="1824230" y="1204330"/>
                    <a:pt x="1815086" y="1218046"/>
                    <a:pt x="1819658" y="1227190"/>
                  </a:cubicBezTo>
                  <a:cubicBezTo>
                    <a:pt x="1819658" y="1231762"/>
                    <a:pt x="1819658" y="1231762"/>
                    <a:pt x="1824230" y="1236334"/>
                  </a:cubicBezTo>
                  <a:cubicBezTo>
                    <a:pt x="1828802" y="1236334"/>
                    <a:pt x="1828802" y="1236334"/>
                    <a:pt x="1824230" y="1240906"/>
                  </a:cubicBezTo>
                  <a:cubicBezTo>
                    <a:pt x="1824230" y="1245478"/>
                    <a:pt x="1824230" y="1245478"/>
                    <a:pt x="1824230" y="1250050"/>
                  </a:cubicBezTo>
                  <a:cubicBezTo>
                    <a:pt x="1824230" y="1250050"/>
                    <a:pt x="1824230" y="1250050"/>
                    <a:pt x="1824230" y="1245478"/>
                  </a:cubicBezTo>
                  <a:cubicBezTo>
                    <a:pt x="1824230" y="1250050"/>
                    <a:pt x="1824230" y="1245478"/>
                    <a:pt x="1824230" y="1250050"/>
                  </a:cubicBezTo>
                  <a:cubicBezTo>
                    <a:pt x="1824230" y="1250050"/>
                    <a:pt x="1824230" y="1250050"/>
                    <a:pt x="1824230" y="1254622"/>
                  </a:cubicBezTo>
                  <a:cubicBezTo>
                    <a:pt x="1824230" y="1254622"/>
                    <a:pt x="1824230" y="1254622"/>
                    <a:pt x="1824230" y="1254622"/>
                  </a:cubicBezTo>
                  <a:cubicBezTo>
                    <a:pt x="1824230" y="1259194"/>
                    <a:pt x="1824230" y="1259194"/>
                    <a:pt x="1824230" y="1263766"/>
                  </a:cubicBezTo>
                  <a:cubicBezTo>
                    <a:pt x="1824230" y="1263766"/>
                    <a:pt x="1828802" y="1282054"/>
                    <a:pt x="1828802" y="1282054"/>
                  </a:cubicBezTo>
                  <a:cubicBezTo>
                    <a:pt x="1833374" y="1291198"/>
                    <a:pt x="1833374" y="1304914"/>
                    <a:pt x="1837946" y="1314058"/>
                  </a:cubicBezTo>
                  <a:cubicBezTo>
                    <a:pt x="1842518" y="1327774"/>
                    <a:pt x="1851662" y="1341490"/>
                    <a:pt x="1860806" y="1350634"/>
                  </a:cubicBezTo>
                  <a:cubicBezTo>
                    <a:pt x="1865378" y="1355206"/>
                    <a:pt x="1865378" y="1364350"/>
                    <a:pt x="1869950" y="1368922"/>
                  </a:cubicBezTo>
                  <a:cubicBezTo>
                    <a:pt x="1874522" y="1382638"/>
                    <a:pt x="1874522" y="1396354"/>
                    <a:pt x="1883666" y="1405498"/>
                  </a:cubicBezTo>
                  <a:cubicBezTo>
                    <a:pt x="1888238" y="1414642"/>
                    <a:pt x="1892810" y="1423786"/>
                    <a:pt x="1897382" y="1428358"/>
                  </a:cubicBezTo>
                  <a:cubicBezTo>
                    <a:pt x="1897382" y="1432930"/>
                    <a:pt x="1901954" y="1446646"/>
                    <a:pt x="1906526" y="1451218"/>
                  </a:cubicBezTo>
                  <a:cubicBezTo>
                    <a:pt x="1901954" y="1464934"/>
                    <a:pt x="1915670" y="1483222"/>
                    <a:pt x="1924814" y="1492366"/>
                  </a:cubicBezTo>
                  <a:cubicBezTo>
                    <a:pt x="1933958" y="1501510"/>
                    <a:pt x="1943102" y="1492366"/>
                    <a:pt x="1947674" y="1483222"/>
                  </a:cubicBezTo>
                  <a:cubicBezTo>
                    <a:pt x="1947674" y="1474078"/>
                    <a:pt x="1965962" y="1464934"/>
                    <a:pt x="1970534" y="1474078"/>
                  </a:cubicBezTo>
                  <a:cubicBezTo>
                    <a:pt x="1970534" y="1474078"/>
                    <a:pt x="1970534" y="1474078"/>
                    <a:pt x="1970534" y="1474078"/>
                  </a:cubicBezTo>
                  <a:cubicBezTo>
                    <a:pt x="1965962" y="1469506"/>
                    <a:pt x="1965962" y="1474078"/>
                    <a:pt x="1961390" y="1469506"/>
                  </a:cubicBezTo>
                  <a:cubicBezTo>
                    <a:pt x="1952246" y="1464934"/>
                    <a:pt x="1961390" y="1455790"/>
                    <a:pt x="1965962" y="1455790"/>
                  </a:cubicBezTo>
                  <a:cubicBezTo>
                    <a:pt x="1965962" y="1451218"/>
                    <a:pt x="1965962" y="1446646"/>
                    <a:pt x="1970534" y="1451218"/>
                  </a:cubicBezTo>
                  <a:cubicBezTo>
                    <a:pt x="1970534" y="1451218"/>
                    <a:pt x="1975106" y="1451218"/>
                    <a:pt x="1975106" y="1451218"/>
                  </a:cubicBezTo>
                  <a:cubicBezTo>
                    <a:pt x="1975106" y="1437502"/>
                    <a:pt x="1970534" y="1423786"/>
                    <a:pt x="1970534" y="1414642"/>
                  </a:cubicBezTo>
                  <a:cubicBezTo>
                    <a:pt x="1970534" y="1410070"/>
                    <a:pt x="1975106" y="1400926"/>
                    <a:pt x="1979678" y="1396354"/>
                  </a:cubicBezTo>
                  <a:cubicBezTo>
                    <a:pt x="1979678" y="1391782"/>
                    <a:pt x="1979678" y="1387210"/>
                    <a:pt x="1979678" y="1387210"/>
                  </a:cubicBezTo>
                  <a:cubicBezTo>
                    <a:pt x="1979678" y="1382638"/>
                    <a:pt x="1975106" y="1382638"/>
                    <a:pt x="1975106" y="1378066"/>
                  </a:cubicBezTo>
                  <a:cubicBezTo>
                    <a:pt x="1975106" y="1378066"/>
                    <a:pt x="1975106" y="1378066"/>
                    <a:pt x="1975106" y="1378066"/>
                  </a:cubicBezTo>
                  <a:cubicBezTo>
                    <a:pt x="1975106" y="1378066"/>
                    <a:pt x="1975106" y="1382638"/>
                    <a:pt x="1975106" y="1382638"/>
                  </a:cubicBezTo>
                  <a:cubicBezTo>
                    <a:pt x="1975106" y="1382638"/>
                    <a:pt x="1975106" y="1382638"/>
                    <a:pt x="1975106" y="1382638"/>
                  </a:cubicBezTo>
                  <a:cubicBezTo>
                    <a:pt x="1970534" y="1373494"/>
                    <a:pt x="1970534" y="1359778"/>
                    <a:pt x="1965962" y="1346062"/>
                  </a:cubicBezTo>
                  <a:cubicBezTo>
                    <a:pt x="1965962" y="1341490"/>
                    <a:pt x="1975106" y="1323202"/>
                    <a:pt x="1979678" y="1332346"/>
                  </a:cubicBezTo>
                  <a:cubicBezTo>
                    <a:pt x="1979678" y="1332346"/>
                    <a:pt x="1979678" y="1332346"/>
                    <a:pt x="1979678" y="1327774"/>
                  </a:cubicBezTo>
                  <a:cubicBezTo>
                    <a:pt x="1979678" y="1332346"/>
                    <a:pt x="1979678" y="1327774"/>
                    <a:pt x="1984250" y="1332346"/>
                  </a:cubicBezTo>
                  <a:cubicBezTo>
                    <a:pt x="1984250" y="1318630"/>
                    <a:pt x="1988822" y="1318630"/>
                    <a:pt x="1997966" y="1318630"/>
                  </a:cubicBezTo>
                  <a:cubicBezTo>
                    <a:pt x="2011682" y="1314058"/>
                    <a:pt x="2002538" y="1304914"/>
                    <a:pt x="2011682" y="1295770"/>
                  </a:cubicBezTo>
                  <a:cubicBezTo>
                    <a:pt x="2020826" y="1291198"/>
                    <a:pt x="2029970" y="1282054"/>
                    <a:pt x="2039114" y="1272910"/>
                  </a:cubicBezTo>
                  <a:cubicBezTo>
                    <a:pt x="2048258" y="1263766"/>
                    <a:pt x="2052830" y="1250050"/>
                    <a:pt x="2061974" y="1240906"/>
                  </a:cubicBezTo>
                  <a:cubicBezTo>
                    <a:pt x="2061974" y="1240906"/>
                    <a:pt x="2061974" y="1236334"/>
                    <a:pt x="2057402" y="1240906"/>
                  </a:cubicBezTo>
                  <a:cubicBezTo>
                    <a:pt x="2057402" y="1240906"/>
                    <a:pt x="2061974" y="1231762"/>
                    <a:pt x="2061974" y="1236334"/>
                  </a:cubicBezTo>
                  <a:cubicBezTo>
                    <a:pt x="2061974" y="1236334"/>
                    <a:pt x="2061974" y="1240906"/>
                    <a:pt x="2061974" y="1240906"/>
                  </a:cubicBezTo>
                  <a:cubicBezTo>
                    <a:pt x="2066546" y="1240906"/>
                    <a:pt x="2075690" y="1236334"/>
                    <a:pt x="2080262" y="1231762"/>
                  </a:cubicBezTo>
                  <a:cubicBezTo>
                    <a:pt x="2080262" y="1231762"/>
                    <a:pt x="2080262" y="1231762"/>
                    <a:pt x="2080262" y="1231762"/>
                  </a:cubicBezTo>
                  <a:cubicBezTo>
                    <a:pt x="2089406" y="1231762"/>
                    <a:pt x="2084834" y="1218046"/>
                    <a:pt x="2093978" y="1218046"/>
                  </a:cubicBezTo>
                  <a:cubicBezTo>
                    <a:pt x="2080262" y="1199758"/>
                    <a:pt x="2107694" y="1199758"/>
                    <a:pt x="2112266" y="1186042"/>
                  </a:cubicBezTo>
                  <a:cubicBezTo>
                    <a:pt x="2112266" y="1190614"/>
                    <a:pt x="2112266" y="1195186"/>
                    <a:pt x="2116838" y="1199758"/>
                  </a:cubicBezTo>
                  <a:cubicBezTo>
                    <a:pt x="2116838" y="1199758"/>
                    <a:pt x="2116838" y="1195186"/>
                    <a:pt x="2116838" y="1195186"/>
                  </a:cubicBezTo>
                  <a:cubicBezTo>
                    <a:pt x="2121410" y="1199758"/>
                    <a:pt x="2121410" y="1195186"/>
                    <a:pt x="2121410" y="1190614"/>
                  </a:cubicBezTo>
                  <a:cubicBezTo>
                    <a:pt x="2121410" y="1190614"/>
                    <a:pt x="2121410" y="1195186"/>
                    <a:pt x="2121410" y="1195186"/>
                  </a:cubicBezTo>
                  <a:cubicBezTo>
                    <a:pt x="2121410" y="1195186"/>
                    <a:pt x="2121410" y="1195186"/>
                    <a:pt x="2121410" y="1195186"/>
                  </a:cubicBezTo>
                  <a:cubicBezTo>
                    <a:pt x="2121410" y="1190614"/>
                    <a:pt x="2121410" y="1190614"/>
                    <a:pt x="2121410" y="1186042"/>
                  </a:cubicBezTo>
                  <a:cubicBezTo>
                    <a:pt x="2121410" y="1195186"/>
                    <a:pt x="2135126" y="1195186"/>
                    <a:pt x="2125982" y="1186042"/>
                  </a:cubicBezTo>
                  <a:cubicBezTo>
                    <a:pt x="2125982" y="1186042"/>
                    <a:pt x="2125982" y="1186042"/>
                    <a:pt x="2125982" y="1186042"/>
                  </a:cubicBezTo>
                  <a:cubicBezTo>
                    <a:pt x="2125982" y="1190614"/>
                    <a:pt x="2130554" y="1190614"/>
                    <a:pt x="2130554" y="1195186"/>
                  </a:cubicBezTo>
                  <a:cubicBezTo>
                    <a:pt x="2130554" y="1190614"/>
                    <a:pt x="2130554" y="1195186"/>
                    <a:pt x="2135126" y="1190614"/>
                  </a:cubicBezTo>
                  <a:cubicBezTo>
                    <a:pt x="2135126" y="1190614"/>
                    <a:pt x="2135126" y="1190614"/>
                    <a:pt x="2135126" y="1195186"/>
                  </a:cubicBezTo>
                  <a:cubicBezTo>
                    <a:pt x="2135126" y="1195186"/>
                    <a:pt x="2135126" y="1195186"/>
                    <a:pt x="2135126" y="1190614"/>
                  </a:cubicBezTo>
                  <a:cubicBezTo>
                    <a:pt x="2135126" y="1190614"/>
                    <a:pt x="2135126" y="1190614"/>
                    <a:pt x="2139698" y="1190614"/>
                  </a:cubicBezTo>
                  <a:cubicBezTo>
                    <a:pt x="2139698" y="1190614"/>
                    <a:pt x="2139698" y="1190614"/>
                    <a:pt x="2139698" y="1186042"/>
                  </a:cubicBezTo>
                  <a:cubicBezTo>
                    <a:pt x="2144270" y="1190614"/>
                    <a:pt x="2144270" y="1181470"/>
                    <a:pt x="2144270" y="1181470"/>
                  </a:cubicBezTo>
                  <a:cubicBezTo>
                    <a:pt x="2144270" y="1181470"/>
                    <a:pt x="2144270" y="1186042"/>
                    <a:pt x="2144270" y="1186042"/>
                  </a:cubicBezTo>
                  <a:cubicBezTo>
                    <a:pt x="2144270" y="1186042"/>
                    <a:pt x="2144270" y="1186042"/>
                    <a:pt x="2144270" y="1186042"/>
                  </a:cubicBezTo>
                  <a:cubicBezTo>
                    <a:pt x="2144270" y="1186042"/>
                    <a:pt x="2144270" y="1186042"/>
                    <a:pt x="2144270" y="1186042"/>
                  </a:cubicBezTo>
                  <a:cubicBezTo>
                    <a:pt x="2144270" y="1186042"/>
                    <a:pt x="2144270" y="1186042"/>
                    <a:pt x="2144270" y="1186042"/>
                  </a:cubicBezTo>
                  <a:cubicBezTo>
                    <a:pt x="2144270" y="1186042"/>
                    <a:pt x="2144270" y="1190614"/>
                    <a:pt x="2144270" y="1190614"/>
                  </a:cubicBezTo>
                  <a:cubicBezTo>
                    <a:pt x="2148842" y="1190614"/>
                    <a:pt x="2148842" y="1186042"/>
                    <a:pt x="2153414" y="1181470"/>
                  </a:cubicBezTo>
                  <a:cubicBezTo>
                    <a:pt x="2153414" y="1186042"/>
                    <a:pt x="2153414" y="1186042"/>
                    <a:pt x="2157986" y="1186042"/>
                  </a:cubicBezTo>
                  <a:cubicBezTo>
                    <a:pt x="2167130" y="1186042"/>
                    <a:pt x="2157986" y="1163182"/>
                    <a:pt x="2153414" y="1167754"/>
                  </a:cubicBezTo>
                  <a:cubicBezTo>
                    <a:pt x="2153414" y="1163182"/>
                    <a:pt x="2153414" y="1163182"/>
                    <a:pt x="2153414" y="1163182"/>
                  </a:cubicBezTo>
                  <a:cubicBezTo>
                    <a:pt x="2153414" y="1163182"/>
                    <a:pt x="2153414" y="1167754"/>
                    <a:pt x="2153414" y="1167754"/>
                  </a:cubicBezTo>
                  <a:cubicBezTo>
                    <a:pt x="2153414" y="1167754"/>
                    <a:pt x="2153414" y="1167754"/>
                    <a:pt x="2153414" y="1167754"/>
                  </a:cubicBezTo>
                  <a:cubicBezTo>
                    <a:pt x="2157986" y="1167754"/>
                    <a:pt x="2157986" y="1176898"/>
                    <a:pt x="2162558" y="1176898"/>
                  </a:cubicBezTo>
                  <a:cubicBezTo>
                    <a:pt x="2167130" y="1176898"/>
                    <a:pt x="2167130" y="1176898"/>
                    <a:pt x="2171702" y="1172326"/>
                  </a:cubicBezTo>
                  <a:cubicBezTo>
                    <a:pt x="2171702" y="1172326"/>
                    <a:pt x="2171702" y="1176898"/>
                    <a:pt x="2171702" y="1176898"/>
                  </a:cubicBezTo>
                  <a:cubicBezTo>
                    <a:pt x="2171702" y="1176898"/>
                    <a:pt x="2171702" y="1176898"/>
                    <a:pt x="2171702" y="1176898"/>
                  </a:cubicBezTo>
                  <a:cubicBezTo>
                    <a:pt x="2171702" y="1176898"/>
                    <a:pt x="2171702" y="1181470"/>
                    <a:pt x="2171702" y="1186042"/>
                  </a:cubicBezTo>
                  <a:cubicBezTo>
                    <a:pt x="2171702" y="1186042"/>
                    <a:pt x="2171702" y="1186042"/>
                    <a:pt x="2171702" y="1181470"/>
                  </a:cubicBezTo>
                  <a:cubicBezTo>
                    <a:pt x="2176274" y="1186042"/>
                    <a:pt x="2180846" y="1190614"/>
                    <a:pt x="2180846" y="1199758"/>
                  </a:cubicBezTo>
                  <a:cubicBezTo>
                    <a:pt x="2180846" y="1199758"/>
                    <a:pt x="2180846" y="1204330"/>
                    <a:pt x="2180846" y="1204330"/>
                  </a:cubicBezTo>
                  <a:cubicBezTo>
                    <a:pt x="2180846" y="1204330"/>
                    <a:pt x="2180846" y="1204330"/>
                    <a:pt x="2180846" y="1204330"/>
                  </a:cubicBezTo>
                  <a:cubicBezTo>
                    <a:pt x="2180846" y="1213474"/>
                    <a:pt x="2185418" y="1218046"/>
                    <a:pt x="2189990" y="1222618"/>
                  </a:cubicBezTo>
                  <a:cubicBezTo>
                    <a:pt x="2189990" y="1222618"/>
                    <a:pt x="2189990" y="1222618"/>
                    <a:pt x="2189990" y="1222618"/>
                  </a:cubicBezTo>
                  <a:cubicBezTo>
                    <a:pt x="2194562" y="1227190"/>
                    <a:pt x="2199134" y="1227190"/>
                    <a:pt x="2199134" y="1236334"/>
                  </a:cubicBezTo>
                  <a:cubicBezTo>
                    <a:pt x="2199134" y="1236334"/>
                    <a:pt x="2199134" y="1236334"/>
                    <a:pt x="2199134" y="1231762"/>
                  </a:cubicBezTo>
                  <a:cubicBezTo>
                    <a:pt x="2199134" y="1236334"/>
                    <a:pt x="2199134" y="1236334"/>
                    <a:pt x="2203706" y="1240906"/>
                  </a:cubicBezTo>
                  <a:cubicBezTo>
                    <a:pt x="2203706" y="1236334"/>
                    <a:pt x="2203706" y="1240906"/>
                    <a:pt x="2208278" y="1236334"/>
                  </a:cubicBezTo>
                  <a:cubicBezTo>
                    <a:pt x="2208278" y="1240906"/>
                    <a:pt x="2208278" y="1240906"/>
                    <a:pt x="2208278" y="1245478"/>
                  </a:cubicBezTo>
                  <a:lnTo>
                    <a:pt x="2208278" y="1245478"/>
                  </a:lnTo>
                  <a:cubicBezTo>
                    <a:pt x="2208278" y="1245478"/>
                    <a:pt x="2208278" y="1245478"/>
                    <a:pt x="2208278" y="1245478"/>
                  </a:cubicBezTo>
                  <a:cubicBezTo>
                    <a:pt x="2208278" y="1245478"/>
                    <a:pt x="2208278" y="1245478"/>
                    <a:pt x="2208278" y="1245478"/>
                  </a:cubicBezTo>
                  <a:cubicBezTo>
                    <a:pt x="2208278" y="1245478"/>
                    <a:pt x="2208278" y="1240906"/>
                    <a:pt x="2208278" y="1240906"/>
                  </a:cubicBezTo>
                  <a:cubicBezTo>
                    <a:pt x="2212850" y="1240906"/>
                    <a:pt x="2212850" y="1245478"/>
                    <a:pt x="2217422" y="1250050"/>
                  </a:cubicBezTo>
                  <a:cubicBezTo>
                    <a:pt x="2217422" y="1250050"/>
                    <a:pt x="2217422" y="1245478"/>
                    <a:pt x="2217422" y="1245478"/>
                  </a:cubicBezTo>
                  <a:cubicBezTo>
                    <a:pt x="2221994" y="1245478"/>
                    <a:pt x="2217422" y="1245478"/>
                    <a:pt x="2217422" y="1250050"/>
                  </a:cubicBezTo>
                  <a:cubicBezTo>
                    <a:pt x="2221994" y="1250050"/>
                    <a:pt x="2217422" y="1250050"/>
                    <a:pt x="2221994" y="1254622"/>
                  </a:cubicBezTo>
                  <a:cubicBezTo>
                    <a:pt x="2221994" y="1254622"/>
                    <a:pt x="2221994" y="1254622"/>
                    <a:pt x="2221994" y="1254622"/>
                  </a:cubicBezTo>
                  <a:cubicBezTo>
                    <a:pt x="2221994" y="1259194"/>
                    <a:pt x="2217422" y="1259194"/>
                    <a:pt x="2221994" y="1259194"/>
                  </a:cubicBezTo>
                  <a:cubicBezTo>
                    <a:pt x="2208278" y="1254622"/>
                    <a:pt x="2221994" y="1268338"/>
                    <a:pt x="2226566" y="1268338"/>
                  </a:cubicBezTo>
                  <a:cubicBezTo>
                    <a:pt x="2226566" y="1263766"/>
                    <a:pt x="2226566" y="1263766"/>
                    <a:pt x="2226566" y="1259194"/>
                  </a:cubicBezTo>
                  <a:cubicBezTo>
                    <a:pt x="2226566" y="1259194"/>
                    <a:pt x="2226566" y="1259194"/>
                    <a:pt x="2226566" y="1259194"/>
                  </a:cubicBezTo>
                  <a:cubicBezTo>
                    <a:pt x="2226566" y="1272910"/>
                    <a:pt x="2240282" y="1282054"/>
                    <a:pt x="2240282" y="1300342"/>
                  </a:cubicBezTo>
                  <a:cubicBezTo>
                    <a:pt x="2240282" y="1304914"/>
                    <a:pt x="2231138" y="1336918"/>
                    <a:pt x="2240282" y="1332346"/>
                  </a:cubicBezTo>
                  <a:cubicBezTo>
                    <a:pt x="2240282" y="1336918"/>
                    <a:pt x="2244854" y="1332346"/>
                    <a:pt x="2244854" y="1336918"/>
                  </a:cubicBezTo>
                  <a:cubicBezTo>
                    <a:pt x="2244854" y="1336918"/>
                    <a:pt x="2244854" y="1332346"/>
                    <a:pt x="2249426" y="1332346"/>
                  </a:cubicBezTo>
                  <a:cubicBezTo>
                    <a:pt x="2249426" y="1336918"/>
                    <a:pt x="2253998" y="1346062"/>
                    <a:pt x="2253998" y="1336918"/>
                  </a:cubicBezTo>
                  <a:cubicBezTo>
                    <a:pt x="2253998" y="1341490"/>
                    <a:pt x="2258570" y="1341490"/>
                    <a:pt x="2258570" y="1341490"/>
                  </a:cubicBezTo>
                  <a:cubicBezTo>
                    <a:pt x="2258570" y="1341490"/>
                    <a:pt x="2258570" y="1336918"/>
                    <a:pt x="2258570" y="1336918"/>
                  </a:cubicBezTo>
                  <a:cubicBezTo>
                    <a:pt x="2258570" y="1346062"/>
                    <a:pt x="2263142" y="1341490"/>
                    <a:pt x="2267714" y="1336918"/>
                  </a:cubicBezTo>
                  <a:cubicBezTo>
                    <a:pt x="2267714" y="1336918"/>
                    <a:pt x="2267714" y="1332346"/>
                    <a:pt x="2267714" y="1332346"/>
                  </a:cubicBezTo>
                  <a:cubicBezTo>
                    <a:pt x="2272286" y="1332346"/>
                    <a:pt x="2272286" y="1332346"/>
                    <a:pt x="2276858" y="1327774"/>
                  </a:cubicBezTo>
                  <a:close/>
                  <a:moveTo>
                    <a:pt x="2372870" y="1524370"/>
                  </a:moveTo>
                  <a:cubicBezTo>
                    <a:pt x="2372870" y="1524370"/>
                    <a:pt x="2377442" y="1533514"/>
                    <a:pt x="2377442" y="1533514"/>
                  </a:cubicBezTo>
                  <a:cubicBezTo>
                    <a:pt x="2377442" y="1533514"/>
                    <a:pt x="2377442" y="1533514"/>
                    <a:pt x="2372870" y="1528942"/>
                  </a:cubicBezTo>
                  <a:cubicBezTo>
                    <a:pt x="2372870" y="1528942"/>
                    <a:pt x="2372870" y="1528942"/>
                    <a:pt x="2372870" y="1528942"/>
                  </a:cubicBezTo>
                  <a:cubicBezTo>
                    <a:pt x="2372870" y="1524370"/>
                    <a:pt x="2372870" y="1528942"/>
                    <a:pt x="2372870" y="1528942"/>
                  </a:cubicBezTo>
                  <a:cubicBezTo>
                    <a:pt x="2377442" y="1533514"/>
                    <a:pt x="2368299" y="1524370"/>
                    <a:pt x="2372870" y="1524370"/>
                  </a:cubicBezTo>
                  <a:close/>
                  <a:moveTo>
                    <a:pt x="2505459" y="1368922"/>
                  </a:moveTo>
                  <a:cubicBezTo>
                    <a:pt x="2500886" y="1368922"/>
                    <a:pt x="2505459" y="1368922"/>
                    <a:pt x="2505459" y="1368922"/>
                  </a:cubicBezTo>
                  <a:cubicBezTo>
                    <a:pt x="2500886" y="1368922"/>
                    <a:pt x="2500886" y="1368922"/>
                    <a:pt x="2505459" y="1368922"/>
                  </a:cubicBezTo>
                  <a:cubicBezTo>
                    <a:pt x="2500886" y="1368922"/>
                    <a:pt x="2500886" y="1368922"/>
                    <a:pt x="2505459" y="1368922"/>
                  </a:cubicBezTo>
                  <a:close/>
                  <a:moveTo>
                    <a:pt x="2500886" y="1460362"/>
                  </a:moveTo>
                  <a:cubicBezTo>
                    <a:pt x="2500886" y="1460362"/>
                    <a:pt x="2500886" y="1460362"/>
                    <a:pt x="2500886" y="1460362"/>
                  </a:cubicBezTo>
                  <a:lnTo>
                    <a:pt x="2500886" y="1460362"/>
                  </a:lnTo>
                  <a:close/>
                  <a:moveTo>
                    <a:pt x="2724915" y="1026022"/>
                  </a:moveTo>
                  <a:cubicBezTo>
                    <a:pt x="2724915" y="1026022"/>
                    <a:pt x="2720343" y="1030594"/>
                    <a:pt x="2724915" y="1026022"/>
                  </a:cubicBezTo>
                  <a:cubicBezTo>
                    <a:pt x="2720343" y="1026022"/>
                    <a:pt x="2720343" y="1026022"/>
                    <a:pt x="2724915" y="1026022"/>
                  </a:cubicBezTo>
                  <a:close/>
                  <a:moveTo>
                    <a:pt x="2724915" y="1044310"/>
                  </a:moveTo>
                  <a:cubicBezTo>
                    <a:pt x="2724915" y="1044310"/>
                    <a:pt x="2724915" y="1044310"/>
                    <a:pt x="2724915" y="1044310"/>
                  </a:cubicBezTo>
                  <a:cubicBezTo>
                    <a:pt x="2720343" y="1044310"/>
                    <a:pt x="2724915" y="1044310"/>
                    <a:pt x="2724915" y="1044310"/>
                  </a:cubicBezTo>
                  <a:cubicBezTo>
                    <a:pt x="2720343" y="1044310"/>
                    <a:pt x="2720343" y="1044310"/>
                    <a:pt x="2724915" y="1044310"/>
                  </a:cubicBezTo>
                  <a:cubicBezTo>
                    <a:pt x="2724915" y="1044310"/>
                    <a:pt x="2724915" y="1048882"/>
                    <a:pt x="2724915" y="1044310"/>
                  </a:cubicBezTo>
                  <a:close/>
                  <a:moveTo>
                    <a:pt x="2706627" y="1094602"/>
                  </a:moveTo>
                  <a:cubicBezTo>
                    <a:pt x="2706627" y="1094602"/>
                    <a:pt x="2706627" y="1090030"/>
                    <a:pt x="2706627" y="1094602"/>
                  </a:cubicBezTo>
                  <a:cubicBezTo>
                    <a:pt x="2706627" y="1094602"/>
                    <a:pt x="2706627" y="1094602"/>
                    <a:pt x="2706627" y="1094602"/>
                  </a:cubicBezTo>
                  <a:cubicBezTo>
                    <a:pt x="2697483" y="1094602"/>
                    <a:pt x="2702055" y="1085458"/>
                    <a:pt x="2706627" y="1094602"/>
                  </a:cubicBezTo>
                  <a:close/>
                  <a:moveTo>
                    <a:pt x="2683767" y="1140322"/>
                  </a:moveTo>
                  <a:cubicBezTo>
                    <a:pt x="2683767" y="1140322"/>
                    <a:pt x="2683767" y="1144894"/>
                    <a:pt x="2683767" y="1140322"/>
                  </a:cubicBezTo>
                  <a:cubicBezTo>
                    <a:pt x="2683767" y="1144894"/>
                    <a:pt x="2679195" y="1140322"/>
                    <a:pt x="2683767" y="1140322"/>
                  </a:cubicBezTo>
                  <a:cubicBezTo>
                    <a:pt x="2683767" y="1140322"/>
                    <a:pt x="2683767" y="1140322"/>
                    <a:pt x="2683767" y="1140322"/>
                  </a:cubicBezTo>
                  <a:close/>
                  <a:moveTo>
                    <a:pt x="2683767" y="1144894"/>
                  </a:moveTo>
                  <a:cubicBezTo>
                    <a:pt x="2679195" y="1144894"/>
                    <a:pt x="2679195" y="1144894"/>
                    <a:pt x="2683767" y="1144894"/>
                  </a:cubicBezTo>
                  <a:cubicBezTo>
                    <a:pt x="2679195" y="1144894"/>
                    <a:pt x="2679195" y="1144894"/>
                    <a:pt x="2683767" y="1144894"/>
                  </a:cubicBezTo>
                  <a:cubicBezTo>
                    <a:pt x="2679195" y="1144894"/>
                    <a:pt x="2679195" y="1144894"/>
                    <a:pt x="2683767" y="1144894"/>
                  </a:cubicBezTo>
                  <a:cubicBezTo>
                    <a:pt x="2679195" y="1144894"/>
                    <a:pt x="2679195" y="1144894"/>
                    <a:pt x="2683767" y="1144894"/>
                  </a:cubicBezTo>
                  <a:close/>
                  <a:moveTo>
                    <a:pt x="2679195" y="1154038"/>
                  </a:moveTo>
                  <a:cubicBezTo>
                    <a:pt x="2679195" y="1154038"/>
                    <a:pt x="2679195" y="1154038"/>
                    <a:pt x="2679195" y="1154038"/>
                  </a:cubicBezTo>
                  <a:cubicBezTo>
                    <a:pt x="2679195" y="1154038"/>
                    <a:pt x="2679195" y="1154038"/>
                    <a:pt x="2679195" y="1154038"/>
                  </a:cubicBezTo>
                  <a:cubicBezTo>
                    <a:pt x="2679195" y="1154038"/>
                    <a:pt x="2679195" y="1154038"/>
                    <a:pt x="2679195" y="1154038"/>
                  </a:cubicBezTo>
                  <a:close/>
                  <a:moveTo>
                    <a:pt x="2674623" y="971158"/>
                  </a:moveTo>
                  <a:cubicBezTo>
                    <a:pt x="2674623" y="971158"/>
                    <a:pt x="2674623" y="971158"/>
                    <a:pt x="2674623" y="971158"/>
                  </a:cubicBezTo>
                  <a:cubicBezTo>
                    <a:pt x="2674623" y="966586"/>
                    <a:pt x="2674623" y="966586"/>
                    <a:pt x="2674623" y="971158"/>
                  </a:cubicBezTo>
                  <a:close/>
                  <a:moveTo>
                    <a:pt x="2651763" y="866002"/>
                  </a:moveTo>
                  <a:cubicBezTo>
                    <a:pt x="2651763" y="866002"/>
                    <a:pt x="2651763" y="866002"/>
                    <a:pt x="2651763" y="866002"/>
                  </a:cubicBezTo>
                  <a:cubicBezTo>
                    <a:pt x="2651763" y="866002"/>
                    <a:pt x="2651763" y="866002"/>
                    <a:pt x="2651763" y="866002"/>
                  </a:cubicBezTo>
                  <a:close/>
                  <a:moveTo>
                    <a:pt x="2775207" y="907150"/>
                  </a:moveTo>
                  <a:cubicBezTo>
                    <a:pt x="2775207" y="907150"/>
                    <a:pt x="2775207" y="907150"/>
                    <a:pt x="2775207" y="907150"/>
                  </a:cubicBezTo>
                  <a:cubicBezTo>
                    <a:pt x="2775207" y="911722"/>
                    <a:pt x="2775207" y="907150"/>
                    <a:pt x="2775207" y="907150"/>
                  </a:cubicBezTo>
                  <a:close/>
                  <a:moveTo>
                    <a:pt x="2752347" y="838570"/>
                  </a:moveTo>
                  <a:cubicBezTo>
                    <a:pt x="2747775" y="838570"/>
                    <a:pt x="2747775" y="838570"/>
                    <a:pt x="2752347" y="838570"/>
                  </a:cubicBezTo>
                  <a:cubicBezTo>
                    <a:pt x="2747775" y="838570"/>
                    <a:pt x="2752347" y="838570"/>
                    <a:pt x="2752347" y="838570"/>
                  </a:cubicBezTo>
                  <a:close/>
                  <a:moveTo>
                    <a:pt x="2683767" y="788278"/>
                  </a:moveTo>
                  <a:cubicBezTo>
                    <a:pt x="2683767" y="788278"/>
                    <a:pt x="2683767" y="788278"/>
                    <a:pt x="2683767" y="788278"/>
                  </a:cubicBezTo>
                  <a:lnTo>
                    <a:pt x="2683767" y="788278"/>
                  </a:lnTo>
                  <a:close/>
                  <a:moveTo>
                    <a:pt x="3104391" y="500242"/>
                  </a:moveTo>
                  <a:cubicBezTo>
                    <a:pt x="3104391" y="500242"/>
                    <a:pt x="3104391" y="500242"/>
                    <a:pt x="3104391" y="500242"/>
                  </a:cubicBezTo>
                  <a:cubicBezTo>
                    <a:pt x="3104391" y="500242"/>
                    <a:pt x="3104391" y="500242"/>
                    <a:pt x="3104391" y="500242"/>
                  </a:cubicBezTo>
                  <a:close/>
                  <a:moveTo>
                    <a:pt x="3104391" y="422518"/>
                  </a:moveTo>
                  <a:cubicBezTo>
                    <a:pt x="3104391" y="427090"/>
                    <a:pt x="3104391" y="422518"/>
                    <a:pt x="3104391" y="422518"/>
                  </a:cubicBezTo>
                  <a:cubicBezTo>
                    <a:pt x="3104391" y="422518"/>
                    <a:pt x="3104391" y="422518"/>
                    <a:pt x="3104391" y="422518"/>
                  </a:cubicBezTo>
                  <a:close/>
                  <a:moveTo>
                    <a:pt x="3186687" y="276214"/>
                  </a:moveTo>
                  <a:cubicBezTo>
                    <a:pt x="3186687" y="276214"/>
                    <a:pt x="3182115" y="276214"/>
                    <a:pt x="3186687" y="276214"/>
                  </a:cubicBezTo>
                  <a:cubicBezTo>
                    <a:pt x="3182115" y="276214"/>
                    <a:pt x="3186687" y="276214"/>
                    <a:pt x="3186687" y="276214"/>
                  </a:cubicBezTo>
                  <a:close/>
                  <a:moveTo>
                    <a:pt x="3177543" y="276214"/>
                  </a:moveTo>
                  <a:cubicBezTo>
                    <a:pt x="3177543" y="276214"/>
                    <a:pt x="3182115" y="271642"/>
                    <a:pt x="3177543" y="276214"/>
                  </a:cubicBezTo>
                  <a:cubicBezTo>
                    <a:pt x="3177543" y="271642"/>
                    <a:pt x="3177543" y="271642"/>
                    <a:pt x="3177543" y="276214"/>
                  </a:cubicBezTo>
                  <a:close/>
                  <a:moveTo>
                    <a:pt x="3214119" y="207634"/>
                  </a:moveTo>
                  <a:cubicBezTo>
                    <a:pt x="3214119" y="207634"/>
                    <a:pt x="3218691" y="207634"/>
                    <a:pt x="3218691" y="207634"/>
                  </a:cubicBezTo>
                  <a:cubicBezTo>
                    <a:pt x="3218691" y="207634"/>
                    <a:pt x="3218691" y="207634"/>
                    <a:pt x="3218691" y="207634"/>
                  </a:cubicBezTo>
                  <a:cubicBezTo>
                    <a:pt x="3223263" y="207634"/>
                    <a:pt x="3214119" y="207634"/>
                    <a:pt x="3214119" y="207634"/>
                  </a:cubicBezTo>
                  <a:close/>
                  <a:moveTo>
                    <a:pt x="3140967" y="221350"/>
                  </a:moveTo>
                  <a:cubicBezTo>
                    <a:pt x="3140967" y="221350"/>
                    <a:pt x="3140967" y="221350"/>
                    <a:pt x="3140967" y="221350"/>
                  </a:cubicBezTo>
                  <a:cubicBezTo>
                    <a:pt x="3140967" y="221350"/>
                    <a:pt x="3145539" y="221350"/>
                    <a:pt x="3140967" y="221350"/>
                  </a:cubicBezTo>
                  <a:close/>
                  <a:moveTo>
                    <a:pt x="3127251" y="248782"/>
                  </a:moveTo>
                  <a:cubicBezTo>
                    <a:pt x="3127251" y="248782"/>
                    <a:pt x="3131823" y="248782"/>
                    <a:pt x="3131823" y="253354"/>
                  </a:cubicBezTo>
                  <a:cubicBezTo>
                    <a:pt x="3131823" y="253354"/>
                    <a:pt x="3127251" y="253354"/>
                    <a:pt x="3127251" y="257926"/>
                  </a:cubicBezTo>
                  <a:cubicBezTo>
                    <a:pt x="3127251" y="257926"/>
                    <a:pt x="3127251" y="257926"/>
                    <a:pt x="3127251" y="257926"/>
                  </a:cubicBezTo>
                  <a:cubicBezTo>
                    <a:pt x="3127251" y="257926"/>
                    <a:pt x="3122679" y="257926"/>
                    <a:pt x="3118107" y="257926"/>
                  </a:cubicBezTo>
                  <a:cubicBezTo>
                    <a:pt x="3118107" y="257926"/>
                    <a:pt x="3118107" y="257926"/>
                    <a:pt x="3113535" y="253354"/>
                  </a:cubicBezTo>
                  <a:cubicBezTo>
                    <a:pt x="3118107" y="248782"/>
                    <a:pt x="3122679" y="248782"/>
                    <a:pt x="3127251" y="248782"/>
                  </a:cubicBezTo>
                  <a:cubicBezTo>
                    <a:pt x="3127251" y="248782"/>
                    <a:pt x="3127251" y="248782"/>
                    <a:pt x="3127251" y="248782"/>
                  </a:cubicBezTo>
                  <a:close/>
                  <a:moveTo>
                    <a:pt x="3113535" y="244210"/>
                  </a:moveTo>
                  <a:lnTo>
                    <a:pt x="3113535" y="244210"/>
                  </a:lnTo>
                  <a:cubicBezTo>
                    <a:pt x="3113535" y="244210"/>
                    <a:pt x="3113535" y="244210"/>
                    <a:pt x="3113535" y="244210"/>
                  </a:cubicBezTo>
                  <a:cubicBezTo>
                    <a:pt x="3113535" y="244210"/>
                    <a:pt x="3108963" y="244210"/>
                    <a:pt x="3113535" y="244210"/>
                  </a:cubicBezTo>
                  <a:cubicBezTo>
                    <a:pt x="3113535" y="244210"/>
                    <a:pt x="3118107" y="244210"/>
                    <a:pt x="3113535" y="244210"/>
                  </a:cubicBezTo>
                  <a:close/>
                  <a:moveTo>
                    <a:pt x="3104391" y="180202"/>
                  </a:moveTo>
                  <a:cubicBezTo>
                    <a:pt x="3099819" y="180202"/>
                    <a:pt x="3099819" y="180202"/>
                    <a:pt x="3104391" y="180202"/>
                  </a:cubicBezTo>
                  <a:cubicBezTo>
                    <a:pt x="3099819" y="180202"/>
                    <a:pt x="3099819" y="180202"/>
                    <a:pt x="3104391" y="180202"/>
                  </a:cubicBezTo>
                  <a:close/>
                  <a:moveTo>
                    <a:pt x="3026667" y="161914"/>
                  </a:moveTo>
                  <a:lnTo>
                    <a:pt x="3026667" y="161914"/>
                  </a:lnTo>
                  <a:cubicBezTo>
                    <a:pt x="3026667" y="161914"/>
                    <a:pt x="3026667" y="161914"/>
                    <a:pt x="3026667" y="161914"/>
                  </a:cubicBezTo>
                  <a:close/>
                  <a:moveTo>
                    <a:pt x="2510031" y="1204330"/>
                  </a:moveTo>
                  <a:cubicBezTo>
                    <a:pt x="2510031" y="1204330"/>
                    <a:pt x="2510031" y="1204330"/>
                    <a:pt x="2510031" y="1204330"/>
                  </a:cubicBezTo>
                  <a:lnTo>
                    <a:pt x="2510031" y="1204330"/>
                  </a:lnTo>
                  <a:close/>
                  <a:moveTo>
                    <a:pt x="2505459" y="1199758"/>
                  </a:moveTo>
                  <a:cubicBezTo>
                    <a:pt x="2505459" y="1199758"/>
                    <a:pt x="2505459" y="1204330"/>
                    <a:pt x="2505459" y="1199758"/>
                  </a:cubicBezTo>
                  <a:cubicBezTo>
                    <a:pt x="2505459" y="1204330"/>
                    <a:pt x="2505459" y="1204330"/>
                    <a:pt x="2505459" y="1199758"/>
                  </a:cubicBezTo>
                  <a:close/>
                  <a:moveTo>
                    <a:pt x="2468882" y="102478"/>
                  </a:moveTo>
                  <a:cubicBezTo>
                    <a:pt x="2464311" y="102478"/>
                    <a:pt x="2459739" y="102478"/>
                    <a:pt x="2455166" y="102478"/>
                  </a:cubicBezTo>
                  <a:cubicBezTo>
                    <a:pt x="2455166" y="97906"/>
                    <a:pt x="2464311" y="102478"/>
                    <a:pt x="2468882" y="102478"/>
                  </a:cubicBezTo>
                  <a:close/>
                  <a:moveTo>
                    <a:pt x="2304290" y="1323202"/>
                  </a:moveTo>
                  <a:cubicBezTo>
                    <a:pt x="2304290" y="1323202"/>
                    <a:pt x="2304290" y="1323202"/>
                    <a:pt x="2304290" y="1323202"/>
                  </a:cubicBezTo>
                  <a:lnTo>
                    <a:pt x="2304290" y="1323202"/>
                  </a:lnTo>
                  <a:close/>
                  <a:moveTo>
                    <a:pt x="1947674" y="43042"/>
                  </a:moveTo>
                  <a:cubicBezTo>
                    <a:pt x="1943102" y="43042"/>
                    <a:pt x="1943102" y="43042"/>
                    <a:pt x="1938530" y="38470"/>
                  </a:cubicBezTo>
                  <a:cubicBezTo>
                    <a:pt x="1938530" y="43042"/>
                    <a:pt x="1947674" y="43042"/>
                    <a:pt x="1947674" y="43042"/>
                  </a:cubicBezTo>
                  <a:close/>
                  <a:moveTo>
                    <a:pt x="1915670" y="29326"/>
                  </a:moveTo>
                  <a:cubicBezTo>
                    <a:pt x="1915670" y="29326"/>
                    <a:pt x="1915670" y="29326"/>
                    <a:pt x="1915670" y="29326"/>
                  </a:cubicBezTo>
                  <a:lnTo>
                    <a:pt x="1915670" y="29326"/>
                  </a:lnTo>
                  <a:close/>
                  <a:moveTo>
                    <a:pt x="1604774" y="61330"/>
                  </a:moveTo>
                  <a:cubicBezTo>
                    <a:pt x="1600202" y="61330"/>
                    <a:pt x="1600202" y="61330"/>
                    <a:pt x="1600202" y="61330"/>
                  </a:cubicBezTo>
                  <a:cubicBezTo>
                    <a:pt x="1600202" y="61330"/>
                    <a:pt x="1600202" y="61330"/>
                    <a:pt x="1604774" y="61330"/>
                  </a:cubicBezTo>
                  <a:cubicBezTo>
                    <a:pt x="1604774" y="61330"/>
                    <a:pt x="1604774" y="61330"/>
                    <a:pt x="1604774" y="61330"/>
                  </a:cubicBezTo>
                  <a:cubicBezTo>
                    <a:pt x="1604774" y="61330"/>
                    <a:pt x="1604774" y="56758"/>
                    <a:pt x="1604774" y="61330"/>
                  </a:cubicBezTo>
                  <a:cubicBezTo>
                    <a:pt x="1604774" y="56758"/>
                    <a:pt x="1604774" y="56758"/>
                    <a:pt x="1604774" y="61330"/>
                  </a:cubicBezTo>
                  <a:cubicBezTo>
                    <a:pt x="1604774" y="61330"/>
                    <a:pt x="1604774" y="61330"/>
                    <a:pt x="1604774" y="61330"/>
                  </a:cubicBezTo>
                  <a:close/>
                  <a:moveTo>
                    <a:pt x="1540765" y="129910"/>
                  </a:moveTo>
                  <a:cubicBezTo>
                    <a:pt x="1540765" y="129910"/>
                    <a:pt x="1545338" y="129910"/>
                    <a:pt x="1545338" y="129910"/>
                  </a:cubicBezTo>
                  <a:cubicBezTo>
                    <a:pt x="1545338" y="129910"/>
                    <a:pt x="1540765" y="129910"/>
                    <a:pt x="1540765" y="129910"/>
                  </a:cubicBezTo>
                  <a:close/>
                  <a:moveTo>
                    <a:pt x="786385" y="129910"/>
                  </a:moveTo>
                  <a:cubicBezTo>
                    <a:pt x="786385" y="129910"/>
                    <a:pt x="786385" y="129910"/>
                    <a:pt x="786385" y="129910"/>
                  </a:cubicBezTo>
                  <a:cubicBezTo>
                    <a:pt x="786385" y="129910"/>
                    <a:pt x="786385" y="129910"/>
                    <a:pt x="786385" y="129910"/>
                  </a:cubicBezTo>
                  <a:close/>
                  <a:moveTo>
                    <a:pt x="635509" y="175630"/>
                  </a:moveTo>
                  <a:cubicBezTo>
                    <a:pt x="635509" y="175630"/>
                    <a:pt x="635509" y="175630"/>
                    <a:pt x="635509" y="175630"/>
                  </a:cubicBezTo>
                  <a:cubicBezTo>
                    <a:pt x="640081" y="175630"/>
                    <a:pt x="635509" y="175630"/>
                    <a:pt x="635509" y="175630"/>
                  </a:cubicBezTo>
                  <a:close/>
                  <a:moveTo>
                    <a:pt x="480060" y="331078"/>
                  </a:moveTo>
                  <a:cubicBezTo>
                    <a:pt x="480060" y="331078"/>
                    <a:pt x="480060" y="331078"/>
                    <a:pt x="480060" y="331078"/>
                  </a:cubicBezTo>
                  <a:lnTo>
                    <a:pt x="480060" y="331078"/>
                  </a:lnTo>
                  <a:cubicBezTo>
                    <a:pt x="480060" y="331078"/>
                    <a:pt x="489204" y="335650"/>
                    <a:pt x="480060" y="331078"/>
                  </a:cubicBezTo>
                  <a:close/>
                  <a:moveTo>
                    <a:pt x="484632" y="340222"/>
                  </a:moveTo>
                  <a:cubicBezTo>
                    <a:pt x="484632" y="340222"/>
                    <a:pt x="484632" y="340222"/>
                    <a:pt x="484632" y="340222"/>
                  </a:cubicBezTo>
                  <a:cubicBezTo>
                    <a:pt x="484632" y="340222"/>
                    <a:pt x="484632" y="340222"/>
                    <a:pt x="484632" y="340222"/>
                  </a:cubicBezTo>
                  <a:close/>
                  <a:moveTo>
                    <a:pt x="484632" y="353938"/>
                  </a:moveTo>
                  <a:cubicBezTo>
                    <a:pt x="484632" y="353938"/>
                    <a:pt x="484632" y="353938"/>
                    <a:pt x="484632" y="353938"/>
                  </a:cubicBezTo>
                  <a:lnTo>
                    <a:pt x="484632" y="353938"/>
                  </a:lnTo>
                  <a:close/>
                  <a:moveTo>
                    <a:pt x="484632" y="353938"/>
                  </a:moveTo>
                  <a:cubicBezTo>
                    <a:pt x="484632" y="353938"/>
                    <a:pt x="484632" y="353938"/>
                    <a:pt x="484632" y="353938"/>
                  </a:cubicBezTo>
                  <a:lnTo>
                    <a:pt x="484632" y="353938"/>
                  </a:lnTo>
                  <a:close/>
                  <a:moveTo>
                    <a:pt x="493777" y="303646"/>
                  </a:moveTo>
                  <a:lnTo>
                    <a:pt x="493777" y="303646"/>
                  </a:lnTo>
                  <a:cubicBezTo>
                    <a:pt x="493777" y="303646"/>
                    <a:pt x="493777" y="303646"/>
                    <a:pt x="493777" y="303646"/>
                  </a:cubicBezTo>
                  <a:cubicBezTo>
                    <a:pt x="493777" y="303646"/>
                    <a:pt x="493777" y="303646"/>
                    <a:pt x="493777" y="303646"/>
                  </a:cubicBezTo>
                  <a:cubicBezTo>
                    <a:pt x="493777" y="303646"/>
                    <a:pt x="498349" y="303646"/>
                    <a:pt x="493777" y="303646"/>
                  </a:cubicBezTo>
                  <a:cubicBezTo>
                    <a:pt x="493777" y="303646"/>
                    <a:pt x="498349" y="303646"/>
                    <a:pt x="493777" y="303646"/>
                  </a:cubicBezTo>
                  <a:cubicBezTo>
                    <a:pt x="493777" y="299074"/>
                    <a:pt x="493777" y="299074"/>
                    <a:pt x="493777" y="303646"/>
                  </a:cubicBezTo>
                  <a:close/>
                  <a:moveTo>
                    <a:pt x="493777" y="308218"/>
                  </a:moveTo>
                  <a:cubicBezTo>
                    <a:pt x="493777" y="308218"/>
                    <a:pt x="498349" y="308218"/>
                    <a:pt x="493777" y="308218"/>
                  </a:cubicBezTo>
                  <a:lnTo>
                    <a:pt x="493777" y="308218"/>
                  </a:lnTo>
                  <a:close/>
                  <a:moveTo>
                    <a:pt x="493777" y="299074"/>
                  </a:moveTo>
                  <a:cubicBezTo>
                    <a:pt x="493777" y="303646"/>
                    <a:pt x="493777" y="303646"/>
                    <a:pt x="493777" y="299074"/>
                  </a:cubicBezTo>
                  <a:cubicBezTo>
                    <a:pt x="489204" y="303646"/>
                    <a:pt x="493777" y="303646"/>
                    <a:pt x="493777" y="299074"/>
                  </a:cubicBezTo>
                  <a:close/>
                  <a:moveTo>
                    <a:pt x="489204" y="308218"/>
                  </a:moveTo>
                  <a:cubicBezTo>
                    <a:pt x="493777" y="308218"/>
                    <a:pt x="489204" y="308218"/>
                    <a:pt x="489204" y="308218"/>
                  </a:cubicBezTo>
                  <a:lnTo>
                    <a:pt x="489204" y="308218"/>
                  </a:lnTo>
                  <a:close/>
                  <a:moveTo>
                    <a:pt x="484632" y="358510"/>
                  </a:moveTo>
                  <a:cubicBezTo>
                    <a:pt x="484632" y="358510"/>
                    <a:pt x="484632" y="358510"/>
                    <a:pt x="484632" y="358510"/>
                  </a:cubicBezTo>
                  <a:lnTo>
                    <a:pt x="484632" y="358510"/>
                  </a:lnTo>
                  <a:close/>
                  <a:moveTo>
                    <a:pt x="493777" y="363082"/>
                  </a:moveTo>
                  <a:cubicBezTo>
                    <a:pt x="489204" y="358510"/>
                    <a:pt x="489204" y="358510"/>
                    <a:pt x="493777" y="363082"/>
                  </a:cubicBezTo>
                  <a:cubicBezTo>
                    <a:pt x="493777" y="358510"/>
                    <a:pt x="493777" y="363082"/>
                    <a:pt x="493777" y="363082"/>
                  </a:cubicBezTo>
                  <a:close/>
                  <a:moveTo>
                    <a:pt x="493777" y="344794"/>
                  </a:moveTo>
                  <a:cubicBezTo>
                    <a:pt x="493777" y="344794"/>
                    <a:pt x="493777" y="344794"/>
                    <a:pt x="493777" y="344794"/>
                  </a:cubicBezTo>
                  <a:cubicBezTo>
                    <a:pt x="493777" y="344794"/>
                    <a:pt x="493777" y="340222"/>
                    <a:pt x="498349" y="340222"/>
                  </a:cubicBezTo>
                  <a:cubicBezTo>
                    <a:pt x="502920" y="340222"/>
                    <a:pt x="493777" y="344794"/>
                    <a:pt x="493777" y="344794"/>
                  </a:cubicBezTo>
                  <a:close/>
                  <a:moveTo>
                    <a:pt x="502920" y="340222"/>
                  </a:moveTo>
                  <a:cubicBezTo>
                    <a:pt x="502920" y="340222"/>
                    <a:pt x="502920" y="340222"/>
                    <a:pt x="502920" y="340222"/>
                  </a:cubicBezTo>
                  <a:cubicBezTo>
                    <a:pt x="502920" y="335650"/>
                    <a:pt x="502920" y="335650"/>
                    <a:pt x="502920" y="340222"/>
                  </a:cubicBezTo>
                  <a:cubicBezTo>
                    <a:pt x="507492" y="340222"/>
                    <a:pt x="507492" y="340222"/>
                    <a:pt x="502920" y="340222"/>
                  </a:cubicBezTo>
                  <a:close/>
                  <a:moveTo>
                    <a:pt x="512064" y="326506"/>
                  </a:moveTo>
                  <a:cubicBezTo>
                    <a:pt x="512064" y="326506"/>
                    <a:pt x="512064" y="326506"/>
                    <a:pt x="512064" y="326506"/>
                  </a:cubicBezTo>
                  <a:cubicBezTo>
                    <a:pt x="512064" y="326506"/>
                    <a:pt x="507492" y="321934"/>
                    <a:pt x="502920" y="326506"/>
                  </a:cubicBezTo>
                  <a:cubicBezTo>
                    <a:pt x="502920" y="326506"/>
                    <a:pt x="502920" y="326506"/>
                    <a:pt x="502920" y="321934"/>
                  </a:cubicBezTo>
                  <a:cubicBezTo>
                    <a:pt x="502920" y="326506"/>
                    <a:pt x="507492" y="321934"/>
                    <a:pt x="512064" y="326506"/>
                  </a:cubicBezTo>
                  <a:cubicBezTo>
                    <a:pt x="512064" y="321934"/>
                    <a:pt x="507492" y="326506"/>
                    <a:pt x="512064" y="326506"/>
                  </a:cubicBezTo>
                  <a:cubicBezTo>
                    <a:pt x="512064" y="326506"/>
                    <a:pt x="512064" y="326506"/>
                    <a:pt x="512064" y="326506"/>
                  </a:cubicBezTo>
                  <a:close/>
                  <a:moveTo>
                    <a:pt x="512064" y="303646"/>
                  </a:moveTo>
                  <a:cubicBezTo>
                    <a:pt x="512064" y="303646"/>
                    <a:pt x="512064" y="303646"/>
                    <a:pt x="512064" y="303646"/>
                  </a:cubicBezTo>
                  <a:lnTo>
                    <a:pt x="512064" y="303646"/>
                  </a:lnTo>
                  <a:close/>
                  <a:moveTo>
                    <a:pt x="512064" y="299074"/>
                  </a:moveTo>
                  <a:cubicBezTo>
                    <a:pt x="512064" y="299074"/>
                    <a:pt x="502920" y="294502"/>
                    <a:pt x="512064" y="299074"/>
                  </a:cubicBezTo>
                  <a:cubicBezTo>
                    <a:pt x="507492" y="299074"/>
                    <a:pt x="512064" y="299074"/>
                    <a:pt x="512064" y="299074"/>
                  </a:cubicBezTo>
                  <a:cubicBezTo>
                    <a:pt x="512064" y="299074"/>
                    <a:pt x="512064" y="299074"/>
                    <a:pt x="512064" y="299074"/>
                  </a:cubicBezTo>
                  <a:close/>
                  <a:moveTo>
                    <a:pt x="516637" y="321934"/>
                  </a:moveTo>
                  <a:lnTo>
                    <a:pt x="516637" y="321934"/>
                  </a:lnTo>
                  <a:cubicBezTo>
                    <a:pt x="516637" y="321934"/>
                    <a:pt x="516637" y="321934"/>
                    <a:pt x="516637" y="321934"/>
                  </a:cubicBezTo>
                  <a:cubicBezTo>
                    <a:pt x="516637" y="321934"/>
                    <a:pt x="516637" y="321934"/>
                    <a:pt x="516637" y="321934"/>
                  </a:cubicBezTo>
                  <a:close/>
                  <a:moveTo>
                    <a:pt x="530352" y="285358"/>
                  </a:moveTo>
                  <a:cubicBezTo>
                    <a:pt x="530352" y="285358"/>
                    <a:pt x="530352" y="285358"/>
                    <a:pt x="530352" y="285358"/>
                  </a:cubicBezTo>
                  <a:cubicBezTo>
                    <a:pt x="530352" y="285358"/>
                    <a:pt x="530352" y="285358"/>
                    <a:pt x="530352" y="285358"/>
                  </a:cubicBezTo>
                  <a:close/>
                  <a:moveTo>
                    <a:pt x="530352" y="285358"/>
                  </a:moveTo>
                  <a:cubicBezTo>
                    <a:pt x="530352" y="285358"/>
                    <a:pt x="530352" y="285358"/>
                    <a:pt x="530352" y="285358"/>
                  </a:cubicBezTo>
                  <a:cubicBezTo>
                    <a:pt x="530352" y="285358"/>
                    <a:pt x="530352" y="285358"/>
                    <a:pt x="530352" y="285358"/>
                  </a:cubicBezTo>
                  <a:cubicBezTo>
                    <a:pt x="530352" y="285358"/>
                    <a:pt x="530352" y="285358"/>
                    <a:pt x="530352" y="285358"/>
                  </a:cubicBezTo>
                  <a:cubicBezTo>
                    <a:pt x="530352" y="285358"/>
                    <a:pt x="530352" y="280786"/>
                    <a:pt x="530352" y="285358"/>
                  </a:cubicBezTo>
                  <a:close/>
                  <a:moveTo>
                    <a:pt x="530352" y="289930"/>
                  </a:moveTo>
                  <a:cubicBezTo>
                    <a:pt x="530352" y="289930"/>
                    <a:pt x="530352" y="289930"/>
                    <a:pt x="530352" y="289930"/>
                  </a:cubicBezTo>
                  <a:cubicBezTo>
                    <a:pt x="530352" y="289930"/>
                    <a:pt x="530352" y="289930"/>
                    <a:pt x="530352" y="289930"/>
                  </a:cubicBezTo>
                  <a:close/>
                  <a:moveTo>
                    <a:pt x="530352" y="285358"/>
                  </a:moveTo>
                  <a:cubicBezTo>
                    <a:pt x="534924" y="285358"/>
                    <a:pt x="534924" y="285358"/>
                    <a:pt x="530352" y="285358"/>
                  </a:cubicBezTo>
                  <a:cubicBezTo>
                    <a:pt x="534924" y="285358"/>
                    <a:pt x="534924" y="289930"/>
                    <a:pt x="530352" y="285358"/>
                  </a:cubicBezTo>
                  <a:close/>
                  <a:moveTo>
                    <a:pt x="534924" y="280786"/>
                  </a:moveTo>
                  <a:cubicBezTo>
                    <a:pt x="534924" y="280786"/>
                    <a:pt x="534924" y="280786"/>
                    <a:pt x="534924" y="280786"/>
                  </a:cubicBezTo>
                  <a:lnTo>
                    <a:pt x="534924" y="280786"/>
                  </a:lnTo>
                  <a:close/>
                  <a:moveTo>
                    <a:pt x="566929" y="353938"/>
                  </a:moveTo>
                  <a:cubicBezTo>
                    <a:pt x="566929" y="353938"/>
                    <a:pt x="566929" y="349366"/>
                    <a:pt x="566929" y="353938"/>
                  </a:cubicBezTo>
                  <a:cubicBezTo>
                    <a:pt x="566929" y="349366"/>
                    <a:pt x="566929" y="353938"/>
                    <a:pt x="566929" y="353938"/>
                  </a:cubicBezTo>
                  <a:close/>
                  <a:moveTo>
                    <a:pt x="566929" y="276214"/>
                  </a:moveTo>
                  <a:cubicBezTo>
                    <a:pt x="571501" y="276214"/>
                    <a:pt x="566929" y="276214"/>
                    <a:pt x="566929" y="276214"/>
                  </a:cubicBezTo>
                  <a:cubicBezTo>
                    <a:pt x="566929" y="276214"/>
                    <a:pt x="557784" y="280786"/>
                    <a:pt x="557784" y="280786"/>
                  </a:cubicBezTo>
                  <a:cubicBezTo>
                    <a:pt x="557784" y="280786"/>
                    <a:pt x="557784" y="276214"/>
                    <a:pt x="557784" y="276214"/>
                  </a:cubicBezTo>
                  <a:cubicBezTo>
                    <a:pt x="557784" y="276214"/>
                    <a:pt x="562357" y="276214"/>
                    <a:pt x="566929" y="276214"/>
                  </a:cubicBezTo>
                  <a:cubicBezTo>
                    <a:pt x="571501" y="271642"/>
                    <a:pt x="571501" y="267070"/>
                    <a:pt x="576073" y="267070"/>
                  </a:cubicBezTo>
                  <a:cubicBezTo>
                    <a:pt x="576073" y="267070"/>
                    <a:pt x="576073" y="267070"/>
                    <a:pt x="576073" y="267070"/>
                  </a:cubicBezTo>
                  <a:cubicBezTo>
                    <a:pt x="571501" y="267070"/>
                    <a:pt x="576073" y="267070"/>
                    <a:pt x="571501" y="271642"/>
                  </a:cubicBezTo>
                  <a:cubicBezTo>
                    <a:pt x="571501" y="271642"/>
                    <a:pt x="576073" y="271642"/>
                    <a:pt x="576073" y="271642"/>
                  </a:cubicBezTo>
                  <a:cubicBezTo>
                    <a:pt x="576073" y="271642"/>
                    <a:pt x="571501" y="271642"/>
                    <a:pt x="566929" y="276214"/>
                  </a:cubicBezTo>
                  <a:close/>
                  <a:moveTo>
                    <a:pt x="580644" y="257926"/>
                  </a:moveTo>
                  <a:cubicBezTo>
                    <a:pt x="580644" y="257926"/>
                    <a:pt x="580644" y="257926"/>
                    <a:pt x="580644" y="257926"/>
                  </a:cubicBezTo>
                  <a:cubicBezTo>
                    <a:pt x="580644" y="257926"/>
                    <a:pt x="580644" y="253354"/>
                    <a:pt x="580644" y="257926"/>
                  </a:cubicBezTo>
                  <a:cubicBezTo>
                    <a:pt x="580644" y="257926"/>
                    <a:pt x="585217" y="253354"/>
                    <a:pt x="580644" y="257926"/>
                  </a:cubicBezTo>
                  <a:close/>
                  <a:moveTo>
                    <a:pt x="580644" y="253354"/>
                  </a:moveTo>
                  <a:cubicBezTo>
                    <a:pt x="580644" y="253354"/>
                    <a:pt x="580644" y="253354"/>
                    <a:pt x="580644" y="253354"/>
                  </a:cubicBezTo>
                  <a:lnTo>
                    <a:pt x="580644" y="253354"/>
                  </a:lnTo>
                  <a:close/>
                  <a:moveTo>
                    <a:pt x="585217" y="381370"/>
                  </a:moveTo>
                  <a:cubicBezTo>
                    <a:pt x="585217" y="381370"/>
                    <a:pt x="585217" y="381370"/>
                    <a:pt x="585217" y="381370"/>
                  </a:cubicBezTo>
                  <a:cubicBezTo>
                    <a:pt x="585217" y="381370"/>
                    <a:pt x="585217" y="381370"/>
                    <a:pt x="585217" y="381370"/>
                  </a:cubicBezTo>
                  <a:close/>
                  <a:moveTo>
                    <a:pt x="589789" y="385942"/>
                  </a:moveTo>
                  <a:cubicBezTo>
                    <a:pt x="585217" y="381370"/>
                    <a:pt x="589789" y="381370"/>
                    <a:pt x="589789" y="385942"/>
                  </a:cubicBezTo>
                  <a:lnTo>
                    <a:pt x="589789" y="385942"/>
                  </a:lnTo>
                  <a:close/>
                  <a:moveTo>
                    <a:pt x="594361" y="239638"/>
                  </a:moveTo>
                  <a:cubicBezTo>
                    <a:pt x="594361" y="239638"/>
                    <a:pt x="594361" y="239638"/>
                    <a:pt x="594361" y="239638"/>
                  </a:cubicBezTo>
                  <a:cubicBezTo>
                    <a:pt x="594361" y="239638"/>
                    <a:pt x="594361" y="239638"/>
                    <a:pt x="594361" y="239638"/>
                  </a:cubicBezTo>
                  <a:cubicBezTo>
                    <a:pt x="594361" y="239638"/>
                    <a:pt x="594361" y="239638"/>
                    <a:pt x="594361" y="239638"/>
                  </a:cubicBezTo>
                  <a:cubicBezTo>
                    <a:pt x="594361" y="239638"/>
                    <a:pt x="594361" y="239638"/>
                    <a:pt x="594361" y="239638"/>
                  </a:cubicBezTo>
                  <a:close/>
                  <a:moveTo>
                    <a:pt x="594361" y="244210"/>
                  </a:moveTo>
                  <a:cubicBezTo>
                    <a:pt x="594361" y="244210"/>
                    <a:pt x="594361" y="244210"/>
                    <a:pt x="594361" y="244210"/>
                  </a:cubicBezTo>
                  <a:cubicBezTo>
                    <a:pt x="594361" y="244210"/>
                    <a:pt x="594361" y="244210"/>
                    <a:pt x="594361" y="244210"/>
                  </a:cubicBezTo>
                  <a:close/>
                  <a:moveTo>
                    <a:pt x="594361" y="235066"/>
                  </a:moveTo>
                  <a:cubicBezTo>
                    <a:pt x="594361" y="235066"/>
                    <a:pt x="598933" y="235066"/>
                    <a:pt x="594361" y="235066"/>
                  </a:cubicBezTo>
                  <a:cubicBezTo>
                    <a:pt x="598933" y="235066"/>
                    <a:pt x="598933" y="235066"/>
                    <a:pt x="594361" y="235066"/>
                  </a:cubicBezTo>
                  <a:cubicBezTo>
                    <a:pt x="598933" y="235066"/>
                    <a:pt x="594361" y="235066"/>
                    <a:pt x="594361" y="235066"/>
                  </a:cubicBezTo>
                  <a:close/>
                  <a:moveTo>
                    <a:pt x="603504" y="225922"/>
                  </a:moveTo>
                  <a:lnTo>
                    <a:pt x="603504" y="225922"/>
                  </a:lnTo>
                  <a:cubicBezTo>
                    <a:pt x="603504" y="225922"/>
                    <a:pt x="603504" y="225922"/>
                    <a:pt x="603504" y="225922"/>
                  </a:cubicBezTo>
                  <a:cubicBezTo>
                    <a:pt x="603504" y="225922"/>
                    <a:pt x="603504" y="225922"/>
                    <a:pt x="603504" y="225922"/>
                  </a:cubicBezTo>
                  <a:close/>
                  <a:moveTo>
                    <a:pt x="608077" y="221350"/>
                  </a:moveTo>
                  <a:cubicBezTo>
                    <a:pt x="603504" y="221350"/>
                    <a:pt x="603504" y="221350"/>
                    <a:pt x="608077" y="221350"/>
                  </a:cubicBezTo>
                  <a:lnTo>
                    <a:pt x="608077" y="221350"/>
                  </a:lnTo>
                  <a:close/>
                  <a:moveTo>
                    <a:pt x="589789" y="436234"/>
                  </a:moveTo>
                  <a:lnTo>
                    <a:pt x="589789" y="436234"/>
                  </a:lnTo>
                  <a:lnTo>
                    <a:pt x="589789" y="436234"/>
                  </a:lnTo>
                  <a:cubicBezTo>
                    <a:pt x="589789" y="436234"/>
                    <a:pt x="589789" y="436234"/>
                    <a:pt x="589789" y="436234"/>
                  </a:cubicBezTo>
                  <a:cubicBezTo>
                    <a:pt x="589789" y="440806"/>
                    <a:pt x="589789" y="440806"/>
                    <a:pt x="589789" y="436234"/>
                  </a:cubicBezTo>
                  <a:cubicBezTo>
                    <a:pt x="589789" y="440806"/>
                    <a:pt x="589789" y="436234"/>
                    <a:pt x="589789" y="436234"/>
                  </a:cubicBezTo>
                  <a:close/>
                  <a:moveTo>
                    <a:pt x="589789" y="440806"/>
                  </a:moveTo>
                  <a:cubicBezTo>
                    <a:pt x="589789" y="440806"/>
                    <a:pt x="589789" y="440806"/>
                    <a:pt x="589789" y="440806"/>
                  </a:cubicBezTo>
                  <a:cubicBezTo>
                    <a:pt x="589789" y="440806"/>
                    <a:pt x="589789" y="440806"/>
                    <a:pt x="589789" y="440806"/>
                  </a:cubicBezTo>
                  <a:close/>
                  <a:moveTo>
                    <a:pt x="589789" y="454522"/>
                  </a:moveTo>
                  <a:cubicBezTo>
                    <a:pt x="594361" y="454522"/>
                    <a:pt x="594361" y="459094"/>
                    <a:pt x="589789" y="454522"/>
                  </a:cubicBezTo>
                  <a:lnTo>
                    <a:pt x="589789" y="454522"/>
                  </a:lnTo>
                  <a:close/>
                  <a:moveTo>
                    <a:pt x="612649" y="207634"/>
                  </a:moveTo>
                  <a:cubicBezTo>
                    <a:pt x="612649" y="207634"/>
                    <a:pt x="612649" y="207634"/>
                    <a:pt x="612649" y="207634"/>
                  </a:cubicBezTo>
                  <a:cubicBezTo>
                    <a:pt x="612649" y="212206"/>
                    <a:pt x="612649" y="207634"/>
                    <a:pt x="612649" y="207634"/>
                  </a:cubicBezTo>
                  <a:close/>
                  <a:moveTo>
                    <a:pt x="612649" y="221350"/>
                  </a:moveTo>
                  <a:cubicBezTo>
                    <a:pt x="612649" y="221350"/>
                    <a:pt x="612649" y="221350"/>
                    <a:pt x="612649" y="221350"/>
                  </a:cubicBezTo>
                  <a:cubicBezTo>
                    <a:pt x="612649" y="221350"/>
                    <a:pt x="612649" y="221350"/>
                    <a:pt x="612649" y="221350"/>
                  </a:cubicBezTo>
                  <a:cubicBezTo>
                    <a:pt x="617221" y="221350"/>
                    <a:pt x="612649" y="221350"/>
                    <a:pt x="612649" y="221350"/>
                  </a:cubicBezTo>
                  <a:close/>
                  <a:moveTo>
                    <a:pt x="630937" y="198490"/>
                  </a:moveTo>
                  <a:cubicBezTo>
                    <a:pt x="630937" y="198490"/>
                    <a:pt x="635509" y="198490"/>
                    <a:pt x="630937" y="198490"/>
                  </a:cubicBezTo>
                  <a:cubicBezTo>
                    <a:pt x="635509" y="198490"/>
                    <a:pt x="635509" y="198490"/>
                    <a:pt x="630937" y="198490"/>
                  </a:cubicBezTo>
                  <a:cubicBezTo>
                    <a:pt x="635509" y="198490"/>
                    <a:pt x="635509" y="198490"/>
                    <a:pt x="630937" y="198490"/>
                  </a:cubicBezTo>
                  <a:cubicBezTo>
                    <a:pt x="635509" y="198490"/>
                    <a:pt x="635509" y="198490"/>
                    <a:pt x="640081" y="198490"/>
                  </a:cubicBezTo>
                  <a:cubicBezTo>
                    <a:pt x="640081" y="203062"/>
                    <a:pt x="635509" y="203062"/>
                    <a:pt x="630937" y="198490"/>
                  </a:cubicBezTo>
                  <a:close/>
                  <a:moveTo>
                    <a:pt x="640081" y="193918"/>
                  </a:moveTo>
                  <a:cubicBezTo>
                    <a:pt x="640081" y="193918"/>
                    <a:pt x="640081" y="193918"/>
                    <a:pt x="640081" y="193918"/>
                  </a:cubicBezTo>
                  <a:cubicBezTo>
                    <a:pt x="640081" y="193918"/>
                    <a:pt x="640081" y="193918"/>
                    <a:pt x="640081" y="193918"/>
                  </a:cubicBezTo>
                  <a:cubicBezTo>
                    <a:pt x="640081" y="193918"/>
                    <a:pt x="640081" y="198490"/>
                    <a:pt x="640081" y="193918"/>
                  </a:cubicBezTo>
                  <a:close/>
                  <a:moveTo>
                    <a:pt x="644653" y="184774"/>
                  </a:moveTo>
                  <a:cubicBezTo>
                    <a:pt x="644653" y="184774"/>
                    <a:pt x="644653" y="184774"/>
                    <a:pt x="644653" y="184774"/>
                  </a:cubicBezTo>
                  <a:cubicBezTo>
                    <a:pt x="644653" y="184774"/>
                    <a:pt x="644653" y="184774"/>
                    <a:pt x="644653" y="184774"/>
                  </a:cubicBezTo>
                  <a:close/>
                  <a:moveTo>
                    <a:pt x="649225" y="184774"/>
                  </a:moveTo>
                  <a:cubicBezTo>
                    <a:pt x="653797" y="184774"/>
                    <a:pt x="653797" y="184774"/>
                    <a:pt x="649225" y="184774"/>
                  </a:cubicBezTo>
                  <a:cubicBezTo>
                    <a:pt x="649225" y="184774"/>
                    <a:pt x="649225" y="184774"/>
                    <a:pt x="649225" y="184774"/>
                  </a:cubicBezTo>
                  <a:close/>
                  <a:moveTo>
                    <a:pt x="653797" y="180202"/>
                  </a:moveTo>
                  <a:cubicBezTo>
                    <a:pt x="653797" y="180202"/>
                    <a:pt x="653797" y="175630"/>
                    <a:pt x="653797" y="180202"/>
                  </a:cubicBezTo>
                  <a:cubicBezTo>
                    <a:pt x="653797" y="175630"/>
                    <a:pt x="653797" y="175630"/>
                    <a:pt x="653797" y="180202"/>
                  </a:cubicBezTo>
                  <a:cubicBezTo>
                    <a:pt x="653797" y="175630"/>
                    <a:pt x="653797" y="175630"/>
                    <a:pt x="653797" y="180202"/>
                  </a:cubicBezTo>
                  <a:close/>
                  <a:moveTo>
                    <a:pt x="662941" y="180202"/>
                  </a:moveTo>
                  <a:cubicBezTo>
                    <a:pt x="667513" y="180202"/>
                    <a:pt x="667513" y="180202"/>
                    <a:pt x="672085" y="180202"/>
                  </a:cubicBezTo>
                  <a:cubicBezTo>
                    <a:pt x="672085" y="180202"/>
                    <a:pt x="672085" y="180202"/>
                    <a:pt x="672085" y="180202"/>
                  </a:cubicBezTo>
                  <a:cubicBezTo>
                    <a:pt x="667513" y="180202"/>
                    <a:pt x="662941" y="180202"/>
                    <a:pt x="662941" y="180202"/>
                  </a:cubicBezTo>
                  <a:close/>
                  <a:moveTo>
                    <a:pt x="694945" y="363082"/>
                  </a:moveTo>
                  <a:cubicBezTo>
                    <a:pt x="699517" y="358510"/>
                    <a:pt x="690373" y="363082"/>
                    <a:pt x="694945" y="363082"/>
                  </a:cubicBezTo>
                  <a:lnTo>
                    <a:pt x="694945" y="363082"/>
                  </a:lnTo>
                  <a:close/>
                  <a:moveTo>
                    <a:pt x="694945" y="363082"/>
                  </a:moveTo>
                  <a:cubicBezTo>
                    <a:pt x="694945" y="363082"/>
                    <a:pt x="694945" y="363082"/>
                    <a:pt x="694945" y="363082"/>
                  </a:cubicBezTo>
                  <a:lnTo>
                    <a:pt x="694945" y="363082"/>
                  </a:lnTo>
                  <a:close/>
                  <a:moveTo>
                    <a:pt x="694945" y="358510"/>
                  </a:moveTo>
                  <a:cubicBezTo>
                    <a:pt x="694945" y="358510"/>
                    <a:pt x="694945" y="358510"/>
                    <a:pt x="694945" y="358510"/>
                  </a:cubicBezTo>
                  <a:cubicBezTo>
                    <a:pt x="694945" y="358510"/>
                    <a:pt x="694945" y="358510"/>
                    <a:pt x="694945" y="358510"/>
                  </a:cubicBezTo>
                  <a:close/>
                  <a:moveTo>
                    <a:pt x="694945" y="358510"/>
                  </a:moveTo>
                  <a:cubicBezTo>
                    <a:pt x="694945" y="363082"/>
                    <a:pt x="694945" y="358510"/>
                    <a:pt x="694945" y="358510"/>
                  </a:cubicBezTo>
                  <a:cubicBezTo>
                    <a:pt x="690373" y="358510"/>
                    <a:pt x="690373" y="358510"/>
                    <a:pt x="694945" y="358510"/>
                  </a:cubicBezTo>
                  <a:close/>
                  <a:moveTo>
                    <a:pt x="672085" y="161914"/>
                  </a:moveTo>
                  <a:cubicBezTo>
                    <a:pt x="676657" y="161914"/>
                    <a:pt x="676657" y="161914"/>
                    <a:pt x="672085" y="161914"/>
                  </a:cubicBezTo>
                  <a:lnTo>
                    <a:pt x="672085" y="161914"/>
                  </a:lnTo>
                  <a:close/>
                  <a:moveTo>
                    <a:pt x="685801" y="152770"/>
                  </a:moveTo>
                  <a:cubicBezTo>
                    <a:pt x="685801" y="152770"/>
                    <a:pt x="685801" y="152770"/>
                    <a:pt x="685801" y="152770"/>
                  </a:cubicBezTo>
                  <a:cubicBezTo>
                    <a:pt x="685801" y="157342"/>
                    <a:pt x="681229" y="148198"/>
                    <a:pt x="685801" y="152770"/>
                  </a:cubicBezTo>
                  <a:close/>
                  <a:moveTo>
                    <a:pt x="690373" y="157342"/>
                  </a:moveTo>
                  <a:cubicBezTo>
                    <a:pt x="690373" y="157342"/>
                    <a:pt x="690373" y="157342"/>
                    <a:pt x="690373" y="157342"/>
                  </a:cubicBezTo>
                  <a:cubicBezTo>
                    <a:pt x="690373" y="157342"/>
                    <a:pt x="685801" y="157342"/>
                    <a:pt x="690373" y="157342"/>
                  </a:cubicBezTo>
                  <a:cubicBezTo>
                    <a:pt x="685801" y="157342"/>
                    <a:pt x="685801" y="152770"/>
                    <a:pt x="690373" y="157342"/>
                  </a:cubicBezTo>
                  <a:cubicBezTo>
                    <a:pt x="690373" y="152770"/>
                    <a:pt x="690373" y="157342"/>
                    <a:pt x="690373" y="157342"/>
                  </a:cubicBezTo>
                  <a:close/>
                  <a:moveTo>
                    <a:pt x="694945" y="161914"/>
                  </a:moveTo>
                  <a:cubicBezTo>
                    <a:pt x="694945" y="161914"/>
                    <a:pt x="694945" y="161914"/>
                    <a:pt x="694945" y="161914"/>
                  </a:cubicBezTo>
                  <a:lnTo>
                    <a:pt x="694945" y="161914"/>
                  </a:lnTo>
                  <a:close/>
                  <a:moveTo>
                    <a:pt x="694945" y="148198"/>
                  </a:moveTo>
                  <a:cubicBezTo>
                    <a:pt x="694945" y="148198"/>
                    <a:pt x="694945" y="152770"/>
                    <a:pt x="694945" y="148198"/>
                  </a:cubicBezTo>
                  <a:cubicBezTo>
                    <a:pt x="694945" y="148198"/>
                    <a:pt x="694945" y="148198"/>
                    <a:pt x="694945" y="148198"/>
                  </a:cubicBezTo>
                  <a:close/>
                  <a:moveTo>
                    <a:pt x="736093" y="143626"/>
                  </a:moveTo>
                  <a:cubicBezTo>
                    <a:pt x="736093" y="143626"/>
                    <a:pt x="736093" y="143626"/>
                    <a:pt x="736093" y="143626"/>
                  </a:cubicBezTo>
                  <a:lnTo>
                    <a:pt x="736093" y="143626"/>
                  </a:lnTo>
                  <a:close/>
                  <a:moveTo>
                    <a:pt x="736093" y="143626"/>
                  </a:moveTo>
                  <a:cubicBezTo>
                    <a:pt x="736093" y="143626"/>
                    <a:pt x="736093" y="143626"/>
                    <a:pt x="736093" y="143626"/>
                  </a:cubicBezTo>
                  <a:lnTo>
                    <a:pt x="736093" y="143626"/>
                  </a:lnTo>
                  <a:close/>
                  <a:moveTo>
                    <a:pt x="749809" y="143626"/>
                  </a:moveTo>
                  <a:cubicBezTo>
                    <a:pt x="749809" y="143626"/>
                    <a:pt x="749809" y="143626"/>
                    <a:pt x="749809" y="143626"/>
                  </a:cubicBezTo>
                  <a:cubicBezTo>
                    <a:pt x="749809" y="143626"/>
                    <a:pt x="749809" y="143626"/>
                    <a:pt x="749809" y="143626"/>
                  </a:cubicBezTo>
                  <a:close/>
                  <a:moveTo>
                    <a:pt x="754381" y="139054"/>
                  </a:moveTo>
                  <a:cubicBezTo>
                    <a:pt x="754381" y="139054"/>
                    <a:pt x="754381" y="139054"/>
                    <a:pt x="754381" y="139054"/>
                  </a:cubicBezTo>
                  <a:cubicBezTo>
                    <a:pt x="754381" y="139054"/>
                    <a:pt x="754381" y="139054"/>
                    <a:pt x="754381" y="139054"/>
                  </a:cubicBezTo>
                  <a:cubicBezTo>
                    <a:pt x="754381" y="139054"/>
                    <a:pt x="754381" y="139054"/>
                    <a:pt x="754381" y="139054"/>
                  </a:cubicBezTo>
                  <a:close/>
                  <a:moveTo>
                    <a:pt x="763525" y="340222"/>
                  </a:moveTo>
                  <a:cubicBezTo>
                    <a:pt x="763525" y="340222"/>
                    <a:pt x="763525" y="340222"/>
                    <a:pt x="763525" y="340222"/>
                  </a:cubicBezTo>
                  <a:cubicBezTo>
                    <a:pt x="763525" y="340222"/>
                    <a:pt x="763525" y="340222"/>
                    <a:pt x="763525" y="340222"/>
                  </a:cubicBezTo>
                  <a:close/>
                  <a:moveTo>
                    <a:pt x="768097" y="349366"/>
                  </a:moveTo>
                  <a:cubicBezTo>
                    <a:pt x="768097" y="349366"/>
                    <a:pt x="768097" y="349366"/>
                    <a:pt x="768097" y="349366"/>
                  </a:cubicBezTo>
                  <a:cubicBezTo>
                    <a:pt x="763525" y="344794"/>
                    <a:pt x="763525" y="344794"/>
                    <a:pt x="768097" y="349366"/>
                  </a:cubicBezTo>
                  <a:cubicBezTo>
                    <a:pt x="763525" y="344794"/>
                    <a:pt x="768097" y="349366"/>
                    <a:pt x="768097" y="349366"/>
                  </a:cubicBezTo>
                  <a:cubicBezTo>
                    <a:pt x="768097" y="349366"/>
                    <a:pt x="768097" y="349366"/>
                    <a:pt x="768097" y="349366"/>
                  </a:cubicBezTo>
                  <a:close/>
                  <a:moveTo>
                    <a:pt x="768097" y="349366"/>
                  </a:moveTo>
                  <a:lnTo>
                    <a:pt x="768097" y="349366"/>
                  </a:lnTo>
                  <a:cubicBezTo>
                    <a:pt x="768097" y="349366"/>
                    <a:pt x="768097" y="349366"/>
                    <a:pt x="768097" y="349366"/>
                  </a:cubicBezTo>
                  <a:close/>
                  <a:moveTo>
                    <a:pt x="845821" y="152770"/>
                  </a:moveTo>
                  <a:cubicBezTo>
                    <a:pt x="845821" y="152770"/>
                    <a:pt x="845821" y="152770"/>
                    <a:pt x="845821" y="152770"/>
                  </a:cubicBezTo>
                  <a:lnTo>
                    <a:pt x="845821" y="152770"/>
                  </a:lnTo>
                  <a:close/>
                  <a:moveTo>
                    <a:pt x="850393" y="152770"/>
                  </a:moveTo>
                  <a:cubicBezTo>
                    <a:pt x="850393" y="152770"/>
                    <a:pt x="850393" y="148198"/>
                    <a:pt x="850393" y="152770"/>
                  </a:cubicBezTo>
                  <a:cubicBezTo>
                    <a:pt x="850393" y="152770"/>
                    <a:pt x="850393" y="152770"/>
                    <a:pt x="850393" y="152770"/>
                  </a:cubicBezTo>
                  <a:close/>
                  <a:moveTo>
                    <a:pt x="329184" y="619114"/>
                  </a:moveTo>
                  <a:cubicBezTo>
                    <a:pt x="329184" y="619114"/>
                    <a:pt x="329184" y="619114"/>
                    <a:pt x="329184" y="619114"/>
                  </a:cubicBezTo>
                  <a:cubicBezTo>
                    <a:pt x="329184" y="619114"/>
                    <a:pt x="329184" y="619114"/>
                    <a:pt x="329184" y="619114"/>
                  </a:cubicBezTo>
                  <a:close/>
                  <a:moveTo>
                    <a:pt x="196596" y="815710"/>
                  </a:moveTo>
                  <a:cubicBezTo>
                    <a:pt x="201168" y="815710"/>
                    <a:pt x="201168" y="815710"/>
                    <a:pt x="196596" y="815710"/>
                  </a:cubicBezTo>
                  <a:cubicBezTo>
                    <a:pt x="205740" y="815710"/>
                    <a:pt x="201168" y="820282"/>
                    <a:pt x="196596" y="815710"/>
                  </a:cubicBezTo>
                  <a:close/>
                  <a:moveTo>
                    <a:pt x="205740" y="824854"/>
                  </a:moveTo>
                  <a:cubicBezTo>
                    <a:pt x="205740" y="824854"/>
                    <a:pt x="205740" y="824854"/>
                    <a:pt x="205740" y="824854"/>
                  </a:cubicBezTo>
                  <a:cubicBezTo>
                    <a:pt x="205740" y="824854"/>
                    <a:pt x="205740" y="820282"/>
                    <a:pt x="205740" y="824854"/>
                  </a:cubicBezTo>
                  <a:cubicBezTo>
                    <a:pt x="205740" y="824854"/>
                    <a:pt x="205740" y="824854"/>
                    <a:pt x="205740" y="824854"/>
                  </a:cubicBezTo>
                  <a:close/>
                  <a:moveTo>
                    <a:pt x="352044" y="683122"/>
                  </a:moveTo>
                  <a:cubicBezTo>
                    <a:pt x="356616" y="683122"/>
                    <a:pt x="356616" y="683122"/>
                    <a:pt x="352044" y="683122"/>
                  </a:cubicBezTo>
                  <a:cubicBezTo>
                    <a:pt x="356616" y="683122"/>
                    <a:pt x="356616" y="683122"/>
                    <a:pt x="352044" y="683122"/>
                  </a:cubicBezTo>
                  <a:cubicBezTo>
                    <a:pt x="356616" y="683122"/>
                    <a:pt x="356616" y="683122"/>
                    <a:pt x="352044" y="683122"/>
                  </a:cubicBezTo>
                  <a:close/>
                  <a:moveTo>
                    <a:pt x="365760" y="673978"/>
                  </a:moveTo>
                  <a:lnTo>
                    <a:pt x="365760" y="673978"/>
                  </a:lnTo>
                  <a:cubicBezTo>
                    <a:pt x="365760" y="673978"/>
                    <a:pt x="365760" y="673978"/>
                    <a:pt x="365760" y="673978"/>
                  </a:cubicBezTo>
                  <a:close/>
                  <a:moveTo>
                    <a:pt x="457200" y="527674"/>
                  </a:moveTo>
                  <a:cubicBezTo>
                    <a:pt x="457200" y="527674"/>
                    <a:pt x="457200" y="527674"/>
                    <a:pt x="457200" y="527674"/>
                  </a:cubicBezTo>
                  <a:lnTo>
                    <a:pt x="457200" y="527674"/>
                  </a:lnTo>
                  <a:close/>
                  <a:moveTo>
                    <a:pt x="452629" y="527674"/>
                  </a:moveTo>
                  <a:cubicBezTo>
                    <a:pt x="452629" y="523102"/>
                    <a:pt x="452629" y="523102"/>
                    <a:pt x="452629" y="527674"/>
                  </a:cubicBezTo>
                  <a:cubicBezTo>
                    <a:pt x="452629" y="523102"/>
                    <a:pt x="452629" y="523102"/>
                    <a:pt x="452629" y="527674"/>
                  </a:cubicBezTo>
                  <a:close/>
                  <a:moveTo>
                    <a:pt x="452629" y="527674"/>
                  </a:moveTo>
                  <a:cubicBezTo>
                    <a:pt x="452629" y="527674"/>
                    <a:pt x="452629" y="527674"/>
                    <a:pt x="452629" y="527674"/>
                  </a:cubicBezTo>
                  <a:lnTo>
                    <a:pt x="452629" y="527674"/>
                  </a:lnTo>
                  <a:close/>
                  <a:moveTo>
                    <a:pt x="452629" y="532246"/>
                  </a:moveTo>
                  <a:cubicBezTo>
                    <a:pt x="452629" y="532246"/>
                    <a:pt x="452629" y="532246"/>
                    <a:pt x="452629" y="532246"/>
                  </a:cubicBezTo>
                  <a:cubicBezTo>
                    <a:pt x="452629" y="532246"/>
                    <a:pt x="452629" y="532246"/>
                    <a:pt x="452629" y="532246"/>
                  </a:cubicBezTo>
                  <a:cubicBezTo>
                    <a:pt x="452629" y="532246"/>
                    <a:pt x="452629" y="532246"/>
                    <a:pt x="452629" y="532246"/>
                  </a:cubicBezTo>
                  <a:close/>
                  <a:moveTo>
                    <a:pt x="457200" y="532246"/>
                  </a:moveTo>
                  <a:cubicBezTo>
                    <a:pt x="457200" y="532246"/>
                    <a:pt x="457200" y="532246"/>
                    <a:pt x="457200" y="532246"/>
                  </a:cubicBezTo>
                  <a:cubicBezTo>
                    <a:pt x="452629" y="532246"/>
                    <a:pt x="452629" y="527674"/>
                    <a:pt x="457200" y="532246"/>
                  </a:cubicBezTo>
                  <a:close/>
                  <a:moveTo>
                    <a:pt x="461772" y="527674"/>
                  </a:moveTo>
                  <a:cubicBezTo>
                    <a:pt x="461772" y="527674"/>
                    <a:pt x="461772" y="527674"/>
                    <a:pt x="461772" y="527674"/>
                  </a:cubicBezTo>
                  <a:cubicBezTo>
                    <a:pt x="461772" y="527674"/>
                    <a:pt x="461772" y="527674"/>
                    <a:pt x="461772" y="527674"/>
                  </a:cubicBezTo>
                  <a:cubicBezTo>
                    <a:pt x="461772" y="527674"/>
                    <a:pt x="461772" y="527674"/>
                    <a:pt x="461772" y="527674"/>
                  </a:cubicBezTo>
                  <a:close/>
                  <a:moveTo>
                    <a:pt x="466344" y="710554"/>
                  </a:moveTo>
                  <a:cubicBezTo>
                    <a:pt x="466344" y="710554"/>
                    <a:pt x="466344" y="710554"/>
                    <a:pt x="466344" y="710554"/>
                  </a:cubicBezTo>
                  <a:lnTo>
                    <a:pt x="466344" y="710554"/>
                  </a:lnTo>
                  <a:close/>
                  <a:moveTo>
                    <a:pt x="512064" y="491098"/>
                  </a:moveTo>
                  <a:cubicBezTo>
                    <a:pt x="507492" y="491098"/>
                    <a:pt x="507492" y="491098"/>
                    <a:pt x="512064" y="491098"/>
                  </a:cubicBezTo>
                  <a:cubicBezTo>
                    <a:pt x="507492" y="491098"/>
                    <a:pt x="512064" y="491098"/>
                    <a:pt x="512064" y="491098"/>
                  </a:cubicBezTo>
                  <a:cubicBezTo>
                    <a:pt x="512064" y="491098"/>
                    <a:pt x="512064" y="491098"/>
                    <a:pt x="512064" y="491098"/>
                  </a:cubicBezTo>
                  <a:close/>
                  <a:moveTo>
                    <a:pt x="539497" y="413374"/>
                  </a:moveTo>
                  <a:cubicBezTo>
                    <a:pt x="539497" y="413374"/>
                    <a:pt x="534924" y="413374"/>
                    <a:pt x="539497" y="413374"/>
                  </a:cubicBezTo>
                  <a:cubicBezTo>
                    <a:pt x="539497" y="413374"/>
                    <a:pt x="539497" y="413374"/>
                    <a:pt x="539497" y="413374"/>
                  </a:cubicBezTo>
                  <a:close/>
                  <a:moveTo>
                    <a:pt x="534924" y="422518"/>
                  </a:moveTo>
                  <a:cubicBezTo>
                    <a:pt x="534924" y="422518"/>
                    <a:pt x="534924" y="417946"/>
                    <a:pt x="534924" y="422518"/>
                  </a:cubicBezTo>
                  <a:lnTo>
                    <a:pt x="534924" y="422518"/>
                  </a:lnTo>
                  <a:cubicBezTo>
                    <a:pt x="534924" y="417946"/>
                    <a:pt x="534924" y="417946"/>
                    <a:pt x="534924" y="422518"/>
                  </a:cubicBezTo>
                  <a:lnTo>
                    <a:pt x="534924" y="422518"/>
                  </a:lnTo>
                  <a:cubicBezTo>
                    <a:pt x="534924" y="417946"/>
                    <a:pt x="534924" y="417946"/>
                    <a:pt x="534924" y="422518"/>
                  </a:cubicBezTo>
                  <a:cubicBezTo>
                    <a:pt x="534924" y="417946"/>
                    <a:pt x="534924" y="422518"/>
                    <a:pt x="534924" y="422518"/>
                  </a:cubicBezTo>
                  <a:close/>
                  <a:moveTo>
                    <a:pt x="539497" y="417946"/>
                  </a:moveTo>
                  <a:cubicBezTo>
                    <a:pt x="539497" y="417946"/>
                    <a:pt x="539497" y="413374"/>
                    <a:pt x="539497" y="413374"/>
                  </a:cubicBezTo>
                  <a:cubicBezTo>
                    <a:pt x="539497" y="413374"/>
                    <a:pt x="544069" y="413374"/>
                    <a:pt x="544069" y="413374"/>
                  </a:cubicBezTo>
                  <a:cubicBezTo>
                    <a:pt x="539497" y="413374"/>
                    <a:pt x="539497" y="417946"/>
                    <a:pt x="544069" y="417946"/>
                  </a:cubicBezTo>
                  <a:cubicBezTo>
                    <a:pt x="544069" y="417946"/>
                    <a:pt x="539497" y="417946"/>
                    <a:pt x="539497" y="417946"/>
                  </a:cubicBezTo>
                  <a:close/>
                  <a:moveTo>
                    <a:pt x="544069" y="417946"/>
                  </a:moveTo>
                  <a:cubicBezTo>
                    <a:pt x="544069" y="417946"/>
                    <a:pt x="544069" y="417946"/>
                    <a:pt x="544069" y="417946"/>
                  </a:cubicBezTo>
                  <a:lnTo>
                    <a:pt x="544069" y="417946"/>
                  </a:lnTo>
                  <a:close/>
                  <a:moveTo>
                    <a:pt x="548641" y="459094"/>
                  </a:moveTo>
                  <a:cubicBezTo>
                    <a:pt x="553212" y="459094"/>
                    <a:pt x="553212" y="459094"/>
                    <a:pt x="548641" y="459094"/>
                  </a:cubicBezTo>
                  <a:cubicBezTo>
                    <a:pt x="553212" y="459094"/>
                    <a:pt x="548641" y="459094"/>
                    <a:pt x="548641" y="459094"/>
                  </a:cubicBezTo>
                  <a:close/>
                  <a:moveTo>
                    <a:pt x="621793" y="477382"/>
                  </a:moveTo>
                  <a:cubicBezTo>
                    <a:pt x="621793" y="477382"/>
                    <a:pt x="621793" y="477382"/>
                    <a:pt x="621793" y="477382"/>
                  </a:cubicBezTo>
                  <a:cubicBezTo>
                    <a:pt x="621793" y="481954"/>
                    <a:pt x="621793" y="477382"/>
                    <a:pt x="621793" y="477382"/>
                  </a:cubicBezTo>
                  <a:cubicBezTo>
                    <a:pt x="621793" y="477382"/>
                    <a:pt x="626364" y="477382"/>
                    <a:pt x="621793" y="477382"/>
                  </a:cubicBezTo>
                  <a:close/>
                  <a:moveTo>
                    <a:pt x="626364" y="481954"/>
                  </a:moveTo>
                  <a:cubicBezTo>
                    <a:pt x="630937" y="481954"/>
                    <a:pt x="630937" y="481954"/>
                    <a:pt x="630937" y="481954"/>
                  </a:cubicBezTo>
                  <a:cubicBezTo>
                    <a:pt x="635509" y="481954"/>
                    <a:pt x="635509" y="481954"/>
                    <a:pt x="635509" y="486526"/>
                  </a:cubicBezTo>
                  <a:cubicBezTo>
                    <a:pt x="630937" y="481954"/>
                    <a:pt x="626364" y="481954"/>
                    <a:pt x="626364" y="481954"/>
                  </a:cubicBezTo>
                  <a:close/>
                  <a:moveTo>
                    <a:pt x="726949" y="468238"/>
                  </a:moveTo>
                  <a:cubicBezTo>
                    <a:pt x="726949" y="463666"/>
                    <a:pt x="726949" y="463666"/>
                    <a:pt x="726949" y="468238"/>
                  </a:cubicBezTo>
                  <a:cubicBezTo>
                    <a:pt x="726949" y="463666"/>
                    <a:pt x="726949" y="463666"/>
                    <a:pt x="726949" y="468238"/>
                  </a:cubicBezTo>
                  <a:cubicBezTo>
                    <a:pt x="731521" y="463666"/>
                    <a:pt x="731521" y="463666"/>
                    <a:pt x="736093" y="463666"/>
                  </a:cubicBezTo>
                  <a:cubicBezTo>
                    <a:pt x="731521" y="463666"/>
                    <a:pt x="726949" y="468238"/>
                    <a:pt x="726949" y="468238"/>
                  </a:cubicBezTo>
                  <a:close/>
                  <a:moveTo>
                    <a:pt x="740665" y="454522"/>
                  </a:moveTo>
                  <a:cubicBezTo>
                    <a:pt x="740665" y="454522"/>
                    <a:pt x="745237" y="449950"/>
                    <a:pt x="745237" y="449950"/>
                  </a:cubicBezTo>
                  <a:cubicBezTo>
                    <a:pt x="745237" y="449950"/>
                    <a:pt x="749809" y="449950"/>
                    <a:pt x="749809" y="449950"/>
                  </a:cubicBezTo>
                  <a:cubicBezTo>
                    <a:pt x="749809" y="459094"/>
                    <a:pt x="749809" y="454522"/>
                    <a:pt x="740665" y="454522"/>
                  </a:cubicBezTo>
                  <a:close/>
                  <a:moveTo>
                    <a:pt x="758953" y="811138"/>
                  </a:moveTo>
                  <a:cubicBezTo>
                    <a:pt x="758953" y="811138"/>
                    <a:pt x="758953" y="811138"/>
                    <a:pt x="758953" y="811138"/>
                  </a:cubicBezTo>
                  <a:cubicBezTo>
                    <a:pt x="763525" y="811138"/>
                    <a:pt x="763525" y="811138"/>
                    <a:pt x="763525" y="811138"/>
                  </a:cubicBezTo>
                  <a:cubicBezTo>
                    <a:pt x="763525" y="811138"/>
                    <a:pt x="763525" y="811138"/>
                    <a:pt x="758953" y="811138"/>
                  </a:cubicBezTo>
                  <a:close/>
                  <a:moveTo>
                    <a:pt x="786385" y="824854"/>
                  </a:moveTo>
                  <a:cubicBezTo>
                    <a:pt x="786385" y="824854"/>
                    <a:pt x="786385" y="824854"/>
                    <a:pt x="786385" y="824854"/>
                  </a:cubicBezTo>
                  <a:lnTo>
                    <a:pt x="786385" y="824854"/>
                  </a:lnTo>
                  <a:close/>
                  <a:moveTo>
                    <a:pt x="800101" y="801994"/>
                  </a:moveTo>
                  <a:cubicBezTo>
                    <a:pt x="804673" y="801994"/>
                    <a:pt x="804673" y="806566"/>
                    <a:pt x="800101" y="806566"/>
                  </a:cubicBezTo>
                  <a:cubicBezTo>
                    <a:pt x="800101" y="811138"/>
                    <a:pt x="795529" y="801994"/>
                    <a:pt x="800101" y="801994"/>
                  </a:cubicBezTo>
                  <a:close/>
                  <a:moveTo>
                    <a:pt x="800101" y="811138"/>
                  </a:moveTo>
                  <a:cubicBezTo>
                    <a:pt x="800101" y="815710"/>
                    <a:pt x="800101" y="815710"/>
                    <a:pt x="800101" y="811138"/>
                  </a:cubicBezTo>
                  <a:cubicBezTo>
                    <a:pt x="800101" y="811138"/>
                    <a:pt x="813817" y="815710"/>
                    <a:pt x="813817" y="820282"/>
                  </a:cubicBezTo>
                  <a:cubicBezTo>
                    <a:pt x="804673" y="820282"/>
                    <a:pt x="804673" y="815710"/>
                    <a:pt x="800101" y="811138"/>
                  </a:cubicBezTo>
                  <a:cubicBezTo>
                    <a:pt x="800101" y="815710"/>
                    <a:pt x="800101" y="815710"/>
                    <a:pt x="800101" y="811138"/>
                  </a:cubicBezTo>
                  <a:close/>
                  <a:moveTo>
                    <a:pt x="795529" y="829426"/>
                  </a:moveTo>
                  <a:cubicBezTo>
                    <a:pt x="800101" y="824854"/>
                    <a:pt x="800101" y="833998"/>
                    <a:pt x="804673" y="829426"/>
                  </a:cubicBezTo>
                  <a:cubicBezTo>
                    <a:pt x="804673" y="833998"/>
                    <a:pt x="800101" y="833998"/>
                    <a:pt x="795529" y="829426"/>
                  </a:cubicBezTo>
                  <a:cubicBezTo>
                    <a:pt x="795529" y="833998"/>
                    <a:pt x="781813" y="824854"/>
                    <a:pt x="786385" y="829426"/>
                  </a:cubicBezTo>
                  <a:cubicBezTo>
                    <a:pt x="786385" y="824854"/>
                    <a:pt x="790957" y="829426"/>
                    <a:pt x="795529" y="829426"/>
                  </a:cubicBezTo>
                  <a:cubicBezTo>
                    <a:pt x="790957" y="824854"/>
                    <a:pt x="790957" y="824854"/>
                    <a:pt x="795529" y="829426"/>
                  </a:cubicBezTo>
                  <a:close/>
                  <a:moveTo>
                    <a:pt x="32004" y="1259194"/>
                  </a:moveTo>
                  <a:cubicBezTo>
                    <a:pt x="32004" y="1259194"/>
                    <a:pt x="32004" y="1259194"/>
                    <a:pt x="32004" y="1259194"/>
                  </a:cubicBezTo>
                  <a:cubicBezTo>
                    <a:pt x="36576" y="1254622"/>
                    <a:pt x="36576" y="1254622"/>
                    <a:pt x="32004" y="1259194"/>
                  </a:cubicBezTo>
                  <a:cubicBezTo>
                    <a:pt x="36576" y="1259194"/>
                    <a:pt x="32004" y="1259194"/>
                    <a:pt x="32004" y="1259194"/>
                  </a:cubicBezTo>
                  <a:close/>
                  <a:moveTo>
                    <a:pt x="22860" y="1410070"/>
                  </a:moveTo>
                  <a:cubicBezTo>
                    <a:pt x="27432" y="1414642"/>
                    <a:pt x="22860" y="1414642"/>
                    <a:pt x="22860" y="1410070"/>
                  </a:cubicBezTo>
                  <a:lnTo>
                    <a:pt x="22860" y="1410070"/>
                  </a:lnTo>
                  <a:close/>
                  <a:moveTo>
                    <a:pt x="36576" y="1414642"/>
                  </a:moveTo>
                  <a:cubicBezTo>
                    <a:pt x="36576" y="1414642"/>
                    <a:pt x="36576" y="1414642"/>
                    <a:pt x="36576" y="1414642"/>
                  </a:cubicBezTo>
                  <a:lnTo>
                    <a:pt x="36576" y="1414642"/>
                  </a:lnTo>
                  <a:close/>
                  <a:moveTo>
                    <a:pt x="54864" y="1428358"/>
                  </a:moveTo>
                  <a:cubicBezTo>
                    <a:pt x="54864" y="1428358"/>
                    <a:pt x="54864" y="1428358"/>
                    <a:pt x="54864" y="1428358"/>
                  </a:cubicBezTo>
                  <a:cubicBezTo>
                    <a:pt x="54864" y="1428358"/>
                    <a:pt x="54864" y="1432930"/>
                    <a:pt x="54864" y="1428358"/>
                  </a:cubicBezTo>
                  <a:cubicBezTo>
                    <a:pt x="54864" y="1432930"/>
                    <a:pt x="50292" y="1432930"/>
                    <a:pt x="54864" y="1428358"/>
                  </a:cubicBezTo>
                  <a:close/>
                  <a:moveTo>
                    <a:pt x="91440" y="1492366"/>
                  </a:moveTo>
                  <a:cubicBezTo>
                    <a:pt x="91440" y="1492366"/>
                    <a:pt x="91440" y="1492366"/>
                    <a:pt x="91440" y="1492366"/>
                  </a:cubicBezTo>
                  <a:cubicBezTo>
                    <a:pt x="96012" y="1492366"/>
                    <a:pt x="86868" y="1492366"/>
                    <a:pt x="91440" y="1492366"/>
                  </a:cubicBezTo>
                  <a:close/>
                  <a:moveTo>
                    <a:pt x="105156" y="1528942"/>
                  </a:moveTo>
                  <a:cubicBezTo>
                    <a:pt x="105156" y="1528942"/>
                    <a:pt x="105156" y="1528942"/>
                    <a:pt x="105156" y="1528942"/>
                  </a:cubicBezTo>
                  <a:cubicBezTo>
                    <a:pt x="105156" y="1528942"/>
                    <a:pt x="105156" y="1528942"/>
                    <a:pt x="105156" y="1528942"/>
                  </a:cubicBezTo>
                  <a:cubicBezTo>
                    <a:pt x="105156" y="1528942"/>
                    <a:pt x="105156" y="1528942"/>
                    <a:pt x="105156" y="1528942"/>
                  </a:cubicBezTo>
                  <a:close/>
                  <a:moveTo>
                    <a:pt x="251460" y="1583806"/>
                  </a:moveTo>
                  <a:cubicBezTo>
                    <a:pt x="256032" y="1583806"/>
                    <a:pt x="256032" y="1583806"/>
                    <a:pt x="251460" y="1583806"/>
                  </a:cubicBezTo>
                  <a:cubicBezTo>
                    <a:pt x="256032" y="1583806"/>
                    <a:pt x="251460" y="1583806"/>
                    <a:pt x="251460" y="1583806"/>
                  </a:cubicBezTo>
                  <a:close/>
                  <a:moveTo>
                    <a:pt x="260604" y="1583806"/>
                  </a:moveTo>
                  <a:cubicBezTo>
                    <a:pt x="260604" y="1583806"/>
                    <a:pt x="265176" y="1583806"/>
                    <a:pt x="260604" y="1583806"/>
                  </a:cubicBezTo>
                  <a:cubicBezTo>
                    <a:pt x="265176" y="1583806"/>
                    <a:pt x="260604" y="1583806"/>
                    <a:pt x="260604" y="1583806"/>
                  </a:cubicBezTo>
                  <a:close/>
                  <a:moveTo>
                    <a:pt x="278892" y="1579234"/>
                  </a:moveTo>
                  <a:cubicBezTo>
                    <a:pt x="278892" y="1583806"/>
                    <a:pt x="278892" y="1579234"/>
                    <a:pt x="278892" y="1579234"/>
                  </a:cubicBezTo>
                  <a:lnTo>
                    <a:pt x="278892" y="1579234"/>
                  </a:lnTo>
                  <a:close/>
                  <a:moveTo>
                    <a:pt x="425197" y="1551802"/>
                  </a:moveTo>
                  <a:cubicBezTo>
                    <a:pt x="425197" y="1551802"/>
                    <a:pt x="429768" y="1551802"/>
                    <a:pt x="429768" y="1551802"/>
                  </a:cubicBezTo>
                  <a:cubicBezTo>
                    <a:pt x="429768" y="1551802"/>
                    <a:pt x="425197" y="1556374"/>
                    <a:pt x="425197" y="1551802"/>
                  </a:cubicBezTo>
                  <a:close/>
                  <a:moveTo>
                    <a:pt x="461772" y="1574662"/>
                  </a:moveTo>
                  <a:cubicBezTo>
                    <a:pt x="461772" y="1574662"/>
                    <a:pt x="466344" y="1574662"/>
                    <a:pt x="461772" y="1574662"/>
                  </a:cubicBezTo>
                  <a:cubicBezTo>
                    <a:pt x="466344" y="1574662"/>
                    <a:pt x="466344" y="1574662"/>
                    <a:pt x="461772" y="1574662"/>
                  </a:cubicBezTo>
                  <a:close/>
                  <a:moveTo>
                    <a:pt x="498349" y="1597522"/>
                  </a:moveTo>
                  <a:cubicBezTo>
                    <a:pt x="498349" y="1597522"/>
                    <a:pt x="498349" y="1597522"/>
                    <a:pt x="498349" y="1597522"/>
                  </a:cubicBezTo>
                  <a:cubicBezTo>
                    <a:pt x="498349" y="1592950"/>
                    <a:pt x="498349" y="1597522"/>
                    <a:pt x="498349" y="1597522"/>
                  </a:cubicBezTo>
                  <a:close/>
                  <a:moveTo>
                    <a:pt x="553212" y="1679818"/>
                  </a:moveTo>
                  <a:cubicBezTo>
                    <a:pt x="553212" y="1679818"/>
                    <a:pt x="553212" y="1679818"/>
                    <a:pt x="553212" y="1679818"/>
                  </a:cubicBezTo>
                  <a:cubicBezTo>
                    <a:pt x="553212" y="1679818"/>
                    <a:pt x="553212" y="1679818"/>
                    <a:pt x="553212" y="1679818"/>
                  </a:cubicBezTo>
                  <a:cubicBezTo>
                    <a:pt x="553212" y="1679818"/>
                    <a:pt x="553212" y="1679818"/>
                    <a:pt x="553212" y="1679818"/>
                  </a:cubicBezTo>
                  <a:close/>
                  <a:moveTo>
                    <a:pt x="544069" y="1734682"/>
                  </a:moveTo>
                  <a:cubicBezTo>
                    <a:pt x="544069" y="1734682"/>
                    <a:pt x="544069" y="1734682"/>
                    <a:pt x="544069" y="1734682"/>
                  </a:cubicBezTo>
                  <a:cubicBezTo>
                    <a:pt x="539497" y="1734682"/>
                    <a:pt x="539497" y="1734682"/>
                    <a:pt x="544069" y="1734682"/>
                  </a:cubicBezTo>
                  <a:close/>
                  <a:moveTo>
                    <a:pt x="544069" y="1739254"/>
                  </a:moveTo>
                  <a:cubicBezTo>
                    <a:pt x="544069" y="1739254"/>
                    <a:pt x="544069" y="1734682"/>
                    <a:pt x="544069" y="1739254"/>
                  </a:cubicBezTo>
                  <a:cubicBezTo>
                    <a:pt x="548641" y="1739254"/>
                    <a:pt x="548641" y="1739254"/>
                    <a:pt x="544069" y="1739254"/>
                  </a:cubicBezTo>
                  <a:close/>
                  <a:moveTo>
                    <a:pt x="557784" y="1762114"/>
                  </a:moveTo>
                  <a:cubicBezTo>
                    <a:pt x="557784" y="1762114"/>
                    <a:pt x="557784" y="1762114"/>
                    <a:pt x="557784" y="1762114"/>
                  </a:cubicBezTo>
                  <a:cubicBezTo>
                    <a:pt x="557784" y="1762114"/>
                    <a:pt x="557784" y="1762114"/>
                    <a:pt x="557784" y="1762114"/>
                  </a:cubicBezTo>
                  <a:close/>
                  <a:moveTo>
                    <a:pt x="955549" y="984874"/>
                  </a:moveTo>
                  <a:cubicBezTo>
                    <a:pt x="960121" y="980302"/>
                    <a:pt x="960121" y="980302"/>
                    <a:pt x="955549" y="984874"/>
                  </a:cubicBezTo>
                  <a:cubicBezTo>
                    <a:pt x="960121" y="980302"/>
                    <a:pt x="960121" y="980302"/>
                    <a:pt x="960121" y="980302"/>
                  </a:cubicBezTo>
                  <a:cubicBezTo>
                    <a:pt x="960121" y="980302"/>
                    <a:pt x="960121" y="984874"/>
                    <a:pt x="955549" y="984874"/>
                  </a:cubicBezTo>
                  <a:close/>
                  <a:moveTo>
                    <a:pt x="1051561" y="975730"/>
                  </a:moveTo>
                  <a:cubicBezTo>
                    <a:pt x="1051561" y="980302"/>
                    <a:pt x="1051561" y="980302"/>
                    <a:pt x="1046989" y="984874"/>
                  </a:cubicBezTo>
                  <a:cubicBezTo>
                    <a:pt x="1046989" y="984874"/>
                    <a:pt x="1042417" y="989446"/>
                    <a:pt x="1037845" y="984874"/>
                  </a:cubicBezTo>
                  <a:cubicBezTo>
                    <a:pt x="1037845" y="984874"/>
                    <a:pt x="1037845" y="980302"/>
                    <a:pt x="1042417" y="980302"/>
                  </a:cubicBezTo>
                  <a:cubicBezTo>
                    <a:pt x="1046989" y="975730"/>
                    <a:pt x="1037845" y="975730"/>
                    <a:pt x="1037845" y="971158"/>
                  </a:cubicBezTo>
                  <a:cubicBezTo>
                    <a:pt x="1037845" y="971158"/>
                    <a:pt x="1037845" y="957442"/>
                    <a:pt x="1042417" y="957442"/>
                  </a:cubicBezTo>
                  <a:cubicBezTo>
                    <a:pt x="1051561" y="957442"/>
                    <a:pt x="1051561" y="971158"/>
                    <a:pt x="1051561" y="975730"/>
                  </a:cubicBezTo>
                  <a:close/>
                  <a:moveTo>
                    <a:pt x="1065277" y="221350"/>
                  </a:moveTo>
                  <a:cubicBezTo>
                    <a:pt x="1065277" y="225922"/>
                    <a:pt x="1065277" y="225922"/>
                    <a:pt x="1065277" y="221350"/>
                  </a:cubicBezTo>
                  <a:cubicBezTo>
                    <a:pt x="1065277" y="221350"/>
                    <a:pt x="1065277" y="221350"/>
                    <a:pt x="1065277" y="221350"/>
                  </a:cubicBezTo>
                  <a:close/>
                  <a:moveTo>
                    <a:pt x="1005841" y="651118"/>
                  </a:moveTo>
                  <a:cubicBezTo>
                    <a:pt x="1005841" y="646546"/>
                    <a:pt x="1014985" y="651118"/>
                    <a:pt x="1010413" y="646546"/>
                  </a:cubicBezTo>
                  <a:cubicBezTo>
                    <a:pt x="1014985" y="641974"/>
                    <a:pt x="1005841" y="651118"/>
                    <a:pt x="1005841" y="651118"/>
                  </a:cubicBezTo>
                  <a:cubicBezTo>
                    <a:pt x="1014985" y="651118"/>
                    <a:pt x="1033273" y="628258"/>
                    <a:pt x="1037845" y="641974"/>
                  </a:cubicBezTo>
                  <a:cubicBezTo>
                    <a:pt x="1037845" y="632830"/>
                    <a:pt x="1051561" y="632830"/>
                    <a:pt x="1056133" y="632830"/>
                  </a:cubicBezTo>
                  <a:cubicBezTo>
                    <a:pt x="1056133" y="632830"/>
                    <a:pt x="1060705" y="632830"/>
                    <a:pt x="1065277" y="632830"/>
                  </a:cubicBezTo>
                  <a:cubicBezTo>
                    <a:pt x="1069849" y="632830"/>
                    <a:pt x="1074421" y="632830"/>
                    <a:pt x="1074421" y="628258"/>
                  </a:cubicBezTo>
                  <a:cubicBezTo>
                    <a:pt x="1078993" y="628258"/>
                    <a:pt x="1074421" y="628258"/>
                    <a:pt x="1078993" y="632830"/>
                  </a:cubicBezTo>
                  <a:cubicBezTo>
                    <a:pt x="1074421" y="632830"/>
                    <a:pt x="1074421" y="637402"/>
                    <a:pt x="1069849" y="637402"/>
                  </a:cubicBezTo>
                  <a:cubicBezTo>
                    <a:pt x="1060705" y="637402"/>
                    <a:pt x="1065277" y="637402"/>
                    <a:pt x="1065277" y="641974"/>
                  </a:cubicBezTo>
                  <a:cubicBezTo>
                    <a:pt x="1060705" y="641974"/>
                    <a:pt x="1056133" y="641974"/>
                    <a:pt x="1051561" y="641974"/>
                  </a:cubicBezTo>
                  <a:cubicBezTo>
                    <a:pt x="1051561" y="651118"/>
                    <a:pt x="1065277" y="646546"/>
                    <a:pt x="1065277" y="655690"/>
                  </a:cubicBezTo>
                  <a:cubicBezTo>
                    <a:pt x="1060705" y="655690"/>
                    <a:pt x="1060705" y="651118"/>
                    <a:pt x="1056133" y="655690"/>
                  </a:cubicBezTo>
                  <a:cubicBezTo>
                    <a:pt x="1056133" y="655690"/>
                    <a:pt x="1056133" y="655690"/>
                    <a:pt x="1056133" y="651118"/>
                  </a:cubicBezTo>
                  <a:cubicBezTo>
                    <a:pt x="1051561" y="655690"/>
                    <a:pt x="1051561" y="660262"/>
                    <a:pt x="1046989" y="660262"/>
                  </a:cubicBezTo>
                  <a:cubicBezTo>
                    <a:pt x="1046989" y="660262"/>
                    <a:pt x="1046989" y="669406"/>
                    <a:pt x="1051561" y="664834"/>
                  </a:cubicBezTo>
                  <a:cubicBezTo>
                    <a:pt x="1051561" y="664834"/>
                    <a:pt x="1051561" y="664834"/>
                    <a:pt x="1051561" y="669406"/>
                  </a:cubicBezTo>
                  <a:cubicBezTo>
                    <a:pt x="1046989" y="669406"/>
                    <a:pt x="1042417" y="669406"/>
                    <a:pt x="1037845" y="669406"/>
                  </a:cubicBezTo>
                  <a:cubicBezTo>
                    <a:pt x="1037845" y="669406"/>
                    <a:pt x="1033273" y="669406"/>
                    <a:pt x="1033273" y="669406"/>
                  </a:cubicBezTo>
                  <a:cubicBezTo>
                    <a:pt x="1028701" y="669406"/>
                    <a:pt x="1028701" y="669406"/>
                    <a:pt x="1024129" y="669406"/>
                  </a:cubicBezTo>
                  <a:cubicBezTo>
                    <a:pt x="1019557" y="669406"/>
                    <a:pt x="1019557" y="673978"/>
                    <a:pt x="1014985" y="669406"/>
                  </a:cubicBezTo>
                  <a:cubicBezTo>
                    <a:pt x="1014985" y="678550"/>
                    <a:pt x="1001269" y="669406"/>
                    <a:pt x="1001269" y="664834"/>
                  </a:cubicBezTo>
                  <a:cubicBezTo>
                    <a:pt x="1005841" y="655690"/>
                    <a:pt x="1005841" y="651118"/>
                    <a:pt x="1005841" y="651118"/>
                  </a:cubicBezTo>
                  <a:close/>
                  <a:moveTo>
                    <a:pt x="950977" y="637402"/>
                  </a:moveTo>
                  <a:cubicBezTo>
                    <a:pt x="950977" y="641974"/>
                    <a:pt x="955549" y="641974"/>
                    <a:pt x="960121" y="641974"/>
                  </a:cubicBezTo>
                  <a:cubicBezTo>
                    <a:pt x="955549" y="641974"/>
                    <a:pt x="950977" y="641974"/>
                    <a:pt x="946405" y="641974"/>
                  </a:cubicBezTo>
                  <a:cubicBezTo>
                    <a:pt x="946405" y="637402"/>
                    <a:pt x="950977" y="641974"/>
                    <a:pt x="950977" y="637402"/>
                  </a:cubicBezTo>
                  <a:close/>
                  <a:moveTo>
                    <a:pt x="941833" y="637402"/>
                  </a:moveTo>
                  <a:cubicBezTo>
                    <a:pt x="941833" y="637402"/>
                    <a:pt x="941833" y="637402"/>
                    <a:pt x="941833" y="637402"/>
                  </a:cubicBezTo>
                  <a:cubicBezTo>
                    <a:pt x="941833" y="637402"/>
                    <a:pt x="941833" y="637402"/>
                    <a:pt x="941833" y="637402"/>
                  </a:cubicBezTo>
                  <a:close/>
                  <a:moveTo>
                    <a:pt x="923545" y="646546"/>
                  </a:moveTo>
                  <a:cubicBezTo>
                    <a:pt x="918973" y="646546"/>
                    <a:pt x="918973" y="646546"/>
                    <a:pt x="923545" y="646546"/>
                  </a:cubicBezTo>
                  <a:cubicBezTo>
                    <a:pt x="918973" y="646546"/>
                    <a:pt x="928117" y="651118"/>
                    <a:pt x="923545" y="646546"/>
                  </a:cubicBezTo>
                  <a:close/>
                  <a:moveTo>
                    <a:pt x="914401" y="660262"/>
                  </a:moveTo>
                  <a:cubicBezTo>
                    <a:pt x="914401" y="660262"/>
                    <a:pt x="914401" y="660262"/>
                    <a:pt x="914401" y="660262"/>
                  </a:cubicBezTo>
                  <a:lnTo>
                    <a:pt x="914401" y="660262"/>
                  </a:lnTo>
                  <a:close/>
                  <a:moveTo>
                    <a:pt x="905257" y="216778"/>
                  </a:moveTo>
                  <a:cubicBezTo>
                    <a:pt x="909829" y="216778"/>
                    <a:pt x="909829" y="216778"/>
                    <a:pt x="905257" y="216778"/>
                  </a:cubicBezTo>
                  <a:cubicBezTo>
                    <a:pt x="909829" y="216778"/>
                    <a:pt x="909829" y="216778"/>
                    <a:pt x="905257" y="216778"/>
                  </a:cubicBezTo>
                  <a:cubicBezTo>
                    <a:pt x="905257" y="216778"/>
                    <a:pt x="905257" y="216778"/>
                    <a:pt x="905257" y="216778"/>
                  </a:cubicBezTo>
                  <a:cubicBezTo>
                    <a:pt x="905257" y="216778"/>
                    <a:pt x="905257" y="216778"/>
                    <a:pt x="905257" y="216778"/>
                  </a:cubicBezTo>
                  <a:close/>
                  <a:moveTo>
                    <a:pt x="900685" y="673978"/>
                  </a:moveTo>
                  <a:cubicBezTo>
                    <a:pt x="905257" y="673978"/>
                    <a:pt x="900685" y="678550"/>
                    <a:pt x="900685" y="678550"/>
                  </a:cubicBezTo>
                  <a:cubicBezTo>
                    <a:pt x="900685" y="678550"/>
                    <a:pt x="900685" y="678550"/>
                    <a:pt x="900685" y="678550"/>
                  </a:cubicBezTo>
                  <a:cubicBezTo>
                    <a:pt x="900685" y="678550"/>
                    <a:pt x="900685" y="678550"/>
                    <a:pt x="896113" y="678550"/>
                  </a:cubicBezTo>
                  <a:cubicBezTo>
                    <a:pt x="900685" y="683122"/>
                    <a:pt x="900685" y="673978"/>
                    <a:pt x="900685" y="673978"/>
                  </a:cubicBezTo>
                  <a:close/>
                  <a:moveTo>
                    <a:pt x="905257" y="774562"/>
                  </a:moveTo>
                  <a:cubicBezTo>
                    <a:pt x="905257" y="774562"/>
                    <a:pt x="909829" y="774562"/>
                    <a:pt x="909829" y="774562"/>
                  </a:cubicBezTo>
                  <a:cubicBezTo>
                    <a:pt x="909829" y="774562"/>
                    <a:pt x="891541" y="779134"/>
                    <a:pt x="886969" y="774562"/>
                  </a:cubicBezTo>
                  <a:cubicBezTo>
                    <a:pt x="886969" y="774562"/>
                    <a:pt x="886969" y="774562"/>
                    <a:pt x="891541" y="774562"/>
                  </a:cubicBezTo>
                  <a:cubicBezTo>
                    <a:pt x="886969" y="774562"/>
                    <a:pt x="886969" y="774562"/>
                    <a:pt x="882397" y="774562"/>
                  </a:cubicBezTo>
                  <a:cubicBezTo>
                    <a:pt x="882397" y="774562"/>
                    <a:pt x="886969" y="774562"/>
                    <a:pt x="886969" y="774562"/>
                  </a:cubicBezTo>
                  <a:cubicBezTo>
                    <a:pt x="886969" y="774562"/>
                    <a:pt x="868681" y="774562"/>
                    <a:pt x="868681" y="774562"/>
                  </a:cubicBezTo>
                  <a:cubicBezTo>
                    <a:pt x="873253" y="769990"/>
                    <a:pt x="882397" y="760846"/>
                    <a:pt x="886969" y="760846"/>
                  </a:cubicBezTo>
                  <a:cubicBezTo>
                    <a:pt x="891541" y="760846"/>
                    <a:pt x="891541" y="760846"/>
                    <a:pt x="896113" y="760846"/>
                  </a:cubicBezTo>
                  <a:cubicBezTo>
                    <a:pt x="900685" y="760846"/>
                    <a:pt x="905257" y="765418"/>
                    <a:pt x="909829" y="760846"/>
                  </a:cubicBezTo>
                  <a:cubicBezTo>
                    <a:pt x="909829" y="765418"/>
                    <a:pt x="918973" y="765418"/>
                    <a:pt x="923545" y="765418"/>
                  </a:cubicBezTo>
                  <a:cubicBezTo>
                    <a:pt x="918973" y="769990"/>
                    <a:pt x="909829" y="769990"/>
                    <a:pt x="905257" y="774562"/>
                  </a:cubicBezTo>
                  <a:close/>
                  <a:moveTo>
                    <a:pt x="1124713" y="760846"/>
                  </a:moveTo>
                  <a:cubicBezTo>
                    <a:pt x="1120141" y="765418"/>
                    <a:pt x="1115569" y="765418"/>
                    <a:pt x="1106425" y="760846"/>
                  </a:cubicBezTo>
                  <a:cubicBezTo>
                    <a:pt x="1097281" y="756274"/>
                    <a:pt x="1092709" y="760846"/>
                    <a:pt x="1088137" y="765418"/>
                  </a:cubicBezTo>
                  <a:cubicBezTo>
                    <a:pt x="1083565" y="765418"/>
                    <a:pt x="1078993" y="760846"/>
                    <a:pt x="1069849" y="760846"/>
                  </a:cubicBezTo>
                  <a:cubicBezTo>
                    <a:pt x="1060705" y="760846"/>
                    <a:pt x="1060705" y="756274"/>
                    <a:pt x="1051561" y="756274"/>
                  </a:cubicBezTo>
                  <a:cubicBezTo>
                    <a:pt x="1046989" y="756274"/>
                    <a:pt x="1046989" y="760846"/>
                    <a:pt x="1042417" y="756274"/>
                  </a:cubicBezTo>
                  <a:cubicBezTo>
                    <a:pt x="1037845" y="751702"/>
                    <a:pt x="1037845" y="751702"/>
                    <a:pt x="1037845" y="751702"/>
                  </a:cubicBezTo>
                  <a:cubicBezTo>
                    <a:pt x="1028701" y="751702"/>
                    <a:pt x="1028701" y="751702"/>
                    <a:pt x="1024129" y="742558"/>
                  </a:cubicBezTo>
                  <a:cubicBezTo>
                    <a:pt x="1019557" y="742558"/>
                    <a:pt x="1014985" y="747130"/>
                    <a:pt x="1010413" y="742558"/>
                  </a:cubicBezTo>
                  <a:cubicBezTo>
                    <a:pt x="1001269" y="742558"/>
                    <a:pt x="992125" y="742558"/>
                    <a:pt x="982981" y="742558"/>
                  </a:cubicBezTo>
                  <a:cubicBezTo>
                    <a:pt x="973837" y="742558"/>
                    <a:pt x="969265" y="747130"/>
                    <a:pt x="964693" y="751702"/>
                  </a:cubicBezTo>
                  <a:cubicBezTo>
                    <a:pt x="960121" y="751702"/>
                    <a:pt x="955549" y="760846"/>
                    <a:pt x="950977" y="760846"/>
                  </a:cubicBezTo>
                  <a:cubicBezTo>
                    <a:pt x="946405" y="760846"/>
                    <a:pt x="937261" y="760846"/>
                    <a:pt x="932689" y="760846"/>
                  </a:cubicBezTo>
                  <a:cubicBezTo>
                    <a:pt x="923545" y="760846"/>
                    <a:pt x="918973" y="760846"/>
                    <a:pt x="909829" y="756274"/>
                  </a:cubicBezTo>
                  <a:cubicBezTo>
                    <a:pt x="905257" y="756274"/>
                    <a:pt x="896113" y="751702"/>
                    <a:pt x="896113" y="742558"/>
                  </a:cubicBezTo>
                  <a:cubicBezTo>
                    <a:pt x="896113" y="737986"/>
                    <a:pt x="886969" y="728842"/>
                    <a:pt x="886969" y="728842"/>
                  </a:cubicBezTo>
                  <a:cubicBezTo>
                    <a:pt x="891541" y="724270"/>
                    <a:pt x="891541" y="705982"/>
                    <a:pt x="900685" y="710554"/>
                  </a:cubicBezTo>
                  <a:cubicBezTo>
                    <a:pt x="905257" y="710554"/>
                    <a:pt x="905257" y="705982"/>
                    <a:pt x="905257" y="701410"/>
                  </a:cubicBezTo>
                  <a:cubicBezTo>
                    <a:pt x="905257" y="701410"/>
                    <a:pt x="905257" y="696838"/>
                    <a:pt x="905257" y="692266"/>
                  </a:cubicBezTo>
                  <a:cubicBezTo>
                    <a:pt x="905257" y="687694"/>
                    <a:pt x="909829" y="687694"/>
                    <a:pt x="909829" y="678550"/>
                  </a:cubicBezTo>
                  <a:cubicBezTo>
                    <a:pt x="909829" y="678550"/>
                    <a:pt x="909829" y="673978"/>
                    <a:pt x="905257" y="678550"/>
                  </a:cubicBezTo>
                  <a:cubicBezTo>
                    <a:pt x="905257" y="678550"/>
                    <a:pt x="909829" y="678550"/>
                    <a:pt x="909829" y="678550"/>
                  </a:cubicBezTo>
                  <a:cubicBezTo>
                    <a:pt x="909829" y="678550"/>
                    <a:pt x="909829" y="678550"/>
                    <a:pt x="909829" y="678550"/>
                  </a:cubicBezTo>
                  <a:cubicBezTo>
                    <a:pt x="918973" y="678550"/>
                    <a:pt x="923545" y="673978"/>
                    <a:pt x="923545" y="664834"/>
                  </a:cubicBezTo>
                  <a:cubicBezTo>
                    <a:pt x="923545" y="660262"/>
                    <a:pt x="918973" y="660262"/>
                    <a:pt x="918973" y="655690"/>
                  </a:cubicBezTo>
                  <a:cubicBezTo>
                    <a:pt x="918973" y="660262"/>
                    <a:pt x="932689" y="651118"/>
                    <a:pt x="932689" y="646546"/>
                  </a:cubicBezTo>
                  <a:cubicBezTo>
                    <a:pt x="937261" y="641974"/>
                    <a:pt x="937261" y="637402"/>
                    <a:pt x="941833" y="637402"/>
                  </a:cubicBezTo>
                  <a:cubicBezTo>
                    <a:pt x="946405" y="637402"/>
                    <a:pt x="950977" y="637402"/>
                    <a:pt x="950977" y="637402"/>
                  </a:cubicBezTo>
                  <a:cubicBezTo>
                    <a:pt x="955549" y="641974"/>
                    <a:pt x="955549" y="641974"/>
                    <a:pt x="960121" y="641974"/>
                  </a:cubicBezTo>
                  <a:cubicBezTo>
                    <a:pt x="960121" y="641974"/>
                    <a:pt x="960121" y="641974"/>
                    <a:pt x="955549" y="641974"/>
                  </a:cubicBezTo>
                  <a:cubicBezTo>
                    <a:pt x="955549" y="641974"/>
                    <a:pt x="955549" y="641974"/>
                    <a:pt x="955549" y="641974"/>
                  </a:cubicBezTo>
                  <a:cubicBezTo>
                    <a:pt x="960121" y="641974"/>
                    <a:pt x="964693" y="646546"/>
                    <a:pt x="973837" y="646546"/>
                  </a:cubicBezTo>
                  <a:cubicBezTo>
                    <a:pt x="978409" y="646546"/>
                    <a:pt x="987553" y="646546"/>
                    <a:pt x="992125" y="646546"/>
                  </a:cubicBezTo>
                  <a:cubicBezTo>
                    <a:pt x="992125" y="646546"/>
                    <a:pt x="992125" y="651118"/>
                    <a:pt x="996697" y="651118"/>
                  </a:cubicBezTo>
                  <a:cubicBezTo>
                    <a:pt x="996697" y="651118"/>
                    <a:pt x="964693" y="664834"/>
                    <a:pt x="978409" y="664834"/>
                  </a:cubicBezTo>
                  <a:cubicBezTo>
                    <a:pt x="982981" y="664834"/>
                    <a:pt x="992125" y="669406"/>
                    <a:pt x="992125" y="669406"/>
                  </a:cubicBezTo>
                  <a:cubicBezTo>
                    <a:pt x="996697" y="673978"/>
                    <a:pt x="992125" y="678550"/>
                    <a:pt x="992125" y="678550"/>
                  </a:cubicBezTo>
                  <a:cubicBezTo>
                    <a:pt x="996697" y="683122"/>
                    <a:pt x="1001269" y="687694"/>
                    <a:pt x="1005841" y="683122"/>
                  </a:cubicBezTo>
                  <a:cubicBezTo>
                    <a:pt x="1010413" y="683122"/>
                    <a:pt x="1010413" y="678550"/>
                    <a:pt x="1014985" y="678550"/>
                  </a:cubicBezTo>
                  <a:cubicBezTo>
                    <a:pt x="1019557" y="673978"/>
                    <a:pt x="1024129" y="678550"/>
                    <a:pt x="1028701" y="673978"/>
                  </a:cubicBezTo>
                  <a:cubicBezTo>
                    <a:pt x="1037845" y="669406"/>
                    <a:pt x="1033273" y="673978"/>
                    <a:pt x="1042417" y="673978"/>
                  </a:cubicBezTo>
                  <a:cubicBezTo>
                    <a:pt x="1051561" y="673978"/>
                    <a:pt x="1046989" y="664834"/>
                    <a:pt x="1051561" y="664834"/>
                  </a:cubicBezTo>
                  <a:cubicBezTo>
                    <a:pt x="1051561" y="664834"/>
                    <a:pt x="1051561" y="664834"/>
                    <a:pt x="1051561" y="664834"/>
                  </a:cubicBezTo>
                  <a:cubicBezTo>
                    <a:pt x="1056133" y="664834"/>
                    <a:pt x="1051561" y="664834"/>
                    <a:pt x="1056133" y="664834"/>
                  </a:cubicBezTo>
                  <a:cubicBezTo>
                    <a:pt x="1056133" y="664834"/>
                    <a:pt x="1051561" y="669406"/>
                    <a:pt x="1051561" y="669406"/>
                  </a:cubicBezTo>
                  <a:cubicBezTo>
                    <a:pt x="1056133" y="669406"/>
                    <a:pt x="1074421" y="683122"/>
                    <a:pt x="1074421" y="678550"/>
                  </a:cubicBezTo>
                  <a:cubicBezTo>
                    <a:pt x="1078993" y="683122"/>
                    <a:pt x="1083565" y="687694"/>
                    <a:pt x="1088137" y="687694"/>
                  </a:cubicBezTo>
                  <a:cubicBezTo>
                    <a:pt x="1092709" y="687694"/>
                    <a:pt x="1101853" y="692266"/>
                    <a:pt x="1106425" y="696838"/>
                  </a:cubicBezTo>
                  <a:cubicBezTo>
                    <a:pt x="1110997" y="701410"/>
                    <a:pt x="1124713" y="710554"/>
                    <a:pt x="1129285" y="710554"/>
                  </a:cubicBezTo>
                  <a:cubicBezTo>
                    <a:pt x="1143001" y="715126"/>
                    <a:pt x="1147573" y="719698"/>
                    <a:pt x="1152145" y="728842"/>
                  </a:cubicBezTo>
                  <a:cubicBezTo>
                    <a:pt x="1143001" y="751702"/>
                    <a:pt x="1138429" y="756274"/>
                    <a:pt x="1124713" y="760846"/>
                  </a:cubicBezTo>
                  <a:close/>
                  <a:moveTo>
                    <a:pt x="1179577" y="175630"/>
                  </a:moveTo>
                  <a:cubicBezTo>
                    <a:pt x="1184149" y="175630"/>
                    <a:pt x="1184149" y="175630"/>
                    <a:pt x="1179577" y="175630"/>
                  </a:cubicBezTo>
                  <a:cubicBezTo>
                    <a:pt x="1179577" y="171058"/>
                    <a:pt x="1184149" y="175630"/>
                    <a:pt x="1184149" y="175630"/>
                  </a:cubicBezTo>
                  <a:cubicBezTo>
                    <a:pt x="1184149" y="180202"/>
                    <a:pt x="1179577" y="180202"/>
                    <a:pt x="1179577" y="175630"/>
                  </a:cubicBezTo>
                  <a:close/>
                  <a:moveTo>
                    <a:pt x="1463041" y="1135750"/>
                  </a:moveTo>
                  <a:cubicBezTo>
                    <a:pt x="1463041" y="1135750"/>
                    <a:pt x="1463041" y="1135750"/>
                    <a:pt x="1463041" y="1135750"/>
                  </a:cubicBezTo>
                  <a:lnTo>
                    <a:pt x="1463041" y="1135750"/>
                  </a:lnTo>
                  <a:close/>
                  <a:moveTo>
                    <a:pt x="1293877" y="1021450"/>
                  </a:moveTo>
                  <a:cubicBezTo>
                    <a:pt x="1293877" y="1021450"/>
                    <a:pt x="1293877" y="1016878"/>
                    <a:pt x="1289305" y="1016878"/>
                  </a:cubicBezTo>
                  <a:cubicBezTo>
                    <a:pt x="1289305" y="1016878"/>
                    <a:pt x="1289305" y="1016878"/>
                    <a:pt x="1289305" y="1016878"/>
                  </a:cubicBezTo>
                  <a:cubicBezTo>
                    <a:pt x="1298449" y="1016878"/>
                    <a:pt x="1298449" y="1016878"/>
                    <a:pt x="1293877" y="1021450"/>
                  </a:cubicBezTo>
                  <a:close/>
                  <a:moveTo>
                    <a:pt x="1312165" y="1007734"/>
                  </a:moveTo>
                  <a:cubicBezTo>
                    <a:pt x="1312165" y="1003162"/>
                    <a:pt x="1316737" y="1003162"/>
                    <a:pt x="1312165" y="1007734"/>
                  </a:cubicBezTo>
                  <a:cubicBezTo>
                    <a:pt x="1312165" y="1007734"/>
                    <a:pt x="1312165" y="1007734"/>
                    <a:pt x="1312165" y="1007734"/>
                  </a:cubicBezTo>
                  <a:close/>
                  <a:moveTo>
                    <a:pt x="1385318" y="861430"/>
                  </a:moveTo>
                  <a:cubicBezTo>
                    <a:pt x="1385318" y="861430"/>
                    <a:pt x="1385318" y="861430"/>
                    <a:pt x="1385318" y="861430"/>
                  </a:cubicBezTo>
                  <a:cubicBezTo>
                    <a:pt x="1389889" y="856858"/>
                    <a:pt x="1385318" y="861430"/>
                    <a:pt x="1385318" y="861430"/>
                  </a:cubicBezTo>
                  <a:close/>
                  <a:moveTo>
                    <a:pt x="1330453" y="861430"/>
                  </a:moveTo>
                  <a:cubicBezTo>
                    <a:pt x="1325881" y="861430"/>
                    <a:pt x="1325881" y="856858"/>
                    <a:pt x="1321309" y="856858"/>
                  </a:cubicBezTo>
                  <a:cubicBezTo>
                    <a:pt x="1316737" y="852286"/>
                    <a:pt x="1316737" y="847714"/>
                    <a:pt x="1312165" y="847714"/>
                  </a:cubicBezTo>
                  <a:cubicBezTo>
                    <a:pt x="1298449" y="843142"/>
                    <a:pt x="1293877" y="847714"/>
                    <a:pt x="1289305" y="833998"/>
                  </a:cubicBezTo>
                  <a:cubicBezTo>
                    <a:pt x="1289305" y="833998"/>
                    <a:pt x="1289305" y="838570"/>
                    <a:pt x="1289305" y="833998"/>
                  </a:cubicBezTo>
                  <a:cubicBezTo>
                    <a:pt x="1289305" y="833998"/>
                    <a:pt x="1289305" y="833998"/>
                    <a:pt x="1289305" y="833998"/>
                  </a:cubicBezTo>
                  <a:cubicBezTo>
                    <a:pt x="1289305" y="829426"/>
                    <a:pt x="1284733" y="811138"/>
                    <a:pt x="1289305" y="811138"/>
                  </a:cubicBezTo>
                  <a:cubicBezTo>
                    <a:pt x="1293877" y="811138"/>
                    <a:pt x="1289305" y="811138"/>
                    <a:pt x="1289305" y="815710"/>
                  </a:cubicBezTo>
                  <a:cubicBezTo>
                    <a:pt x="1298449" y="815710"/>
                    <a:pt x="1293877" y="801994"/>
                    <a:pt x="1293877" y="797422"/>
                  </a:cubicBezTo>
                  <a:cubicBezTo>
                    <a:pt x="1293877" y="783706"/>
                    <a:pt x="1303021" y="783706"/>
                    <a:pt x="1312165" y="783706"/>
                  </a:cubicBezTo>
                  <a:cubicBezTo>
                    <a:pt x="1307593" y="779134"/>
                    <a:pt x="1307593" y="774562"/>
                    <a:pt x="1298449" y="774562"/>
                  </a:cubicBezTo>
                  <a:cubicBezTo>
                    <a:pt x="1293877" y="774562"/>
                    <a:pt x="1293877" y="769990"/>
                    <a:pt x="1293877" y="769990"/>
                  </a:cubicBezTo>
                  <a:cubicBezTo>
                    <a:pt x="1289305" y="765418"/>
                    <a:pt x="1284733" y="751702"/>
                    <a:pt x="1275589" y="747130"/>
                  </a:cubicBezTo>
                  <a:cubicBezTo>
                    <a:pt x="1271017" y="742558"/>
                    <a:pt x="1239013" y="719698"/>
                    <a:pt x="1248157" y="710554"/>
                  </a:cubicBezTo>
                  <a:cubicBezTo>
                    <a:pt x="1243585" y="710554"/>
                    <a:pt x="1243585" y="701410"/>
                    <a:pt x="1248157" y="696838"/>
                  </a:cubicBezTo>
                  <a:cubicBezTo>
                    <a:pt x="1248157" y="696838"/>
                    <a:pt x="1243585" y="696838"/>
                    <a:pt x="1243585" y="696838"/>
                  </a:cubicBezTo>
                  <a:cubicBezTo>
                    <a:pt x="1243585" y="692266"/>
                    <a:pt x="1239013" y="687694"/>
                    <a:pt x="1234441" y="687694"/>
                  </a:cubicBezTo>
                  <a:cubicBezTo>
                    <a:pt x="1229869" y="687694"/>
                    <a:pt x="1229869" y="683122"/>
                    <a:pt x="1225297" y="683122"/>
                  </a:cubicBezTo>
                  <a:cubicBezTo>
                    <a:pt x="1220725" y="678550"/>
                    <a:pt x="1225297" y="678550"/>
                    <a:pt x="1229869" y="673978"/>
                  </a:cubicBezTo>
                  <a:cubicBezTo>
                    <a:pt x="1229869" y="673978"/>
                    <a:pt x="1229869" y="673978"/>
                    <a:pt x="1229869" y="673978"/>
                  </a:cubicBezTo>
                  <a:cubicBezTo>
                    <a:pt x="1229869" y="669406"/>
                    <a:pt x="1239013" y="660262"/>
                    <a:pt x="1234441" y="651118"/>
                  </a:cubicBezTo>
                  <a:cubicBezTo>
                    <a:pt x="1234441" y="651118"/>
                    <a:pt x="1234441" y="651118"/>
                    <a:pt x="1239013" y="655690"/>
                  </a:cubicBezTo>
                  <a:cubicBezTo>
                    <a:pt x="1239013" y="655690"/>
                    <a:pt x="1239013" y="655690"/>
                    <a:pt x="1239013" y="655690"/>
                  </a:cubicBezTo>
                  <a:cubicBezTo>
                    <a:pt x="1239013" y="655690"/>
                    <a:pt x="1239013" y="655690"/>
                    <a:pt x="1239013" y="651118"/>
                  </a:cubicBezTo>
                  <a:cubicBezTo>
                    <a:pt x="1239013" y="651118"/>
                    <a:pt x="1243585" y="651118"/>
                    <a:pt x="1243585" y="655690"/>
                  </a:cubicBezTo>
                  <a:cubicBezTo>
                    <a:pt x="1243585" y="651118"/>
                    <a:pt x="1248157" y="651118"/>
                    <a:pt x="1252729" y="651118"/>
                  </a:cubicBezTo>
                  <a:cubicBezTo>
                    <a:pt x="1252729" y="651118"/>
                    <a:pt x="1252729" y="651118"/>
                    <a:pt x="1252729" y="651118"/>
                  </a:cubicBezTo>
                  <a:cubicBezTo>
                    <a:pt x="1252729" y="651118"/>
                    <a:pt x="1257301" y="651118"/>
                    <a:pt x="1261873" y="651118"/>
                  </a:cubicBezTo>
                  <a:cubicBezTo>
                    <a:pt x="1261873" y="651118"/>
                    <a:pt x="1261873" y="646546"/>
                    <a:pt x="1261873" y="646546"/>
                  </a:cubicBezTo>
                  <a:cubicBezTo>
                    <a:pt x="1261873" y="646546"/>
                    <a:pt x="1261873" y="646546"/>
                    <a:pt x="1266445" y="646546"/>
                  </a:cubicBezTo>
                  <a:cubicBezTo>
                    <a:pt x="1266445" y="641974"/>
                    <a:pt x="1266445" y="641974"/>
                    <a:pt x="1271017" y="646546"/>
                  </a:cubicBezTo>
                  <a:cubicBezTo>
                    <a:pt x="1271017" y="646546"/>
                    <a:pt x="1271017" y="641974"/>
                    <a:pt x="1271017" y="641974"/>
                  </a:cubicBezTo>
                  <a:cubicBezTo>
                    <a:pt x="1271017" y="641974"/>
                    <a:pt x="1271017" y="641974"/>
                    <a:pt x="1271017" y="641974"/>
                  </a:cubicBezTo>
                  <a:cubicBezTo>
                    <a:pt x="1266445" y="637402"/>
                    <a:pt x="1275589" y="637402"/>
                    <a:pt x="1275589" y="632830"/>
                  </a:cubicBezTo>
                  <a:cubicBezTo>
                    <a:pt x="1280161" y="637402"/>
                    <a:pt x="1284733" y="628258"/>
                    <a:pt x="1289305" y="623686"/>
                  </a:cubicBezTo>
                  <a:cubicBezTo>
                    <a:pt x="1289305" y="623686"/>
                    <a:pt x="1293877" y="623686"/>
                    <a:pt x="1293877" y="623686"/>
                  </a:cubicBezTo>
                  <a:cubicBezTo>
                    <a:pt x="1293877" y="623686"/>
                    <a:pt x="1298449" y="623686"/>
                    <a:pt x="1298449" y="619114"/>
                  </a:cubicBezTo>
                  <a:cubicBezTo>
                    <a:pt x="1303021" y="614542"/>
                    <a:pt x="1307593" y="619114"/>
                    <a:pt x="1312165" y="619114"/>
                  </a:cubicBezTo>
                  <a:cubicBezTo>
                    <a:pt x="1321309" y="623686"/>
                    <a:pt x="1330453" y="614542"/>
                    <a:pt x="1339597" y="628258"/>
                  </a:cubicBezTo>
                  <a:cubicBezTo>
                    <a:pt x="1348741" y="641974"/>
                    <a:pt x="1330453" y="651118"/>
                    <a:pt x="1348741" y="655690"/>
                  </a:cubicBezTo>
                  <a:cubicBezTo>
                    <a:pt x="1339597" y="660262"/>
                    <a:pt x="1330453" y="651118"/>
                    <a:pt x="1321309" y="651118"/>
                  </a:cubicBezTo>
                  <a:cubicBezTo>
                    <a:pt x="1316737" y="651118"/>
                    <a:pt x="1312165" y="655690"/>
                    <a:pt x="1312165" y="660262"/>
                  </a:cubicBezTo>
                  <a:cubicBezTo>
                    <a:pt x="1307593" y="669406"/>
                    <a:pt x="1316737" y="669406"/>
                    <a:pt x="1321309" y="673978"/>
                  </a:cubicBezTo>
                  <a:cubicBezTo>
                    <a:pt x="1316737" y="673978"/>
                    <a:pt x="1293877" y="664834"/>
                    <a:pt x="1298449" y="673978"/>
                  </a:cubicBezTo>
                  <a:cubicBezTo>
                    <a:pt x="1298449" y="678550"/>
                    <a:pt x="1303021" y="678550"/>
                    <a:pt x="1307593" y="678550"/>
                  </a:cubicBezTo>
                  <a:cubicBezTo>
                    <a:pt x="1312165" y="678550"/>
                    <a:pt x="1316737" y="687694"/>
                    <a:pt x="1316737" y="692266"/>
                  </a:cubicBezTo>
                  <a:cubicBezTo>
                    <a:pt x="1321309" y="696838"/>
                    <a:pt x="1321309" y="701410"/>
                    <a:pt x="1321309" y="701410"/>
                  </a:cubicBezTo>
                  <a:cubicBezTo>
                    <a:pt x="1321309" y="705982"/>
                    <a:pt x="1325881" y="701410"/>
                    <a:pt x="1330453" y="705982"/>
                  </a:cubicBezTo>
                  <a:cubicBezTo>
                    <a:pt x="1330453" y="710554"/>
                    <a:pt x="1348741" y="710554"/>
                    <a:pt x="1348741" y="715126"/>
                  </a:cubicBezTo>
                  <a:cubicBezTo>
                    <a:pt x="1348741" y="715126"/>
                    <a:pt x="1348741" y="715126"/>
                    <a:pt x="1348741" y="715126"/>
                  </a:cubicBezTo>
                  <a:cubicBezTo>
                    <a:pt x="1348741" y="715126"/>
                    <a:pt x="1348741" y="715126"/>
                    <a:pt x="1348741" y="715126"/>
                  </a:cubicBezTo>
                  <a:cubicBezTo>
                    <a:pt x="1353313" y="719698"/>
                    <a:pt x="1348741" y="728842"/>
                    <a:pt x="1348741" y="737986"/>
                  </a:cubicBezTo>
                  <a:cubicBezTo>
                    <a:pt x="1353313" y="742558"/>
                    <a:pt x="1357885" y="747130"/>
                    <a:pt x="1357885" y="751702"/>
                  </a:cubicBezTo>
                  <a:cubicBezTo>
                    <a:pt x="1362458" y="756274"/>
                    <a:pt x="1357885" y="760846"/>
                    <a:pt x="1357885" y="765418"/>
                  </a:cubicBezTo>
                  <a:cubicBezTo>
                    <a:pt x="1357885" y="765418"/>
                    <a:pt x="1362458" y="779134"/>
                    <a:pt x="1362458" y="774562"/>
                  </a:cubicBezTo>
                  <a:cubicBezTo>
                    <a:pt x="1367029" y="765418"/>
                    <a:pt x="1371601" y="779134"/>
                    <a:pt x="1376173" y="783706"/>
                  </a:cubicBezTo>
                  <a:cubicBezTo>
                    <a:pt x="1376173" y="783706"/>
                    <a:pt x="1371601" y="783706"/>
                    <a:pt x="1371601" y="783706"/>
                  </a:cubicBezTo>
                  <a:cubicBezTo>
                    <a:pt x="1371601" y="783706"/>
                    <a:pt x="1371601" y="779134"/>
                    <a:pt x="1371601" y="783706"/>
                  </a:cubicBezTo>
                  <a:cubicBezTo>
                    <a:pt x="1367029" y="788278"/>
                    <a:pt x="1367029" y="792850"/>
                    <a:pt x="1371601" y="792850"/>
                  </a:cubicBezTo>
                  <a:cubicBezTo>
                    <a:pt x="1371601" y="788278"/>
                    <a:pt x="1385318" y="801994"/>
                    <a:pt x="1385318" y="806566"/>
                  </a:cubicBezTo>
                  <a:cubicBezTo>
                    <a:pt x="1380745" y="820282"/>
                    <a:pt x="1389889" y="833998"/>
                    <a:pt x="1394461" y="847714"/>
                  </a:cubicBezTo>
                  <a:cubicBezTo>
                    <a:pt x="1367029" y="856858"/>
                    <a:pt x="1353313" y="870574"/>
                    <a:pt x="1330453" y="861430"/>
                  </a:cubicBezTo>
                  <a:close/>
                  <a:moveTo>
                    <a:pt x="1472185" y="212206"/>
                  </a:moveTo>
                  <a:cubicBezTo>
                    <a:pt x="1472185" y="212206"/>
                    <a:pt x="1472185" y="212206"/>
                    <a:pt x="1472185" y="212206"/>
                  </a:cubicBezTo>
                  <a:lnTo>
                    <a:pt x="1472185" y="212206"/>
                  </a:lnTo>
                  <a:close/>
                  <a:moveTo>
                    <a:pt x="1453898" y="212206"/>
                  </a:moveTo>
                  <a:cubicBezTo>
                    <a:pt x="1453898" y="212206"/>
                    <a:pt x="1453898" y="207634"/>
                    <a:pt x="1453898" y="212206"/>
                  </a:cubicBezTo>
                  <a:cubicBezTo>
                    <a:pt x="1453898" y="207634"/>
                    <a:pt x="1453898" y="207634"/>
                    <a:pt x="1453898" y="212206"/>
                  </a:cubicBezTo>
                  <a:close/>
                  <a:moveTo>
                    <a:pt x="1449325" y="212206"/>
                  </a:moveTo>
                  <a:cubicBezTo>
                    <a:pt x="1449325" y="212206"/>
                    <a:pt x="1458470" y="216778"/>
                    <a:pt x="1458470" y="216778"/>
                  </a:cubicBezTo>
                  <a:cubicBezTo>
                    <a:pt x="1453898" y="216778"/>
                    <a:pt x="1449325" y="212206"/>
                    <a:pt x="1449325" y="212206"/>
                  </a:cubicBezTo>
                  <a:cubicBezTo>
                    <a:pt x="1449325" y="207634"/>
                    <a:pt x="1449325" y="207634"/>
                    <a:pt x="1449325" y="212206"/>
                  </a:cubicBezTo>
                  <a:close/>
                  <a:moveTo>
                    <a:pt x="1449325" y="646546"/>
                  </a:moveTo>
                  <a:cubicBezTo>
                    <a:pt x="1453898" y="646546"/>
                    <a:pt x="1453898" y="646546"/>
                    <a:pt x="1449325" y="646546"/>
                  </a:cubicBezTo>
                  <a:cubicBezTo>
                    <a:pt x="1449325" y="651118"/>
                    <a:pt x="1449325" y="646546"/>
                    <a:pt x="1449325" y="646546"/>
                  </a:cubicBezTo>
                  <a:close/>
                  <a:moveTo>
                    <a:pt x="1472185" y="683122"/>
                  </a:moveTo>
                  <a:cubicBezTo>
                    <a:pt x="1472185" y="701410"/>
                    <a:pt x="1453898" y="687694"/>
                    <a:pt x="1449325" y="696838"/>
                  </a:cubicBezTo>
                  <a:cubicBezTo>
                    <a:pt x="1449325" y="692266"/>
                    <a:pt x="1444753" y="692266"/>
                    <a:pt x="1444753" y="687694"/>
                  </a:cubicBezTo>
                  <a:cubicBezTo>
                    <a:pt x="1444753" y="687694"/>
                    <a:pt x="1444753" y="683122"/>
                    <a:pt x="1444753" y="683122"/>
                  </a:cubicBezTo>
                  <a:cubicBezTo>
                    <a:pt x="1444753" y="683122"/>
                    <a:pt x="1449325" y="683122"/>
                    <a:pt x="1449325" y="683122"/>
                  </a:cubicBezTo>
                  <a:cubicBezTo>
                    <a:pt x="1449325" y="678550"/>
                    <a:pt x="1444753" y="683122"/>
                    <a:pt x="1449325" y="678550"/>
                  </a:cubicBezTo>
                  <a:cubicBezTo>
                    <a:pt x="1449325" y="673978"/>
                    <a:pt x="1449325" y="673978"/>
                    <a:pt x="1449325" y="669406"/>
                  </a:cubicBezTo>
                  <a:cubicBezTo>
                    <a:pt x="1453898" y="664834"/>
                    <a:pt x="1440181" y="655690"/>
                    <a:pt x="1440181" y="660262"/>
                  </a:cubicBezTo>
                  <a:cubicBezTo>
                    <a:pt x="1440181" y="660262"/>
                    <a:pt x="1440181" y="660262"/>
                    <a:pt x="1440181" y="655690"/>
                  </a:cubicBezTo>
                  <a:cubicBezTo>
                    <a:pt x="1440181" y="655690"/>
                    <a:pt x="1440181" y="655690"/>
                    <a:pt x="1440181" y="655690"/>
                  </a:cubicBezTo>
                  <a:cubicBezTo>
                    <a:pt x="1440181" y="655690"/>
                    <a:pt x="1440181" y="660262"/>
                    <a:pt x="1440181" y="660262"/>
                  </a:cubicBezTo>
                  <a:cubicBezTo>
                    <a:pt x="1440181" y="660262"/>
                    <a:pt x="1440181" y="673978"/>
                    <a:pt x="1440181" y="673978"/>
                  </a:cubicBezTo>
                  <a:cubicBezTo>
                    <a:pt x="1440181" y="673978"/>
                    <a:pt x="1440181" y="673978"/>
                    <a:pt x="1444753" y="673978"/>
                  </a:cubicBezTo>
                  <a:cubicBezTo>
                    <a:pt x="1444753" y="678550"/>
                    <a:pt x="1444753" y="678550"/>
                    <a:pt x="1444753" y="678550"/>
                  </a:cubicBezTo>
                  <a:cubicBezTo>
                    <a:pt x="1444753" y="678550"/>
                    <a:pt x="1444753" y="678550"/>
                    <a:pt x="1440181" y="678550"/>
                  </a:cubicBezTo>
                  <a:cubicBezTo>
                    <a:pt x="1440181" y="678550"/>
                    <a:pt x="1444753" y="687694"/>
                    <a:pt x="1444753" y="687694"/>
                  </a:cubicBezTo>
                  <a:cubicBezTo>
                    <a:pt x="1431038" y="692266"/>
                    <a:pt x="1431038" y="673978"/>
                    <a:pt x="1435610" y="664834"/>
                  </a:cubicBezTo>
                  <a:cubicBezTo>
                    <a:pt x="1435610" y="655690"/>
                    <a:pt x="1435610" y="651118"/>
                    <a:pt x="1444753" y="651118"/>
                  </a:cubicBezTo>
                  <a:cubicBezTo>
                    <a:pt x="1444753" y="660262"/>
                    <a:pt x="1453898" y="655690"/>
                    <a:pt x="1453898" y="646546"/>
                  </a:cubicBezTo>
                  <a:cubicBezTo>
                    <a:pt x="1453898" y="646546"/>
                    <a:pt x="1463041" y="646546"/>
                    <a:pt x="1463041" y="646546"/>
                  </a:cubicBezTo>
                  <a:cubicBezTo>
                    <a:pt x="1463041" y="646546"/>
                    <a:pt x="1458470" y="646546"/>
                    <a:pt x="1458470" y="646546"/>
                  </a:cubicBezTo>
                  <a:cubicBezTo>
                    <a:pt x="1463041" y="646546"/>
                    <a:pt x="1463041" y="651118"/>
                    <a:pt x="1467613" y="651118"/>
                  </a:cubicBezTo>
                  <a:cubicBezTo>
                    <a:pt x="1467613" y="651118"/>
                    <a:pt x="1458470" y="646546"/>
                    <a:pt x="1458470" y="651118"/>
                  </a:cubicBezTo>
                  <a:cubicBezTo>
                    <a:pt x="1458470" y="655690"/>
                    <a:pt x="1476758" y="646546"/>
                    <a:pt x="1472185" y="660262"/>
                  </a:cubicBezTo>
                  <a:cubicBezTo>
                    <a:pt x="1463041" y="673978"/>
                    <a:pt x="1476758" y="678550"/>
                    <a:pt x="1472185" y="683122"/>
                  </a:cubicBezTo>
                  <a:cubicBezTo>
                    <a:pt x="1476758" y="683122"/>
                    <a:pt x="1476758" y="683122"/>
                    <a:pt x="1472185" y="683122"/>
                  </a:cubicBezTo>
                  <a:close/>
                  <a:moveTo>
                    <a:pt x="1444753" y="683122"/>
                  </a:moveTo>
                  <a:cubicBezTo>
                    <a:pt x="1440181" y="683122"/>
                    <a:pt x="1440181" y="683122"/>
                    <a:pt x="1444753" y="683122"/>
                  </a:cubicBezTo>
                  <a:cubicBezTo>
                    <a:pt x="1440181" y="678550"/>
                    <a:pt x="1444753" y="683122"/>
                    <a:pt x="1444753" y="683122"/>
                  </a:cubicBezTo>
                  <a:close/>
                  <a:moveTo>
                    <a:pt x="1581914" y="193918"/>
                  </a:moveTo>
                  <a:cubicBezTo>
                    <a:pt x="1581914" y="193918"/>
                    <a:pt x="1581914" y="193918"/>
                    <a:pt x="1581914" y="193918"/>
                  </a:cubicBezTo>
                  <a:cubicBezTo>
                    <a:pt x="1581914" y="193918"/>
                    <a:pt x="1581914" y="193918"/>
                    <a:pt x="1581914" y="193918"/>
                  </a:cubicBezTo>
                  <a:close/>
                  <a:moveTo>
                    <a:pt x="1751078" y="1176898"/>
                  </a:moveTo>
                  <a:cubicBezTo>
                    <a:pt x="1751078" y="1176898"/>
                    <a:pt x="1751078" y="1176898"/>
                    <a:pt x="1751078" y="1176898"/>
                  </a:cubicBezTo>
                  <a:cubicBezTo>
                    <a:pt x="1751078" y="1176898"/>
                    <a:pt x="1751078" y="1176898"/>
                    <a:pt x="1751078" y="1176898"/>
                  </a:cubicBezTo>
                  <a:cubicBezTo>
                    <a:pt x="1751078" y="1172326"/>
                    <a:pt x="1751078" y="1172326"/>
                    <a:pt x="1751078" y="1176898"/>
                  </a:cubicBezTo>
                  <a:cubicBezTo>
                    <a:pt x="1751078" y="1176898"/>
                    <a:pt x="1751078" y="1176898"/>
                    <a:pt x="1751078" y="1176898"/>
                  </a:cubicBezTo>
                  <a:close/>
                  <a:moveTo>
                    <a:pt x="1892810" y="1474078"/>
                  </a:moveTo>
                  <a:cubicBezTo>
                    <a:pt x="1892810" y="1474078"/>
                    <a:pt x="1892810" y="1478650"/>
                    <a:pt x="1892810" y="1478650"/>
                  </a:cubicBezTo>
                  <a:cubicBezTo>
                    <a:pt x="1892810" y="1478650"/>
                    <a:pt x="1892810" y="1478650"/>
                    <a:pt x="1892810" y="1478650"/>
                  </a:cubicBezTo>
                  <a:cubicBezTo>
                    <a:pt x="1892810" y="1478650"/>
                    <a:pt x="1892810" y="1478650"/>
                    <a:pt x="1892810" y="1474078"/>
                  </a:cubicBezTo>
                  <a:close/>
                  <a:moveTo>
                    <a:pt x="1993394" y="84190"/>
                  </a:moveTo>
                  <a:cubicBezTo>
                    <a:pt x="1993394" y="84190"/>
                    <a:pt x="1993394" y="84190"/>
                    <a:pt x="1993394" y="84190"/>
                  </a:cubicBezTo>
                  <a:cubicBezTo>
                    <a:pt x="1993394" y="84190"/>
                    <a:pt x="1993394" y="84190"/>
                    <a:pt x="1993394" y="84190"/>
                  </a:cubicBezTo>
                  <a:close/>
                  <a:moveTo>
                    <a:pt x="2107694" y="1163182"/>
                  </a:moveTo>
                  <a:lnTo>
                    <a:pt x="2107694" y="1163182"/>
                  </a:lnTo>
                  <a:cubicBezTo>
                    <a:pt x="2107694" y="1163182"/>
                    <a:pt x="2103122" y="1163182"/>
                    <a:pt x="2107694" y="1163182"/>
                  </a:cubicBezTo>
                  <a:close/>
                  <a:moveTo>
                    <a:pt x="2112266" y="1199758"/>
                  </a:moveTo>
                  <a:cubicBezTo>
                    <a:pt x="2112266" y="1199758"/>
                    <a:pt x="2107694" y="1208902"/>
                    <a:pt x="2112266" y="1199758"/>
                  </a:cubicBezTo>
                  <a:cubicBezTo>
                    <a:pt x="2112266" y="1199758"/>
                    <a:pt x="2112266" y="1199758"/>
                    <a:pt x="2112266" y="1199758"/>
                  </a:cubicBezTo>
                  <a:close/>
                  <a:moveTo>
                    <a:pt x="2135126" y="1190614"/>
                  </a:moveTo>
                  <a:cubicBezTo>
                    <a:pt x="2135126" y="1190614"/>
                    <a:pt x="2135126" y="1190614"/>
                    <a:pt x="2135126" y="1190614"/>
                  </a:cubicBezTo>
                  <a:cubicBezTo>
                    <a:pt x="2135126" y="1190614"/>
                    <a:pt x="2135126" y="1190614"/>
                    <a:pt x="2135126" y="1190614"/>
                  </a:cubicBezTo>
                  <a:close/>
                  <a:moveTo>
                    <a:pt x="2148842" y="1195186"/>
                  </a:moveTo>
                  <a:cubicBezTo>
                    <a:pt x="2148842" y="1190614"/>
                    <a:pt x="2148842" y="1195186"/>
                    <a:pt x="2148842" y="1195186"/>
                  </a:cubicBezTo>
                  <a:cubicBezTo>
                    <a:pt x="2148842" y="1195186"/>
                    <a:pt x="2148842" y="1195186"/>
                    <a:pt x="2148842" y="1195186"/>
                  </a:cubicBezTo>
                  <a:close/>
                  <a:moveTo>
                    <a:pt x="2144270" y="1186042"/>
                  </a:moveTo>
                  <a:cubicBezTo>
                    <a:pt x="2148842" y="1186042"/>
                    <a:pt x="2148842" y="1186042"/>
                    <a:pt x="2144270" y="1186042"/>
                  </a:cubicBezTo>
                  <a:cubicBezTo>
                    <a:pt x="2144270" y="1186042"/>
                    <a:pt x="2144270" y="1186042"/>
                    <a:pt x="2144270" y="1186042"/>
                  </a:cubicBezTo>
                  <a:close/>
                  <a:moveTo>
                    <a:pt x="2144270" y="1163182"/>
                  </a:moveTo>
                  <a:cubicBezTo>
                    <a:pt x="2144270" y="1163182"/>
                    <a:pt x="2144270" y="1167754"/>
                    <a:pt x="2144270" y="1163182"/>
                  </a:cubicBezTo>
                  <a:lnTo>
                    <a:pt x="2144270" y="1163182"/>
                  </a:lnTo>
                  <a:close/>
                  <a:moveTo>
                    <a:pt x="2144270" y="1181470"/>
                  </a:moveTo>
                  <a:cubicBezTo>
                    <a:pt x="2144270" y="1181470"/>
                    <a:pt x="2144270" y="1181470"/>
                    <a:pt x="2144270" y="1181470"/>
                  </a:cubicBezTo>
                  <a:lnTo>
                    <a:pt x="2144270" y="1181470"/>
                  </a:lnTo>
                  <a:close/>
                  <a:moveTo>
                    <a:pt x="2144270" y="1163182"/>
                  </a:moveTo>
                  <a:cubicBezTo>
                    <a:pt x="2144270" y="1163182"/>
                    <a:pt x="2144270" y="1163182"/>
                    <a:pt x="2144270" y="1163182"/>
                  </a:cubicBezTo>
                  <a:lnTo>
                    <a:pt x="2144270" y="1163182"/>
                  </a:lnTo>
                  <a:close/>
                  <a:moveTo>
                    <a:pt x="2144270" y="1167754"/>
                  </a:moveTo>
                  <a:cubicBezTo>
                    <a:pt x="2144270" y="1167754"/>
                    <a:pt x="2144270" y="1167754"/>
                    <a:pt x="2144270" y="1167754"/>
                  </a:cubicBezTo>
                  <a:cubicBezTo>
                    <a:pt x="2144270" y="1167754"/>
                    <a:pt x="2148842" y="1167754"/>
                    <a:pt x="2144270" y="1167754"/>
                  </a:cubicBezTo>
                  <a:close/>
                  <a:moveTo>
                    <a:pt x="2148842" y="1172326"/>
                  </a:moveTo>
                  <a:cubicBezTo>
                    <a:pt x="2148842" y="1172326"/>
                    <a:pt x="2148842" y="1172326"/>
                    <a:pt x="2148842" y="1172326"/>
                  </a:cubicBezTo>
                  <a:cubicBezTo>
                    <a:pt x="2144270" y="1172326"/>
                    <a:pt x="2144270" y="1167754"/>
                    <a:pt x="2148842" y="1172326"/>
                  </a:cubicBezTo>
                  <a:cubicBezTo>
                    <a:pt x="2148842" y="1172326"/>
                    <a:pt x="2148842" y="1172326"/>
                    <a:pt x="2148842" y="1172326"/>
                  </a:cubicBezTo>
                  <a:close/>
                  <a:moveTo>
                    <a:pt x="2176274" y="1204330"/>
                  </a:moveTo>
                  <a:cubicBezTo>
                    <a:pt x="2176274" y="1199758"/>
                    <a:pt x="2176274" y="1199758"/>
                    <a:pt x="2176274" y="1204330"/>
                  </a:cubicBezTo>
                  <a:cubicBezTo>
                    <a:pt x="2176274" y="1204330"/>
                    <a:pt x="2176274" y="1204330"/>
                    <a:pt x="2176274" y="1204330"/>
                  </a:cubicBezTo>
                  <a:close/>
                  <a:moveTo>
                    <a:pt x="2199134" y="1236334"/>
                  </a:moveTo>
                  <a:cubicBezTo>
                    <a:pt x="2199134" y="1236334"/>
                    <a:pt x="2199134" y="1231762"/>
                    <a:pt x="2199134" y="1236334"/>
                  </a:cubicBezTo>
                  <a:lnTo>
                    <a:pt x="2199134" y="1236334"/>
                  </a:lnTo>
                  <a:close/>
                  <a:moveTo>
                    <a:pt x="2203706" y="1240906"/>
                  </a:moveTo>
                  <a:cubicBezTo>
                    <a:pt x="2203706" y="1236334"/>
                    <a:pt x="2203706" y="1236334"/>
                    <a:pt x="2203706" y="1240906"/>
                  </a:cubicBezTo>
                  <a:cubicBezTo>
                    <a:pt x="2203706" y="1236334"/>
                    <a:pt x="2203706" y="1236334"/>
                    <a:pt x="2203706" y="1240906"/>
                  </a:cubicBezTo>
                  <a:close/>
                  <a:moveTo>
                    <a:pt x="2244854" y="1327774"/>
                  </a:moveTo>
                  <a:cubicBezTo>
                    <a:pt x="2244854" y="1332346"/>
                    <a:pt x="2244854" y="1332346"/>
                    <a:pt x="2244854" y="1327774"/>
                  </a:cubicBezTo>
                  <a:cubicBezTo>
                    <a:pt x="2244854" y="1327774"/>
                    <a:pt x="2244854" y="1327774"/>
                    <a:pt x="2244854" y="132777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35" name="Freeform: Shape 515">
              <a:extLst>
                <a:ext uri="{FF2B5EF4-FFF2-40B4-BE49-F238E27FC236}">
                  <a16:creationId xmlns:a16="http://schemas.microsoft.com/office/drawing/2014/main" id="{5FA69580-7EDE-8942-9563-1A32CC372156}"/>
                </a:ext>
              </a:extLst>
            </p:cNvPr>
            <p:cNvSpPr/>
            <p:nvPr/>
          </p:nvSpPr>
          <p:spPr>
            <a:xfrm>
              <a:off x="9994394" y="328706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36" name="Freeform: Shape 516">
              <a:extLst>
                <a:ext uri="{FF2B5EF4-FFF2-40B4-BE49-F238E27FC236}">
                  <a16:creationId xmlns:a16="http://schemas.microsoft.com/office/drawing/2014/main" id="{1A51677C-59E3-0147-8643-E9859A8D3009}"/>
                </a:ext>
              </a:extLst>
            </p:cNvPr>
            <p:cNvSpPr/>
            <p:nvPr/>
          </p:nvSpPr>
          <p:spPr>
            <a:xfrm>
              <a:off x="9473185" y="3480234"/>
              <a:ext cx="45720" cy="45720"/>
            </a:xfrm>
            <a:custGeom>
              <a:avLst/>
              <a:gdLst>
                <a:gd name="connsiteX0" fmla="*/ 0 w 0"/>
                <a:gd name="connsiteY0" fmla="*/ 3429 h 0"/>
                <a:gd name="connsiteX1" fmla="*/ 0 w 0"/>
                <a:gd name="connsiteY1" fmla="*/ 3429 h 0"/>
                <a:gd name="connsiteX2" fmla="*/ 0 w 0"/>
                <a:gd name="connsiteY2" fmla="*/ 3429 h 0"/>
              </a:gdLst>
              <a:ahLst/>
              <a:cxnLst>
                <a:cxn ang="0">
                  <a:pos x="connsiteX0" y="connsiteY0"/>
                </a:cxn>
                <a:cxn ang="0">
                  <a:pos x="connsiteX1" y="connsiteY1"/>
                </a:cxn>
                <a:cxn ang="0">
                  <a:pos x="connsiteX2" y="connsiteY2"/>
                </a:cxn>
              </a:cxnLst>
              <a:rect l="l" t="t" r="r" b="b"/>
              <a:pathLst>
                <a:path>
                  <a:moveTo>
                    <a:pt x="0" y="3429"/>
                  </a:moveTo>
                  <a:cubicBezTo>
                    <a:pt x="0" y="-1143"/>
                    <a:pt x="0" y="-1143"/>
                    <a:pt x="0" y="3429"/>
                  </a:cubicBezTo>
                  <a:lnTo>
                    <a:pt x="0" y="3429"/>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37" name="Freeform: Shape 517">
              <a:extLst>
                <a:ext uri="{FF2B5EF4-FFF2-40B4-BE49-F238E27FC236}">
                  <a16:creationId xmlns:a16="http://schemas.microsoft.com/office/drawing/2014/main" id="{1D7E5134-853E-164C-B785-A35D947E9557}"/>
                </a:ext>
              </a:extLst>
            </p:cNvPr>
            <p:cNvSpPr/>
            <p:nvPr/>
          </p:nvSpPr>
          <p:spPr>
            <a:xfrm>
              <a:off x="9948674" y="3387651"/>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38" name="Freeform: Shape 518">
              <a:extLst>
                <a:ext uri="{FF2B5EF4-FFF2-40B4-BE49-F238E27FC236}">
                  <a16:creationId xmlns:a16="http://schemas.microsoft.com/office/drawing/2014/main" id="{1BADE8F5-8A75-D44C-BF11-3FC04951B96E}"/>
                </a:ext>
              </a:extLst>
            </p:cNvPr>
            <p:cNvSpPr/>
            <p:nvPr/>
          </p:nvSpPr>
          <p:spPr>
            <a:xfrm>
              <a:off x="8174736" y="2459535"/>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0" y="0"/>
                    <a:pt x="0" y="0"/>
                    <a:pt x="0" y="0"/>
                  </a:cubicBezTo>
                  <a:cubicBezTo>
                    <a:pt x="4572" y="0"/>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39" name="Freeform: Shape 519">
              <a:extLst>
                <a:ext uri="{FF2B5EF4-FFF2-40B4-BE49-F238E27FC236}">
                  <a16:creationId xmlns:a16="http://schemas.microsoft.com/office/drawing/2014/main" id="{510221FD-EDF5-F748-B7E9-3863D465B189}"/>
                </a:ext>
              </a:extLst>
            </p:cNvPr>
            <p:cNvSpPr/>
            <p:nvPr/>
          </p:nvSpPr>
          <p:spPr>
            <a:xfrm>
              <a:off x="9413750" y="340593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40" name="Freeform: Shape 520">
              <a:extLst>
                <a:ext uri="{FF2B5EF4-FFF2-40B4-BE49-F238E27FC236}">
                  <a16:creationId xmlns:a16="http://schemas.microsoft.com/office/drawing/2014/main" id="{419DC0CE-93A2-0A45-8D6F-25DD08D9F00E}"/>
                </a:ext>
              </a:extLst>
            </p:cNvPr>
            <p:cNvSpPr/>
            <p:nvPr/>
          </p:nvSpPr>
          <p:spPr>
            <a:xfrm>
              <a:off x="7763256" y="255097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41" name="Freeform: Shape 521">
              <a:extLst>
                <a:ext uri="{FF2B5EF4-FFF2-40B4-BE49-F238E27FC236}">
                  <a16:creationId xmlns:a16="http://schemas.microsoft.com/office/drawing/2014/main" id="{DDE1DC84-2336-A943-9262-83F2DD04F8DA}"/>
                </a:ext>
              </a:extLst>
            </p:cNvPr>
            <p:cNvSpPr/>
            <p:nvPr/>
          </p:nvSpPr>
          <p:spPr>
            <a:xfrm>
              <a:off x="7374635" y="377169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42" name="Freeform: Shape 522">
              <a:extLst>
                <a:ext uri="{FF2B5EF4-FFF2-40B4-BE49-F238E27FC236}">
                  <a16:creationId xmlns:a16="http://schemas.microsoft.com/office/drawing/2014/main" id="{C82A658A-7872-FA49-864D-E22E073AB3A9}"/>
                </a:ext>
              </a:extLst>
            </p:cNvPr>
            <p:cNvSpPr/>
            <p:nvPr/>
          </p:nvSpPr>
          <p:spPr>
            <a:xfrm>
              <a:off x="7763256" y="254183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4572"/>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43" name="Freeform: Shape 523">
              <a:extLst>
                <a:ext uri="{FF2B5EF4-FFF2-40B4-BE49-F238E27FC236}">
                  <a16:creationId xmlns:a16="http://schemas.microsoft.com/office/drawing/2014/main" id="{2A858493-458B-294E-BBFB-3AB0B4871750}"/>
                </a:ext>
              </a:extLst>
            </p:cNvPr>
            <p:cNvSpPr/>
            <p:nvPr/>
          </p:nvSpPr>
          <p:spPr>
            <a:xfrm>
              <a:off x="9989822" y="327335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44" name="Freeform: Shape 524">
              <a:extLst>
                <a:ext uri="{FF2B5EF4-FFF2-40B4-BE49-F238E27FC236}">
                  <a16:creationId xmlns:a16="http://schemas.microsoft.com/office/drawing/2014/main" id="{8AC6EF25-9583-ED4B-8B09-AE14C1151A82}"/>
                </a:ext>
              </a:extLst>
            </p:cNvPr>
            <p:cNvSpPr/>
            <p:nvPr/>
          </p:nvSpPr>
          <p:spPr>
            <a:xfrm>
              <a:off x="7767828" y="384027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45" name="Freeform: Shape 525">
              <a:extLst>
                <a:ext uri="{FF2B5EF4-FFF2-40B4-BE49-F238E27FC236}">
                  <a16:creationId xmlns:a16="http://schemas.microsoft.com/office/drawing/2014/main" id="{69504E24-2305-0C4C-9AE1-140AC4D0878B}"/>
                </a:ext>
              </a:extLst>
            </p:cNvPr>
            <p:cNvSpPr/>
            <p:nvPr/>
          </p:nvSpPr>
          <p:spPr>
            <a:xfrm>
              <a:off x="7722108" y="277043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46" name="Freeform: Shape 526">
              <a:extLst>
                <a:ext uri="{FF2B5EF4-FFF2-40B4-BE49-F238E27FC236}">
                  <a16:creationId xmlns:a16="http://schemas.microsoft.com/office/drawing/2014/main" id="{2A565B01-1EA6-054F-BB29-45F34E1C18AA}"/>
                </a:ext>
              </a:extLst>
            </p:cNvPr>
            <p:cNvSpPr/>
            <p:nvPr/>
          </p:nvSpPr>
          <p:spPr>
            <a:xfrm>
              <a:off x="7868412" y="247782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47" name="Freeform: Shape 527">
              <a:extLst>
                <a:ext uri="{FF2B5EF4-FFF2-40B4-BE49-F238E27FC236}">
                  <a16:creationId xmlns:a16="http://schemas.microsoft.com/office/drawing/2014/main" id="{2453CABE-A6AF-C44C-92EC-25F223A924D6}"/>
                </a:ext>
              </a:extLst>
            </p:cNvPr>
            <p:cNvSpPr/>
            <p:nvPr/>
          </p:nvSpPr>
          <p:spPr>
            <a:xfrm>
              <a:off x="10296146" y="240467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48" name="Freeform: Shape 528">
              <a:extLst>
                <a:ext uri="{FF2B5EF4-FFF2-40B4-BE49-F238E27FC236}">
                  <a16:creationId xmlns:a16="http://schemas.microsoft.com/office/drawing/2014/main" id="{0EB38831-8253-4542-A1BD-3834C52F1153}"/>
                </a:ext>
              </a:extLst>
            </p:cNvPr>
            <p:cNvSpPr/>
            <p:nvPr/>
          </p:nvSpPr>
          <p:spPr>
            <a:xfrm>
              <a:off x="7786116" y="2564691"/>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49" name="Freeform: Shape 529">
              <a:extLst>
                <a:ext uri="{FF2B5EF4-FFF2-40B4-BE49-F238E27FC236}">
                  <a16:creationId xmlns:a16="http://schemas.microsoft.com/office/drawing/2014/main" id="{64DC148A-DEBA-FA42-92DB-E5E96D09D5FD}"/>
                </a:ext>
              </a:extLst>
            </p:cNvPr>
            <p:cNvSpPr/>
            <p:nvPr/>
          </p:nvSpPr>
          <p:spPr>
            <a:xfrm>
              <a:off x="7863840" y="248239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50" name="Freeform: Shape 530">
              <a:extLst>
                <a:ext uri="{FF2B5EF4-FFF2-40B4-BE49-F238E27FC236}">
                  <a16:creationId xmlns:a16="http://schemas.microsoft.com/office/drawing/2014/main" id="{2BCAAC16-55C7-D34F-9FF6-4C1BED35BE64}"/>
                </a:ext>
              </a:extLst>
            </p:cNvPr>
            <p:cNvSpPr/>
            <p:nvPr/>
          </p:nvSpPr>
          <p:spPr>
            <a:xfrm>
              <a:off x="7875524" y="2464107"/>
              <a:ext cx="45720" cy="45720"/>
            </a:xfrm>
            <a:custGeom>
              <a:avLst/>
              <a:gdLst>
                <a:gd name="connsiteX0" fmla="*/ 2032 w 0"/>
                <a:gd name="connsiteY0" fmla="*/ 0 h 0"/>
                <a:gd name="connsiteX1" fmla="*/ 2032 w 0"/>
                <a:gd name="connsiteY1" fmla="*/ 0 h 0"/>
                <a:gd name="connsiteX2" fmla="*/ 2032 w 0"/>
                <a:gd name="connsiteY2" fmla="*/ 0 h 0"/>
              </a:gdLst>
              <a:ahLst/>
              <a:cxnLst>
                <a:cxn ang="0">
                  <a:pos x="connsiteX0" y="connsiteY0"/>
                </a:cxn>
                <a:cxn ang="0">
                  <a:pos x="connsiteX1" y="connsiteY1"/>
                </a:cxn>
                <a:cxn ang="0">
                  <a:pos x="connsiteX2" y="connsiteY2"/>
                </a:cxn>
              </a:cxnLst>
              <a:rect l="l" t="t" r="r" b="b"/>
              <a:pathLst>
                <a:path>
                  <a:moveTo>
                    <a:pt x="2032" y="0"/>
                  </a:moveTo>
                  <a:cubicBezTo>
                    <a:pt x="-2540" y="0"/>
                    <a:pt x="2032" y="0"/>
                    <a:pt x="2032" y="0"/>
                  </a:cubicBezTo>
                  <a:lnTo>
                    <a:pt x="2032"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51" name="Freeform: Shape 531">
              <a:extLst>
                <a:ext uri="{FF2B5EF4-FFF2-40B4-BE49-F238E27FC236}">
                  <a16:creationId xmlns:a16="http://schemas.microsoft.com/office/drawing/2014/main" id="{2842BB09-AF23-B540-A4B6-0EE15D54034B}"/>
                </a:ext>
              </a:extLst>
            </p:cNvPr>
            <p:cNvSpPr/>
            <p:nvPr/>
          </p:nvSpPr>
          <p:spPr>
            <a:xfrm>
              <a:off x="7626096" y="292587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52" name="Freeform: Shape 532">
              <a:extLst>
                <a:ext uri="{FF2B5EF4-FFF2-40B4-BE49-F238E27FC236}">
                  <a16:creationId xmlns:a16="http://schemas.microsoft.com/office/drawing/2014/main" id="{445CFD70-FFB4-6247-BF2A-06434EF1BC07}"/>
                </a:ext>
              </a:extLst>
            </p:cNvPr>
            <p:cNvSpPr/>
            <p:nvPr/>
          </p:nvSpPr>
          <p:spPr>
            <a:xfrm>
              <a:off x="7859268" y="267899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53" name="Freeform: Shape 533">
              <a:extLst>
                <a:ext uri="{FF2B5EF4-FFF2-40B4-BE49-F238E27FC236}">
                  <a16:creationId xmlns:a16="http://schemas.microsoft.com/office/drawing/2014/main" id="{1407A07D-C29E-CA4C-9FA8-D829E9493DA7}"/>
                </a:ext>
              </a:extLst>
            </p:cNvPr>
            <p:cNvSpPr/>
            <p:nvPr/>
          </p:nvSpPr>
          <p:spPr>
            <a:xfrm>
              <a:off x="9921242" y="310875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54" name="Freeform: Shape 534">
              <a:extLst>
                <a:ext uri="{FF2B5EF4-FFF2-40B4-BE49-F238E27FC236}">
                  <a16:creationId xmlns:a16="http://schemas.microsoft.com/office/drawing/2014/main" id="{6F7820B7-FDC2-064D-B686-59528E9E195E}"/>
                </a:ext>
              </a:extLst>
            </p:cNvPr>
            <p:cNvSpPr/>
            <p:nvPr/>
          </p:nvSpPr>
          <p:spPr>
            <a:xfrm>
              <a:off x="7872984" y="2468679"/>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55" name="Freeform: Shape 535">
              <a:extLst>
                <a:ext uri="{FF2B5EF4-FFF2-40B4-BE49-F238E27FC236}">
                  <a16:creationId xmlns:a16="http://schemas.microsoft.com/office/drawing/2014/main" id="{FF7647A5-0508-3C4F-9D99-2AC66FCA533E}"/>
                </a:ext>
              </a:extLst>
            </p:cNvPr>
            <p:cNvSpPr/>
            <p:nvPr/>
          </p:nvSpPr>
          <p:spPr>
            <a:xfrm>
              <a:off x="7859268" y="262869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56" name="Freeform: Shape 536">
              <a:extLst>
                <a:ext uri="{FF2B5EF4-FFF2-40B4-BE49-F238E27FC236}">
                  <a16:creationId xmlns:a16="http://schemas.microsoft.com/office/drawing/2014/main" id="{207BBA68-4FAB-6A4C-A701-DBD48C8F1CCE}"/>
                </a:ext>
              </a:extLst>
            </p:cNvPr>
            <p:cNvSpPr/>
            <p:nvPr/>
          </p:nvSpPr>
          <p:spPr>
            <a:xfrm>
              <a:off x="7722108" y="277500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57" name="Freeform: Shape 537">
              <a:extLst>
                <a:ext uri="{FF2B5EF4-FFF2-40B4-BE49-F238E27FC236}">
                  <a16:creationId xmlns:a16="http://schemas.microsoft.com/office/drawing/2014/main" id="{0EDEA992-E667-A84A-A72E-BAE17A6DA3BF}"/>
                </a:ext>
              </a:extLst>
            </p:cNvPr>
            <p:cNvSpPr/>
            <p:nvPr/>
          </p:nvSpPr>
          <p:spPr>
            <a:xfrm>
              <a:off x="7694676" y="379455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58" name="Freeform: Shape 538">
              <a:extLst>
                <a:ext uri="{FF2B5EF4-FFF2-40B4-BE49-F238E27FC236}">
                  <a16:creationId xmlns:a16="http://schemas.microsoft.com/office/drawing/2014/main" id="{09A88F33-ADB7-C14D-9D26-48BA1B5E8652}"/>
                </a:ext>
              </a:extLst>
            </p:cNvPr>
            <p:cNvSpPr/>
            <p:nvPr/>
          </p:nvSpPr>
          <p:spPr>
            <a:xfrm>
              <a:off x="7580376" y="313619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59" name="Freeform: Shape 539">
              <a:extLst>
                <a:ext uri="{FF2B5EF4-FFF2-40B4-BE49-F238E27FC236}">
                  <a16:creationId xmlns:a16="http://schemas.microsoft.com/office/drawing/2014/main" id="{33140173-00BC-534C-BEDF-0B636EAD36B0}"/>
                </a:ext>
              </a:extLst>
            </p:cNvPr>
            <p:cNvSpPr/>
            <p:nvPr/>
          </p:nvSpPr>
          <p:spPr>
            <a:xfrm>
              <a:off x="7804404" y="252811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60" name="Freeform: Shape 540">
              <a:extLst>
                <a:ext uri="{FF2B5EF4-FFF2-40B4-BE49-F238E27FC236}">
                  <a16:creationId xmlns:a16="http://schemas.microsoft.com/office/drawing/2014/main" id="{14A018F0-C683-D540-AE42-4AE74BA08FCC}"/>
                </a:ext>
              </a:extLst>
            </p:cNvPr>
            <p:cNvSpPr/>
            <p:nvPr/>
          </p:nvSpPr>
          <p:spPr>
            <a:xfrm>
              <a:off x="7804404" y="266070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61" name="Freeform: Shape 541">
              <a:extLst>
                <a:ext uri="{FF2B5EF4-FFF2-40B4-BE49-F238E27FC236}">
                  <a16:creationId xmlns:a16="http://schemas.microsoft.com/office/drawing/2014/main" id="{C7D3159E-981E-4244-A6DB-DDB18AA63540}"/>
                </a:ext>
              </a:extLst>
            </p:cNvPr>
            <p:cNvSpPr/>
            <p:nvPr/>
          </p:nvSpPr>
          <p:spPr>
            <a:xfrm>
              <a:off x="7749540" y="257840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62" name="Freeform: Shape 542">
              <a:extLst>
                <a:ext uri="{FF2B5EF4-FFF2-40B4-BE49-F238E27FC236}">
                  <a16:creationId xmlns:a16="http://schemas.microsoft.com/office/drawing/2014/main" id="{AF8BA869-9762-3346-B570-3B7653BE297A}"/>
                </a:ext>
              </a:extLst>
            </p:cNvPr>
            <p:cNvSpPr/>
            <p:nvPr/>
          </p:nvSpPr>
          <p:spPr>
            <a:xfrm>
              <a:off x="7799832" y="253268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63" name="Freeform: Shape 543">
              <a:extLst>
                <a:ext uri="{FF2B5EF4-FFF2-40B4-BE49-F238E27FC236}">
                  <a16:creationId xmlns:a16="http://schemas.microsoft.com/office/drawing/2014/main" id="{2C10962C-B710-F146-B31C-50FEE91EA354}"/>
                </a:ext>
              </a:extLst>
            </p:cNvPr>
            <p:cNvSpPr/>
            <p:nvPr/>
          </p:nvSpPr>
          <p:spPr>
            <a:xfrm>
              <a:off x="7735824" y="295331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64" name="Freeform: Shape 544">
              <a:extLst>
                <a:ext uri="{FF2B5EF4-FFF2-40B4-BE49-F238E27FC236}">
                  <a16:creationId xmlns:a16="http://schemas.microsoft.com/office/drawing/2014/main" id="{302BD3B8-C4A8-2B4A-A4AD-140EC31343C0}"/>
                </a:ext>
              </a:extLst>
            </p:cNvPr>
            <p:cNvSpPr/>
            <p:nvPr/>
          </p:nvSpPr>
          <p:spPr>
            <a:xfrm>
              <a:off x="7850124" y="249611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65" name="Freeform: Shape 545">
              <a:extLst>
                <a:ext uri="{FF2B5EF4-FFF2-40B4-BE49-F238E27FC236}">
                  <a16:creationId xmlns:a16="http://schemas.microsoft.com/office/drawing/2014/main" id="{B5FD9629-0A9E-A141-99AB-B295CE06883B}"/>
                </a:ext>
              </a:extLst>
            </p:cNvPr>
            <p:cNvSpPr/>
            <p:nvPr/>
          </p:nvSpPr>
          <p:spPr>
            <a:xfrm>
              <a:off x="7836408" y="259669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66" name="Freeform: Shape 546">
              <a:extLst>
                <a:ext uri="{FF2B5EF4-FFF2-40B4-BE49-F238E27FC236}">
                  <a16:creationId xmlns:a16="http://schemas.microsoft.com/office/drawing/2014/main" id="{4CF10672-5212-D345-A33D-39C48706E72B}"/>
                </a:ext>
              </a:extLst>
            </p:cNvPr>
            <p:cNvSpPr/>
            <p:nvPr/>
          </p:nvSpPr>
          <p:spPr>
            <a:xfrm>
              <a:off x="7781544" y="273385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67" name="Freeform: Shape 547">
              <a:extLst>
                <a:ext uri="{FF2B5EF4-FFF2-40B4-BE49-F238E27FC236}">
                  <a16:creationId xmlns:a16="http://schemas.microsoft.com/office/drawing/2014/main" id="{9D1D86C4-937E-324C-B881-747D8D7327FA}"/>
                </a:ext>
              </a:extLst>
            </p:cNvPr>
            <p:cNvSpPr/>
            <p:nvPr/>
          </p:nvSpPr>
          <p:spPr>
            <a:xfrm>
              <a:off x="7635240" y="291673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68" name="Freeform: Shape 548">
              <a:extLst>
                <a:ext uri="{FF2B5EF4-FFF2-40B4-BE49-F238E27FC236}">
                  <a16:creationId xmlns:a16="http://schemas.microsoft.com/office/drawing/2014/main" id="{8BF7E23E-F41B-E647-AB72-050A2509100B}"/>
                </a:ext>
              </a:extLst>
            </p:cNvPr>
            <p:cNvSpPr/>
            <p:nvPr/>
          </p:nvSpPr>
          <p:spPr>
            <a:xfrm>
              <a:off x="10017254" y="308132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69" name="Freeform: Shape 549">
              <a:extLst>
                <a:ext uri="{FF2B5EF4-FFF2-40B4-BE49-F238E27FC236}">
                  <a16:creationId xmlns:a16="http://schemas.microsoft.com/office/drawing/2014/main" id="{F8A1DEE2-BEC7-1240-94A5-566631EFDA0E}"/>
                </a:ext>
              </a:extLst>
            </p:cNvPr>
            <p:cNvSpPr/>
            <p:nvPr/>
          </p:nvSpPr>
          <p:spPr>
            <a:xfrm>
              <a:off x="10044686" y="314990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70" name="Freeform: Shape 550">
              <a:extLst>
                <a:ext uri="{FF2B5EF4-FFF2-40B4-BE49-F238E27FC236}">
                  <a16:creationId xmlns:a16="http://schemas.microsoft.com/office/drawing/2014/main" id="{7624AC5A-7278-8E46-B930-3831F684C5F9}"/>
                </a:ext>
              </a:extLst>
            </p:cNvPr>
            <p:cNvSpPr/>
            <p:nvPr/>
          </p:nvSpPr>
          <p:spPr>
            <a:xfrm>
              <a:off x="8311897" y="322305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71" name="Freeform: Shape 551">
              <a:extLst>
                <a:ext uri="{FF2B5EF4-FFF2-40B4-BE49-F238E27FC236}">
                  <a16:creationId xmlns:a16="http://schemas.microsoft.com/office/drawing/2014/main" id="{04B22B42-CCA2-164C-979F-EA450009EEEA}"/>
                </a:ext>
              </a:extLst>
            </p:cNvPr>
            <p:cNvSpPr/>
            <p:nvPr/>
          </p:nvSpPr>
          <p:spPr>
            <a:xfrm>
              <a:off x="7763256" y="260583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72" name="Freeform: Shape 552">
              <a:extLst>
                <a:ext uri="{FF2B5EF4-FFF2-40B4-BE49-F238E27FC236}">
                  <a16:creationId xmlns:a16="http://schemas.microsoft.com/office/drawing/2014/main" id="{857777A2-3484-F448-9BFD-689428306C1F}"/>
                </a:ext>
              </a:extLst>
            </p:cNvPr>
            <p:cNvSpPr/>
            <p:nvPr/>
          </p:nvSpPr>
          <p:spPr>
            <a:xfrm>
              <a:off x="9779510" y="344708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73" name="Freeform: Shape 553">
              <a:extLst>
                <a:ext uri="{FF2B5EF4-FFF2-40B4-BE49-F238E27FC236}">
                  <a16:creationId xmlns:a16="http://schemas.microsoft.com/office/drawing/2014/main" id="{52B81233-26E9-424C-A462-A28A1FE864D6}"/>
                </a:ext>
              </a:extLst>
            </p:cNvPr>
            <p:cNvSpPr/>
            <p:nvPr/>
          </p:nvSpPr>
          <p:spPr>
            <a:xfrm>
              <a:off x="7996428" y="270642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74" name="Freeform: Shape 554">
              <a:extLst>
                <a:ext uri="{FF2B5EF4-FFF2-40B4-BE49-F238E27FC236}">
                  <a16:creationId xmlns:a16="http://schemas.microsoft.com/office/drawing/2014/main" id="{67B1D420-54C0-E846-BDED-BCFCC5C7EBE1}"/>
                </a:ext>
              </a:extLst>
            </p:cNvPr>
            <p:cNvSpPr/>
            <p:nvPr/>
          </p:nvSpPr>
          <p:spPr>
            <a:xfrm>
              <a:off x="9377173" y="340593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75" name="Freeform: Shape 555">
              <a:extLst>
                <a:ext uri="{FF2B5EF4-FFF2-40B4-BE49-F238E27FC236}">
                  <a16:creationId xmlns:a16="http://schemas.microsoft.com/office/drawing/2014/main" id="{4993F1EA-0BC7-FB41-80B4-DAFBEEA036FE}"/>
                </a:ext>
              </a:extLst>
            </p:cNvPr>
            <p:cNvSpPr/>
            <p:nvPr/>
          </p:nvSpPr>
          <p:spPr>
            <a:xfrm>
              <a:off x="8558785" y="307218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76" name="Freeform: Shape 556">
              <a:extLst>
                <a:ext uri="{FF2B5EF4-FFF2-40B4-BE49-F238E27FC236}">
                  <a16:creationId xmlns:a16="http://schemas.microsoft.com/office/drawing/2014/main" id="{6040DA93-5F6C-4A4F-9DB0-DD7C13613812}"/>
                </a:ext>
              </a:extLst>
            </p:cNvPr>
            <p:cNvSpPr/>
            <p:nvPr/>
          </p:nvSpPr>
          <p:spPr>
            <a:xfrm>
              <a:off x="8311897" y="322305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77" name="Freeform: Shape 557">
              <a:extLst>
                <a:ext uri="{FF2B5EF4-FFF2-40B4-BE49-F238E27FC236}">
                  <a16:creationId xmlns:a16="http://schemas.microsoft.com/office/drawing/2014/main" id="{835864FB-4BCE-824F-B541-A51ACBEFCDC9}"/>
                </a:ext>
              </a:extLst>
            </p:cNvPr>
            <p:cNvSpPr/>
            <p:nvPr/>
          </p:nvSpPr>
          <p:spPr>
            <a:xfrm>
              <a:off x="9162289" y="372597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78" name="Freeform: Shape 558">
              <a:extLst>
                <a:ext uri="{FF2B5EF4-FFF2-40B4-BE49-F238E27FC236}">
                  <a16:creationId xmlns:a16="http://schemas.microsoft.com/office/drawing/2014/main" id="{A70F2F93-214E-F943-9FE0-5E495140C322}"/>
                </a:ext>
              </a:extLst>
            </p:cNvPr>
            <p:cNvSpPr/>
            <p:nvPr/>
          </p:nvSpPr>
          <p:spPr>
            <a:xfrm>
              <a:off x="8741665" y="245496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79" name="Freeform: Shape 559">
              <a:extLst>
                <a:ext uri="{FF2B5EF4-FFF2-40B4-BE49-F238E27FC236}">
                  <a16:creationId xmlns:a16="http://schemas.microsoft.com/office/drawing/2014/main" id="{5E76C32C-D160-564F-94D6-98956A2313D4}"/>
                </a:ext>
              </a:extLst>
            </p:cNvPr>
            <p:cNvSpPr/>
            <p:nvPr/>
          </p:nvSpPr>
          <p:spPr>
            <a:xfrm>
              <a:off x="7758684" y="255097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80" name="Freeform: Shape 560">
              <a:extLst>
                <a:ext uri="{FF2B5EF4-FFF2-40B4-BE49-F238E27FC236}">
                  <a16:creationId xmlns:a16="http://schemas.microsoft.com/office/drawing/2014/main" id="{1B812EC8-C88E-8149-8A34-FD4F5E2744E7}"/>
                </a:ext>
              </a:extLst>
            </p:cNvPr>
            <p:cNvSpPr/>
            <p:nvPr/>
          </p:nvSpPr>
          <p:spPr>
            <a:xfrm>
              <a:off x="10396730" y="2494079"/>
              <a:ext cx="45720" cy="45720"/>
            </a:xfrm>
            <a:custGeom>
              <a:avLst/>
              <a:gdLst>
                <a:gd name="connsiteX0" fmla="*/ 0 w 0"/>
                <a:gd name="connsiteY0" fmla="*/ 2032 h 0"/>
                <a:gd name="connsiteX1" fmla="*/ 0 w 0"/>
                <a:gd name="connsiteY1" fmla="*/ 2032 h 0"/>
                <a:gd name="connsiteX2" fmla="*/ 0 w 0"/>
                <a:gd name="connsiteY2" fmla="*/ 2032 h 0"/>
              </a:gdLst>
              <a:ahLst/>
              <a:cxnLst>
                <a:cxn ang="0">
                  <a:pos x="connsiteX0" y="connsiteY0"/>
                </a:cxn>
                <a:cxn ang="0">
                  <a:pos x="connsiteX1" y="connsiteY1"/>
                </a:cxn>
                <a:cxn ang="0">
                  <a:pos x="connsiteX2" y="connsiteY2"/>
                </a:cxn>
              </a:cxnLst>
              <a:rect l="l" t="t" r="r" b="b"/>
              <a:pathLst>
                <a:path>
                  <a:moveTo>
                    <a:pt x="0" y="2032"/>
                  </a:moveTo>
                  <a:lnTo>
                    <a:pt x="0" y="2032"/>
                  </a:lnTo>
                  <a:cubicBezTo>
                    <a:pt x="0" y="-2540"/>
                    <a:pt x="0" y="2032"/>
                    <a:pt x="0"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81" name="Freeform: Shape 561">
              <a:extLst>
                <a:ext uri="{FF2B5EF4-FFF2-40B4-BE49-F238E27FC236}">
                  <a16:creationId xmlns:a16="http://schemas.microsoft.com/office/drawing/2014/main" id="{6C87EB56-2866-E64F-89CE-64336C52E474}"/>
                </a:ext>
              </a:extLst>
            </p:cNvPr>
            <p:cNvSpPr/>
            <p:nvPr/>
          </p:nvSpPr>
          <p:spPr>
            <a:xfrm>
              <a:off x="7818120" y="270185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82" name="Freeform: Shape 562">
              <a:extLst>
                <a:ext uri="{FF2B5EF4-FFF2-40B4-BE49-F238E27FC236}">
                  <a16:creationId xmlns:a16="http://schemas.microsoft.com/office/drawing/2014/main" id="{238C156A-6C97-5A4F-9A7C-B87DF7AF3E30}"/>
                </a:ext>
              </a:extLst>
            </p:cNvPr>
            <p:cNvSpPr/>
            <p:nvPr/>
          </p:nvSpPr>
          <p:spPr>
            <a:xfrm>
              <a:off x="10488171" y="2450391"/>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0" y="0"/>
                  </a:ln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83" name="Freeform: Shape 563">
              <a:extLst>
                <a:ext uri="{FF2B5EF4-FFF2-40B4-BE49-F238E27FC236}">
                  <a16:creationId xmlns:a16="http://schemas.microsoft.com/office/drawing/2014/main" id="{783ABCC5-DE2C-BF43-9D95-C39C5284BA3F}"/>
                </a:ext>
              </a:extLst>
            </p:cNvPr>
            <p:cNvSpPr/>
            <p:nvPr/>
          </p:nvSpPr>
          <p:spPr>
            <a:xfrm>
              <a:off x="9573770" y="356595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84" name="Freeform: Shape 564">
              <a:extLst>
                <a:ext uri="{FF2B5EF4-FFF2-40B4-BE49-F238E27FC236}">
                  <a16:creationId xmlns:a16="http://schemas.microsoft.com/office/drawing/2014/main" id="{FCF6F26F-9447-EB4A-BE98-9F8E7C4221AF}"/>
                </a:ext>
              </a:extLst>
            </p:cNvPr>
            <p:cNvSpPr/>
            <p:nvPr/>
          </p:nvSpPr>
          <p:spPr>
            <a:xfrm>
              <a:off x="7781544" y="254640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85" name="Freeform: Shape 565">
              <a:extLst>
                <a:ext uri="{FF2B5EF4-FFF2-40B4-BE49-F238E27FC236}">
                  <a16:creationId xmlns:a16="http://schemas.microsoft.com/office/drawing/2014/main" id="{2EB500D6-C99B-C441-9C43-F9612537F93A}"/>
                </a:ext>
              </a:extLst>
            </p:cNvPr>
            <p:cNvSpPr/>
            <p:nvPr/>
          </p:nvSpPr>
          <p:spPr>
            <a:xfrm>
              <a:off x="7763256" y="258755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86" name="Freeform: Shape 566">
              <a:extLst>
                <a:ext uri="{FF2B5EF4-FFF2-40B4-BE49-F238E27FC236}">
                  <a16:creationId xmlns:a16="http://schemas.microsoft.com/office/drawing/2014/main" id="{E9378A90-64F2-9B42-AF78-477B7136E005}"/>
                </a:ext>
              </a:extLst>
            </p:cNvPr>
            <p:cNvSpPr/>
            <p:nvPr/>
          </p:nvSpPr>
          <p:spPr>
            <a:xfrm>
              <a:off x="9953246" y="303103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87" name="Freeform: Shape 567">
              <a:extLst>
                <a:ext uri="{FF2B5EF4-FFF2-40B4-BE49-F238E27FC236}">
                  <a16:creationId xmlns:a16="http://schemas.microsoft.com/office/drawing/2014/main" id="{46B7EBFC-5D36-3F4B-B255-EE99D8264DCF}"/>
                </a:ext>
              </a:extLst>
            </p:cNvPr>
            <p:cNvSpPr/>
            <p:nvPr/>
          </p:nvSpPr>
          <p:spPr>
            <a:xfrm>
              <a:off x="7822692" y="392257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88" name="Freeform: Shape 568">
              <a:extLst>
                <a:ext uri="{FF2B5EF4-FFF2-40B4-BE49-F238E27FC236}">
                  <a16:creationId xmlns:a16="http://schemas.microsoft.com/office/drawing/2014/main" id="{0F6CA624-F57A-8C44-AEAB-802AC72159F0}"/>
                </a:ext>
              </a:extLst>
            </p:cNvPr>
            <p:cNvSpPr/>
            <p:nvPr/>
          </p:nvSpPr>
          <p:spPr>
            <a:xfrm>
              <a:off x="7813548" y="397743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89" name="Freeform: Shape 569">
              <a:extLst>
                <a:ext uri="{FF2B5EF4-FFF2-40B4-BE49-F238E27FC236}">
                  <a16:creationId xmlns:a16="http://schemas.microsoft.com/office/drawing/2014/main" id="{5A044162-C871-BE41-A7A1-FE698573A3D2}"/>
                </a:ext>
              </a:extLst>
            </p:cNvPr>
            <p:cNvSpPr/>
            <p:nvPr/>
          </p:nvSpPr>
          <p:spPr>
            <a:xfrm>
              <a:off x="7813548" y="398201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4572"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90" name="Freeform: Shape 570">
              <a:extLst>
                <a:ext uri="{FF2B5EF4-FFF2-40B4-BE49-F238E27FC236}">
                  <a16:creationId xmlns:a16="http://schemas.microsoft.com/office/drawing/2014/main" id="{D7B8CC10-FF2C-5845-80D2-6C3F54ADE691}"/>
                </a:ext>
              </a:extLst>
            </p:cNvPr>
            <p:cNvSpPr/>
            <p:nvPr/>
          </p:nvSpPr>
          <p:spPr>
            <a:xfrm>
              <a:off x="9546338" y="357053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91" name="Freeform: Shape 571">
              <a:extLst>
                <a:ext uri="{FF2B5EF4-FFF2-40B4-BE49-F238E27FC236}">
                  <a16:creationId xmlns:a16="http://schemas.microsoft.com/office/drawing/2014/main" id="{D6916010-6A51-4940-9380-3CB683DC1D46}"/>
                </a:ext>
              </a:extLst>
            </p:cNvPr>
            <p:cNvSpPr/>
            <p:nvPr/>
          </p:nvSpPr>
          <p:spPr>
            <a:xfrm>
              <a:off x="8037576" y="259212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92" name="Freeform: Shape 572">
              <a:extLst>
                <a:ext uri="{FF2B5EF4-FFF2-40B4-BE49-F238E27FC236}">
                  <a16:creationId xmlns:a16="http://schemas.microsoft.com/office/drawing/2014/main" id="{FB5D2A63-A3E2-C34C-B9FD-C16FD4FE68CD}"/>
                </a:ext>
              </a:extLst>
            </p:cNvPr>
            <p:cNvSpPr/>
            <p:nvPr/>
          </p:nvSpPr>
          <p:spPr>
            <a:xfrm>
              <a:off x="8581645" y="3248459"/>
              <a:ext cx="45720" cy="45720"/>
            </a:xfrm>
            <a:custGeom>
              <a:avLst/>
              <a:gdLst>
                <a:gd name="connsiteX0" fmla="*/ 0 w 0"/>
                <a:gd name="connsiteY0" fmla="*/ 2032 h 0"/>
                <a:gd name="connsiteX1" fmla="*/ 0 w 0"/>
                <a:gd name="connsiteY1" fmla="*/ 2032 h 0"/>
                <a:gd name="connsiteX2" fmla="*/ 0 w 0"/>
                <a:gd name="connsiteY2" fmla="*/ 2032 h 0"/>
              </a:gdLst>
              <a:ahLst/>
              <a:cxnLst>
                <a:cxn ang="0">
                  <a:pos x="connsiteX0" y="connsiteY0"/>
                </a:cxn>
                <a:cxn ang="0">
                  <a:pos x="connsiteX1" y="connsiteY1"/>
                </a:cxn>
                <a:cxn ang="0">
                  <a:pos x="connsiteX2" y="connsiteY2"/>
                </a:cxn>
              </a:cxnLst>
              <a:rect l="l" t="t" r="r" b="b"/>
              <a:pathLst>
                <a:path>
                  <a:moveTo>
                    <a:pt x="0" y="2032"/>
                  </a:moveTo>
                  <a:cubicBezTo>
                    <a:pt x="0" y="2032"/>
                    <a:pt x="0" y="-2540"/>
                    <a:pt x="0" y="2032"/>
                  </a:cubicBezTo>
                  <a:lnTo>
                    <a:pt x="0" y="2032"/>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93" name="Freeform: Shape 573">
              <a:extLst>
                <a:ext uri="{FF2B5EF4-FFF2-40B4-BE49-F238E27FC236}">
                  <a16:creationId xmlns:a16="http://schemas.microsoft.com/office/drawing/2014/main" id="{8C1434C6-87B2-0E43-A6A6-0A6EF470F4B1}"/>
                </a:ext>
              </a:extLst>
            </p:cNvPr>
            <p:cNvSpPr/>
            <p:nvPr/>
          </p:nvSpPr>
          <p:spPr>
            <a:xfrm>
              <a:off x="7904988" y="244124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94" name="Freeform: Shape 574">
              <a:extLst>
                <a:ext uri="{FF2B5EF4-FFF2-40B4-BE49-F238E27FC236}">
                  <a16:creationId xmlns:a16="http://schemas.microsoft.com/office/drawing/2014/main" id="{78D16075-8DD0-E040-B667-20A4328F82E4}"/>
                </a:ext>
              </a:extLst>
            </p:cNvPr>
            <p:cNvSpPr/>
            <p:nvPr/>
          </p:nvSpPr>
          <p:spPr>
            <a:xfrm>
              <a:off x="8563357" y="326420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4572"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95" name="Freeform: Shape 575">
              <a:extLst>
                <a:ext uri="{FF2B5EF4-FFF2-40B4-BE49-F238E27FC236}">
                  <a16:creationId xmlns:a16="http://schemas.microsoft.com/office/drawing/2014/main" id="{65E2781D-E6E2-2C43-BE89-671AACF59AB8}"/>
                </a:ext>
              </a:extLst>
            </p:cNvPr>
            <p:cNvSpPr/>
            <p:nvPr/>
          </p:nvSpPr>
          <p:spPr>
            <a:xfrm>
              <a:off x="9029701" y="225836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96" name="Freeform: Shape 576">
              <a:extLst>
                <a:ext uri="{FF2B5EF4-FFF2-40B4-BE49-F238E27FC236}">
                  <a16:creationId xmlns:a16="http://schemas.microsoft.com/office/drawing/2014/main" id="{856CB6CA-052E-9C42-B9AA-53A57439F40E}"/>
                </a:ext>
              </a:extLst>
            </p:cNvPr>
            <p:cNvSpPr/>
            <p:nvPr/>
          </p:nvSpPr>
          <p:spPr>
            <a:xfrm>
              <a:off x="10172702" y="260126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97" name="Freeform: Shape 577">
              <a:extLst>
                <a:ext uri="{FF2B5EF4-FFF2-40B4-BE49-F238E27FC236}">
                  <a16:creationId xmlns:a16="http://schemas.microsoft.com/office/drawing/2014/main" id="{5BD1E05F-53B5-C34E-B710-DA3E2173DAE7}"/>
                </a:ext>
              </a:extLst>
            </p:cNvPr>
            <p:cNvSpPr/>
            <p:nvPr/>
          </p:nvSpPr>
          <p:spPr>
            <a:xfrm>
              <a:off x="7964424" y="240467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98" name="Freeform: Shape 578">
              <a:extLst>
                <a:ext uri="{FF2B5EF4-FFF2-40B4-BE49-F238E27FC236}">
                  <a16:creationId xmlns:a16="http://schemas.microsoft.com/office/drawing/2014/main" id="{A2AFD4F1-FFC6-F642-962B-5AAB0FCA8D9D}"/>
                </a:ext>
              </a:extLst>
            </p:cNvPr>
            <p:cNvSpPr/>
            <p:nvPr/>
          </p:nvSpPr>
          <p:spPr>
            <a:xfrm>
              <a:off x="7882128" y="246410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899" name="Freeform: Shape 579">
              <a:extLst>
                <a:ext uri="{FF2B5EF4-FFF2-40B4-BE49-F238E27FC236}">
                  <a16:creationId xmlns:a16="http://schemas.microsoft.com/office/drawing/2014/main" id="{4DB01F09-A5BD-204B-9FC3-92BFA8CCE18A}"/>
                </a:ext>
              </a:extLst>
            </p:cNvPr>
            <p:cNvSpPr/>
            <p:nvPr/>
          </p:nvSpPr>
          <p:spPr>
            <a:xfrm>
              <a:off x="7964424" y="260126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00" name="Freeform: Shape 580">
              <a:extLst>
                <a:ext uri="{FF2B5EF4-FFF2-40B4-BE49-F238E27FC236}">
                  <a16:creationId xmlns:a16="http://schemas.microsoft.com/office/drawing/2014/main" id="{BA322289-0422-F94C-8967-CBC623921A03}"/>
                </a:ext>
              </a:extLst>
            </p:cNvPr>
            <p:cNvSpPr/>
            <p:nvPr/>
          </p:nvSpPr>
          <p:spPr>
            <a:xfrm>
              <a:off x="8119872" y="239552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01" name="Freeform: Shape 581">
              <a:extLst>
                <a:ext uri="{FF2B5EF4-FFF2-40B4-BE49-F238E27FC236}">
                  <a16:creationId xmlns:a16="http://schemas.microsoft.com/office/drawing/2014/main" id="{825CBAEA-BF98-424A-8D8E-4A1A21071033}"/>
                </a:ext>
              </a:extLst>
            </p:cNvPr>
            <p:cNvSpPr/>
            <p:nvPr/>
          </p:nvSpPr>
          <p:spPr>
            <a:xfrm>
              <a:off x="9029701" y="225836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02" name="Freeform: Shape 582">
              <a:extLst>
                <a:ext uri="{FF2B5EF4-FFF2-40B4-BE49-F238E27FC236}">
                  <a16:creationId xmlns:a16="http://schemas.microsoft.com/office/drawing/2014/main" id="{5FAF4D2F-90A0-D849-B445-27D815264E6F}"/>
                </a:ext>
              </a:extLst>
            </p:cNvPr>
            <p:cNvSpPr/>
            <p:nvPr/>
          </p:nvSpPr>
          <p:spPr>
            <a:xfrm>
              <a:off x="7470648" y="305846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03" name="Freeform: Shape 583">
              <a:extLst>
                <a:ext uri="{FF2B5EF4-FFF2-40B4-BE49-F238E27FC236}">
                  <a16:creationId xmlns:a16="http://schemas.microsoft.com/office/drawing/2014/main" id="{9CA54349-7B16-5D4F-A4A6-0F3908FCB975}"/>
                </a:ext>
              </a:extLst>
            </p:cNvPr>
            <p:cNvSpPr/>
            <p:nvPr/>
          </p:nvSpPr>
          <p:spPr>
            <a:xfrm>
              <a:off x="9029701" y="225836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04" name="Freeform: Shape 584">
              <a:extLst>
                <a:ext uri="{FF2B5EF4-FFF2-40B4-BE49-F238E27FC236}">
                  <a16:creationId xmlns:a16="http://schemas.microsoft.com/office/drawing/2014/main" id="{F368FC1C-3838-9741-8109-D88F9B0790FF}"/>
                </a:ext>
              </a:extLst>
            </p:cNvPr>
            <p:cNvSpPr/>
            <p:nvPr/>
          </p:nvSpPr>
          <p:spPr>
            <a:xfrm>
              <a:off x="7936992" y="241838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05" name="Freeform: Shape 585">
              <a:extLst>
                <a:ext uri="{FF2B5EF4-FFF2-40B4-BE49-F238E27FC236}">
                  <a16:creationId xmlns:a16="http://schemas.microsoft.com/office/drawing/2014/main" id="{07E6CB36-DE86-794F-8F23-CD336FF40F9C}"/>
                </a:ext>
              </a:extLst>
            </p:cNvPr>
            <p:cNvSpPr/>
            <p:nvPr/>
          </p:nvSpPr>
          <p:spPr>
            <a:xfrm>
              <a:off x="7475220" y="3065579"/>
              <a:ext cx="45720" cy="45720"/>
            </a:xfrm>
            <a:custGeom>
              <a:avLst/>
              <a:gdLst>
                <a:gd name="connsiteX0" fmla="*/ 0 w 0"/>
                <a:gd name="connsiteY0" fmla="*/ 2032 h 0"/>
                <a:gd name="connsiteX1" fmla="*/ 0 w 0"/>
                <a:gd name="connsiteY1" fmla="*/ 2032 h 0"/>
                <a:gd name="connsiteX2" fmla="*/ 0 w 0"/>
                <a:gd name="connsiteY2" fmla="*/ 2032 h 0"/>
              </a:gdLst>
              <a:ahLst/>
              <a:cxnLst>
                <a:cxn ang="0">
                  <a:pos x="connsiteX0" y="connsiteY0"/>
                </a:cxn>
                <a:cxn ang="0">
                  <a:pos x="connsiteX1" y="connsiteY1"/>
                </a:cxn>
                <a:cxn ang="0">
                  <a:pos x="connsiteX2" y="connsiteY2"/>
                </a:cxn>
              </a:cxnLst>
              <a:rect l="l" t="t" r="r" b="b"/>
              <a:pathLst>
                <a:path>
                  <a:moveTo>
                    <a:pt x="0" y="2032"/>
                  </a:moveTo>
                  <a:cubicBezTo>
                    <a:pt x="0" y="2032"/>
                    <a:pt x="0" y="-2540"/>
                    <a:pt x="0" y="2032"/>
                  </a:cubicBezTo>
                  <a:cubicBezTo>
                    <a:pt x="0" y="-2540"/>
                    <a:pt x="0" y="2032"/>
                    <a:pt x="0"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06" name="Freeform: Shape 586">
              <a:extLst>
                <a:ext uri="{FF2B5EF4-FFF2-40B4-BE49-F238E27FC236}">
                  <a16:creationId xmlns:a16="http://schemas.microsoft.com/office/drawing/2014/main" id="{B8D5E30A-9C51-0A42-861F-25D353400176}"/>
                </a:ext>
              </a:extLst>
            </p:cNvPr>
            <p:cNvSpPr/>
            <p:nvPr/>
          </p:nvSpPr>
          <p:spPr>
            <a:xfrm>
              <a:off x="9646922" y="377627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07" name="Freeform: Shape 587">
              <a:extLst>
                <a:ext uri="{FF2B5EF4-FFF2-40B4-BE49-F238E27FC236}">
                  <a16:creationId xmlns:a16="http://schemas.microsoft.com/office/drawing/2014/main" id="{15F8E4EF-282C-E14F-8E0A-C7CD8F887B4C}"/>
                </a:ext>
              </a:extLst>
            </p:cNvPr>
            <p:cNvSpPr/>
            <p:nvPr/>
          </p:nvSpPr>
          <p:spPr>
            <a:xfrm>
              <a:off x="7980114" y="2582979"/>
              <a:ext cx="45720" cy="45720"/>
            </a:xfrm>
            <a:custGeom>
              <a:avLst/>
              <a:gdLst>
                <a:gd name="connsiteX0" fmla="*/ 2598 w 0"/>
                <a:gd name="connsiteY0" fmla="*/ 0 h 0"/>
                <a:gd name="connsiteX1" fmla="*/ 7170 w 0"/>
                <a:gd name="connsiteY1" fmla="*/ 0 h 0"/>
                <a:gd name="connsiteX2" fmla="*/ 2598 w 0"/>
                <a:gd name="connsiteY2" fmla="*/ 0 h 0"/>
                <a:gd name="connsiteX3" fmla="*/ 2598 w 0"/>
                <a:gd name="connsiteY3" fmla="*/ 0 h 0"/>
                <a:gd name="connsiteX4" fmla="*/ 2598 w 0"/>
                <a:gd name="connsiteY4" fmla="*/ 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598" y="0"/>
                  </a:moveTo>
                  <a:cubicBezTo>
                    <a:pt x="-6546" y="0"/>
                    <a:pt x="11742" y="9144"/>
                    <a:pt x="7170" y="0"/>
                  </a:cubicBezTo>
                  <a:cubicBezTo>
                    <a:pt x="16314" y="9144"/>
                    <a:pt x="11742" y="0"/>
                    <a:pt x="2598" y="0"/>
                  </a:cubicBezTo>
                  <a:cubicBezTo>
                    <a:pt x="2598" y="0"/>
                    <a:pt x="7170" y="0"/>
                    <a:pt x="2598" y="0"/>
                  </a:cubicBezTo>
                  <a:cubicBezTo>
                    <a:pt x="2598" y="0"/>
                    <a:pt x="2598" y="0"/>
                    <a:pt x="2598"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08" name="Freeform: Shape 588">
              <a:extLst>
                <a:ext uri="{FF2B5EF4-FFF2-40B4-BE49-F238E27FC236}">
                  <a16:creationId xmlns:a16="http://schemas.microsoft.com/office/drawing/2014/main" id="{EB3699A7-0F8E-E942-ADDD-E22F201E84E0}"/>
                </a:ext>
              </a:extLst>
            </p:cNvPr>
            <p:cNvSpPr/>
            <p:nvPr/>
          </p:nvSpPr>
          <p:spPr>
            <a:xfrm>
              <a:off x="7987284" y="2587551"/>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 name="connsiteX4" fmla="*/ 0 w 0"/>
                <a:gd name="connsiteY4" fmla="*/ 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0" y="0"/>
                  </a:moveTo>
                  <a:cubicBezTo>
                    <a:pt x="4572" y="0"/>
                    <a:pt x="4572" y="0"/>
                    <a:pt x="0" y="0"/>
                  </a:cubicBezTo>
                  <a:cubicBezTo>
                    <a:pt x="4572" y="4572"/>
                    <a:pt x="4572" y="4572"/>
                    <a:pt x="0" y="0"/>
                  </a:cubicBezTo>
                  <a:cubicBezTo>
                    <a:pt x="4572" y="0"/>
                    <a:pt x="4572" y="0"/>
                    <a:pt x="0" y="0"/>
                  </a:cubicBezTo>
                  <a:cubicBezTo>
                    <a:pt x="4572" y="0"/>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09" name="Freeform: Shape 589">
              <a:extLst>
                <a:ext uri="{FF2B5EF4-FFF2-40B4-BE49-F238E27FC236}">
                  <a16:creationId xmlns:a16="http://schemas.microsoft.com/office/drawing/2014/main" id="{E569E7D6-07CA-3C46-BBC1-B3378AAECE1F}"/>
                </a:ext>
              </a:extLst>
            </p:cNvPr>
            <p:cNvSpPr/>
            <p:nvPr/>
          </p:nvSpPr>
          <p:spPr>
            <a:xfrm>
              <a:off x="7987284" y="258755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10" name="Freeform: Shape 590">
              <a:extLst>
                <a:ext uri="{FF2B5EF4-FFF2-40B4-BE49-F238E27FC236}">
                  <a16:creationId xmlns:a16="http://schemas.microsoft.com/office/drawing/2014/main" id="{1313A870-45AA-D546-8A10-9BC5A30FF8B1}"/>
                </a:ext>
              </a:extLst>
            </p:cNvPr>
            <p:cNvSpPr/>
            <p:nvPr/>
          </p:nvSpPr>
          <p:spPr>
            <a:xfrm>
              <a:off x="7991856" y="2590091"/>
              <a:ext cx="45720" cy="45720"/>
            </a:xfrm>
            <a:custGeom>
              <a:avLst/>
              <a:gdLst>
                <a:gd name="connsiteX0" fmla="*/ 0 w 0"/>
                <a:gd name="connsiteY0" fmla="*/ 2032 h 0"/>
                <a:gd name="connsiteX1" fmla="*/ 0 w 0"/>
                <a:gd name="connsiteY1" fmla="*/ 2032 h 0"/>
                <a:gd name="connsiteX2" fmla="*/ 0 w 0"/>
                <a:gd name="connsiteY2" fmla="*/ 2032 h 0"/>
                <a:gd name="connsiteX3" fmla="*/ 0 w 0"/>
                <a:gd name="connsiteY3" fmla="*/ 2032 h 0"/>
              </a:gdLst>
              <a:ahLst/>
              <a:cxnLst>
                <a:cxn ang="0">
                  <a:pos x="connsiteX0" y="connsiteY0"/>
                </a:cxn>
                <a:cxn ang="0">
                  <a:pos x="connsiteX1" y="connsiteY1"/>
                </a:cxn>
                <a:cxn ang="0">
                  <a:pos x="connsiteX2" y="connsiteY2"/>
                </a:cxn>
                <a:cxn ang="0">
                  <a:pos x="connsiteX3" y="connsiteY3"/>
                </a:cxn>
              </a:cxnLst>
              <a:rect l="l" t="t" r="r" b="b"/>
              <a:pathLst>
                <a:path>
                  <a:moveTo>
                    <a:pt x="0" y="2032"/>
                  </a:moveTo>
                  <a:cubicBezTo>
                    <a:pt x="0" y="2032"/>
                    <a:pt x="0" y="2032"/>
                    <a:pt x="0" y="2032"/>
                  </a:cubicBezTo>
                  <a:cubicBezTo>
                    <a:pt x="4572" y="2032"/>
                    <a:pt x="4572" y="2032"/>
                    <a:pt x="0" y="2032"/>
                  </a:cubicBezTo>
                  <a:cubicBezTo>
                    <a:pt x="4572" y="2032"/>
                    <a:pt x="4572" y="-2540"/>
                    <a:pt x="0"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11" name="Freeform: Shape 591">
              <a:extLst>
                <a:ext uri="{FF2B5EF4-FFF2-40B4-BE49-F238E27FC236}">
                  <a16:creationId xmlns:a16="http://schemas.microsoft.com/office/drawing/2014/main" id="{19DCD82A-5082-BF48-B4B4-3009F701BCF4}"/>
                </a:ext>
              </a:extLst>
            </p:cNvPr>
            <p:cNvSpPr/>
            <p:nvPr/>
          </p:nvSpPr>
          <p:spPr>
            <a:xfrm>
              <a:off x="8001000" y="2522836"/>
              <a:ext cx="45720" cy="45720"/>
            </a:xfrm>
            <a:custGeom>
              <a:avLst/>
              <a:gdLst>
                <a:gd name="connsiteX0" fmla="*/ 0 w 0"/>
                <a:gd name="connsiteY0" fmla="*/ 5279 h 0"/>
                <a:gd name="connsiteX1" fmla="*/ 0 w 0"/>
                <a:gd name="connsiteY1" fmla="*/ 5279 h 0"/>
                <a:gd name="connsiteX2" fmla="*/ 0 w 0"/>
                <a:gd name="connsiteY2" fmla="*/ 5279 h 0"/>
              </a:gdLst>
              <a:ahLst/>
              <a:cxnLst>
                <a:cxn ang="0">
                  <a:pos x="connsiteX0" y="connsiteY0"/>
                </a:cxn>
                <a:cxn ang="0">
                  <a:pos x="connsiteX1" y="connsiteY1"/>
                </a:cxn>
                <a:cxn ang="0">
                  <a:pos x="connsiteX2" y="connsiteY2"/>
                </a:cxn>
              </a:cxnLst>
              <a:rect l="l" t="t" r="r" b="b"/>
              <a:pathLst>
                <a:path>
                  <a:moveTo>
                    <a:pt x="0" y="5279"/>
                  </a:moveTo>
                  <a:cubicBezTo>
                    <a:pt x="4572" y="707"/>
                    <a:pt x="4572" y="-3865"/>
                    <a:pt x="0" y="5279"/>
                  </a:cubicBezTo>
                  <a:cubicBezTo>
                    <a:pt x="0" y="707"/>
                    <a:pt x="0" y="707"/>
                    <a:pt x="0" y="527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12" name="Freeform: Shape 592">
              <a:extLst>
                <a:ext uri="{FF2B5EF4-FFF2-40B4-BE49-F238E27FC236}">
                  <a16:creationId xmlns:a16="http://schemas.microsoft.com/office/drawing/2014/main" id="{724A07EA-D495-904D-8706-85DB802BE757}"/>
                </a:ext>
              </a:extLst>
            </p:cNvPr>
            <p:cNvSpPr/>
            <p:nvPr/>
          </p:nvSpPr>
          <p:spPr>
            <a:xfrm>
              <a:off x="8019288" y="2587551"/>
              <a:ext cx="45720" cy="45720"/>
            </a:xfrm>
            <a:custGeom>
              <a:avLst/>
              <a:gdLst>
                <a:gd name="connsiteX0" fmla="*/ 0 w 0"/>
                <a:gd name="connsiteY0" fmla="*/ 0 h 0"/>
                <a:gd name="connsiteX1" fmla="*/ 0 w 0"/>
                <a:gd name="connsiteY1" fmla="*/ 0 h 0"/>
                <a:gd name="connsiteX2" fmla="*/ 4572 w 0"/>
                <a:gd name="connsiteY2" fmla="*/ 0 h 0"/>
                <a:gd name="connsiteX3" fmla="*/ 0 w 0"/>
                <a:gd name="connsiteY3" fmla="*/ 0 h 0"/>
                <a:gd name="connsiteX4" fmla="*/ 0 w 0"/>
                <a:gd name="connsiteY4" fmla="*/ 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0" y="0"/>
                  </a:moveTo>
                  <a:cubicBezTo>
                    <a:pt x="0" y="0"/>
                    <a:pt x="0" y="0"/>
                    <a:pt x="0" y="0"/>
                  </a:cubicBezTo>
                  <a:cubicBezTo>
                    <a:pt x="0" y="4572"/>
                    <a:pt x="4572" y="4572"/>
                    <a:pt x="4572" y="0"/>
                  </a:cubicBez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13" name="Freeform: Shape 593">
              <a:extLst>
                <a:ext uri="{FF2B5EF4-FFF2-40B4-BE49-F238E27FC236}">
                  <a16:creationId xmlns:a16="http://schemas.microsoft.com/office/drawing/2014/main" id="{3303BC52-AD30-A145-A411-CC3F49AF6D50}"/>
                </a:ext>
              </a:extLst>
            </p:cNvPr>
            <p:cNvSpPr/>
            <p:nvPr/>
          </p:nvSpPr>
          <p:spPr>
            <a:xfrm>
              <a:off x="8051292" y="2483538"/>
              <a:ext cx="45720" cy="45720"/>
            </a:xfrm>
            <a:custGeom>
              <a:avLst/>
              <a:gdLst>
                <a:gd name="connsiteX0" fmla="*/ 4572 w 0"/>
                <a:gd name="connsiteY0" fmla="*/ 3429 h 0"/>
                <a:gd name="connsiteX1" fmla="*/ 4572 w 0"/>
                <a:gd name="connsiteY1" fmla="*/ 3429 h 0"/>
                <a:gd name="connsiteX2" fmla="*/ 0 w 0"/>
                <a:gd name="connsiteY2" fmla="*/ 3429 h 0"/>
                <a:gd name="connsiteX3" fmla="*/ 4572 w 0"/>
                <a:gd name="connsiteY3" fmla="*/ 3429 h 0"/>
                <a:gd name="connsiteX4" fmla="*/ 4572 w 0"/>
                <a:gd name="connsiteY4" fmla="*/ 3429 h 0"/>
                <a:gd name="connsiteX5" fmla="*/ 4572 w 0"/>
                <a:gd name="connsiteY5" fmla="*/ 3429 h 0"/>
                <a:gd name="connsiteX6" fmla="*/ 4572 w 0"/>
                <a:gd name="connsiteY6" fmla="*/ 3429 h 0"/>
                <a:gd name="connsiteX7" fmla="*/ 4572 w 0"/>
                <a:gd name="connsiteY7" fmla="*/ 3429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a:moveTo>
                    <a:pt x="4572" y="3429"/>
                  </a:moveTo>
                  <a:cubicBezTo>
                    <a:pt x="4572" y="3429"/>
                    <a:pt x="4572" y="3429"/>
                    <a:pt x="4572" y="3429"/>
                  </a:cubicBezTo>
                  <a:cubicBezTo>
                    <a:pt x="4572" y="-1143"/>
                    <a:pt x="0" y="-1143"/>
                    <a:pt x="0" y="3429"/>
                  </a:cubicBezTo>
                  <a:cubicBezTo>
                    <a:pt x="0" y="8001"/>
                    <a:pt x="0" y="8001"/>
                    <a:pt x="4572" y="3429"/>
                  </a:cubicBezTo>
                  <a:cubicBezTo>
                    <a:pt x="4572" y="3429"/>
                    <a:pt x="4572" y="3429"/>
                    <a:pt x="4572" y="3429"/>
                  </a:cubicBezTo>
                  <a:close/>
                  <a:moveTo>
                    <a:pt x="4572" y="3429"/>
                  </a:moveTo>
                  <a:cubicBezTo>
                    <a:pt x="4572" y="3429"/>
                    <a:pt x="4572" y="3429"/>
                    <a:pt x="4572" y="3429"/>
                  </a:cubicBezTo>
                  <a:lnTo>
                    <a:pt x="4572" y="3429"/>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14" name="Freeform: Shape 594">
              <a:extLst>
                <a:ext uri="{FF2B5EF4-FFF2-40B4-BE49-F238E27FC236}">
                  <a16:creationId xmlns:a16="http://schemas.microsoft.com/office/drawing/2014/main" id="{F1926BE1-3E23-4643-99C0-CF90EA59CC51}"/>
                </a:ext>
              </a:extLst>
            </p:cNvPr>
            <p:cNvSpPr/>
            <p:nvPr/>
          </p:nvSpPr>
          <p:spPr>
            <a:xfrm>
              <a:off x="10777350" y="4117925"/>
              <a:ext cx="45720" cy="45720"/>
            </a:xfrm>
            <a:custGeom>
              <a:avLst/>
              <a:gdLst>
                <a:gd name="connsiteX0" fmla="*/ 3429 w 0"/>
                <a:gd name="connsiteY0" fmla="*/ 10390 h 0"/>
                <a:gd name="connsiteX1" fmla="*/ 3429 w 0"/>
                <a:gd name="connsiteY1" fmla="*/ 1246 h 0"/>
                <a:gd name="connsiteX2" fmla="*/ 3429 w 0"/>
                <a:gd name="connsiteY2" fmla="*/ 10390 h 0"/>
              </a:gdLst>
              <a:ahLst/>
              <a:cxnLst>
                <a:cxn ang="0">
                  <a:pos x="connsiteX0" y="connsiteY0"/>
                </a:cxn>
                <a:cxn ang="0">
                  <a:pos x="connsiteX1" y="connsiteY1"/>
                </a:cxn>
                <a:cxn ang="0">
                  <a:pos x="connsiteX2" y="connsiteY2"/>
                </a:cxn>
              </a:cxnLst>
              <a:rect l="l" t="t" r="r" b="b"/>
              <a:pathLst>
                <a:path>
                  <a:moveTo>
                    <a:pt x="3429" y="10390"/>
                  </a:moveTo>
                  <a:cubicBezTo>
                    <a:pt x="8001" y="10390"/>
                    <a:pt x="8001" y="5818"/>
                    <a:pt x="3429" y="1246"/>
                  </a:cubicBezTo>
                  <a:cubicBezTo>
                    <a:pt x="-1143" y="-3326"/>
                    <a:pt x="-1143" y="5818"/>
                    <a:pt x="3429" y="1039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15" name="Freeform: Shape 595">
              <a:extLst>
                <a:ext uri="{FF2B5EF4-FFF2-40B4-BE49-F238E27FC236}">
                  <a16:creationId xmlns:a16="http://schemas.microsoft.com/office/drawing/2014/main" id="{1E1EC080-59BD-6648-A716-0BB6C2C49A6C}"/>
                </a:ext>
              </a:extLst>
            </p:cNvPr>
            <p:cNvSpPr/>
            <p:nvPr/>
          </p:nvSpPr>
          <p:spPr>
            <a:xfrm>
              <a:off x="10776207" y="4123743"/>
              <a:ext cx="45720" cy="45720"/>
            </a:xfrm>
            <a:custGeom>
              <a:avLst/>
              <a:gdLst>
                <a:gd name="connsiteX0" fmla="*/ 0 w 0"/>
                <a:gd name="connsiteY0" fmla="*/ 0 h 0"/>
                <a:gd name="connsiteX1" fmla="*/ 0 w 0"/>
                <a:gd name="connsiteY1" fmla="*/ 9144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4572"/>
                    <a:pt x="0" y="4572"/>
                    <a:pt x="0" y="9144"/>
                  </a:cubicBezTo>
                  <a:cubicBezTo>
                    <a:pt x="0" y="9144"/>
                    <a:pt x="0" y="4572"/>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16" name="Freeform: Shape 596">
              <a:extLst>
                <a:ext uri="{FF2B5EF4-FFF2-40B4-BE49-F238E27FC236}">
                  <a16:creationId xmlns:a16="http://schemas.microsoft.com/office/drawing/2014/main" id="{473713C6-AA0B-3E4E-9490-4E704C1D6B62}"/>
                </a:ext>
              </a:extLst>
            </p:cNvPr>
            <p:cNvSpPr/>
            <p:nvPr/>
          </p:nvSpPr>
          <p:spPr>
            <a:xfrm>
              <a:off x="10778885" y="4096311"/>
              <a:ext cx="45720" cy="45720"/>
            </a:xfrm>
            <a:custGeom>
              <a:avLst/>
              <a:gdLst>
                <a:gd name="connsiteX0" fmla="*/ 6466 w 0"/>
                <a:gd name="connsiteY0" fmla="*/ 13716 h 0"/>
                <a:gd name="connsiteX1" fmla="*/ 20182 w 0"/>
                <a:gd name="connsiteY1" fmla="*/ 22860 h 0"/>
                <a:gd name="connsiteX2" fmla="*/ 15610 w 0"/>
                <a:gd name="connsiteY2" fmla="*/ 13716 h 0"/>
                <a:gd name="connsiteX3" fmla="*/ 1894 w 0"/>
                <a:gd name="connsiteY3" fmla="*/ 0 h 0"/>
                <a:gd name="connsiteX4" fmla="*/ 6466 w 0"/>
                <a:gd name="connsiteY4" fmla="*/ 13716 h 0"/>
                <a:gd name="connsiteX5" fmla="*/ 6466 w 0"/>
                <a:gd name="connsiteY5" fmla="*/ 1371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6466" y="13716"/>
                  </a:moveTo>
                  <a:cubicBezTo>
                    <a:pt x="11038" y="18288"/>
                    <a:pt x="15610" y="18288"/>
                    <a:pt x="20182" y="22860"/>
                  </a:cubicBezTo>
                  <a:cubicBezTo>
                    <a:pt x="20182" y="18288"/>
                    <a:pt x="15610" y="18288"/>
                    <a:pt x="15610" y="13716"/>
                  </a:cubicBezTo>
                  <a:cubicBezTo>
                    <a:pt x="11038" y="9144"/>
                    <a:pt x="11038" y="4572"/>
                    <a:pt x="1894" y="0"/>
                  </a:cubicBezTo>
                  <a:cubicBezTo>
                    <a:pt x="-2678" y="4572"/>
                    <a:pt x="1894" y="4572"/>
                    <a:pt x="6466" y="13716"/>
                  </a:cubicBezTo>
                  <a:cubicBezTo>
                    <a:pt x="6466" y="13716"/>
                    <a:pt x="6466" y="13716"/>
                    <a:pt x="6466" y="1371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17" name="Freeform: Shape 597">
              <a:extLst>
                <a:ext uri="{FF2B5EF4-FFF2-40B4-BE49-F238E27FC236}">
                  <a16:creationId xmlns:a16="http://schemas.microsoft.com/office/drawing/2014/main" id="{8ECDA879-EC41-9840-A8DF-5CC886D9BAFF}"/>
                </a:ext>
              </a:extLst>
            </p:cNvPr>
            <p:cNvSpPr/>
            <p:nvPr/>
          </p:nvSpPr>
          <p:spPr>
            <a:xfrm>
              <a:off x="10784643" y="4123743"/>
              <a:ext cx="45720" cy="45720"/>
            </a:xfrm>
            <a:custGeom>
              <a:avLst/>
              <a:gdLst>
                <a:gd name="connsiteX0" fmla="*/ 5279 w 0"/>
                <a:gd name="connsiteY0" fmla="*/ 9144 h 0"/>
                <a:gd name="connsiteX1" fmla="*/ 5279 w 0"/>
                <a:gd name="connsiteY1" fmla="*/ 0 h 0"/>
                <a:gd name="connsiteX2" fmla="*/ 5279 w 0"/>
                <a:gd name="connsiteY2" fmla="*/ 9144 h 0"/>
              </a:gdLst>
              <a:ahLst/>
              <a:cxnLst>
                <a:cxn ang="0">
                  <a:pos x="connsiteX0" y="connsiteY0"/>
                </a:cxn>
                <a:cxn ang="0">
                  <a:pos x="connsiteX1" y="connsiteY1"/>
                </a:cxn>
                <a:cxn ang="0">
                  <a:pos x="connsiteX2" y="connsiteY2"/>
                </a:cxn>
              </a:cxnLst>
              <a:rect l="l" t="t" r="r" b="b"/>
              <a:pathLst>
                <a:path>
                  <a:moveTo>
                    <a:pt x="5279" y="9144"/>
                  </a:moveTo>
                  <a:cubicBezTo>
                    <a:pt x="9852" y="9144"/>
                    <a:pt x="9852" y="0"/>
                    <a:pt x="5279" y="0"/>
                  </a:cubicBezTo>
                  <a:cubicBezTo>
                    <a:pt x="-3865" y="0"/>
                    <a:pt x="707" y="9144"/>
                    <a:pt x="5279" y="914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18" name="Freeform: Shape 598">
              <a:extLst>
                <a:ext uri="{FF2B5EF4-FFF2-40B4-BE49-F238E27FC236}">
                  <a16:creationId xmlns:a16="http://schemas.microsoft.com/office/drawing/2014/main" id="{8C336A46-6D39-A748-AAAD-4FEFD9C64D9E}"/>
                </a:ext>
              </a:extLst>
            </p:cNvPr>
            <p:cNvSpPr/>
            <p:nvPr/>
          </p:nvSpPr>
          <p:spPr>
            <a:xfrm>
              <a:off x="10785350" y="412374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4572"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19" name="Freeform: Shape 599">
              <a:extLst>
                <a:ext uri="{FF2B5EF4-FFF2-40B4-BE49-F238E27FC236}">
                  <a16:creationId xmlns:a16="http://schemas.microsoft.com/office/drawing/2014/main" id="{31DBB0EA-2897-1C4F-BBCB-FCB99D7DB640}"/>
                </a:ext>
              </a:extLst>
            </p:cNvPr>
            <p:cNvSpPr/>
            <p:nvPr/>
          </p:nvSpPr>
          <p:spPr>
            <a:xfrm>
              <a:off x="10789923" y="4137459"/>
              <a:ext cx="45720" cy="45720"/>
            </a:xfrm>
            <a:custGeom>
              <a:avLst/>
              <a:gdLst>
                <a:gd name="connsiteX0" fmla="*/ 0 w 0"/>
                <a:gd name="connsiteY0" fmla="*/ 9144 h 0"/>
                <a:gd name="connsiteX1" fmla="*/ 0 w 0"/>
                <a:gd name="connsiteY1" fmla="*/ 0 h 0"/>
                <a:gd name="connsiteX2" fmla="*/ 0 w 0"/>
                <a:gd name="connsiteY2" fmla="*/ 9144 h 0"/>
              </a:gdLst>
              <a:ahLst/>
              <a:cxnLst>
                <a:cxn ang="0">
                  <a:pos x="connsiteX0" y="connsiteY0"/>
                </a:cxn>
                <a:cxn ang="0">
                  <a:pos x="connsiteX1" y="connsiteY1"/>
                </a:cxn>
                <a:cxn ang="0">
                  <a:pos x="connsiteX2" y="connsiteY2"/>
                </a:cxn>
              </a:cxnLst>
              <a:rect l="l" t="t" r="r" b="b"/>
              <a:pathLst>
                <a:path>
                  <a:moveTo>
                    <a:pt x="0" y="9144"/>
                  </a:moveTo>
                  <a:cubicBezTo>
                    <a:pt x="0" y="9144"/>
                    <a:pt x="4572" y="4572"/>
                    <a:pt x="0" y="0"/>
                  </a:cubicBezTo>
                  <a:cubicBezTo>
                    <a:pt x="0" y="0"/>
                    <a:pt x="0" y="4572"/>
                    <a:pt x="0" y="914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20" name="Freeform: Shape 600">
              <a:extLst>
                <a:ext uri="{FF2B5EF4-FFF2-40B4-BE49-F238E27FC236}">
                  <a16:creationId xmlns:a16="http://schemas.microsoft.com/office/drawing/2014/main" id="{38000A07-3BF2-9144-813E-672249C58D7C}"/>
                </a:ext>
              </a:extLst>
            </p:cNvPr>
            <p:cNvSpPr/>
            <p:nvPr/>
          </p:nvSpPr>
          <p:spPr>
            <a:xfrm>
              <a:off x="10794495" y="4143174"/>
              <a:ext cx="45720" cy="45720"/>
            </a:xfrm>
            <a:custGeom>
              <a:avLst/>
              <a:gdLst>
                <a:gd name="connsiteX0" fmla="*/ 0 w 0"/>
                <a:gd name="connsiteY0" fmla="*/ 3429 h 0"/>
                <a:gd name="connsiteX1" fmla="*/ 0 w 0"/>
                <a:gd name="connsiteY1" fmla="*/ 3429 h 0"/>
                <a:gd name="connsiteX2" fmla="*/ 0 w 0"/>
                <a:gd name="connsiteY2" fmla="*/ 3429 h 0"/>
              </a:gdLst>
              <a:ahLst/>
              <a:cxnLst>
                <a:cxn ang="0">
                  <a:pos x="connsiteX0" y="connsiteY0"/>
                </a:cxn>
                <a:cxn ang="0">
                  <a:pos x="connsiteX1" y="connsiteY1"/>
                </a:cxn>
                <a:cxn ang="0">
                  <a:pos x="connsiteX2" y="connsiteY2"/>
                </a:cxn>
              </a:cxnLst>
              <a:rect l="l" t="t" r="r" b="b"/>
              <a:pathLst>
                <a:path>
                  <a:moveTo>
                    <a:pt x="0" y="3429"/>
                  </a:moveTo>
                  <a:cubicBezTo>
                    <a:pt x="0" y="3429"/>
                    <a:pt x="0" y="3429"/>
                    <a:pt x="0" y="3429"/>
                  </a:cubicBezTo>
                  <a:cubicBezTo>
                    <a:pt x="4572" y="-1143"/>
                    <a:pt x="0" y="-1143"/>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21" name="Freeform: Shape 601">
              <a:extLst>
                <a:ext uri="{FF2B5EF4-FFF2-40B4-BE49-F238E27FC236}">
                  <a16:creationId xmlns:a16="http://schemas.microsoft.com/office/drawing/2014/main" id="{C41A9D74-E39A-514D-BCCC-D37A47004D9F}"/>
                </a:ext>
              </a:extLst>
            </p:cNvPr>
            <p:cNvSpPr/>
            <p:nvPr/>
          </p:nvSpPr>
          <p:spPr>
            <a:xfrm>
              <a:off x="10800210" y="4114599"/>
              <a:ext cx="45720" cy="45720"/>
            </a:xfrm>
            <a:custGeom>
              <a:avLst/>
              <a:gdLst>
                <a:gd name="connsiteX0" fmla="*/ 3429 w 0"/>
                <a:gd name="connsiteY0" fmla="*/ 0 h 0"/>
                <a:gd name="connsiteX1" fmla="*/ 3429 w 0"/>
                <a:gd name="connsiteY1" fmla="*/ 0 h 0"/>
                <a:gd name="connsiteX2" fmla="*/ 3429 w 0"/>
                <a:gd name="connsiteY2" fmla="*/ 0 h 0"/>
              </a:gdLst>
              <a:ahLst/>
              <a:cxnLst>
                <a:cxn ang="0">
                  <a:pos x="connsiteX0" y="connsiteY0"/>
                </a:cxn>
                <a:cxn ang="0">
                  <a:pos x="connsiteX1" y="connsiteY1"/>
                </a:cxn>
                <a:cxn ang="0">
                  <a:pos x="connsiteX2" y="connsiteY2"/>
                </a:cxn>
              </a:cxnLst>
              <a:rect l="l" t="t" r="r" b="b"/>
              <a:pathLst>
                <a:path>
                  <a:moveTo>
                    <a:pt x="3429" y="0"/>
                  </a:moveTo>
                  <a:cubicBezTo>
                    <a:pt x="3429" y="0"/>
                    <a:pt x="-1143" y="0"/>
                    <a:pt x="3429" y="0"/>
                  </a:cubicBezTo>
                  <a:cubicBezTo>
                    <a:pt x="-1143" y="0"/>
                    <a:pt x="-1143" y="0"/>
                    <a:pt x="3429"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22" name="Freeform: Shape 602">
              <a:extLst>
                <a:ext uri="{FF2B5EF4-FFF2-40B4-BE49-F238E27FC236}">
                  <a16:creationId xmlns:a16="http://schemas.microsoft.com/office/drawing/2014/main" id="{B44726DF-2D0A-FF4D-8FD1-CC887C94B20C}"/>
                </a:ext>
              </a:extLst>
            </p:cNvPr>
            <p:cNvSpPr/>
            <p:nvPr/>
          </p:nvSpPr>
          <p:spPr>
            <a:xfrm>
              <a:off x="10788029" y="4128315"/>
              <a:ext cx="45720" cy="45720"/>
            </a:xfrm>
            <a:custGeom>
              <a:avLst/>
              <a:gdLst>
                <a:gd name="connsiteX0" fmla="*/ 6466 w 0"/>
                <a:gd name="connsiteY0" fmla="*/ 0 h 0"/>
                <a:gd name="connsiteX1" fmla="*/ 1894 w 0"/>
                <a:gd name="connsiteY1" fmla="*/ 9144 h 0"/>
                <a:gd name="connsiteX2" fmla="*/ 6466 w 0"/>
                <a:gd name="connsiteY2" fmla="*/ 9144 h 0"/>
                <a:gd name="connsiteX3" fmla="*/ 20182 w 0"/>
                <a:gd name="connsiteY3" fmla="*/ 13716 h 0"/>
                <a:gd name="connsiteX4" fmla="*/ 15610 w 0"/>
                <a:gd name="connsiteY4" fmla="*/ 13716 h 0"/>
                <a:gd name="connsiteX5" fmla="*/ 6466 w 0"/>
                <a:gd name="connsiteY5"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6466" y="0"/>
                  </a:moveTo>
                  <a:cubicBezTo>
                    <a:pt x="1894" y="0"/>
                    <a:pt x="-2678" y="4572"/>
                    <a:pt x="1894" y="9144"/>
                  </a:cubicBezTo>
                  <a:cubicBezTo>
                    <a:pt x="1894" y="9144"/>
                    <a:pt x="6466" y="9144"/>
                    <a:pt x="6466" y="9144"/>
                  </a:cubicBezTo>
                  <a:cubicBezTo>
                    <a:pt x="6466" y="9144"/>
                    <a:pt x="20182" y="32004"/>
                    <a:pt x="20182" y="13716"/>
                  </a:cubicBezTo>
                  <a:cubicBezTo>
                    <a:pt x="20182" y="13716"/>
                    <a:pt x="20182" y="13716"/>
                    <a:pt x="15610" y="13716"/>
                  </a:cubicBezTo>
                  <a:cubicBezTo>
                    <a:pt x="15610" y="9144"/>
                    <a:pt x="11038" y="0"/>
                    <a:pt x="6466"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23" name="Freeform: Shape 603">
              <a:extLst>
                <a:ext uri="{FF2B5EF4-FFF2-40B4-BE49-F238E27FC236}">
                  <a16:creationId xmlns:a16="http://schemas.microsoft.com/office/drawing/2014/main" id="{DD01097E-D4A5-F64E-AC44-782007C8EBAC}"/>
                </a:ext>
              </a:extLst>
            </p:cNvPr>
            <p:cNvSpPr/>
            <p:nvPr/>
          </p:nvSpPr>
          <p:spPr>
            <a:xfrm>
              <a:off x="10812783" y="4117139"/>
              <a:ext cx="45720" cy="45720"/>
            </a:xfrm>
            <a:custGeom>
              <a:avLst/>
              <a:gdLst>
                <a:gd name="connsiteX0" fmla="*/ 0 w 0"/>
                <a:gd name="connsiteY0" fmla="*/ 2032 h 0"/>
                <a:gd name="connsiteX1" fmla="*/ 0 w 0"/>
                <a:gd name="connsiteY1" fmla="*/ 2032 h 0"/>
                <a:gd name="connsiteX2" fmla="*/ 13716 w 0"/>
                <a:gd name="connsiteY2" fmla="*/ 15748 h 0"/>
                <a:gd name="connsiteX3" fmla="*/ 27432 w 0"/>
                <a:gd name="connsiteY3" fmla="*/ 24892 h 0"/>
                <a:gd name="connsiteX4" fmla="*/ 27432 w 0"/>
                <a:gd name="connsiteY4" fmla="*/ 20320 h 0"/>
                <a:gd name="connsiteX5" fmla="*/ 32004 w 0"/>
                <a:gd name="connsiteY5" fmla="*/ 24892 h 0"/>
                <a:gd name="connsiteX6" fmla="*/ 18288 w 0"/>
                <a:gd name="connsiteY6" fmla="*/ 6604 h 0"/>
                <a:gd name="connsiteX7" fmla="*/ 18288 w 0"/>
                <a:gd name="connsiteY7" fmla="*/ 6604 h 0"/>
                <a:gd name="connsiteX8" fmla="*/ 18288 w 0"/>
                <a:gd name="connsiteY8" fmla="*/ 6604 h 0"/>
                <a:gd name="connsiteX9" fmla="*/ 0 w 0"/>
                <a:gd name="connsiteY9" fmla="*/ 2032 h 0"/>
                <a:gd name="connsiteX10" fmla="*/ 0 w 0"/>
                <a:gd name="connsiteY10" fmla="*/ 2032 h 0"/>
                <a:gd name="connsiteX11" fmla="*/ 0 w 0"/>
                <a:gd name="connsiteY11" fmla="*/ 2032 h 0"/>
                <a:gd name="connsiteX12" fmla="*/ 13716 w 0"/>
                <a:gd name="connsiteY12" fmla="*/ 6604 h 0"/>
                <a:gd name="connsiteX13" fmla="*/ 13716 w 0"/>
                <a:gd name="connsiteY13" fmla="*/ 6604 h 0"/>
                <a:gd name="connsiteX14" fmla="*/ 13716 w 0"/>
                <a:gd name="connsiteY14" fmla="*/ 6604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a:moveTo>
                    <a:pt x="0" y="2032"/>
                  </a:moveTo>
                  <a:cubicBezTo>
                    <a:pt x="0" y="2032"/>
                    <a:pt x="0" y="2032"/>
                    <a:pt x="0" y="2032"/>
                  </a:cubicBezTo>
                  <a:cubicBezTo>
                    <a:pt x="4572" y="2032"/>
                    <a:pt x="4572" y="11176"/>
                    <a:pt x="13716" y="15748"/>
                  </a:cubicBezTo>
                  <a:cubicBezTo>
                    <a:pt x="18288" y="20320"/>
                    <a:pt x="22860" y="24892"/>
                    <a:pt x="27432" y="24892"/>
                  </a:cubicBezTo>
                  <a:cubicBezTo>
                    <a:pt x="27432" y="24892"/>
                    <a:pt x="27432" y="24892"/>
                    <a:pt x="27432" y="20320"/>
                  </a:cubicBezTo>
                  <a:cubicBezTo>
                    <a:pt x="27432" y="20320"/>
                    <a:pt x="27432" y="20320"/>
                    <a:pt x="32004" y="24892"/>
                  </a:cubicBezTo>
                  <a:cubicBezTo>
                    <a:pt x="36576" y="15748"/>
                    <a:pt x="22860" y="11176"/>
                    <a:pt x="18288" y="6604"/>
                  </a:cubicBezTo>
                  <a:cubicBezTo>
                    <a:pt x="18288" y="6604"/>
                    <a:pt x="18288" y="6604"/>
                    <a:pt x="18288" y="6604"/>
                  </a:cubicBezTo>
                  <a:cubicBezTo>
                    <a:pt x="18288" y="6604"/>
                    <a:pt x="18288" y="6604"/>
                    <a:pt x="18288" y="6604"/>
                  </a:cubicBezTo>
                  <a:cubicBezTo>
                    <a:pt x="9144" y="2032"/>
                    <a:pt x="0" y="-2540"/>
                    <a:pt x="0" y="2032"/>
                  </a:cubicBezTo>
                  <a:cubicBezTo>
                    <a:pt x="0" y="2032"/>
                    <a:pt x="0" y="2032"/>
                    <a:pt x="0" y="2032"/>
                  </a:cubicBezTo>
                  <a:cubicBezTo>
                    <a:pt x="0" y="-2540"/>
                    <a:pt x="0" y="2032"/>
                    <a:pt x="0" y="2032"/>
                  </a:cubicBezTo>
                  <a:close/>
                  <a:moveTo>
                    <a:pt x="13716" y="6604"/>
                  </a:moveTo>
                  <a:cubicBezTo>
                    <a:pt x="13716" y="6604"/>
                    <a:pt x="13716" y="6604"/>
                    <a:pt x="13716" y="6604"/>
                  </a:cubicBezTo>
                  <a:lnTo>
                    <a:pt x="13716" y="6604"/>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24" name="Freeform: Shape 604">
              <a:extLst>
                <a:ext uri="{FF2B5EF4-FFF2-40B4-BE49-F238E27FC236}">
                  <a16:creationId xmlns:a16="http://schemas.microsoft.com/office/drawing/2014/main" id="{7FE3BB1D-0521-724C-82ED-B3486A63088C}"/>
                </a:ext>
              </a:extLst>
            </p:cNvPr>
            <p:cNvSpPr/>
            <p:nvPr/>
          </p:nvSpPr>
          <p:spPr>
            <a:xfrm>
              <a:off x="10826499" y="412374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25" name="Freeform: Shape 605">
              <a:extLst>
                <a:ext uri="{FF2B5EF4-FFF2-40B4-BE49-F238E27FC236}">
                  <a16:creationId xmlns:a16="http://schemas.microsoft.com/office/drawing/2014/main" id="{83816E08-020B-E143-BC17-AF362631FAD3}"/>
                </a:ext>
              </a:extLst>
            </p:cNvPr>
            <p:cNvSpPr/>
            <p:nvPr/>
          </p:nvSpPr>
          <p:spPr>
            <a:xfrm>
              <a:off x="10823070" y="4152318"/>
              <a:ext cx="45720" cy="45720"/>
            </a:xfrm>
            <a:custGeom>
              <a:avLst/>
              <a:gdLst>
                <a:gd name="connsiteX0" fmla="*/ 3429 w 0"/>
                <a:gd name="connsiteY0" fmla="*/ 3429 h 0"/>
                <a:gd name="connsiteX1" fmla="*/ 3429 w 0"/>
                <a:gd name="connsiteY1" fmla="*/ 3429 h 0"/>
                <a:gd name="connsiteX2" fmla="*/ 3429 w 0"/>
                <a:gd name="connsiteY2" fmla="*/ 3429 h 0"/>
              </a:gdLst>
              <a:ahLst/>
              <a:cxnLst>
                <a:cxn ang="0">
                  <a:pos x="connsiteX0" y="connsiteY0"/>
                </a:cxn>
                <a:cxn ang="0">
                  <a:pos x="connsiteX1" y="connsiteY1"/>
                </a:cxn>
                <a:cxn ang="0">
                  <a:pos x="connsiteX2" y="connsiteY2"/>
                </a:cxn>
              </a:cxnLst>
              <a:rect l="l" t="t" r="r" b="b"/>
              <a:pathLst>
                <a:path>
                  <a:moveTo>
                    <a:pt x="3429" y="3429"/>
                  </a:moveTo>
                  <a:cubicBezTo>
                    <a:pt x="3429" y="-1143"/>
                    <a:pt x="3429" y="-1143"/>
                    <a:pt x="3429" y="3429"/>
                  </a:cubicBezTo>
                  <a:cubicBezTo>
                    <a:pt x="-1143" y="-1143"/>
                    <a:pt x="-1143" y="-1143"/>
                    <a:pt x="3429"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26" name="Freeform: Shape 606">
              <a:extLst>
                <a:ext uri="{FF2B5EF4-FFF2-40B4-BE49-F238E27FC236}">
                  <a16:creationId xmlns:a16="http://schemas.microsoft.com/office/drawing/2014/main" id="{A79DC2B6-92E8-9649-90D6-05FA7B0B8FB9}"/>
                </a:ext>
              </a:extLst>
            </p:cNvPr>
            <p:cNvSpPr/>
            <p:nvPr/>
          </p:nvSpPr>
          <p:spPr>
            <a:xfrm>
              <a:off x="10840215" y="4151175"/>
              <a:ext cx="45720" cy="45720"/>
            </a:xfrm>
            <a:custGeom>
              <a:avLst/>
              <a:gdLst>
                <a:gd name="connsiteX0" fmla="*/ 4572 w 0"/>
                <a:gd name="connsiteY0" fmla="*/ 4572 h 0"/>
                <a:gd name="connsiteX1" fmla="*/ 9144 w 0"/>
                <a:gd name="connsiteY1" fmla="*/ 0 h 0"/>
                <a:gd name="connsiteX2" fmla="*/ 4572 w 0"/>
                <a:gd name="connsiteY2" fmla="*/ 0 h 0"/>
                <a:gd name="connsiteX3" fmla="*/ 4572 w 0"/>
                <a:gd name="connsiteY3" fmla="*/ 0 h 0"/>
                <a:gd name="connsiteX4" fmla="*/ 0 w 0"/>
                <a:gd name="connsiteY4" fmla="*/ 0 h 0"/>
                <a:gd name="connsiteX5" fmla="*/ 4572 w 0"/>
                <a:gd name="connsiteY5" fmla="*/ 4572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4572" y="4572"/>
                  </a:moveTo>
                  <a:cubicBezTo>
                    <a:pt x="4572" y="4572"/>
                    <a:pt x="9144" y="4572"/>
                    <a:pt x="9144" y="0"/>
                  </a:cubicBezTo>
                  <a:cubicBezTo>
                    <a:pt x="9144" y="0"/>
                    <a:pt x="4572" y="0"/>
                    <a:pt x="4572" y="0"/>
                  </a:cubicBezTo>
                  <a:cubicBezTo>
                    <a:pt x="4572" y="0"/>
                    <a:pt x="4572" y="0"/>
                    <a:pt x="4572" y="0"/>
                  </a:cubicBezTo>
                  <a:cubicBezTo>
                    <a:pt x="4572" y="0"/>
                    <a:pt x="4572" y="0"/>
                    <a:pt x="0" y="0"/>
                  </a:cubicBezTo>
                  <a:cubicBezTo>
                    <a:pt x="9144" y="0"/>
                    <a:pt x="9144" y="4572"/>
                    <a:pt x="4572"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27" name="Freeform: Shape 607">
              <a:extLst>
                <a:ext uri="{FF2B5EF4-FFF2-40B4-BE49-F238E27FC236}">
                  <a16:creationId xmlns:a16="http://schemas.microsoft.com/office/drawing/2014/main" id="{644D6465-D254-B64A-BAB5-EF33E30275C7}"/>
                </a:ext>
              </a:extLst>
            </p:cNvPr>
            <p:cNvSpPr/>
            <p:nvPr/>
          </p:nvSpPr>
          <p:spPr>
            <a:xfrm>
              <a:off x="8790063" y="3469947"/>
              <a:ext cx="45720" cy="45720"/>
            </a:xfrm>
            <a:custGeom>
              <a:avLst/>
              <a:gdLst>
                <a:gd name="connsiteX0" fmla="*/ 1894 w 0"/>
                <a:gd name="connsiteY0" fmla="*/ 13716 h 0"/>
                <a:gd name="connsiteX1" fmla="*/ 6466 w 0"/>
                <a:gd name="connsiteY1" fmla="*/ 0 h 0"/>
                <a:gd name="connsiteX2" fmla="*/ 1894 w 0"/>
                <a:gd name="connsiteY2" fmla="*/ 13716 h 0"/>
              </a:gdLst>
              <a:ahLst/>
              <a:cxnLst>
                <a:cxn ang="0">
                  <a:pos x="connsiteX0" y="connsiteY0"/>
                </a:cxn>
                <a:cxn ang="0">
                  <a:pos x="connsiteX1" y="connsiteY1"/>
                </a:cxn>
                <a:cxn ang="0">
                  <a:pos x="connsiteX2" y="connsiteY2"/>
                </a:cxn>
              </a:cxnLst>
              <a:rect l="l" t="t" r="r" b="b"/>
              <a:pathLst>
                <a:path>
                  <a:moveTo>
                    <a:pt x="1894" y="13716"/>
                  </a:moveTo>
                  <a:cubicBezTo>
                    <a:pt x="6466" y="9144"/>
                    <a:pt x="6466" y="4572"/>
                    <a:pt x="6466" y="0"/>
                  </a:cubicBezTo>
                  <a:cubicBezTo>
                    <a:pt x="1894" y="4572"/>
                    <a:pt x="-2678" y="9144"/>
                    <a:pt x="1894" y="1371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28" name="Freeform: Shape 608">
              <a:extLst>
                <a:ext uri="{FF2B5EF4-FFF2-40B4-BE49-F238E27FC236}">
                  <a16:creationId xmlns:a16="http://schemas.microsoft.com/office/drawing/2014/main" id="{643DAE44-51C3-884C-9A2A-24276843E5FE}"/>
                </a:ext>
              </a:extLst>
            </p:cNvPr>
            <p:cNvSpPr/>
            <p:nvPr/>
          </p:nvSpPr>
          <p:spPr>
            <a:xfrm>
              <a:off x="5978142" y="3767127"/>
              <a:ext cx="45720" cy="45720"/>
            </a:xfrm>
            <a:custGeom>
              <a:avLst/>
              <a:gdLst>
                <a:gd name="connsiteX0" fmla="*/ 2032 w 0"/>
                <a:gd name="connsiteY0" fmla="*/ 0 h 0"/>
                <a:gd name="connsiteX1" fmla="*/ 2032 w 0"/>
                <a:gd name="connsiteY1" fmla="*/ 0 h 0"/>
                <a:gd name="connsiteX2" fmla="*/ 2032 w 0"/>
                <a:gd name="connsiteY2" fmla="*/ 0 h 0"/>
              </a:gdLst>
              <a:ahLst/>
              <a:cxnLst>
                <a:cxn ang="0">
                  <a:pos x="connsiteX0" y="connsiteY0"/>
                </a:cxn>
                <a:cxn ang="0">
                  <a:pos x="connsiteX1" y="connsiteY1"/>
                </a:cxn>
                <a:cxn ang="0">
                  <a:pos x="connsiteX2" y="connsiteY2"/>
                </a:cxn>
              </a:cxnLst>
              <a:rect l="l" t="t" r="r" b="b"/>
              <a:pathLst>
                <a:path>
                  <a:moveTo>
                    <a:pt x="2032" y="0"/>
                  </a:moveTo>
                  <a:cubicBezTo>
                    <a:pt x="-2540" y="4572"/>
                    <a:pt x="2032" y="13716"/>
                    <a:pt x="2032" y="0"/>
                  </a:cubicBezTo>
                  <a:cubicBezTo>
                    <a:pt x="2032" y="4572"/>
                    <a:pt x="2032" y="4572"/>
                    <a:pt x="203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29" name="Freeform: Shape 609">
              <a:extLst>
                <a:ext uri="{FF2B5EF4-FFF2-40B4-BE49-F238E27FC236}">
                  <a16:creationId xmlns:a16="http://schemas.microsoft.com/office/drawing/2014/main" id="{09F40DEE-FE1D-9545-B01A-6FAF70368ADC}"/>
                </a:ext>
              </a:extLst>
            </p:cNvPr>
            <p:cNvSpPr/>
            <p:nvPr/>
          </p:nvSpPr>
          <p:spPr>
            <a:xfrm>
              <a:off x="5980174" y="377169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30" name="Freeform: Shape 610">
              <a:extLst>
                <a:ext uri="{FF2B5EF4-FFF2-40B4-BE49-F238E27FC236}">
                  <a16:creationId xmlns:a16="http://schemas.microsoft.com/office/drawing/2014/main" id="{98D5CA01-206E-6542-8814-BCC02DA95021}"/>
                </a:ext>
              </a:extLst>
            </p:cNvPr>
            <p:cNvSpPr/>
            <p:nvPr/>
          </p:nvSpPr>
          <p:spPr>
            <a:xfrm>
              <a:off x="6036181" y="3748839"/>
              <a:ext cx="45720" cy="45720"/>
            </a:xfrm>
            <a:custGeom>
              <a:avLst/>
              <a:gdLst>
                <a:gd name="connsiteX0" fmla="*/ 3429 w 0"/>
                <a:gd name="connsiteY0" fmla="*/ 0 h 0"/>
                <a:gd name="connsiteX1" fmla="*/ 3429 w 0"/>
                <a:gd name="connsiteY1" fmla="*/ 4572 h 0"/>
                <a:gd name="connsiteX2" fmla="*/ 3429 w 0"/>
                <a:gd name="connsiteY2" fmla="*/ 0 h 0"/>
              </a:gdLst>
              <a:ahLst/>
              <a:cxnLst>
                <a:cxn ang="0">
                  <a:pos x="connsiteX0" y="connsiteY0"/>
                </a:cxn>
                <a:cxn ang="0">
                  <a:pos x="connsiteX1" y="connsiteY1"/>
                </a:cxn>
                <a:cxn ang="0">
                  <a:pos x="connsiteX2" y="connsiteY2"/>
                </a:cxn>
              </a:cxnLst>
              <a:rect l="l" t="t" r="r" b="b"/>
              <a:pathLst>
                <a:path>
                  <a:moveTo>
                    <a:pt x="3429" y="0"/>
                  </a:moveTo>
                  <a:cubicBezTo>
                    <a:pt x="-1143" y="0"/>
                    <a:pt x="-1143" y="4572"/>
                    <a:pt x="3429" y="4572"/>
                  </a:cubicBezTo>
                  <a:cubicBezTo>
                    <a:pt x="3429" y="9144"/>
                    <a:pt x="3429" y="4572"/>
                    <a:pt x="3429"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31" name="Freeform: Shape 611">
              <a:extLst>
                <a:ext uri="{FF2B5EF4-FFF2-40B4-BE49-F238E27FC236}">
                  <a16:creationId xmlns:a16="http://schemas.microsoft.com/office/drawing/2014/main" id="{37783AB0-0ADB-6244-9D7E-606E72F9FB71}"/>
                </a:ext>
              </a:extLst>
            </p:cNvPr>
            <p:cNvSpPr/>
            <p:nvPr/>
          </p:nvSpPr>
          <p:spPr>
            <a:xfrm>
              <a:off x="6473951" y="4836975"/>
              <a:ext cx="45720" cy="45720"/>
            </a:xfrm>
            <a:custGeom>
              <a:avLst/>
              <a:gdLst>
                <a:gd name="connsiteX0" fmla="*/ 9144 w 0"/>
                <a:gd name="connsiteY0" fmla="*/ 4572 h 0"/>
                <a:gd name="connsiteX1" fmla="*/ 4572 w 0"/>
                <a:gd name="connsiteY1" fmla="*/ 0 h 0"/>
                <a:gd name="connsiteX2" fmla="*/ 0 w 0"/>
                <a:gd name="connsiteY2" fmla="*/ 0 h 0"/>
                <a:gd name="connsiteX3" fmla="*/ 9144 w 0"/>
                <a:gd name="connsiteY3" fmla="*/ 4572 h 0"/>
                <a:gd name="connsiteX4" fmla="*/ 4572 w 0"/>
                <a:gd name="connsiteY4" fmla="*/ 0 h 0"/>
                <a:gd name="connsiteX5" fmla="*/ 9144 w 0"/>
                <a:gd name="connsiteY5" fmla="*/ 4572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9144" y="4572"/>
                  </a:moveTo>
                  <a:cubicBezTo>
                    <a:pt x="9144" y="4572"/>
                    <a:pt x="9144" y="0"/>
                    <a:pt x="4572" y="0"/>
                  </a:cubicBezTo>
                  <a:cubicBezTo>
                    <a:pt x="4572" y="0"/>
                    <a:pt x="0" y="0"/>
                    <a:pt x="0" y="0"/>
                  </a:cubicBezTo>
                  <a:cubicBezTo>
                    <a:pt x="4572" y="0"/>
                    <a:pt x="4572" y="0"/>
                    <a:pt x="9144" y="4572"/>
                  </a:cubicBezTo>
                  <a:cubicBezTo>
                    <a:pt x="4572" y="0"/>
                    <a:pt x="4572" y="0"/>
                    <a:pt x="4572" y="0"/>
                  </a:cubicBezTo>
                  <a:cubicBezTo>
                    <a:pt x="9144" y="4572"/>
                    <a:pt x="9144" y="4572"/>
                    <a:pt x="9144"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32" name="Freeform: Shape 612">
              <a:extLst>
                <a:ext uri="{FF2B5EF4-FFF2-40B4-BE49-F238E27FC236}">
                  <a16:creationId xmlns:a16="http://schemas.microsoft.com/office/drawing/2014/main" id="{925BDB50-A726-8243-983B-79590862073D}"/>
                </a:ext>
              </a:extLst>
            </p:cNvPr>
            <p:cNvSpPr/>
            <p:nvPr/>
          </p:nvSpPr>
          <p:spPr>
            <a:xfrm>
              <a:off x="6492239" y="519359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33" name="Freeform: Shape 613">
              <a:extLst>
                <a:ext uri="{FF2B5EF4-FFF2-40B4-BE49-F238E27FC236}">
                  <a16:creationId xmlns:a16="http://schemas.microsoft.com/office/drawing/2014/main" id="{DBF9919A-4555-7E41-92A8-7B4F69228763}"/>
                </a:ext>
              </a:extLst>
            </p:cNvPr>
            <p:cNvSpPr/>
            <p:nvPr/>
          </p:nvSpPr>
          <p:spPr>
            <a:xfrm>
              <a:off x="6469379" y="517987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34" name="Freeform: Shape 614">
              <a:extLst>
                <a:ext uri="{FF2B5EF4-FFF2-40B4-BE49-F238E27FC236}">
                  <a16:creationId xmlns:a16="http://schemas.microsoft.com/office/drawing/2014/main" id="{9AA89B92-E4F0-AD42-A581-69541EA0C3A9}"/>
                </a:ext>
              </a:extLst>
            </p:cNvPr>
            <p:cNvSpPr/>
            <p:nvPr/>
          </p:nvSpPr>
          <p:spPr>
            <a:xfrm>
              <a:off x="6423659" y="5141267"/>
              <a:ext cx="91440" cy="45720"/>
            </a:xfrm>
            <a:custGeom>
              <a:avLst/>
              <a:gdLst>
                <a:gd name="connsiteX0" fmla="*/ 132588 w 91440"/>
                <a:gd name="connsiteY0" fmla="*/ 43180 h 45720"/>
                <a:gd name="connsiteX1" fmla="*/ 132588 w 91440"/>
                <a:gd name="connsiteY1" fmla="*/ 43180 h 45720"/>
                <a:gd name="connsiteX2" fmla="*/ 86868 w 91440"/>
                <a:gd name="connsiteY2" fmla="*/ 29464 h 45720"/>
                <a:gd name="connsiteX3" fmla="*/ 68580 w 91440"/>
                <a:gd name="connsiteY3" fmla="*/ 15748 h 45720"/>
                <a:gd name="connsiteX4" fmla="*/ 59436 w 91440"/>
                <a:gd name="connsiteY4" fmla="*/ 11176 h 45720"/>
                <a:gd name="connsiteX5" fmla="*/ 64008 w 91440"/>
                <a:gd name="connsiteY5" fmla="*/ 11176 h 45720"/>
                <a:gd name="connsiteX6" fmla="*/ 64008 w 91440"/>
                <a:gd name="connsiteY6" fmla="*/ 11176 h 45720"/>
                <a:gd name="connsiteX7" fmla="*/ 50292 w 91440"/>
                <a:gd name="connsiteY7" fmla="*/ 2032 h 45720"/>
                <a:gd name="connsiteX8" fmla="*/ 36576 w 91440"/>
                <a:gd name="connsiteY8" fmla="*/ 2032 h 45720"/>
                <a:gd name="connsiteX9" fmla="*/ 27432 w 91440"/>
                <a:gd name="connsiteY9" fmla="*/ 6604 h 45720"/>
                <a:gd name="connsiteX10" fmla="*/ 18288 w 91440"/>
                <a:gd name="connsiteY10" fmla="*/ 6604 h 45720"/>
                <a:gd name="connsiteX11" fmla="*/ 22860 w 91440"/>
                <a:gd name="connsiteY11" fmla="*/ 11176 h 45720"/>
                <a:gd name="connsiteX12" fmla="*/ 18288 w 91440"/>
                <a:gd name="connsiteY12" fmla="*/ 11176 h 45720"/>
                <a:gd name="connsiteX13" fmla="*/ 18288 w 91440"/>
                <a:gd name="connsiteY13" fmla="*/ 20320 h 45720"/>
                <a:gd name="connsiteX14" fmla="*/ 36576 w 91440"/>
                <a:gd name="connsiteY14" fmla="*/ 20320 h 45720"/>
                <a:gd name="connsiteX15" fmla="*/ 27432 w 91440"/>
                <a:gd name="connsiteY15" fmla="*/ 34036 h 45720"/>
                <a:gd name="connsiteX16" fmla="*/ 50292 w 91440"/>
                <a:gd name="connsiteY16" fmla="*/ 47752 h 45720"/>
                <a:gd name="connsiteX17" fmla="*/ 50292 w 91440"/>
                <a:gd name="connsiteY17" fmla="*/ 47752 h 45720"/>
                <a:gd name="connsiteX18" fmla="*/ 32004 w 91440"/>
                <a:gd name="connsiteY18" fmla="*/ 43180 h 45720"/>
                <a:gd name="connsiteX19" fmla="*/ 27432 w 91440"/>
                <a:gd name="connsiteY19" fmla="*/ 38608 h 45720"/>
                <a:gd name="connsiteX20" fmla="*/ 22860 w 91440"/>
                <a:gd name="connsiteY20" fmla="*/ 34036 h 45720"/>
                <a:gd name="connsiteX21" fmla="*/ 27432 w 91440"/>
                <a:gd name="connsiteY21" fmla="*/ 34036 h 45720"/>
                <a:gd name="connsiteX22" fmla="*/ 22860 w 91440"/>
                <a:gd name="connsiteY22" fmla="*/ 24892 h 45720"/>
                <a:gd name="connsiteX23" fmla="*/ 22860 w 91440"/>
                <a:gd name="connsiteY23" fmla="*/ 29464 h 45720"/>
                <a:gd name="connsiteX24" fmla="*/ 18288 w 91440"/>
                <a:gd name="connsiteY24" fmla="*/ 29464 h 45720"/>
                <a:gd name="connsiteX25" fmla="*/ 22860 w 91440"/>
                <a:gd name="connsiteY25" fmla="*/ 34036 h 45720"/>
                <a:gd name="connsiteX26" fmla="*/ 18288 w 91440"/>
                <a:gd name="connsiteY26" fmla="*/ 34036 h 45720"/>
                <a:gd name="connsiteX27" fmla="*/ 22860 w 91440"/>
                <a:gd name="connsiteY27" fmla="*/ 38608 h 45720"/>
                <a:gd name="connsiteX28" fmla="*/ 13716 w 91440"/>
                <a:gd name="connsiteY28" fmla="*/ 43180 h 45720"/>
                <a:gd name="connsiteX29" fmla="*/ 4572 w 91440"/>
                <a:gd name="connsiteY29" fmla="*/ 43180 h 45720"/>
                <a:gd name="connsiteX30" fmla="*/ 0 w 91440"/>
                <a:gd name="connsiteY30" fmla="*/ 43180 h 45720"/>
                <a:gd name="connsiteX31" fmla="*/ 4572 w 91440"/>
                <a:gd name="connsiteY31" fmla="*/ 47752 h 45720"/>
                <a:gd name="connsiteX32" fmla="*/ 4572 w 91440"/>
                <a:gd name="connsiteY32" fmla="*/ 47752 h 45720"/>
                <a:gd name="connsiteX33" fmla="*/ 9144 w 91440"/>
                <a:gd name="connsiteY33" fmla="*/ 52324 h 45720"/>
                <a:gd name="connsiteX34" fmla="*/ 22860 w 91440"/>
                <a:gd name="connsiteY34" fmla="*/ 47752 h 45720"/>
                <a:gd name="connsiteX35" fmla="*/ 22860 w 91440"/>
                <a:gd name="connsiteY35" fmla="*/ 52324 h 45720"/>
                <a:gd name="connsiteX36" fmla="*/ 32004 w 91440"/>
                <a:gd name="connsiteY36" fmla="*/ 47752 h 45720"/>
                <a:gd name="connsiteX37" fmla="*/ 27432 w 91440"/>
                <a:gd name="connsiteY37" fmla="*/ 52324 h 45720"/>
                <a:gd name="connsiteX38" fmla="*/ 32004 w 91440"/>
                <a:gd name="connsiteY38" fmla="*/ 52324 h 45720"/>
                <a:gd name="connsiteX39" fmla="*/ 32004 w 91440"/>
                <a:gd name="connsiteY39" fmla="*/ 52324 h 45720"/>
                <a:gd name="connsiteX40" fmla="*/ 32004 w 91440"/>
                <a:gd name="connsiteY40" fmla="*/ 52324 h 45720"/>
                <a:gd name="connsiteX41" fmla="*/ 27432 w 91440"/>
                <a:gd name="connsiteY41" fmla="*/ 52324 h 45720"/>
                <a:gd name="connsiteX42" fmla="*/ 18288 w 91440"/>
                <a:gd name="connsiteY42" fmla="*/ 52324 h 45720"/>
                <a:gd name="connsiteX43" fmla="*/ 18288 w 91440"/>
                <a:gd name="connsiteY43" fmla="*/ 56896 h 45720"/>
                <a:gd name="connsiteX44" fmla="*/ 36576 w 91440"/>
                <a:gd name="connsiteY44" fmla="*/ 61468 h 45720"/>
                <a:gd name="connsiteX45" fmla="*/ 41148 w 91440"/>
                <a:gd name="connsiteY45" fmla="*/ 61468 h 45720"/>
                <a:gd name="connsiteX46" fmla="*/ 36576 w 91440"/>
                <a:gd name="connsiteY46" fmla="*/ 56896 h 45720"/>
                <a:gd name="connsiteX47" fmla="*/ 36576 w 91440"/>
                <a:gd name="connsiteY47" fmla="*/ 52324 h 45720"/>
                <a:gd name="connsiteX48" fmla="*/ 32004 w 91440"/>
                <a:gd name="connsiteY48" fmla="*/ 52324 h 45720"/>
                <a:gd name="connsiteX49" fmla="*/ 36576 w 91440"/>
                <a:gd name="connsiteY49" fmla="*/ 52324 h 45720"/>
                <a:gd name="connsiteX50" fmla="*/ 45720 w 91440"/>
                <a:gd name="connsiteY50" fmla="*/ 52324 h 45720"/>
                <a:gd name="connsiteX51" fmla="*/ 41148 w 91440"/>
                <a:gd name="connsiteY51" fmla="*/ 56896 h 45720"/>
                <a:gd name="connsiteX52" fmla="*/ 45720 w 91440"/>
                <a:gd name="connsiteY52" fmla="*/ 56896 h 45720"/>
                <a:gd name="connsiteX53" fmla="*/ 50292 w 91440"/>
                <a:gd name="connsiteY53" fmla="*/ 61468 h 45720"/>
                <a:gd name="connsiteX54" fmla="*/ 54864 w 91440"/>
                <a:gd name="connsiteY54" fmla="*/ 66040 h 45720"/>
                <a:gd name="connsiteX55" fmla="*/ 50292 w 91440"/>
                <a:gd name="connsiteY55" fmla="*/ 66040 h 45720"/>
                <a:gd name="connsiteX56" fmla="*/ 54864 w 91440"/>
                <a:gd name="connsiteY56" fmla="*/ 70612 h 45720"/>
                <a:gd name="connsiteX57" fmla="*/ 54864 w 91440"/>
                <a:gd name="connsiteY57" fmla="*/ 70612 h 45720"/>
                <a:gd name="connsiteX58" fmla="*/ 64008 w 91440"/>
                <a:gd name="connsiteY58" fmla="*/ 70612 h 45720"/>
                <a:gd name="connsiteX59" fmla="*/ 59436 w 91440"/>
                <a:gd name="connsiteY59" fmla="*/ 66040 h 45720"/>
                <a:gd name="connsiteX60" fmla="*/ 68580 w 91440"/>
                <a:gd name="connsiteY60" fmla="*/ 70612 h 45720"/>
                <a:gd name="connsiteX61" fmla="*/ 86868 w 91440"/>
                <a:gd name="connsiteY61" fmla="*/ 75184 h 45720"/>
                <a:gd name="connsiteX62" fmla="*/ 77724 w 91440"/>
                <a:gd name="connsiteY62" fmla="*/ 66040 h 45720"/>
                <a:gd name="connsiteX63" fmla="*/ 82296 w 91440"/>
                <a:gd name="connsiteY63" fmla="*/ 66040 h 45720"/>
                <a:gd name="connsiteX64" fmla="*/ 68580 w 91440"/>
                <a:gd name="connsiteY64" fmla="*/ 61468 h 45720"/>
                <a:gd name="connsiteX65" fmla="*/ 77724 w 91440"/>
                <a:gd name="connsiteY65" fmla="*/ 61468 h 45720"/>
                <a:gd name="connsiteX66" fmla="*/ 91440 w 91440"/>
                <a:gd name="connsiteY66" fmla="*/ 66040 h 45720"/>
                <a:gd name="connsiteX67" fmla="*/ 100584 w 91440"/>
                <a:gd name="connsiteY67" fmla="*/ 61468 h 45720"/>
                <a:gd name="connsiteX68" fmla="*/ 105156 w 91440"/>
                <a:gd name="connsiteY68" fmla="*/ 61468 h 45720"/>
                <a:gd name="connsiteX69" fmla="*/ 105156 w 91440"/>
                <a:gd name="connsiteY69" fmla="*/ 61468 h 45720"/>
                <a:gd name="connsiteX70" fmla="*/ 100584 w 91440"/>
                <a:gd name="connsiteY70" fmla="*/ 61468 h 45720"/>
                <a:gd name="connsiteX71" fmla="*/ 114300 w 91440"/>
                <a:gd name="connsiteY71" fmla="*/ 61468 h 45720"/>
                <a:gd name="connsiteX72" fmla="*/ 128016 w 91440"/>
                <a:gd name="connsiteY72" fmla="*/ 61468 h 45720"/>
                <a:gd name="connsiteX73" fmla="*/ 132588 w 91440"/>
                <a:gd name="connsiteY73" fmla="*/ 43180 h 45720"/>
                <a:gd name="connsiteX74" fmla="*/ 18288 w 91440"/>
                <a:gd name="connsiteY74" fmla="*/ 38608 h 45720"/>
                <a:gd name="connsiteX75" fmla="*/ 18288 w 91440"/>
                <a:gd name="connsiteY75" fmla="*/ 38608 h 45720"/>
                <a:gd name="connsiteX76" fmla="*/ 18288 w 91440"/>
                <a:gd name="connsiteY76" fmla="*/ 38608 h 45720"/>
                <a:gd name="connsiteX77" fmla="*/ 41148 w 91440"/>
                <a:gd name="connsiteY77" fmla="*/ 34036 h 45720"/>
                <a:gd name="connsiteX78" fmla="*/ 41148 w 91440"/>
                <a:gd name="connsiteY78" fmla="*/ 34036 h 45720"/>
                <a:gd name="connsiteX79" fmla="*/ 41148 w 91440"/>
                <a:gd name="connsiteY79" fmla="*/ 34036 h 45720"/>
                <a:gd name="connsiteX80" fmla="*/ 36576 w 91440"/>
                <a:gd name="connsiteY80" fmla="*/ 34036 h 45720"/>
                <a:gd name="connsiteX81" fmla="*/ 45720 w 91440"/>
                <a:gd name="connsiteY81" fmla="*/ 38608 h 45720"/>
                <a:gd name="connsiteX82" fmla="*/ 45720 w 91440"/>
                <a:gd name="connsiteY82" fmla="*/ 38608 h 45720"/>
                <a:gd name="connsiteX83" fmla="*/ 36576 w 91440"/>
                <a:gd name="connsiteY83" fmla="*/ 34036 h 45720"/>
                <a:gd name="connsiteX84" fmla="*/ 54864 w 91440"/>
                <a:gd name="connsiteY84" fmla="*/ 47752 h 45720"/>
                <a:gd name="connsiteX85" fmla="*/ 54864 w 91440"/>
                <a:gd name="connsiteY85" fmla="*/ 47752 h 45720"/>
                <a:gd name="connsiteX86" fmla="*/ 59436 w 91440"/>
                <a:gd name="connsiteY86" fmla="*/ 47752 h 45720"/>
                <a:gd name="connsiteX87" fmla="*/ 54864 w 91440"/>
                <a:gd name="connsiteY87" fmla="*/ 47752 h 45720"/>
                <a:gd name="connsiteX88" fmla="*/ 68580 w 91440"/>
                <a:gd name="connsiteY88" fmla="*/ 52324 h 45720"/>
                <a:gd name="connsiteX89" fmla="*/ 68580 w 91440"/>
                <a:gd name="connsiteY89" fmla="*/ 52324 h 45720"/>
                <a:gd name="connsiteX90" fmla="*/ 68580 w 91440"/>
                <a:gd name="connsiteY90" fmla="*/ 52324 h 45720"/>
                <a:gd name="connsiteX91" fmla="*/ 73152 w 91440"/>
                <a:gd name="connsiteY91" fmla="*/ 47752 h 45720"/>
                <a:gd name="connsiteX92" fmla="*/ 73152 w 91440"/>
                <a:gd name="connsiteY92" fmla="*/ 47752 h 45720"/>
                <a:gd name="connsiteX93" fmla="*/ 73152 w 91440"/>
                <a:gd name="connsiteY93" fmla="*/ 47752 h 45720"/>
                <a:gd name="connsiteX94" fmla="*/ 82296 w 91440"/>
                <a:gd name="connsiteY94" fmla="*/ 47752 h 45720"/>
                <a:gd name="connsiteX95" fmla="*/ 82296 w 91440"/>
                <a:gd name="connsiteY95" fmla="*/ 47752 h 45720"/>
                <a:gd name="connsiteX96" fmla="*/ 82296 w 91440"/>
                <a:gd name="connsiteY96" fmla="*/ 47752 h 45720"/>
                <a:gd name="connsiteX97" fmla="*/ 82296 w 91440"/>
                <a:gd name="connsiteY97" fmla="*/ 47752 h 45720"/>
                <a:gd name="connsiteX98" fmla="*/ 77724 w 91440"/>
                <a:gd name="connsiteY98" fmla="*/ 43180 h 45720"/>
                <a:gd name="connsiteX99" fmla="*/ 82296 w 91440"/>
                <a:gd name="connsiteY99" fmla="*/ 47752 h 45720"/>
                <a:gd name="connsiteX100" fmla="*/ 82296 w 91440"/>
                <a:gd name="connsiteY100" fmla="*/ 47752 h 45720"/>
                <a:gd name="connsiteX101" fmla="*/ 100584 w 91440"/>
                <a:gd name="connsiteY101" fmla="*/ 47752 h 45720"/>
                <a:gd name="connsiteX102" fmla="*/ 100584 w 91440"/>
                <a:gd name="connsiteY102" fmla="*/ 47752 h 45720"/>
                <a:gd name="connsiteX103" fmla="*/ 100584 w 91440"/>
                <a:gd name="connsiteY103" fmla="*/ 47752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91440" h="45720">
                  <a:moveTo>
                    <a:pt x="132588" y="43180"/>
                  </a:moveTo>
                  <a:cubicBezTo>
                    <a:pt x="132588" y="43180"/>
                    <a:pt x="132588" y="43180"/>
                    <a:pt x="132588" y="43180"/>
                  </a:cubicBezTo>
                  <a:cubicBezTo>
                    <a:pt x="118872" y="43180"/>
                    <a:pt x="100584" y="38608"/>
                    <a:pt x="86868" y="29464"/>
                  </a:cubicBezTo>
                  <a:cubicBezTo>
                    <a:pt x="82296" y="24892"/>
                    <a:pt x="73152" y="20320"/>
                    <a:pt x="68580" y="15748"/>
                  </a:cubicBezTo>
                  <a:cubicBezTo>
                    <a:pt x="68580" y="15748"/>
                    <a:pt x="59436" y="15748"/>
                    <a:pt x="59436" y="11176"/>
                  </a:cubicBezTo>
                  <a:cubicBezTo>
                    <a:pt x="59436" y="6604"/>
                    <a:pt x="64008" y="11176"/>
                    <a:pt x="64008" y="11176"/>
                  </a:cubicBezTo>
                  <a:cubicBezTo>
                    <a:pt x="64008" y="11176"/>
                    <a:pt x="64008" y="11176"/>
                    <a:pt x="64008" y="11176"/>
                  </a:cubicBezTo>
                  <a:cubicBezTo>
                    <a:pt x="64008" y="6604"/>
                    <a:pt x="54864" y="2032"/>
                    <a:pt x="50292" y="2032"/>
                  </a:cubicBezTo>
                  <a:cubicBezTo>
                    <a:pt x="45720" y="-2540"/>
                    <a:pt x="41148" y="2032"/>
                    <a:pt x="36576" y="2032"/>
                  </a:cubicBezTo>
                  <a:cubicBezTo>
                    <a:pt x="32004" y="-2540"/>
                    <a:pt x="32004" y="2032"/>
                    <a:pt x="27432" y="6604"/>
                  </a:cubicBezTo>
                  <a:cubicBezTo>
                    <a:pt x="27432" y="11176"/>
                    <a:pt x="18288" y="6604"/>
                    <a:pt x="18288" y="6604"/>
                  </a:cubicBezTo>
                  <a:cubicBezTo>
                    <a:pt x="18288" y="6604"/>
                    <a:pt x="27432" y="6604"/>
                    <a:pt x="22860" y="11176"/>
                  </a:cubicBezTo>
                  <a:cubicBezTo>
                    <a:pt x="22860" y="11176"/>
                    <a:pt x="18288" y="11176"/>
                    <a:pt x="18288" y="11176"/>
                  </a:cubicBezTo>
                  <a:cubicBezTo>
                    <a:pt x="18288" y="15748"/>
                    <a:pt x="18288" y="15748"/>
                    <a:pt x="18288" y="20320"/>
                  </a:cubicBezTo>
                  <a:cubicBezTo>
                    <a:pt x="22860" y="29464"/>
                    <a:pt x="32004" y="15748"/>
                    <a:pt x="36576" y="20320"/>
                  </a:cubicBezTo>
                  <a:cubicBezTo>
                    <a:pt x="41148" y="24892"/>
                    <a:pt x="22860" y="24892"/>
                    <a:pt x="27432" y="34036"/>
                  </a:cubicBezTo>
                  <a:cubicBezTo>
                    <a:pt x="32004" y="43180"/>
                    <a:pt x="45720" y="38608"/>
                    <a:pt x="50292" y="47752"/>
                  </a:cubicBezTo>
                  <a:cubicBezTo>
                    <a:pt x="50292" y="47752"/>
                    <a:pt x="50292" y="47752"/>
                    <a:pt x="50292" y="47752"/>
                  </a:cubicBezTo>
                  <a:cubicBezTo>
                    <a:pt x="50292" y="43180"/>
                    <a:pt x="32004" y="43180"/>
                    <a:pt x="32004" y="43180"/>
                  </a:cubicBezTo>
                  <a:cubicBezTo>
                    <a:pt x="32004" y="43180"/>
                    <a:pt x="32004" y="38608"/>
                    <a:pt x="27432" y="38608"/>
                  </a:cubicBezTo>
                  <a:cubicBezTo>
                    <a:pt x="27432" y="34036"/>
                    <a:pt x="27432" y="38608"/>
                    <a:pt x="22860" y="34036"/>
                  </a:cubicBezTo>
                  <a:cubicBezTo>
                    <a:pt x="22860" y="34036"/>
                    <a:pt x="22860" y="34036"/>
                    <a:pt x="27432" y="34036"/>
                  </a:cubicBezTo>
                  <a:cubicBezTo>
                    <a:pt x="22860" y="34036"/>
                    <a:pt x="22860" y="29464"/>
                    <a:pt x="22860" y="24892"/>
                  </a:cubicBezTo>
                  <a:cubicBezTo>
                    <a:pt x="18288" y="24892"/>
                    <a:pt x="18288" y="29464"/>
                    <a:pt x="22860" y="29464"/>
                  </a:cubicBezTo>
                  <a:cubicBezTo>
                    <a:pt x="22860" y="29464"/>
                    <a:pt x="22860" y="29464"/>
                    <a:pt x="18288" y="29464"/>
                  </a:cubicBezTo>
                  <a:cubicBezTo>
                    <a:pt x="18288" y="29464"/>
                    <a:pt x="22860" y="34036"/>
                    <a:pt x="22860" y="34036"/>
                  </a:cubicBezTo>
                  <a:cubicBezTo>
                    <a:pt x="22860" y="34036"/>
                    <a:pt x="22860" y="34036"/>
                    <a:pt x="18288" y="34036"/>
                  </a:cubicBezTo>
                  <a:cubicBezTo>
                    <a:pt x="18288" y="34036"/>
                    <a:pt x="18288" y="38608"/>
                    <a:pt x="22860" y="38608"/>
                  </a:cubicBezTo>
                  <a:cubicBezTo>
                    <a:pt x="18288" y="38608"/>
                    <a:pt x="22860" y="43180"/>
                    <a:pt x="13716" y="43180"/>
                  </a:cubicBezTo>
                  <a:cubicBezTo>
                    <a:pt x="9144" y="43180"/>
                    <a:pt x="9144" y="43180"/>
                    <a:pt x="4572" y="43180"/>
                  </a:cubicBezTo>
                  <a:cubicBezTo>
                    <a:pt x="0" y="43180"/>
                    <a:pt x="0" y="43180"/>
                    <a:pt x="0" y="43180"/>
                  </a:cubicBezTo>
                  <a:cubicBezTo>
                    <a:pt x="0" y="43180"/>
                    <a:pt x="0" y="47752"/>
                    <a:pt x="4572" y="47752"/>
                  </a:cubicBezTo>
                  <a:cubicBezTo>
                    <a:pt x="4572" y="47752"/>
                    <a:pt x="4572" y="47752"/>
                    <a:pt x="4572" y="47752"/>
                  </a:cubicBezTo>
                  <a:cubicBezTo>
                    <a:pt x="4572" y="47752"/>
                    <a:pt x="9144" y="52324"/>
                    <a:pt x="9144" y="52324"/>
                  </a:cubicBezTo>
                  <a:cubicBezTo>
                    <a:pt x="4572" y="43180"/>
                    <a:pt x="22860" y="52324"/>
                    <a:pt x="22860" y="47752"/>
                  </a:cubicBezTo>
                  <a:cubicBezTo>
                    <a:pt x="22860" y="47752"/>
                    <a:pt x="22860" y="47752"/>
                    <a:pt x="22860" y="52324"/>
                  </a:cubicBezTo>
                  <a:cubicBezTo>
                    <a:pt x="22860" y="52324"/>
                    <a:pt x="27432" y="47752"/>
                    <a:pt x="32004" y="47752"/>
                  </a:cubicBezTo>
                  <a:cubicBezTo>
                    <a:pt x="32004" y="47752"/>
                    <a:pt x="27432" y="47752"/>
                    <a:pt x="27432" y="52324"/>
                  </a:cubicBezTo>
                  <a:cubicBezTo>
                    <a:pt x="27432" y="52324"/>
                    <a:pt x="27432" y="52324"/>
                    <a:pt x="32004" y="52324"/>
                  </a:cubicBezTo>
                  <a:cubicBezTo>
                    <a:pt x="32004" y="52324"/>
                    <a:pt x="32004" y="52324"/>
                    <a:pt x="32004" y="52324"/>
                  </a:cubicBezTo>
                  <a:cubicBezTo>
                    <a:pt x="32004" y="52324"/>
                    <a:pt x="32004" y="52324"/>
                    <a:pt x="32004" y="52324"/>
                  </a:cubicBezTo>
                  <a:cubicBezTo>
                    <a:pt x="32004" y="52324"/>
                    <a:pt x="32004" y="52324"/>
                    <a:pt x="27432" y="52324"/>
                  </a:cubicBezTo>
                  <a:cubicBezTo>
                    <a:pt x="27432" y="47752"/>
                    <a:pt x="22860" y="52324"/>
                    <a:pt x="18288" y="52324"/>
                  </a:cubicBezTo>
                  <a:cubicBezTo>
                    <a:pt x="18288" y="52324"/>
                    <a:pt x="18288" y="56896"/>
                    <a:pt x="18288" y="56896"/>
                  </a:cubicBezTo>
                  <a:cubicBezTo>
                    <a:pt x="22860" y="56896"/>
                    <a:pt x="32004" y="56896"/>
                    <a:pt x="36576" y="61468"/>
                  </a:cubicBezTo>
                  <a:cubicBezTo>
                    <a:pt x="36576" y="56896"/>
                    <a:pt x="36576" y="56896"/>
                    <a:pt x="41148" y="61468"/>
                  </a:cubicBezTo>
                  <a:cubicBezTo>
                    <a:pt x="41148" y="56896"/>
                    <a:pt x="36576" y="56896"/>
                    <a:pt x="36576" y="56896"/>
                  </a:cubicBezTo>
                  <a:cubicBezTo>
                    <a:pt x="36576" y="56896"/>
                    <a:pt x="36576" y="56896"/>
                    <a:pt x="36576" y="52324"/>
                  </a:cubicBezTo>
                  <a:cubicBezTo>
                    <a:pt x="36576" y="52324"/>
                    <a:pt x="32004" y="52324"/>
                    <a:pt x="32004" y="52324"/>
                  </a:cubicBezTo>
                  <a:cubicBezTo>
                    <a:pt x="32004" y="52324"/>
                    <a:pt x="36576" y="52324"/>
                    <a:pt x="36576" y="52324"/>
                  </a:cubicBezTo>
                  <a:cubicBezTo>
                    <a:pt x="36576" y="52324"/>
                    <a:pt x="41148" y="52324"/>
                    <a:pt x="45720" y="52324"/>
                  </a:cubicBezTo>
                  <a:cubicBezTo>
                    <a:pt x="45720" y="52324"/>
                    <a:pt x="41148" y="56896"/>
                    <a:pt x="41148" y="56896"/>
                  </a:cubicBezTo>
                  <a:cubicBezTo>
                    <a:pt x="41148" y="56896"/>
                    <a:pt x="45720" y="56896"/>
                    <a:pt x="45720" y="56896"/>
                  </a:cubicBezTo>
                  <a:cubicBezTo>
                    <a:pt x="45720" y="56896"/>
                    <a:pt x="45720" y="61468"/>
                    <a:pt x="50292" y="61468"/>
                  </a:cubicBezTo>
                  <a:cubicBezTo>
                    <a:pt x="45720" y="66040"/>
                    <a:pt x="54864" y="66040"/>
                    <a:pt x="54864" y="66040"/>
                  </a:cubicBezTo>
                  <a:cubicBezTo>
                    <a:pt x="54864" y="66040"/>
                    <a:pt x="54864" y="66040"/>
                    <a:pt x="50292" y="66040"/>
                  </a:cubicBezTo>
                  <a:cubicBezTo>
                    <a:pt x="50292" y="66040"/>
                    <a:pt x="54864" y="70612"/>
                    <a:pt x="54864" y="70612"/>
                  </a:cubicBezTo>
                  <a:cubicBezTo>
                    <a:pt x="54864" y="70612"/>
                    <a:pt x="54864" y="70612"/>
                    <a:pt x="54864" y="70612"/>
                  </a:cubicBezTo>
                  <a:cubicBezTo>
                    <a:pt x="59436" y="70612"/>
                    <a:pt x="59436" y="75184"/>
                    <a:pt x="64008" y="70612"/>
                  </a:cubicBezTo>
                  <a:cubicBezTo>
                    <a:pt x="64008" y="70612"/>
                    <a:pt x="59436" y="66040"/>
                    <a:pt x="59436" y="66040"/>
                  </a:cubicBezTo>
                  <a:cubicBezTo>
                    <a:pt x="64008" y="61468"/>
                    <a:pt x="68580" y="70612"/>
                    <a:pt x="68580" y="70612"/>
                  </a:cubicBezTo>
                  <a:cubicBezTo>
                    <a:pt x="73152" y="66040"/>
                    <a:pt x="82296" y="75184"/>
                    <a:pt x="86868" y="75184"/>
                  </a:cubicBezTo>
                  <a:cubicBezTo>
                    <a:pt x="82296" y="70612"/>
                    <a:pt x="82296" y="70612"/>
                    <a:pt x="77724" y="66040"/>
                  </a:cubicBezTo>
                  <a:cubicBezTo>
                    <a:pt x="77724" y="66040"/>
                    <a:pt x="82296" y="66040"/>
                    <a:pt x="82296" y="66040"/>
                  </a:cubicBezTo>
                  <a:cubicBezTo>
                    <a:pt x="77724" y="61468"/>
                    <a:pt x="73152" y="66040"/>
                    <a:pt x="68580" y="61468"/>
                  </a:cubicBezTo>
                  <a:cubicBezTo>
                    <a:pt x="73152" y="61468"/>
                    <a:pt x="77724" y="56896"/>
                    <a:pt x="77724" y="61468"/>
                  </a:cubicBezTo>
                  <a:cubicBezTo>
                    <a:pt x="77724" y="61468"/>
                    <a:pt x="91440" y="66040"/>
                    <a:pt x="91440" y="66040"/>
                  </a:cubicBezTo>
                  <a:cubicBezTo>
                    <a:pt x="91440" y="66040"/>
                    <a:pt x="105156" y="70612"/>
                    <a:pt x="100584" y="61468"/>
                  </a:cubicBezTo>
                  <a:cubicBezTo>
                    <a:pt x="100584" y="61468"/>
                    <a:pt x="100584" y="61468"/>
                    <a:pt x="105156" y="61468"/>
                  </a:cubicBezTo>
                  <a:cubicBezTo>
                    <a:pt x="105156" y="61468"/>
                    <a:pt x="105156" y="61468"/>
                    <a:pt x="105156" y="61468"/>
                  </a:cubicBezTo>
                  <a:cubicBezTo>
                    <a:pt x="105156" y="61468"/>
                    <a:pt x="105156" y="61468"/>
                    <a:pt x="100584" y="61468"/>
                  </a:cubicBezTo>
                  <a:cubicBezTo>
                    <a:pt x="105156" y="61468"/>
                    <a:pt x="109728" y="61468"/>
                    <a:pt x="114300" y="61468"/>
                  </a:cubicBezTo>
                  <a:cubicBezTo>
                    <a:pt x="118872" y="61468"/>
                    <a:pt x="123444" y="61468"/>
                    <a:pt x="128016" y="61468"/>
                  </a:cubicBezTo>
                  <a:cubicBezTo>
                    <a:pt x="132588" y="47752"/>
                    <a:pt x="137160" y="43180"/>
                    <a:pt x="132588" y="43180"/>
                  </a:cubicBezTo>
                  <a:close/>
                  <a:moveTo>
                    <a:pt x="18288" y="38608"/>
                  </a:moveTo>
                  <a:cubicBezTo>
                    <a:pt x="18288" y="38608"/>
                    <a:pt x="18288" y="38608"/>
                    <a:pt x="18288" y="38608"/>
                  </a:cubicBezTo>
                  <a:lnTo>
                    <a:pt x="18288" y="38608"/>
                  </a:lnTo>
                  <a:close/>
                  <a:moveTo>
                    <a:pt x="41148" y="34036"/>
                  </a:moveTo>
                  <a:cubicBezTo>
                    <a:pt x="36576" y="34036"/>
                    <a:pt x="36576" y="34036"/>
                    <a:pt x="41148" y="34036"/>
                  </a:cubicBezTo>
                  <a:cubicBezTo>
                    <a:pt x="36576" y="34036"/>
                    <a:pt x="36576" y="34036"/>
                    <a:pt x="41148" y="34036"/>
                  </a:cubicBezTo>
                  <a:close/>
                  <a:moveTo>
                    <a:pt x="36576" y="34036"/>
                  </a:moveTo>
                  <a:cubicBezTo>
                    <a:pt x="41148" y="34036"/>
                    <a:pt x="41148" y="38608"/>
                    <a:pt x="45720" y="38608"/>
                  </a:cubicBezTo>
                  <a:cubicBezTo>
                    <a:pt x="45720" y="38608"/>
                    <a:pt x="45720" y="38608"/>
                    <a:pt x="45720" y="38608"/>
                  </a:cubicBezTo>
                  <a:cubicBezTo>
                    <a:pt x="41148" y="38608"/>
                    <a:pt x="36576" y="38608"/>
                    <a:pt x="36576" y="34036"/>
                  </a:cubicBezTo>
                  <a:close/>
                  <a:moveTo>
                    <a:pt x="54864" y="47752"/>
                  </a:moveTo>
                  <a:cubicBezTo>
                    <a:pt x="54864" y="47752"/>
                    <a:pt x="54864" y="47752"/>
                    <a:pt x="54864" y="47752"/>
                  </a:cubicBezTo>
                  <a:cubicBezTo>
                    <a:pt x="59436" y="47752"/>
                    <a:pt x="59436" y="47752"/>
                    <a:pt x="59436" y="47752"/>
                  </a:cubicBezTo>
                  <a:cubicBezTo>
                    <a:pt x="59436" y="47752"/>
                    <a:pt x="59436" y="47752"/>
                    <a:pt x="54864" y="47752"/>
                  </a:cubicBezTo>
                  <a:close/>
                  <a:moveTo>
                    <a:pt x="68580" y="52324"/>
                  </a:moveTo>
                  <a:cubicBezTo>
                    <a:pt x="68580" y="52324"/>
                    <a:pt x="68580" y="52324"/>
                    <a:pt x="68580" y="52324"/>
                  </a:cubicBezTo>
                  <a:lnTo>
                    <a:pt x="68580" y="52324"/>
                  </a:lnTo>
                  <a:close/>
                  <a:moveTo>
                    <a:pt x="73152" y="47752"/>
                  </a:moveTo>
                  <a:cubicBezTo>
                    <a:pt x="73152" y="47752"/>
                    <a:pt x="73152" y="47752"/>
                    <a:pt x="73152" y="47752"/>
                  </a:cubicBezTo>
                  <a:cubicBezTo>
                    <a:pt x="77724" y="47752"/>
                    <a:pt x="73152" y="47752"/>
                    <a:pt x="73152" y="47752"/>
                  </a:cubicBezTo>
                  <a:close/>
                  <a:moveTo>
                    <a:pt x="82296" y="47752"/>
                  </a:moveTo>
                  <a:cubicBezTo>
                    <a:pt x="82296" y="47752"/>
                    <a:pt x="82296" y="47752"/>
                    <a:pt x="82296" y="47752"/>
                  </a:cubicBezTo>
                  <a:cubicBezTo>
                    <a:pt x="82296" y="47752"/>
                    <a:pt x="82296" y="47752"/>
                    <a:pt x="82296" y="47752"/>
                  </a:cubicBezTo>
                  <a:cubicBezTo>
                    <a:pt x="82296" y="47752"/>
                    <a:pt x="82296" y="47752"/>
                    <a:pt x="82296" y="47752"/>
                  </a:cubicBezTo>
                  <a:cubicBezTo>
                    <a:pt x="77724" y="47752"/>
                    <a:pt x="77724" y="47752"/>
                    <a:pt x="77724" y="43180"/>
                  </a:cubicBezTo>
                  <a:cubicBezTo>
                    <a:pt x="77724" y="47752"/>
                    <a:pt x="82296" y="47752"/>
                    <a:pt x="82296" y="47752"/>
                  </a:cubicBezTo>
                  <a:cubicBezTo>
                    <a:pt x="82296" y="47752"/>
                    <a:pt x="82296" y="47752"/>
                    <a:pt x="82296" y="47752"/>
                  </a:cubicBezTo>
                  <a:close/>
                  <a:moveTo>
                    <a:pt x="100584" y="47752"/>
                  </a:moveTo>
                  <a:cubicBezTo>
                    <a:pt x="100584" y="47752"/>
                    <a:pt x="105156" y="47752"/>
                    <a:pt x="100584" y="47752"/>
                  </a:cubicBezTo>
                  <a:cubicBezTo>
                    <a:pt x="105156" y="52324"/>
                    <a:pt x="105156" y="52324"/>
                    <a:pt x="100584" y="4775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35" name="Freeform: Shape 615">
              <a:extLst>
                <a:ext uri="{FF2B5EF4-FFF2-40B4-BE49-F238E27FC236}">
                  <a16:creationId xmlns:a16="http://schemas.microsoft.com/office/drawing/2014/main" id="{DDDE2AC6-64B8-D742-B515-615410177E08}"/>
                </a:ext>
              </a:extLst>
            </p:cNvPr>
            <p:cNvSpPr/>
            <p:nvPr/>
          </p:nvSpPr>
          <p:spPr>
            <a:xfrm>
              <a:off x="6556247" y="518444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36" name="Freeform: Shape 616">
              <a:extLst>
                <a:ext uri="{FF2B5EF4-FFF2-40B4-BE49-F238E27FC236}">
                  <a16:creationId xmlns:a16="http://schemas.microsoft.com/office/drawing/2014/main" id="{8C91ED83-6BDD-5E47-8A8A-DA22E2CE73ED}"/>
                </a:ext>
              </a:extLst>
            </p:cNvPr>
            <p:cNvSpPr/>
            <p:nvPr/>
          </p:nvSpPr>
          <p:spPr>
            <a:xfrm>
              <a:off x="6496811" y="518901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37" name="Freeform: Shape 617">
              <a:extLst>
                <a:ext uri="{FF2B5EF4-FFF2-40B4-BE49-F238E27FC236}">
                  <a16:creationId xmlns:a16="http://schemas.microsoft.com/office/drawing/2014/main" id="{813F1D73-6B92-2B41-A01E-B7EAF8945318}"/>
                </a:ext>
              </a:extLst>
            </p:cNvPr>
            <p:cNvSpPr/>
            <p:nvPr/>
          </p:nvSpPr>
          <p:spPr>
            <a:xfrm>
              <a:off x="6565391" y="5186987"/>
              <a:ext cx="45720" cy="45720"/>
            </a:xfrm>
            <a:custGeom>
              <a:avLst/>
              <a:gdLst>
                <a:gd name="connsiteX0" fmla="*/ 0 w 0"/>
                <a:gd name="connsiteY0" fmla="*/ 2032 h 0"/>
                <a:gd name="connsiteX1" fmla="*/ 18288 w 0"/>
                <a:gd name="connsiteY1" fmla="*/ 2032 h 0"/>
                <a:gd name="connsiteX2" fmla="*/ 13716 w 0"/>
                <a:gd name="connsiteY2" fmla="*/ 2032 h 0"/>
                <a:gd name="connsiteX3" fmla="*/ 0 w 0"/>
                <a:gd name="connsiteY3" fmla="*/ 2032 h 0"/>
              </a:gdLst>
              <a:ahLst/>
              <a:cxnLst>
                <a:cxn ang="0">
                  <a:pos x="connsiteX0" y="connsiteY0"/>
                </a:cxn>
                <a:cxn ang="0">
                  <a:pos x="connsiteX1" y="connsiteY1"/>
                </a:cxn>
                <a:cxn ang="0">
                  <a:pos x="connsiteX2" y="connsiteY2"/>
                </a:cxn>
                <a:cxn ang="0">
                  <a:pos x="connsiteX3" y="connsiteY3"/>
                </a:cxn>
              </a:cxnLst>
              <a:rect l="l" t="t" r="r" b="b"/>
              <a:pathLst>
                <a:path>
                  <a:moveTo>
                    <a:pt x="0" y="2032"/>
                  </a:moveTo>
                  <a:cubicBezTo>
                    <a:pt x="4572" y="6604"/>
                    <a:pt x="13716" y="2032"/>
                    <a:pt x="18288" y="2032"/>
                  </a:cubicBezTo>
                  <a:cubicBezTo>
                    <a:pt x="18288" y="2032"/>
                    <a:pt x="13716" y="2032"/>
                    <a:pt x="13716" y="2032"/>
                  </a:cubicBezTo>
                  <a:cubicBezTo>
                    <a:pt x="4572" y="-2540"/>
                    <a:pt x="4572" y="2032"/>
                    <a:pt x="0"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38" name="Freeform: Shape 618">
              <a:extLst>
                <a:ext uri="{FF2B5EF4-FFF2-40B4-BE49-F238E27FC236}">
                  <a16:creationId xmlns:a16="http://schemas.microsoft.com/office/drawing/2014/main" id="{D849D9E8-456E-3341-9C04-DB34B8D98EFC}"/>
                </a:ext>
              </a:extLst>
            </p:cNvPr>
            <p:cNvSpPr/>
            <p:nvPr/>
          </p:nvSpPr>
          <p:spPr>
            <a:xfrm>
              <a:off x="7534656" y="2637843"/>
              <a:ext cx="45720" cy="45720"/>
            </a:xfrm>
            <a:custGeom>
              <a:avLst/>
              <a:gdLst>
                <a:gd name="connsiteX0" fmla="*/ 4572 w 0"/>
                <a:gd name="connsiteY0" fmla="*/ 13716 h 0"/>
                <a:gd name="connsiteX1" fmla="*/ 4572 w 0"/>
                <a:gd name="connsiteY1" fmla="*/ 13716 h 0"/>
                <a:gd name="connsiteX2" fmla="*/ 4572 w 0"/>
                <a:gd name="connsiteY2" fmla="*/ 4572 h 0"/>
                <a:gd name="connsiteX3" fmla="*/ 4572 w 0"/>
                <a:gd name="connsiteY3" fmla="*/ 0 h 0"/>
                <a:gd name="connsiteX4" fmla="*/ 0 w 0"/>
                <a:gd name="connsiteY4" fmla="*/ 4572 h 0"/>
                <a:gd name="connsiteX5" fmla="*/ 4572 w 0"/>
                <a:gd name="connsiteY5" fmla="*/ 4572 h 0"/>
                <a:gd name="connsiteX6" fmla="*/ 0 w 0"/>
                <a:gd name="connsiteY6" fmla="*/ 4572 h 0"/>
                <a:gd name="connsiteX7" fmla="*/ 0 w 0"/>
                <a:gd name="connsiteY7" fmla="*/ 4572 h 0"/>
                <a:gd name="connsiteX8" fmla="*/ 4572 w 0"/>
                <a:gd name="connsiteY8" fmla="*/ 1371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a:moveTo>
                    <a:pt x="4572" y="13716"/>
                  </a:moveTo>
                  <a:cubicBezTo>
                    <a:pt x="4572" y="13716"/>
                    <a:pt x="4572" y="13716"/>
                    <a:pt x="4572" y="13716"/>
                  </a:cubicBezTo>
                  <a:cubicBezTo>
                    <a:pt x="0" y="13716"/>
                    <a:pt x="9144" y="9144"/>
                    <a:pt x="4572" y="4572"/>
                  </a:cubicBezTo>
                  <a:cubicBezTo>
                    <a:pt x="4572" y="4572"/>
                    <a:pt x="13716" y="0"/>
                    <a:pt x="4572" y="0"/>
                  </a:cubicBezTo>
                  <a:cubicBezTo>
                    <a:pt x="0" y="0"/>
                    <a:pt x="0" y="0"/>
                    <a:pt x="0" y="4572"/>
                  </a:cubicBezTo>
                  <a:cubicBezTo>
                    <a:pt x="0" y="4572"/>
                    <a:pt x="0" y="4572"/>
                    <a:pt x="4572" y="4572"/>
                  </a:cubicBezTo>
                  <a:cubicBezTo>
                    <a:pt x="4572" y="4572"/>
                    <a:pt x="4572" y="4572"/>
                    <a:pt x="0" y="4572"/>
                  </a:cubicBezTo>
                  <a:cubicBezTo>
                    <a:pt x="0" y="4572"/>
                    <a:pt x="0" y="4572"/>
                    <a:pt x="0" y="4572"/>
                  </a:cubicBezTo>
                  <a:cubicBezTo>
                    <a:pt x="4572" y="9144"/>
                    <a:pt x="4572" y="13716"/>
                    <a:pt x="4572" y="1371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39" name="Freeform: Shape 619">
              <a:extLst>
                <a:ext uri="{FF2B5EF4-FFF2-40B4-BE49-F238E27FC236}">
                  <a16:creationId xmlns:a16="http://schemas.microsoft.com/office/drawing/2014/main" id="{3E3A0870-D3B3-B844-A000-064DA90C58F0}"/>
                </a:ext>
              </a:extLst>
            </p:cNvPr>
            <p:cNvSpPr/>
            <p:nvPr/>
          </p:nvSpPr>
          <p:spPr>
            <a:xfrm>
              <a:off x="7548372" y="2618275"/>
              <a:ext cx="45720" cy="45720"/>
            </a:xfrm>
            <a:custGeom>
              <a:avLst/>
              <a:gdLst>
                <a:gd name="connsiteX0" fmla="*/ 4572 w 0"/>
                <a:gd name="connsiteY0" fmla="*/ 10424 h 0"/>
                <a:gd name="connsiteX1" fmla="*/ 4572 w 0"/>
                <a:gd name="connsiteY1" fmla="*/ 10424 h 0"/>
                <a:gd name="connsiteX2" fmla="*/ 0 w 0"/>
                <a:gd name="connsiteY2" fmla="*/ 10424 h 0"/>
                <a:gd name="connsiteX3" fmla="*/ 4572 w 0"/>
                <a:gd name="connsiteY3" fmla="*/ 14996 h 0"/>
                <a:gd name="connsiteX4" fmla="*/ 0 w 0"/>
                <a:gd name="connsiteY4" fmla="*/ 14996 h 0"/>
                <a:gd name="connsiteX5" fmla="*/ 13716 w 0"/>
                <a:gd name="connsiteY5" fmla="*/ 5852 h 0"/>
                <a:gd name="connsiteX6" fmla="*/ 13716 w 0"/>
                <a:gd name="connsiteY6" fmla="*/ 1280 h 0"/>
                <a:gd name="connsiteX7" fmla="*/ 4572 w 0"/>
                <a:gd name="connsiteY7" fmla="*/ 10424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a:moveTo>
                    <a:pt x="4572" y="10424"/>
                  </a:moveTo>
                  <a:cubicBezTo>
                    <a:pt x="0" y="10424"/>
                    <a:pt x="0" y="10424"/>
                    <a:pt x="4572" y="10424"/>
                  </a:cubicBezTo>
                  <a:cubicBezTo>
                    <a:pt x="4572" y="10424"/>
                    <a:pt x="0" y="10424"/>
                    <a:pt x="0" y="10424"/>
                  </a:cubicBezTo>
                  <a:cubicBezTo>
                    <a:pt x="0" y="14996"/>
                    <a:pt x="0" y="14996"/>
                    <a:pt x="4572" y="14996"/>
                  </a:cubicBezTo>
                  <a:cubicBezTo>
                    <a:pt x="4572" y="14996"/>
                    <a:pt x="0" y="14996"/>
                    <a:pt x="0" y="14996"/>
                  </a:cubicBezTo>
                  <a:cubicBezTo>
                    <a:pt x="4572" y="19568"/>
                    <a:pt x="13716" y="10424"/>
                    <a:pt x="13716" y="5852"/>
                  </a:cubicBezTo>
                  <a:cubicBezTo>
                    <a:pt x="13716" y="5852"/>
                    <a:pt x="18288" y="-3292"/>
                    <a:pt x="13716" y="1280"/>
                  </a:cubicBezTo>
                  <a:cubicBezTo>
                    <a:pt x="9144" y="5852"/>
                    <a:pt x="4572" y="10424"/>
                    <a:pt x="4572" y="1042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40" name="Freeform: Shape 620">
              <a:extLst>
                <a:ext uri="{FF2B5EF4-FFF2-40B4-BE49-F238E27FC236}">
                  <a16:creationId xmlns:a16="http://schemas.microsoft.com/office/drawing/2014/main" id="{2627CE6D-D0DE-9D41-8D80-75675E4533B2}"/>
                </a:ext>
              </a:extLst>
            </p:cNvPr>
            <p:cNvSpPr/>
            <p:nvPr/>
          </p:nvSpPr>
          <p:spPr>
            <a:xfrm>
              <a:off x="7543800" y="2660703"/>
              <a:ext cx="45720" cy="45720"/>
            </a:xfrm>
            <a:custGeom>
              <a:avLst/>
              <a:gdLst>
                <a:gd name="connsiteX0" fmla="*/ 4572 w 0"/>
                <a:gd name="connsiteY0" fmla="*/ 4572 h 0"/>
                <a:gd name="connsiteX1" fmla="*/ 0 w 0"/>
                <a:gd name="connsiteY1" fmla="*/ 9144 h 0"/>
                <a:gd name="connsiteX2" fmla="*/ 9144 w 0"/>
                <a:gd name="connsiteY2" fmla="*/ 0 h 0"/>
                <a:gd name="connsiteX3" fmla="*/ 4572 w 0"/>
                <a:gd name="connsiteY3" fmla="*/ 4572 h 0"/>
              </a:gdLst>
              <a:ahLst/>
              <a:cxnLst>
                <a:cxn ang="0">
                  <a:pos x="connsiteX0" y="connsiteY0"/>
                </a:cxn>
                <a:cxn ang="0">
                  <a:pos x="connsiteX1" y="connsiteY1"/>
                </a:cxn>
                <a:cxn ang="0">
                  <a:pos x="connsiteX2" y="connsiteY2"/>
                </a:cxn>
                <a:cxn ang="0">
                  <a:pos x="connsiteX3" y="connsiteY3"/>
                </a:cxn>
              </a:cxnLst>
              <a:rect l="l" t="t" r="r" b="b"/>
              <a:pathLst>
                <a:path>
                  <a:moveTo>
                    <a:pt x="4572" y="4572"/>
                  </a:moveTo>
                  <a:cubicBezTo>
                    <a:pt x="0" y="4572"/>
                    <a:pt x="0" y="4572"/>
                    <a:pt x="0" y="9144"/>
                  </a:cubicBezTo>
                  <a:cubicBezTo>
                    <a:pt x="4572" y="4572"/>
                    <a:pt x="9144" y="4572"/>
                    <a:pt x="9144" y="0"/>
                  </a:cubicBezTo>
                  <a:cubicBezTo>
                    <a:pt x="9144" y="0"/>
                    <a:pt x="4572" y="0"/>
                    <a:pt x="4572"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41" name="Freeform: Shape 621">
              <a:extLst>
                <a:ext uri="{FF2B5EF4-FFF2-40B4-BE49-F238E27FC236}">
                  <a16:creationId xmlns:a16="http://schemas.microsoft.com/office/drawing/2014/main" id="{2DE11AEB-BABB-5448-A4AD-A0D6F6A63F62}"/>
                </a:ext>
              </a:extLst>
            </p:cNvPr>
            <p:cNvSpPr/>
            <p:nvPr/>
          </p:nvSpPr>
          <p:spPr>
            <a:xfrm>
              <a:off x="7548372" y="2669847"/>
              <a:ext cx="45720" cy="45720"/>
            </a:xfrm>
            <a:custGeom>
              <a:avLst/>
              <a:gdLst>
                <a:gd name="connsiteX0" fmla="*/ 0 w 0"/>
                <a:gd name="connsiteY0" fmla="*/ 13716 h 0"/>
                <a:gd name="connsiteX1" fmla="*/ 4572 w 0"/>
                <a:gd name="connsiteY1" fmla="*/ 9144 h 0"/>
                <a:gd name="connsiteX2" fmla="*/ 0 w 0"/>
                <a:gd name="connsiteY2" fmla="*/ 13716 h 0"/>
                <a:gd name="connsiteX3" fmla="*/ 9144 w 0"/>
                <a:gd name="connsiteY3" fmla="*/ 9144 h 0"/>
                <a:gd name="connsiteX4" fmla="*/ 9144 w 0"/>
                <a:gd name="connsiteY4" fmla="*/ 9144 h 0"/>
                <a:gd name="connsiteX5" fmla="*/ 13716 w 0"/>
                <a:gd name="connsiteY5" fmla="*/ 0 h 0"/>
                <a:gd name="connsiteX6" fmla="*/ 4572 w 0"/>
                <a:gd name="connsiteY6" fmla="*/ 9144 h 0"/>
                <a:gd name="connsiteX7" fmla="*/ 4572 w 0"/>
                <a:gd name="connsiteY7" fmla="*/ 9144 h 0"/>
                <a:gd name="connsiteX8" fmla="*/ 4572 w 0"/>
                <a:gd name="connsiteY8" fmla="*/ 9144 h 0"/>
                <a:gd name="connsiteX9" fmla="*/ 4572 w 0"/>
                <a:gd name="connsiteY9" fmla="*/ 9144 h 0"/>
                <a:gd name="connsiteX10" fmla="*/ 0 w 0"/>
                <a:gd name="connsiteY10" fmla="*/ 1371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a:moveTo>
                    <a:pt x="0" y="13716"/>
                  </a:moveTo>
                  <a:cubicBezTo>
                    <a:pt x="0" y="13716"/>
                    <a:pt x="4572" y="9144"/>
                    <a:pt x="4572" y="9144"/>
                  </a:cubicBezTo>
                  <a:cubicBezTo>
                    <a:pt x="4572" y="13716"/>
                    <a:pt x="4572" y="13716"/>
                    <a:pt x="0" y="13716"/>
                  </a:cubicBezTo>
                  <a:cubicBezTo>
                    <a:pt x="4572" y="13716"/>
                    <a:pt x="9144" y="13716"/>
                    <a:pt x="9144" y="9144"/>
                  </a:cubicBezTo>
                  <a:cubicBezTo>
                    <a:pt x="9144" y="9144"/>
                    <a:pt x="9144" y="9144"/>
                    <a:pt x="9144" y="9144"/>
                  </a:cubicBezTo>
                  <a:cubicBezTo>
                    <a:pt x="13716" y="4572"/>
                    <a:pt x="13716" y="4572"/>
                    <a:pt x="13716" y="0"/>
                  </a:cubicBezTo>
                  <a:cubicBezTo>
                    <a:pt x="13716" y="0"/>
                    <a:pt x="4572" y="4572"/>
                    <a:pt x="4572" y="9144"/>
                  </a:cubicBezTo>
                  <a:cubicBezTo>
                    <a:pt x="4572" y="9144"/>
                    <a:pt x="4572" y="9144"/>
                    <a:pt x="4572" y="9144"/>
                  </a:cubicBezTo>
                  <a:cubicBezTo>
                    <a:pt x="4572" y="9144"/>
                    <a:pt x="4572" y="9144"/>
                    <a:pt x="4572" y="9144"/>
                  </a:cubicBezTo>
                  <a:cubicBezTo>
                    <a:pt x="4572" y="9144"/>
                    <a:pt x="4572" y="9144"/>
                    <a:pt x="4572" y="9144"/>
                  </a:cubicBezTo>
                  <a:cubicBezTo>
                    <a:pt x="4572" y="4572"/>
                    <a:pt x="0" y="13716"/>
                    <a:pt x="0" y="1371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42" name="Freeform: Shape 622">
              <a:extLst>
                <a:ext uri="{FF2B5EF4-FFF2-40B4-BE49-F238E27FC236}">
                  <a16:creationId xmlns:a16="http://schemas.microsoft.com/office/drawing/2014/main" id="{69F44778-4E51-6A45-ABBF-4C6D4387C01D}"/>
                </a:ext>
              </a:extLst>
            </p:cNvPr>
            <p:cNvSpPr/>
            <p:nvPr/>
          </p:nvSpPr>
          <p:spPr>
            <a:xfrm>
              <a:off x="7542554" y="2620063"/>
              <a:ext cx="91440" cy="182880"/>
            </a:xfrm>
            <a:custGeom>
              <a:avLst/>
              <a:gdLst>
                <a:gd name="connsiteX0" fmla="*/ 19534 w 91440"/>
                <a:gd name="connsiteY0" fmla="*/ 26924 h 182880"/>
                <a:gd name="connsiteX1" fmla="*/ 14962 w 91440"/>
                <a:gd name="connsiteY1" fmla="*/ 22352 h 182880"/>
                <a:gd name="connsiteX2" fmla="*/ 5818 w 91440"/>
                <a:gd name="connsiteY2" fmla="*/ 26924 h 182880"/>
                <a:gd name="connsiteX3" fmla="*/ 19534 w 91440"/>
                <a:gd name="connsiteY3" fmla="*/ 36068 h 182880"/>
                <a:gd name="connsiteX4" fmla="*/ 19534 w 91440"/>
                <a:gd name="connsiteY4" fmla="*/ 40640 h 182880"/>
                <a:gd name="connsiteX5" fmla="*/ 28678 w 91440"/>
                <a:gd name="connsiteY5" fmla="*/ 36068 h 182880"/>
                <a:gd name="connsiteX6" fmla="*/ 24106 w 91440"/>
                <a:gd name="connsiteY6" fmla="*/ 45212 h 182880"/>
                <a:gd name="connsiteX7" fmla="*/ 14962 w 91440"/>
                <a:gd name="connsiteY7" fmla="*/ 49784 h 182880"/>
                <a:gd name="connsiteX8" fmla="*/ 19534 w 91440"/>
                <a:gd name="connsiteY8" fmla="*/ 49784 h 182880"/>
                <a:gd name="connsiteX9" fmla="*/ 19534 w 91440"/>
                <a:gd name="connsiteY9" fmla="*/ 49784 h 182880"/>
                <a:gd name="connsiteX10" fmla="*/ 14962 w 91440"/>
                <a:gd name="connsiteY10" fmla="*/ 54356 h 182880"/>
                <a:gd name="connsiteX11" fmla="*/ 19534 w 91440"/>
                <a:gd name="connsiteY11" fmla="*/ 54356 h 182880"/>
                <a:gd name="connsiteX12" fmla="*/ 14962 w 91440"/>
                <a:gd name="connsiteY12" fmla="*/ 58928 h 182880"/>
                <a:gd name="connsiteX13" fmla="*/ 28678 w 91440"/>
                <a:gd name="connsiteY13" fmla="*/ 54356 h 182880"/>
                <a:gd name="connsiteX14" fmla="*/ 28678 w 91440"/>
                <a:gd name="connsiteY14" fmla="*/ 49784 h 182880"/>
                <a:gd name="connsiteX15" fmla="*/ 37822 w 91440"/>
                <a:gd name="connsiteY15" fmla="*/ 45212 h 182880"/>
                <a:gd name="connsiteX16" fmla="*/ 37822 w 91440"/>
                <a:gd name="connsiteY16" fmla="*/ 45212 h 182880"/>
                <a:gd name="connsiteX17" fmla="*/ 28678 w 91440"/>
                <a:gd name="connsiteY17" fmla="*/ 58928 h 182880"/>
                <a:gd name="connsiteX18" fmla="*/ 28678 w 91440"/>
                <a:gd name="connsiteY18" fmla="*/ 68072 h 182880"/>
                <a:gd name="connsiteX19" fmla="*/ 33250 w 91440"/>
                <a:gd name="connsiteY19" fmla="*/ 68072 h 182880"/>
                <a:gd name="connsiteX20" fmla="*/ 37822 w 91440"/>
                <a:gd name="connsiteY20" fmla="*/ 63500 h 182880"/>
                <a:gd name="connsiteX21" fmla="*/ 37822 w 91440"/>
                <a:gd name="connsiteY21" fmla="*/ 63500 h 182880"/>
                <a:gd name="connsiteX22" fmla="*/ 37822 w 91440"/>
                <a:gd name="connsiteY22" fmla="*/ 58928 h 182880"/>
                <a:gd name="connsiteX23" fmla="*/ 42394 w 91440"/>
                <a:gd name="connsiteY23" fmla="*/ 68072 h 182880"/>
                <a:gd name="connsiteX24" fmla="*/ 33250 w 91440"/>
                <a:gd name="connsiteY24" fmla="*/ 81788 h 182880"/>
                <a:gd name="connsiteX25" fmla="*/ 33250 w 91440"/>
                <a:gd name="connsiteY25" fmla="*/ 90932 h 182880"/>
                <a:gd name="connsiteX26" fmla="*/ 42394 w 91440"/>
                <a:gd name="connsiteY26" fmla="*/ 86360 h 182880"/>
                <a:gd name="connsiteX27" fmla="*/ 65254 w 91440"/>
                <a:gd name="connsiteY27" fmla="*/ 86360 h 182880"/>
                <a:gd name="connsiteX28" fmla="*/ 56110 w 91440"/>
                <a:gd name="connsiteY28" fmla="*/ 95504 h 182880"/>
                <a:gd name="connsiteX29" fmla="*/ 60682 w 91440"/>
                <a:gd name="connsiteY29" fmla="*/ 109220 h 182880"/>
                <a:gd name="connsiteX30" fmla="*/ 65254 w 91440"/>
                <a:gd name="connsiteY30" fmla="*/ 104648 h 182880"/>
                <a:gd name="connsiteX31" fmla="*/ 60682 w 91440"/>
                <a:gd name="connsiteY31" fmla="*/ 118364 h 182880"/>
                <a:gd name="connsiteX32" fmla="*/ 56110 w 91440"/>
                <a:gd name="connsiteY32" fmla="*/ 122936 h 182880"/>
                <a:gd name="connsiteX33" fmla="*/ 37822 w 91440"/>
                <a:gd name="connsiteY33" fmla="*/ 122936 h 182880"/>
                <a:gd name="connsiteX34" fmla="*/ 33250 w 91440"/>
                <a:gd name="connsiteY34" fmla="*/ 127508 h 182880"/>
                <a:gd name="connsiteX35" fmla="*/ 24106 w 91440"/>
                <a:gd name="connsiteY35" fmla="*/ 136652 h 182880"/>
                <a:gd name="connsiteX36" fmla="*/ 33250 w 91440"/>
                <a:gd name="connsiteY36" fmla="*/ 132080 h 182880"/>
                <a:gd name="connsiteX37" fmla="*/ 37822 w 91440"/>
                <a:gd name="connsiteY37" fmla="*/ 141224 h 182880"/>
                <a:gd name="connsiteX38" fmla="*/ 28678 w 91440"/>
                <a:gd name="connsiteY38" fmla="*/ 150368 h 182880"/>
                <a:gd name="connsiteX39" fmla="*/ 14962 w 91440"/>
                <a:gd name="connsiteY39" fmla="*/ 159512 h 182880"/>
                <a:gd name="connsiteX40" fmla="*/ 14962 w 91440"/>
                <a:gd name="connsiteY40" fmla="*/ 164084 h 182880"/>
                <a:gd name="connsiteX41" fmla="*/ 28678 w 91440"/>
                <a:gd name="connsiteY41" fmla="*/ 164084 h 182880"/>
                <a:gd name="connsiteX42" fmla="*/ 33250 w 91440"/>
                <a:gd name="connsiteY42" fmla="*/ 168656 h 182880"/>
                <a:gd name="connsiteX43" fmla="*/ 42394 w 91440"/>
                <a:gd name="connsiteY43" fmla="*/ 173228 h 182880"/>
                <a:gd name="connsiteX44" fmla="*/ 56110 w 91440"/>
                <a:gd name="connsiteY44" fmla="*/ 168656 h 182880"/>
                <a:gd name="connsiteX45" fmla="*/ 42394 w 91440"/>
                <a:gd name="connsiteY45" fmla="*/ 177800 h 182880"/>
                <a:gd name="connsiteX46" fmla="*/ 28678 w 91440"/>
                <a:gd name="connsiteY46" fmla="*/ 177800 h 182880"/>
                <a:gd name="connsiteX47" fmla="*/ 24106 w 91440"/>
                <a:gd name="connsiteY47" fmla="*/ 182372 h 182880"/>
                <a:gd name="connsiteX48" fmla="*/ 14962 w 91440"/>
                <a:gd name="connsiteY48" fmla="*/ 191516 h 182880"/>
                <a:gd name="connsiteX49" fmla="*/ 1246 w 91440"/>
                <a:gd name="connsiteY49" fmla="*/ 200660 h 182880"/>
                <a:gd name="connsiteX50" fmla="*/ 10390 w 91440"/>
                <a:gd name="connsiteY50" fmla="*/ 205232 h 182880"/>
                <a:gd name="connsiteX51" fmla="*/ 24106 w 91440"/>
                <a:gd name="connsiteY51" fmla="*/ 200660 h 182880"/>
                <a:gd name="connsiteX52" fmla="*/ 33250 w 91440"/>
                <a:gd name="connsiteY52" fmla="*/ 200660 h 182880"/>
                <a:gd name="connsiteX53" fmla="*/ 42394 w 91440"/>
                <a:gd name="connsiteY53" fmla="*/ 191516 h 182880"/>
                <a:gd name="connsiteX54" fmla="*/ 60682 w 91440"/>
                <a:gd name="connsiteY54" fmla="*/ 196088 h 182880"/>
                <a:gd name="connsiteX55" fmla="*/ 74398 w 91440"/>
                <a:gd name="connsiteY55" fmla="*/ 191516 h 182880"/>
                <a:gd name="connsiteX56" fmla="*/ 83542 w 91440"/>
                <a:gd name="connsiteY56" fmla="*/ 186944 h 182880"/>
                <a:gd name="connsiteX57" fmla="*/ 88114 w 91440"/>
                <a:gd name="connsiteY57" fmla="*/ 186944 h 182880"/>
                <a:gd name="connsiteX58" fmla="*/ 115546 w 91440"/>
                <a:gd name="connsiteY58" fmla="*/ 182372 h 182880"/>
                <a:gd name="connsiteX59" fmla="*/ 124690 w 91440"/>
                <a:gd name="connsiteY59" fmla="*/ 177800 h 182880"/>
                <a:gd name="connsiteX60" fmla="*/ 115546 w 91440"/>
                <a:gd name="connsiteY60" fmla="*/ 173228 h 182880"/>
                <a:gd name="connsiteX61" fmla="*/ 115546 w 91440"/>
                <a:gd name="connsiteY61" fmla="*/ 173228 h 182880"/>
                <a:gd name="connsiteX62" fmla="*/ 115546 w 91440"/>
                <a:gd name="connsiteY62" fmla="*/ 173228 h 182880"/>
                <a:gd name="connsiteX63" fmla="*/ 120118 w 91440"/>
                <a:gd name="connsiteY63" fmla="*/ 168656 h 182880"/>
                <a:gd name="connsiteX64" fmla="*/ 124690 w 91440"/>
                <a:gd name="connsiteY64" fmla="*/ 164084 h 182880"/>
                <a:gd name="connsiteX65" fmla="*/ 133834 w 91440"/>
                <a:gd name="connsiteY65" fmla="*/ 145796 h 182880"/>
                <a:gd name="connsiteX66" fmla="*/ 115546 w 91440"/>
                <a:gd name="connsiteY66" fmla="*/ 141224 h 182880"/>
                <a:gd name="connsiteX67" fmla="*/ 110974 w 91440"/>
                <a:gd name="connsiteY67" fmla="*/ 145796 h 182880"/>
                <a:gd name="connsiteX68" fmla="*/ 106402 w 91440"/>
                <a:gd name="connsiteY68" fmla="*/ 145796 h 182880"/>
                <a:gd name="connsiteX69" fmla="*/ 110974 w 91440"/>
                <a:gd name="connsiteY69" fmla="*/ 136652 h 182880"/>
                <a:gd name="connsiteX70" fmla="*/ 97258 w 91440"/>
                <a:gd name="connsiteY70" fmla="*/ 127508 h 182880"/>
                <a:gd name="connsiteX71" fmla="*/ 110974 w 91440"/>
                <a:gd name="connsiteY71" fmla="*/ 132080 h 182880"/>
                <a:gd name="connsiteX72" fmla="*/ 110974 w 91440"/>
                <a:gd name="connsiteY72" fmla="*/ 118364 h 182880"/>
                <a:gd name="connsiteX73" fmla="*/ 97258 w 91440"/>
                <a:gd name="connsiteY73" fmla="*/ 109220 h 182880"/>
                <a:gd name="connsiteX74" fmla="*/ 92686 w 91440"/>
                <a:gd name="connsiteY74" fmla="*/ 68072 h 182880"/>
                <a:gd name="connsiteX75" fmla="*/ 74398 w 91440"/>
                <a:gd name="connsiteY75" fmla="*/ 54356 h 182880"/>
                <a:gd name="connsiteX76" fmla="*/ 60682 w 91440"/>
                <a:gd name="connsiteY76" fmla="*/ 54356 h 182880"/>
                <a:gd name="connsiteX77" fmla="*/ 69826 w 91440"/>
                <a:gd name="connsiteY77" fmla="*/ 45212 h 182880"/>
                <a:gd name="connsiteX78" fmla="*/ 88114 w 91440"/>
                <a:gd name="connsiteY78" fmla="*/ 17780 h 182880"/>
                <a:gd name="connsiteX79" fmla="*/ 51538 w 91440"/>
                <a:gd name="connsiteY79" fmla="*/ 22352 h 182880"/>
                <a:gd name="connsiteX80" fmla="*/ 56110 w 91440"/>
                <a:gd name="connsiteY80" fmla="*/ 17780 h 182880"/>
                <a:gd name="connsiteX81" fmla="*/ 51538 w 91440"/>
                <a:gd name="connsiteY81" fmla="*/ 17780 h 182880"/>
                <a:gd name="connsiteX82" fmla="*/ 69826 w 91440"/>
                <a:gd name="connsiteY82" fmla="*/ 4064 h 182880"/>
                <a:gd name="connsiteX83" fmla="*/ 51538 w 91440"/>
                <a:gd name="connsiteY83" fmla="*/ 4064 h 182880"/>
                <a:gd name="connsiteX84" fmla="*/ 42394 w 91440"/>
                <a:gd name="connsiteY84" fmla="*/ 4064 h 182880"/>
                <a:gd name="connsiteX85" fmla="*/ 33250 w 91440"/>
                <a:gd name="connsiteY85" fmla="*/ 8636 h 182880"/>
                <a:gd name="connsiteX86" fmla="*/ 33250 w 91440"/>
                <a:gd name="connsiteY86" fmla="*/ 8636 h 182880"/>
                <a:gd name="connsiteX87" fmla="*/ 28678 w 91440"/>
                <a:gd name="connsiteY87" fmla="*/ 13208 h 182880"/>
                <a:gd name="connsiteX88" fmla="*/ 33250 w 91440"/>
                <a:gd name="connsiteY88" fmla="*/ 17780 h 182880"/>
                <a:gd name="connsiteX89" fmla="*/ 28678 w 91440"/>
                <a:gd name="connsiteY89" fmla="*/ 17780 h 182880"/>
                <a:gd name="connsiteX90" fmla="*/ 24106 w 91440"/>
                <a:gd name="connsiteY90" fmla="*/ 26924 h 182880"/>
                <a:gd name="connsiteX91" fmla="*/ 19534 w 91440"/>
                <a:gd name="connsiteY91" fmla="*/ 26924 h 182880"/>
                <a:gd name="connsiteX92" fmla="*/ 28678 w 91440"/>
                <a:gd name="connsiteY92" fmla="*/ 26924 h 182880"/>
                <a:gd name="connsiteX93" fmla="*/ 19534 w 91440"/>
                <a:gd name="connsiteY93" fmla="*/ 26924 h 182880"/>
                <a:gd name="connsiteX94" fmla="*/ 19534 w 91440"/>
                <a:gd name="connsiteY94" fmla="*/ 26924 h 182880"/>
                <a:gd name="connsiteX95" fmla="*/ 19534 w 91440"/>
                <a:gd name="connsiteY95" fmla="*/ 40640 h 182880"/>
                <a:gd name="connsiteX96" fmla="*/ 19534 w 91440"/>
                <a:gd name="connsiteY96" fmla="*/ 40640 h 182880"/>
                <a:gd name="connsiteX97" fmla="*/ 19534 w 91440"/>
                <a:gd name="connsiteY97" fmla="*/ 40640 h 182880"/>
                <a:gd name="connsiteX98" fmla="*/ 37822 w 91440"/>
                <a:gd name="connsiteY98" fmla="*/ 54356 h 182880"/>
                <a:gd name="connsiteX99" fmla="*/ 37822 w 91440"/>
                <a:gd name="connsiteY99" fmla="*/ 54356 h 182880"/>
                <a:gd name="connsiteX100" fmla="*/ 37822 w 91440"/>
                <a:gd name="connsiteY100" fmla="*/ 54356 h 182880"/>
                <a:gd name="connsiteX101" fmla="*/ 37822 w 91440"/>
                <a:gd name="connsiteY101" fmla="*/ 54356 h 182880"/>
                <a:gd name="connsiteX102" fmla="*/ 37822 w 91440"/>
                <a:gd name="connsiteY102" fmla="*/ 54356 h 182880"/>
                <a:gd name="connsiteX103" fmla="*/ 37822 w 91440"/>
                <a:gd name="connsiteY103" fmla="*/ 54356 h 182880"/>
                <a:gd name="connsiteX104" fmla="*/ 28678 w 91440"/>
                <a:gd name="connsiteY104" fmla="*/ 63500 h 182880"/>
                <a:gd name="connsiteX105" fmla="*/ 28678 w 91440"/>
                <a:gd name="connsiteY105" fmla="*/ 58928 h 182880"/>
                <a:gd name="connsiteX106" fmla="*/ 28678 w 91440"/>
                <a:gd name="connsiteY106" fmla="*/ 63500 h 182880"/>
                <a:gd name="connsiteX107" fmla="*/ 28678 w 91440"/>
                <a:gd name="connsiteY107" fmla="*/ 63500 h 182880"/>
                <a:gd name="connsiteX108" fmla="*/ 33250 w 91440"/>
                <a:gd name="connsiteY108" fmla="*/ 58928 h 182880"/>
                <a:gd name="connsiteX109" fmla="*/ 33250 w 91440"/>
                <a:gd name="connsiteY109" fmla="*/ 58928 h 182880"/>
                <a:gd name="connsiteX110" fmla="*/ 33250 w 91440"/>
                <a:gd name="connsiteY110" fmla="*/ 58928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91440" h="182880">
                  <a:moveTo>
                    <a:pt x="19534" y="26924"/>
                  </a:moveTo>
                  <a:cubicBezTo>
                    <a:pt x="19534" y="22352"/>
                    <a:pt x="14962" y="22352"/>
                    <a:pt x="14962" y="22352"/>
                  </a:cubicBezTo>
                  <a:cubicBezTo>
                    <a:pt x="14962" y="26924"/>
                    <a:pt x="10390" y="26924"/>
                    <a:pt x="5818" y="26924"/>
                  </a:cubicBezTo>
                  <a:cubicBezTo>
                    <a:pt x="10390" y="31496"/>
                    <a:pt x="10390" y="36068"/>
                    <a:pt x="19534" y="36068"/>
                  </a:cubicBezTo>
                  <a:cubicBezTo>
                    <a:pt x="19534" y="36068"/>
                    <a:pt x="19534" y="40640"/>
                    <a:pt x="19534" y="40640"/>
                  </a:cubicBezTo>
                  <a:cubicBezTo>
                    <a:pt x="24106" y="40640"/>
                    <a:pt x="24106" y="36068"/>
                    <a:pt x="28678" y="36068"/>
                  </a:cubicBezTo>
                  <a:cubicBezTo>
                    <a:pt x="28678" y="36068"/>
                    <a:pt x="24106" y="40640"/>
                    <a:pt x="24106" y="45212"/>
                  </a:cubicBezTo>
                  <a:cubicBezTo>
                    <a:pt x="24106" y="49784"/>
                    <a:pt x="19534" y="45212"/>
                    <a:pt x="14962" y="49784"/>
                  </a:cubicBezTo>
                  <a:cubicBezTo>
                    <a:pt x="14962" y="49784"/>
                    <a:pt x="14962" y="49784"/>
                    <a:pt x="19534" y="49784"/>
                  </a:cubicBezTo>
                  <a:cubicBezTo>
                    <a:pt x="19534" y="49784"/>
                    <a:pt x="19534" y="49784"/>
                    <a:pt x="19534" y="49784"/>
                  </a:cubicBezTo>
                  <a:cubicBezTo>
                    <a:pt x="14962" y="49784"/>
                    <a:pt x="14962" y="49784"/>
                    <a:pt x="14962" y="54356"/>
                  </a:cubicBezTo>
                  <a:cubicBezTo>
                    <a:pt x="14962" y="54356"/>
                    <a:pt x="19534" y="54356"/>
                    <a:pt x="19534" y="54356"/>
                  </a:cubicBezTo>
                  <a:cubicBezTo>
                    <a:pt x="19534" y="54356"/>
                    <a:pt x="19534" y="58928"/>
                    <a:pt x="14962" y="58928"/>
                  </a:cubicBezTo>
                  <a:cubicBezTo>
                    <a:pt x="19534" y="58928"/>
                    <a:pt x="24106" y="58928"/>
                    <a:pt x="28678" y="54356"/>
                  </a:cubicBezTo>
                  <a:cubicBezTo>
                    <a:pt x="28678" y="54356"/>
                    <a:pt x="28678" y="54356"/>
                    <a:pt x="28678" y="49784"/>
                  </a:cubicBezTo>
                  <a:cubicBezTo>
                    <a:pt x="33250" y="49784"/>
                    <a:pt x="33250" y="45212"/>
                    <a:pt x="37822" y="45212"/>
                  </a:cubicBezTo>
                  <a:cubicBezTo>
                    <a:pt x="37822" y="45212"/>
                    <a:pt x="37822" y="45212"/>
                    <a:pt x="37822" y="45212"/>
                  </a:cubicBezTo>
                  <a:cubicBezTo>
                    <a:pt x="33250" y="45212"/>
                    <a:pt x="28678" y="54356"/>
                    <a:pt x="28678" y="58928"/>
                  </a:cubicBezTo>
                  <a:cubicBezTo>
                    <a:pt x="28678" y="63500"/>
                    <a:pt x="28678" y="63500"/>
                    <a:pt x="28678" y="68072"/>
                  </a:cubicBezTo>
                  <a:cubicBezTo>
                    <a:pt x="24106" y="77216"/>
                    <a:pt x="28678" y="72644"/>
                    <a:pt x="33250" y="68072"/>
                  </a:cubicBezTo>
                  <a:cubicBezTo>
                    <a:pt x="33250" y="81788"/>
                    <a:pt x="37822" y="68072"/>
                    <a:pt x="37822" y="63500"/>
                  </a:cubicBezTo>
                  <a:cubicBezTo>
                    <a:pt x="37822" y="63500"/>
                    <a:pt x="37822" y="63500"/>
                    <a:pt x="37822" y="63500"/>
                  </a:cubicBezTo>
                  <a:cubicBezTo>
                    <a:pt x="37822" y="58928"/>
                    <a:pt x="37822" y="58928"/>
                    <a:pt x="37822" y="58928"/>
                  </a:cubicBezTo>
                  <a:cubicBezTo>
                    <a:pt x="37822" y="63500"/>
                    <a:pt x="37822" y="63500"/>
                    <a:pt x="42394" y="68072"/>
                  </a:cubicBezTo>
                  <a:cubicBezTo>
                    <a:pt x="42394" y="72644"/>
                    <a:pt x="33250" y="77216"/>
                    <a:pt x="33250" y="81788"/>
                  </a:cubicBezTo>
                  <a:cubicBezTo>
                    <a:pt x="28678" y="77216"/>
                    <a:pt x="33250" y="90932"/>
                    <a:pt x="33250" y="90932"/>
                  </a:cubicBezTo>
                  <a:cubicBezTo>
                    <a:pt x="33250" y="81788"/>
                    <a:pt x="42394" y="90932"/>
                    <a:pt x="42394" y="86360"/>
                  </a:cubicBezTo>
                  <a:cubicBezTo>
                    <a:pt x="46966" y="90932"/>
                    <a:pt x="56110" y="86360"/>
                    <a:pt x="65254" y="86360"/>
                  </a:cubicBezTo>
                  <a:cubicBezTo>
                    <a:pt x="60682" y="86360"/>
                    <a:pt x="56110" y="90932"/>
                    <a:pt x="56110" y="95504"/>
                  </a:cubicBezTo>
                  <a:cubicBezTo>
                    <a:pt x="56110" y="100076"/>
                    <a:pt x="60682" y="100076"/>
                    <a:pt x="60682" y="109220"/>
                  </a:cubicBezTo>
                  <a:cubicBezTo>
                    <a:pt x="60682" y="104648"/>
                    <a:pt x="60682" y="109220"/>
                    <a:pt x="65254" y="104648"/>
                  </a:cubicBezTo>
                  <a:cubicBezTo>
                    <a:pt x="65254" y="109220"/>
                    <a:pt x="60682" y="113792"/>
                    <a:pt x="60682" y="118364"/>
                  </a:cubicBezTo>
                  <a:cubicBezTo>
                    <a:pt x="60682" y="118364"/>
                    <a:pt x="56110" y="118364"/>
                    <a:pt x="56110" y="122936"/>
                  </a:cubicBezTo>
                  <a:cubicBezTo>
                    <a:pt x="51538" y="122936"/>
                    <a:pt x="42394" y="122936"/>
                    <a:pt x="37822" y="122936"/>
                  </a:cubicBezTo>
                  <a:cubicBezTo>
                    <a:pt x="33250" y="113792"/>
                    <a:pt x="24106" y="127508"/>
                    <a:pt x="33250" y="127508"/>
                  </a:cubicBezTo>
                  <a:cubicBezTo>
                    <a:pt x="28678" y="132080"/>
                    <a:pt x="28678" y="132080"/>
                    <a:pt x="24106" y="136652"/>
                  </a:cubicBezTo>
                  <a:cubicBezTo>
                    <a:pt x="28678" y="136652"/>
                    <a:pt x="28678" y="136652"/>
                    <a:pt x="33250" y="132080"/>
                  </a:cubicBezTo>
                  <a:cubicBezTo>
                    <a:pt x="37822" y="132080"/>
                    <a:pt x="33250" y="136652"/>
                    <a:pt x="37822" y="141224"/>
                  </a:cubicBezTo>
                  <a:cubicBezTo>
                    <a:pt x="33250" y="145796"/>
                    <a:pt x="33250" y="145796"/>
                    <a:pt x="28678" y="150368"/>
                  </a:cubicBezTo>
                  <a:cubicBezTo>
                    <a:pt x="24106" y="150368"/>
                    <a:pt x="19534" y="154940"/>
                    <a:pt x="14962" y="159512"/>
                  </a:cubicBezTo>
                  <a:cubicBezTo>
                    <a:pt x="14962" y="159512"/>
                    <a:pt x="14962" y="164084"/>
                    <a:pt x="14962" y="164084"/>
                  </a:cubicBezTo>
                  <a:cubicBezTo>
                    <a:pt x="19534" y="168656"/>
                    <a:pt x="24106" y="168656"/>
                    <a:pt x="28678" y="164084"/>
                  </a:cubicBezTo>
                  <a:cubicBezTo>
                    <a:pt x="37822" y="159512"/>
                    <a:pt x="28678" y="168656"/>
                    <a:pt x="33250" y="168656"/>
                  </a:cubicBezTo>
                  <a:cubicBezTo>
                    <a:pt x="37822" y="168656"/>
                    <a:pt x="37822" y="168656"/>
                    <a:pt x="42394" y="173228"/>
                  </a:cubicBezTo>
                  <a:cubicBezTo>
                    <a:pt x="46966" y="173228"/>
                    <a:pt x="51538" y="168656"/>
                    <a:pt x="56110" y="168656"/>
                  </a:cubicBezTo>
                  <a:cubicBezTo>
                    <a:pt x="51538" y="173228"/>
                    <a:pt x="51538" y="177800"/>
                    <a:pt x="42394" y="177800"/>
                  </a:cubicBezTo>
                  <a:cubicBezTo>
                    <a:pt x="37822" y="177800"/>
                    <a:pt x="33250" y="177800"/>
                    <a:pt x="28678" y="177800"/>
                  </a:cubicBezTo>
                  <a:cubicBezTo>
                    <a:pt x="24106" y="177800"/>
                    <a:pt x="28678" y="182372"/>
                    <a:pt x="24106" y="182372"/>
                  </a:cubicBezTo>
                  <a:cubicBezTo>
                    <a:pt x="19534" y="182372"/>
                    <a:pt x="19534" y="196088"/>
                    <a:pt x="14962" y="191516"/>
                  </a:cubicBezTo>
                  <a:cubicBezTo>
                    <a:pt x="14962" y="191516"/>
                    <a:pt x="1246" y="200660"/>
                    <a:pt x="1246" y="200660"/>
                  </a:cubicBezTo>
                  <a:cubicBezTo>
                    <a:pt x="-3326" y="205232"/>
                    <a:pt x="5818" y="205232"/>
                    <a:pt x="10390" y="205232"/>
                  </a:cubicBezTo>
                  <a:cubicBezTo>
                    <a:pt x="14962" y="205232"/>
                    <a:pt x="19534" y="200660"/>
                    <a:pt x="24106" y="200660"/>
                  </a:cubicBezTo>
                  <a:cubicBezTo>
                    <a:pt x="33250" y="200660"/>
                    <a:pt x="28678" y="200660"/>
                    <a:pt x="33250" y="200660"/>
                  </a:cubicBezTo>
                  <a:cubicBezTo>
                    <a:pt x="37822" y="205232"/>
                    <a:pt x="42394" y="196088"/>
                    <a:pt x="42394" y="191516"/>
                  </a:cubicBezTo>
                  <a:cubicBezTo>
                    <a:pt x="46966" y="196088"/>
                    <a:pt x="51538" y="186944"/>
                    <a:pt x="60682" y="196088"/>
                  </a:cubicBezTo>
                  <a:cubicBezTo>
                    <a:pt x="60682" y="191516"/>
                    <a:pt x="69826" y="191516"/>
                    <a:pt x="74398" y="191516"/>
                  </a:cubicBezTo>
                  <a:cubicBezTo>
                    <a:pt x="78970" y="191516"/>
                    <a:pt x="78970" y="191516"/>
                    <a:pt x="83542" y="186944"/>
                  </a:cubicBezTo>
                  <a:cubicBezTo>
                    <a:pt x="88114" y="186944"/>
                    <a:pt x="88114" y="186944"/>
                    <a:pt x="88114" y="186944"/>
                  </a:cubicBezTo>
                  <a:cubicBezTo>
                    <a:pt x="97258" y="186944"/>
                    <a:pt x="106402" y="186944"/>
                    <a:pt x="115546" y="182372"/>
                  </a:cubicBezTo>
                  <a:cubicBezTo>
                    <a:pt x="120118" y="182372"/>
                    <a:pt x="124690" y="177800"/>
                    <a:pt x="124690" y="177800"/>
                  </a:cubicBezTo>
                  <a:cubicBezTo>
                    <a:pt x="133834" y="173228"/>
                    <a:pt x="115546" y="173228"/>
                    <a:pt x="115546" y="173228"/>
                  </a:cubicBezTo>
                  <a:cubicBezTo>
                    <a:pt x="115546" y="173228"/>
                    <a:pt x="115546" y="173228"/>
                    <a:pt x="115546" y="173228"/>
                  </a:cubicBezTo>
                  <a:cubicBezTo>
                    <a:pt x="115546" y="173228"/>
                    <a:pt x="115546" y="173228"/>
                    <a:pt x="115546" y="173228"/>
                  </a:cubicBezTo>
                  <a:cubicBezTo>
                    <a:pt x="120118" y="173228"/>
                    <a:pt x="115546" y="168656"/>
                    <a:pt x="120118" y="168656"/>
                  </a:cubicBezTo>
                  <a:cubicBezTo>
                    <a:pt x="120118" y="168656"/>
                    <a:pt x="129262" y="168656"/>
                    <a:pt x="124690" y="164084"/>
                  </a:cubicBezTo>
                  <a:cubicBezTo>
                    <a:pt x="133834" y="164084"/>
                    <a:pt x="138406" y="150368"/>
                    <a:pt x="133834" y="145796"/>
                  </a:cubicBezTo>
                  <a:cubicBezTo>
                    <a:pt x="129262" y="141224"/>
                    <a:pt x="120118" y="141224"/>
                    <a:pt x="115546" y="141224"/>
                  </a:cubicBezTo>
                  <a:cubicBezTo>
                    <a:pt x="115546" y="141224"/>
                    <a:pt x="110974" y="141224"/>
                    <a:pt x="110974" y="145796"/>
                  </a:cubicBezTo>
                  <a:cubicBezTo>
                    <a:pt x="110974" y="150368"/>
                    <a:pt x="106402" y="145796"/>
                    <a:pt x="106402" y="145796"/>
                  </a:cubicBezTo>
                  <a:cubicBezTo>
                    <a:pt x="106402" y="141224"/>
                    <a:pt x="110974" y="141224"/>
                    <a:pt x="110974" y="136652"/>
                  </a:cubicBezTo>
                  <a:cubicBezTo>
                    <a:pt x="110974" y="132080"/>
                    <a:pt x="101830" y="127508"/>
                    <a:pt x="97258" y="127508"/>
                  </a:cubicBezTo>
                  <a:cubicBezTo>
                    <a:pt x="101830" y="127508"/>
                    <a:pt x="106402" y="127508"/>
                    <a:pt x="110974" y="132080"/>
                  </a:cubicBezTo>
                  <a:cubicBezTo>
                    <a:pt x="110974" y="127508"/>
                    <a:pt x="101830" y="118364"/>
                    <a:pt x="110974" y="118364"/>
                  </a:cubicBezTo>
                  <a:cubicBezTo>
                    <a:pt x="106402" y="118364"/>
                    <a:pt x="101830" y="109220"/>
                    <a:pt x="97258" y="109220"/>
                  </a:cubicBezTo>
                  <a:cubicBezTo>
                    <a:pt x="92686" y="81788"/>
                    <a:pt x="92686" y="81788"/>
                    <a:pt x="92686" y="68072"/>
                  </a:cubicBezTo>
                  <a:cubicBezTo>
                    <a:pt x="92686" y="58928"/>
                    <a:pt x="83542" y="58928"/>
                    <a:pt x="74398" y="54356"/>
                  </a:cubicBezTo>
                  <a:cubicBezTo>
                    <a:pt x="74398" y="54356"/>
                    <a:pt x="65254" y="54356"/>
                    <a:pt x="60682" y="54356"/>
                  </a:cubicBezTo>
                  <a:cubicBezTo>
                    <a:pt x="65254" y="54356"/>
                    <a:pt x="83542" y="49784"/>
                    <a:pt x="69826" y="45212"/>
                  </a:cubicBezTo>
                  <a:cubicBezTo>
                    <a:pt x="74398" y="45212"/>
                    <a:pt x="92686" y="22352"/>
                    <a:pt x="88114" y="17780"/>
                  </a:cubicBezTo>
                  <a:cubicBezTo>
                    <a:pt x="78970" y="13208"/>
                    <a:pt x="60682" y="17780"/>
                    <a:pt x="51538" y="22352"/>
                  </a:cubicBezTo>
                  <a:cubicBezTo>
                    <a:pt x="51538" y="22352"/>
                    <a:pt x="56110" y="17780"/>
                    <a:pt x="56110" y="17780"/>
                  </a:cubicBezTo>
                  <a:cubicBezTo>
                    <a:pt x="56110" y="17780"/>
                    <a:pt x="51538" y="17780"/>
                    <a:pt x="51538" y="17780"/>
                  </a:cubicBezTo>
                  <a:cubicBezTo>
                    <a:pt x="56110" y="13208"/>
                    <a:pt x="65254" y="13208"/>
                    <a:pt x="69826" y="4064"/>
                  </a:cubicBezTo>
                  <a:cubicBezTo>
                    <a:pt x="74398" y="-5080"/>
                    <a:pt x="51538" y="4064"/>
                    <a:pt x="51538" y="4064"/>
                  </a:cubicBezTo>
                  <a:cubicBezTo>
                    <a:pt x="46966" y="4064"/>
                    <a:pt x="42394" y="4064"/>
                    <a:pt x="42394" y="4064"/>
                  </a:cubicBezTo>
                  <a:cubicBezTo>
                    <a:pt x="37822" y="-508"/>
                    <a:pt x="37822" y="8636"/>
                    <a:pt x="33250" y="8636"/>
                  </a:cubicBezTo>
                  <a:cubicBezTo>
                    <a:pt x="33250" y="8636"/>
                    <a:pt x="33250" y="8636"/>
                    <a:pt x="33250" y="8636"/>
                  </a:cubicBezTo>
                  <a:cubicBezTo>
                    <a:pt x="33250" y="8636"/>
                    <a:pt x="28678" y="13208"/>
                    <a:pt x="28678" y="13208"/>
                  </a:cubicBezTo>
                  <a:cubicBezTo>
                    <a:pt x="28678" y="13208"/>
                    <a:pt x="33250" y="13208"/>
                    <a:pt x="33250" y="17780"/>
                  </a:cubicBezTo>
                  <a:cubicBezTo>
                    <a:pt x="33250" y="17780"/>
                    <a:pt x="28678" y="17780"/>
                    <a:pt x="28678" y="17780"/>
                  </a:cubicBezTo>
                  <a:cubicBezTo>
                    <a:pt x="24106" y="17780"/>
                    <a:pt x="19534" y="22352"/>
                    <a:pt x="24106" y="26924"/>
                  </a:cubicBezTo>
                  <a:cubicBezTo>
                    <a:pt x="24106" y="22352"/>
                    <a:pt x="24106" y="22352"/>
                    <a:pt x="19534" y="26924"/>
                  </a:cubicBezTo>
                  <a:cubicBezTo>
                    <a:pt x="24106" y="26924"/>
                    <a:pt x="24106" y="26924"/>
                    <a:pt x="28678" y="26924"/>
                  </a:cubicBezTo>
                  <a:cubicBezTo>
                    <a:pt x="19534" y="31496"/>
                    <a:pt x="19534" y="26924"/>
                    <a:pt x="19534" y="26924"/>
                  </a:cubicBezTo>
                  <a:cubicBezTo>
                    <a:pt x="19534" y="22352"/>
                    <a:pt x="19534" y="22352"/>
                    <a:pt x="19534" y="26924"/>
                  </a:cubicBezTo>
                  <a:close/>
                  <a:moveTo>
                    <a:pt x="19534" y="40640"/>
                  </a:moveTo>
                  <a:cubicBezTo>
                    <a:pt x="19534" y="40640"/>
                    <a:pt x="19534" y="40640"/>
                    <a:pt x="19534" y="40640"/>
                  </a:cubicBezTo>
                  <a:cubicBezTo>
                    <a:pt x="19534" y="40640"/>
                    <a:pt x="19534" y="40640"/>
                    <a:pt x="19534" y="40640"/>
                  </a:cubicBezTo>
                  <a:close/>
                  <a:moveTo>
                    <a:pt x="37822" y="54356"/>
                  </a:moveTo>
                  <a:cubicBezTo>
                    <a:pt x="37822" y="54356"/>
                    <a:pt x="37822" y="54356"/>
                    <a:pt x="37822" y="54356"/>
                  </a:cubicBezTo>
                  <a:cubicBezTo>
                    <a:pt x="37822" y="54356"/>
                    <a:pt x="37822" y="54356"/>
                    <a:pt x="37822" y="54356"/>
                  </a:cubicBezTo>
                  <a:close/>
                  <a:moveTo>
                    <a:pt x="37822" y="54356"/>
                  </a:moveTo>
                  <a:cubicBezTo>
                    <a:pt x="37822" y="54356"/>
                    <a:pt x="37822" y="58928"/>
                    <a:pt x="37822" y="54356"/>
                  </a:cubicBezTo>
                  <a:cubicBezTo>
                    <a:pt x="37822" y="54356"/>
                    <a:pt x="37822" y="54356"/>
                    <a:pt x="37822" y="54356"/>
                  </a:cubicBezTo>
                  <a:close/>
                  <a:moveTo>
                    <a:pt x="28678" y="63500"/>
                  </a:moveTo>
                  <a:cubicBezTo>
                    <a:pt x="28678" y="63500"/>
                    <a:pt x="28678" y="58928"/>
                    <a:pt x="28678" y="58928"/>
                  </a:cubicBezTo>
                  <a:cubicBezTo>
                    <a:pt x="28678" y="58928"/>
                    <a:pt x="28678" y="58928"/>
                    <a:pt x="28678" y="63500"/>
                  </a:cubicBezTo>
                  <a:cubicBezTo>
                    <a:pt x="28678" y="58928"/>
                    <a:pt x="28678" y="58928"/>
                    <a:pt x="28678" y="63500"/>
                  </a:cubicBezTo>
                  <a:close/>
                  <a:moveTo>
                    <a:pt x="33250" y="58928"/>
                  </a:moveTo>
                  <a:cubicBezTo>
                    <a:pt x="33250" y="58928"/>
                    <a:pt x="33250" y="58928"/>
                    <a:pt x="33250" y="58928"/>
                  </a:cubicBezTo>
                  <a:cubicBezTo>
                    <a:pt x="33250" y="58928"/>
                    <a:pt x="33250" y="58928"/>
                    <a:pt x="33250" y="58928"/>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43" name="Freeform: Shape 623">
              <a:extLst>
                <a:ext uri="{FF2B5EF4-FFF2-40B4-BE49-F238E27FC236}">
                  <a16:creationId xmlns:a16="http://schemas.microsoft.com/office/drawing/2014/main" id="{E7D7E11E-9F5F-7942-B3BF-55EC12A6A351}"/>
                </a:ext>
              </a:extLst>
            </p:cNvPr>
            <p:cNvSpPr/>
            <p:nvPr/>
          </p:nvSpPr>
          <p:spPr>
            <a:xfrm>
              <a:off x="7575804" y="267899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44" name="Freeform: Shape 624">
              <a:extLst>
                <a:ext uri="{FF2B5EF4-FFF2-40B4-BE49-F238E27FC236}">
                  <a16:creationId xmlns:a16="http://schemas.microsoft.com/office/drawing/2014/main" id="{B9AB7F9F-A179-C54C-9394-86CF16233DAA}"/>
                </a:ext>
              </a:extLst>
            </p:cNvPr>
            <p:cNvSpPr/>
            <p:nvPr/>
          </p:nvSpPr>
          <p:spPr>
            <a:xfrm>
              <a:off x="7580376" y="267441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45" name="Freeform: Shape 625">
              <a:extLst>
                <a:ext uri="{FF2B5EF4-FFF2-40B4-BE49-F238E27FC236}">
                  <a16:creationId xmlns:a16="http://schemas.microsoft.com/office/drawing/2014/main" id="{F876C7A4-3732-6349-A405-70FC481B0F84}"/>
                </a:ext>
              </a:extLst>
            </p:cNvPr>
            <p:cNvSpPr/>
            <p:nvPr/>
          </p:nvSpPr>
          <p:spPr>
            <a:xfrm>
              <a:off x="7562088" y="266070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46" name="Freeform: Shape 626">
              <a:extLst>
                <a:ext uri="{FF2B5EF4-FFF2-40B4-BE49-F238E27FC236}">
                  <a16:creationId xmlns:a16="http://schemas.microsoft.com/office/drawing/2014/main" id="{344F9CF4-9A8D-7548-8661-053460F842D5}"/>
                </a:ext>
              </a:extLst>
            </p:cNvPr>
            <p:cNvSpPr/>
            <p:nvPr/>
          </p:nvSpPr>
          <p:spPr>
            <a:xfrm>
              <a:off x="7552944" y="2654099"/>
              <a:ext cx="45720" cy="45720"/>
            </a:xfrm>
            <a:custGeom>
              <a:avLst/>
              <a:gdLst>
                <a:gd name="connsiteX0" fmla="*/ 4572 w 0"/>
                <a:gd name="connsiteY0" fmla="*/ 2032 h 0"/>
                <a:gd name="connsiteX1" fmla="*/ 0 w 0"/>
                <a:gd name="connsiteY1" fmla="*/ 2032 h 0"/>
                <a:gd name="connsiteX2" fmla="*/ 4572 w 0"/>
                <a:gd name="connsiteY2" fmla="*/ 2032 h 0"/>
              </a:gdLst>
              <a:ahLst/>
              <a:cxnLst>
                <a:cxn ang="0">
                  <a:pos x="connsiteX0" y="connsiteY0"/>
                </a:cxn>
                <a:cxn ang="0">
                  <a:pos x="connsiteX1" y="connsiteY1"/>
                </a:cxn>
                <a:cxn ang="0">
                  <a:pos x="connsiteX2" y="connsiteY2"/>
                </a:cxn>
              </a:cxnLst>
              <a:rect l="l" t="t" r="r" b="b"/>
              <a:pathLst>
                <a:path>
                  <a:moveTo>
                    <a:pt x="4572" y="2032"/>
                  </a:moveTo>
                  <a:cubicBezTo>
                    <a:pt x="4572" y="2032"/>
                    <a:pt x="4572" y="-2540"/>
                    <a:pt x="0" y="2032"/>
                  </a:cubicBezTo>
                  <a:cubicBezTo>
                    <a:pt x="4572" y="2032"/>
                    <a:pt x="4572" y="2032"/>
                    <a:pt x="4572"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47" name="Freeform: Shape 627">
              <a:extLst>
                <a:ext uri="{FF2B5EF4-FFF2-40B4-BE49-F238E27FC236}">
                  <a16:creationId xmlns:a16="http://schemas.microsoft.com/office/drawing/2014/main" id="{7583AB06-C272-0041-8328-72BDF81A3FE7}"/>
                </a:ext>
              </a:extLst>
            </p:cNvPr>
            <p:cNvSpPr/>
            <p:nvPr/>
          </p:nvSpPr>
          <p:spPr>
            <a:xfrm>
              <a:off x="7626096" y="2789862"/>
              <a:ext cx="45720" cy="45720"/>
            </a:xfrm>
            <a:custGeom>
              <a:avLst/>
              <a:gdLst>
                <a:gd name="connsiteX0" fmla="*/ 0 w 0"/>
                <a:gd name="connsiteY0" fmla="*/ 3429 h 0"/>
                <a:gd name="connsiteX1" fmla="*/ 9144 w 0"/>
                <a:gd name="connsiteY1" fmla="*/ 3429 h 0"/>
                <a:gd name="connsiteX2" fmla="*/ 0 w 0"/>
                <a:gd name="connsiteY2" fmla="*/ 3429 h 0"/>
              </a:gdLst>
              <a:ahLst/>
              <a:cxnLst>
                <a:cxn ang="0">
                  <a:pos x="connsiteX0" y="connsiteY0"/>
                </a:cxn>
                <a:cxn ang="0">
                  <a:pos x="connsiteX1" y="connsiteY1"/>
                </a:cxn>
                <a:cxn ang="0">
                  <a:pos x="connsiteX2" y="connsiteY2"/>
                </a:cxn>
              </a:cxnLst>
              <a:rect l="l" t="t" r="r" b="b"/>
              <a:pathLst>
                <a:path>
                  <a:moveTo>
                    <a:pt x="0" y="3429"/>
                  </a:moveTo>
                  <a:cubicBezTo>
                    <a:pt x="0" y="8001"/>
                    <a:pt x="4572" y="8001"/>
                    <a:pt x="9144" y="3429"/>
                  </a:cubicBezTo>
                  <a:cubicBezTo>
                    <a:pt x="4572" y="-1143"/>
                    <a:pt x="4572" y="-1143"/>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48" name="Freeform: Shape 628">
              <a:extLst>
                <a:ext uri="{FF2B5EF4-FFF2-40B4-BE49-F238E27FC236}">
                  <a16:creationId xmlns:a16="http://schemas.microsoft.com/office/drawing/2014/main" id="{BCFD900C-9713-B04E-A798-2B4FDE343A3B}"/>
                </a:ext>
              </a:extLst>
            </p:cNvPr>
            <p:cNvSpPr/>
            <p:nvPr/>
          </p:nvSpPr>
          <p:spPr>
            <a:xfrm>
              <a:off x="7464830" y="2690913"/>
              <a:ext cx="91440" cy="91440"/>
            </a:xfrm>
            <a:custGeom>
              <a:avLst/>
              <a:gdLst>
                <a:gd name="connsiteX0" fmla="*/ 83542 w 91440"/>
                <a:gd name="connsiteY0" fmla="*/ 56658 h 91440"/>
                <a:gd name="connsiteX1" fmla="*/ 83542 w 91440"/>
                <a:gd name="connsiteY1" fmla="*/ 52086 h 91440"/>
                <a:gd name="connsiteX2" fmla="*/ 83542 w 91440"/>
                <a:gd name="connsiteY2" fmla="*/ 42942 h 91440"/>
                <a:gd name="connsiteX3" fmla="*/ 83542 w 91440"/>
                <a:gd name="connsiteY3" fmla="*/ 38370 h 91440"/>
                <a:gd name="connsiteX4" fmla="*/ 78970 w 91440"/>
                <a:gd name="connsiteY4" fmla="*/ 29226 h 91440"/>
                <a:gd name="connsiteX5" fmla="*/ 83542 w 91440"/>
                <a:gd name="connsiteY5" fmla="*/ 24654 h 91440"/>
                <a:gd name="connsiteX6" fmla="*/ 92686 w 91440"/>
                <a:gd name="connsiteY6" fmla="*/ 20082 h 91440"/>
                <a:gd name="connsiteX7" fmla="*/ 92686 w 91440"/>
                <a:gd name="connsiteY7" fmla="*/ 10938 h 91440"/>
                <a:gd name="connsiteX8" fmla="*/ 92686 w 91440"/>
                <a:gd name="connsiteY8" fmla="*/ 10938 h 91440"/>
                <a:gd name="connsiteX9" fmla="*/ 92686 w 91440"/>
                <a:gd name="connsiteY9" fmla="*/ 10938 h 91440"/>
                <a:gd name="connsiteX10" fmla="*/ 92686 w 91440"/>
                <a:gd name="connsiteY10" fmla="*/ 10938 h 91440"/>
                <a:gd name="connsiteX11" fmla="*/ 88114 w 91440"/>
                <a:gd name="connsiteY11" fmla="*/ 6366 h 91440"/>
                <a:gd name="connsiteX12" fmla="*/ 69826 w 91440"/>
                <a:gd name="connsiteY12" fmla="*/ 1794 h 91440"/>
                <a:gd name="connsiteX13" fmla="*/ 69826 w 91440"/>
                <a:gd name="connsiteY13" fmla="*/ 1794 h 91440"/>
                <a:gd name="connsiteX14" fmla="*/ 42394 w 91440"/>
                <a:gd name="connsiteY14" fmla="*/ 10938 h 91440"/>
                <a:gd name="connsiteX15" fmla="*/ 42394 w 91440"/>
                <a:gd name="connsiteY15" fmla="*/ 10938 h 91440"/>
                <a:gd name="connsiteX16" fmla="*/ 37822 w 91440"/>
                <a:gd name="connsiteY16" fmla="*/ 20082 h 91440"/>
                <a:gd name="connsiteX17" fmla="*/ 46966 w 91440"/>
                <a:gd name="connsiteY17" fmla="*/ 20082 h 91440"/>
                <a:gd name="connsiteX18" fmla="*/ 37822 w 91440"/>
                <a:gd name="connsiteY18" fmla="*/ 24654 h 91440"/>
                <a:gd name="connsiteX19" fmla="*/ 37822 w 91440"/>
                <a:gd name="connsiteY19" fmla="*/ 24654 h 91440"/>
                <a:gd name="connsiteX20" fmla="*/ 14962 w 91440"/>
                <a:gd name="connsiteY20" fmla="*/ 24654 h 91440"/>
                <a:gd name="connsiteX21" fmla="*/ 10390 w 91440"/>
                <a:gd name="connsiteY21" fmla="*/ 29226 h 91440"/>
                <a:gd name="connsiteX22" fmla="*/ 10390 w 91440"/>
                <a:gd name="connsiteY22" fmla="*/ 29226 h 91440"/>
                <a:gd name="connsiteX23" fmla="*/ 10390 w 91440"/>
                <a:gd name="connsiteY23" fmla="*/ 33798 h 91440"/>
                <a:gd name="connsiteX24" fmla="*/ 10390 w 91440"/>
                <a:gd name="connsiteY24" fmla="*/ 38370 h 91440"/>
                <a:gd name="connsiteX25" fmla="*/ 5818 w 91440"/>
                <a:gd name="connsiteY25" fmla="*/ 38370 h 91440"/>
                <a:gd name="connsiteX26" fmla="*/ 14962 w 91440"/>
                <a:gd name="connsiteY26" fmla="*/ 42942 h 91440"/>
                <a:gd name="connsiteX27" fmla="*/ 1246 w 91440"/>
                <a:gd name="connsiteY27" fmla="*/ 47514 h 91440"/>
                <a:gd name="connsiteX28" fmla="*/ 5818 w 91440"/>
                <a:gd name="connsiteY28" fmla="*/ 47514 h 91440"/>
                <a:gd name="connsiteX29" fmla="*/ 5818 w 91440"/>
                <a:gd name="connsiteY29" fmla="*/ 47514 h 91440"/>
                <a:gd name="connsiteX30" fmla="*/ 10390 w 91440"/>
                <a:gd name="connsiteY30" fmla="*/ 47514 h 91440"/>
                <a:gd name="connsiteX31" fmla="*/ 10390 w 91440"/>
                <a:gd name="connsiteY31" fmla="*/ 47514 h 91440"/>
                <a:gd name="connsiteX32" fmla="*/ 24106 w 91440"/>
                <a:gd name="connsiteY32" fmla="*/ 47514 h 91440"/>
                <a:gd name="connsiteX33" fmla="*/ 5818 w 91440"/>
                <a:gd name="connsiteY33" fmla="*/ 61230 h 91440"/>
                <a:gd name="connsiteX34" fmla="*/ 10390 w 91440"/>
                <a:gd name="connsiteY34" fmla="*/ 61230 h 91440"/>
                <a:gd name="connsiteX35" fmla="*/ 5818 w 91440"/>
                <a:gd name="connsiteY35" fmla="*/ 65802 h 91440"/>
                <a:gd name="connsiteX36" fmla="*/ 10390 w 91440"/>
                <a:gd name="connsiteY36" fmla="*/ 70374 h 91440"/>
                <a:gd name="connsiteX37" fmla="*/ 1246 w 91440"/>
                <a:gd name="connsiteY37" fmla="*/ 74946 h 91440"/>
                <a:gd name="connsiteX38" fmla="*/ 10390 w 91440"/>
                <a:gd name="connsiteY38" fmla="*/ 74946 h 91440"/>
                <a:gd name="connsiteX39" fmla="*/ 10390 w 91440"/>
                <a:gd name="connsiteY39" fmla="*/ 84090 h 91440"/>
                <a:gd name="connsiteX40" fmla="*/ 5818 w 91440"/>
                <a:gd name="connsiteY40" fmla="*/ 88662 h 91440"/>
                <a:gd name="connsiteX41" fmla="*/ 14962 w 91440"/>
                <a:gd name="connsiteY41" fmla="*/ 84090 h 91440"/>
                <a:gd name="connsiteX42" fmla="*/ 10390 w 91440"/>
                <a:gd name="connsiteY42" fmla="*/ 88662 h 91440"/>
                <a:gd name="connsiteX43" fmla="*/ 10390 w 91440"/>
                <a:gd name="connsiteY43" fmla="*/ 93234 h 91440"/>
                <a:gd name="connsiteX44" fmla="*/ 37822 w 91440"/>
                <a:gd name="connsiteY44" fmla="*/ 84090 h 91440"/>
                <a:gd name="connsiteX45" fmla="*/ 37822 w 91440"/>
                <a:gd name="connsiteY45" fmla="*/ 84090 h 91440"/>
                <a:gd name="connsiteX46" fmla="*/ 37822 w 91440"/>
                <a:gd name="connsiteY46" fmla="*/ 84090 h 91440"/>
                <a:gd name="connsiteX47" fmla="*/ 56110 w 91440"/>
                <a:gd name="connsiteY47" fmla="*/ 74946 h 91440"/>
                <a:gd name="connsiteX48" fmla="*/ 69826 w 91440"/>
                <a:gd name="connsiteY48" fmla="*/ 74946 h 91440"/>
                <a:gd name="connsiteX49" fmla="*/ 83542 w 91440"/>
                <a:gd name="connsiteY49" fmla="*/ 56658 h 91440"/>
                <a:gd name="connsiteX50" fmla="*/ 83542 w 91440"/>
                <a:gd name="connsiteY50" fmla="*/ 56658 h 91440"/>
                <a:gd name="connsiteX51" fmla="*/ 97258 w 91440"/>
                <a:gd name="connsiteY51" fmla="*/ 15510 h 91440"/>
                <a:gd name="connsiteX52" fmla="*/ 97258 w 91440"/>
                <a:gd name="connsiteY52" fmla="*/ 15510 h 91440"/>
                <a:gd name="connsiteX53" fmla="*/ 97258 w 91440"/>
                <a:gd name="connsiteY53" fmla="*/ 15510 h 91440"/>
                <a:gd name="connsiteX54" fmla="*/ 97258 w 91440"/>
                <a:gd name="connsiteY54" fmla="*/ 15510 h 91440"/>
                <a:gd name="connsiteX55" fmla="*/ 28678 w 91440"/>
                <a:gd name="connsiteY55" fmla="*/ 56658 h 91440"/>
                <a:gd name="connsiteX56" fmla="*/ 37822 w 91440"/>
                <a:gd name="connsiteY56" fmla="*/ 56658 h 91440"/>
                <a:gd name="connsiteX57" fmla="*/ 28678 w 91440"/>
                <a:gd name="connsiteY57" fmla="*/ 56658 h 91440"/>
                <a:gd name="connsiteX58" fmla="*/ 65254 w 91440"/>
                <a:gd name="connsiteY58" fmla="*/ 6366 h 91440"/>
                <a:gd name="connsiteX59" fmla="*/ 65254 w 91440"/>
                <a:gd name="connsiteY59" fmla="*/ 6366 h 91440"/>
                <a:gd name="connsiteX60" fmla="*/ 65254 w 91440"/>
                <a:gd name="connsiteY60" fmla="*/ 6366 h 91440"/>
                <a:gd name="connsiteX61" fmla="*/ 65254 w 91440"/>
                <a:gd name="connsiteY61" fmla="*/ 6366 h 91440"/>
                <a:gd name="connsiteX62" fmla="*/ 74398 w 91440"/>
                <a:gd name="connsiteY62" fmla="*/ 1794 h 91440"/>
                <a:gd name="connsiteX63" fmla="*/ 74398 w 91440"/>
                <a:gd name="connsiteY63" fmla="*/ 1794 h 91440"/>
                <a:gd name="connsiteX64" fmla="*/ 74398 w 91440"/>
                <a:gd name="connsiteY64" fmla="*/ 1794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91440" h="91440">
                  <a:moveTo>
                    <a:pt x="83542" y="56658"/>
                  </a:moveTo>
                  <a:cubicBezTo>
                    <a:pt x="83542" y="56658"/>
                    <a:pt x="83542" y="52086"/>
                    <a:pt x="83542" y="52086"/>
                  </a:cubicBezTo>
                  <a:cubicBezTo>
                    <a:pt x="83542" y="47514"/>
                    <a:pt x="83542" y="47514"/>
                    <a:pt x="83542" y="42942"/>
                  </a:cubicBezTo>
                  <a:cubicBezTo>
                    <a:pt x="83542" y="42942"/>
                    <a:pt x="88114" y="42942"/>
                    <a:pt x="83542" y="38370"/>
                  </a:cubicBezTo>
                  <a:cubicBezTo>
                    <a:pt x="83542" y="33798"/>
                    <a:pt x="83542" y="33798"/>
                    <a:pt x="78970" y="29226"/>
                  </a:cubicBezTo>
                  <a:cubicBezTo>
                    <a:pt x="78970" y="29226"/>
                    <a:pt x="83542" y="29226"/>
                    <a:pt x="83542" y="24654"/>
                  </a:cubicBezTo>
                  <a:cubicBezTo>
                    <a:pt x="83542" y="24654"/>
                    <a:pt x="88114" y="20082"/>
                    <a:pt x="92686" y="20082"/>
                  </a:cubicBezTo>
                  <a:cubicBezTo>
                    <a:pt x="97258" y="20082"/>
                    <a:pt x="101830" y="6366"/>
                    <a:pt x="92686" y="10938"/>
                  </a:cubicBezTo>
                  <a:cubicBezTo>
                    <a:pt x="97258" y="6366"/>
                    <a:pt x="92686" y="10938"/>
                    <a:pt x="92686" y="10938"/>
                  </a:cubicBezTo>
                  <a:cubicBezTo>
                    <a:pt x="92686" y="10938"/>
                    <a:pt x="92686" y="10938"/>
                    <a:pt x="92686" y="10938"/>
                  </a:cubicBezTo>
                  <a:lnTo>
                    <a:pt x="92686" y="10938"/>
                  </a:lnTo>
                  <a:cubicBezTo>
                    <a:pt x="92686" y="10938"/>
                    <a:pt x="92686" y="6366"/>
                    <a:pt x="88114" y="6366"/>
                  </a:cubicBezTo>
                  <a:cubicBezTo>
                    <a:pt x="83542" y="-2778"/>
                    <a:pt x="78970" y="1794"/>
                    <a:pt x="69826" y="1794"/>
                  </a:cubicBezTo>
                  <a:cubicBezTo>
                    <a:pt x="69826" y="1794"/>
                    <a:pt x="69826" y="1794"/>
                    <a:pt x="69826" y="1794"/>
                  </a:cubicBezTo>
                  <a:cubicBezTo>
                    <a:pt x="60682" y="-2778"/>
                    <a:pt x="42394" y="1794"/>
                    <a:pt x="42394" y="10938"/>
                  </a:cubicBezTo>
                  <a:cubicBezTo>
                    <a:pt x="42394" y="10938"/>
                    <a:pt x="42394" y="10938"/>
                    <a:pt x="42394" y="10938"/>
                  </a:cubicBezTo>
                  <a:cubicBezTo>
                    <a:pt x="42394" y="15510"/>
                    <a:pt x="37822" y="15510"/>
                    <a:pt x="37822" y="20082"/>
                  </a:cubicBezTo>
                  <a:cubicBezTo>
                    <a:pt x="42394" y="20082"/>
                    <a:pt x="42394" y="20082"/>
                    <a:pt x="46966" y="20082"/>
                  </a:cubicBezTo>
                  <a:cubicBezTo>
                    <a:pt x="46966" y="24654"/>
                    <a:pt x="42394" y="24654"/>
                    <a:pt x="37822" y="24654"/>
                  </a:cubicBezTo>
                  <a:cubicBezTo>
                    <a:pt x="37822" y="24654"/>
                    <a:pt x="37822" y="24654"/>
                    <a:pt x="37822" y="24654"/>
                  </a:cubicBezTo>
                  <a:cubicBezTo>
                    <a:pt x="33250" y="24654"/>
                    <a:pt x="14962" y="24654"/>
                    <a:pt x="14962" y="24654"/>
                  </a:cubicBezTo>
                  <a:cubicBezTo>
                    <a:pt x="14962" y="24654"/>
                    <a:pt x="14962" y="29226"/>
                    <a:pt x="10390" y="29226"/>
                  </a:cubicBezTo>
                  <a:cubicBezTo>
                    <a:pt x="10390" y="29226"/>
                    <a:pt x="10390" y="29226"/>
                    <a:pt x="10390" y="29226"/>
                  </a:cubicBezTo>
                  <a:cubicBezTo>
                    <a:pt x="10390" y="29226"/>
                    <a:pt x="10390" y="33798"/>
                    <a:pt x="10390" y="33798"/>
                  </a:cubicBezTo>
                  <a:cubicBezTo>
                    <a:pt x="10390" y="33798"/>
                    <a:pt x="10390" y="38370"/>
                    <a:pt x="10390" y="38370"/>
                  </a:cubicBezTo>
                  <a:cubicBezTo>
                    <a:pt x="10390" y="38370"/>
                    <a:pt x="5818" y="38370"/>
                    <a:pt x="5818" y="38370"/>
                  </a:cubicBezTo>
                  <a:cubicBezTo>
                    <a:pt x="10390" y="42942"/>
                    <a:pt x="10390" y="38370"/>
                    <a:pt x="14962" y="42942"/>
                  </a:cubicBezTo>
                  <a:cubicBezTo>
                    <a:pt x="10390" y="42942"/>
                    <a:pt x="5818" y="47514"/>
                    <a:pt x="1246" y="47514"/>
                  </a:cubicBezTo>
                  <a:cubicBezTo>
                    <a:pt x="1246" y="47514"/>
                    <a:pt x="5818" y="47514"/>
                    <a:pt x="5818" y="47514"/>
                  </a:cubicBezTo>
                  <a:cubicBezTo>
                    <a:pt x="5818" y="47514"/>
                    <a:pt x="5818" y="47514"/>
                    <a:pt x="5818" y="47514"/>
                  </a:cubicBezTo>
                  <a:cubicBezTo>
                    <a:pt x="5818" y="47514"/>
                    <a:pt x="10390" y="47514"/>
                    <a:pt x="10390" y="47514"/>
                  </a:cubicBezTo>
                  <a:cubicBezTo>
                    <a:pt x="10390" y="47514"/>
                    <a:pt x="10390" y="47514"/>
                    <a:pt x="10390" y="47514"/>
                  </a:cubicBezTo>
                  <a:cubicBezTo>
                    <a:pt x="14962" y="47514"/>
                    <a:pt x="19534" y="47514"/>
                    <a:pt x="24106" y="47514"/>
                  </a:cubicBezTo>
                  <a:cubicBezTo>
                    <a:pt x="14962" y="47514"/>
                    <a:pt x="14962" y="56658"/>
                    <a:pt x="5818" y="61230"/>
                  </a:cubicBezTo>
                  <a:cubicBezTo>
                    <a:pt x="10390" y="61230"/>
                    <a:pt x="-3326" y="65802"/>
                    <a:pt x="10390" y="61230"/>
                  </a:cubicBezTo>
                  <a:cubicBezTo>
                    <a:pt x="10390" y="61230"/>
                    <a:pt x="5818" y="61230"/>
                    <a:pt x="5818" y="65802"/>
                  </a:cubicBezTo>
                  <a:cubicBezTo>
                    <a:pt x="5818" y="65802"/>
                    <a:pt x="5818" y="70374"/>
                    <a:pt x="10390" y="70374"/>
                  </a:cubicBezTo>
                  <a:cubicBezTo>
                    <a:pt x="5818" y="70374"/>
                    <a:pt x="-3326" y="70374"/>
                    <a:pt x="1246" y="74946"/>
                  </a:cubicBezTo>
                  <a:cubicBezTo>
                    <a:pt x="5818" y="74946"/>
                    <a:pt x="5818" y="74946"/>
                    <a:pt x="10390" y="74946"/>
                  </a:cubicBezTo>
                  <a:cubicBezTo>
                    <a:pt x="1246" y="79518"/>
                    <a:pt x="1246" y="88662"/>
                    <a:pt x="10390" y="84090"/>
                  </a:cubicBezTo>
                  <a:cubicBezTo>
                    <a:pt x="10390" y="84090"/>
                    <a:pt x="5818" y="88662"/>
                    <a:pt x="5818" y="88662"/>
                  </a:cubicBezTo>
                  <a:cubicBezTo>
                    <a:pt x="10390" y="88662"/>
                    <a:pt x="10390" y="84090"/>
                    <a:pt x="14962" y="84090"/>
                  </a:cubicBezTo>
                  <a:cubicBezTo>
                    <a:pt x="10390" y="84090"/>
                    <a:pt x="10390" y="88662"/>
                    <a:pt x="10390" y="88662"/>
                  </a:cubicBezTo>
                  <a:cubicBezTo>
                    <a:pt x="10390" y="88662"/>
                    <a:pt x="10390" y="93234"/>
                    <a:pt x="10390" y="93234"/>
                  </a:cubicBezTo>
                  <a:cubicBezTo>
                    <a:pt x="10390" y="93234"/>
                    <a:pt x="42394" y="88662"/>
                    <a:pt x="37822" y="84090"/>
                  </a:cubicBezTo>
                  <a:cubicBezTo>
                    <a:pt x="37822" y="84090"/>
                    <a:pt x="37822" y="84090"/>
                    <a:pt x="37822" y="84090"/>
                  </a:cubicBezTo>
                  <a:cubicBezTo>
                    <a:pt x="37822" y="84090"/>
                    <a:pt x="37822" y="84090"/>
                    <a:pt x="37822" y="84090"/>
                  </a:cubicBezTo>
                  <a:cubicBezTo>
                    <a:pt x="42394" y="84090"/>
                    <a:pt x="46966" y="79518"/>
                    <a:pt x="56110" y="74946"/>
                  </a:cubicBezTo>
                  <a:cubicBezTo>
                    <a:pt x="60682" y="74946"/>
                    <a:pt x="65254" y="70374"/>
                    <a:pt x="69826" y="74946"/>
                  </a:cubicBezTo>
                  <a:cubicBezTo>
                    <a:pt x="78970" y="70374"/>
                    <a:pt x="83542" y="61230"/>
                    <a:pt x="83542" y="56658"/>
                  </a:cubicBezTo>
                  <a:cubicBezTo>
                    <a:pt x="83542" y="56658"/>
                    <a:pt x="83542" y="61230"/>
                    <a:pt x="83542" y="56658"/>
                  </a:cubicBezTo>
                  <a:close/>
                  <a:moveTo>
                    <a:pt x="97258" y="15510"/>
                  </a:moveTo>
                  <a:lnTo>
                    <a:pt x="97258" y="15510"/>
                  </a:lnTo>
                  <a:cubicBezTo>
                    <a:pt x="97258" y="15510"/>
                    <a:pt x="97258" y="20082"/>
                    <a:pt x="97258" y="15510"/>
                  </a:cubicBezTo>
                  <a:cubicBezTo>
                    <a:pt x="97258" y="20082"/>
                    <a:pt x="97258" y="20082"/>
                    <a:pt x="97258" y="15510"/>
                  </a:cubicBezTo>
                  <a:close/>
                  <a:moveTo>
                    <a:pt x="28678" y="56658"/>
                  </a:moveTo>
                  <a:cubicBezTo>
                    <a:pt x="33250" y="56658"/>
                    <a:pt x="33250" y="52086"/>
                    <a:pt x="37822" y="56658"/>
                  </a:cubicBezTo>
                  <a:cubicBezTo>
                    <a:pt x="33250" y="56658"/>
                    <a:pt x="33250" y="56658"/>
                    <a:pt x="28678" y="56658"/>
                  </a:cubicBezTo>
                  <a:close/>
                  <a:moveTo>
                    <a:pt x="65254" y="6366"/>
                  </a:moveTo>
                  <a:cubicBezTo>
                    <a:pt x="65254" y="6366"/>
                    <a:pt x="65254" y="1794"/>
                    <a:pt x="65254" y="6366"/>
                  </a:cubicBezTo>
                  <a:cubicBezTo>
                    <a:pt x="65254" y="1794"/>
                    <a:pt x="65254" y="1794"/>
                    <a:pt x="65254" y="6366"/>
                  </a:cubicBezTo>
                  <a:cubicBezTo>
                    <a:pt x="69826" y="6366"/>
                    <a:pt x="65254" y="6366"/>
                    <a:pt x="65254" y="6366"/>
                  </a:cubicBezTo>
                  <a:close/>
                  <a:moveTo>
                    <a:pt x="74398" y="1794"/>
                  </a:moveTo>
                  <a:cubicBezTo>
                    <a:pt x="74398" y="1794"/>
                    <a:pt x="74398" y="6366"/>
                    <a:pt x="74398" y="1794"/>
                  </a:cubicBezTo>
                  <a:cubicBezTo>
                    <a:pt x="69826" y="6366"/>
                    <a:pt x="74398" y="1794"/>
                    <a:pt x="74398" y="179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49" name="Freeform: Shape 629">
              <a:extLst>
                <a:ext uri="{FF2B5EF4-FFF2-40B4-BE49-F238E27FC236}">
                  <a16:creationId xmlns:a16="http://schemas.microsoft.com/office/drawing/2014/main" id="{BAF44765-4467-E64D-9E5A-D45AD8E94F23}"/>
                </a:ext>
              </a:extLst>
            </p:cNvPr>
            <p:cNvSpPr/>
            <p:nvPr/>
          </p:nvSpPr>
          <p:spPr>
            <a:xfrm>
              <a:off x="7539228" y="269727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50" name="Freeform: Shape 630">
              <a:extLst>
                <a:ext uri="{FF2B5EF4-FFF2-40B4-BE49-F238E27FC236}">
                  <a16:creationId xmlns:a16="http://schemas.microsoft.com/office/drawing/2014/main" id="{6D0DEAE2-517E-E749-A2C6-BB2AFB05F67A}"/>
                </a:ext>
              </a:extLst>
            </p:cNvPr>
            <p:cNvSpPr/>
            <p:nvPr/>
          </p:nvSpPr>
          <p:spPr>
            <a:xfrm>
              <a:off x="7502652" y="274757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51" name="Freeform: Shape 631">
              <a:extLst>
                <a:ext uri="{FF2B5EF4-FFF2-40B4-BE49-F238E27FC236}">
                  <a16:creationId xmlns:a16="http://schemas.microsoft.com/office/drawing/2014/main" id="{75482651-8723-6644-B0E2-1683F40A8306}"/>
                </a:ext>
              </a:extLst>
            </p:cNvPr>
            <p:cNvSpPr/>
            <p:nvPr/>
          </p:nvSpPr>
          <p:spPr>
            <a:xfrm>
              <a:off x="7562088" y="270642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52" name="Freeform: Shape 632">
              <a:extLst>
                <a:ext uri="{FF2B5EF4-FFF2-40B4-BE49-F238E27FC236}">
                  <a16:creationId xmlns:a16="http://schemas.microsoft.com/office/drawing/2014/main" id="{E5DEE968-7839-2C4E-8470-98F49388465B}"/>
                </a:ext>
              </a:extLst>
            </p:cNvPr>
            <p:cNvSpPr/>
            <p:nvPr/>
          </p:nvSpPr>
          <p:spPr>
            <a:xfrm>
              <a:off x="7530084" y="269270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53" name="Freeform: Shape 633">
              <a:extLst>
                <a:ext uri="{FF2B5EF4-FFF2-40B4-BE49-F238E27FC236}">
                  <a16:creationId xmlns:a16="http://schemas.microsoft.com/office/drawing/2014/main" id="{CB2DEE51-7432-2641-9FBC-0DBCA3045491}"/>
                </a:ext>
              </a:extLst>
            </p:cNvPr>
            <p:cNvSpPr/>
            <p:nvPr/>
          </p:nvSpPr>
          <p:spPr>
            <a:xfrm>
              <a:off x="7539228" y="269727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54" name="Freeform: Shape 634">
              <a:extLst>
                <a:ext uri="{FF2B5EF4-FFF2-40B4-BE49-F238E27FC236}">
                  <a16:creationId xmlns:a16="http://schemas.microsoft.com/office/drawing/2014/main" id="{0BE166E3-40F5-1246-88F5-86B270437726}"/>
                </a:ext>
              </a:extLst>
            </p:cNvPr>
            <p:cNvSpPr/>
            <p:nvPr/>
          </p:nvSpPr>
          <p:spPr>
            <a:xfrm>
              <a:off x="7840273" y="3168195"/>
              <a:ext cx="45720" cy="45720"/>
            </a:xfrm>
            <a:custGeom>
              <a:avLst/>
              <a:gdLst>
                <a:gd name="connsiteX0" fmla="*/ 5279 w 0"/>
                <a:gd name="connsiteY0" fmla="*/ 9144 h 0"/>
                <a:gd name="connsiteX1" fmla="*/ 5279 w 0"/>
                <a:gd name="connsiteY1" fmla="*/ 0 h 0"/>
                <a:gd name="connsiteX2" fmla="*/ 5279 w 0"/>
                <a:gd name="connsiteY2" fmla="*/ 9144 h 0"/>
              </a:gdLst>
              <a:ahLst/>
              <a:cxnLst>
                <a:cxn ang="0">
                  <a:pos x="connsiteX0" y="connsiteY0"/>
                </a:cxn>
                <a:cxn ang="0">
                  <a:pos x="connsiteX1" y="connsiteY1"/>
                </a:cxn>
                <a:cxn ang="0">
                  <a:pos x="connsiteX2" y="connsiteY2"/>
                </a:cxn>
              </a:cxnLst>
              <a:rect l="l" t="t" r="r" b="b"/>
              <a:pathLst>
                <a:path>
                  <a:moveTo>
                    <a:pt x="5279" y="9144"/>
                  </a:moveTo>
                  <a:cubicBezTo>
                    <a:pt x="9851" y="4572"/>
                    <a:pt x="9851" y="0"/>
                    <a:pt x="5279" y="0"/>
                  </a:cubicBezTo>
                  <a:cubicBezTo>
                    <a:pt x="-3865" y="4572"/>
                    <a:pt x="707" y="4572"/>
                    <a:pt x="5279" y="914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55" name="Freeform: Shape 635">
              <a:extLst>
                <a:ext uri="{FF2B5EF4-FFF2-40B4-BE49-F238E27FC236}">
                  <a16:creationId xmlns:a16="http://schemas.microsoft.com/office/drawing/2014/main" id="{9D77BBD7-9212-2748-A0E2-B684A2289ADE}"/>
                </a:ext>
              </a:extLst>
            </p:cNvPr>
            <p:cNvSpPr/>
            <p:nvPr/>
          </p:nvSpPr>
          <p:spPr>
            <a:xfrm>
              <a:off x="8413623" y="4077103"/>
              <a:ext cx="45720" cy="45720"/>
            </a:xfrm>
            <a:custGeom>
              <a:avLst/>
              <a:gdLst>
                <a:gd name="connsiteX0" fmla="*/ 3429 w 0"/>
                <a:gd name="connsiteY0" fmla="*/ 920 h 0"/>
                <a:gd name="connsiteX1" fmla="*/ 3429 w 0"/>
                <a:gd name="connsiteY1" fmla="*/ 14636 h 0"/>
                <a:gd name="connsiteX2" fmla="*/ 12573 w 0"/>
                <a:gd name="connsiteY2" fmla="*/ 14636 h 0"/>
                <a:gd name="connsiteX3" fmla="*/ 8001 w 0"/>
                <a:gd name="connsiteY3" fmla="*/ 10064 h 0"/>
                <a:gd name="connsiteX4" fmla="*/ 3429 w 0"/>
                <a:gd name="connsiteY4" fmla="*/ 92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3429" y="920"/>
                  </a:moveTo>
                  <a:cubicBezTo>
                    <a:pt x="-1143" y="-3652"/>
                    <a:pt x="-1143" y="10064"/>
                    <a:pt x="3429" y="14636"/>
                  </a:cubicBezTo>
                  <a:cubicBezTo>
                    <a:pt x="3429" y="19208"/>
                    <a:pt x="8001" y="23780"/>
                    <a:pt x="12573" y="14636"/>
                  </a:cubicBezTo>
                  <a:cubicBezTo>
                    <a:pt x="12573" y="10064"/>
                    <a:pt x="12573" y="10064"/>
                    <a:pt x="8001" y="10064"/>
                  </a:cubicBezTo>
                  <a:cubicBezTo>
                    <a:pt x="8001" y="5492"/>
                    <a:pt x="8001" y="920"/>
                    <a:pt x="3429" y="92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56" name="Freeform: Shape 636">
              <a:extLst>
                <a:ext uri="{FF2B5EF4-FFF2-40B4-BE49-F238E27FC236}">
                  <a16:creationId xmlns:a16="http://schemas.microsoft.com/office/drawing/2014/main" id="{D2409156-70CF-AF45-B184-D4C9A199E110}"/>
                </a:ext>
              </a:extLst>
            </p:cNvPr>
            <p:cNvSpPr/>
            <p:nvPr/>
          </p:nvSpPr>
          <p:spPr>
            <a:xfrm>
              <a:off x="8421624" y="4119171"/>
              <a:ext cx="45720" cy="45720"/>
            </a:xfrm>
            <a:custGeom>
              <a:avLst/>
              <a:gdLst>
                <a:gd name="connsiteX0" fmla="*/ 4572 w 0"/>
                <a:gd name="connsiteY0" fmla="*/ 0 h 0"/>
                <a:gd name="connsiteX1" fmla="*/ 0 w 0"/>
                <a:gd name="connsiteY1" fmla="*/ 9144 h 0"/>
                <a:gd name="connsiteX2" fmla="*/ 4572 w 0"/>
                <a:gd name="connsiteY2" fmla="*/ 0 h 0"/>
              </a:gdLst>
              <a:ahLst/>
              <a:cxnLst>
                <a:cxn ang="0">
                  <a:pos x="connsiteX0" y="connsiteY0"/>
                </a:cxn>
                <a:cxn ang="0">
                  <a:pos x="connsiteX1" y="connsiteY1"/>
                </a:cxn>
                <a:cxn ang="0">
                  <a:pos x="connsiteX2" y="connsiteY2"/>
                </a:cxn>
              </a:cxnLst>
              <a:rect l="l" t="t" r="r" b="b"/>
              <a:pathLst>
                <a:path>
                  <a:moveTo>
                    <a:pt x="4572" y="0"/>
                  </a:moveTo>
                  <a:cubicBezTo>
                    <a:pt x="4572" y="4572"/>
                    <a:pt x="0" y="4572"/>
                    <a:pt x="0" y="9144"/>
                  </a:cubicBezTo>
                  <a:cubicBezTo>
                    <a:pt x="4572" y="9144"/>
                    <a:pt x="9144" y="0"/>
                    <a:pt x="457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57" name="Freeform: Shape 637">
              <a:extLst>
                <a:ext uri="{FF2B5EF4-FFF2-40B4-BE49-F238E27FC236}">
                  <a16:creationId xmlns:a16="http://schemas.microsoft.com/office/drawing/2014/main" id="{18E59E61-327B-C04A-A3FA-CD8DD8B1B3BC}"/>
                </a:ext>
              </a:extLst>
            </p:cNvPr>
            <p:cNvSpPr/>
            <p:nvPr/>
          </p:nvSpPr>
          <p:spPr>
            <a:xfrm>
              <a:off x="8426197" y="4057703"/>
              <a:ext cx="45720" cy="45720"/>
            </a:xfrm>
            <a:custGeom>
              <a:avLst/>
              <a:gdLst>
                <a:gd name="connsiteX0" fmla="*/ 4572 w 0"/>
                <a:gd name="connsiteY0" fmla="*/ 2032 h 0"/>
                <a:gd name="connsiteX1" fmla="*/ 4572 w 0"/>
                <a:gd name="connsiteY1" fmla="*/ 2032 h 0"/>
                <a:gd name="connsiteX2" fmla="*/ 4572 w 0"/>
                <a:gd name="connsiteY2" fmla="*/ 2032 h 0"/>
                <a:gd name="connsiteX3" fmla="*/ 4572 w 0"/>
                <a:gd name="connsiteY3" fmla="*/ 2032 h 0"/>
                <a:gd name="connsiteX4" fmla="*/ 4572 w 0"/>
                <a:gd name="connsiteY4" fmla="*/ 2032 h 0"/>
                <a:gd name="connsiteX5" fmla="*/ 0 w 0"/>
                <a:gd name="connsiteY5" fmla="*/ 6604 h 0"/>
                <a:gd name="connsiteX6" fmla="*/ 4572 w 0"/>
                <a:gd name="connsiteY6" fmla="*/ 6604 h 0"/>
                <a:gd name="connsiteX7" fmla="*/ 4572 w 0"/>
                <a:gd name="connsiteY7" fmla="*/ 2032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a:moveTo>
                    <a:pt x="4572" y="2032"/>
                  </a:moveTo>
                  <a:cubicBezTo>
                    <a:pt x="4572" y="2032"/>
                    <a:pt x="4572" y="2032"/>
                    <a:pt x="4572" y="2032"/>
                  </a:cubicBezTo>
                  <a:cubicBezTo>
                    <a:pt x="4572" y="2032"/>
                    <a:pt x="4572" y="2032"/>
                    <a:pt x="4572" y="2032"/>
                  </a:cubicBezTo>
                  <a:cubicBezTo>
                    <a:pt x="4572" y="2032"/>
                    <a:pt x="0" y="-2540"/>
                    <a:pt x="4572" y="2032"/>
                  </a:cubicBezTo>
                  <a:cubicBezTo>
                    <a:pt x="0" y="-2540"/>
                    <a:pt x="0" y="6604"/>
                    <a:pt x="4572" y="2032"/>
                  </a:cubicBezTo>
                  <a:cubicBezTo>
                    <a:pt x="0" y="6604"/>
                    <a:pt x="0" y="6604"/>
                    <a:pt x="0" y="6604"/>
                  </a:cubicBezTo>
                  <a:cubicBezTo>
                    <a:pt x="0" y="6604"/>
                    <a:pt x="0" y="6604"/>
                    <a:pt x="4572" y="6604"/>
                  </a:cubicBezTo>
                  <a:cubicBezTo>
                    <a:pt x="-4572" y="11176"/>
                    <a:pt x="9144" y="11176"/>
                    <a:pt x="4572"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58" name="Freeform: Shape 638">
              <a:extLst>
                <a:ext uri="{FF2B5EF4-FFF2-40B4-BE49-F238E27FC236}">
                  <a16:creationId xmlns:a16="http://schemas.microsoft.com/office/drawing/2014/main" id="{ABE3F0FA-F129-EC4B-8C6C-4E349E69D2B9}"/>
                </a:ext>
              </a:extLst>
            </p:cNvPr>
            <p:cNvSpPr/>
            <p:nvPr/>
          </p:nvSpPr>
          <p:spPr>
            <a:xfrm>
              <a:off x="8458201" y="3556815"/>
              <a:ext cx="45720" cy="45720"/>
            </a:xfrm>
            <a:custGeom>
              <a:avLst/>
              <a:gdLst>
                <a:gd name="connsiteX0" fmla="*/ 0 w 0"/>
                <a:gd name="connsiteY0" fmla="*/ 0 h 0"/>
                <a:gd name="connsiteX1" fmla="*/ 9144 w 0"/>
                <a:gd name="connsiteY1" fmla="*/ 9144 h 0"/>
                <a:gd name="connsiteX2" fmla="*/ 4572 w 0"/>
                <a:gd name="connsiteY2" fmla="*/ 4572 h 0"/>
                <a:gd name="connsiteX3" fmla="*/ 4572 w 0"/>
                <a:gd name="connsiteY3" fmla="*/ 9144 h 0"/>
                <a:gd name="connsiteX4" fmla="*/ 0 w 0"/>
                <a:gd name="connsiteY4" fmla="*/ 0 h 0"/>
                <a:gd name="connsiteX5" fmla="*/ 4572 w 0"/>
                <a:gd name="connsiteY5" fmla="*/ 0 h 0"/>
                <a:gd name="connsiteX6" fmla="*/ 0 w 0"/>
                <a:gd name="connsiteY6" fmla="*/ 0 h 0"/>
                <a:gd name="connsiteX7" fmla="*/ 0 w 0"/>
                <a:gd name="connsiteY7" fmla="*/ 0 h 0"/>
                <a:gd name="connsiteX8" fmla="*/ 0 w 0"/>
                <a:gd name="connsiteY8"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a:moveTo>
                    <a:pt x="0" y="0"/>
                  </a:moveTo>
                  <a:cubicBezTo>
                    <a:pt x="0" y="4572"/>
                    <a:pt x="9144" y="4572"/>
                    <a:pt x="9144" y="9144"/>
                  </a:cubicBezTo>
                  <a:cubicBezTo>
                    <a:pt x="9144" y="4572"/>
                    <a:pt x="9144" y="4572"/>
                    <a:pt x="4572" y="4572"/>
                  </a:cubicBezTo>
                  <a:cubicBezTo>
                    <a:pt x="4572" y="4572"/>
                    <a:pt x="4572" y="4572"/>
                    <a:pt x="4572" y="9144"/>
                  </a:cubicBezTo>
                  <a:cubicBezTo>
                    <a:pt x="4572" y="4572"/>
                    <a:pt x="4572" y="4572"/>
                    <a:pt x="0" y="0"/>
                  </a:cubicBezTo>
                  <a:cubicBezTo>
                    <a:pt x="4572" y="0"/>
                    <a:pt x="4572" y="0"/>
                    <a:pt x="4572" y="0"/>
                  </a:cubicBezTo>
                  <a:cubicBezTo>
                    <a:pt x="4572" y="0"/>
                    <a:pt x="4572" y="0"/>
                    <a:pt x="0" y="0"/>
                  </a:cubicBezTo>
                  <a:cubicBezTo>
                    <a:pt x="4572" y="0"/>
                    <a:pt x="4572" y="0"/>
                    <a:pt x="0" y="0"/>
                  </a:cubicBezTo>
                  <a:cubicBezTo>
                    <a:pt x="0" y="4572"/>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59" name="Freeform: Shape 639">
              <a:extLst>
                <a:ext uri="{FF2B5EF4-FFF2-40B4-BE49-F238E27FC236}">
                  <a16:creationId xmlns:a16="http://schemas.microsoft.com/office/drawing/2014/main" id="{86AE098B-CA6C-904B-AAED-D68FED1C5EDA}"/>
                </a:ext>
              </a:extLst>
            </p:cNvPr>
            <p:cNvSpPr/>
            <p:nvPr/>
          </p:nvSpPr>
          <p:spPr>
            <a:xfrm>
              <a:off x="8595361" y="3319071"/>
              <a:ext cx="45720" cy="45720"/>
            </a:xfrm>
            <a:custGeom>
              <a:avLst/>
              <a:gdLst>
                <a:gd name="connsiteX0" fmla="*/ 0 w 0"/>
                <a:gd name="connsiteY0" fmla="*/ 0 h 0"/>
                <a:gd name="connsiteX1" fmla="*/ 4572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4572" y="0"/>
                    <a:pt x="4572" y="0"/>
                  </a:cubicBezTo>
                  <a:cubicBezTo>
                    <a:pt x="9144" y="0"/>
                    <a:pt x="4572" y="0"/>
                    <a:pt x="0" y="0"/>
                  </a:cubicBezTo>
                  <a:cubicBezTo>
                    <a:pt x="4572" y="0"/>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60" name="Freeform: Shape 640">
              <a:extLst>
                <a:ext uri="{FF2B5EF4-FFF2-40B4-BE49-F238E27FC236}">
                  <a16:creationId xmlns:a16="http://schemas.microsoft.com/office/drawing/2014/main" id="{78FED213-B6FA-D945-82D1-C21B6E7FA998}"/>
                </a:ext>
              </a:extLst>
            </p:cNvPr>
            <p:cNvSpPr/>
            <p:nvPr/>
          </p:nvSpPr>
          <p:spPr>
            <a:xfrm>
              <a:off x="9756650" y="346537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4572"/>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61" name="Freeform: Shape 641">
              <a:extLst>
                <a:ext uri="{FF2B5EF4-FFF2-40B4-BE49-F238E27FC236}">
                  <a16:creationId xmlns:a16="http://schemas.microsoft.com/office/drawing/2014/main" id="{471A1872-C29C-C841-8FD9-947DB13C072A}"/>
                </a:ext>
              </a:extLst>
            </p:cNvPr>
            <p:cNvSpPr/>
            <p:nvPr/>
          </p:nvSpPr>
          <p:spPr>
            <a:xfrm>
              <a:off x="9761222" y="345623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4572" y="0"/>
                    <a:pt x="4572" y="0"/>
                    <a:pt x="0" y="0"/>
                  </a:cubicBezTo>
                  <a:cubicBezTo>
                    <a:pt x="4572"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62" name="Freeform: Shape 642">
              <a:extLst>
                <a:ext uri="{FF2B5EF4-FFF2-40B4-BE49-F238E27FC236}">
                  <a16:creationId xmlns:a16="http://schemas.microsoft.com/office/drawing/2014/main" id="{5B4B5439-0EF0-8A45-B37B-C5221315CC4F}"/>
                </a:ext>
              </a:extLst>
            </p:cNvPr>
            <p:cNvSpPr/>
            <p:nvPr/>
          </p:nvSpPr>
          <p:spPr>
            <a:xfrm>
              <a:off x="8218424" y="2482395"/>
              <a:ext cx="45720" cy="45720"/>
            </a:xfrm>
            <a:custGeom>
              <a:avLst/>
              <a:gdLst>
                <a:gd name="connsiteX0" fmla="*/ 2032 w 0"/>
                <a:gd name="connsiteY0" fmla="*/ 0 h 0"/>
                <a:gd name="connsiteX1" fmla="*/ 2032 w 0"/>
                <a:gd name="connsiteY1" fmla="*/ 0 h 0"/>
                <a:gd name="connsiteX2" fmla="*/ 2032 w 0"/>
                <a:gd name="connsiteY2" fmla="*/ 0 h 0"/>
                <a:gd name="connsiteX3" fmla="*/ 2032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2032" y="0"/>
                  </a:moveTo>
                  <a:cubicBezTo>
                    <a:pt x="2032" y="0"/>
                    <a:pt x="-2540" y="0"/>
                    <a:pt x="2032" y="0"/>
                  </a:cubicBezTo>
                  <a:cubicBezTo>
                    <a:pt x="2032" y="4572"/>
                    <a:pt x="2032" y="9144"/>
                    <a:pt x="2032" y="0"/>
                  </a:cubicBezTo>
                  <a:cubicBezTo>
                    <a:pt x="6604" y="4572"/>
                    <a:pt x="2032" y="0"/>
                    <a:pt x="203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63" name="Freeform: Shape 643">
              <a:extLst>
                <a:ext uri="{FF2B5EF4-FFF2-40B4-BE49-F238E27FC236}">
                  <a16:creationId xmlns:a16="http://schemas.microsoft.com/office/drawing/2014/main" id="{6843E2AE-49F3-7D4E-A346-F82D91238014}"/>
                </a:ext>
              </a:extLst>
            </p:cNvPr>
            <p:cNvSpPr/>
            <p:nvPr/>
          </p:nvSpPr>
          <p:spPr>
            <a:xfrm>
              <a:off x="8225028" y="2486967"/>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64" name="Freeform: Shape 644">
              <a:extLst>
                <a:ext uri="{FF2B5EF4-FFF2-40B4-BE49-F238E27FC236}">
                  <a16:creationId xmlns:a16="http://schemas.microsoft.com/office/drawing/2014/main" id="{BFEA8876-3D43-EC4D-9286-EF4FD41F0022}"/>
                </a:ext>
              </a:extLst>
            </p:cNvPr>
            <p:cNvSpPr/>
            <p:nvPr/>
          </p:nvSpPr>
          <p:spPr>
            <a:xfrm>
              <a:off x="9962390" y="2694993"/>
              <a:ext cx="45720" cy="45720"/>
            </a:xfrm>
            <a:custGeom>
              <a:avLst/>
              <a:gdLst>
                <a:gd name="connsiteX0" fmla="*/ 0 w 0"/>
                <a:gd name="connsiteY0" fmla="*/ 6858 h 0"/>
                <a:gd name="connsiteX1" fmla="*/ 9144 w 0"/>
                <a:gd name="connsiteY1" fmla="*/ 6858 h 0"/>
                <a:gd name="connsiteX2" fmla="*/ 0 w 0"/>
                <a:gd name="connsiteY2" fmla="*/ 6858 h 0"/>
              </a:gdLst>
              <a:ahLst/>
              <a:cxnLst>
                <a:cxn ang="0">
                  <a:pos x="connsiteX0" y="connsiteY0"/>
                </a:cxn>
                <a:cxn ang="0">
                  <a:pos x="connsiteX1" y="connsiteY1"/>
                </a:cxn>
                <a:cxn ang="0">
                  <a:pos x="connsiteX2" y="connsiteY2"/>
                </a:cxn>
              </a:cxnLst>
              <a:rect l="l" t="t" r="r" b="b"/>
              <a:pathLst>
                <a:path>
                  <a:moveTo>
                    <a:pt x="0" y="6858"/>
                  </a:moveTo>
                  <a:cubicBezTo>
                    <a:pt x="4572" y="6858"/>
                    <a:pt x="4572" y="6858"/>
                    <a:pt x="9144" y="6858"/>
                  </a:cubicBezTo>
                  <a:cubicBezTo>
                    <a:pt x="9144" y="-2286"/>
                    <a:pt x="0" y="-2286"/>
                    <a:pt x="0" y="6858"/>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65" name="Freeform: Shape 645">
              <a:extLst>
                <a:ext uri="{FF2B5EF4-FFF2-40B4-BE49-F238E27FC236}">
                  <a16:creationId xmlns:a16="http://schemas.microsoft.com/office/drawing/2014/main" id="{726718A7-E4A5-FE44-AD12-051E99622A1D}"/>
                </a:ext>
              </a:extLst>
            </p:cNvPr>
            <p:cNvSpPr/>
            <p:nvPr/>
          </p:nvSpPr>
          <p:spPr>
            <a:xfrm>
              <a:off x="10076690" y="2710995"/>
              <a:ext cx="137160" cy="182880"/>
            </a:xfrm>
            <a:custGeom>
              <a:avLst/>
              <a:gdLst>
                <a:gd name="connsiteX0" fmla="*/ 9144 w 137160"/>
                <a:gd name="connsiteY0" fmla="*/ 22860 h 182880"/>
                <a:gd name="connsiteX1" fmla="*/ 4572 w 137160"/>
                <a:gd name="connsiteY1" fmla="*/ 27432 h 182880"/>
                <a:gd name="connsiteX2" fmla="*/ 18288 w 137160"/>
                <a:gd name="connsiteY2" fmla="*/ 45720 h 182880"/>
                <a:gd name="connsiteX3" fmla="*/ 41148 w 137160"/>
                <a:gd name="connsiteY3" fmla="*/ 64008 h 182880"/>
                <a:gd name="connsiteX4" fmla="*/ 64008 w 137160"/>
                <a:gd name="connsiteY4" fmla="*/ 91440 h 182880"/>
                <a:gd name="connsiteX5" fmla="*/ 82296 w 137160"/>
                <a:gd name="connsiteY5" fmla="*/ 118872 h 182880"/>
                <a:gd name="connsiteX6" fmla="*/ 100584 w 137160"/>
                <a:gd name="connsiteY6" fmla="*/ 141732 h 182880"/>
                <a:gd name="connsiteX7" fmla="*/ 100584 w 137160"/>
                <a:gd name="connsiteY7" fmla="*/ 150876 h 182880"/>
                <a:gd name="connsiteX8" fmla="*/ 109728 w 137160"/>
                <a:gd name="connsiteY8" fmla="*/ 160020 h 182880"/>
                <a:gd name="connsiteX9" fmla="*/ 114300 w 137160"/>
                <a:gd name="connsiteY9" fmla="*/ 178308 h 182880"/>
                <a:gd name="connsiteX10" fmla="*/ 128016 w 137160"/>
                <a:gd name="connsiteY10" fmla="*/ 192024 h 182880"/>
                <a:gd name="connsiteX11" fmla="*/ 128016 w 137160"/>
                <a:gd name="connsiteY11" fmla="*/ 173736 h 182880"/>
                <a:gd name="connsiteX12" fmla="*/ 137160 w 137160"/>
                <a:gd name="connsiteY12" fmla="*/ 178308 h 182880"/>
                <a:gd name="connsiteX13" fmla="*/ 150876 w 137160"/>
                <a:gd name="connsiteY13" fmla="*/ 187452 h 182880"/>
                <a:gd name="connsiteX14" fmla="*/ 150876 w 137160"/>
                <a:gd name="connsiteY14" fmla="*/ 187452 h 182880"/>
                <a:gd name="connsiteX15" fmla="*/ 141732 w 137160"/>
                <a:gd name="connsiteY15" fmla="*/ 173736 h 182880"/>
                <a:gd name="connsiteX16" fmla="*/ 137160 w 137160"/>
                <a:gd name="connsiteY16" fmla="*/ 173736 h 182880"/>
                <a:gd name="connsiteX17" fmla="*/ 118872 w 137160"/>
                <a:gd name="connsiteY17" fmla="*/ 155448 h 182880"/>
                <a:gd name="connsiteX18" fmla="*/ 100584 w 137160"/>
                <a:gd name="connsiteY18" fmla="*/ 123444 h 182880"/>
                <a:gd name="connsiteX19" fmla="*/ 105156 w 137160"/>
                <a:gd name="connsiteY19" fmla="*/ 114300 h 182880"/>
                <a:gd name="connsiteX20" fmla="*/ 118872 w 137160"/>
                <a:gd name="connsiteY20" fmla="*/ 118872 h 182880"/>
                <a:gd name="connsiteX21" fmla="*/ 132588 w 137160"/>
                <a:gd name="connsiteY21" fmla="*/ 128016 h 182880"/>
                <a:gd name="connsiteX22" fmla="*/ 132588 w 137160"/>
                <a:gd name="connsiteY22" fmla="*/ 128016 h 182880"/>
                <a:gd name="connsiteX23" fmla="*/ 96012 w 137160"/>
                <a:gd name="connsiteY23" fmla="*/ 96012 h 182880"/>
                <a:gd name="connsiteX24" fmla="*/ 59436 w 137160"/>
                <a:gd name="connsiteY24" fmla="*/ 64008 h 182880"/>
                <a:gd name="connsiteX25" fmla="*/ 59436 w 137160"/>
                <a:gd name="connsiteY25" fmla="*/ 64008 h 182880"/>
                <a:gd name="connsiteX26" fmla="*/ 45720 w 137160"/>
                <a:gd name="connsiteY26" fmla="*/ 50292 h 182880"/>
                <a:gd name="connsiteX27" fmla="*/ 45720 w 137160"/>
                <a:gd name="connsiteY27" fmla="*/ 41148 h 182880"/>
                <a:gd name="connsiteX28" fmla="*/ 41148 w 137160"/>
                <a:gd name="connsiteY28" fmla="*/ 32004 h 182880"/>
                <a:gd name="connsiteX29" fmla="*/ 22860 w 137160"/>
                <a:gd name="connsiteY29" fmla="*/ 13716 h 182880"/>
                <a:gd name="connsiteX30" fmla="*/ 4572 w 137160"/>
                <a:gd name="connsiteY30" fmla="*/ 0 h 182880"/>
                <a:gd name="connsiteX31" fmla="*/ 0 w 137160"/>
                <a:gd name="connsiteY31" fmla="*/ 4572 h 182880"/>
                <a:gd name="connsiteX32" fmla="*/ 18288 w 137160"/>
                <a:gd name="connsiteY32" fmla="*/ 18288 h 182880"/>
                <a:gd name="connsiteX33" fmla="*/ 13716 w 137160"/>
                <a:gd name="connsiteY33" fmla="*/ 18288 h 182880"/>
                <a:gd name="connsiteX34" fmla="*/ 9144 w 137160"/>
                <a:gd name="connsiteY34" fmla="*/ 22860 h 182880"/>
                <a:gd name="connsiteX35" fmla="*/ 9144 w 137160"/>
                <a:gd name="connsiteY35" fmla="*/ 22860 h 182880"/>
                <a:gd name="connsiteX36" fmla="*/ 100584 w 137160"/>
                <a:gd name="connsiteY36" fmla="*/ 109728 h 182880"/>
                <a:gd name="connsiteX37" fmla="*/ 100584 w 137160"/>
                <a:gd name="connsiteY37" fmla="*/ 109728 h 182880"/>
                <a:gd name="connsiteX38" fmla="*/ 100584 w 137160"/>
                <a:gd name="connsiteY38" fmla="*/ 109728 h 182880"/>
                <a:gd name="connsiteX39" fmla="*/ 100584 w 137160"/>
                <a:gd name="connsiteY39" fmla="*/ 109728 h 182880"/>
                <a:gd name="connsiteX40" fmla="*/ 36576 w 137160"/>
                <a:gd name="connsiteY40" fmla="*/ 32004 h 182880"/>
                <a:gd name="connsiteX41" fmla="*/ 27432 w 137160"/>
                <a:gd name="connsiteY41" fmla="*/ 22860 h 182880"/>
                <a:gd name="connsiteX42" fmla="*/ 36576 w 137160"/>
                <a:gd name="connsiteY42" fmla="*/ 32004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7160" h="182880">
                  <a:moveTo>
                    <a:pt x="9144" y="22860"/>
                  </a:moveTo>
                  <a:cubicBezTo>
                    <a:pt x="9144" y="22860"/>
                    <a:pt x="-4572" y="13716"/>
                    <a:pt x="4572" y="27432"/>
                  </a:cubicBezTo>
                  <a:cubicBezTo>
                    <a:pt x="9144" y="32004"/>
                    <a:pt x="13716" y="36576"/>
                    <a:pt x="18288" y="45720"/>
                  </a:cubicBezTo>
                  <a:cubicBezTo>
                    <a:pt x="22860" y="54864"/>
                    <a:pt x="32004" y="59436"/>
                    <a:pt x="41148" y="64008"/>
                  </a:cubicBezTo>
                  <a:cubicBezTo>
                    <a:pt x="50292" y="68580"/>
                    <a:pt x="54864" y="82296"/>
                    <a:pt x="64008" y="91440"/>
                  </a:cubicBezTo>
                  <a:cubicBezTo>
                    <a:pt x="73152" y="100584"/>
                    <a:pt x="77724" y="109728"/>
                    <a:pt x="82296" y="118872"/>
                  </a:cubicBezTo>
                  <a:cubicBezTo>
                    <a:pt x="86868" y="128016"/>
                    <a:pt x="96012" y="132588"/>
                    <a:pt x="100584" y="141732"/>
                  </a:cubicBezTo>
                  <a:cubicBezTo>
                    <a:pt x="100584" y="146304"/>
                    <a:pt x="100584" y="146304"/>
                    <a:pt x="100584" y="150876"/>
                  </a:cubicBezTo>
                  <a:cubicBezTo>
                    <a:pt x="100584" y="155448"/>
                    <a:pt x="105156" y="160020"/>
                    <a:pt x="109728" y="160020"/>
                  </a:cubicBezTo>
                  <a:cubicBezTo>
                    <a:pt x="114300" y="164592"/>
                    <a:pt x="114300" y="169164"/>
                    <a:pt x="114300" y="178308"/>
                  </a:cubicBezTo>
                  <a:cubicBezTo>
                    <a:pt x="118872" y="182880"/>
                    <a:pt x="123444" y="187452"/>
                    <a:pt x="128016" y="192024"/>
                  </a:cubicBezTo>
                  <a:cubicBezTo>
                    <a:pt x="128016" y="187452"/>
                    <a:pt x="123444" y="178308"/>
                    <a:pt x="128016" y="173736"/>
                  </a:cubicBezTo>
                  <a:cubicBezTo>
                    <a:pt x="128016" y="173736"/>
                    <a:pt x="137160" y="178308"/>
                    <a:pt x="137160" y="178308"/>
                  </a:cubicBezTo>
                  <a:cubicBezTo>
                    <a:pt x="141732" y="178308"/>
                    <a:pt x="146304" y="182880"/>
                    <a:pt x="150876" y="187452"/>
                  </a:cubicBezTo>
                  <a:cubicBezTo>
                    <a:pt x="150876" y="187452"/>
                    <a:pt x="150876" y="187452"/>
                    <a:pt x="150876" y="187452"/>
                  </a:cubicBezTo>
                  <a:cubicBezTo>
                    <a:pt x="150876" y="182880"/>
                    <a:pt x="146304" y="178308"/>
                    <a:pt x="141732" y="173736"/>
                  </a:cubicBezTo>
                  <a:cubicBezTo>
                    <a:pt x="141732" y="173736"/>
                    <a:pt x="128016" y="173736"/>
                    <a:pt x="137160" y="173736"/>
                  </a:cubicBezTo>
                  <a:cubicBezTo>
                    <a:pt x="132588" y="173736"/>
                    <a:pt x="123444" y="160020"/>
                    <a:pt x="118872" y="155448"/>
                  </a:cubicBezTo>
                  <a:cubicBezTo>
                    <a:pt x="105156" y="146304"/>
                    <a:pt x="105156" y="137160"/>
                    <a:pt x="100584" y="123444"/>
                  </a:cubicBezTo>
                  <a:cubicBezTo>
                    <a:pt x="96012" y="118872"/>
                    <a:pt x="100584" y="114300"/>
                    <a:pt x="105156" y="114300"/>
                  </a:cubicBezTo>
                  <a:cubicBezTo>
                    <a:pt x="109728" y="114300"/>
                    <a:pt x="114300" y="118872"/>
                    <a:pt x="118872" y="118872"/>
                  </a:cubicBezTo>
                  <a:cubicBezTo>
                    <a:pt x="123444" y="123444"/>
                    <a:pt x="128016" y="128016"/>
                    <a:pt x="132588" y="128016"/>
                  </a:cubicBezTo>
                  <a:cubicBezTo>
                    <a:pt x="132588" y="128016"/>
                    <a:pt x="132588" y="128016"/>
                    <a:pt x="132588" y="128016"/>
                  </a:cubicBezTo>
                  <a:cubicBezTo>
                    <a:pt x="118872" y="118872"/>
                    <a:pt x="105156" y="105156"/>
                    <a:pt x="96012" y="96012"/>
                  </a:cubicBezTo>
                  <a:cubicBezTo>
                    <a:pt x="82296" y="86868"/>
                    <a:pt x="73152" y="73152"/>
                    <a:pt x="59436" y="64008"/>
                  </a:cubicBezTo>
                  <a:cubicBezTo>
                    <a:pt x="59436" y="64008"/>
                    <a:pt x="59436" y="64008"/>
                    <a:pt x="59436" y="64008"/>
                  </a:cubicBezTo>
                  <a:cubicBezTo>
                    <a:pt x="54864" y="64008"/>
                    <a:pt x="45720" y="50292"/>
                    <a:pt x="45720" y="50292"/>
                  </a:cubicBezTo>
                  <a:cubicBezTo>
                    <a:pt x="45720" y="45720"/>
                    <a:pt x="45720" y="45720"/>
                    <a:pt x="45720" y="41148"/>
                  </a:cubicBezTo>
                  <a:cubicBezTo>
                    <a:pt x="41148" y="36576"/>
                    <a:pt x="41148" y="36576"/>
                    <a:pt x="41148" y="32004"/>
                  </a:cubicBezTo>
                  <a:cubicBezTo>
                    <a:pt x="36576" y="27432"/>
                    <a:pt x="27432" y="22860"/>
                    <a:pt x="22860" y="13716"/>
                  </a:cubicBezTo>
                  <a:cubicBezTo>
                    <a:pt x="18288" y="9144"/>
                    <a:pt x="13716" y="4572"/>
                    <a:pt x="4572" y="0"/>
                  </a:cubicBezTo>
                  <a:cubicBezTo>
                    <a:pt x="4572" y="4572"/>
                    <a:pt x="0" y="4572"/>
                    <a:pt x="0" y="4572"/>
                  </a:cubicBezTo>
                  <a:cubicBezTo>
                    <a:pt x="4572" y="9144"/>
                    <a:pt x="13716" y="13716"/>
                    <a:pt x="18288" y="18288"/>
                  </a:cubicBezTo>
                  <a:cubicBezTo>
                    <a:pt x="18288" y="18288"/>
                    <a:pt x="13716" y="18288"/>
                    <a:pt x="13716" y="18288"/>
                  </a:cubicBezTo>
                  <a:cubicBezTo>
                    <a:pt x="9144" y="18288"/>
                    <a:pt x="9144" y="18288"/>
                    <a:pt x="9144" y="22860"/>
                  </a:cubicBezTo>
                  <a:cubicBezTo>
                    <a:pt x="13716" y="18288"/>
                    <a:pt x="13716" y="22860"/>
                    <a:pt x="9144" y="22860"/>
                  </a:cubicBezTo>
                  <a:close/>
                  <a:moveTo>
                    <a:pt x="100584" y="109728"/>
                  </a:moveTo>
                  <a:cubicBezTo>
                    <a:pt x="100584" y="109728"/>
                    <a:pt x="100584" y="109728"/>
                    <a:pt x="100584" y="109728"/>
                  </a:cubicBezTo>
                  <a:cubicBezTo>
                    <a:pt x="100584" y="109728"/>
                    <a:pt x="96012" y="109728"/>
                    <a:pt x="100584" y="109728"/>
                  </a:cubicBezTo>
                  <a:cubicBezTo>
                    <a:pt x="100584" y="109728"/>
                    <a:pt x="105156" y="109728"/>
                    <a:pt x="100584" y="109728"/>
                  </a:cubicBezTo>
                  <a:close/>
                  <a:moveTo>
                    <a:pt x="36576" y="32004"/>
                  </a:moveTo>
                  <a:cubicBezTo>
                    <a:pt x="32004" y="32004"/>
                    <a:pt x="27432" y="27432"/>
                    <a:pt x="27432" y="22860"/>
                  </a:cubicBezTo>
                  <a:cubicBezTo>
                    <a:pt x="27432" y="22860"/>
                    <a:pt x="32004" y="27432"/>
                    <a:pt x="36576" y="3200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66" name="Freeform: Shape 646">
              <a:extLst>
                <a:ext uri="{FF2B5EF4-FFF2-40B4-BE49-F238E27FC236}">
                  <a16:creationId xmlns:a16="http://schemas.microsoft.com/office/drawing/2014/main" id="{0B0B1E1C-0220-364A-9597-7D4B58DB65BF}"/>
                </a:ext>
              </a:extLst>
            </p:cNvPr>
            <p:cNvSpPr/>
            <p:nvPr/>
          </p:nvSpPr>
          <p:spPr>
            <a:xfrm>
              <a:off x="10113266" y="274299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67" name="Freeform: Shape 647">
              <a:extLst>
                <a:ext uri="{FF2B5EF4-FFF2-40B4-BE49-F238E27FC236}">
                  <a16:creationId xmlns:a16="http://schemas.microsoft.com/office/drawing/2014/main" id="{A7CC20CC-2667-B349-9762-D1D033CF02D7}"/>
                </a:ext>
              </a:extLst>
            </p:cNvPr>
            <p:cNvSpPr/>
            <p:nvPr/>
          </p:nvSpPr>
          <p:spPr>
            <a:xfrm>
              <a:off x="10113266" y="261041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4572"/>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68" name="Freeform: Shape 648">
              <a:extLst>
                <a:ext uri="{FF2B5EF4-FFF2-40B4-BE49-F238E27FC236}">
                  <a16:creationId xmlns:a16="http://schemas.microsoft.com/office/drawing/2014/main" id="{3D0A4721-2B54-2948-B234-E5B987635117}"/>
                </a:ext>
              </a:extLst>
            </p:cNvPr>
            <p:cNvSpPr/>
            <p:nvPr/>
          </p:nvSpPr>
          <p:spPr>
            <a:xfrm>
              <a:off x="10294114" y="2930451"/>
              <a:ext cx="45720" cy="45720"/>
            </a:xfrm>
            <a:custGeom>
              <a:avLst/>
              <a:gdLst>
                <a:gd name="connsiteX0" fmla="*/ 11176 w 0"/>
                <a:gd name="connsiteY0" fmla="*/ 4572 h 0"/>
                <a:gd name="connsiteX1" fmla="*/ 11176 w 0"/>
                <a:gd name="connsiteY1" fmla="*/ 4572 h 0"/>
                <a:gd name="connsiteX2" fmla="*/ 2032 w 0"/>
                <a:gd name="connsiteY2" fmla="*/ 0 h 0"/>
                <a:gd name="connsiteX3" fmla="*/ 2032 w 0"/>
                <a:gd name="connsiteY3" fmla="*/ 18288 h 0"/>
                <a:gd name="connsiteX4" fmla="*/ 11176 w 0"/>
                <a:gd name="connsiteY4" fmla="*/ 4572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1176" y="4572"/>
                  </a:moveTo>
                  <a:cubicBezTo>
                    <a:pt x="11176" y="4572"/>
                    <a:pt x="11176" y="0"/>
                    <a:pt x="11176" y="4572"/>
                  </a:cubicBezTo>
                  <a:cubicBezTo>
                    <a:pt x="6604" y="4572"/>
                    <a:pt x="6604" y="0"/>
                    <a:pt x="2032" y="0"/>
                  </a:cubicBezTo>
                  <a:cubicBezTo>
                    <a:pt x="2032" y="4572"/>
                    <a:pt x="-2540" y="18288"/>
                    <a:pt x="2032" y="18288"/>
                  </a:cubicBezTo>
                  <a:cubicBezTo>
                    <a:pt x="2032" y="13716"/>
                    <a:pt x="6604" y="0"/>
                    <a:pt x="11176"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69" name="Freeform: Shape 649">
              <a:extLst>
                <a:ext uri="{FF2B5EF4-FFF2-40B4-BE49-F238E27FC236}">
                  <a16:creationId xmlns:a16="http://schemas.microsoft.com/office/drawing/2014/main" id="{1D9320BC-46A2-2044-A755-47FAA2BD94CA}"/>
                </a:ext>
              </a:extLst>
            </p:cNvPr>
            <p:cNvSpPr/>
            <p:nvPr/>
          </p:nvSpPr>
          <p:spPr>
            <a:xfrm>
              <a:off x="10323578" y="291673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70" name="Freeform: Shape 650">
              <a:extLst>
                <a:ext uri="{FF2B5EF4-FFF2-40B4-BE49-F238E27FC236}">
                  <a16:creationId xmlns:a16="http://schemas.microsoft.com/office/drawing/2014/main" id="{6F693751-5BE3-5F4F-8C22-5860D223CD24}"/>
                </a:ext>
              </a:extLst>
            </p:cNvPr>
            <p:cNvSpPr/>
            <p:nvPr/>
          </p:nvSpPr>
          <p:spPr>
            <a:xfrm>
              <a:off x="10312402" y="2907591"/>
              <a:ext cx="45720" cy="45720"/>
            </a:xfrm>
            <a:custGeom>
              <a:avLst/>
              <a:gdLst>
                <a:gd name="connsiteX0" fmla="*/ 11176 w 0"/>
                <a:gd name="connsiteY0" fmla="*/ 9144 h 0"/>
                <a:gd name="connsiteX1" fmla="*/ 15748 w 0"/>
                <a:gd name="connsiteY1" fmla="*/ 0 h 0"/>
                <a:gd name="connsiteX2" fmla="*/ 2032 w 0"/>
                <a:gd name="connsiteY2" fmla="*/ 0 h 0"/>
                <a:gd name="connsiteX3" fmla="*/ 2032 w 0"/>
                <a:gd name="connsiteY3" fmla="*/ 9144 h 0"/>
                <a:gd name="connsiteX4" fmla="*/ 2032 w 0"/>
                <a:gd name="connsiteY4" fmla="*/ 27432 h 0"/>
                <a:gd name="connsiteX5" fmla="*/ 6604 w 0"/>
                <a:gd name="connsiteY5" fmla="*/ 13716 h 0"/>
                <a:gd name="connsiteX6" fmla="*/ 11176 w 0"/>
                <a:gd name="connsiteY6" fmla="*/ 9144 h 0"/>
                <a:gd name="connsiteX7" fmla="*/ 11176 w 0"/>
                <a:gd name="connsiteY7" fmla="*/ 9144 h 0"/>
                <a:gd name="connsiteX8" fmla="*/ 11176 w 0"/>
                <a:gd name="connsiteY8" fmla="*/ 9144 h 0"/>
                <a:gd name="connsiteX9" fmla="*/ 11176 w 0"/>
                <a:gd name="connsiteY9" fmla="*/ 9144 h 0"/>
                <a:gd name="connsiteX10" fmla="*/ 11176 w 0"/>
                <a:gd name="connsiteY10" fmla="*/ 9144 h 0"/>
                <a:gd name="connsiteX11" fmla="*/ 11176 w 0"/>
                <a:gd name="connsiteY11" fmla="*/ 9144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a:moveTo>
                    <a:pt x="11176" y="9144"/>
                  </a:moveTo>
                  <a:cubicBezTo>
                    <a:pt x="11176" y="9144"/>
                    <a:pt x="24892" y="0"/>
                    <a:pt x="15748" y="0"/>
                  </a:cubicBezTo>
                  <a:cubicBezTo>
                    <a:pt x="6604" y="0"/>
                    <a:pt x="11176" y="9144"/>
                    <a:pt x="2032" y="0"/>
                  </a:cubicBezTo>
                  <a:cubicBezTo>
                    <a:pt x="2032" y="4572"/>
                    <a:pt x="2032" y="9144"/>
                    <a:pt x="2032" y="9144"/>
                  </a:cubicBezTo>
                  <a:cubicBezTo>
                    <a:pt x="2032" y="13716"/>
                    <a:pt x="-2540" y="22860"/>
                    <a:pt x="2032" y="27432"/>
                  </a:cubicBezTo>
                  <a:cubicBezTo>
                    <a:pt x="2032" y="22860"/>
                    <a:pt x="6604" y="18288"/>
                    <a:pt x="6604" y="13716"/>
                  </a:cubicBezTo>
                  <a:cubicBezTo>
                    <a:pt x="6604" y="13716"/>
                    <a:pt x="11176" y="9144"/>
                    <a:pt x="11176" y="9144"/>
                  </a:cubicBezTo>
                  <a:cubicBezTo>
                    <a:pt x="11176" y="9144"/>
                    <a:pt x="11176" y="9144"/>
                    <a:pt x="11176" y="9144"/>
                  </a:cubicBezTo>
                  <a:cubicBezTo>
                    <a:pt x="11176" y="9144"/>
                    <a:pt x="11176" y="9144"/>
                    <a:pt x="11176" y="9144"/>
                  </a:cubicBezTo>
                  <a:close/>
                  <a:moveTo>
                    <a:pt x="11176" y="9144"/>
                  </a:moveTo>
                  <a:lnTo>
                    <a:pt x="11176" y="9144"/>
                  </a:lnTo>
                  <a:lnTo>
                    <a:pt x="11176" y="9144"/>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71" name="Freeform: Shape 651">
              <a:extLst>
                <a:ext uri="{FF2B5EF4-FFF2-40B4-BE49-F238E27FC236}">
                  <a16:creationId xmlns:a16="http://schemas.microsoft.com/office/drawing/2014/main" id="{06AC071C-3926-E947-BC87-A1F02DD13BD1}"/>
                </a:ext>
              </a:extLst>
            </p:cNvPr>
            <p:cNvSpPr/>
            <p:nvPr/>
          </p:nvSpPr>
          <p:spPr>
            <a:xfrm>
              <a:off x="10323578" y="291673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72" name="Freeform: Shape 652">
              <a:extLst>
                <a:ext uri="{FF2B5EF4-FFF2-40B4-BE49-F238E27FC236}">
                  <a16:creationId xmlns:a16="http://schemas.microsoft.com/office/drawing/2014/main" id="{534B8F60-3107-1D4E-B55C-FB51EF1D81B7}"/>
                </a:ext>
              </a:extLst>
            </p:cNvPr>
            <p:cNvSpPr/>
            <p:nvPr/>
          </p:nvSpPr>
          <p:spPr>
            <a:xfrm>
              <a:off x="10319006" y="294416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73" name="Freeform: Shape 653">
              <a:extLst>
                <a:ext uri="{FF2B5EF4-FFF2-40B4-BE49-F238E27FC236}">
                  <a16:creationId xmlns:a16="http://schemas.microsoft.com/office/drawing/2014/main" id="{B75FD582-3436-4948-940A-0E9924794164}"/>
                </a:ext>
              </a:extLst>
            </p:cNvPr>
            <p:cNvSpPr/>
            <p:nvPr/>
          </p:nvSpPr>
          <p:spPr>
            <a:xfrm>
              <a:off x="10319006" y="294416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74" name="Freeform: Shape 654">
              <a:extLst>
                <a:ext uri="{FF2B5EF4-FFF2-40B4-BE49-F238E27FC236}">
                  <a16:creationId xmlns:a16="http://schemas.microsoft.com/office/drawing/2014/main" id="{C28551F1-6EF8-6842-8BF4-3095ABEA779D}"/>
                </a:ext>
              </a:extLst>
            </p:cNvPr>
            <p:cNvSpPr/>
            <p:nvPr/>
          </p:nvSpPr>
          <p:spPr>
            <a:xfrm>
              <a:off x="10315787" y="2944167"/>
              <a:ext cx="45720" cy="45720"/>
            </a:xfrm>
            <a:custGeom>
              <a:avLst/>
              <a:gdLst>
                <a:gd name="connsiteX0" fmla="*/ 3220 w 0"/>
                <a:gd name="connsiteY0" fmla="*/ 0 h 0"/>
                <a:gd name="connsiteX1" fmla="*/ 3220 w 0"/>
                <a:gd name="connsiteY1" fmla="*/ 0 h 0"/>
                <a:gd name="connsiteX2" fmla="*/ 3220 w 0"/>
                <a:gd name="connsiteY2" fmla="*/ 0 h 0"/>
              </a:gdLst>
              <a:ahLst/>
              <a:cxnLst>
                <a:cxn ang="0">
                  <a:pos x="connsiteX0" y="connsiteY0"/>
                </a:cxn>
                <a:cxn ang="0">
                  <a:pos x="connsiteX1" y="connsiteY1"/>
                </a:cxn>
                <a:cxn ang="0">
                  <a:pos x="connsiteX2" y="connsiteY2"/>
                </a:cxn>
              </a:cxnLst>
              <a:rect l="l" t="t" r="r" b="b"/>
              <a:pathLst>
                <a:path>
                  <a:moveTo>
                    <a:pt x="3220" y="0"/>
                  </a:moveTo>
                  <a:cubicBezTo>
                    <a:pt x="-5924" y="0"/>
                    <a:pt x="7792" y="9144"/>
                    <a:pt x="3220" y="0"/>
                  </a:cubicBezTo>
                  <a:lnTo>
                    <a:pt x="322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75" name="Freeform: Shape 655">
              <a:extLst>
                <a:ext uri="{FF2B5EF4-FFF2-40B4-BE49-F238E27FC236}">
                  <a16:creationId xmlns:a16="http://schemas.microsoft.com/office/drawing/2014/main" id="{DE8DDE55-1301-EC48-AF23-CC1888AB85C9}"/>
                </a:ext>
              </a:extLst>
            </p:cNvPr>
            <p:cNvSpPr/>
            <p:nvPr/>
          </p:nvSpPr>
          <p:spPr>
            <a:xfrm>
              <a:off x="10341866" y="2891981"/>
              <a:ext cx="45720" cy="45720"/>
            </a:xfrm>
            <a:custGeom>
              <a:avLst/>
              <a:gdLst>
                <a:gd name="connsiteX0" fmla="*/ 0 w 0"/>
                <a:gd name="connsiteY0" fmla="*/ 6466 h 0"/>
                <a:gd name="connsiteX1" fmla="*/ 0 w 0"/>
                <a:gd name="connsiteY1" fmla="*/ 15610 h 0"/>
                <a:gd name="connsiteX2" fmla="*/ 9144 w 0"/>
                <a:gd name="connsiteY2" fmla="*/ 1894 h 0"/>
                <a:gd name="connsiteX3" fmla="*/ 0 w 0"/>
                <a:gd name="connsiteY3" fmla="*/ 6466 h 0"/>
              </a:gdLst>
              <a:ahLst/>
              <a:cxnLst>
                <a:cxn ang="0">
                  <a:pos x="connsiteX0" y="connsiteY0"/>
                </a:cxn>
                <a:cxn ang="0">
                  <a:pos x="connsiteX1" y="connsiteY1"/>
                </a:cxn>
                <a:cxn ang="0">
                  <a:pos x="connsiteX2" y="connsiteY2"/>
                </a:cxn>
                <a:cxn ang="0">
                  <a:pos x="connsiteX3" y="connsiteY3"/>
                </a:cxn>
              </a:cxnLst>
              <a:rect l="l" t="t" r="r" b="b"/>
              <a:pathLst>
                <a:path>
                  <a:moveTo>
                    <a:pt x="0" y="6466"/>
                  </a:moveTo>
                  <a:cubicBezTo>
                    <a:pt x="0" y="11038"/>
                    <a:pt x="0" y="20182"/>
                    <a:pt x="0" y="15610"/>
                  </a:cubicBezTo>
                  <a:cubicBezTo>
                    <a:pt x="4572" y="11038"/>
                    <a:pt x="4572" y="6466"/>
                    <a:pt x="9144" y="1894"/>
                  </a:cubicBezTo>
                  <a:cubicBezTo>
                    <a:pt x="4572" y="-2678"/>
                    <a:pt x="0" y="1894"/>
                    <a:pt x="0" y="646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76" name="Freeform: Shape 656">
              <a:extLst>
                <a:ext uri="{FF2B5EF4-FFF2-40B4-BE49-F238E27FC236}">
                  <a16:creationId xmlns:a16="http://schemas.microsoft.com/office/drawing/2014/main" id="{35BB83B4-B695-FC48-B9E5-1B298BED16DE}"/>
                </a:ext>
              </a:extLst>
            </p:cNvPr>
            <p:cNvSpPr/>
            <p:nvPr/>
          </p:nvSpPr>
          <p:spPr>
            <a:xfrm>
              <a:off x="10360154" y="2784147"/>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0" y="4572"/>
                    <a:pt x="0" y="4572"/>
                    <a:pt x="0" y="0"/>
                  </a:cubicBezTo>
                  <a:cubicBezTo>
                    <a:pt x="4572" y="4572"/>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77" name="Freeform: Shape 657">
              <a:extLst>
                <a:ext uri="{FF2B5EF4-FFF2-40B4-BE49-F238E27FC236}">
                  <a16:creationId xmlns:a16="http://schemas.microsoft.com/office/drawing/2014/main" id="{217E9EEC-3509-9C4A-83F1-C960D846F5C9}"/>
                </a:ext>
              </a:extLst>
            </p:cNvPr>
            <p:cNvSpPr/>
            <p:nvPr/>
          </p:nvSpPr>
          <p:spPr>
            <a:xfrm>
              <a:off x="10360154" y="2871015"/>
              <a:ext cx="45720" cy="45720"/>
            </a:xfrm>
            <a:custGeom>
              <a:avLst/>
              <a:gdLst>
                <a:gd name="connsiteX0" fmla="*/ 0 w 0"/>
                <a:gd name="connsiteY0" fmla="*/ 4572 h 0"/>
                <a:gd name="connsiteX1" fmla="*/ 0 w 0"/>
                <a:gd name="connsiteY1" fmla="*/ 4572 h 0"/>
                <a:gd name="connsiteX2" fmla="*/ 9144 w 0"/>
                <a:gd name="connsiteY2" fmla="*/ 0 h 0"/>
                <a:gd name="connsiteX3" fmla="*/ 4572 w 0"/>
                <a:gd name="connsiteY3" fmla="*/ 0 h 0"/>
                <a:gd name="connsiteX4" fmla="*/ 0 w 0"/>
                <a:gd name="connsiteY4" fmla="*/ 4572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0" y="4572"/>
                  </a:moveTo>
                  <a:cubicBezTo>
                    <a:pt x="0" y="4572"/>
                    <a:pt x="4572" y="9144"/>
                    <a:pt x="0" y="4572"/>
                  </a:cubicBezTo>
                  <a:cubicBezTo>
                    <a:pt x="4572" y="4572"/>
                    <a:pt x="4572" y="4572"/>
                    <a:pt x="9144" y="0"/>
                  </a:cubicBezTo>
                  <a:cubicBezTo>
                    <a:pt x="9144" y="0"/>
                    <a:pt x="9144" y="0"/>
                    <a:pt x="4572" y="0"/>
                  </a:cubicBezTo>
                  <a:cubicBezTo>
                    <a:pt x="4572" y="0"/>
                    <a:pt x="4572" y="4572"/>
                    <a:pt x="0"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78" name="Freeform: Shape 658">
              <a:extLst>
                <a:ext uri="{FF2B5EF4-FFF2-40B4-BE49-F238E27FC236}">
                  <a16:creationId xmlns:a16="http://schemas.microsoft.com/office/drawing/2014/main" id="{E381DA1F-960D-1349-88EE-FDD4F61A2E66}"/>
                </a:ext>
              </a:extLst>
            </p:cNvPr>
            <p:cNvSpPr/>
            <p:nvPr/>
          </p:nvSpPr>
          <p:spPr>
            <a:xfrm>
              <a:off x="10369299" y="2797863"/>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79" name="Freeform: Shape 659">
              <a:extLst>
                <a:ext uri="{FF2B5EF4-FFF2-40B4-BE49-F238E27FC236}">
                  <a16:creationId xmlns:a16="http://schemas.microsoft.com/office/drawing/2014/main" id="{BB1357A8-EA3E-6346-BA74-ECBE6A9FC0DC}"/>
                </a:ext>
              </a:extLst>
            </p:cNvPr>
            <p:cNvSpPr/>
            <p:nvPr/>
          </p:nvSpPr>
          <p:spPr>
            <a:xfrm>
              <a:off x="10366155" y="2786825"/>
              <a:ext cx="45720" cy="45720"/>
            </a:xfrm>
            <a:custGeom>
              <a:avLst/>
              <a:gdLst>
                <a:gd name="connsiteX0" fmla="*/ 3143 w 0"/>
                <a:gd name="connsiteY0" fmla="*/ 11038 h 0"/>
                <a:gd name="connsiteX1" fmla="*/ 7715 w 0"/>
                <a:gd name="connsiteY1" fmla="*/ 20182 h 0"/>
                <a:gd name="connsiteX2" fmla="*/ 7715 w 0"/>
                <a:gd name="connsiteY2" fmla="*/ 6466 h 0"/>
                <a:gd name="connsiteX3" fmla="*/ 12287 w 0"/>
                <a:gd name="connsiteY3" fmla="*/ 6466 h 0"/>
                <a:gd name="connsiteX4" fmla="*/ 3143 w 0"/>
                <a:gd name="connsiteY4" fmla="*/ 1894 h 0"/>
                <a:gd name="connsiteX5" fmla="*/ 3143 w 0"/>
                <a:gd name="connsiteY5" fmla="*/ 11038 h 0"/>
                <a:gd name="connsiteX6" fmla="*/ 3143 w 0"/>
                <a:gd name="connsiteY6" fmla="*/ 11038 h 0"/>
                <a:gd name="connsiteX7" fmla="*/ 3143 w 0"/>
                <a:gd name="connsiteY7" fmla="*/ 11038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a:moveTo>
                    <a:pt x="3143" y="11038"/>
                  </a:moveTo>
                  <a:cubicBezTo>
                    <a:pt x="-6001" y="15610"/>
                    <a:pt x="7715" y="20182"/>
                    <a:pt x="7715" y="20182"/>
                  </a:cubicBezTo>
                  <a:cubicBezTo>
                    <a:pt x="7715" y="15610"/>
                    <a:pt x="12287" y="11038"/>
                    <a:pt x="7715" y="6466"/>
                  </a:cubicBezTo>
                  <a:cubicBezTo>
                    <a:pt x="7715" y="6466"/>
                    <a:pt x="12287" y="6466"/>
                    <a:pt x="12287" y="6466"/>
                  </a:cubicBezTo>
                  <a:cubicBezTo>
                    <a:pt x="12287" y="1894"/>
                    <a:pt x="3143" y="-2678"/>
                    <a:pt x="3143" y="1894"/>
                  </a:cubicBezTo>
                  <a:cubicBezTo>
                    <a:pt x="3143" y="-2678"/>
                    <a:pt x="7715" y="11038"/>
                    <a:pt x="3143" y="11038"/>
                  </a:cubicBezTo>
                  <a:cubicBezTo>
                    <a:pt x="3143" y="11038"/>
                    <a:pt x="3143" y="11038"/>
                    <a:pt x="3143" y="11038"/>
                  </a:cubicBezTo>
                  <a:cubicBezTo>
                    <a:pt x="3143" y="11038"/>
                    <a:pt x="3143" y="11038"/>
                    <a:pt x="3143" y="11038"/>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80" name="Freeform: Shape 660">
              <a:extLst>
                <a:ext uri="{FF2B5EF4-FFF2-40B4-BE49-F238E27FC236}">
                  <a16:creationId xmlns:a16="http://schemas.microsoft.com/office/drawing/2014/main" id="{35EBECAB-DDE4-2540-AA9E-12EA4ECAAEB9}"/>
                </a:ext>
              </a:extLst>
            </p:cNvPr>
            <p:cNvSpPr/>
            <p:nvPr/>
          </p:nvSpPr>
          <p:spPr>
            <a:xfrm>
              <a:off x="10369299" y="279786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81" name="Freeform: Shape 661">
              <a:extLst>
                <a:ext uri="{FF2B5EF4-FFF2-40B4-BE49-F238E27FC236}">
                  <a16:creationId xmlns:a16="http://schemas.microsoft.com/office/drawing/2014/main" id="{10A9B90A-D1BF-5940-B9FB-54EEDE1F0C7B}"/>
                </a:ext>
              </a:extLst>
            </p:cNvPr>
            <p:cNvSpPr/>
            <p:nvPr/>
          </p:nvSpPr>
          <p:spPr>
            <a:xfrm>
              <a:off x="10369299" y="284815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82" name="Freeform: Shape 662">
              <a:extLst>
                <a:ext uri="{FF2B5EF4-FFF2-40B4-BE49-F238E27FC236}">
                  <a16:creationId xmlns:a16="http://schemas.microsoft.com/office/drawing/2014/main" id="{F88E7E06-D934-0644-95A1-665B7866BBBD}"/>
                </a:ext>
              </a:extLst>
            </p:cNvPr>
            <p:cNvSpPr/>
            <p:nvPr/>
          </p:nvSpPr>
          <p:spPr>
            <a:xfrm>
              <a:off x="10369299" y="2848155"/>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 name="connsiteX4" fmla="*/ 0 w 0"/>
                <a:gd name="connsiteY4" fmla="*/ 0 h 0"/>
                <a:gd name="connsiteX5" fmla="*/ 0 w 0"/>
                <a:gd name="connsiteY5" fmla="*/ 0 h 0"/>
                <a:gd name="connsiteX6" fmla="*/ 0 w 0"/>
                <a:gd name="connsiteY6"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a:moveTo>
                    <a:pt x="0" y="0"/>
                  </a:moveTo>
                  <a:cubicBezTo>
                    <a:pt x="0" y="0"/>
                    <a:pt x="0" y="0"/>
                    <a:pt x="0" y="0"/>
                  </a:cubicBezTo>
                  <a:cubicBezTo>
                    <a:pt x="0" y="0"/>
                    <a:pt x="0" y="4572"/>
                    <a:pt x="0" y="0"/>
                  </a:cubicBezTo>
                  <a:cubicBezTo>
                    <a:pt x="0" y="0"/>
                    <a:pt x="0" y="0"/>
                    <a:pt x="0" y="0"/>
                  </a:cubicBezTo>
                  <a:close/>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83" name="Freeform: Shape 663">
              <a:extLst>
                <a:ext uri="{FF2B5EF4-FFF2-40B4-BE49-F238E27FC236}">
                  <a16:creationId xmlns:a16="http://schemas.microsoft.com/office/drawing/2014/main" id="{0A845478-02B0-3A47-9028-3F1E48F7D5CC}"/>
                </a:ext>
              </a:extLst>
            </p:cNvPr>
            <p:cNvSpPr/>
            <p:nvPr/>
          </p:nvSpPr>
          <p:spPr>
            <a:xfrm>
              <a:off x="10370442" y="2857299"/>
              <a:ext cx="45720" cy="45720"/>
            </a:xfrm>
            <a:custGeom>
              <a:avLst/>
              <a:gdLst>
                <a:gd name="connsiteX0" fmla="*/ 3429 w 0"/>
                <a:gd name="connsiteY0" fmla="*/ 0 h 0"/>
                <a:gd name="connsiteX1" fmla="*/ 3429 w 0"/>
                <a:gd name="connsiteY1" fmla="*/ 0 h 0"/>
                <a:gd name="connsiteX2" fmla="*/ 3429 w 0"/>
                <a:gd name="connsiteY2" fmla="*/ 0 h 0"/>
                <a:gd name="connsiteX3" fmla="*/ 3429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3429" y="0"/>
                  </a:moveTo>
                  <a:cubicBezTo>
                    <a:pt x="3429" y="0"/>
                    <a:pt x="-1143" y="0"/>
                    <a:pt x="3429" y="0"/>
                  </a:cubicBezTo>
                  <a:cubicBezTo>
                    <a:pt x="-1143" y="0"/>
                    <a:pt x="-1143" y="0"/>
                    <a:pt x="3429" y="0"/>
                  </a:cubicBezTo>
                  <a:cubicBezTo>
                    <a:pt x="3429" y="0"/>
                    <a:pt x="3429" y="0"/>
                    <a:pt x="3429"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84" name="Freeform: Shape 664">
              <a:extLst>
                <a:ext uri="{FF2B5EF4-FFF2-40B4-BE49-F238E27FC236}">
                  <a16:creationId xmlns:a16="http://schemas.microsoft.com/office/drawing/2014/main" id="{634C77B0-A856-764C-890C-F9BB06EFD818}"/>
                </a:ext>
              </a:extLst>
            </p:cNvPr>
            <p:cNvSpPr/>
            <p:nvPr/>
          </p:nvSpPr>
          <p:spPr>
            <a:xfrm>
              <a:off x="10369299" y="2811579"/>
              <a:ext cx="45720" cy="45720"/>
            </a:xfrm>
            <a:custGeom>
              <a:avLst/>
              <a:gdLst>
                <a:gd name="connsiteX0" fmla="*/ 0 w 0"/>
                <a:gd name="connsiteY0" fmla="*/ 0 h 0"/>
                <a:gd name="connsiteX1" fmla="*/ 0 w 0"/>
                <a:gd name="connsiteY1" fmla="*/ 9144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4572"/>
                    <a:pt x="0" y="9144"/>
                  </a:cubicBezTo>
                  <a:cubicBezTo>
                    <a:pt x="9144" y="13716"/>
                    <a:pt x="4572" y="4572"/>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85" name="Freeform: Shape 665">
              <a:extLst>
                <a:ext uri="{FF2B5EF4-FFF2-40B4-BE49-F238E27FC236}">
                  <a16:creationId xmlns:a16="http://schemas.microsoft.com/office/drawing/2014/main" id="{F778923C-E07A-2142-9695-6FEF117F5CCA}"/>
                </a:ext>
              </a:extLst>
            </p:cNvPr>
            <p:cNvSpPr/>
            <p:nvPr/>
          </p:nvSpPr>
          <p:spPr>
            <a:xfrm>
              <a:off x="10369299" y="2829867"/>
              <a:ext cx="45720" cy="45720"/>
            </a:xfrm>
            <a:custGeom>
              <a:avLst/>
              <a:gdLst>
                <a:gd name="connsiteX0" fmla="*/ 4572 w 0"/>
                <a:gd name="connsiteY0" fmla="*/ 0 h 0"/>
                <a:gd name="connsiteX1" fmla="*/ 0 w 0"/>
                <a:gd name="connsiteY1" fmla="*/ 4572 h 0"/>
                <a:gd name="connsiteX2" fmla="*/ 4572 w 0"/>
                <a:gd name="connsiteY2" fmla="*/ 0 h 0"/>
              </a:gdLst>
              <a:ahLst/>
              <a:cxnLst>
                <a:cxn ang="0">
                  <a:pos x="connsiteX0" y="connsiteY0"/>
                </a:cxn>
                <a:cxn ang="0">
                  <a:pos x="connsiteX1" y="connsiteY1"/>
                </a:cxn>
                <a:cxn ang="0">
                  <a:pos x="connsiteX2" y="connsiteY2"/>
                </a:cxn>
              </a:cxnLst>
              <a:rect l="l" t="t" r="r" b="b"/>
              <a:pathLst>
                <a:path>
                  <a:moveTo>
                    <a:pt x="4572" y="0"/>
                  </a:moveTo>
                  <a:cubicBezTo>
                    <a:pt x="4572" y="0"/>
                    <a:pt x="4572" y="4572"/>
                    <a:pt x="0" y="4572"/>
                  </a:cubicBezTo>
                  <a:cubicBezTo>
                    <a:pt x="4572" y="4572"/>
                    <a:pt x="4572" y="4572"/>
                    <a:pt x="457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86" name="Freeform: Shape 666">
              <a:extLst>
                <a:ext uri="{FF2B5EF4-FFF2-40B4-BE49-F238E27FC236}">
                  <a16:creationId xmlns:a16="http://schemas.microsoft.com/office/drawing/2014/main" id="{A78B8BBA-0609-5F4F-A569-3318AE9BD208}"/>
                </a:ext>
              </a:extLst>
            </p:cNvPr>
            <p:cNvSpPr/>
            <p:nvPr/>
          </p:nvSpPr>
          <p:spPr>
            <a:xfrm>
              <a:off x="10373870" y="2825295"/>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0" y="0"/>
                    <a:pt x="0" y="0"/>
                    <a:pt x="0" y="0"/>
                  </a:cubicBezTo>
                  <a:cubicBezTo>
                    <a:pt x="4572" y="9144"/>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87" name="Freeform: Shape 667">
              <a:extLst>
                <a:ext uri="{FF2B5EF4-FFF2-40B4-BE49-F238E27FC236}">
                  <a16:creationId xmlns:a16="http://schemas.microsoft.com/office/drawing/2014/main" id="{99208B74-3AC7-3C4A-89CA-104C1EAE5469}"/>
                </a:ext>
              </a:extLst>
            </p:cNvPr>
            <p:cNvSpPr/>
            <p:nvPr/>
          </p:nvSpPr>
          <p:spPr>
            <a:xfrm>
              <a:off x="10328150" y="2607425"/>
              <a:ext cx="45720" cy="45720"/>
            </a:xfrm>
            <a:custGeom>
              <a:avLst/>
              <a:gdLst>
                <a:gd name="connsiteX0" fmla="*/ 18288 w 0"/>
                <a:gd name="connsiteY0" fmla="*/ 7558 h 0"/>
                <a:gd name="connsiteX1" fmla="*/ 0 w 0"/>
                <a:gd name="connsiteY1" fmla="*/ 2986 h 0"/>
                <a:gd name="connsiteX2" fmla="*/ 0 w 0"/>
                <a:gd name="connsiteY2" fmla="*/ 2986 h 0"/>
                <a:gd name="connsiteX3" fmla="*/ 4572 w 0"/>
                <a:gd name="connsiteY3" fmla="*/ 12130 h 0"/>
                <a:gd name="connsiteX4" fmla="*/ 18288 w 0"/>
                <a:gd name="connsiteY4" fmla="*/ 7558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8288" y="7558"/>
                  </a:moveTo>
                  <a:cubicBezTo>
                    <a:pt x="13716" y="-6158"/>
                    <a:pt x="9144" y="2986"/>
                    <a:pt x="0" y="2986"/>
                  </a:cubicBezTo>
                  <a:cubicBezTo>
                    <a:pt x="0" y="2986"/>
                    <a:pt x="0" y="2986"/>
                    <a:pt x="0" y="2986"/>
                  </a:cubicBezTo>
                  <a:cubicBezTo>
                    <a:pt x="4572" y="2986"/>
                    <a:pt x="4572" y="7558"/>
                    <a:pt x="4572" y="12130"/>
                  </a:cubicBezTo>
                  <a:cubicBezTo>
                    <a:pt x="9144" y="16702"/>
                    <a:pt x="9144" y="7558"/>
                    <a:pt x="18288" y="7558"/>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88" name="Freeform: Shape 668">
              <a:extLst>
                <a:ext uri="{FF2B5EF4-FFF2-40B4-BE49-F238E27FC236}">
                  <a16:creationId xmlns:a16="http://schemas.microsoft.com/office/drawing/2014/main" id="{F362659C-5824-2740-B869-5DA0D7E879B2}"/>
                </a:ext>
              </a:extLst>
            </p:cNvPr>
            <p:cNvSpPr/>
            <p:nvPr/>
          </p:nvSpPr>
          <p:spPr>
            <a:xfrm>
              <a:off x="9614918" y="2309167"/>
              <a:ext cx="45720" cy="45720"/>
            </a:xfrm>
            <a:custGeom>
              <a:avLst/>
              <a:gdLst>
                <a:gd name="connsiteX0" fmla="*/ 0 w 0"/>
                <a:gd name="connsiteY0" fmla="*/ 4064 h 0"/>
                <a:gd name="connsiteX1" fmla="*/ 13716 w 0"/>
                <a:gd name="connsiteY1" fmla="*/ 8636 h 0"/>
                <a:gd name="connsiteX2" fmla="*/ 18288 w 0"/>
                <a:gd name="connsiteY2" fmla="*/ 4064 h 0"/>
                <a:gd name="connsiteX3" fmla="*/ 0 w 0"/>
                <a:gd name="connsiteY3" fmla="*/ 4064 h 0"/>
              </a:gdLst>
              <a:ahLst/>
              <a:cxnLst>
                <a:cxn ang="0">
                  <a:pos x="connsiteX0" y="connsiteY0"/>
                </a:cxn>
                <a:cxn ang="0">
                  <a:pos x="connsiteX1" y="connsiteY1"/>
                </a:cxn>
                <a:cxn ang="0">
                  <a:pos x="connsiteX2" y="connsiteY2"/>
                </a:cxn>
                <a:cxn ang="0">
                  <a:pos x="connsiteX3" y="connsiteY3"/>
                </a:cxn>
              </a:cxnLst>
              <a:rect l="l" t="t" r="r" b="b"/>
              <a:pathLst>
                <a:path>
                  <a:moveTo>
                    <a:pt x="0" y="4064"/>
                  </a:moveTo>
                  <a:cubicBezTo>
                    <a:pt x="0" y="8636"/>
                    <a:pt x="9144" y="8636"/>
                    <a:pt x="13716" y="8636"/>
                  </a:cubicBezTo>
                  <a:cubicBezTo>
                    <a:pt x="13716" y="8636"/>
                    <a:pt x="18288" y="8636"/>
                    <a:pt x="18288" y="4064"/>
                  </a:cubicBezTo>
                  <a:cubicBezTo>
                    <a:pt x="18288" y="4064"/>
                    <a:pt x="0" y="-5080"/>
                    <a:pt x="0" y="406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89" name="Freeform: Shape 669">
              <a:extLst>
                <a:ext uri="{FF2B5EF4-FFF2-40B4-BE49-F238E27FC236}">
                  <a16:creationId xmlns:a16="http://schemas.microsoft.com/office/drawing/2014/main" id="{5F57F34E-C7FF-EB4A-A275-C99E1B701E6B}"/>
                </a:ext>
              </a:extLst>
            </p:cNvPr>
            <p:cNvSpPr/>
            <p:nvPr/>
          </p:nvSpPr>
          <p:spPr>
            <a:xfrm>
              <a:off x="9514333" y="2281227"/>
              <a:ext cx="45720" cy="45720"/>
            </a:xfrm>
            <a:custGeom>
              <a:avLst/>
              <a:gdLst>
                <a:gd name="connsiteX0" fmla="*/ 9144 w 0"/>
                <a:gd name="connsiteY0" fmla="*/ 9144 h 0"/>
                <a:gd name="connsiteX1" fmla="*/ 18288 w 0"/>
                <a:gd name="connsiteY1" fmla="*/ 9144 h 0"/>
                <a:gd name="connsiteX2" fmla="*/ 0 w 0"/>
                <a:gd name="connsiteY2" fmla="*/ 0 h 0"/>
                <a:gd name="connsiteX3" fmla="*/ 9144 w 0"/>
                <a:gd name="connsiteY3" fmla="*/ 9144 h 0"/>
              </a:gdLst>
              <a:ahLst/>
              <a:cxnLst>
                <a:cxn ang="0">
                  <a:pos x="connsiteX0" y="connsiteY0"/>
                </a:cxn>
                <a:cxn ang="0">
                  <a:pos x="connsiteX1" y="connsiteY1"/>
                </a:cxn>
                <a:cxn ang="0">
                  <a:pos x="connsiteX2" y="connsiteY2"/>
                </a:cxn>
                <a:cxn ang="0">
                  <a:pos x="connsiteX3" y="connsiteY3"/>
                </a:cxn>
              </a:cxnLst>
              <a:rect l="l" t="t" r="r" b="b"/>
              <a:pathLst>
                <a:path>
                  <a:moveTo>
                    <a:pt x="9144" y="9144"/>
                  </a:moveTo>
                  <a:cubicBezTo>
                    <a:pt x="13716" y="9144"/>
                    <a:pt x="13716" y="9144"/>
                    <a:pt x="18288" y="9144"/>
                  </a:cubicBezTo>
                  <a:cubicBezTo>
                    <a:pt x="13716" y="4572"/>
                    <a:pt x="9144" y="0"/>
                    <a:pt x="0" y="0"/>
                  </a:cubicBezTo>
                  <a:cubicBezTo>
                    <a:pt x="0" y="4572"/>
                    <a:pt x="4572" y="9144"/>
                    <a:pt x="9144" y="914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90" name="Freeform: Shape 670">
              <a:extLst>
                <a:ext uri="{FF2B5EF4-FFF2-40B4-BE49-F238E27FC236}">
                  <a16:creationId xmlns:a16="http://schemas.microsoft.com/office/drawing/2014/main" id="{C262ACA3-2C2E-D949-B3E4-268F67FF4367}"/>
                </a:ext>
              </a:extLst>
            </p:cNvPr>
            <p:cNvSpPr/>
            <p:nvPr/>
          </p:nvSpPr>
          <p:spPr>
            <a:xfrm>
              <a:off x="9537194" y="2283767"/>
              <a:ext cx="45720" cy="45720"/>
            </a:xfrm>
            <a:custGeom>
              <a:avLst/>
              <a:gdLst>
                <a:gd name="connsiteX0" fmla="*/ 0 w 0"/>
                <a:gd name="connsiteY0" fmla="*/ 2032 h 0"/>
                <a:gd name="connsiteX1" fmla="*/ 0 w 0"/>
                <a:gd name="connsiteY1" fmla="*/ 2032 h 0"/>
                <a:gd name="connsiteX2" fmla="*/ 0 w 0"/>
                <a:gd name="connsiteY2" fmla="*/ 2032 h 0"/>
              </a:gdLst>
              <a:ahLst/>
              <a:cxnLst>
                <a:cxn ang="0">
                  <a:pos x="connsiteX0" y="connsiteY0"/>
                </a:cxn>
                <a:cxn ang="0">
                  <a:pos x="connsiteX1" y="connsiteY1"/>
                </a:cxn>
                <a:cxn ang="0">
                  <a:pos x="connsiteX2" y="connsiteY2"/>
                </a:cxn>
              </a:cxnLst>
              <a:rect l="l" t="t" r="r" b="b"/>
              <a:pathLst>
                <a:path>
                  <a:moveTo>
                    <a:pt x="0" y="2032"/>
                  </a:moveTo>
                  <a:cubicBezTo>
                    <a:pt x="0" y="-2540"/>
                    <a:pt x="0" y="2032"/>
                    <a:pt x="0" y="2032"/>
                  </a:cubicBezTo>
                  <a:lnTo>
                    <a:pt x="0" y="2032"/>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91" name="Freeform: Shape 671">
              <a:extLst>
                <a:ext uri="{FF2B5EF4-FFF2-40B4-BE49-F238E27FC236}">
                  <a16:creationId xmlns:a16="http://schemas.microsoft.com/office/drawing/2014/main" id="{5B8CCBC9-57ED-EC41-9D1A-0879A3648AA6}"/>
                </a:ext>
              </a:extLst>
            </p:cNvPr>
            <p:cNvSpPr/>
            <p:nvPr/>
          </p:nvSpPr>
          <p:spPr>
            <a:xfrm>
              <a:off x="9530728" y="2270051"/>
              <a:ext cx="91440" cy="45720"/>
            </a:xfrm>
            <a:custGeom>
              <a:avLst/>
              <a:gdLst>
                <a:gd name="connsiteX0" fmla="*/ 15610 w 91440"/>
                <a:gd name="connsiteY0" fmla="*/ 20320 h 0"/>
                <a:gd name="connsiteX1" fmla="*/ 15610 w 91440"/>
                <a:gd name="connsiteY1" fmla="*/ 20320 h 0"/>
                <a:gd name="connsiteX2" fmla="*/ 33898 w 91440"/>
                <a:gd name="connsiteY2" fmla="*/ 29464 h 0"/>
                <a:gd name="connsiteX3" fmla="*/ 56758 w 91440"/>
                <a:gd name="connsiteY3" fmla="*/ 29464 h 0"/>
                <a:gd name="connsiteX4" fmla="*/ 70474 w 91440"/>
                <a:gd name="connsiteY4" fmla="*/ 29464 h 0"/>
                <a:gd name="connsiteX5" fmla="*/ 88762 w 91440"/>
                <a:gd name="connsiteY5" fmla="*/ 24892 h 0"/>
                <a:gd name="connsiteX6" fmla="*/ 88762 w 91440"/>
                <a:gd name="connsiteY6" fmla="*/ 24892 h 0"/>
                <a:gd name="connsiteX7" fmla="*/ 116194 w 91440"/>
                <a:gd name="connsiteY7" fmla="*/ 24892 h 0"/>
                <a:gd name="connsiteX8" fmla="*/ 111622 w 91440"/>
                <a:gd name="connsiteY8" fmla="*/ 24892 h 0"/>
                <a:gd name="connsiteX9" fmla="*/ 116194 w 91440"/>
                <a:gd name="connsiteY9" fmla="*/ 15748 h 0"/>
                <a:gd name="connsiteX10" fmla="*/ 120766 w 91440"/>
                <a:gd name="connsiteY10" fmla="*/ 15748 h 0"/>
                <a:gd name="connsiteX11" fmla="*/ 120766 w 91440"/>
                <a:gd name="connsiteY11" fmla="*/ 15748 h 0"/>
                <a:gd name="connsiteX12" fmla="*/ 84190 w 91440"/>
                <a:gd name="connsiteY12" fmla="*/ 11176 h 0"/>
                <a:gd name="connsiteX13" fmla="*/ 47614 w 91440"/>
                <a:gd name="connsiteY13" fmla="*/ 6604 h 0"/>
                <a:gd name="connsiteX14" fmla="*/ 47614 w 91440"/>
                <a:gd name="connsiteY14" fmla="*/ 6604 h 0"/>
                <a:gd name="connsiteX15" fmla="*/ 43042 w 91440"/>
                <a:gd name="connsiteY15" fmla="*/ 6604 h 0"/>
                <a:gd name="connsiteX16" fmla="*/ 52186 w 91440"/>
                <a:gd name="connsiteY16" fmla="*/ 11176 h 0"/>
                <a:gd name="connsiteX17" fmla="*/ 38470 w 91440"/>
                <a:gd name="connsiteY17" fmla="*/ 6604 h 0"/>
                <a:gd name="connsiteX18" fmla="*/ 20182 w 91440"/>
                <a:gd name="connsiteY18" fmla="*/ 2032 h 0"/>
                <a:gd name="connsiteX19" fmla="*/ 6466 w 91440"/>
                <a:gd name="connsiteY19" fmla="*/ 2032 h 0"/>
                <a:gd name="connsiteX20" fmla="*/ 1894 w 91440"/>
                <a:gd name="connsiteY20" fmla="*/ 6604 h 0"/>
                <a:gd name="connsiteX21" fmla="*/ 15610 w 91440"/>
                <a:gd name="connsiteY21" fmla="*/ 20320 h 0"/>
                <a:gd name="connsiteX22" fmla="*/ 84190 w 91440"/>
                <a:gd name="connsiteY22" fmla="*/ 15748 h 0"/>
                <a:gd name="connsiteX23" fmla="*/ 84190 w 91440"/>
                <a:gd name="connsiteY23" fmla="*/ 15748 h 0"/>
                <a:gd name="connsiteX24" fmla="*/ 97906 w 91440"/>
                <a:gd name="connsiteY24" fmla="*/ 24892 h 0"/>
                <a:gd name="connsiteX25" fmla="*/ 84190 w 91440"/>
                <a:gd name="connsiteY25" fmla="*/ 15748 h 0"/>
                <a:gd name="connsiteX26" fmla="*/ 75046 w 91440"/>
                <a:gd name="connsiteY26" fmla="*/ 15748 h 0"/>
                <a:gd name="connsiteX27" fmla="*/ 84190 w 91440"/>
                <a:gd name="connsiteY27" fmla="*/ 15748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1440">
                  <a:moveTo>
                    <a:pt x="15610" y="20320"/>
                  </a:moveTo>
                  <a:cubicBezTo>
                    <a:pt x="11038" y="20320"/>
                    <a:pt x="11038" y="20320"/>
                    <a:pt x="15610" y="20320"/>
                  </a:cubicBezTo>
                  <a:cubicBezTo>
                    <a:pt x="20182" y="24892"/>
                    <a:pt x="29326" y="24892"/>
                    <a:pt x="33898" y="29464"/>
                  </a:cubicBezTo>
                  <a:cubicBezTo>
                    <a:pt x="38470" y="29464"/>
                    <a:pt x="70474" y="38608"/>
                    <a:pt x="56758" y="29464"/>
                  </a:cubicBezTo>
                  <a:cubicBezTo>
                    <a:pt x="61330" y="29464"/>
                    <a:pt x="65902" y="34036"/>
                    <a:pt x="70474" y="29464"/>
                  </a:cubicBezTo>
                  <a:cubicBezTo>
                    <a:pt x="75046" y="29464"/>
                    <a:pt x="84190" y="24892"/>
                    <a:pt x="88762" y="24892"/>
                  </a:cubicBezTo>
                  <a:cubicBezTo>
                    <a:pt x="88762" y="24892"/>
                    <a:pt x="88762" y="24892"/>
                    <a:pt x="88762" y="24892"/>
                  </a:cubicBezTo>
                  <a:cubicBezTo>
                    <a:pt x="93334" y="29464"/>
                    <a:pt x="107050" y="29464"/>
                    <a:pt x="116194" y="24892"/>
                  </a:cubicBezTo>
                  <a:cubicBezTo>
                    <a:pt x="116194" y="24892"/>
                    <a:pt x="116194" y="24892"/>
                    <a:pt x="111622" y="24892"/>
                  </a:cubicBezTo>
                  <a:cubicBezTo>
                    <a:pt x="120766" y="24892"/>
                    <a:pt x="125338" y="20320"/>
                    <a:pt x="116194" y="15748"/>
                  </a:cubicBezTo>
                  <a:cubicBezTo>
                    <a:pt x="116194" y="15748"/>
                    <a:pt x="120766" y="15748"/>
                    <a:pt x="120766" y="15748"/>
                  </a:cubicBezTo>
                  <a:cubicBezTo>
                    <a:pt x="120766" y="15748"/>
                    <a:pt x="120766" y="15748"/>
                    <a:pt x="120766" y="15748"/>
                  </a:cubicBezTo>
                  <a:cubicBezTo>
                    <a:pt x="111622" y="15748"/>
                    <a:pt x="93334" y="6604"/>
                    <a:pt x="84190" y="11176"/>
                  </a:cubicBezTo>
                  <a:cubicBezTo>
                    <a:pt x="70474" y="15748"/>
                    <a:pt x="61330" y="6604"/>
                    <a:pt x="47614" y="6604"/>
                  </a:cubicBezTo>
                  <a:cubicBezTo>
                    <a:pt x="47614" y="6604"/>
                    <a:pt x="47614" y="6604"/>
                    <a:pt x="47614" y="6604"/>
                  </a:cubicBezTo>
                  <a:cubicBezTo>
                    <a:pt x="47614" y="6604"/>
                    <a:pt x="43042" y="6604"/>
                    <a:pt x="43042" y="6604"/>
                  </a:cubicBezTo>
                  <a:cubicBezTo>
                    <a:pt x="47614" y="11176"/>
                    <a:pt x="47614" y="11176"/>
                    <a:pt x="52186" y="11176"/>
                  </a:cubicBezTo>
                  <a:cubicBezTo>
                    <a:pt x="47614" y="11176"/>
                    <a:pt x="43042" y="6604"/>
                    <a:pt x="38470" y="6604"/>
                  </a:cubicBezTo>
                  <a:cubicBezTo>
                    <a:pt x="33898" y="6604"/>
                    <a:pt x="24754" y="2032"/>
                    <a:pt x="20182" y="2032"/>
                  </a:cubicBezTo>
                  <a:cubicBezTo>
                    <a:pt x="20182" y="2032"/>
                    <a:pt x="6466" y="-2540"/>
                    <a:pt x="6466" y="2032"/>
                  </a:cubicBezTo>
                  <a:cubicBezTo>
                    <a:pt x="1894" y="2032"/>
                    <a:pt x="-2678" y="6604"/>
                    <a:pt x="1894" y="6604"/>
                  </a:cubicBezTo>
                  <a:cubicBezTo>
                    <a:pt x="-2678" y="15748"/>
                    <a:pt x="11038" y="20320"/>
                    <a:pt x="15610" y="20320"/>
                  </a:cubicBezTo>
                  <a:close/>
                  <a:moveTo>
                    <a:pt x="84190" y="15748"/>
                  </a:moveTo>
                  <a:cubicBezTo>
                    <a:pt x="88762" y="20320"/>
                    <a:pt x="84190" y="20320"/>
                    <a:pt x="84190" y="15748"/>
                  </a:cubicBezTo>
                  <a:cubicBezTo>
                    <a:pt x="88762" y="20320"/>
                    <a:pt x="93334" y="24892"/>
                    <a:pt x="97906" y="24892"/>
                  </a:cubicBezTo>
                  <a:cubicBezTo>
                    <a:pt x="97906" y="24892"/>
                    <a:pt x="88762" y="24892"/>
                    <a:pt x="84190" y="15748"/>
                  </a:cubicBezTo>
                  <a:cubicBezTo>
                    <a:pt x="79618" y="15748"/>
                    <a:pt x="75046" y="15748"/>
                    <a:pt x="75046" y="15748"/>
                  </a:cubicBezTo>
                  <a:cubicBezTo>
                    <a:pt x="75046" y="15748"/>
                    <a:pt x="84190" y="15748"/>
                    <a:pt x="84190" y="15748"/>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92" name="Freeform: Shape 672">
              <a:extLst>
                <a:ext uri="{FF2B5EF4-FFF2-40B4-BE49-F238E27FC236}">
                  <a16:creationId xmlns:a16="http://schemas.microsoft.com/office/drawing/2014/main" id="{1FAC2414-156C-5C4E-A190-7A46638B2AC0}"/>
                </a:ext>
              </a:extLst>
            </p:cNvPr>
            <p:cNvSpPr/>
            <p:nvPr/>
          </p:nvSpPr>
          <p:spPr>
            <a:xfrm>
              <a:off x="9546338" y="2308659"/>
              <a:ext cx="45720" cy="45720"/>
            </a:xfrm>
            <a:custGeom>
              <a:avLst/>
              <a:gdLst>
                <a:gd name="connsiteX0" fmla="*/ 0 w 0"/>
                <a:gd name="connsiteY0" fmla="*/ 0 h 0"/>
                <a:gd name="connsiteX1" fmla="*/ 22860 w 0"/>
                <a:gd name="connsiteY1" fmla="*/ 9144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4572" y="4572"/>
                    <a:pt x="13716" y="4572"/>
                    <a:pt x="22860" y="9144"/>
                  </a:cubicBezTo>
                  <a:cubicBezTo>
                    <a:pt x="22860" y="4572"/>
                    <a:pt x="9144" y="4572"/>
                    <a:pt x="0" y="0"/>
                  </a:cubicBezTo>
                  <a:cubicBezTo>
                    <a:pt x="4572" y="0"/>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93" name="Freeform: Shape 673">
              <a:extLst>
                <a:ext uri="{FF2B5EF4-FFF2-40B4-BE49-F238E27FC236}">
                  <a16:creationId xmlns:a16="http://schemas.microsoft.com/office/drawing/2014/main" id="{3F6472AD-E12F-634B-A6F1-C53C8D186B77}"/>
                </a:ext>
              </a:extLst>
            </p:cNvPr>
            <p:cNvSpPr/>
            <p:nvPr/>
          </p:nvSpPr>
          <p:spPr>
            <a:xfrm>
              <a:off x="9628634" y="2317803"/>
              <a:ext cx="45720" cy="45720"/>
            </a:xfrm>
            <a:custGeom>
              <a:avLst/>
              <a:gdLst>
                <a:gd name="connsiteX0" fmla="*/ 13716 w 45720"/>
                <a:gd name="connsiteY0" fmla="*/ 9144 h 0"/>
                <a:gd name="connsiteX1" fmla="*/ 32004 w 45720"/>
                <a:gd name="connsiteY1" fmla="*/ 13716 h 0"/>
                <a:gd name="connsiteX2" fmla="*/ 59436 w 45720"/>
                <a:gd name="connsiteY2" fmla="*/ 13716 h 0"/>
                <a:gd name="connsiteX3" fmla="*/ 18288 w 45720"/>
                <a:gd name="connsiteY3" fmla="*/ 0 h 0"/>
                <a:gd name="connsiteX4" fmla="*/ 9144 w 45720"/>
                <a:gd name="connsiteY4" fmla="*/ 9144 h 0"/>
                <a:gd name="connsiteX5" fmla="*/ 0 w 45720"/>
                <a:gd name="connsiteY5" fmla="*/ 9144 h 0"/>
                <a:gd name="connsiteX6" fmla="*/ 4572 w 45720"/>
                <a:gd name="connsiteY6" fmla="*/ 9144 h 0"/>
                <a:gd name="connsiteX7" fmla="*/ 13716 w 45720"/>
                <a:gd name="connsiteY7" fmla="*/ 9144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
                  <a:moveTo>
                    <a:pt x="13716" y="9144"/>
                  </a:moveTo>
                  <a:cubicBezTo>
                    <a:pt x="18288" y="9144"/>
                    <a:pt x="27432" y="9144"/>
                    <a:pt x="32004" y="13716"/>
                  </a:cubicBezTo>
                  <a:cubicBezTo>
                    <a:pt x="41148" y="13716"/>
                    <a:pt x="50292" y="13716"/>
                    <a:pt x="59436" y="13716"/>
                  </a:cubicBezTo>
                  <a:cubicBezTo>
                    <a:pt x="45720" y="4572"/>
                    <a:pt x="32004" y="0"/>
                    <a:pt x="18288" y="0"/>
                  </a:cubicBezTo>
                  <a:cubicBezTo>
                    <a:pt x="9144" y="0"/>
                    <a:pt x="9144" y="0"/>
                    <a:pt x="9144" y="9144"/>
                  </a:cubicBezTo>
                  <a:cubicBezTo>
                    <a:pt x="9144" y="9144"/>
                    <a:pt x="0" y="9144"/>
                    <a:pt x="0" y="9144"/>
                  </a:cubicBezTo>
                  <a:cubicBezTo>
                    <a:pt x="0" y="9144"/>
                    <a:pt x="4572" y="9144"/>
                    <a:pt x="4572" y="9144"/>
                  </a:cubicBezTo>
                  <a:cubicBezTo>
                    <a:pt x="9144" y="9144"/>
                    <a:pt x="9144" y="9144"/>
                    <a:pt x="13716" y="914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94" name="Freeform: Shape 674">
              <a:extLst>
                <a:ext uri="{FF2B5EF4-FFF2-40B4-BE49-F238E27FC236}">
                  <a16:creationId xmlns:a16="http://schemas.microsoft.com/office/drawing/2014/main" id="{8E619831-F5EA-544D-8AAD-6E0735525033}"/>
                </a:ext>
              </a:extLst>
            </p:cNvPr>
            <p:cNvSpPr/>
            <p:nvPr/>
          </p:nvSpPr>
          <p:spPr>
            <a:xfrm>
              <a:off x="9663178" y="2266804"/>
              <a:ext cx="45720" cy="45720"/>
            </a:xfrm>
            <a:custGeom>
              <a:avLst/>
              <a:gdLst>
                <a:gd name="connsiteX0" fmla="*/ 2032 w 0"/>
                <a:gd name="connsiteY0" fmla="*/ 5279 h 0"/>
                <a:gd name="connsiteX1" fmla="*/ 11176 w 0"/>
                <a:gd name="connsiteY1" fmla="*/ 5279 h 0"/>
                <a:gd name="connsiteX2" fmla="*/ 2032 w 0"/>
                <a:gd name="connsiteY2" fmla="*/ 5279 h 0"/>
                <a:gd name="connsiteX3" fmla="*/ 2032 w 0"/>
                <a:gd name="connsiteY3" fmla="*/ 5279 h 0"/>
              </a:gdLst>
              <a:ahLst/>
              <a:cxnLst>
                <a:cxn ang="0">
                  <a:pos x="connsiteX0" y="connsiteY0"/>
                </a:cxn>
                <a:cxn ang="0">
                  <a:pos x="connsiteX1" y="connsiteY1"/>
                </a:cxn>
                <a:cxn ang="0">
                  <a:pos x="connsiteX2" y="connsiteY2"/>
                </a:cxn>
                <a:cxn ang="0">
                  <a:pos x="connsiteX3" y="connsiteY3"/>
                </a:cxn>
              </a:cxnLst>
              <a:rect l="l" t="t" r="r" b="b"/>
              <a:pathLst>
                <a:path>
                  <a:moveTo>
                    <a:pt x="2032" y="5279"/>
                  </a:moveTo>
                  <a:cubicBezTo>
                    <a:pt x="6604" y="5279"/>
                    <a:pt x="6604" y="5279"/>
                    <a:pt x="11176" y="5279"/>
                  </a:cubicBezTo>
                  <a:cubicBezTo>
                    <a:pt x="6604" y="-3865"/>
                    <a:pt x="2032" y="707"/>
                    <a:pt x="2032" y="5279"/>
                  </a:cubicBezTo>
                  <a:cubicBezTo>
                    <a:pt x="-2540" y="5279"/>
                    <a:pt x="2032" y="5279"/>
                    <a:pt x="2032" y="527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95" name="Freeform: Shape 675">
              <a:extLst>
                <a:ext uri="{FF2B5EF4-FFF2-40B4-BE49-F238E27FC236}">
                  <a16:creationId xmlns:a16="http://schemas.microsoft.com/office/drawing/2014/main" id="{C1E3DFEB-B5F9-0743-979B-C6F6F20EA101}"/>
                </a:ext>
              </a:extLst>
            </p:cNvPr>
            <p:cNvSpPr/>
            <p:nvPr/>
          </p:nvSpPr>
          <p:spPr>
            <a:xfrm>
              <a:off x="9665210" y="2284519"/>
              <a:ext cx="45720" cy="45720"/>
            </a:xfrm>
            <a:custGeom>
              <a:avLst/>
              <a:gdLst>
                <a:gd name="connsiteX0" fmla="*/ 0 w 45720"/>
                <a:gd name="connsiteY0" fmla="*/ 1280 h 0"/>
                <a:gd name="connsiteX1" fmla="*/ 0 w 45720"/>
                <a:gd name="connsiteY1" fmla="*/ 1280 h 0"/>
                <a:gd name="connsiteX2" fmla="*/ 4572 w 45720"/>
                <a:gd name="connsiteY2" fmla="*/ 10424 h 0"/>
                <a:gd name="connsiteX3" fmla="*/ 36576 w 45720"/>
                <a:gd name="connsiteY3" fmla="*/ 14996 h 0"/>
                <a:gd name="connsiteX4" fmla="*/ 73152 w 45720"/>
                <a:gd name="connsiteY4" fmla="*/ 10424 h 0"/>
                <a:gd name="connsiteX5" fmla="*/ 36576 w 45720"/>
                <a:gd name="connsiteY5" fmla="*/ 5852 h 0"/>
                <a:gd name="connsiteX6" fmla="*/ 13716 w 45720"/>
                <a:gd name="connsiteY6" fmla="*/ 1280 h 0"/>
                <a:gd name="connsiteX7" fmla="*/ 0 w 45720"/>
                <a:gd name="connsiteY7" fmla="*/ 128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
                  <a:moveTo>
                    <a:pt x="0" y="1280"/>
                  </a:moveTo>
                  <a:cubicBezTo>
                    <a:pt x="0" y="1280"/>
                    <a:pt x="0" y="5852"/>
                    <a:pt x="0" y="1280"/>
                  </a:cubicBezTo>
                  <a:cubicBezTo>
                    <a:pt x="0" y="1280"/>
                    <a:pt x="4572" y="5852"/>
                    <a:pt x="4572" y="10424"/>
                  </a:cubicBezTo>
                  <a:cubicBezTo>
                    <a:pt x="13716" y="14996"/>
                    <a:pt x="27432" y="14996"/>
                    <a:pt x="36576" y="14996"/>
                  </a:cubicBezTo>
                  <a:cubicBezTo>
                    <a:pt x="45720" y="14996"/>
                    <a:pt x="64008" y="19568"/>
                    <a:pt x="73152" y="10424"/>
                  </a:cubicBezTo>
                  <a:cubicBezTo>
                    <a:pt x="64008" y="1280"/>
                    <a:pt x="45720" y="5852"/>
                    <a:pt x="36576" y="5852"/>
                  </a:cubicBezTo>
                  <a:cubicBezTo>
                    <a:pt x="27432" y="5852"/>
                    <a:pt x="22860" y="-3292"/>
                    <a:pt x="13716" y="1280"/>
                  </a:cubicBezTo>
                  <a:cubicBezTo>
                    <a:pt x="13716" y="10424"/>
                    <a:pt x="4572" y="1280"/>
                    <a:pt x="0" y="128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96" name="Freeform: Shape 676">
              <a:extLst>
                <a:ext uri="{FF2B5EF4-FFF2-40B4-BE49-F238E27FC236}">
                  <a16:creationId xmlns:a16="http://schemas.microsoft.com/office/drawing/2014/main" id="{61451490-8873-9A44-831B-CE5A3D155C69}"/>
                </a:ext>
              </a:extLst>
            </p:cNvPr>
            <p:cNvSpPr/>
            <p:nvPr/>
          </p:nvSpPr>
          <p:spPr>
            <a:xfrm>
              <a:off x="9729218" y="2276655"/>
              <a:ext cx="45720" cy="45720"/>
            </a:xfrm>
            <a:custGeom>
              <a:avLst/>
              <a:gdLst>
                <a:gd name="connsiteX0" fmla="*/ 0 w 0"/>
                <a:gd name="connsiteY0" fmla="*/ 0 h 0"/>
                <a:gd name="connsiteX1" fmla="*/ 9144 w 0"/>
                <a:gd name="connsiteY1" fmla="*/ 4572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4572" y="4572"/>
                    <a:pt x="9144" y="4572"/>
                  </a:cubicBezTo>
                  <a:cubicBezTo>
                    <a:pt x="4572" y="0"/>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97" name="Freeform: Shape 677">
              <a:extLst>
                <a:ext uri="{FF2B5EF4-FFF2-40B4-BE49-F238E27FC236}">
                  <a16:creationId xmlns:a16="http://schemas.microsoft.com/office/drawing/2014/main" id="{1BE6B58D-AB3C-0549-920B-2301D48C5433}"/>
                </a:ext>
              </a:extLst>
            </p:cNvPr>
            <p:cNvSpPr/>
            <p:nvPr/>
          </p:nvSpPr>
          <p:spPr>
            <a:xfrm>
              <a:off x="9404605" y="2313231"/>
              <a:ext cx="45720" cy="45720"/>
            </a:xfrm>
            <a:custGeom>
              <a:avLst/>
              <a:gdLst>
                <a:gd name="connsiteX0" fmla="*/ 4572 w 0"/>
                <a:gd name="connsiteY0" fmla="*/ 4572 h 0"/>
                <a:gd name="connsiteX1" fmla="*/ 0 w 0"/>
                <a:gd name="connsiteY1" fmla="*/ 0 h 0"/>
                <a:gd name="connsiteX2" fmla="*/ 4572 w 0"/>
                <a:gd name="connsiteY2" fmla="*/ 4572 h 0"/>
              </a:gdLst>
              <a:ahLst/>
              <a:cxnLst>
                <a:cxn ang="0">
                  <a:pos x="connsiteX0" y="connsiteY0"/>
                </a:cxn>
                <a:cxn ang="0">
                  <a:pos x="connsiteX1" y="connsiteY1"/>
                </a:cxn>
                <a:cxn ang="0">
                  <a:pos x="connsiteX2" y="connsiteY2"/>
                </a:cxn>
              </a:cxnLst>
              <a:rect l="l" t="t" r="r" b="b"/>
              <a:pathLst>
                <a:path>
                  <a:moveTo>
                    <a:pt x="4572" y="4572"/>
                  </a:moveTo>
                  <a:cubicBezTo>
                    <a:pt x="9144" y="4572"/>
                    <a:pt x="0" y="0"/>
                    <a:pt x="0" y="0"/>
                  </a:cubicBezTo>
                  <a:cubicBezTo>
                    <a:pt x="0" y="4572"/>
                    <a:pt x="0" y="4572"/>
                    <a:pt x="4572"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98" name="Freeform: Shape 678">
              <a:extLst>
                <a:ext uri="{FF2B5EF4-FFF2-40B4-BE49-F238E27FC236}">
                  <a16:creationId xmlns:a16="http://schemas.microsoft.com/office/drawing/2014/main" id="{AEE482F6-01BC-7C4A-ADA2-81E4F1A9E750}"/>
                </a:ext>
              </a:extLst>
            </p:cNvPr>
            <p:cNvSpPr/>
            <p:nvPr/>
          </p:nvSpPr>
          <p:spPr>
            <a:xfrm>
              <a:off x="9198865" y="2272083"/>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0" y="4572"/>
                    <a:pt x="4572" y="4572"/>
                    <a:pt x="0" y="0"/>
                  </a:cubicBezTo>
                  <a:cubicBezTo>
                    <a:pt x="9144" y="4572"/>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1999" name="Freeform: Shape 679">
              <a:extLst>
                <a:ext uri="{FF2B5EF4-FFF2-40B4-BE49-F238E27FC236}">
                  <a16:creationId xmlns:a16="http://schemas.microsoft.com/office/drawing/2014/main" id="{C72B5CD9-C2E8-9B4D-8B85-02E314C800A9}"/>
                </a:ext>
              </a:extLst>
            </p:cNvPr>
            <p:cNvSpPr/>
            <p:nvPr/>
          </p:nvSpPr>
          <p:spPr>
            <a:xfrm>
              <a:off x="9217153" y="2305656"/>
              <a:ext cx="45720" cy="45720"/>
            </a:xfrm>
            <a:custGeom>
              <a:avLst/>
              <a:gdLst>
                <a:gd name="connsiteX0" fmla="*/ 0 w 0"/>
                <a:gd name="connsiteY0" fmla="*/ 3003 h 0"/>
                <a:gd name="connsiteX1" fmla="*/ 22860 w 0"/>
                <a:gd name="connsiteY1" fmla="*/ 7575 h 0"/>
                <a:gd name="connsiteX2" fmla="*/ 0 w 0"/>
                <a:gd name="connsiteY2" fmla="*/ 3003 h 0"/>
                <a:gd name="connsiteX3" fmla="*/ 0 w 0"/>
                <a:gd name="connsiteY3" fmla="*/ 3003 h 0"/>
              </a:gdLst>
              <a:ahLst/>
              <a:cxnLst>
                <a:cxn ang="0">
                  <a:pos x="connsiteX0" y="connsiteY0"/>
                </a:cxn>
                <a:cxn ang="0">
                  <a:pos x="connsiteX1" y="connsiteY1"/>
                </a:cxn>
                <a:cxn ang="0">
                  <a:pos x="connsiteX2" y="connsiteY2"/>
                </a:cxn>
                <a:cxn ang="0">
                  <a:pos x="connsiteX3" y="connsiteY3"/>
                </a:cxn>
              </a:cxnLst>
              <a:rect l="l" t="t" r="r" b="b"/>
              <a:pathLst>
                <a:path>
                  <a:moveTo>
                    <a:pt x="0" y="3003"/>
                  </a:moveTo>
                  <a:cubicBezTo>
                    <a:pt x="4572" y="7575"/>
                    <a:pt x="18288" y="12147"/>
                    <a:pt x="22860" y="7575"/>
                  </a:cubicBezTo>
                  <a:cubicBezTo>
                    <a:pt x="36576" y="-1569"/>
                    <a:pt x="9144" y="-1569"/>
                    <a:pt x="0" y="3003"/>
                  </a:cubicBezTo>
                  <a:cubicBezTo>
                    <a:pt x="4572" y="3003"/>
                    <a:pt x="4572" y="3003"/>
                    <a:pt x="0" y="3003"/>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00" name="Freeform: Shape 680">
              <a:extLst>
                <a:ext uri="{FF2B5EF4-FFF2-40B4-BE49-F238E27FC236}">
                  <a16:creationId xmlns:a16="http://schemas.microsoft.com/office/drawing/2014/main" id="{2D61F767-6BEE-4246-8D6C-CE28C155B830}"/>
                </a:ext>
              </a:extLst>
            </p:cNvPr>
            <p:cNvSpPr/>
            <p:nvPr/>
          </p:nvSpPr>
          <p:spPr>
            <a:xfrm>
              <a:off x="9281161" y="2308659"/>
              <a:ext cx="45720" cy="45720"/>
            </a:xfrm>
            <a:custGeom>
              <a:avLst/>
              <a:gdLst>
                <a:gd name="connsiteX0" fmla="*/ 4572 w 0"/>
                <a:gd name="connsiteY0" fmla="*/ 4572 h 0"/>
                <a:gd name="connsiteX1" fmla="*/ 0 w 0"/>
                <a:gd name="connsiteY1" fmla="*/ 0 h 0"/>
                <a:gd name="connsiteX2" fmla="*/ 4572 w 0"/>
                <a:gd name="connsiteY2" fmla="*/ 4572 h 0"/>
              </a:gdLst>
              <a:ahLst/>
              <a:cxnLst>
                <a:cxn ang="0">
                  <a:pos x="connsiteX0" y="connsiteY0"/>
                </a:cxn>
                <a:cxn ang="0">
                  <a:pos x="connsiteX1" y="connsiteY1"/>
                </a:cxn>
                <a:cxn ang="0">
                  <a:pos x="connsiteX2" y="connsiteY2"/>
                </a:cxn>
              </a:cxnLst>
              <a:rect l="l" t="t" r="r" b="b"/>
              <a:pathLst>
                <a:path>
                  <a:moveTo>
                    <a:pt x="4572" y="4572"/>
                  </a:moveTo>
                  <a:cubicBezTo>
                    <a:pt x="4572" y="4572"/>
                    <a:pt x="0" y="0"/>
                    <a:pt x="0" y="0"/>
                  </a:cubicBezTo>
                  <a:cubicBezTo>
                    <a:pt x="0" y="4572"/>
                    <a:pt x="0" y="4572"/>
                    <a:pt x="4572"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01" name="Freeform: Shape 681">
              <a:extLst>
                <a:ext uri="{FF2B5EF4-FFF2-40B4-BE49-F238E27FC236}">
                  <a16:creationId xmlns:a16="http://schemas.microsoft.com/office/drawing/2014/main" id="{AF43C17E-78A6-884E-A374-713750A3E1F3}"/>
                </a:ext>
              </a:extLst>
            </p:cNvPr>
            <p:cNvSpPr/>
            <p:nvPr/>
          </p:nvSpPr>
          <p:spPr>
            <a:xfrm>
              <a:off x="8951977" y="2265479"/>
              <a:ext cx="45720" cy="45720"/>
            </a:xfrm>
            <a:custGeom>
              <a:avLst/>
              <a:gdLst>
                <a:gd name="connsiteX0" fmla="*/ 9144 w 0"/>
                <a:gd name="connsiteY0" fmla="*/ 2032 h 0"/>
                <a:gd name="connsiteX1" fmla="*/ 0 w 0"/>
                <a:gd name="connsiteY1" fmla="*/ 2032 h 0"/>
                <a:gd name="connsiteX2" fmla="*/ 9144 w 0"/>
                <a:gd name="connsiteY2" fmla="*/ 2032 h 0"/>
              </a:gdLst>
              <a:ahLst/>
              <a:cxnLst>
                <a:cxn ang="0">
                  <a:pos x="connsiteX0" y="connsiteY0"/>
                </a:cxn>
                <a:cxn ang="0">
                  <a:pos x="connsiteX1" y="connsiteY1"/>
                </a:cxn>
                <a:cxn ang="0">
                  <a:pos x="connsiteX2" y="connsiteY2"/>
                </a:cxn>
              </a:cxnLst>
              <a:rect l="l" t="t" r="r" b="b"/>
              <a:pathLst>
                <a:path>
                  <a:moveTo>
                    <a:pt x="9144" y="2032"/>
                  </a:moveTo>
                  <a:cubicBezTo>
                    <a:pt x="4572" y="2032"/>
                    <a:pt x="4572" y="-2540"/>
                    <a:pt x="0" y="2032"/>
                  </a:cubicBezTo>
                  <a:cubicBezTo>
                    <a:pt x="0" y="6604"/>
                    <a:pt x="4572" y="6604"/>
                    <a:pt x="9144"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02" name="Freeform: Shape 682">
              <a:extLst>
                <a:ext uri="{FF2B5EF4-FFF2-40B4-BE49-F238E27FC236}">
                  <a16:creationId xmlns:a16="http://schemas.microsoft.com/office/drawing/2014/main" id="{DD0472CD-BAEF-DC4F-B8E6-6B33440AF597}"/>
                </a:ext>
              </a:extLst>
            </p:cNvPr>
            <p:cNvSpPr/>
            <p:nvPr/>
          </p:nvSpPr>
          <p:spPr>
            <a:xfrm>
              <a:off x="8961121" y="2267511"/>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4572"/>
                    <a:pt x="0" y="0"/>
                  </a:cubicBezTo>
                  <a:cubicBezTo>
                    <a:pt x="4572" y="0"/>
                    <a:pt x="4572"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03" name="Freeform: Shape 683">
              <a:extLst>
                <a:ext uri="{FF2B5EF4-FFF2-40B4-BE49-F238E27FC236}">
                  <a16:creationId xmlns:a16="http://schemas.microsoft.com/office/drawing/2014/main" id="{338ABD62-D629-DE4D-9D5B-4281262412B3}"/>
                </a:ext>
              </a:extLst>
            </p:cNvPr>
            <p:cNvSpPr/>
            <p:nvPr/>
          </p:nvSpPr>
          <p:spPr>
            <a:xfrm>
              <a:off x="8951977" y="2258367"/>
              <a:ext cx="45720" cy="45720"/>
            </a:xfrm>
            <a:custGeom>
              <a:avLst/>
              <a:gdLst>
                <a:gd name="connsiteX0" fmla="*/ 13716 w 0"/>
                <a:gd name="connsiteY0" fmla="*/ 4572 h 0"/>
                <a:gd name="connsiteX1" fmla="*/ 13716 w 0"/>
                <a:gd name="connsiteY1" fmla="*/ 4572 h 0"/>
                <a:gd name="connsiteX2" fmla="*/ 9144 w 0"/>
                <a:gd name="connsiteY2" fmla="*/ 0 h 0"/>
                <a:gd name="connsiteX3" fmla="*/ 0 w 0"/>
                <a:gd name="connsiteY3" fmla="*/ 4572 h 0"/>
                <a:gd name="connsiteX4" fmla="*/ 13716 w 0"/>
                <a:gd name="connsiteY4" fmla="*/ 4572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3716" y="4572"/>
                  </a:moveTo>
                  <a:cubicBezTo>
                    <a:pt x="13716" y="4572"/>
                    <a:pt x="18288" y="4572"/>
                    <a:pt x="13716" y="4572"/>
                  </a:cubicBezTo>
                  <a:cubicBezTo>
                    <a:pt x="18288" y="0"/>
                    <a:pt x="9144" y="0"/>
                    <a:pt x="9144" y="0"/>
                  </a:cubicBezTo>
                  <a:cubicBezTo>
                    <a:pt x="4572" y="0"/>
                    <a:pt x="0" y="0"/>
                    <a:pt x="0" y="4572"/>
                  </a:cubicBezTo>
                  <a:cubicBezTo>
                    <a:pt x="0" y="4572"/>
                    <a:pt x="13716" y="9144"/>
                    <a:pt x="13716"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04" name="Freeform: Shape 684">
              <a:extLst>
                <a:ext uri="{FF2B5EF4-FFF2-40B4-BE49-F238E27FC236}">
                  <a16:creationId xmlns:a16="http://schemas.microsoft.com/office/drawing/2014/main" id="{B66E8E14-CCC5-B54B-917F-A213F4826889}"/>
                </a:ext>
              </a:extLst>
            </p:cNvPr>
            <p:cNvSpPr/>
            <p:nvPr/>
          </p:nvSpPr>
          <p:spPr>
            <a:xfrm>
              <a:off x="8965693" y="2267511"/>
              <a:ext cx="45720" cy="45720"/>
            </a:xfrm>
            <a:custGeom>
              <a:avLst/>
              <a:gdLst>
                <a:gd name="connsiteX0" fmla="*/ 9144 w 0"/>
                <a:gd name="connsiteY0" fmla="*/ 0 h 0"/>
                <a:gd name="connsiteX1" fmla="*/ 0 w 0"/>
                <a:gd name="connsiteY1" fmla="*/ 0 h 0"/>
                <a:gd name="connsiteX2" fmla="*/ 9144 w 0"/>
                <a:gd name="connsiteY2" fmla="*/ 0 h 0"/>
              </a:gdLst>
              <a:ahLst/>
              <a:cxnLst>
                <a:cxn ang="0">
                  <a:pos x="connsiteX0" y="connsiteY0"/>
                </a:cxn>
                <a:cxn ang="0">
                  <a:pos x="connsiteX1" y="connsiteY1"/>
                </a:cxn>
                <a:cxn ang="0">
                  <a:pos x="connsiteX2" y="connsiteY2"/>
                </a:cxn>
              </a:cxnLst>
              <a:rect l="l" t="t" r="r" b="b"/>
              <a:pathLst>
                <a:path>
                  <a:moveTo>
                    <a:pt x="9144" y="0"/>
                  </a:moveTo>
                  <a:cubicBezTo>
                    <a:pt x="9144" y="0"/>
                    <a:pt x="4572" y="0"/>
                    <a:pt x="0" y="0"/>
                  </a:cubicBezTo>
                  <a:cubicBezTo>
                    <a:pt x="0" y="4572"/>
                    <a:pt x="9144" y="4572"/>
                    <a:pt x="9144"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05" name="Freeform: Shape 685">
              <a:extLst>
                <a:ext uri="{FF2B5EF4-FFF2-40B4-BE49-F238E27FC236}">
                  <a16:creationId xmlns:a16="http://schemas.microsoft.com/office/drawing/2014/main" id="{6396E8C2-B140-5D41-B5D5-2C9D2D275FF7}"/>
                </a:ext>
              </a:extLst>
            </p:cNvPr>
            <p:cNvSpPr/>
            <p:nvPr/>
          </p:nvSpPr>
          <p:spPr>
            <a:xfrm>
              <a:off x="8983274" y="2273226"/>
              <a:ext cx="45720" cy="45720"/>
            </a:xfrm>
            <a:custGeom>
              <a:avLst/>
              <a:gdLst>
                <a:gd name="connsiteX0" fmla="*/ 5279 w 0"/>
                <a:gd name="connsiteY0" fmla="*/ 3429 h 0"/>
                <a:gd name="connsiteX1" fmla="*/ 5279 w 0"/>
                <a:gd name="connsiteY1" fmla="*/ 3429 h 0"/>
                <a:gd name="connsiteX2" fmla="*/ 5279 w 0"/>
                <a:gd name="connsiteY2" fmla="*/ 3429 h 0"/>
                <a:gd name="connsiteX3" fmla="*/ 5279 w 0"/>
                <a:gd name="connsiteY3" fmla="*/ 3429 h 0"/>
                <a:gd name="connsiteX4" fmla="*/ 5279 w 0"/>
                <a:gd name="connsiteY4" fmla="*/ 342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279" y="3429"/>
                  </a:moveTo>
                  <a:cubicBezTo>
                    <a:pt x="5279" y="3429"/>
                    <a:pt x="5279" y="3429"/>
                    <a:pt x="5279" y="3429"/>
                  </a:cubicBezTo>
                  <a:cubicBezTo>
                    <a:pt x="5279" y="3429"/>
                    <a:pt x="5279" y="3429"/>
                    <a:pt x="5279" y="3429"/>
                  </a:cubicBezTo>
                  <a:cubicBezTo>
                    <a:pt x="5279" y="-1143"/>
                    <a:pt x="5279" y="-1143"/>
                    <a:pt x="5279" y="3429"/>
                  </a:cubicBezTo>
                  <a:cubicBezTo>
                    <a:pt x="707" y="-1143"/>
                    <a:pt x="-3865" y="8001"/>
                    <a:pt x="5279"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06" name="Freeform: Shape 686">
              <a:extLst>
                <a:ext uri="{FF2B5EF4-FFF2-40B4-BE49-F238E27FC236}">
                  <a16:creationId xmlns:a16="http://schemas.microsoft.com/office/drawing/2014/main" id="{7CE648AB-4A09-C844-87A6-FD0A2E2F82A0}"/>
                </a:ext>
              </a:extLst>
            </p:cNvPr>
            <p:cNvSpPr/>
            <p:nvPr/>
          </p:nvSpPr>
          <p:spPr>
            <a:xfrm>
              <a:off x="8979409" y="2267511"/>
              <a:ext cx="45720" cy="45720"/>
            </a:xfrm>
            <a:custGeom>
              <a:avLst/>
              <a:gdLst>
                <a:gd name="connsiteX0" fmla="*/ 0 w 0"/>
                <a:gd name="connsiteY0" fmla="*/ 0 h 0"/>
                <a:gd name="connsiteX1" fmla="*/ 0 w 0"/>
                <a:gd name="connsiteY1" fmla="*/ 0 h 0"/>
                <a:gd name="connsiteX2" fmla="*/ 9144 w 0"/>
                <a:gd name="connsiteY2" fmla="*/ 4572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4572" y="0"/>
                    <a:pt x="4572" y="4572"/>
                    <a:pt x="9144" y="4572"/>
                  </a:cubicBezTo>
                  <a:cubicBezTo>
                    <a:pt x="13716" y="4572"/>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07" name="Freeform: Shape 687">
              <a:extLst>
                <a:ext uri="{FF2B5EF4-FFF2-40B4-BE49-F238E27FC236}">
                  <a16:creationId xmlns:a16="http://schemas.microsoft.com/office/drawing/2014/main" id="{FC6C27C4-0AE9-BE46-BAD5-F2EAB0249DB4}"/>
                </a:ext>
              </a:extLst>
            </p:cNvPr>
            <p:cNvSpPr/>
            <p:nvPr/>
          </p:nvSpPr>
          <p:spPr>
            <a:xfrm>
              <a:off x="8837677" y="2185215"/>
              <a:ext cx="137160" cy="45720"/>
            </a:xfrm>
            <a:custGeom>
              <a:avLst/>
              <a:gdLst>
                <a:gd name="connsiteX0" fmla="*/ 13716 w 137160"/>
                <a:gd name="connsiteY0" fmla="*/ 32004 h 45720"/>
                <a:gd name="connsiteX1" fmla="*/ 13716 w 137160"/>
                <a:gd name="connsiteY1" fmla="*/ 32004 h 45720"/>
                <a:gd name="connsiteX2" fmla="*/ 13716 w 137160"/>
                <a:gd name="connsiteY2" fmla="*/ 32004 h 45720"/>
                <a:gd name="connsiteX3" fmla="*/ 22860 w 137160"/>
                <a:gd name="connsiteY3" fmla="*/ 36576 h 45720"/>
                <a:gd name="connsiteX4" fmla="*/ 13716 w 137160"/>
                <a:gd name="connsiteY4" fmla="*/ 32004 h 45720"/>
                <a:gd name="connsiteX5" fmla="*/ 22860 w 137160"/>
                <a:gd name="connsiteY5" fmla="*/ 32004 h 45720"/>
                <a:gd name="connsiteX6" fmla="*/ 22860 w 137160"/>
                <a:gd name="connsiteY6" fmla="*/ 32004 h 45720"/>
                <a:gd name="connsiteX7" fmla="*/ 41148 w 137160"/>
                <a:gd name="connsiteY7" fmla="*/ 32004 h 45720"/>
                <a:gd name="connsiteX8" fmla="*/ 36576 w 137160"/>
                <a:gd name="connsiteY8" fmla="*/ 27432 h 45720"/>
                <a:gd name="connsiteX9" fmla="*/ 59436 w 137160"/>
                <a:gd name="connsiteY9" fmla="*/ 22860 h 45720"/>
                <a:gd name="connsiteX10" fmla="*/ 45720 w 137160"/>
                <a:gd name="connsiteY10" fmla="*/ 27432 h 45720"/>
                <a:gd name="connsiteX11" fmla="*/ 50292 w 137160"/>
                <a:gd name="connsiteY11" fmla="*/ 27432 h 45720"/>
                <a:gd name="connsiteX12" fmla="*/ 36576 w 137160"/>
                <a:gd name="connsiteY12" fmla="*/ 32004 h 45720"/>
                <a:gd name="connsiteX13" fmla="*/ 36576 w 137160"/>
                <a:gd name="connsiteY13" fmla="*/ 32004 h 45720"/>
                <a:gd name="connsiteX14" fmla="*/ 54864 w 137160"/>
                <a:gd name="connsiteY14" fmla="*/ 32004 h 45720"/>
                <a:gd name="connsiteX15" fmla="*/ 82296 w 137160"/>
                <a:gd name="connsiteY15" fmla="*/ 41148 h 45720"/>
                <a:gd name="connsiteX16" fmla="*/ 105156 w 137160"/>
                <a:gd name="connsiteY16" fmla="*/ 45720 h 45720"/>
                <a:gd name="connsiteX17" fmla="*/ 137160 w 137160"/>
                <a:gd name="connsiteY17" fmla="*/ 41148 h 45720"/>
                <a:gd name="connsiteX18" fmla="*/ 123444 w 137160"/>
                <a:gd name="connsiteY18" fmla="*/ 36576 h 45720"/>
                <a:gd name="connsiteX19" fmla="*/ 128016 w 137160"/>
                <a:gd name="connsiteY19" fmla="*/ 36576 h 45720"/>
                <a:gd name="connsiteX20" fmla="*/ 123444 w 137160"/>
                <a:gd name="connsiteY20" fmla="*/ 27432 h 45720"/>
                <a:gd name="connsiteX21" fmla="*/ 132588 w 137160"/>
                <a:gd name="connsiteY21" fmla="*/ 27432 h 45720"/>
                <a:gd name="connsiteX22" fmla="*/ 128016 w 137160"/>
                <a:gd name="connsiteY22" fmla="*/ 27432 h 45720"/>
                <a:gd name="connsiteX23" fmla="*/ 128016 w 137160"/>
                <a:gd name="connsiteY23" fmla="*/ 27432 h 45720"/>
                <a:gd name="connsiteX24" fmla="*/ 100584 w 137160"/>
                <a:gd name="connsiteY24" fmla="*/ 22860 h 45720"/>
                <a:gd name="connsiteX25" fmla="*/ 100584 w 137160"/>
                <a:gd name="connsiteY25" fmla="*/ 22860 h 45720"/>
                <a:gd name="connsiteX26" fmla="*/ 96012 w 137160"/>
                <a:gd name="connsiteY26" fmla="*/ 22860 h 45720"/>
                <a:gd name="connsiteX27" fmla="*/ 96012 w 137160"/>
                <a:gd name="connsiteY27" fmla="*/ 22860 h 45720"/>
                <a:gd name="connsiteX28" fmla="*/ 96012 w 137160"/>
                <a:gd name="connsiteY28" fmla="*/ 22860 h 45720"/>
                <a:gd name="connsiteX29" fmla="*/ 96012 w 137160"/>
                <a:gd name="connsiteY29" fmla="*/ 18288 h 45720"/>
                <a:gd name="connsiteX30" fmla="*/ 77724 w 137160"/>
                <a:gd name="connsiteY30" fmla="*/ 18288 h 45720"/>
                <a:gd name="connsiteX31" fmla="*/ 82296 w 137160"/>
                <a:gd name="connsiteY31" fmla="*/ 13716 h 45720"/>
                <a:gd name="connsiteX32" fmla="*/ 73152 w 137160"/>
                <a:gd name="connsiteY32" fmla="*/ 9144 h 45720"/>
                <a:gd name="connsiteX33" fmla="*/ 82296 w 137160"/>
                <a:gd name="connsiteY33" fmla="*/ 9144 h 45720"/>
                <a:gd name="connsiteX34" fmla="*/ 64008 w 137160"/>
                <a:gd name="connsiteY34" fmla="*/ 4572 h 45720"/>
                <a:gd name="connsiteX35" fmla="*/ 45720 w 137160"/>
                <a:gd name="connsiteY35" fmla="*/ 0 h 45720"/>
                <a:gd name="connsiteX36" fmla="*/ 9144 w 137160"/>
                <a:gd name="connsiteY36" fmla="*/ 4572 h 45720"/>
                <a:gd name="connsiteX37" fmla="*/ 13716 w 137160"/>
                <a:gd name="connsiteY37" fmla="*/ 9144 h 45720"/>
                <a:gd name="connsiteX38" fmla="*/ 13716 w 137160"/>
                <a:gd name="connsiteY38" fmla="*/ 9144 h 45720"/>
                <a:gd name="connsiteX39" fmla="*/ 0 w 137160"/>
                <a:gd name="connsiteY39" fmla="*/ 13716 h 45720"/>
                <a:gd name="connsiteX40" fmla="*/ 13716 w 137160"/>
                <a:gd name="connsiteY40" fmla="*/ 13716 h 45720"/>
                <a:gd name="connsiteX41" fmla="*/ 22860 w 137160"/>
                <a:gd name="connsiteY41" fmla="*/ 18288 h 45720"/>
                <a:gd name="connsiteX42" fmla="*/ 0 w 137160"/>
                <a:gd name="connsiteY42" fmla="*/ 18288 h 45720"/>
                <a:gd name="connsiteX43" fmla="*/ 0 w 137160"/>
                <a:gd name="connsiteY43" fmla="*/ 18288 h 45720"/>
                <a:gd name="connsiteX44" fmla="*/ 0 w 137160"/>
                <a:gd name="connsiteY44" fmla="*/ 18288 h 45720"/>
                <a:gd name="connsiteX45" fmla="*/ 4572 w 137160"/>
                <a:gd name="connsiteY45" fmla="*/ 18288 h 45720"/>
                <a:gd name="connsiteX46" fmla="*/ 13716 w 137160"/>
                <a:gd name="connsiteY46" fmla="*/ 32004 h 45720"/>
                <a:gd name="connsiteX47" fmla="*/ 91440 w 137160"/>
                <a:gd name="connsiteY47" fmla="*/ 32004 h 45720"/>
                <a:gd name="connsiteX48" fmla="*/ 91440 w 137160"/>
                <a:gd name="connsiteY48" fmla="*/ 32004 h 45720"/>
                <a:gd name="connsiteX49" fmla="*/ 91440 w 137160"/>
                <a:gd name="connsiteY49" fmla="*/ 32004 h 45720"/>
                <a:gd name="connsiteX50" fmla="*/ 91440 w 137160"/>
                <a:gd name="connsiteY50" fmla="*/ 32004 h 45720"/>
                <a:gd name="connsiteX51" fmla="*/ 68580 w 137160"/>
                <a:gd name="connsiteY51" fmla="*/ 27432 h 45720"/>
                <a:gd name="connsiteX52" fmla="*/ 59436 w 137160"/>
                <a:gd name="connsiteY52" fmla="*/ 27432 h 45720"/>
                <a:gd name="connsiteX53" fmla="*/ 68580 w 137160"/>
                <a:gd name="connsiteY53" fmla="*/ 27432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7160" h="45720">
                  <a:moveTo>
                    <a:pt x="13716" y="32004"/>
                  </a:moveTo>
                  <a:cubicBezTo>
                    <a:pt x="13716" y="32004"/>
                    <a:pt x="13716" y="32004"/>
                    <a:pt x="13716" y="32004"/>
                  </a:cubicBezTo>
                  <a:cubicBezTo>
                    <a:pt x="13716" y="32004"/>
                    <a:pt x="13716" y="32004"/>
                    <a:pt x="13716" y="32004"/>
                  </a:cubicBezTo>
                  <a:cubicBezTo>
                    <a:pt x="13716" y="36576"/>
                    <a:pt x="18288" y="36576"/>
                    <a:pt x="22860" y="36576"/>
                  </a:cubicBezTo>
                  <a:cubicBezTo>
                    <a:pt x="22860" y="32004"/>
                    <a:pt x="22860" y="32004"/>
                    <a:pt x="13716" y="32004"/>
                  </a:cubicBezTo>
                  <a:cubicBezTo>
                    <a:pt x="18288" y="32004"/>
                    <a:pt x="22860" y="32004"/>
                    <a:pt x="22860" y="32004"/>
                  </a:cubicBezTo>
                  <a:cubicBezTo>
                    <a:pt x="22860" y="32004"/>
                    <a:pt x="18288" y="32004"/>
                    <a:pt x="22860" y="32004"/>
                  </a:cubicBezTo>
                  <a:cubicBezTo>
                    <a:pt x="27432" y="32004"/>
                    <a:pt x="36576" y="32004"/>
                    <a:pt x="41148" y="32004"/>
                  </a:cubicBezTo>
                  <a:cubicBezTo>
                    <a:pt x="41148" y="32004"/>
                    <a:pt x="41148" y="32004"/>
                    <a:pt x="36576" y="27432"/>
                  </a:cubicBezTo>
                  <a:cubicBezTo>
                    <a:pt x="45720" y="27432"/>
                    <a:pt x="50292" y="27432"/>
                    <a:pt x="59436" y="22860"/>
                  </a:cubicBezTo>
                  <a:cubicBezTo>
                    <a:pt x="54864" y="22860"/>
                    <a:pt x="50292" y="22860"/>
                    <a:pt x="45720" y="27432"/>
                  </a:cubicBezTo>
                  <a:cubicBezTo>
                    <a:pt x="45720" y="27432"/>
                    <a:pt x="50292" y="27432"/>
                    <a:pt x="50292" y="27432"/>
                  </a:cubicBezTo>
                  <a:cubicBezTo>
                    <a:pt x="45720" y="27432"/>
                    <a:pt x="41148" y="32004"/>
                    <a:pt x="36576" y="32004"/>
                  </a:cubicBezTo>
                  <a:cubicBezTo>
                    <a:pt x="36576" y="32004"/>
                    <a:pt x="36576" y="32004"/>
                    <a:pt x="36576" y="32004"/>
                  </a:cubicBezTo>
                  <a:cubicBezTo>
                    <a:pt x="41148" y="32004"/>
                    <a:pt x="50292" y="32004"/>
                    <a:pt x="54864" y="32004"/>
                  </a:cubicBezTo>
                  <a:cubicBezTo>
                    <a:pt x="64008" y="36576"/>
                    <a:pt x="73152" y="36576"/>
                    <a:pt x="82296" y="41148"/>
                  </a:cubicBezTo>
                  <a:cubicBezTo>
                    <a:pt x="91440" y="41148"/>
                    <a:pt x="100584" y="45720"/>
                    <a:pt x="105156" y="45720"/>
                  </a:cubicBezTo>
                  <a:cubicBezTo>
                    <a:pt x="114300" y="45720"/>
                    <a:pt x="128016" y="50292"/>
                    <a:pt x="137160" y="41148"/>
                  </a:cubicBezTo>
                  <a:cubicBezTo>
                    <a:pt x="132588" y="41148"/>
                    <a:pt x="128016" y="36576"/>
                    <a:pt x="123444" y="36576"/>
                  </a:cubicBezTo>
                  <a:cubicBezTo>
                    <a:pt x="123444" y="36576"/>
                    <a:pt x="123444" y="36576"/>
                    <a:pt x="128016" y="36576"/>
                  </a:cubicBezTo>
                  <a:cubicBezTo>
                    <a:pt x="128016" y="32004"/>
                    <a:pt x="123444" y="32004"/>
                    <a:pt x="123444" y="27432"/>
                  </a:cubicBezTo>
                  <a:cubicBezTo>
                    <a:pt x="128016" y="27432"/>
                    <a:pt x="128016" y="32004"/>
                    <a:pt x="132588" y="27432"/>
                  </a:cubicBezTo>
                  <a:cubicBezTo>
                    <a:pt x="132588" y="27432"/>
                    <a:pt x="128016" y="27432"/>
                    <a:pt x="128016" y="27432"/>
                  </a:cubicBezTo>
                  <a:cubicBezTo>
                    <a:pt x="128016" y="27432"/>
                    <a:pt x="128016" y="27432"/>
                    <a:pt x="128016" y="27432"/>
                  </a:cubicBezTo>
                  <a:cubicBezTo>
                    <a:pt x="118872" y="22860"/>
                    <a:pt x="109728" y="18288"/>
                    <a:pt x="100584" y="22860"/>
                  </a:cubicBezTo>
                  <a:cubicBezTo>
                    <a:pt x="100584" y="22860"/>
                    <a:pt x="100584" y="22860"/>
                    <a:pt x="100584" y="22860"/>
                  </a:cubicBezTo>
                  <a:cubicBezTo>
                    <a:pt x="96012" y="22860"/>
                    <a:pt x="96012" y="22860"/>
                    <a:pt x="96012" y="22860"/>
                  </a:cubicBezTo>
                  <a:cubicBezTo>
                    <a:pt x="100584" y="18288"/>
                    <a:pt x="96012" y="22860"/>
                    <a:pt x="96012" y="22860"/>
                  </a:cubicBezTo>
                  <a:cubicBezTo>
                    <a:pt x="96012" y="22860"/>
                    <a:pt x="96012" y="22860"/>
                    <a:pt x="96012" y="22860"/>
                  </a:cubicBezTo>
                  <a:cubicBezTo>
                    <a:pt x="96012" y="22860"/>
                    <a:pt x="96012" y="22860"/>
                    <a:pt x="96012" y="18288"/>
                  </a:cubicBezTo>
                  <a:cubicBezTo>
                    <a:pt x="91440" y="18288"/>
                    <a:pt x="82296" y="18288"/>
                    <a:pt x="77724" y="18288"/>
                  </a:cubicBezTo>
                  <a:cubicBezTo>
                    <a:pt x="82296" y="18288"/>
                    <a:pt x="77724" y="18288"/>
                    <a:pt x="82296" y="13716"/>
                  </a:cubicBezTo>
                  <a:cubicBezTo>
                    <a:pt x="77724" y="13716"/>
                    <a:pt x="73152" y="13716"/>
                    <a:pt x="73152" y="9144"/>
                  </a:cubicBezTo>
                  <a:cubicBezTo>
                    <a:pt x="77724" y="9144"/>
                    <a:pt x="77724" y="9144"/>
                    <a:pt x="82296" y="9144"/>
                  </a:cubicBezTo>
                  <a:cubicBezTo>
                    <a:pt x="77724" y="9144"/>
                    <a:pt x="73152" y="9144"/>
                    <a:pt x="64008" y="4572"/>
                  </a:cubicBezTo>
                  <a:cubicBezTo>
                    <a:pt x="59436" y="4572"/>
                    <a:pt x="50292" y="0"/>
                    <a:pt x="45720" y="0"/>
                  </a:cubicBezTo>
                  <a:cubicBezTo>
                    <a:pt x="36576" y="0"/>
                    <a:pt x="22860" y="4572"/>
                    <a:pt x="9144" y="4572"/>
                  </a:cubicBezTo>
                  <a:cubicBezTo>
                    <a:pt x="9144" y="9144"/>
                    <a:pt x="13716" y="9144"/>
                    <a:pt x="13716" y="9144"/>
                  </a:cubicBezTo>
                  <a:cubicBezTo>
                    <a:pt x="13716" y="9144"/>
                    <a:pt x="13716" y="9144"/>
                    <a:pt x="13716" y="9144"/>
                  </a:cubicBezTo>
                  <a:cubicBezTo>
                    <a:pt x="9144" y="9144"/>
                    <a:pt x="4572" y="9144"/>
                    <a:pt x="0" y="13716"/>
                  </a:cubicBezTo>
                  <a:cubicBezTo>
                    <a:pt x="4572" y="13716"/>
                    <a:pt x="9144" y="13716"/>
                    <a:pt x="13716" y="13716"/>
                  </a:cubicBezTo>
                  <a:cubicBezTo>
                    <a:pt x="9144" y="13716"/>
                    <a:pt x="22860" y="18288"/>
                    <a:pt x="22860" y="18288"/>
                  </a:cubicBezTo>
                  <a:cubicBezTo>
                    <a:pt x="13716" y="18288"/>
                    <a:pt x="9144" y="18288"/>
                    <a:pt x="0" y="18288"/>
                  </a:cubicBezTo>
                  <a:lnTo>
                    <a:pt x="0" y="18288"/>
                  </a:lnTo>
                  <a:cubicBezTo>
                    <a:pt x="0" y="18288"/>
                    <a:pt x="0" y="18288"/>
                    <a:pt x="0" y="18288"/>
                  </a:cubicBezTo>
                  <a:cubicBezTo>
                    <a:pt x="0" y="18288"/>
                    <a:pt x="0" y="18288"/>
                    <a:pt x="4572" y="18288"/>
                  </a:cubicBezTo>
                  <a:cubicBezTo>
                    <a:pt x="9144" y="32004"/>
                    <a:pt x="13716" y="32004"/>
                    <a:pt x="13716" y="32004"/>
                  </a:cubicBezTo>
                  <a:close/>
                  <a:moveTo>
                    <a:pt x="91440" y="32004"/>
                  </a:moveTo>
                  <a:cubicBezTo>
                    <a:pt x="91440" y="32004"/>
                    <a:pt x="91440" y="32004"/>
                    <a:pt x="91440" y="32004"/>
                  </a:cubicBezTo>
                  <a:cubicBezTo>
                    <a:pt x="96012" y="32004"/>
                    <a:pt x="91440" y="32004"/>
                    <a:pt x="91440" y="32004"/>
                  </a:cubicBezTo>
                  <a:cubicBezTo>
                    <a:pt x="91440" y="32004"/>
                    <a:pt x="91440" y="32004"/>
                    <a:pt x="91440" y="32004"/>
                  </a:cubicBezTo>
                  <a:close/>
                  <a:moveTo>
                    <a:pt x="68580" y="27432"/>
                  </a:moveTo>
                  <a:cubicBezTo>
                    <a:pt x="64008" y="27432"/>
                    <a:pt x="64008" y="27432"/>
                    <a:pt x="59436" y="27432"/>
                  </a:cubicBezTo>
                  <a:cubicBezTo>
                    <a:pt x="64008" y="27432"/>
                    <a:pt x="64008" y="27432"/>
                    <a:pt x="68580" y="274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08" name="Freeform: Shape 688">
              <a:extLst>
                <a:ext uri="{FF2B5EF4-FFF2-40B4-BE49-F238E27FC236}">
                  <a16:creationId xmlns:a16="http://schemas.microsoft.com/office/drawing/2014/main" id="{DFFDCD70-FC01-3D4F-B220-3885E023D1E3}"/>
                </a:ext>
              </a:extLst>
            </p:cNvPr>
            <p:cNvSpPr/>
            <p:nvPr/>
          </p:nvSpPr>
          <p:spPr>
            <a:xfrm>
              <a:off x="8865109" y="2221791"/>
              <a:ext cx="45720" cy="45720"/>
            </a:xfrm>
            <a:custGeom>
              <a:avLst/>
              <a:gdLst>
                <a:gd name="connsiteX0" fmla="*/ 0 w 0"/>
                <a:gd name="connsiteY0" fmla="*/ 0 h 0"/>
                <a:gd name="connsiteX1" fmla="*/ 0 w 0"/>
                <a:gd name="connsiteY1" fmla="*/ 0 h 0"/>
                <a:gd name="connsiteX2" fmla="*/ 0 w 0"/>
                <a:gd name="connsiteY2" fmla="*/ 0 h 0"/>
                <a:gd name="connsiteX3" fmla="*/ 9144 w 0"/>
                <a:gd name="connsiteY3" fmla="*/ 0 h 0"/>
                <a:gd name="connsiteX4" fmla="*/ 0 w 0"/>
                <a:gd name="connsiteY4" fmla="*/ 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0" y="0"/>
                  </a:moveTo>
                  <a:cubicBezTo>
                    <a:pt x="0" y="0"/>
                    <a:pt x="0" y="0"/>
                    <a:pt x="0" y="0"/>
                  </a:cubicBezTo>
                  <a:cubicBezTo>
                    <a:pt x="0" y="0"/>
                    <a:pt x="0" y="0"/>
                    <a:pt x="0" y="0"/>
                  </a:cubicBezTo>
                  <a:cubicBezTo>
                    <a:pt x="4572" y="0"/>
                    <a:pt x="4572" y="0"/>
                    <a:pt x="9144" y="0"/>
                  </a:cubicBezTo>
                  <a:cubicBezTo>
                    <a:pt x="4572"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09" name="Freeform: Shape 689">
              <a:extLst>
                <a:ext uri="{FF2B5EF4-FFF2-40B4-BE49-F238E27FC236}">
                  <a16:creationId xmlns:a16="http://schemas.microsoft.com/office/drawing/2014/main" id="{694DF2FF-51FB-8A4B-93D2-09E0E85704D1}"/>
                </a:ext>
              </a:extLst>
            </p:cNvPr>
            <p:cNvSpPr/>
            <p:nvPr/>
          </p:nvSpPr>
          <p:spPr>
            <a:xfrm>
              <a:off x="8869681" y="2221791"/>
              <a:ext cx="45720" cy="45720"/>
            </a:xfrm>
            <a:custGeom>
              <a:avLst/>
              <a:gdLst>
                <a:gd name="connsiteX0" fmla="*/ 9144 w 0"/>
                <a:gd name="connsiteY0" fmla="*/ 0 h 0"/>
                <a:gd name="connsiteX1" fmla="*/ 0 w 0"/>
                <a:gd name="connsiteY1" fmla="*/ 0 h 0"/>
                <a:gd name="connsiteX2" fmla="*/ 9144 w 0"/>
                <a:gd name="connsiteY2" fmla="*/ 0 h 0"/>
                <a:gd name="connsiteX3" fmla="*/ 9144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9144" y="0"/>
                  </a:moveTo>
                  <a:cubicBezTo>
                    <a:pt x="4572" y="0"/>
                    <a:pt x="4572" y="0"/>
                    <a:pt x="0" y="0"/>
                  </a:cubicBezTo>
                  <a:cubicBezTo>
                    <a:pt x="4572" y="0"/>
                    <a:pt x="4572" y="0"/>
                    <a:pt x="9144" y="0"/>
                  </a:cubicBezTo>
                  <a:cubicBezTo>
                    <a:pt x="9144" y="0"/>
                    <a:pt x="9144" y="0"/>
                    <a:pt x="9144"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10" name="Freeform: Shape 690">
              <a:extLst>
                <a:ext uri="{FF2B5EF4-FFF2-40B4-BE49-F238E27FC236}">
                  <a16:creationId xmlns:a16="http://schemas.microsoft.com/office/drawing/2014/main" id="{5CF9C29C-7035-6B41-B9C5-02CA6B95695E}"/>
                </a:ext>
              </a:extLst>
            </p:cNvPr>
            <p:cNvSpPr/>
            <p:nvPr/>
          </p:nvSpPr>
          <p:spPr>
            <a:xfrm>
              <a:off x="8988553" y="2219759"/>
              <a:ext cx="45720" cy="45720"/>
            </a:xfrm>
            <a:custGeom>
              <a:avLst/>
              <a:gdLst>
                <a:gd name="connsiteX0" fmla="*/ 4572 w 45720"/>
                <a:gd name="connsiteY0" fmla="*/ 29464 h 0"/>
                <a:gd name="connsiteX1" fmla="*/ 36576 w 45720"/>
                <a:gd name="connsiteY1" fmla="*/ 24892 h 0"/>
                <a:gd name="connsiteX2" fmla="*/ 68580 w 45720"/>
                <a:gd name="connsiteY2" fmla="*/ 20320 h 0"/>
                <a:gd name="connsiteX3" fmla="*/ 45720 w 45720"/>
                <a:gd name="connsiteY3" fmla="*/ 11176 h 0"/>
                <a:gd name="connsiteX4" fmla="*/ 32004 w 45720"/>
                <a:gd name="connsiteY4" fmla="*/ 6604 h 0"/>
                <a:gd name="connsiteX5" fmla="*/ 22860 w 45720"/>
                <a:gd name="connsiteY5" fmla="*/ 11176 h 0"/>
                <a:gd name="connsiteX6" fmla="*/ 22860 w 45720"/>
                <a:gd name="connsiteY6" fmla="*/ 2032 h 0"/>
                <a:gd name="connsiteX7" fmla="*/ 9144 w 45720"/>
                <a:gd name="connsiteY7" fmla="*/ 2032 h 0"/>
                <a:gd name="connsiteX8" fmla="*/ 0 w 45720"/>
                <a:gd name="connsiteY8" fmla="*/ 2032 h 0"/>
                <a:gd name="connsiteX9" fmla="*/ 4572 w 45720"/>
                <a:gd name="connsiteY9" fmla="*/ 6604 h 0"/>
                <a:gd name="connsiteX10" fmla="*/ 4572 w 45720"/>
                <a:gd name="connsiteY10" fmla="*/ 11176 h 0"/>
                <a:gd name="connsiteX11" fmla="*/ 4572 w 45720"/>
                <a:gd name="connsiteY11" fmla="*/ 20320 h 0"/>
                <a:gd name="connsiteX12" fmla="*/ 0 w 45720"/>
                <a:gd name="connsiteY12" fmla="*/ 24892 h 0"/>
                <a:gd name="connsiteX13" fmla="*/ 4572 w 45720"/>
                <a:gd name="connsiteY13" fmla="*/ 29464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
                  <a:moveTo>
                    <a:pt x="4572" y="29464"/>
                  </a:moveTo>
                  <a:cubicBezTo>
                    <a:pt x="13716" y="29464"/>
                    <a:pt x="27432" y="24892"/>
                    <a:pt x="36576" y="24892"/>
                  </a:cubicBezTo>
                  <a:cubicBezTo>
                    <a:pt x="45720" y="24892"/>
                    <a:pt x="59436" y="24892"/>
                    <a:pt x="68580" y="20320"/>
                  </a:cubicBezTo>
                  <a:cubicBezTo>
                    <a:pt x="59436" y="15748"/>
                    <a:pt x="54864" y="15748"/>
                    <a:pt x="45720" y="11176"/>
                  </a:cubicBezTo>
                  <a:cubicBezTo>
                    <a:pt x="41148" y="11176"/>
                    <a:pt x="36576" y="6604"/>
                    <a:pt x="32004" y="6604"/>
                  </a:cubicBezTo>
                  <a:cubicBezTo>
                    <a:pt x="27432" y="6604"/>
                    <a:pt x="27432" y="11176"/>
                    <a:pt x="22860" y="11176"/>
                  </a:cubicBezTo>
                  <a:cubicBezTo>
                    <a:pt x="22860" y="6604"/>
                    <a:pt x="22860" y="6604"/>
                    <a:pt x="22860" y="2032"/>
                  </a:cubicBezTo>
                  <a:cubicBezTo>
                    <a:pt x="22860" y="2032"/>
                    <a:pt x="9144" y="-2540"/>
                    <a:pt x="9144" y="2032"/>
                  </a:cubicBezTo>
                  <a:cubicBezTo>
                    <a:pt x="9144" y="-2540"/>
                    <a:pt x="0" y="2032"/>
                    <a:pt x="0" y="2032"/>
                  </a:cubicBezTo>
                  <a:cubicBezTo>
                    <a:pt x="0" y="2032"/>
                    <a:pt x="0" y="2032"/>
                    <a:pt x="4572" y="6604"/>
                  </a:cubicBezTo>
                  <a:cubicBezTo>
                    <a:pt x="4572" y="6604"/>
                    <a:pt x="4572" y="6604"/>
                    <a:pt x="4572" y="11176"/>
                  </a:cubicBezTo>
                  <a:cubicBezTo>
                    <a:pt x="0" y="11176"/>
                    <a:pt x="0" y="15748"/>
                    <a:pt x="4572" y="20320"/>
                  </a:cubicBezTo>
                  <a:cubicBezTo>
                    <a:pt x="4572" y="20320"/>
                    <a:pt x="4572" y="24892"/>
                    <a:pt x="0" y="24892"/>
                  </a:cubicBezTo>
                  <a:cubicBezTo>
                    <a:pt x="0" y="24892"/>
                    <a:pt x="0" y="29464"/>
                    <a:pt x="4572" y="2946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11" name="Freeform: Shape 691">
              <a:extLst>
                <a:ext uri="{FF2B5EF4-FFF2-40B4-BE49-F238E27FC236}">
                  <a16:creationId xmlns:a16="http://schemas.microsoft.com/office/drawing/2014/main" id="{F084DFFC-7640-1842-BC59-57D60F417CAB}"/>
                </a:ext>
              </a:extLst>
            </p:cNvPr>
            <p:cNvSpPr/>
            <p:nvPr/>
          </p:nvSpPr>
          <p:spPr>
            <a:xfrm>
              <a:off x="9066277" y="2240079"/>
              <a:ext cx="45720" cy="45720"/>
            </a:xfrm>
            <a:custGeom>
              <a:avLst/>
              <a:gdLst>
                <a:gd name="connsiteX0" fmla="*/ 9144 w 0"/>
                <a:gd name="connsiteY0" fmla="*/ 0 h 0"/>
                <a:gd name="connsiteX1" fmla="*/ 0 w 0"/>
                <a:gd name="connsiteY1" fmla="*/ 0 h 0"/>
                <a:gd name="connsiteX2" fmla="*/ 4572 w 0"/>
                <a:gd name="connsiteY2" fmla="*/ 0 h 0"/>
                <a:gd name="connsiteX3" fmla="*/ 9144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9144" y="0"/>
                  </a:moveTo>
                  <a:cubicBezTo>
                    <a:pt x="4572" y="0"/>
                    <a:pt x="4572" y="0"/>
                    <a:pt x="0" y="0"/>
                  </a:cubicBezTo>
                  <a:cubicBezTo>
                    <a:pt x="0" y="0"/>
                    <a:pt x="0" y="0"/>
                    <a:pt x="4572" y="0"/>
                  </a:cubicBezTo>
                  <a:cubicBezTo>
                    <a:pt x="4572" y="4572"/>
                    <a:pt x="9144" y="4572"/>
                    <a:pt x="9144"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12" name="Freeform: Shape 692">
              <a:extLst>
                <a:ext uri="{FF2B5EF4-FFF2-40B4-BE49-F238E27FC236}">
                  <a16:creationId xmlns:a16="http://schemas.microsoft.com/office/drawing/2014/main" id="{C991BFBC-4587-4542-857B-D9359A6DDC57}"/>
                </a:ext>
              </a:extLst>
            </p:cNvPr>
            <p:cNvSpPr/>
            <p:nvPr/>
          </p:nvSpPr>
          <p:spPr>
            <a:xfrm>
              <a:off x="9075421" y="2241222"/>
              <a:ext cx="45720" cy="45720"/>
            </a:xfrm>
            <a:custGeom>
              <a:avLst/>
              <a:gdLst>
                <a:gd name="connsiteX0" fmla="*/ 18288 w 0"/>
                <a:gd name="connsiteY0" fmla="*/ 3429 h 0"/>
                <a:gd name="connsiteX1" fmla="*/ 0 w 0"/>
                <a:gd name="connsiteY1" fmla="*/ 3429 h 0"/>
                <a:gd name="connsiteX2" fmla="*/ 18288 w 0"/>
                <a:gd name="connsiteY2" fmla="*/ 3429 h 0"/>
              </a:gdLst>
              <a:ahLst/>
              <a:cxnLst>
                <a:cxn ang="0">
                  <a:pos x="connsiteX0" y="connsiteY0"/>
                </a:cxn>
                <a:cxn ang="0">
                  <a:pos x="connsiteX1" y="connsiteY1"/>
                </a:cxn>
                <a:cxn ang="0">
                  <a:pos x="connsiteX2" y="connsiteY2"/>
                </a:cxn>
              </a:cxnLst>
              <a:rect l="l" t="t" r="r" b="b"/>
              <a:pathLst>
                <a:path>
                  <a:moveTo>
                    <a:pt x="18288" y="3429"/>
                  </a:moveTo>
                  <a:cubicBezTo>
                    <a:pt x="13716" y="-1143"/>
                    <a:pt x="4572" y="-1143"/>
                    <a:pt x="0" y="3429"/>
                  </a:cubicBezTo>
                  <a:cubicBezTo>
                    <a:pt x="4572" y="3429"/>
                    <a:pt x="13716" y="3429"/>
                    <a:pt x="18288"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13" name="Freeform: Shape 693">
              <a:extLst>
                <a:ext uri="{FF2B5EF4-FFF2-40B4-BE49-F238E27FC236}">
                  <a16:creationId xmlns:a16="http://schemas.microsoft.com/office/drawing/2014/main" id="{E7C4075B-E45D-B041-870C-B61073FC605C}"/>
                </a:ext>
              </a:extLst>
            </p:cNvPr>
            <p:cNvSpPr/>
            <p:nvPr/>
          </p:nvSpPr>
          <p:spPr>
            <a:xfrm>
              <a:off x="9089137" y="2253795"/>
              <a:ext cx="45720" cy="45720"/>
            </a:xfrm>
            <a:custGeom>
              <a:avLst/>
              <a:gdLst>
                <a:gd name="connsiteX0" fmla="*/ 0 w 0"/>
                <a:gd name="connsiteY0" fmla="*/ 0 h 0"/>
                <a:gd name="connsiteX1" fmla="*/ 4572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4572"/>
                    <a:pt x="4572" y="4572"/>
                    <a:pt x="4572" y="0"/>
                  </a:cubicBezTo>
                  <a:cubicBezTo>
                    <a:pt x="4572" y="0"/>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14" name="Freeform: Shape 694">
              <a:extLst>
                <a:ext uri="{FF2B5EF4-FFF2-40B4-BE49-F238E27FC236}">
                  <a16:creationId xmlns:a16="http://schemas.microsoft.com/office/drawing/2014/main" id="{CA25F253-0F27-3347-80BD-818D9F1BC309}"/>
                </a:ext>
              </a:extLst>
            </p:cNvPr>
            <p:cNvSpPr/>
            <p:nvPr/>
          </p:nvSpPr>
          <p:spPr>
            <a:xfrm>
              <a:off x="9102853" y="2258367"/>
              <a:ext cx="45720" cy="45720"/>
            </a:xfrm>
            <a:custGeom>
              <a:avLst/>
              <a:gdLst>
                <a:gd name="connsiteX0" fmla="*/ 0 w 0"/>
                <a:gd name="connsiteY0" fmla="*/ 0 h 0"/>
                <a:gd name="connsiteX1" fmla="*/ 9144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4572"/>
                    <a:pt x="4572" y="0"/>
                    <a:pt x="9144" y="0"/>
                  </a:cubicBezTo>
                  <a:cubicBezTo>
                    <a:pt x="4572" y="0"/>
                    <a:pt x="4572"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15" name="Freeform: Shape 695">
              <a:extLst>
                <a:ext uri="{FF2B5EF4-FFF2-40B4-BE49-F238E27FC236}">
                  <a16:creationId xmlns:a16="http://schemas.microsoft.com/office/drawing/2014/main" id="{91D7E85A-2E35-BD4B-B802-A5EBA2A827AF}"/>
                </a:ext>
              </a:extLst>
            </p:cNvPr>
            <p:cNvSpPr/>
            <p:nvPr/>
          </p:nvSpPr>
          <p:spPr>
            <a:xfrm>
              <a:off x="8490204" y="2276655"/>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0" y="4572"/>
                    <a:pt x="0" y="4572"/>
                    <a:pt x="0" y="0"/>
                  </a:cubicBezTo>
                  <a:cubicBezTo>
                    <a:pt x="9144" y="4572"/>
                    <a:pt x="0" y="4572"/>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16" name="Freeform: Shape 696">
              <a:extLst>
                <a:ext uri="{FF2B5EF4-FFF2-40B4-BE49-F238E27FC236}">
                  <a16:creationId xmlns:a16="http://schemas.microsoft.com/office/drawing/2014/main" id="{321E2DF8-433F-7243-82C5-BA1BA06F5CD7}"/>
                </a:ext>
              </a:extLst>
            </p:cNvPr>
            <p:cNvSpPr/>
            <p:nvPr/>
          </p:nvSpPr>
          <p:spPr>
            <a:xfrm>
              <a:off x="8486985" y="2408536"/>
              <a:ext cx="45720" cy="45720"/>
            </a:xfrm>
            <a:custGeom>
              <a:avLst/>
              <a:gdLst>
                <a:gd name="connsiteX0" fmla="*/ 3220 w 0"/>
                <a:gd name="connsiteY0" fmla="*/ 5279 h 0"/>
                <a:gd name="connsiteX1" fmla="*/ 3220 w 0"/>
                <a:gd name="connsiteY1" fmla="*/ 5279 h 0"/>
                <a:gd name="connsiteX2" fmla="*/ 3220 w 0"/>
                <a:gd name="connsiteY2" fmla="*/ 5279 h 0"/>
                <a:gd name="connsiteX3" fmla="*/ 3220 w 0"/>
                <a:gd name="connsiteY3" fmla="*/ 5279 h 0"/>
              </a:gdLst>
              <a:ahLst/>
              <a:cxnLst>
                <a:cxn ang="0">
                  <a:pos x="connsiteX0" y="connsiteY0"/>
                </a:cxn>
                <a:cxn ang="0">
                  <a:pos x="connsiteX1" y="connsiteY1"/>
                </a:cxn>
                <a:cxn ang="0">
                  <a:pos x="connsiteX2" y="connsiteY2"/>
                </a:cxn>
                <a:cxn ang="0">
                  <a:pos x="connsiteX3" y="connsiteY3"/>
                </a:cxn>
              </a:cxnLst>
              <a:rect l="l" t="t" r="r" b="b"/>
              <a:pathLst>
                <a:path>
                  <a:moveTo>
                    <a:pt x="3220" y="5279"/>
                  </a:moveTo>
                  <a:cubicBezTo>
                    <a:pt x="7792" y="5279"/>
                    <a:pt x="7792" y="5279"/>
                    <a:pt x="3220" y="5279"/>
                  </a:cubicBezTo>
                  <a:cubicBezTo>
                    <a:pt x="7792" y="707"/>
                    <a:pt x="7792" y="707"/>
                    <a:pt x="3220" y="5279"/>
                  </a:cubicBezTo>
                  <a:cubicBezTo>
                    <a:pt x="-5924" y="-3865"/>
                    <a:pt x="7792" y="707"/>
                    <a:pt x="3220" y="527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17" name="Freeform: Shape 697">
              <a:extLst>
                <a:ext uri="{FF2B5EF4-FFF2-40B4-BE49-F238E27FC236}">
                  <a16:creationId xmlns:a16="http://schemas.microsoft.com/office/drawing/2014/main" id="{C8EF2405-4954-9C45-A01A-7059392C4B76}"/>
                </a:ext>
              </a:extLst>
            </p:cNvPr>
            <p:cNvSpPr/>
            <p:nvPr/>
          </p:nvSpPr>
          <p:spPr>
            <a:xfrm>
              <a:off x="8316468" y="2208075"/>
              <a:ext cx="45720" cy="45720"/>
            </a:xfrm>
            <a:custGeom>
              <a:avLst/>
              <a:gdLst>
                <a:gd name="connsiteX0" fmla="*/ 0 w 0"/>
                <a:gd name="connsiteY0" fmla="*/ 4572 h 0"/>
                <a:gd name="connsiteX1" fmla="*/ 13716 w 0"/>
                <a:gd name="connsiteY1" fmla="*/ 0 h 0"/>
                <a:gd name="connsiteX2" fmla="*/ 0 w 0"/>
                <a:gd name="connsiteY2" fmla="*/ 4572 h 0"/>
              </a:gdLst>
              <a:ahLst/>
              <a:cxnLst>
                <a:cxn ang="0">
                  <a:pos x="connsiteX0" y="connsiteY0"/>
                </a:cxn>
                <a:cxn ang="0">
                  <a:pos x="connsiteX1" y="connsiteY1"/>
                </a:cxn>
                <a:cxn ang="0">
                  <a:pos x="connsiteX2" y="connsiteY2"/>
                </a:cxn>
              </a:cxnLst>
              <a:rect l="l" t="t" r="r" b="b"/>
              <a:pathLst>
                <a:path>
                  <a:moveTo>
                    <a:pt x="0" y="4572"/>
                  </a:moveTo>
                  <a:cubicBezTo>
                    <a:pt x="4572" y="4572"/>
                    <a:pt x="9144" y="4572"/>
                    <a:pt x="13716" y="0"/>
                  </a:cubicBezTo>
                  <a:cubicBezTo>
                    <a:pt x="9144" y="0"/>
                    <a:pt x="4572" y="4572"/>
                    <a:pt x="0"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18" name="Freeform: Shape 698">
              <a:extLst>
                <a:ext uri="{FF2B5EF4-FFF2-40B4-BE49-F238E27FC236}">
                  <a16:creationId xmlns:a16="http://schemas.microsoft.com/office/drawing/2014/main" id="{F4F4D207-3962-0844-8D85-2A7ABC58EBB9}"/>
                </a:ext>
              </a:extLst>
            </p:cNvPr>
            <p:cNvSpPr/>
            <p:nvPr/>
          </p:nvSpPr>
          <p:spPr>
            <a:xfrm>
              <a:off x="8380477" y="2204646"/>
              <a:ext cx="45720" cy="45720"/>
            </a:xfrm>
            <a:custGeom>
              <a:avLst/>
              <a:gdLst>
                <a:gd name="connsiteX0" fmla="*/ 0 w 0"/>
                <a:gd name="connsiteY0" fmla="*/ 3429 h 0"/>
                <a:gd name="connsiteX1" fmla="*/ 0 w 0"/>
                <a:gd name="connsiteY1" fmla="*/ 3429 h 0"/>
                <a:gd name="connsiteX2" fmla="*/ 0 w 0"/>
                <a:gd name="connsiteY2" fmla="*/ 3429 h 0"/>
              </a:gdLst>
              <a:ahLst/>
              <a:cxnLst>
                <a:cxn ang="0">
                  <a:pos x="connsiteX0" y="connsiteY0"/>
                </a:cxn>
                <a:cxn ang="0">
                  <a:pos x="connsiteX1" y="connsiteY1"/>
                </a:cxn>
                <a:cxn ang="0">
                  <a:pos x="connsiteX2" y="connsiteY2"/>
                </a:cxn>
              </a:cxnLst>
              <a:rect l="l" t="t" r="r" b="b"/>
              <a:pathLst>
                <a:path>
                  <a:moveTo>
                    <a:pt x="0" y="3429"/>
                  </a:moveTo>
                  <a:cubicBezTo>
                    <a:pt x="0" y="3429"/>
                    <a:pt x="0" y="3429"/>
                    <a:pt x="0" y="3429"/>
                  </a:cubicBezTo>
                  <a:cubicBezTo>
                    <a:pt x="0" y="-1143"/>
                    <a:pt x="0" y="-1143"/>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19" name="Freeform: Shape 699">
              <a:extLst>
                <a:ext uri="{FF2B5EF4-FFF2-40B4-BE49-F238E27FC236}">
                  <a16:creationId xmlns:a16="http://schemas.microsoft.com/office/drawing/2014/main" id="{7FF13B79-A810-9044-926B-431013360FF8}"/>
                </a:ext>
              </a:extLst>
            </p:cNvPr>
            <p:cNvSpPr/>
            <p:nvPr/>
          </p:nvSpPr>
          <p:spPr>
            <a:xfrm>
              <a:off x="8380477" y="2203503"/>
              <a:ext cx="45720" cy="45720"/>
            </a:xfrm>
            <a:custGeom>
              <a:avLst/>
              <a:gdLst>
                <a:gd name="connsiteX0" fmla="*/ 9144 w 0"/>
                <a:gd name="connsiteY0" fmla="*/ 0 h 0"/>
                <a:gd name="connsiteX1" fmla="*/ 0 w 0"/>
                <a:gd name="connsiteY1" fmla="*/ 0 h 0"/>
                <a:gd name="connsiteX2" fmla="*/ 0 w 0"/>
                <a:gd name="connsiteY2" fmla="*/ 0 h 0"/>
                <a:gd name="connsiteX3" fmla="*/ 0 w 0"/>
                <a:gd name="connsiteY3" fmla="*/ 0 h 0"/>
                <a:gd name="connsiteX4" fmla="*/ 9144 w 0"/>
                <a:gd name="connsiteY4" fmla="*/ 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9144" y="0"/>
                  </a:moveTo>
                  <a:cubicBezTo>
                    <a:pt x="4572" y="0"/>
                    <a:pt x="4572" y="0"/>
                    <a:pt x="0" y="0"/>
                  </a:cubicBezTo>
                  <a:cubicBezTo>
                    <a:pt x="0" y="0"/>
                    <a:pt x="0" y="0"/>
                    <a:pt x="0" y="0"/>
                  </a:cubicBezTo>
                  <a:cubicBezTo>
                    <a:pt x="0" y="0"/>
                    <a:pt x="0" y="0"/>
                    <a:pt x="0" y="0"/>
                  </a:cubicBezTo>
                  <a:cubicBezTo>
                    <a:pt x="4572" y="4572"/>
                    <a:pt x="9144" y="4572"/>
                    <a:pt x="9144"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20" name="Freeform: Shape 700">
              <a:extLst>
                <a:ext uri="{FF2B5EF4-FFF2-40B4-BE49-F238E27FC236}">
                  <a16:creationId xmlns:a16="http://schemas.microsoft.com/office/drawing/2014/main" id="{C605A7A6-1115-F342-8719-54E4BEBDDF70}"/>
                </a:ext>
              </a:extLst>
            </p:cNvPr>
            <p:cNvSpPr/>
            <p:nvPr/>
          </p:nvSpPr>
          <p:spPr>
            <a:xfrm>
              <a:off x="8387589" y="2208075"/>
              <a:ext cx="45720" cy="45720"/>
            </a:xfrm>
            <a:custGeom>
              <a:avLst/>
              <a:gdLst>
                <a:gd name="connsiteX0" fmla="*/ 2032 w 0"/>
                <a:gd name="connsiteY0" fmla="*/ 0 h 0"/>
                <a:gd name="connsiteX1" fmla="*/ 2032 w 0"/>
                <a:gd name="connsiteY1" fmla="*/ 0 h 0"/>
                <a:gd name="connsiteX2" fmla="*/ 2032 w 0"/>
                <a:gd name="connsiteY2" fmla="*/ 0 h 0"/>
                <a:gd name="connsiteX3" fmla="*/ 2032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2032" y="0"/>
                  </a:moveTo>
                  <a:cubicBezTo>
                    <a:pt x="2032" y="0"/>
                    <a:pt x="2032" y="0"/>
                    <a:pt x="2032" y="0"/>
                  </a:cubicBezTo>
                  <a:cubicBezTo>
                    <a:pt x="2032" y="0"/>
                    <a:pt x="2032" y="0"/>
                    <a:pt x="2032" y="0"/>
                  </a:cubicBezTo>
                  <a:cubicBezTo>
                    <a:pt x="-2540" y="0"/>
                    <a:pt x="2032" y="0"/>
                    <a:pt x="203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21" name="Freeform: Shape 701">
              <a:extLst>
                <a:ext uri="{FF2B5EF4-FFF2-40B4-BE49-F238E27FC236}">
                  <a16:creationId xmlns:a16="http://schemas.microsoft.com/office/drawing/2014/main" id="{E73F0147-287C-6B4B-B6B3-516F080C5554}"/>
                </a:ext>
              </a:extLst>
            </p:cNvPr>
            <p:cNvSpPr/>
            <p:nvPr/>
          </p:nvSpPr>
          <p:spPr>
            <a:xfrm>
              <a:off x="8398764" y="2208075"/>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 name="connsiteX4" fmla="*/ 18288 w 0"/>
                <a:gd name="connsiteY4" fmla="*/ 4572 h 0"/>
                <a:gd name="connsiteX5" fmla="*/ 4572 w 0"/>
                <a:gd name="connsiteY5" fmla="*/ 0 h 0"/>
                <a:gd name="connsiteX6" fmla="*/ 0 w 0"/>
                <a:gd name="connsiteY6"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a:moveTo>
                    <a:pt x="0" y="0"/>
                  </a:moveTo>
                  <a:cubicBezTo>
                    <a:pt x="0" y="0"/>
                    <a:pt x="0" y="0"/>
                    <a:pt x="0" y="0"/>
                  </a:cubicBezTo>
                  <a:cubicBezTo>
                    <a:pt x="4572" y="0"/>
                    <a:pt x="0" y="0"/>
                    <a:pt x="0" y="0"/>
                  </a:cubicBezTo>
                  <a:cubicBezTo>
                    <a:pt x="0" y="4572"/>
                    <a:pt x="0" y="4572"/>
                    <a:pt x="0" y="0"/>
                  </a:cubicBezTo>
                  <a:cubicBezTo>
                    <a:pt x="4572" y="9144"/>
                    <a:pt x="13716" y="9144"/>
                    <a:pt x="18288" y="4572"/>
                  </a:cubicBezTo>
                  <a:cubicBezTo>
                    <a:pt x="13716" y="0"/>
                    <a:pt x="9144" y="0"/>
                    <a:pt x="4572" y="0"/>
                  </a:cubicBezTo>
                  <a:cubicBezTo>
                    <a:pt x="4572"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22" name="Freeform: Shape 702">
              <a:extLst>
                <a:ext uri="{FF2B5EF4-FFF2-40B4-BE49-F238E27FC236}">
                  <a16:creationId xmlns:a16="http://schemas.microsoft.com/office/drawing/2014/main" id="{8ED2E2BC-6C6D-B749-8782-CC9E3ACAC597}"/>
                </a:ext>
              </a:extLst>
            </p:cNvPr>
            <p:cNvSpPr/>
            <p:nvPr/>
          </p:nvSpPr>
          <p:spPr>
            <a:xfrm>
              <a:off x="8404480" y="2203503"/>
              <a:ext cx="45720" cy="45720"/>
            </a:xfrm>
            <a:custGeom>
              <a:avLst/>
              <a:gdLst>
                <a:gd name="connsiteX0" fmla="*/ 3429 w 0"/>
                <a:gd name="connsiteY0" fmla="*/ 0 h 0"/>
                <a:gd name="connsiteX1" fmla="*/ 3429 w 0"/>
                <a:gd name="connsiteY1" fmla="*/ 0 h 0"/>
                <a:gd name="connsiteX2" fmla="*/ 3429 w 0"/>
                <a:gd name="connsiteY2" fmla="*/ 0 h 0"/>
                <a:gd name="connsiteX3" fmla="*/ 3429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3429" y="0"/>
                  </a:moveTo>
                  <a:cubicBezTo>
                    <a:pt x="3429" y="0"/>
                    <a:pt x="3429" y="0"/>
                    <a:pt x="3429" y="0"/>
                  </a:cubicBezTo>
                  <a:cubicBezTo>
                    <a:pt x="-1143" y="0"/>
                    <a:pt x="-1143" y="4572"/>
                    <a:pt x="3429" y="0"/>
                  </a:cubicBezTo>
                  <a:cubicBezTo>
                    <a:pt x="3429" y="4572"/>
                    <a:pt x="3429" y="0"/>
                    <a:pt x="3429"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23" name="Freeform: Shape 703">
              <a:extLst>
                <a:ext uri="{FF2B5EF4-FFF2-40B4-BE49-F238E27FC236}">
                  <a16:creationId xmlns:a16="http://schemas.microsoft.com/office/drawing/2014/main" id="{1780990A-A96B-8C41-9FA3-15096A975BE9}"/>
                </a:ext>
              </a:extLst>
            </p:cNvPr>
            <p:cNvSpPr/>
            <p:nvPr/>
          </p:nvSpPr>
          <p:spPr>
            <a:xfrm>
              <a:off x="8430769" y="2203503"/>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0" y="0"/>
                    <a:pt x="0" y="0"/>
                    <a:pt x="0" y="0"/>
                  </a:cubicBezTo>
                  <a:cubicBezTo>
                    <a:pt x="4572"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24" name="Freeform: Shape 704">
              <a:extLst>
                <a:ext uri="{FF2B5EF4-FFF2-40B4-BE49-F238E27FC236}">
                  <a16:creationId xmlns:a16="http://schemas.microsoft.com/office/drawing/2014/main" id="{BC235BAA-7F53-5244-904F-B31B45EB85B6}"/>
                </a:ext>
              </a:extLst>
            </p:cNvPr>
            <p:cNvSpPr/>
            <p:nvPr/>
          </p:nvSpPr>
          <p:spPr>
            <a:xfrm>
              <a:off x="8450200" y="2208075"/>
              <a:ext cx="45720" cy="45720"/>
            </a:xfrm>
            <a:custGeom>
              <a:avLst/>
              <a:gdLst>
                <a:gd name="connsiteX0" fmla="*/ 3429 w 0"/>
                <a:gd name="connsiteY0" fmla="*/ 0 h 0"/>
                <a:gd name="connsiteX1" fmla="*/ 3429 w 0"/>
                <a:gd name="connsiteY1" fmla="*/ 0 h 0"/>
                <a:gd name="connsiteX2" fmla="*/ 3429 w 0"/>
                <a:gd name="connsiteY2" fmla="*/ 0 h 0"/>
                <a:gd name="connsiteX3" fmla="*/ 3429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3429" y="0"/>
                  </a:moveTo>
                  <a:cubicBezTo>
                    <a:pt x="3429" y="0"/>
                    <a:pt x="3429" y="0"/>
                    <a:pt x="3429" y="0"/>
                  </a:cubicBezTo>
                  <a:cubicBezTo>
                    <a:pt x="-1143" y="4572"/>
                    <a:pt x="-1143" y="4572"/>
                    <a:pt x="3429" y="0"/>
                  </a:cubicBezTo>
                  <a:cubicBezTo>
                    <a:pt x="3429" y="4572"/>
                    <a:pt x="3429" y="0"/>
                    <a:pt x="3429"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25" name="Freeform: Shape 705">
              <a:extLst>
                <a:ext uri="{FF2B5EF4-FFF2-40B4-BE49-F238E27FC236}">
                  <a16:creationId xmlns:a16="http://schemas.microsoft.com/office/drawing/2014/main" id="{952AD254-988B-A048-8CEA-FDCD24B0FD8A}"/>
                </a:ext>
              </a:extLst>
            </p:cNvPr>
            <p:cNvSpPr/>
            <p:nvPr/>
          </p:nvSpPr>
          <p:spPr>
            <a:xfrm>
              <a:off x="8462772" y="2189787"/>
              <a:ext cx="45720" cy="45720"/>
            </a:xfrm>
            <a:custGeom>
              <a:avLst/>
              <a:gdLst>
                <a:gd name="connsiteX0" fmla="*/ 22860 w 0"/>
                <a:gd name="connsiteY0" fmla="*/ 0 h 0"/>
                <a:gd name="connsiteX1" fmla="*/ 4572 w 0"/>
                <a:gd name="connsiteY1" fmla="*/ 0 h 0"/>
                <a:gd name="connsiteX2" fmla="*/ 4572 w 0"/>
                <a:gd name="connsiteY2" fmla="*/ 0 h 0"/>
                <a:gd name="connsiteX3" fmla="*/ 0 w 0"/>
                <a:gd name="connsiteY3" fmla="*/ 0 h 0"/>
                <a:gd name="connsiteX4" fmla="*/ 4572 w 0"/>
                <a:gd name="connsiteY4" fmla="*/ 0 h 0"/>
                <a:gd name="connsiteX5" fmla="*/ 22860 w 0"/>
                <a:gd name="connsiteY5"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22860" y="0"/>
                  </a:moveTo>
                  <a:cubicBezTo>
                    <a:pt x="18288" y="0"/>
                    <a:pt x="9144" y="0"/>
                    <a:pt x="4572" y="0"/>
                  </a:cubicBezTo>
                  <a:cubicBezTo>
                    <a:pt x="4572" y="0"/>
                    <a:pt x="4572" y="0"/>
                    <a:pt x="4572" y="0"/>
                  </a:cubicBezTo>
                  <a:cubicBezTo>
                    <a:pt x="0" y="0"/>
                    <a:pt x="0" y="0"/>
                    <a:pt x="0" y="0"/>
                  </a:cubicBezTo>
                  <a:cubicBezTo>
                    <a:pt x="0" y="0"/>
                    <a:pt x="4572" y="0"/>
                    <a:pt x="4572" y="0"/>
                  </a:cubicBezTo>
                  <a:cubicBezTo>
                    <a:pt x="4572" y="0"/>
                    <a:pt x="18288" y="4572"/>
                    <a:pt x="2286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26" name="Freeform: Shape 706">
              <a:extLst>
                <a:ext uri="{FF2B5EF4-FFF2-40B4-BE49-F238E27FC236}">
                  <a16:creationId xmlns:a16="http://schemas.microsoft.com/office/drawing/2014/main" id="{4F76EBFD-D619-4242-8F36-4A7575D40E47}"/>
                </a:ext>
              </a:extLst>
            </p:cNvPr>
            <p:cNvSpPr/>
            <p:nvPr/>
          </p:nvSpPr>
          <p:spPr>
            <a:xfrm>
              <a:off x="8225028" y="2482395"/>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4572"/>
                    <a:pt x="0" y="4572"/>
                    <a:pt x="0" y="0"/>
                  </a:cubicBezTo>
                  <a:cubicBezTo>
                    <a:pt x="4572" y="4572"/>
                    <a:pt x="4572" y="0"/>
                    <a:pt x="0" y="0"/>
                  </a:cubicBezTo>
                  <a:cubicBezTo>
                    <a:pt x="4572"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27" name="Freeform: Shape 707">
              <a:extLst>
                <a:ext uri="{FF2B5EF4-FFF2-40B4-BE49-F238E27FC236}">
                  <a16:creationId xmlns:a16="http://schemas.microsoft.com/office/drawing/2014/main" id="{C17CB4F8-E7FF-F244-BD1E-2B9C171423EB}"/>
                </a:ext>
              </a:extLst>
            </p:cNvPr>
            <p:cNvSpPr/>
            <p:nvPr/>
          </p:nvSpPr>
          <p:spPr>
            <a:xfrm>
              <a:off x="8261604" y="2193652"/>
              <a:ext cx="45720" cy="45720"/>
            </a:xfrm>
            <a:custGeom>
              <a:avLst/>
              <a:gdLst>
                <a:gd name="connsiteX0" fmla="*/ 4572 w 45720"/>
                <a:gd name="connsiteY0" fmla="*/ 14423 h 0"/>
                <a:gd name="connsiteX1" fmla="*/ 18288 w 45720"/>
                <a:gd name="connsiteY1" fmla="*/ 14423 h 0"/>
                <a:gd name="connsiteX2" fmla="*/ 41148 w 45720"/>
                <a:gd name="connsiteY2" fmla="*/ 14423 h 0"/>
                <a:gd name="connsiteX3" fmla="*/ 32004 w 45720"/>
                <a:gd name="connsiteY3" fmla="*/ 14423 h 0"/>
                <a:gd name="connsiteX4" fmla="*/ 32004 w 45720"/>
                <a:gd name="connsiteY4" fmla="*/ 14423 h 0"/>
                <a:gd name="connsiteX5" fmla="*/ 36576 w 45720"/>
                <a:gd name="connsiteY5" fmla="*/ 14423 h 0"/>
                <a:gd name="connsiteX6" fmla="*/ 22860 w 45720"/>
                <a:gd name="connsiteY6" fmla="*/ 14423 h 0"/>
                <a:gd name="connsiteX7" fmla="*/ 36576 w 45720"/>
                <a:gd name="connsiteY7" fmla="*/ 14423 h 0"/>
                <a:gd name="connsiteX8" fmla="*/ 36576 w 45720"/>
                <a:gd name="connsiteY8" fmla="*/ 14423 h 0"/>
                <a:gd name="connsiteX9" fmla="*/ 54864 w 45720"/>
                <a:gd name="connsiteY9" fmla="*/ 14423 h 0"/>
                <a:gd name="connsiteX10" fmla="*/ 50292 w 45720"/>
                <a:gd name="connsiteY10" fmla="*/ 9851 h 0"/>
                <a:gd name="connsiteX11" fmla="*/ 82296 w 45720"/>
                <a:gd name="connsiteY11" fmla="*/ 5279 h 0"/>
                <a:gd name="connsiteX12" fmla="*/ 50292 w 45720"/>
                <a:gd name="connsiteY12" fmla="*/ 5279 h 0"/>
                <a:gd name="connsiteX13" fmla="*/ 54864 w 45720"/>
                <a:gd name="connsiteY13" fmla="*/ 5279 h 0"/>
                <a:gd name="connsiteX14" fmla="*/ 45720 w 45720"/>
                <a:gd name="connsiteY14" fmla="*/ 5279 h 0"/>
                <a:gd name="connsiteX15" fmla="*/ 50292 w 45720"/>
                <a:gd name="connsiteY15" fmla="*/ 5279 h 0"/>
                <a:gd name="connsiteX16" fmla="*/ 0 w 45720"/>
                <a:gd name="connsiteY16" fmla="*/ 5279 h 0"/>
                <a:gd name="connsiteX17" fmla="*/ 4572 w 45720"/>
                <a:gd name="connsiteY17" fmla="*/ 14423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720">
                  <a:moveTo>
                    <a:pt x="4572" y="14423"/>
                  </a:moveTo>
                  <a:cubicBezTo>
                    <a:pt x="9144" y="14423"/>
                    <a:pt x="13716" y="14423"/>
                    <a:pt x="18288" y="14423"/>
                  </a:cubicBezTo>
                  <a:cubicBezTo>
                    <a:pt x="27432" y="9851"/>
                    <a:pt x="32004" y="9851"/>
                    <a:pt x="41148" y="14423"/>
                  </a:cubicBezTo>
                  <a:cubicBezTo>
                    <a:pt x="36576" y="14423"/>
                    <a:pt x="36576" y="14423"/>
                    <a:pt x="32004" y="14423"/>
                  </a:cubicBezTo>
                  <a:cubicBezTo>
                    <a:pt x="32004" y="14423"/>
                    <a:pt x="32004" y="14423"/>
                    <a:pt x="32004" y="14423"/>
                  </a:cubicBezTo>
                  <a:cubicBezTo>
                    <a:pt x="41148" y="14423"/>
                    <a:pt x="32004" y="14423"/>
                    <a:pt x="36576" y="14423"/>
                  </a:cubicBezTo>
                  <a:cubicBezTo>
                    <a:pt x="32004" y="14423"/>
                    <a:pt x="27432" y="14423"/>
                    <a:pt x="22860" y="14423"/>
                  </a:cubicBezTo>
                  <a:cubicBezTo>
                    <a:pt x="27432" y="18995"/>
                    <a:pt x="32004" y="14423"/>
                    <a:pt x="36576" y="14423"/>
                  </a:cubicBezTo>
                  <a:cubicBezTo>
                    <a:pt x="36576" y="14423"/>
                    <a:pt x="36576" y="14423"/>
                    <a:pt x="36576" y="14423"/>
                  </a:cubicBezTo>
                  <a:cubicBezTo>
                    <a:pt x="41148" y="14423"/>
                    <a:pt x="50292" y="9851"/>
                    <a:pt x="54864" y="14423"/>
                  </a:cubicBezTo>
                  <a:cubicBezTo>
                    <a:pt x="54864" y="14423"/>
                    <a:pt x="54864" y="9851"/>
                    <a:pt x="50292" y="9851"/>
                  </a:cubicBezTo>
                  <a:cubicBezTo>
                    <a:pt x="59436" y="5279"/>
                    <a:pt x="73152" y="9851"/>
                    <a:pt x="82296" y="5279"/>
                  </a:cubicBezTo>
                  <a:cubicBezTo>
                    <a:pt x="77724" y="707"/>
                    <a:pt x="54864" y="-3865"/>
                    <a:pt x="50292" y="5279"/>
                  </a:cubicBezTo>
                  <a:cubicBezTo>
                    <a:pt x="50292" y="5279"/>
                    <a:pt x="50292" y="5279"/>
                    <a:pt x="54864" y="5279"/>
                  </a:cubicBezTo>
                  <a:cubicBezTo>
                    <a:pt x="50292" y="5279"/>
                    <a:pt x="50292" y="5279"/>
                    <a:pt x="45720" y="5279"/>
                  </a:cubicBezTo>
                  <a:cubicBezTo>
                    <a:pt x="45720" y="5279"/>
                    <a:pt x="50292" y="5279"/>
                    <a:pt x="50292" y="5279"/>
                  </a:cubicBezTo>
                  <a:cubicBezTo>
                    <a:pt x="36576" y="707"/>
                    <a:pt x="18288" y="5279"/>
                    <a:pt x="0" y="5279"/>
                  </a:cubicBezTo>
                  <a:cubicBezTo>
                    <a:pt x="0" y="9851"/>
                    <a:pt x="0" y="14423"/>
                    <a:pt x="4572" y="14423"/>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28" name="Freeform: Shape 708">
              <a:extLst>
                <a:ext uri="{FF2B5EF4-FFF2-40B4-BE49-F238E27FC236}">
                  <a16:creationId xmlns:a16="http://schemas.microsoft.com/office/drawing/2014/main" id="{02B2ABF4-954C-AC4C-A077-5626EC97E0EA}"/>
                </a:ext>
              </a:extLst>
            </p:cNvPr>
            <p:cNvSpPr/>
            <p:nvPr/>
          </p:nvSpPr>
          <p:spPr>
            <a:xfrm>
              <a:off x="8316468" y="245496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29" name="Freeform: Shape 709">
              <a:extLst>
                <a:ext uri="{FF2B5EF4-FFF2-40B4-BE49-F238E27FC236}">
                  <a16:creationId xmlns:a16="http://schemas.microsoft.com/office/drawing/2014/main" id="{FDCFB593-84A2-A14D-93EE-D7CF84760119}"/>
                </a:ext>
              </a:extLst>
            </p:cNvPr>
            <p:cNvSpPr/>
            <p:nvPr/>
          </p:nvSpPr>
          <p:spPr>
            <a:xfrm>
              <a:off x="8316976" y="2450391"/>
              <a:ext cx="45720" cy="45720"/>
            </a:xfrm>
            <a:custGeom>
              <a:avLst/>
              <a:gdLst>
                <a:gd name="connsiteX0" fmla="*/ 4064 w 0"/>
                <a:gd name="connsiteY0" fmla="*/ 0 h 0"/>
                <a:gd name="connsiteX1" fmla="*/ 4064 w 0"/>
                <a:gd name="connsiteY1" fmla="*/ 0 h 0"/>
                <a:gd name="connsiteX2" fmla="*/ 4064 w 0"/>
                <a:gd name="connsiteY2" fmla="*/ 0 h 0"/>
              </a:gdLst>
              <a:ahLst/>
              <a:cxnLst>
                <a:cxn ang="0">
                  <a:pos x="connsiteX0" y="connsiteY0"/>
                </a:cxn>
                <a:cxn ang="0">
                  <a:pos x="connsiteX1" y="connsiteY1"/>
                </a:cxn>
                <a:cxn ang="0">
                  <a:pos x="connsiteX2" y="connsiteY2"/>
                </a:cxn>
              </a:cxnLst>
              <a:rect l="l" t="t" r="r" b="b"/>
              <a:pathLst>
                <a:path>
                  <a:moveTo>
                    <a:pt x="4064" y="0"/>
                  </a:moveTo>
                  <a:cubicBezTo>
                    <a:pt x="4064" y="0"/>
                    <a:pt x="-5080" y="0"/>
                    <a:pt x="4064" y="0"/>
                  </a:cubicBezTo>
                  <a:cubicBezTo>
                    <a:pt x="-508" y="4572"/>
                    <a:pt x="4064" y="4572"/>
                    <a:pt x="4064"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30" name="Freeform: Shape 710">
              <a:extLst>
                <a:ext uri="{FF2B5EF4-FFF2-40B4-BE49-F238E27FC236}">
                  <a16:creationId xmlns:a16="http://schemas.microsoft.com/office/drawing/2014/main" id="{693D2687-0328-FB42-9E39-B3F791AC4090}"/>
                </a:ext>
              </a:extLst>
            </p:cNvPr>
            <p:cNvSpPr/>
            <p:nvPr/>
          </p:nvSpPr>
          <p:spPr>
            <a:xfrm>
              <a:off x="8325612" y="2195502"/>
              <a:ext cx="45720" cy="45720"/>
            </a:xfrm>
            <a:custGeom>
              <a:avLst/>
              <a:gdLst>
                <a:gd name="connsiteX0" fmla="*/ 0 w 0"/>
                <a:gd name="connsiteY0" fmla="*/ 3429 h 0"/>
                <a:gd name="connsiteX1" fmla="*/ 9144 w 0"/>
                <a:gd name="connsiteY1" fmla="*/ 3429 h 0"/>
                <a:gd name="connsiteX2" fmla="*/ 0 w 0"/>
                <a:gd name="connsiteY2" fmla="*/ 3429 h 0"/>
                <a:gd name="connsiteX3" fmla="*/ 0 w 0"/>
                <a:gd name="connsiteY3" fmla="*/ 3429 h 0"/>
              </a:gdLst>
              <a:ahLst/>
              <a:cxnLst>
                <a:cxn ang="0">
                  <a:pos x="connsiteX0" y="connsiteY0"/>
                </a:cxn>
                <a:cxn ang="0">
                  <a:pos x="connsiteX1" y="connsiteY1"/>
                </a:cxn>
                <a:cxn ang="0">
                  <a:pos x="connsiteX2" y="connsiteY2"/>
                </a:cxn>
                <a:cxn ang="0">
                  <a:pos x="connsiteX3" y="connsiteY3"/>
                </a:cxn>
              </a:cxnLst>
              <a:rect l="l" t="t" r="r" b="b"/>
              <a:pathLst>
                <a:path>
                  <a:moveTo>
                    <a:pt x="0" y="3429"/>
                  </a:moveTo>
                  <a:cubicBezTo>
                    <a:pt x="0" y="3429"/>
                    <a:pt x="4572" y="3429"/>
                    <a:pt x="9144" y="3429"/>
                  </a:cubicBezTo>
                  <a:cubicBezTo>
                    <a:pt x="4572" y="-1143"/>
                    <a:pt x="0" y="-1143"/>
                    <a:pt x="0" y="3429"/>
                  </a:cubicBezTo>
                  <a:cubicBezTo>
                    <a:pt x="0" y="3429"/>
                    <a:pt x="0" y="3429"/>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31" name="Freeform: Shape 711">
              <a:extLst>
                <a:ext uri="{FF2B5EF4-FFF2-40B4-BE49-F238E27FC236}">
                  <a16:creationId xmlns:a16="http://schemas.microsoft.com/office/drawing/2014/main" id="{25EE249F-09CA-854D-B30A-F2938514FA84}"/>
                </a:ext>
              </a:extLst>
            </p:cNvPr>
            <p:cNvSpPr/>
            <p:nvPr/>
          </p:nvSpPr>
          <p:spPr>
            <a:xfrm>
              <a:off x="8330184" y="2210615"/>
              <a:ext cx="45720" cy="45720"/>
            </a:xfrm>
            <a:custGeom>
              <a:avLst/>
              <a:gdLst>
                <a:gd name="connsiteX0" fmla="*/ 18288 w 0"/>
                <a:gd name="connsiteY0" fmla="*/ 2032 h 0"/>
                <a:gd name="connsiteX1" fmla="*/ 4572 w 0"/>
                <a:gd name="connsiteY1" fmla="*/ 2032 h 0"/>
                <a:gd name="connsiteX2" fmla="*/ 0 w 0"/>
                <a:gd name="connsiteY2" fmla="*/ 2032 h 0"/>
                <a:gd name="connsiteX3" fmla="*/ 0 w 0"/>
                <a:gd name="connsiteY3" fmla="*/ 2032 h 0"/>
                <a:gd name="connsiteX4" fmla="*/ 18288 w 0"/>
                <a:gd name="connsiteY4" fmla="*/ 2032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8288" y="2032"/>
                  </a:moveTo>
                  <a:cubicBezTo>
                    <a:pt x="13716" y="2032"/>
                    <a:pt x="9144" y="-2540"/>
                    <a:pt x="4572" y="2032"/>
                  </a:cubicBezTo>
                  <a:cubicBezTo>
                    <a:pt x="4572" y="2032"/>
                    <a:pt x="0" y="2032"/>
                    <a:pt x="0" y="2032"/>
                  </a:cubicBezTo>
                  <a:cubicBezTo>
                    <a:pt x="0" y="2032"/>
                    <a:pt x="0" y="2032"/>
                    <a:pt x="0" y="2032"/>
                  </a:cubicBezTo>
                  <a:cubicBezTo>
                    <a:pt x="4572" y="6604"/>
                    <a:pt x="13716" y="6604"/>
                    <a:pt x="18288"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32" name="Freeform: Shape 712">
              <a:extLst>
                <a:ext uri="{FF2B5EF4-FFF2-40B4-BE49-F238E27FC236}">
                  <a16:creationId xmlns:a16="http://schemas.microsoft.com/office/drawing/2014/main" id="{DEE0A514-F974-A142-BA1D-942B9A64EF65}"/>
                </a:ext>
              </a:extLst>
            </p:cNvPr>
            <p:cNvSpPr/>
            <p:nvPr/>
          </p:nvSpPr>
          <p:spPr>
            <a:xfrm>
              <a:off x="8334757" y="221264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4572"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33" name="Freeform: Shape 713">
              <a:extLst>
                <a:ext uri="{FF2B5EF4-FFF2-40B4-BE49-F238E27FC236}">
                  <a16:creationId xmlns:a16="http://schemas.microsoft.com/office/drawing/2014/main" id="{1B932E56-FDAB-9641-A65D-B1849E3E7171}"/>
                </a:ext>
              </a:extLst>
            </p:cNvPr>
            <p:cNvSpPr/>
            <p:nvPr/>
          </p:nvSpPr>
          <p:spPr>
            <a:xfrm>
              <a:off x="8354187" y="2207368"/>
              <a:ext cx="45720" cy="45720"/>
            </a:xfrm>
            <a:custGeom>
              <a:avLst/>
              <a:gdLst>
                <a:gd name="connsiteX0" fmla="*/ 3429 w 0"/>
                <a:gd name="connsiteY0" fmla="*/ 5279 h 0"/>
                <a:gd name="connsiteX1" fmla="*/ 21717 w 0"/>
                <a:gd name="connsiteY1" fmla="*/ 5279 h 0"/>
                <a:gd name="connsiteX2" fmla="*/ 3429 w 0"/>
                <a:gd name="connsiteY2" fmla="*/ 5279 h 0"/>
                <a:gd name="connsiteX3" fmla="*/ 3429 w 0"/>
                <a:gd name="connsiteY3" fmla="*/ 5279 h 0"/>
                <a:gd name="connsiteX4" fmla="*/ 3429 w 0"/>
                <a:gd name="connsiteY4" fmla="*/ 5279 h 0"/>
                <a:gd name="connsiteX5" fmla="*/ 3429 w 0"/>
                <a:gd name="connsiteY5" fmla="*/ 5279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3429" y="5279"/>
                  </a:moveTo>
                  <a:cubicBezTo>
                    <a:pt x="8001" y="5279"/>
                    <a:pt x="17145" y="5279"/>
                    <a:pt x="21717" y="5279"/>
                  </a:cubicBezTo>
                  <a:cubicBezTo>
                    <a:pt x="17145" y="-3865"/>
                    <a:pt x="3429" y="707"/>
                    <a:pt x="3429" y="5279"/>
                  </a:cubicBezTo>
                  <a:cubicBezTo>
                    <a:pt x="-1143" y="707"/>
                    <a:pt x="-1143" y="707"/>
                    <a:pt x="3429" y="5279"/>
                  </a:cubicBezTo>
                  <a:cubicBezTo>
                    <a:pt x="-1143" y="707"/>
                    <a:pt x="-1143" y="707"/>
                    <a:pt x="3429" y="5279"/>
                  </a:cubicBezTo>
                  <a:cubicBezTo>
                    <a:pt x="-1143" y="707"/>
                    <a:pt x="-1143" y="5279"/>
                    <a:pt x="3429" y="527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34" name="Freeform: Shape 714">
              <a:extLst>
                <a:ext uri="{FF2B5EF4-FFF2-40B4-BE49-F238E27FC236}">
                  <a16:creationId xmlns:a16="http://schemas.microsoft.com/office/drawing/2014/main" id="{5DC05D06-CBD4-4B49-B59E-BEE1060699A7}"/>
                </a:ext>
              </a:extLst>
            </p:cNvPr>
            <p:cNvSpPr/>
            <p:nvPr/>
          </p:nvSpPr>
          <p:spPr>
            <a:xfrm>
              <a:off x="8362189" y="2201471"/>
              <a:ext cx="45720" cy="45720"/>
            </a:xfrm>
            <a:custGeom>
              <a:avLst/>
              <a:gdLst>
                <a:gd name="connsiteX0" fmla="*/ 9144 w 0"/>
                <a:gd name="connsiteY0" fmla="*/ 2032 h 0"/>
                <a:gd name="connsiteX1" fmla="*/ 0 w 0"/>
                <a:gd name="connsiteY1" fmla="*/ 2032 h 0"/>
                <a:gd name="connsiteX2" fmla="*/ 4572 w 0"/>
                <a:gd name="connsiteY2" fmla="*/ 6604 h 0"/>
                <a:gd name="connsiteX3" fmla="*/ 9144 w 0"/>
                <a:gd name="connsiteY3" fmla="*/ 2032 h 0"/>
              </a:gdLst>
              <a:ahLst/>
              <a:cxnLst>
                <a:cxn ang="0">
                  <a:pos x="connsiteX0" y="connsiteY0"/>
                </a:cxn>
                <a:cxn ang="0">
                  <a:pos x="connsiteX1" y="connsiteY1"/>
                </a:cxn>
                <a:cxn ang="0">
                  <a:pos x="connsiteX2" y="connsiteY2"/>
                </a:cxn>
                <a:cxn ang="0">
                  <a:pos x="connsiteX3" y="connsiteY3"/>
                </a:cxn>
              </a:cxnLst>
              <a:rect l="l" t="t" r="r" b="b"/>
              <a:pathLst>
                <a:path>
                  <a:moveTo>
                    <a:pt x="9144" y="2032"/>
                  </a:moveTo>
                  <a:cubicBezTo>
                    <a:pt x="4572" y="2032"/>
                    <a:pt x="4572" y="-2540"/>
                    <a:pt x="0" y="2032"/>
                  </a:cubicBezTo>
                  <a:cubicBezTo>
                    <a:pt x="0" y="2032"/>
                    <a:pt x="0" y="2032"/>
                    <a:pt x="4572" y="6604"/>
                  </a:cubicBezTo>
                  <a:cubicBezTo>
                    <a:pt x="4572" y="6604"/>
                    <a:pt x="4572" y="6604"/>
                    <a:pt x="9144"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35" name="Freeform: Shape 715">
              <a:extLst>
                <a:ext uri="{FF2B5EF4-FFF2-40B4-BE49-F238E27FC236}">
                  <a16:creationId xmlns:a16="http://schemas.microsoft.com/office/drawing/2014/main" id="{CADD4956-A269-814F-811B-7F70408EBEFA}"/>
                </a:ext>
              </a:extLst>
            </p:cNvPr>
            <p:cNvSpPr/>
            <p:nvPr/>
          </p:nvSpPr>
          <p:spPr>
            <a:xfrm>
              <a:off x="8366760" y="2194359"/>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4572" y="0"/>
                    <a:pt x="4572" y="0"/>
                    <a:pt x="0" y="0"/>
                  </a:cubicBezTo>
                  <a:cubicBezTo>
                    <a:pt x="4572" y="0"/>
                    <a:pt x="18288"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36" name="Freeform: Shape 716">
              <a:extLst>
                <a:ext uri="{FF2B5EF4-FFF2-40B4-BE49-F238E27FC236}">
                  <a16:creationId xmlns:a16="http://schemas.microsoft.com/office/drawing/2014/main" id="{D748AB75-8AFE-1F42-ACD9-250EF4F2BE1E}"/>
                </a:ext>
              </a:extLst>
            </p:cNvPr>
            <p:cNvSpPr/>
            <p:nvPr/>
          </p:nvSpPr>
          <p:spPr>
            <a:xfrm>
              <a:off x="8371332" y="2204646"/>
              <a:ext cx="45720" cy="45720"/>
            </a:xfrm>
            <a:custGeom>
              <a:avLst/>
              <a:gdLst>
                <a:gd name="connsiteX0" fmla="*/ 0 w 0"/>
                <a:gd name="connsiteY0" fmla="*/ 3429 h 0"/>
                <a:gd name="connsiteX1" fmla="*/ 9144 w 0"/>
                <a:gd name="connsiteY1" fmla="*/ 3429 h 0"/>
                <a:gd name="connsiteX2" fmla="*/ 0 w 0"/>
                <a:gd name="connsiteY2" fmla="*/ 3429 h 0"/>
                <a:gd name="connsiteX3" fmla="*/ 0 w 0"/>
                <a:gd name="connsiteY3" fmla="*/ 3429 h 0"/>
              </a:gdLst>
              <a:ahLst/>
              <a:cxnLst>
                <a:cxn ang="0">
                  <a:pos x="connsiteX0" y="connsiteY0"/>
                </a:cxn>
                <a:cxn ang="0">
                  <a:pos x="connsiteX1" y="connsiteY1"/>
                </a:cxn>
                <a:cxn ang="0">
                  <a:pos x="connsiteX2" y="connsiteY2"/>
                </a:cxn>
                <a:cxn ang="0">
                  <a:pos x="connsiteX3" y="connsiteY3"/>
                </a:cxn>
              </a:cxnLst>
              <a:rect l="l" t="t" r="r" b="b"/>
              <a:pathLst>
                <a:path>
                  <a:moveTo>
                    <a:pt x="0" y="3429"/>
                  </a:moveTo>
                  <a:cubicBezTo>
                    <a:pt x="4572" y="3429"/>
                    <a:pt x="4572" y="3429"/>
                    <a:pt x="9144" y="3429"/>
                  </a:cubicBezTo>
                  <a:cubicBezTo>
                    <a:pt x="9144" y="-1143"/>
                    <a:pt x="4572" y="-1143"/>
                    <a:pt x="0" y="3429"/>
                  </a:cubicBezTo>
                  <a:cubicBezTo>
                    <a:pt x="4572" y="-1143"/>
                    <a:pt x="0" y="-1143"/>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37" name="Freeform: Shape 717">
              <a:extLst>
                <a:ext uri="{FF2B5EF4-FFF2-40B4-BE49-F238E27FC236}">
                  <a16:creationId xmlns:a16="http://schemas.microsoft.com/office/drawing/2014/main" id="{874866EE-1939-4E4C-8757-08F0BF48C576}"/>
                </a:ext>
              </a:extLst>
            </p:cNvPr>
            <p:cNvSpPr/>
            <p:nvPr/>
          </p:nvSpPr>
          <p:spPr>
            <a:xfrm>
              <a:off x="8373872" y="2196899"/>
              <a:ext cx="45720" cy="45720"/>
            </a:xfrm>
            <a:custGeom>
              <a:avLst/>
              <a:gdLst>
                <a:gd name="connsiteX0" fmla="*/ 2032 w 45720"/>
                <a:gd name="connsiteY0" fmla="*/ 2032 h 0"/>
                <a:gd name="connsiteX1" fmla="*/ 2032 w 45720"/>
                <a:gd name="connsiteY1" fmla="*/ 2032 h 0"/>
                <a:gd name="connsiteX2" fmla="*/ 2032 w 45720"/>
                <a:gd name="connsiteY2" fmla="*/ 2032 h 0"/>
                <a:gd name="connsiteX3" fmla="*/ 11176 w 45720"/>
                <a:gd name="connsiteY3" fmla="*/ 6604 h 0"/>
                <a:gd name="connsiteX4" fmla="*/ 34036 w 45720"/>
                <a:gd name="connsiteY4" fmla="*/ 6604 h 0"/>
                <a:gd name="connsiteX5" fmla="*/ 47752 w 45720"/>
                <a:gd name="connsiteY5" fmla="*/ 2032 h 0"/>
                <a:gd name="connsiteX6" fmla="*/ 66040 w 45720"/>
                <a:gd name="connsiteY6" fmla="*/ 2032 h 0"/>
                <a:gd name="connsiteX7" fmla="*/ 56896 w 45720"/>
                <a:gd name="connsiteY7" fmla="*/ 2032 h 0"/>
                <a:gd name="connsiteX8" fmla="*/ 61468 w 45720"/>
                <a:gd name="connsiteY8" fmla="*/ 2032 h 0"/>
                <a:gd name="connsiteX9" fmla="*/ 56896 w 45720"/>
                <a:gd name="connsiteY9" fmla="*/ 2032 h 0"/>
                <a:gd name="connsiteX10" fmla="*/ 47752 w 45720"/>
                <a:gd name="connsiteY10" fmla="*/ 2032 h 0"/>
                <a:gd name="connsiteX11" fmla="*/ 47752 w 45720"/>
                <a:gd name="connsiteY11" fmla="*/ 2032 h 0"/>
                <a:gd name="connsiteX12" fmla="*/ 29464 w 45720"/>
                <a:gd name="connsiteY12" fmla="*/ 2032 h 0"/>
                <a:gd name="connsiteX13" fmla="*/ 47752 w 45720"/>
                <a:gd name="connsiteY13" fmla="*/ 2032 h 0"/>
                <a:gd name="connsiteX14" fmla="*/ 43180 w 45720"/>
                <a:gd name="connsiteY14" fmla="*/ 2032 h 0"/>
                <a:gd name="connsiteX15" fmla="*/ 43180 w 45720"/>
                <a:gd name="connsiteY15" fmla="*/ 2032 h 0"/>
                <a:gd name="connsiteX16" fmla="*/ 43180 w 45720"/>
                <a:gd name="connsiteY16" fmla="*/ 2032 h 0"/>
                <a:gd name="connsiteX17" fmla="*/ 47752 w 45720"/>
                <a:gd name="connsiteY17" fmla="*/ 2032 h 0"/>
                <a:gd name="connsiteX18" fmla="*/ 20320 w 45720"/>
                <a:gd name="connsiteY18" fmla="*/ 2032 h 0"/>
                <a:gd name="connsiteX19" fmla="*/ 20320 w 45720"/>
                <a:gd name="connsiteY19" fmla="*/ 2032 h 0"/>
                <a:gd name="connsiteX20" fmla="*/ 6604 w 45720"/>
                <a:gd name="connsiteY20" fmla="*/ 2032 h 0"/>
                <a:gd name="connsiteX21" fmla="*/ 20320 w 45720"/>
                <a:gd name="connsiteY21" fmla="*/ 2032 h 0"/>
                <a:gd name="connsiteX22" fmla="*/ 2032 w 45720"/>
                <a:gd name="connsiteY22" fmla="*/ 2032 h 0"/>
                <a:gd name="connsiteX23" fmla="*/ 24892 w 45720"/>
                <a:gd name="connsiteY23" fmla="*/ 6604 h 0"/>
                <a:gd name="connsiteX24" fmla="*/ 24892 w 45720"/>
                <a:gd name="connsiteY24" fmla="*/ 6604 h 0"/>
                <a:gd name="connsiteX25" fmla="*/ 24892 w 45720"/>
                <a:gd name="connsiteY25" fmla="*/ 6604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720">
                  <a:moveTo>
                    <a:pt x="2032" y="2032"/>
                  </a:moveTo>
                  <a:cubicBezTo>
                    <a:pt x="2032" y="2032"/>
                    <a:pt x="2032" y="2032"/>
                    <a:pt x="2032" y="2032"/>
                  </a:cubicBezTo>
                  <a:cubicBezTo>
                    <a:pt x="2032" y="2032"/>
                    <a:pt x="-2540" y="2032"/>
                    <a:pt x="2032" y="2032"/>
                  </a:cubicBezTo>
                  <a:cubicBezTo>
                    <a:pt x="2032" y="6604"/>
                    <a:pt x="6604" y="6604"/>
                    <a:pt x="11176" y="6604"/>
                  </a:cubicBezTo>
                  <a:cubicBezTo>
                    <a:pt x="20320" y="6604"/>
                    <a:pt x="24892" y="11176"/>
                    <a:pt x="34036" y="6604"/>
                  </a:cubicBezTo>
                  <a:cubicBezTo>
                    <a:pt x="38608" y="6604"/>
                    <a:pt x="43180" y="2032"/>
                    <a:pt x="47752" y="2032"/>
                  </a:cubicBezTo>
                  <a:cubicBezTo>
                    <a:pt x="52324" y="2032"/>
                    <a:pt x="56896" y="6604"/>
                    <a:pt x="66040" y="2032"/>
                  </a:cubicBezTo>
                  <a:cubicBezTo>
                    <a:pt x="61468" y="2032"/>
                    <a:pt x="61468" y="2032"/>
                    <a:pt x="56896" y="2032"/>
                  </a:cubicBezTo>
                  <a:cubicBezTo>
                    <a:pt x="56896" y="2032"/>
                    <a:pt x="56896" y="2032"/>
                    <a:pt x="61468" y="2032"/>
                  </a:cubicBezTo>
                  <a:cubicBezTo>
                    <a:pt x="61468" y="2032"/>
                    <a:pt x="61468" y="2032"/>
                    <a:pt x="56896" y="2032"/>
                  </a:cubicBezTo>
                  <a:cubicBezTo>
                    <a:pt x="52324" y="2032"/>
                    <a:pt x="52324" y="2032"/>
                    <a:pt x="47752" y="2032"/>
                  </a:cubicBezTo>
                  <a:cubicBezTo>
                    <a:pt x="47752" y="2032"/>
                    <a:pt x="47752" y="2032"/>
                    <a:pt x="47752" y="2032"/>
                  </a:cubicBezTo>
                  <a:cubicBezTo>
                    <a:pt x="43180" y="2032"/>
                    <a:pt x="34036" y="2032"/>
                    <a:pt x="29464" y="2032"/>
                  </a:cubicBezTo>
                  <a:cubicBezTo>
                    <a:pt x="34036" y="2032"/>
                    <a:pt x="43180" y="6604"/>
                    <a:pt x="47752" y="2032"/>
                  </a:cubicBezTo>
                  <a:cubicBezTo>
                    <a:pt x="47752" y="2032"/>
                    <a:pt x="47752" y="2032"/>
                    <a:pt x="43180" y="2032"/>
                  </a:cubicBezTo>
                  <a:cubicBezTo>
                    <a:pt x="43180" y="2032"/>
                    <a:pt x="43180" y="2032"/>
                    <a:pt x="43180" y="2032"/>
                  </a:cubicBezTo>
                  <a:cubicBezTo>
                    <a:pt x="43180" y="2032"/>
                    <a:pt x="43180" y="2032"/>
                    <a:pt x="43180" y="2032"/>
                  </a:cubicBezTo>
                  <a:cubicBezTo>
                    <a:pt x="47752" y="2032"/>
                    <a:pt x="47752" y="2032"/>
                    <a:pt x="47752" y="2032"/>
                  </a:cubicBezTo>
                  <a:cubicBezTo>
                    <a:pt x="38608" y="-2540"/>
                    <a:pt x="29464" y="2032"/>
                    <a:pt x="20320" y="2032"/>
                  </a:cubicBezTo>
                  <a:cubicBezTo>
                    <a:pt x="20320" y="2032"/>
                    <a:pt x="20320" y="2032"/>
                    <a:pt x="20320" y="2032"/>
                  </a:cubicBezTo>
                  <a:cubicBezTo>
                    <a:pt x="15748" y="2032"/>
                    <a:pt x="11176" y="2032"/>
                    <a:pt x="6604" y="2032"/>
                  </a:cubicBezTo>
                  <a:cubicBezTo>
                    <a:pt x="11176" y="2032"/>
                    <a:pt x="15748" y="6604"/>
                    <a:pt x="20320" y="2032"/>
                  </a:cubicBezTo>
                  <a:cubicBezTo>
                    <a:pt x="15748" y="2032"/>
                    <a:pt x="6604" y="-2540"/>
                    <a:pt x="2032" y="2032"/>
                  </a:cubicBezTo>
                  <a:close/>
                  <a:moveTo>
                    <a:pt x="24892" y="6604"/>
                  </a:moveTo>
                  <a:cubicBezTo>
                    <a:pt x="24892" y="6604"/>
                    <a:pt x="24892" y="6604"/>
                    <a:pt x="24892" y="6604"/>
                  </a:cubicBezTo>
                  <a:cubicBezTo>
                    <a:pt x="20320" y="2032"/>
                    <a:pt x="24892" y="2032"/>
                    <a:pt x="24892" y="660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38" name="Freeform: Shape 718">
              <a:extLst>
                <a:ext uri="{FF2B5EF4-FFF2-40B4-BE49-F238E27FC236}">
                  <a16:creationId xmlns:a16="http://schemas.microsoft.com/office/drawing/2014/main" id="{145278B1-C123-5445-9902-8DB679095CE0}"/>
                </a:ext>
              </a:extLst>
            </p:cNvPr>
            <p:cNvSpPr/>
            <p:nvPr/>
          </p:nvSpPr>
          <p:spPr>
            <a:xfrm>
              <a:off x="8377047" y="2198931"/>
              <a:ext cx="45720" cy="45720"/>
            </a:xfrm>
            <a:custGeom>
              <a:avLst/>
              <a:gdLst>
                <a:gd name="connsiteX0" fmla="*/ 3429 w 0"/>
                <a:gd name="connsiteY0" fmla="*/ 0 h 0"/>
                <a:gd name="connsiteX1" fmla="*/ 3429 w 0"/>
                <a:gd name="connsiteY1" fmla="*/ 0 h 0"/>
                <a:gd name="connsiteX2" fmla="*/ 3429 w 0"/>
                <a:gd name="connsiteY2" fmla="*/ 0 h 0"/>
              </a:gdLst>
              <a:ahLst/>
              <a:cxnLst>
                <a:cxn ang="0">
                  <a:pos x="connsiteX0" y="connsiteY0"/>
                </a:cxn>
                <a:cxn ang="0">
                  <a:pos x="connsiteX1" y="connsiteY1"/>
                </a:cxn>
                <a:cxn ang="0">
                  <a:pos x="connsiteX2" y="connsiteY2"/>
                </a:cxn>
              </a:cxnLst>
              <a:rect l="l" t="t" r="r" b="b"/>
              <a:pathLst>
                <a:path>
                  <a:moveTo>
                    <a:pt x="3429" y="0"/>
                  </a:moveTo>
                  <a:cubicBezTo>
                    <a:pt x="-1143" y="0"/>
                    <a:pt x="-1143" y="0"/>
                    <a:pt x="3429" y="0"/>
                  </a:cubicBezTo>
                  <a:lnTo>
                    <a:pt x="3429"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39" name="Freeform: Shape 719">
              <a:extLst>
                <a:ext uri="{FF2B5EF4-FFF2-40B4-BE49-F238E27FC236}">
                  <a16:creationId xmlns:a16="http://schemas.microsoft.com/office/drawing/2014/main" id="{83027693-0621-6F45-B9D2-3BC0662E2370}"/>
                </a:ext>
              </a:extLst>
            </p:cNvPr>
            <p:cNvSpPr/>
            <p:nvPr/>
          </p:nvSpPr>
          <p:spPr>
            <a:xfrm>
              <a:off x="8385049" y="2398305"/>
              <a:ext cx="45720" cy="45720"/>
            </a:xfrm>
            <a:custGeom>
              <a:avLst/>
              <a:gdLst>
                <a:gd name="connsiteX0" fmla="*/ 18288 w 0"/>
                <a:gd name="connsiteY0" fmla="*/ 15510 h 0"/>
                <a:gd name="connsiteX1" fmla="*/ 27432 w 0"/>
                <a:gd name="connsiteY1" fmla="*/ 10938 h 0"/>
                <a:gd name="connsiteX2" fmla="*/ 32004 w 0"/>
                <a:gd name="connsiteY2" fmla="*/ 6366 h 0"/>
                <a:gd name="connsiteX3" fmla="*/ 32004 w 0"/>
                <a:gd name="connsiteY3" fmla="*/ 10938 h 0"/>
                <a:gd name="connsiteX4" fmla="*/ 18288 w 0"/>
                <a:gd name="connsiteY4" fmla="*/ 1794 h 0"/>
                <a:gd name="connsiteX5" fmla="*/ 0 w 0"/>
                <a:gd name="connsiteY5" fmla="*/ 10938 h 0"/>
                <a:gd name="connsiteX6" fmla="*/ 0 w 0"/>
                <a:gd name="connsiteY6" fmla="*/ 10938 h 0"/>
                <a:gd name="connsiteX7" fmla="*/ 0 w 0"/>
                <a:gd name="connsiteY7" fmla="*/ 10938 h 0"/>
                <a:gd name="connsiteX8" fmla="*/ 18288 w 0"/>
                <a:gd name="connsiteY8" fmla="*/ 1551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a:moveTo>
                    <a:pt x="18288" y="15510"/>
                  </a:moveTo>
                  <a:cubicBezTo>
                    <a:pt x="22860" y="15510"/>
                    <a:pt x="22860" y="15510"/>
                    <a:pt x="27432" y="10938"/>
                  </a:cubicBezTo>
                  <a:cubicBezTo>
                    <a:pt x="27432" y="10938"/>
                    <a:pt x="32004" y="6366"/>
                    <a:pt x="32004" y="6366"/>
                  </a:cubicBezTo>
                  <a:cubicBezTo>
                    <a:pt x="32004" y="6366"/>
                    <a:pt x="32004" y="6366"/>
                    <a:pt x="32004" y="10938"/>
                  </a:cubicBezTo>
                  <a:cubicBezTo>
                    <a:pt x="36576" y="6366"/>
                    <a:pt x="22860" y="1794"/>
                    <a:pt x="18288" y="1794"/>
                  </a:cubicBezTo>
                  <a:cubicBezTo>
                    <a:pt x="9144" y="-2778"/>
                    <a:pt x="0" y="1794"/>
                    <a:pt x="0" y="10938"/>
                  </a:cubicBezTo>
                  <a:cubicBezTo>
                    <a:pt x="0" y="10938"/>
                    <a:pt x="0" y="10938"/>
                    <a:pt x="0" y="10938"/>
                  </a:cubicBezTo>
                  <a:cubicBezTo>
                    <a:pt x="0" y="15510"/>
                    <a:pt x="0" y="10938"/>
                    <a:pt x="0" y="10938"/>
                  </a:cubicBezTo>
                  <a:cubicBezTo>
                    <a:pt x="4572" y="15510"/>
                    <a:pt x="13716" y="15510"/>
                    <a:pt x="18288" y="1551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40" name="Freeform: Shape 720">
              <a:extLst>
                <a:ext uri="{FF2B5EF4-FFF2-40B4-BE49-F238E27FC236}">
                  <a16:creationId xmlns:a16="http://schemas.microsoft.com/office/drawing/2014/main" id="{08235C85-09F7-CC44-8CFE-25938D9816EA}"/>
                </a:ext>
              </a:extLst>
            </p:cNvPr>
            <p:cNvSpPr/>
            <p:nvPr/>
          </p:nvSpPr>
          <p:spPr>
            <a:xfrm>
              <a:off x="8385049" y="2208075"/>
              <a:ext cx="45720" cy="45720"/>
            </a:xfrm>
            <a:custGeom>
              <a:avLst/>
              <a:gdLst>
                <a:gd name="connsiteX0" fmla="*/ 9144 w 0"/>
                <a:gd name="connsiteY0" fmla="*/ 0 h 0"/>
                <a:gd name="connsiteX1" fmla="*/ 0 w 0"/>
                <a:gd name="connsiteY1" fmla="*/ 0 h 0"/>
                <a:gd name="connsiteX2" fmla="*/ 4572 w 0"/>
                <a:gd name="connsiteY2" fmla="*/ 0 h 0"/>
                <a:gd name="connsiteX3" fmla="*/ 9144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9144" y="0"/>
                  </a:moveTo>
                  <a:cubicBezTo>
                    <a:pt x="4572" y="0"/>
                    <a:pt x="4572" y="0"/>
                    <a:pt x="0" y="0"/>
                  </a:cubicBezTo>
                  <a:cubicBezTo>
                    <a:pt x="0" y="0"/>
                    <a:pt x="4572" y="0"/>
                    <a:pt x="4572" y="0"/>
                  </a:cubicBezTo>
                  <a:cubicBezTo>
                    <a:pt x="9144" y="4572"/>
                    <a:pt x="9144" y="0"/>
                    <a:pt x="9144"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41" name="Freeform: Shape 721">
              <a:extLst>
                <a:ext uri="{FF2B5EF4-FFF2-40B4-BE49-F238E27FC236}">
                  <a16:creationId xmlns:a16="http://schemas.microsoft.com/office/drawing/2014/main" id="{5ACBF257-70C9-CB4F-869C-05C0B4C43561}"/>
                </a:ext>
              </a:extLst>
            </p:cNvPr>
            <p:cNvSpPr/>
            <p:nvPr/>
          </p:nvSpPr>
          <p:spPr>
            <a:xfrm>
              <a:off x="8411200" y="2185215"/>
              <a:ext cx="45720" cy="45720"/>
            </a:xfrm>
            <a:custGeom>
              <a:avLst/>
              <a:gdLst>
                <a:gd name="connsiteX0" fmla="*/ 5852 w 0"/>
                <a:gd name="connsiteY0" fmla="*/ 4572 h 0"/>
                <a:gd name="connsiteX1" fmla="*/ 5852 w 0"/>
                <a:gd name="connsiteY1" fmla="*/ 4572 h 0"/>
                <a:gd name="connsiteX2" fmla="*/ 19568 w 0"/>
                <a:gd name="connsiteY2" fmla="*/ 0 h 0"/>
                <a:gd name="connsiteX3" fmla="*/ 1280 w 0"/>
                <a:gd name="connsiteY3" fmla="*/ 0 h 0"/>
                <a:gd name="connsiteX4" fmla="*/ 5852 w 0"/>
                <a:gd name="connsiteY4" fmla="*/ 4572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852" y="4572"/>
                  </a:moveTo>
                  <a:cubicBezTo>
                    <a:pt x="5852" y="4572"/>
                    <a:pt x="5852" y="4572"/>
                    <a:pt x="5852" y="4572"/>
                  </a:cubicBezTo>
                  <a:cubicBezTo>
                    <a:pt x="5852" y="9144"/>
                    <a:pt x="14996" y="4572"/>
                    <a:pt x="19568" y="0"/>
                  </a:cubicBezTo>
                  <a:cubicBezTo>
                    <a:pt x="14996" y="0"/>
                    <a:pt x="1280" y="0"/>
                    <a:pt x="1280" y="0"/>
                  </a:cubicBezTo>
                  <a:cubicBezTo>
                    <a:pt x="-3292" y="4572"/>
                    <a:pt x="5852" y="4572"/>
                    <a:pt x="5852"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42" name="Freeform: Shape 722">
              <a:extLst>
                <a:ext uri="{FF2B5EF4-FFF2-40B4-BE49-F238E27FC236}">
                  <a16:creationId xmlns:a16="http://schemas.microsoft.com/office/drawing/2014/main" id="{3F3571C4-21AD-734E-9CD7-52389BE765F6}"/>
                </a:ext>
              </a:extLst>
            </p:cNvPr>
            <p:cNvSpPr/>
            <p:nvPr/>
          </p:nvSpPr>
          <p:spPr>
            <a:xfrm>
              <a:off x="8407282" y="2203503"/>
              <a:ext cx="45720" cy="45720"/>
            </a:xfrm>
            <a:custGeom>
              <a:avLst/>
              <a:gdLst>
                <a:gd name="connsiteX0" fmla="*/ 5199 w 0"/>
                <a:gd name="connsiteY0" fmla="*/ 4572 h 0"/>
                <a:gd name="connsiteX1" fmla="*/ 23487 w 0"/>
                <a:gd name="connsiteY1" fmla="*/ 9144 h 0"/>
                <a:gd name="connsiteX2" fmla="*/ 28059 w 0"/>
                <a:gd name="connsiteY2" fmla="*/ 4572 h 0"/>
                <a:gd name="connsiteX3" fmla="*/ 37203 w 0"/>
                <a:gd name="connsiteY3" fmla="*/ 4572 h 0"/>
                <a:gd name="connsiteX4" fmla="*/ 37203 w 0"/>
                <a:gd name="connsiteY4" fmla="*/ 4572 h 0"/>
                <a:gd name="connsiteX5" fmla="*/ 18915 w 0"/>
                <a:gd name="connsiteY5" fmla="*/ 0 h 0"/>
                <a:gd name="connsiteX6" fmla="*/ 18915 w 0"/>
                <a:gd name="connsiteY6" fmla="*/ 0 h 0"/>
                <a:gd name="connsiteX7" fmla="*/ 5199 w 0"/>
                <a:gd name="connsiteY7" fmla="*/ 4572 h 0"/>
                <a:gd name="connsiteX8" fmla="*/ 5199 w 0"/>
                <a:gd name="connsiteY8" fmla="*/ 4572 h 0"/>
                <a:gd name="connsiteX9" fmla="*/ 5199 w 0"/>
                <a:gd name="connsiteY9" fmla="*/ 4572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a:moveTo>
                    <a:pt x="5199" y="4572"/>
                  </a:moveTo>
                  <a:cubicBezTo>
                    <a:pt x="9771" y="4572"/>
                    <a:pt x="14343" y="9144"/>
                    <a:pt x="23487" y="9144"/>
                  </a:cubicBezTo>
                  <a:cubicBezTo>
                    <a:pt x="23487" y="9144"/>
                    <a:pt x="28059" y="9144"/>
                    <a:pt x="28059" y="4572"/>
                  </a:cubicBezTo>
                  <a:cubicBezTo>
                    <a:pt x="32631" y="4572"/>
                    <a:pt x="37203" y="4572"/>
                    <a:pt x="37203" y="4572"/>
                  </a:cubicBezTo>
                  <a:cubicBezTo>
                    <a:pt x="37203" y="4572"/>
                    <a:pt x="37203" y="4572"/>
                    <a:pt x="37203" y="4572"/>
                  </a:cubicBezTo>
                  <a:cubicBezTo>
                    <a:pt x="32631" y="4572"/>
                    <a:pt x="23487" y="0"/>
                    <a:pt x="18915" y="0"/>
                  </a:cubicBezTo>
                  <a:cubicBezTo>
                    <a:pt x="18915" y="0"/>
                    <a:pt x="18915" y="0"/>
                    <a:pt x="18915" y="0"/>
                  </a:cubicBezTo>
                  <a:cubicBezTo>
                    <a:pt x="14343" y="0"/>
                    <a:pt x="9771" y="0"/>
                    <a:pt x="5199" y="4572"/>
                  </a:cubicBezTo>
                  <a:cubicBezTo>
                    <a:pt x="5199" y="0"/>
                    <a:pt x="5199" y="0"/>
                    <a:pt x="5199" y="4572"/>
                  </a:cubicBezTo>
                  <a:cubicBezTo>
                    <a:pt x="-8517" y="4572"/>
                    <a:pt x="9771" y="0"/>
                    <a:pt x="5199"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43" name="Freeform: Shape 723">
              <a:extLst>
                <a:ext uri="{FF2B5EF4-FFF2-40B4-BE49-F238E27FC236}">
                  <a16:creationId xmlns:a16="http://schemas.microsoft.com/office/drawing/2014/main" id="{6D0308C6-4769-524E-85D5-AC050727E62D}"/>
                </a:ext>
              </a:extLst>
            </p:cNvPr>
            <p:cNvSpPr/>
            <p:nvPr/>
          </p:nvSpPr>
          <p:spPr>
            <a:xfrm>
              <a:off x="8421624" y="2192327"/>
              <a:ext cx="45720" cy="45720"/>
            </a:xfrm>
            <a:custGeom>
              <a:avLst/>
              <a:gdLst>
                <a:gd name="connsiteX0" fmla="*/ 0 w 0"/>
                <a:gd name="connsiteY0" fmla="*/ 2032 h 0"/>
                <a:gd name="connsiteX1" fmla="*/ 0 w 0"/>
                <a:gd name="connsiteY1" fmla="*/ 2032 h 0"/>
                <a:gd name="connsiteX2" fmla="*/ 27432 w 0"/>
                <a:gd name="connsiteY2" fmla="*/ 2032 h 0"/>
                <a:gd name="connsiteX3" fmla="*/ 27432 w 0"/>
                <a:gd name="connsiteY3" fmla="*/ 2032 h 0"/>
                <a:gd name="connsiteX4" fmla="*/ 9144 w 0"/>
                <a:gd name="connsiteY4" fmla="*/ 2032 h 0"/>
                <a:gd name="connsiteX5" fmla="*/ 13716 w 0"/>
                <a:gd name="connsiteY5" fmla="*/ 2032 h 0"/>
                <a:gd name="connsiteX6" fmla="*/ 0 w 0"/>
                <a:gd name="connsiteY6" fmla="*/ 2032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a:moveTo>
                    <a:pt x="0" y="2032"/>
                  </a:moveTo>
                  <a:cubicBezTo>
                    <a:pt x="0" y="2032"/>
                    <a:pt x="0" y="2032"/>
                    <a:pt x="0" y="2032"/>
                  </a:cubicBezTo>
                  <a:cubicBezTo>
                    <a:pt x="4572" y="6604"/>
                    <a:pt x="18288" y="6604"/>
                    <a:pt x="27432" y="2032"/>
                  </a:cubicBezTo>
                  <a:cubicBezTo>
                    <a:pt x="27432" y="2032"/>
                    <a:pt x="27432" y="2032"/>
                    <a:pt x="27432" y="2032"/>
                  </a:cubicBezTo>
                  <a:cubicBezTo>
                    <a:pt x="18288" y="2032"/>
                    <a:pt x="18288" y="2032"/>
                    <a:pt x="9144" y="2032"/>
                  </a:cubicBezTo>
                  <a:cubicBezTo>
                    <a:pt x="9144" y="2032"/>
                    <a:pt x="13716" y="2032"/>
                    <a:pt x="13716" y="2032"/>
                  </a:cubicBezTo>
                  <a:cubicBezTo>
                    <a:pt x="9144" y="2032"/>
                    <a:pt x="4572" y="-2540"/>
                    <a:pt x="0"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44" name="Freeform: Shape 724">
              <a:extLst>
                <a:ext uri="{FF2B5EF4-FFF2-40B4-BE49-F238E27FC236}">
                  <a16:creationId xmlns:a16="http://schemas.microsoft.com/office/drawing/2014/main" id="{47584D98-E2F2-6F4B-B033-87DB0E9ACEC1}"/>
                </a:ext>
              </a:extLst>
            </p:cNvPr>
            <p:cNvSpPr/>
            <p:nvPr/>
          </p:nvSpPr>
          <p:spPr>
            <a:xfrm>
              <a:off x="8508493" y="227665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45" name="Freeform: Shape 725">
              <a:extLst>
                <a:ext uri="{FF2B5EF4-FFF2-40B4-BE49-F238E27FC236}">
                  <a16:creationId xmlns:a16="http://schemas.microsoft.com/office/drawing/2014/main" id="{F490654A-878E-0F4F-93D0-5F0C63107D24}"/>
                </a:ext>
              </a:extLst>
            </p:cNvPr>
            <p:cNvSpPr/>
            <p:nvPr/>
          </p:nvSpPr>
          <p:spPr>
            <a:xfrm>
              <a:off x="8414318" y="2258367"/>
              <a:ext cx="182880" cy="91440"/>
            </a:xfrm>
            <a:custGeom>
              <a:avLst/>
              <a:gdLst>
                <a:gd name="connsiteX0" fmla="*/ 94174 w 182880"/>
                <a:gd name="connsiteY0" fmla="*/ 18288 h 91440"/>
                <a:gd name="connsiteX1" fmla="*/ 80459 w 182880"/>
                <a:gd name="connsiteY1" fmla="*/ 18288 h 91440"/>
                <a:gd name="connsiteX2" fmla="*/ 85031 w 182880"/>
                <a:gd name="connsiteY2" fmla="*/ 18288 h 91440"/>
                <a:gd name="connsiteX3" fmla="*/ 66742 w 182880"/>
                <a:gd name="connsiteY3" fmla="*/ 22860 h 91440"/>
                <a:gd name="connsiteX4" fmla="*/ 71314 w 182880"/>
                <a:gd name="connsiteY4" fmla="*/ 22860 h 91440"/>
                <a:gd name="connsiteX5" fmla="*/ 71314 w 182880"/>
                <a:gd name="connsiteY5" fmla="*/ 22860 h 91440"/>
                <a:gd name="connsiteX6" fmla="*/ 53026 w 182880"/>
                <a:gd name="connsiteY6" fmla="*/ 32004 h 91440"/>
                <a:gd name="connsiteX7" fmla="*/ 57599 w 182880"/>
                <a:gd name="connsiteY7" fmla="*/ 32004 h 91440"/>
                <a:gd name="connsiteX8" fmla="*/ 43882 w 182880"/>
                <a:gd name="connsiteY8" fmla="*/ 32004 h 91440"/>
                <a:gd name="connsiteX9" fmla="*/ 43882 w 182880"/>
                <a:gd name="connsiteY9" fmla="*/ 32004 h 91440"/>
                <a:gd name="connsiteX10" fmla="*/ 30166 w 182880"/>
                <a:gd name="connsiteY10" fmla="*/ 36576 h 91440"/>
                <a:gd name="connsiteX11" fmla="*/ 39311 w 182880"/>
                <a:gd name="connsiteY11" fmla="*/ 41148 h 91440"/>
                <a:gd name="connsiteX12" fmla="*/ 34739 w 182880"/>
                <a:gd name="connsiteY12" fmla="*/ 45720 h 91440"/>
                <a:gd name="connsiteX13" fmla="*/ 43882 w 182880"/>
                <a:gd name="connsiteY13" fmla="*/ 45720 h 91440"/>
                <a:gd name="connsiteX14" fmla="*/ 39311 w 182880"/>
                <a:gd name="connsiteY14" fmla="*/ 50292 h 91440"/>
                <a:gd name="connsiteX15" fmla="*/ 34739 w 182880"/>
                <a:gd name="connsiteY15" fmla="*/ 54864 h 91440"/>
                <a:gd name="connsiteX16" fmla="*/ 30166 w 182880"/>
                <a:gd name="connsiteY16" fmla="*/ 54864 h 91440"/>
                <a:gd name="connsiteX17" fmla="*/ 34739 w 182880"/>
                <a:gd name="connsiteY17" fmla="*/ 54864 h 91440"/>
                <a:gd name="connsiteX18" fmla="*/ 30166 w 182880"/>
                <a:gd name="connsiteY18" fmla="*/ 59436 h 91440"/>
                <a:gd name="connsiteX19" fmla="*/ 16451 w 182880"/>
                <a:gd name="connsiteY19" fmla="*/ 64008 h 91440"/>
                <a:gd name="connsiteX20" fmla="*/ 34739 w 182880"/>
                <a:gd name="connsiteY20" fmla="*/ 64008 h 91440"/>
                <a:gd name="connsiteX21" fmla="*/ 25594 w 182880"/>
                <a:gd name="connsiteY21" fmla="*/ 68580 h 91440"/>
                <a:gd name="connsiteX22" fmla="*/ 25594 w 182880"/>
                <a:gd name="connsiteY22" fmla="*/ 68580 h 91440"/>
                <a:gd name="connsiteX23" fmla="*/ 16451 w 182880"/>
                <a:gd name="connsiteY23" fmla="*/ 77724 h 91440"/>
                <a:gd name="connsiteX24" fmla="*/ 7306 w 182880"/>
                <a:gd name="connsiteY24" fmla="*/ 82296 h 91440"/>
                <a:gd name="connsiteX25" fmla="*/ 16451 w 182880"/>
                <a:gd name="connsiteY25" fmla="*/ 82296 h 91440"/>
                <a:gd name="connsiteX26" fmla="*/ 16451 w 182880"/>
                <a:gd name="connsiteY26" fmla="*/ 86868 h 91440"/>
                <a:gd name="connsiteX27" fmla="*/ 16451 w 182880"/>
                <a:gd name="connsiteY27" fmla="*/ 91440 h 91440"/>
                <a:gd name="connsiteX28" fmla="*/ 11879 w 182880"/>
                <a:gd name="connsiteY28" fmla="*/ 96012 h 91440"/>
                <a:gd name="connsiteX29" fmla="*/ 2734 w 182880"/>
                <a:gd name="connsiteY29" fmla="*/ 100584 h 91440"/>
                <a:gd name="connsiteX30" fmla="*/ 25594 w 182880"/>
                <a:gd name="connsiteY30" fmla="*/ 105156 h 91440"/>
                <a:gd name="connsiteX31" fmla="*/ 16451 w 182880"/>
                <a:gd name="connsiteY31" fmla="*/ 109728 h 91440"/>
                <a:gd name="connsiteX32" fmla="*/ 30166 w 182880"/>
                <a:gd name="connsiteY32" fmla="*/ 114300 h 91440"/>
                <a:gd name="connsiteX33" fmla="*/ 25594 w 182880"/>
                <a:gd name="connsiteY33" fmla="*/ 105156 h 91440"/>
                <a:gd name="connsiteX34" fmla="*/ 25594 w 182880"/>
                <a:gd name="connsiteY34" fmla="*/ 105156 h 91440"/>
                <a:gd name="connsiteX35" fmla="*/ 25594 w 182880"/>
                <a:gd name="connsiteY35" fmla="*/ 105156 h 91440"/>
                <a:gd name="connsiteX36" fmla="*/ 25594 w 182880"/>
                <a:gd name="connsiteY36" fmla="*/ 100584 h 91440"/>
                <a:gd name="connsiteX37" fmla="*/ 30166 w 182880"/>
                <a:gd name="connsiteY37" fmla="*/ 105156 h 91440"/>
                <a:gd name="connsiteX38" fmla="*/ 30166 w 182880"/>
                <a:gd name="connsiteY38" fmla="*/ 105156 h 91440"/>
                <a:gd name="connsiteX39" fmla="*/ 34739 w 182880"/>
                <a:gd name="connsiteY39" fmla="*/ 105156 h 91440"/>
                <a:gd name="connsiteX40" fmla="*/ 34739 w 182880"/>
                <a:gd name="connsiteY40" fmla="*/ 105156 h 91440"/>
                <a:gd name="connsiteX41" fmla="*/ 30166 w 182880"/>
                <a:gd name="connsiteY41" fmla="*/ 105156 h 91440"/>
                <a:gd name="connsiteX42" fmla="*/ 30166 w 182880"/>
                <a:gd name="connsiteY42" fmla="*/ 109728 h 91440"/>
                <a:gd name="connsiteX43" fmla="*/ 30166 w 182880"/>
                <a:gd name="connsiteY43" fmla="*/ 109728 h 91440"/>
                <a:gd name="connsiteX44" fmla="*/ 57599 w 182880"/>
                <a:gd name="connsiteY44" fmla="*/ 118872 h 91440"/>
                <a:gd name="connsiteX45" fmla="*/ 71314 w 182880"/>
                <a:gd name="connsiteY45" fmla="*/ 118872 h 91440"/>
                <a:gd name="connsiteX46" fmla="*/ 85031 w 182880"/>
                <a:gd name="connsiteY46" fmla="*/ 118872 h 91440"/>
                <a:gd name="connsiteX47" fmla="*/ 80459 w 182880"/>
                <a:gd name="connsiteY47" fmla="*/ 118872 h 91440"/>
                <a:gd name="connsiteX48" fmla="*/ 89603 w 182880"/>
                <a:gd name="connsiteY48" fmla="*/ 118872 h 91440"/>
                <a:gd name="connsiteX49" fmla="*/ 85031 w 182880"/>
                <a:gd name="connsiteY49" fmla="*/ 118872 h 91440"/>
                <a:gd name="connsiteX50" fmla="*/ 94174 w 182880"/>
                <a:gd name="connsiteY50" fmla="*/ 118872 h 91440"/>
                <a:gd name="connsiteX51" fmla="*/ 75886 w 182880"/>
                <a:gd name="connsiteY51" fmla="*/ 109728 h 91440"/>
                <a:gd name="connsiteX52" fmla="*/ 57599 w 182880"/>
                <a:gd name="connsiteY52" fmla="*/ 96012 h 91440"/>
                <a:gd name="connsiteX53" fmla="*/ 48454 w 182880"/>
                <a:gd name="connsiteY53" fmla="*/ 86868 h 91440"/>
                <a:gd name="connsiteX54" fmla="*/ 48454 w 182880"/>
                <a:gd name="connsiteY54" fmla="*/ 86868 h 91440"/>
                <a:gd name="connsiteX55" fmla="*/ 53026 w 182880"/>
                <a:gd name="connsiteY55" fmla="*/ 82296 h 91440"/>
                <a:gd name="connsiteX56" fmla="*/ 53026 w 182880"/>
                <a:gd name="connsiteY56" fmla="*/ 82296 h 91440"/>
                <a:gd name="connsiteX57" fmla="*/ 53026 w 182880"/>
                <a:gd name="connsiteY57" fmla="*/ 77724 h 91440"/>
                <a:gd name="connsiteX58" fmla="*/ 57599 w 182880"/>
                <a:gd name="connsiteY58" fmla="*/ 73152 h 91440"/>
                <a:gd name="connsiteX59" fmla="*/ 66742 w 182880"/>
                <a:gd name="connsiteY59" fmla="*/ 68580 h 91440"/>
                <a:gd name="connsiteX60" fmla="*/ 71314 w 182880"/>
                <a:gd name="connsiteY60" fmla="*/ 64008 h 91440"/>
                <a:gd name="connsiteX61" fmla="*/ 66742 w 182880"/>
                <a:gd name="connsiteY61" fmla="*/ 59436 h 91440"/>
                <a:gd name="connsiteX62" fmla="*/ 66742 w 182880"/>
                <a:gd name="connsiteY62" fmla="*/ 59436 h 91440"/>
                <a:gd name="connsiteX63" fmla="*/ 75886 w 182880"/>
                <a:gd name="connsiteY63" fmla="*/ 59436 h 91440"/>
                <a:gd name="connsiteX64" fmla="*/ 80459 w 182880"/>
                <a:gd name="connsiteY64" fmla="*/ 59436 h 91440"/>
                <a:gd name="connsiteX65" fmla="*/ 75886 w 182880"/>
                <a:gd name="connsiteY65" fmla="*/ 54864 h 91440"/>
                <a:gd name="connsiteX66" fmla="*/ 89603 w 182880"/>
                <a:gd name="connsiteY66" fmla="*/ 50292 h 91440"/>
                <a:gd name="connsiteX67" fmla="*/ 98746 w 182880"/>
                <a:gd name="connsiteY67" fmla="*/ 45720 h 91440"/>
                <a:gd name="connsiteX68" fmla="*/ 94174 w 182880"/>
                <a:gd name="connsiteY68" fmla="*/ 41148 h 91440"/>
                <a:gd name="connsiteX69" fmla="*/ 98746 w 182880"/>
                <a:gd name="connsiteY69" fmla="*/ 41148 h 91440"/>
                <a:gd name="connsiteX70" fmla="*/ 135323 w 182880"/>
                <a:gd name="connsiteY70" fmla="*/ 27432 h 91440"/>
                <a:gd name="connsiteX71" fmla="*/ 194759 w 182880"/>
                <a:gd name="connsiteY71" fmla="*/ 9144 h 91440"/>
                <a:gd name="connsiteX72" fmla="*/ 176471 w 182880"/>
                <a:gd name="connsiteY72" fmla="*/ 0 h 91440"/>
                <a:gd name="connsiteX73" fmla="*/ 153611 w 182880"/>
                <a:gd name="connsiteY73" fmla="*/ 4572 h 91440"/>
                <a:gd name="connsiteX74" fmla="*/ 153611 w 182880"/>
                <a:gd name="connsiteY74" fmla="*/ 4572 h 91440"/>
                <a:gd name="connsiteX75" fmla="*/ 144466 w 182880"/>
                <a:gd name="connsiteY75" fmla="*/ 4572 h 91440"/>
                <a:gd name="connsiteX76" fmla="*/ 139894 w 182880"/>
                <a:gd name="connsiteY76" fmla="*/ 9144 h 91440"/>
                <a:gd name="connsiteX77" fmla="*/ 126179 w 182880"/>
                <a:gd name="connsiteY77" fmla="*/ 9144 h 91440"/>
                <a:gd name="connsiteX78" fmla="*/ 94174 w 182880"/>
                <a:gd name="connsiteY78" fmla="*/ 18288 h 91440"/>
                <a:gd name="connsiteX79" fmla="*/ 11879 w 182880"/>
                <a:gd name="connsiteY79" fmla="*/ 86868 h 91440"/>
                <a:gd name="connsiteX80" fmla="*/ 11879 w 182880"/>
                <a:gd name="connsiteY80" fmla="*/ 86868 h 91440"/>
                <a:gd name="connsiteX81" fmla="*/ 11879 w 182880"/>
                <a:gd name="connsiteY81" fmla="*/ 86868 h 91440"/>
                <a:gd name="connsiteX82" fmla="*/ 89603 w 182880"/>
                <a:gd name="connsiteY82" fmla="*/ 22860 h 91440"/>
                <a:gd name="connsiteX83" fmla="*/ 89603 w 182880"/>
                <a:gd name="connsiteY83" fmla="*/ 22860 h 91440"/>
                <a:gd name="connsiteX84" fmla="*/ 89603 w 182880"/>
                <a:gd name="connsiteY84" fmla="*/ 2286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82880" h="91440">
                  <a:moveTo>
                    <a:pt x="94174" y="18288"/>
                  </a:moveTo>
                  <a:cubicBezTo>
                    <a:pt x="94174" y="18288"/>
                    <a:pt x="85031" y="18288"/>
                    <a:pt x="80459" y="18288"/>
                  </a:cubicBezTo>
                  <a:cubicBezTo>
                    <a:pt x="80459" y="18288"/>
                    <a:pt x="80459" y="18288"/>
                    <a:pt x="85031" y="18288"/>
                  </a:cubicBezTo>
                  <a:cubicBezTo>
                    <a:pt x="80459" y="22860"/>
                    <a:pt x="75886" y="18288"/>
                    <a:pt x="66742" y="22860"/>
                  </a:cubicBezTo>
                  <a:cubicBezTo>
                    <a:pt x="71314" y="22860"/>
                    <a:pt x="71314" y="22860"/>
                    <a:pt x="71314" y="22860"/>
                  </a:cubicBezTo>
                  <a:cubicBezTo>
                    <a:pt x="71314" y="22860"/>
                    <a:pt x="71314" y="22860"/>
                    <a:pt x="71314" y="22860"/>
                  </a:cubicBezTo>
                  <a:cubicBezTo>
                    <a:pt x="66742" y="22860"/>
                    <a:pt x="57599" y="27432"/>
                    <a:pt x="53026" y="32004"/>
                  </a:cubicBezTo>
                  <a:cubicBezTo>
                    <a:pt x="53026" y="32004"/>
                    <a:pt x="57599" y="32004"/>
                    <a:pt x="57599" y="32004"/>
                  </a:cubicBezTo>
                  <a:cubicBezTo>
                    <a:pt x="53026" y="32004"/>
                    <a:pt x="48454" y="27432"/>
                    <a:pt x="43882" y="32004"/>
                  </a:cubicBezTo>
                  <a:cubicBezTo>
                    <a:pt x="43882" y="32004"/>
                    <a:pt x="43882" y="32004"/>
                    <a:pt x="43882" y="32004"/>
                  </a:cubicBezTo>
                  <a:cubicBezTo>
                    <a:pt x="43882" y="32004"/>
                    <a:pt x="30166" y="27432"/>
                    <a:pt x="30166" y="36576"/>
                  </a:cubicBezTo>
                  <a:cubicBezTo>
                    <a:pt x="30166" y="36576"/>
                    <a:pt x="39311" y="36576"/>
                    <a:pt x="39311" y="41148"/>
                  </a:cubicBezTo>
                  <a:cubicBezTo>
                    <a:pt x="34739" y="41148"/>
                    <a:pt x="34739" y="41148"/>
                    <a:pt x="34739" y="45720"/>
                  </a:cubicBezTo>
                  <a:cubicBezTo>
                    <a:pt x="39311" y="45720"/>
                    <a:pt x="39311" y="45720"/>
                    <a:pt x="43882" y="45720"/>
                  </a:cubicBezTo>
                  <a:cubicBezTo>
                    <a:pt x="39311" y="45720"/>
                    <a:pt x="30166" y="50292"/>
                    <a:pt x="39311" y="50292"/>
                  </a:cubicBezTo>
                  <a:cubicBezTo>
                    <a:pt x="34739" y="50292"/>
                    <a:pt x="34739" y="50292"/>
                    <a:pt x="34739" y="54864"/>
                  </a:cubicBezTo>
                  <a:cubicBezTo>
                    <a:pt x="34739" y="54864"/>
                    <a:pt x="34739" y="54864"/>
                    <a:pt x="30166" y="54864"/>
                  </a:cubicBezTo>
                  <a:cubicBezTo>
                    <a:pt x="30166" y="54864"/>
                    <a:pt x="34739" y="54864"/>
                    <a:pt x="34739" y="54864"/>
                  </a:cubicBezTo>
                  <a:cubicBezTo>
                    <a:pt x="34739" y="54864"/>
                    <a:pt x="30166" y="54864"/>
                    <a:pt x="30166" y="59436"/>
                  </a:cubicBezTo>
                  <a:cubicBezTo>
                    <a:pt x="30166" y="59436"/>
                    <a:pt x="21022" y="64008"/>
                    <a:pt x="16451" y="64008"/>
                  </a:cubicBezTo>
                  <a:cubicBezTo>
                    <a:pt x="21022" y="68580"/>
                    <a:pt x="25594" y="64008"/>
                    <a:pt x="34739" y="64008"/>
                  </a:cubicBezTo>
                  <a:cubicBezTo>
                    <a:pt x="30166" y="64008"/>
                    <a:pt x="30166" y="68580"/>
                    <a:pt x="25594" y="68580"/>
                  </a:cubicBezTo>
                  <a:cubicBezTo>
                    <a:pt x="25594" y="68580"/>
                    <a:pt x="25594" y="68580"/>
                    <a:pt x="25594" y="68580"/>
                  </a:cubicBezTo>
                  <a:cubicBezTo>
                    <a:pt x="21022" y="68580"/>
                    <a:pt x="11879" y="68580"/>
                    <a:pt x="16451" y="77724"/>
                  </a:cubicBezTo>
                  <a:cubicBezTo>
                    <a:pt x="11879" y="77724"/>
                    <a:pt x="7306" y="77724"/>
                    <a:pt x="7306" y="82296"/>
                  </a:cubicBezTo>
                  <a:cubicBezTo>
                    <a:pt x="11879" y="82296"/>
                    <a:pt x="11879" y="82296"/>
                    <a:pt x="16451" y="82296"/>
                  </a:cubicBezTo>
                  <a:cubicBezTo>
                    <a:pt x="16451" y="82296"/>
                    <a:pt x="16451" y="82296"/>
                    <a:pt x="16451" y="86868"/>
                  </a:cubicBezTo>
                  <a:cubicBezTo>
                    <a:pt x="16451" y="86868"/>
                    <a:pt x="21022" y="91440"/>
                    <a:pt x="16451" y="91440"/>
                  </a:cubicBezTo>
                  <a:cubicBezTo>
                    <a:pt x="11879" y="91440"/>
                    <a:pt x="16451" y="96012"/>
                    <a:pt x="11879" y="96012"/>
                  </a:cubicBezTo>
                  <a:cubicBezTo>
                    <a:pt x="-1838" y="91440"/>
                    <a:pt x="-1838" y="96012"/>
                    <a:pt x="2734" y="100584"/>
                  </a:cubicBezTo>
                  <a:cubicBezTo>
                    <a:pt x="7306" y="105156"/>
                    <a:pt x="16451" y="100584"/>
                    <a:pt x="25594" y="105156"/>
                  </a:cubicBezTo>
                  <a:cubicBezTo>
                    <a:pt x="21022" y="105156"/>
                    <a:pt x="21022" y="105156"/>
                    <a:pt x="16451" y="109728"/>
                  </a:cubicBezTo>
                  <a:cubicBezTo>
                    <a:pt x="21022" y="109728"/>
                    <a:pt x="25594" y="109728"/>
                    <a:pt x="30166" y="114300"/>
                  </a:cubicBezTo>
                  <a:cubicBezTo>
                    <a:pt x="34739" y="109728"/>
                    <a:pt x="30166" y="105156"/>
                    <a:pt x="25594" y="105156"/>
                  </a:cubicBezTo>
                  <a:cubicBezTo>
                    <a:pt x="25594" y="105156"/>
                    <a:pt x="25594" y="105156"/>
                    <a:pt x="25594" y="105156"/>
                  </a:cubicBezTo>
                  <a:cubicBezTo>
                    <a:pt x="25594" y="105156"/>
                    <a:pt x="25594" y="105156"/>
                    <a:pt x="25594" y="105156"/>
                  </a:cubicBezTo>
                  <a:cubicBezTo>
                    <a:pt x="25594" y="105156"/>
                    <a:pt x="25594" y="100584"/>
                    <a:pt x="25594" y="100584"/>
                  </a:cubicBezTo>
                  <a:cubicBezTo>
                    <a:pt x="25594" y="105156"/>
                    <a:pt x="30166" y="105156"/>
                    <a:pt x="30166" y="105156"/>
                  </a:cubicBezTo>
                  <a:cubicBezTo>
                    <a:pt x="30166" y="105156"/>
                    <a:pt x="30166" y="105156"/>
                    <a:pt x="30166" y="105156"/>
                  </a:cubicBezTo>
                  <a:cubicBezTo>
                    <a:pt x="30166" y="105156"/>
                    <a:pt x="34739" y="105156"/>
                    <a:pt x="34739" y="105156"/>
                  </a:cubicBezTo>
                  <a:cubicBezTo>
                    <a:pt x="34739" y="105156"/>
                    <a:pt x="34739" y="105156"/>
                    <a:pt x="34739" y="105156"/>
                  </a:cubicBezTo>
                  <a:cubicBezTo>
                    <a:pt x="30166" y="105156"/>
                    <a:pt x="30166" y="105156"/>
                    <a:pt x="30166" y="105156"/>
                  </a:cubicBezTo>
                  <a:cubicBezTo>
                    <a:pt x="34739" y="105156"/>
                    <a:pt x="34739" y="105156"/>
                    <a:pt x="30166" y="109728"/>
                  </a:cubicBezTo>
                  <a:cubicBezTo>
                    <a:pt x="30166" y="109728"/>
                    <a:pt x="30166" y="109728"/>
                    <a:pt x="30166" y="109728"/>
                  </a:cubicBezTo>
                  <a:cubicBezTo>
                    <a:pt x="43882" y="114300"/>
                    <a:pt x="48454" y="118872"/>
                    <a:pt x="57599" y="118872"/>
                  </a:cubicBezTo>
                  <a:cubicBezTo>
                    <a:pt x="62171" y="123444"/>
                    <a:pt x="66742" y="118872"/>
                    <a:pt x="71314" y="118872"/>
                  </a:cubicBezTo>
                  <a:cubicBezTo>
                    <a:pt x="75886" y="118872"/>
                    <a:pt x="80459" y="123444"/>
                    <a:pt x="85031" y="118872"/>
                  </a:cubicBezTo>
                  <a:cubicBezTo>
                    <a:pt x="85031" y="118872"/>
                    <a:pt x="80459" y="118872"/>
                    <a:pt x="80459" y="118872"/>
                  </a:cubicBezTo>
                  <a:cubicBezTo>
                    <a:pt x="85031" y="118872"/>
                    <a:pt x="85031" y="118872"/>
                    <a:pt x="89603" y="118872"/>
                  </a:cubicBezTo>
                  <a:cubicBezTo>
                    <a:pt x="89603" y="118872"/>
                    <a:pt x="89603" y="118872"/>
                    <a:pt x="85031" y="118872"/>
                  </a:cubicBezTo>
                  <a:cubicBezTo>
                    <a:pt x="89603" y="118872"/>
                    <a:pt x="94174" y="118872"/>
                    <a:pt x="94174" y="118872"/>
                  </a:cubicBezTo>
                  <a:cubicBezTo>
                    <a:pt x="103319" y="118872"/>
                    <a:pt x="75886" y="109728"/>
                    <a:pt x="75886" y="109728"/>
                  </a:cubicBezTo>
                  <a:cubicBezTo>
                    <a:pt x="71314" y="105156"/>
                    <a:pt x="62171" y="100584"/>
                    <a:pt x="57599" y="96012"/>
                  </a:cubicBezTo>
                  <a:cubicBezTo>
                    <a:pt x="53026" y="91440"/>
                    <a:pt x="53026" y="86868"/>
                    <a:pt x="48454" y="86868"/>
                  </a:cubicBezTo>
                  <a:cubicBezTo>
                    <a:pt x="48454" y="86868"/>
                    <a:pt x="48454" y="86868"/>
                    <a:pt x="48454" y="86868"/>
                  </a:cubicBezTo>
                  <a:cubicBezTo>
                    <a:pt x="48454" y="82296"/>
                    <a:pt x="48454" y="82296"/>
                    <a:pt x="53026" y="82296"/>
                  </a:cubicBezTo>
                  <a:cubicBezTo>
                    <a:pt x="53026" y="82296"/>
                    <a:pt x="53026" y="82296"/>
                    <a:pt x="53026" y="82296"/>
                  </a:cubicBezTo>
                  <a:cubicBezTo>
                    <a:pt x="53026" y="82296"/>
                    <a:pt x="62171" y="77724"/>
                    <a:pt x="53026" y="77724"/>
                  </a:cubicBezTo>
                  <a:cubicBezTo>
                    <a:pt x="53026" y="77724"/>
                    <a:pt x="57599" y="73152"/>
                    <a:pt x="57599" y="73152"/>
                  </a:cubicBezTo>
                  <a:cubicBezTo>
                    <a:pt x="57599" y="73152"/>
                    <a:pt x="66742" y="68580"/>
                    <a:pt x="66742" y="68580"/>
                  </a:cubicBezTo>
                  <a:cubicBezTo>
                    <a:pt x="66742" y="68580"/>
                    <a:pt x="71314" y="68580"/>
                    <a:pt x="71314" y="64008"/>
                  </a:cubicBezTo>
                  <a:cubicBezTo>
                    <a:pt x="80459" y="64008"/>
                    <a:pt x="71314" y="59436"/>
                    <a:pt x="66742" y="59436"/>
                  </a:cubicBezTo>
                  <a:cubicBezTo>
                    <a:pt x="66742" y="59436"/>
                    <a:pt x="66742" y="59436"/>
                    <a:pt x="66742" y="59436"/>
                  </a:cubicBezTo>
                  <a:cubicBezTo>
                    <a:pt x="66742" y="59436"/>
                    <a:pt x="80459" y="64008"/>
                    <a:pt x="75886" y="59436"/>
                  </a:cubicBezTo>
                  <a:cubicBezTo>
                    <a:pt x="80459" y="59436"/>
                    <a:pt x="80459" y="59436"/>
                    <a:pt x="80459" y="59436"/>
                  </a:cubicBezTo>
                  <a:cubicBezTo>
                    <a:pt x="80459" y="59436"/>
                    <a:pt x="80459" y="54864"/>
                    <a:pt x="75886" y="54864"/>
                  </a:cubicBezTo>
                  <a:cubicBezTo>
                    <a:pt x="75886" y="54864"/>
                    <a:pt x="89603" y="50292"/>
                    <a:pt x="89603" y="50292"/>
                  </a:cubicBezTo>
                  <a:cubicBezTo>
                    <a:pt x="94174" y="50292"/>
                    <a:pt x="94174" y="50292"/>
                    <a:pt x="98746" y="45720"/>
                  </a:cubicBezTo>
                  <a:cubicBezTo>
                    <a:pt x="98746" y="45720"/>
                    <a:pt x="98746" y="41148"/>
                    <a:pt x="94174" y="41148"/>
                  </a:cubicBezTo>
                  <a:cubicBezTo>
                    <a:pt x="94174" y="41148"/>
                    <a:pt x="98746" y="41148"/>
                    <a:pt x="98746" y="41148"/>
                  </a:cubicBezTo>
                  <a:cubicBezTo>
                    <a:pt x="103319" y="32004"/>
                    <a:pt x="130751" y="27432"/>
                    <a:pt x="135323" y="27432"/>
                  </a:cubicBezTo>
                  <a:cubicBezTo>
                    <a:pt x="158183" y="22860"/>
                    <a:pt x="176471" y="22860"/>
                    <a:pt x="194759" y="9144"/>
                  </a:cubicBezTo>
                  <a:cubicBezTo>
                    <a:pt x="185615" y="9144"/>
                    <a:pt x="181043" y="0"/>
                    <a:pt x="176471" y="0"/>
                  </a:cubicBezTo>
                  <a:cubicBezTo>
                    <a:pt x="167326" y="0"/>
                    <a:pt x="158183" y="0"/>
                    <a:pt x="153611" y="4572"/>
                  </a:cubicBezTo>
                  <a:cubicBezTo>
                    <a:pt x="153611" y="4572"/>
                    <a:pt x="153611" y="4572"/>
                    <a:pt x="153611" y="4572"/>
                  </a:cubicBezTo>
                  <a:cubicBezTo>
                    <a:pt x="149039" y="4572"/>
                    <a:pt x="144466" y="4572"/>
                    <a:pt x="144466" y="4572"/>
                  </a:cubicBezTo>
                  <a:cubicBezTo>
                    <a:pt x="144466" y="4572"/>
                    <a:pt x="139894" y="4572"/>
                    <a:pt x="139894" y="9144"/>
                  </a:cubicBezTo>
                  <a:cubicBezTo>
                    <a:pt x="135323" y="9144"/>
                    <a:pt x="130751" y="9144"/>
                    <a:pt x="126179" y="9144"/>
                  </a:cubicBezTo>
                  <a:cubicBezTo>
                    <a:pt x="121606" y="18288"/>
                    <a:pt x="94174" y="13716"/>
                    <a:pt x="94174" y="18288"/>
                  </a:cubicBezTo>
                  <a:close/>
                  <a:moveTo>
                    <a:pt x="11879" y="86868"/>
                  </a:moveTo>
                  <a:cubicBezTo>
                    <a:pt x="11879" y="82296"/>
                    <a:pt x="16451" y="82296"/>
                    <a:pt x="11879" y="86868"/>
                  </a:cubicBezTo>
                  <a:cubicBezTo>
                    <a:pt x="16451" y="82296"/>
                    <a:pt x="11879" y="86868"/>
                    <a:pt x="11879" y="86868"/>
                  </a:cubicBezTo>
                  <a:close/>
                  <a:moveTo>
                    <a:pt x="89603" y="22860"/>
                  </a:moveTo>
                  <a:cubicBezTo>
                    <a:pt x="94174" y="22860"/>
                    <a:pt x="89603" y="18288"/>
                    <a:pt x="89603" y="22860"/>
                  </a:cubicBezTo>
                  <a:cubicBezTo>
                    <a:pt x="94174" y="22860"/>
                    <a:pt x="89603" y="22860"/>
                    <a:pt x="89603" y="2286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46" name="Freeform: Shape 726">
              <a:extLst>
                <a:ext uri="{FF2B5EF4-FFF2-40B4-BE49-F238E27FC236}">
                  <a16:creationId xmlns:a16="http://schemas.microsoft.com/office/drawing/2014/main" id="{7E1CA77F-6859-7847-8184-F60579183F84}"/>
                </a:ext>
              </a:extLst>
            </p:cNvPr>
            <p:cNvSpPr/>
            <p:nvPr/>
          </p:nvSpPr>
          <p:spPr>
            <a:xfrm>
              <a:off x="8435341" y="2194359"/>
              <a:ext cx="45720" cy="45720"/>
            </a:xfrm>
            <a:custGeom>
              <a:avLst/>
              <a:gdLst>
                <a:gd name="connsiteX0" fmla="*/ 13716 w 0"/>
                <a:gd name="connsiteY0" fmla="*/ 4572 h 0"/>
                <a:gd name="connsiteX1" fmla="*/ 13716 w 0"/>
                <a:gd name="connsiteY1" fmla="*/ 4572 h 0"/>
                <a:gd name="connsiteX2" fmla="*/ 0 w 0"/>
                <a:gd name="connsiteY2" fmla="*/ 9144 h 0"/>
                <a:gd name="connsiteX3" fmla="*/ 27432 w 0"/>
                <a:gd name="connsiteY3" fmla="*/ 13716 h 0"/>
                <a:gd name="connsiteX4" fmla="*/ 27432 w 0"/>
                <a:gd name="connsiteY4" fmla="*/ 4572 h 0"/>
                <a:gd name="connsiteX5" fmla="*/ 32004 w 0"/>
                <a:gd name="connsiteY5" fmla="*/ 0 h 0"/>
                <a:gd name="connsiteX6" fmla="*/ 9144 w 0"/>
                <a:gd name="connsiteY6" fmla="*/ 0 h 0"/>
                <a:gd name="connsiteX7" fmla="*/ 13716 w 0"/>
                <a:gd name="connsiteY7" fmla="*/ 4572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a:moveTo>
                    <a:pt x="13716" y="4572"/>
                  </a:moveTo>
                  <a:cubicBezTo>
                    <a:pt x="13716" y="4572"/>
                    <a:pt x="13716" y="4572"/>
                    <a:pt x="13716" y="4572"/>
                  </a:cubicBezTo>
                  <a:cubicBezTo>
                    <a:pt x="4572" y="4572"/>
                    <a:pt x="4572" y="4572"/>
                    <a:pt x="0" y="9144"/>
                  </a:cubicBezTo>
                  <a:cubicBezTo>
                    <a:pt x="4572" y="13716"/>
                    <a:pt x="18288" y="13716"/>
                    <a:pt x="27432" y="13716"/>
                  </a:cubicBezTo>
                  <a:cubicBezTo>
                    <a:pt x="41148" y="13716"/>
                    <a:pt x="41148" y="4572"/>
                    <a:pt x="27432" y="4572"/>
                  </a:cubicBezTo>
                  <a:cubicBezTo>
                    <a:pt x="27432" y="4572"/>
                    <a:pt x="27432" y="4572"/>
                    <a:pt x="32004" y="0"/>
                  </a:cubicBezTo>
                  <a:cubicBezTo>
                    <a:pt x="22860" y="0"/>
                    <a:pt x="18288" y="0"/>
                    <a:pt x="9144" y="0"/>
                  </a:cubicBezTo>
                  <a:cubicBezTo>
                    <a:pt x="9144" y="4572"/>
                    <a:pt x="13716" y="4572"/>
                    <a:pt x="13716"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47" name="Freeform: Shape 727">
              <a:extLst>
                <a:ext uri="{FF2B5EF4-FFF2-40B4-BE49-F238E27FC236}">
                  <a16:creationId xmlns:a16="http://schemas.microsoft.com/office/drawing/2014/main" id="{0B5C538E-9A8F-684D-BF5C-521F299D89E3}"/>
                </a:ext>
              </a:extLst>
            </p:cNvPr>
            <p:cNvSpPr/>
            <p:nvPr/>
          </p:nvSpPr>
          <p:spPr>
            <a:xfrm>
              <a:off x="8435341" y="2210615"/>
              <a:ext cx="45720" cy="45720"/>
            </a:xfrm>
            <a:custGeom>
              <a:avLst/>
              <a:gdLst>
                <a:gd name="connsiteX0" fmla="*/ 0 w 0"/>
                <a:gd name="connsiteY0" fmla="*/ 2032 h 0"/>
                <a:gd name="connsiteX1" fmla="*/ 0 w 0"/>
                <a:gd name="connsiteY1" fmla="*/ 2032 h 0"/>
                <a:gd name="connsiteX2" fmla="*/ 13716 w 0"/>
                <a:gd name="connsiteY2" fmla="*/ 2032 h 0"/>
                <a:gd name="connsiteX3" fmla="*/ 18288 w 0"/>
                <a:gd name="connsiteY3" fmla="*/ 2032 h 0"/>
                <a:gd name="connsiteX4" fmla="*/ 0 w 0"/>
                <a:gd name="connsiteY4" fmla="*/ 2032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0" y="2032"/>
                  </a:moveTo>
                  <a:cubicBezTo>
                    <a:pt x="0" y="2032"/>
                    <a:pt x="0" y="2032"/>
                    <a:pt x="0" y="2032"/>
                  </a:cubicBezTo>
                  <a:cubicBezTo>
                    <a:pt x="4572" y="6604"/>
                    <a:pt x="9144" y="2032"/>
                    <a:pt x="13716" y="2032"/>
                  </a:cubicBezTo>
                  <a:cubicBezTo>
                    <a:pt x="13716" y="2032"/>
                    <a:pt x="18288" y="2032"/>
                    <a:pt x="18288" y="2032"/>
                  </a:cubicBezTo>
                  <a:cubicBezTo>
                    <a:pt x="9144" y="-2540"/>
                    <a:pt x="4572" y="2032"/>
                    <a:pt x="0"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48" name="Freeform: Shape 728">
              <a:extLst>
                <a:ext uri="{FF2B5EF4-FFF2-40B4-BE49-F238E27FC236}">
                  <a16:creationId xmlns:a16="http://schemas.microsoft.com/office/drawing/2014/main" id="{115F99CE-10F2-6047-96D2-78AEDC3DA845}"/>
                </a:ext>
              </a:extLst>
            </p:cNvPr>
            <p:cNvSpPr/>
            <p:nvPr/>
          </p:nvSpPr>
          <p:spPr>
            <a:xfrm>
              <a:off x="8476489" y="2192465"/>
              <a:ext cx="45720" cy="45720"/>
            </a:xfrm>
            <a:custGeom>
              <a:avLst/>
              <a:gdLst>
                <a:gd name="connsiteX0" fmla="*/ 36576 w 0"/>
                <a:gd name="connsiteY0" fmla="*/ 6466 h 0"/>
                <a:gd name="connsiteX1" fmla="*/ 18288 w 0"/>
                <a:gd name="connsiteY1" fmla="*/ 1894 h 0"/>
                <a:gd name="connsiteX2" fmla="*/ 0 w 0"/>
                <a:gd name="connsiteY2" fmla="*/ 6466 h 0"/>
                <a:gd name="connsiteX3" fmla="*/ 36576 w 0"/>
                <a:gd name="connsiteY3" fmla="*/ 6466 h 0"/>
              </a:gdLst>
              <a:ahLst/>
              <a:cxnLst>
                <a:cxn ang="0">
                  <a:pos x="connsiteX0" y="connsiteY0"/>
                </a:cxn>
                <a:cxn ang="0">
                  <a:pos x="connsiteX1" y="connsiteY1"/>
                </a:cxn>
                <a:cxn ang="0">
                  <a:pos x="connsiteX2" y="connsiteY2"/>
                </a:cxn>
                <a:cxn ang="0">
                  <a:pos x="connsiteX3" y="connsiteY3"/>
                </a:cxn>
              </a:cxnLst>
              <a:rect l="l" t="t" r="r" b="b"/>
              <a:pathLst>
                <a:path>
                  <a:moveTo>
                    <a:pt x="36576" y="6466"/>
                  </a:moveTo>
                  <a:cubicBezTo>
                    <a:pt x="36576" y="1894"/>
                    <a:pt x="22860" y="-2678"/>
                    <a:pt x="18288" y="1894"/>
                  </a:cubicBezTo>
                  <a:cubicBezTo>
                    <a:pt x="13716" y="6466"/>
                    <a:pt x="4572" y="1894"/>
                    <a:pt x="0" y="6466"/>
                  </a:cubicBezTo>
                  <a:cubicBezTo>
                    <a:pt x="9144" y="15610"/>
                    <a:pt x="27432" y="11038"/>
                    <a:pt x="36576" y="646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49" name="Freeform: Shape 729">
              <a:extLst>
                <a:ext uri="{FF2B5EF4-FFF2-40B4-BE49-F238E27FC236}">
                  <a16:creationId xmlns:a16="http://schemas.microsoft.com/office/drawing/2014/main" id="{B07533E0-DE42-7648-8EE3-BDBAA2D9D8AE}"/>
                </a:ext>
              </a:extLst>
            </p:cNvPr>
            <p:cNvSpPr/>
            <p:nvPr/>
          </p:nvSpPr>
          <p:spPr>
            <a:xfrm>
              <a:off x="8541640" y="2404671"/>
              <a:ext cx="45720" cy="45720"/>
            </a:xfrm>
            <a:custGeom>
              <a:avLst/>
              <a:gdLst>
                <a:gd name="connsiteX0" fmla="*/ 3429 w 0"/>
                <a:gd name="connsiteY0" fmla="*/ 0 h 0"/>
                <a:gd name="connsiteX1" fmla="*/ 3429 w 0"/>
                <a:gd name="connsiteY1" fmla="*/ 0 h 0"/>
                <a:gd name="connsiteX2" fmla="*/ 3429 w 0"/>
                <a:gd name="connsiteY2" fmla="*/ 0 h 0"/>
                <a:gd name="connsiteX3" fmla="*/ 8001 w 0"/>
                <a:gd name="connsiteY3" fmla="*/ 4572 h 0"/>
                <a:gd name="connsiteX4" fmla="*/ 3429 w 0"/>
                <a:gd name="connsiteY4" fmla="*/ 0 h 0"/>
                <a:gd name="connsiteX5" fmla="*/ 3429 w 0"/>
                <a:gd name="connsiteY5"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3429" y="0"/>
                  </a:moveTo>
                  <a:cubicBezTo>
                    <a:pt x="-1143" y="0"/>
                    <a:pt x="-1143" y="0"/>
                    <a:pt x="3429" y="0"/>
                  </a:cubicBezTo>
                  <a:cubicBezTo>
                    <a:pt x="-1143" y="0"/>
                    <a:pt x="-1143" y="0"/>
                    <a:pt x="3429" y="0"/>
                  </a:cubicBezTo>
                  <a:cubicBezTo>
                    <a:pt x="3429" y="4572"/>
                    <a:pt x="8001" y="4572"/>
                    <a:pt x="8001" y="4572"/>
                  </a:cubicBezTo>
                  <a:cubicBezTo>
                    <a:pt x="8001" y="0"/>
                    <a:pt x="3429" y="0"/>
                    <a:pt x="3429" y="0"/>
                  </a:cubicBezTo>
                  <a:cubicBezTo>
                    <a:pt x="3429" y="0"/>
                    <a:pt x="3429" y="0"/>
                    <a:pt x="3429"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50" name="Freeform: Shape 730">
              <a:extLst>
                <a:ext uri="{FF2B5EF4-FFF2-40B4-BE49-F238E27FC236}">
                  <a16:creationId xmlns:a16="http://schemas.microsoft.com/office/drawing/2014/main" id="{3E12084B-CF20-4743-8E81-B1B7D78EEC85}"/>
                </a:ext>
              </a:extLst>
            </p:cNvPr>
            <p:cNvSpPr/>
            <p:nvPr/>
          </p:nvSpPr>
          <p:spPr>
            <a:xfrm>
              <a:off x="8659369" y="2323518"/>
              <a:ext cx="45720" cy="45720"/>
            </a:xfrm>
            <a:custGeom>
              <a:avLst/>
              <a:gdLst>
                <a:gd name="connsiteX0" fmla="*/ 0 w 0"/>
                <a:gd name="connsiteY0" fmla="*/ 3429 h 0"/>
                <a:gd name="connsiteX1" fmla="*/ 0 w 0"/>
                <a:gd name="connsiteY1" fmla="*/ 3429 h 0"/>
                <a:gd name="connsiteX2" fmla="*/ 27432 w 0"/>
                <a:gd name="connsiteY2" fmla="*/ 8001 h 0"/>
                <a:gd name="connsiteX3" fmla="*/ 18288 w 0"/>
                <a:gd name="connsiteY3" fmla="*/ 8001 h 0"/>
                <a:gd name="connsiteX4" fmla="*/ 18288 w 0"/>
                <a:gd name="connsiteY4" fmla="*/ 3429 h 0"/>
                <a:gd name="connsiteX5" fmla="*/ 13716 w 0"/>
                <a:gd name="connsiteY5" fmla="*/ 3429 h 0"/>
                <a:gd name="connsiteX6" fmla="*/ 13716 w 0"/>
                <a:gd name="connsiteY6" fmla="*/ 3429 h 0"/>
                <a:gd name="connsiteX7" fmla="*/ 0 w 0"/>
                <a:gd name="connsiteY7" fmla="*/ 3429 h 0"/>
                <a:gd name="connsiteX8" fmla="*/ 0 w 0"/>
                <a:gd name="connsiteY8" fmla="*/ 3429 h 0"/>
                <a:gd name="connsiteX9" fmla="*/ 0 w 0"/>
                <a:gd name="connsiteY9" fmla="*/ 3429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a:moveTo>
                    <a:pt x="0" y="3429"/>
                  </a:moveTo>
                  <a:cubicBezTo>
                    <a:pt x="4572" y="8001"/>
                    <a:pt x="0" y="12573"/>
                    <a:pt x="0" y="3429"/>
                  </a:cubicBezTo>
                  <a:cubicBezTo>
                    <a:pt x="13716" y="12573"/>
                    <a:pt x="22860" y="8001"/>
                    <a:pt x="27432" y="8001"/>
                  </a:cubicBezTo>
                  <a:cubicBezTo>
                    <a:pt x="22860" y="8001"/>
                    <a:pt x="22860" y="8001"/>
                    <a:pt x="18288" y="8001"/>
                  </a:cubicBezTo>
                  <a:cubicBezTo>
                    <a:pt x="18288" y="8001"/>
                    <a:pt x="18288" y="8001"/>
                    <a:pt x="18288" y="3429"/>
                  </a:cubicBezTo>
                  <a:cubicBezTo>
                    <a:pt x="18288" y="3429"/>
                    <a:pt x="18288" y="3429"/>
                    <a:pt x="13716" y="3429"/>
                  </a:cubicBezTo>
                  <a:cubicBezTo>
                    <a:pt x="13716" y="3429"/>
                    <a:pt x="13716" y="3429"/>
                    <a:pt x="13716" y="3429"/>
                  </a:cubicBezTo>
                  <a:cubicBezTo>
                    <a:pt x="13716" y="-1143"/>
                    <a:pt x="4572" y="-1143"/>
                    <a:pt x="0" y="3429"/>
                  </a:cubicBezTo>
                  <a:cubicBezTo>
                    <a:pt x="0" y="3429"/>
                    <a:pt x="0" y="3429"/>
                    <a:pt x="0" y="3429"/>
                  </a:cubicBezTo>
                  <a:cubicBezTo>
                    <a:pt x="4572" y="8001"/>
                    <a:pt x="0" y="3429"/>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51" name="Freeform: Shape 731">
              <a:extLst>
                <a:ext uri="{FF2B5EF4-FFF2-40B4-BE49-F238E27FC236}">
                  <a16:creationId xmlns:a16="http://schemas.microsoft.com/office/drawing/2014/main" id="{71FA26F2-4E04-0045-8D5B-85C084C86773}"/>
                </a:ext>
              </a:extLst>
            </p:cNvPr>
            <p:cNvSpPr/>
            <p:nvPr/>
          </p:nvSpPr>
          <p:spPr>
            <a:xfrm>
              <a:off x="8659369" y="232694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52" name="Freeform: Shape 732">
              <a:extLst>
                <a:ext uri="{FF2B5EF4-FFF2-40B4-BE49-F238E27FC236}">
                  <a16:creationId xmlns:a16="http://schemas.microsoft.com/office/drawing/2014/main" id="{E8CA2179-2444-964A-9BE1-C776340CE07B}"/>
                </a:ext>
              </a:extLst>
            </p:cNvPr>
            <p:cNvSpPr/>
            <p:nvPr/>
          </p:nvSpPr>
          <p:spPr>
            <a:xfrm>
              <a:off x="8727949" y="233609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53" name="Freeform: Shape 733">
              <a:extLst>
                <a:ext uri="{FF2B5EF4-FFF2-40B4-BE49-F238E27FC236}">
                  <a16:creationId xmlns:a16="http://schemas.microsoft.com/office/drawing/2014/main" id="{3F12BD8B-8E2E-9D41-B4C9-4AD8E1290C3F}"/>
                </a:ext>
              </a:extLst>
            </p:cNvPr>
            <p:cNvSpPr/>
            <p:nvPr/>
          </p:nvSpPr>
          <p:spPr>
            <a:xfrm>
              <a:off x="8723377" y="2331519"/>
              <a:ext cx="45720" cy="45720"/>
            </a:xfrm>
            <a:custGeom>
              <a:avLst/>
              <a:gdLst>
                <a:gd name="connsiteX0" fmla="*/ 9144 w 0"/>
                <a:gd name="connsiteY0" fmla="*/ 0 h 0"/>
                <a:gd name="connsiteX1" fmla="*/ 9144 w 0"/>
                <a:gd name="connsiteY1" fmla="*/ 0 h 0"/>
                <a:gd name="connsiteX2" fmla="*/ 9144 w 0"/>
                <a:gd name="connsiteY2" fmla="*/ 0 h 0"/>
                <a:gd name="connsiteX3" fmla="*/ 0 w 0"/>
                <a:gd name="connsiteY3" fmla="*/ 0 h 0"/>
                <a:gd name="connsiteX4" fmla="*/ 9144 w 0"/>
                <a:gd name="connsiteY4" fmla="*/ 0 h 0"/>
                <a:gd name="connsiteX5" fmla="*/ 9144 w 0"/>
                <a:gd name="connsiteY5"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9144" y="0"/>
                  </a:moveTo>
                  <a:cubicBezTo>
                    <a:pt x="9144" y="4572"/>
                    <a:pt x="9144" y="0"/>
                    <a:pt x="9144" y="0"/>
                  </a:cubicBezTo>
                  <a:cubicBezTo>
                    <a:pt x="9144" y="0"/>
                    <a:pt x="9144" y="0"/>
                    <a:pt x="9144" y="0"/>
                  </a:cubicBezTo>
                  <a:cubicBezTo>
                    <a:pt x="4572" y="0"/>
                    <a:pt x="0" y="0"/>
                    <a:pt x="0" y="0"/>
                  </a:cubicBezTo>
                  <a:cubicBezTo>
                    <a:pt x="0" y="4572"/>
                    <a:pt x="0" y="4572"/>
                    <a:pt x="9144" y="0"/>
                  </a:cubicBezTo>
                  <a:cubicBezTo>
                    <a:pt x="13716" y="4572"/>
                    <a:pt x="4572" y="4572"/>
                    <a:pt x="9144"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54" name="Freeform: Shape 734">
              <a:extLst>
                <a:ext uri="{FF2B5EF4-FFF2-40B4-BE49-F238E27FC236}">
                  <a16:creationId xmlns:a16="http://schemas.microsoft.com/office/drawing/2014/main" id="{8DC89ECD-C6DC-E145-8FD4-845C95D866BA}"/>
                </a:ext>
              </a:extLst>
            </p:cNvPr>
            <p:cNvSpPr/>
            <p:nvPr/>
          </p:nvSpPr>
          <p:spPr>
            <a:xfrm>
              <a:off x="8796529" y="234066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55" name="Freeform: Shape 735">
              <a:extLst>
                <a:ext uri="{FF2B5EF4-FFF2-40B4-BE49-F238E27FC236}">
                  <a16:creationId xmlns:a16="http://schemas.microsoft.com/office/drawing/2014/main" id="{D5099429-52A6-D84E-AF4D-9815E955B1CA}"/>
                </a:ext>
              </a:extLst>
            </p:cNvPr>
            <p:cNvSpPr/>
            <p:nvPr/>
          </p:nvSpPr>
          <p:spPr>
            <a:xfrm>
              <a:off x="8788044" y="2331519"/>
              <a:ext cx="45720" cy="45720"/>
            </a:xfrm>
            <a:custGeom>
              <a:avLst/>
              <a:gdLst>
                <a:gd name="connsiteX0" fmla="*/ 8485 w 0"/>
                <a:gd name="connsiteY0" fmla="*/ 9144 h 0"/>
                <a:gd name="connsiteX1" fmla="*/ 3913 w 0"/>
                <a:gd name="connsiteY1" fmla="*/ 0 h 0"/>
                <a:gd name="connsiteX2" fmla="*/ 8485 w 0"/>
                <a:gd name="connsiteY2" fmla="*/ 9144 h 0"/>
              </a:gdLst>
              <a:ahLst/>
              <a:cxnLst>
                <a:cxn ang="0">
                  <a:pos x="connsiteX0" y="connsiteY0"/>
                </a:cxn>
                <a:cxn ang="0">
                  <a:pos x="connsiteX1" y="connsiteY1"/>
                </a:cxn>
                <a:cxn ang="0">
                  <a:pos x="connsiteX2" y="connsiteY2"/>
                </a:cxn>
              </a:cxnLst>
              <a:rect l="l" t="t" r="r" b="b"/>
              <a:pathLst>
                <a:path>
                  <a:moveTo>
                    <a:pt x="8485" y="9144"/>
                  </a:moveTo>
                  <a:cubicBezTo>
                    <a:pt x="17628" y="9144"/>
                    <a:pt x="8485" y="0"/>
                    <a:pt x="3913" y="0"/>
                  </a:cubicBezTo>
                  <a:cubicBezTo>
                    <a:pt x="-5232" y="0"/>
                    <a:pt x="3913" y="9144"/>
                    <a:pt x="8485" y="914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56" name="Freeform: Shape 736">
              <a:extLst>
                <a:ext uri="{FF2B5EF4-FFF2-40B4-BE49-F238E27FC236}">
                  <a16:creationId xmlns:a16="http://schemas.microsoft.com/office/drawing/2014/main" id="{45D7AB78-B743-844A-9095-53616195C163}"/>
                </a:ext>
              </a:extLst>
            </p:cNvPr>
            <p:cNvSpPr/>
            <p:nvPr/>
          </p:nvSpPr>
          <p:spPr>
            <a:xfrm>
              <a:off x="8799207" y="2322375"/>
              <a:ext cx="45720" cy="45720"/>
            </a:xfrm>
            <a:custGeom>
              <a:avLst/>
              <a:gdLst>
                <a:gd name="connsiteX0" fmla="*/ 6466 w 0"/>
                <a:gd name="connsiteY0" fmla="*/ 4572 h 0"/>
                <a:gd name="connsiteX1" fmla="*/ 1894 w 0"/>
                <a:gd name="connsiteY1" fmla="*/ 0 h 0"/>
                <a:gd name="connsiteX2" fmla="*/ 6466 w 0"/>
                <a:gd name="connsiteY2" fmla="*/ 4572 h 0"/>
              </a:gdLst>
              <a:ahLst/>
              <a:cxnLst>
                <a:cxn ang="0">
                  <a:pos x="connsiteX0" y="connsiteY0"/>
                </a:cxn>
                <a:cxn ang="0">
                  <a:pos x="connsiteX1" y="connsiteY1"/>
                </a:cxn>
                <a:cxn ang="0">
                  <a:pos x="connsiteX2" y="connsiteY2"/>
                </a:cxn>
              </a:cxnLst>
              <a:rect l="l" t="t" r="r" b="b"/>
              <a:pathLst>
                <a:path>
                  <a:moveTo>
                    <a:pt x="6466" y="4572"/>
                  </a:moveTo>
                  <a:cubicBezTo>
                    <a:pt x="6466" y="4572"/>
                    <a:pt x="1894" y="0"/>
                    <a:pt x="1894" y="0"/>
                  </a:cubicBezTo>
                  <a:cubicBezTo>
                    <a:pt x="-2678" y="4572"/>
                    <a:pt x="1894" y="4572"/>
                    <a:pt x="6466"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57" name="Freeform: Shape 737">
              <a:extLst>
                <a:ext uri="{FF2B5EF4-FFF2-40B4-BE49-F238E27FC236}">
                  <a16:creationId xmlns:a16="http://schemas.microsoft.com/office/drawing/2014/main" id="{67B3B14F-616E-F145-88A7-A44925539A73}"/>
                </a:ext>
              </a:extLst>
            </p:cNvPr>
            <p:cNvSpPr/>
            <p:nvPr/>
          </p:nvSpPr>
          <p:spPr>
            <a:xfrm>
              <a:off x="8823961" y="2313231"/>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0" y="0"/>
                    <a:pt x="0" y="4572"/>
                    <a:pt x="0" y="0"/>
                  </a:cubicBezTo>
                  <a:cubicBezTo>
                    <a:pt x="4572" y="0"/>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58" name="Freeform: Shape 738">
              <a:extLst>
                <a:ext uri="{FF2B5EF4-FFF2-40B4-BE49-F238E27FC236}">
                  <a16:creationId xmlns:a16="http://schemas.microsoft.com/office/drawing/2014/main" id="{D87D06C8-FBBD-2C4D-838A-30055F0BC6F6}"/>
                </a:ext>
              </a:extLst>
            </p:cNvPr>
            <p:cNvSpPr/>
            <p:nvPr/>
          </p:nvSpPr>
          <p:spPr>
            <a:xfrm>
              <a:off x="8828533" y="2309802"/>
              <a:ext cx="45720" cy="45720"/>
            </a:xfrm>
            <a:custGeom>
              <a:avLst/>
              <a:gdLst>
                <a:gd name="connsiteX0" fmla="*/ 13716 w 0"/>
                <a:gd name="connsiteY0" fmla="*/ 3429 h 0"/>
                <a:gd name="connsiteX1" fmla="*/ 0 w 0"/>
                <a:gd name="connsiteY1" fmla="*/ 3429 h 0"/>
                <a:gd name="connsiteX2" fmla="*/ 13716 w 0"/>
                <a:gd name="connsiteY2" fmla="*/ 3429 h 0"/>
              </a:gdLst>
              <a:ahLst/>
              <a:cxnLst>
                <a:cxn ang="0">
                  <a:pos x="connsiteX0" y="connsiteY0"/>
                </a:cxn>
                <a:cxn ang="0">
                  <a:pos x="connsiteX1" y="connsiteY1"/>
                </a:cxn>
                <a:cxn ang="0">
                  <a:pos x="connsiteX2" y="connsiteY2"/>
                </a:cxn>
              </a:cxnLst>
              <a:rect l="l" t="t" r="r" b="b"/>
              <a:pathLst>
                <a:path>
                  <a:moveTo>
                    <a:pt x="13716" y="3429"/>
                  </a:moveTo>
                  <a:cubicBezTo>
                    <a:pt x="9144" y="-1143"/>
                    <a:pt x="4572" y="-1143"/>
                    <a:pt x="0" y="3429"/>
                  </a:cubicBezTo>
                  <a:cubicBezTo>
                    <a:pt x="4572" y="3429"/>
                    <a:pt x="9144" y="8001"/>
                    <a:pt x="13716"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59" name="Freeform: Shape 739">
              <a:extLst>
                <a:ext uri="{FF2B5EF4-FFF2-40B4-BE49-F238E27FC236}">
                  <a16:creationId xmlns:a16="http://schemas.microsoft.com/office/drawing/2014/main" id="{32079B33-8BA7-D14E-992B-9B5F466944F8}"/>
                </a:ext>
              </a:extLst>
            </p:cNvPr>
            <p:cNvSpPr/>
            <p:nvPr/>
          </p:nvSpPr>
          <p:spPr>
            <a:xfrm>
              <a:off x="8846821" y="2313231"/>
              <a:ext cx="45720" cy="45720"/>
            </a:xfrm>
            <a:custGeom>
              <a:avLst/>
              <a:gdLst>
                <a:gd name="connsiteX0" fmla="*/ 4572 w 0"/>
                <a:gd name="connsiteY0" fmla="*/ 4572 h 0"/>
                <a:gd name="connsiteX1" fmla="*/ 4572 w 0"/>
                <a:gd name="connsiteY1" fmla="*/ 4572 h 0"/>
                <a:gd name="connsiteX2" fmla="*/ 0 w 0"/>
                <a:gd name="connsiteY2" fmla="*/ 0 h 0"/>
                <a:gd name="connsiteX3" fmla="*/ 0 w 0"/>
                <a:gd name="connsiteY3" fmla="*/ 0 h 0"/>
                <a:gd name="connsiteX4" fmla="*/ 4572 w 0"/>
                <a:gd name="connsiteY4" fmla="*/ 4572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4572" y="4572"/>
                  </a:moveTo>
                  <a:cubicBezTo>
                    <a:pt x="4572" y="4572"/>
                    <a:pt x="4572" y="4572"/>
                    <a:pt x="4572" y="4572"/>
                  </a:cubicBezTo>
                  <a:cubicBezTo>
                    <a:pt x="4572" y="0"/>
                    <a:pt x="0" y="4572"/>
                    <a:pt x="0" y="0"/>
                  </a:cubicBezTo>
                  <a:cubicBezTo>
                    <a:pt x="0" y="0"/>
                    <a:pt x="0" y="0"/>
                    <a:pt x="0" y="0"/>
                  </a:cubicBezTo>
                  <a:cubicBezTo>
                    <a:pt x="0" y="4572"/>
                    <a:pt x="4572" y="4572"/>
                    <a:pt x="4572"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60" name="Freeform: Shape 740">
              <a:extLst>
                <a:ext uri="{FF2B5EF4-FFF2-40B4-BE49-F238E27FC236}">
                  <a16:creationId xmlns:a16="http://schemas.microsoft.com/office/drawing/2014/main" id="{8C10B318-E518-214A-8171-E483C10DFE3D}"/>
                </a:ext>
              </a:extLst>
            </p:cNvPr>
            <p:cNvSpPr/>
            <p:nvPr/>
          </p:nvSpPr>
          <p:spPr>
            <a:xfrm>
              <a:off x="8846821" y="2306765"/>
              <a:ext cx="45720" cy="45720"/>
            </a:xfrm>
            <a:custGeom>
              <a:avLst/>
              <a:gdLst>
                <a:gd name="connsiteX0" fmla="*/ 0 w 0"/>
                <a:gd name="connsiteY0" fmla="*/ 1894 h 0"/>
                <a:gd name="connsiteX1" fmla="*/ 4572 w 0"/>
                <a:gd name="connsiteY1" fmla="*/ 6466 h 0"/>
                <a:gd name="connsiteX2" fmla="*/ 0 w 0"/>
                <a:gd name="connsiteY2" fmla="*/ 1894 h 0"/>
              </a:gdLst>
              <a:ahLst/>
              <a:cxnLst>
                <a:cxn ang="0">
                  <a:pos x="connsiteX0" y="connsiteY0"/>
                </a:cxn>
                <a:cxn ang="0">
                  <a:pos x="connsiteX1" y="connsiteY1"/>
                </a:cxn>
                <a:cxn ang="0">
                  <a:pos x="connsiteX2" y="connsiteY2"/>
                </a:cxn>
              </a:cxnLst>
              <a:rect l="l" t="t" r="r" b="b"/>
              <a:pathLst>
                <a:path>
                  <a:moveTo>
                    <a:pt x="0" y="1894"/>
                  </a:moveTo>
                  <a:cubicBezTo>
                    <a:pt x="0" y="1894"/>
                    <a:pt x="4572" y="6466"/>
                    <a:pt x="4572" y="6466"/>
                  </a:cubicBezTo>
                  <a:cubicBezTo>
                    <a:pt x="4572" y="1894"/>
                    <a:pt x="4572" y="-2678"/>
                    <a:pt x="0" y="189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61" name="Freeform: Shape 741">
              <a:extLst>
                <a:ext uri="{FF2B5EF4-FFF2-40B4-BE49-F238E27FC236}">
                  <a16:creationId xmlns:a16="http://schemas.microsoft.com/office/drawing/2014/main" id="{BE492980-D9F2-7E4F-845B-6E7024DD8485}"/>
                </a:ext>
              </a:extLst>
            </p:cNvPr>
            <p:cNvSpPr/>
            <p:nvPr/>
          </p:nvSpPr>
          <p:spPr>
            <a:xfrm>
              <a:off x="8851393" y="2304087"/>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0" y="4572"/>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62" name="Freeform: Shape 742">
              <a:extLst>
                <a:ext uri="{FF2B5EF4-FFF2-40B4-BE49-F238E27FC236}">
                  <a16:creationId xmlns:a16="http://schemas.microsoft.com/office/drawing/2014/main" id="{EA4572AF-2605-E74F-9FA8-925C16D7566D}"/>
                </a:ext>
              </a:extLst>
            </p:cNvPr>
            <p:cNvSpPr/>
            <p:nvPr/>
          </p:nvSpPr>
          <p:spPr>
            <a:xfrm>
              <a:off x="8851393" y="2300658"/>
              <a:ext cx="45720" cy="45720"/>
            </a:xfrm>
            <a:custGeom>
              <a:avLst/>
              <a:gdLst>
                <a:gd name="connsiteX0" fmla="*/ 9144 w 0"/>
                <a:gd name="connsiteY0" fmla="*/ 3429 h 0"/>
                <a:gd name="connsiteX1" fmla="*/ 0 w 0"/>
                <a:gd name="connsiteY1" fmla="*/ 3429 h 0"/>
                <a:gd name="connsiteX2" fmla="*/ 0 w 0"/>
                <a:gd name="connsiteY2" fmla="*/ 3429 h 0"/>
                <a:gd name="connsiteX3" fmla="*/ 9144 w 0"/>
                <a:gd name="connsiteY3" fmla="*/ 3429 h 0"/>
              </a:gdLst>
              <a:ahLst/>
              <a:cxnLst>
                <a:cxn ang="0">
                  <a:pos x="connsiteX0" y="connsiteY0"/>
                </a:cxn>
                <a:cxn ang="0">
                  <a:pos x="connsiteX1" y="connsiteY1"/>
                </a:cxn>
                <a:cxn ang="0">
                  <a:pos x="connsiteX2" y="connsiteY2"/>
                </a:cxn>
                <a:cxn ang="0">
                  <a:pos x="connsiteX3" y="connsiteY3"/>
                </a:cxn>
              </a:cxnLst>
              <a:rect l="l" t="t" r="r" b="b"/>
              <a:pathLst>
                <a:path>
                  <a:moveTo>
                    <a:pt x="9144" y="3429"/>
                  </a:moveTo>
                  <a:cubicBezTo>
                    <a:pt x="9144" y="-1143"/>
                    <a:pt x="4572" y="-1143"/>
                    <a:pt x="0" y="3429"/>
                  </a:cubicBezTo>
                  <a:cubicBezTo>
                    <a:pt x="0" y="3429"/>
                    <a:pt x="0" y="3429"/>
                    <a:pt x="0" y="3429"/>
                  </a:cubicBezTo>
                  <a:cubicBezTo>
                    <a:pt x="4572" y="3429"/>
                    <a:pt x="4572" y="3429"/>
                    <a:pt x="9144"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63" name="Freeform: Shape 743">
              <a:extLst>
                <a:ext uri="{FF2B5EF4-FFF2-40B4-BE49-F238E27FC236}">
                  <a16:creationId xmlns:a16="http://schemas.microsoft.com/office/drawing/2014/main" id="{9CC47C96-E03B-404B-AB21-8B1ACB96932C}"/>
                </a:ext>
              </a:extLst>
            </p:cNvPr>
            <p:cNvSpPr/>
            <p:nvPr/>
          </p:nvSpPr>
          <p:spPr>
            <a:xfrm>
              <a:off x="8851393" y="2304087"/>
              <a:ext cx="45720" cy="45720"/>
            </a:xfrm>
            <a:custGeom>
              <a:avLst/>
              <a:gdLst>
                <a:gd name="connsiteX0" fmla="*/ 9144 w 0"/>
                <a:gd name="connsiteY0" fmla="*/ 0 h 0"/>
                <a:gd name="connsiteX1" fmla="*/ 0 w 0"/>
                <a:gd name="connsiteY1" fmla="*/ 0 h 0"/>
                <a:gd name="connsiteX2" fmla="*/ 9144 w 0"/>
                <a:gd name="connsiteY2" fmla="*/ 0 h 0"/>
              </a:gdLst>
              <a:ahLst/>
              <a:cxnLst>
                <a:cxn ang="0">
                  <a:pos x="connsiteX0" y="connsiteY0"/>
                </a:cxn>
                <a:cxn ang="0">
                  <a:pos x="connsiteX1" y="connsiteY1"/>
                </a:cxn>
                <a:cxn ang="0">
                  <a:pos x="connsiteX2" y="connsiteY2"/>
                </a:cxn>
              </a:cxnLst>
              <a:rect l="l" t="t" r="r" b="b"/>
              <a:pathLst>
                <a:path>
                  <a:moveTo>
                    <a:pt x="9144" y="0"/>
                  </a:moveTo>
                  <a:cubicBezTo>
                    <a:pt x="9144" y="0"/>
                    <a:pt x="4572" y="0"/>
                    <a:pt x="0" y="0"/>
                  </a:cubicBezTo>
                  <a:cubicBezTo>
                    <a:pt x="4572" y="4572"/>
                    <a:pt x="9144" y="9144"/>
                    <a:pt x="9144"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64" name="Freeform: Shape 744">
              <a:extLst>
                <a:ext uri="{FF2B5EF4-FFF2-40B4-BE49-F238E27FC236}">
                  <a16:creationId xmlns:a16="http://schemas.microsoft.com/office/drawing/2014/main" id="{CDAF4FC4-9E21-944B-9DBE-D2E6A1DD43DD}"/>
                </a:ext>
              </a:extLst>
            </p:cNvPr>
            <p:cNvSpPr/>
            <p:nvPr/>
          </p:nvSpPr>
          <p:spPr>
            <a:xfrm>
              <a:off x="8866252" y="2313231"/>
              <a:ext cx="45720" cy="45720"/>
            </a:xfrm>
            <a:custGeom>
              <a:avLst/>
              <a:gdLst>
                <a:gd name="connsiteX0" fmla="*/ 3429 w 0"/>
                <a:gd name="connsiteY0" fmla="*/ 0 h 0"/>
                <a:gd name="connsiteX1" fmla="*/ 3429 w 0"/>
                <a:gd name="connsiteY1" fmla="*/ 0 h 0"/>
                <a:gd name="connsiteX2" fmla="*/ 3429 w 0"/>
                <a:gd name="connsiteY2" fmla="*/ 0 h 0"/>
                <a:gd name="connsiteX3" fmla="*/ 3429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3429" y="0"/>
                  </a:moveTo>
                  <a:cubicBezTo>
                    <a:pt x="-1143" y="0"/>
                    <a:pt x="-1143" y="0"/>
                    <a:pt x="3429" y="0"/>
                  </a:cubicBezTo>
                  <a:cubicBezTo>
                    <a:pt x="-1143" y="0"/>
                    <a:pt x="-1143" y="0"/>
                    <a:pt x="3429" y="0"/>
                  </a:cubicBezTo>
                  <a:cubicBezTo>
                    <a:pt x="3429" y="0"/>
                    <a:pt x="3429" y="0"/>
                    <a:pt x="3429"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65" name="Freeform: Shape 745">
              <a:extLst>
                <a:ext uri="{FF2B5EF4-FFF2-40B4-BE49-F238E27FC236}">
                  <a16:creationId xmlns:a16="http://schemas.microsoft.com/office/drawing/2014/main" id="{D87BF5A6-3021-3244-8D5E-9E83D0F534C4}"/>
                </a:ext>
              </a:extLst>
            </p:cNvPr>
            <p:cNvSpPr/>
            <p:nvPr/>
          </p:nvSpPr>
          <p:spPr>
            <a:xfrm>
              <a:off x="9985250" y="2372667"/>
              <a:ext cx="45720" cy="45720"/>
            </a:xfrm>
            <a:custGeom>
              <a:avLst/>
              <a:gdLst>
                <a:gd name="connsiteX0" fmla="*/ 4572 w 0"/>
                <a:gd name="connsiteY0" fmla="*/ 4572 h 0"/>
                <a:gd name="connsiteX1" fmla="*/ 4572 w 0"/>
                <a:gd name="connsiteY1" fmla="*/ 4572 h 0"/>
                <a:gd name="connsiteX2" fmla="*/ 0 w 0"/>
                <a:gd name="connsiteY2" fmla="*/ 0 h 0"/>
                <a:gd name="connsiteX3" fmla="*/ 4572 w 0"/>
                <a:gd name="connsiteY3" fmla="*/ 4572 h 0"/>
              </a:gdLst>
              <a:ahLst/>
              <a:cxnLst>
                <a:cxn ang="0">
                  <a:pos x="connsiteX0" y="connsiteY0"/>
                </a:cxn>
                <a:cxn ang="0">
                  <a:pos x="connsiteX1" y="connsiteY1"/>
                </a:cxn>
                <a:cxn ang="0">
                  <a:pos x="connsiteX2" y="connsiteY2"/>
                </a:cxn>
                <a:cxn ang="0">
                  <a:pos x="connsiteX3" y="connsiteY3"/>
                </a:cxn>
              </a:cxnLst>
              <a:rect l="l" t="t" r="r" b="b"/>
              <a:pathLst>
                <a:path>
                  <a:moveTo>
                    <a:pt x="4572" y="4572"/>
                  </a:moveTo>
                  <a:cubicBezTo>
                    <a:pt x="4572" y="4572"/>
                    <a:pt x="9144" y="4572"/>
                    <a:pt x="4572" y="4572"/>
                  </a:cubicBezTo>
                  <a:cubicBezTo>
                    <a:pt x="4572" y="4572"/>
                    <a:pt x="0" y="0"/>
                    <a:pt x="0" y="0"/>
                  </a:cubicBezTo>
                  <a:cubicBezTo>
                    <a:pt x="0" y="0"/>
                    <a:pt x="4572" y="4572"/>
                    <a:pt x="4572"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66" name="Freeform: Shape 746">
              <a:extLst>
                <a:ext uri="{FF2B5EF4-FFF2-40B4-BE49-F238E27FC236}">
                  <a16:creationId xmlns:a16="http://schemas.microsoft.com/office/drawing/2014/main" id="{7F9831CE-83E1-C54C-AEEF-D1C3C5DC138E}"/>
                </a:ext>
              </a:extLst>
            </p:cNvPr>
            <p:cNvSpPr/>
            <p:nvPr/>
          </p:nvSpPr>
          <p:spPr>
            <a:xfrm>
              <a:off x="10241577" y="2358951"/>
              <a:ext cx="45720" cy="45720"/>
            </a:xfrm>
            <a:custGeom>
              <a:avLst/>
              <a:gdLst>
                <a:gd name="connsiteX0" fmla="*/ 4277 w 45720"/>
                <a:gd name="connsiteY0" fmla="*/ 13716 h 0"/>
                <a:gd name="connsiteX1" fmla="*/ 27137 w 45720"/>
                <a:gd name="connsiteY1" fmla="*/ 13716 h 0"/>
                <a:gd name="connsiteX2" fmla="*/ 54569 w 45720"/>
                <a:gd name="connsiteY2" fmla="*/ 9144 h 0"/>
                <a:gd name="connsiteX3" fmla="*/ 22565 w 45720"/>
                <a:gd name="connsiteY3" fmla="*/ 0 h 0"/>
                <a:gd name="connsiteX4" fmla="*/ 4277 w 45720"/>
                <a:gd name="connsiteY4" fmla="*/ 13716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a:moveTo>
                    <a:pt x="4277" y="13716"/>
                  </a:moveTo>
                  <a:cubicBezTo>
                    <a:pt x="13421" y="18288"/>
                    <a:pt x="17993" y="13716"/>
                    <a:pt x="27137" y="13716"/>
                  </a:cubicBezTo>
                  <a:cubicBezTo>
                    <a:pt x="31709" y="13716"/>
                    <a:pt x="54569" y="18288"/>
                    <a:pt x="54569" y="9144"/>
                  </a:cubicBezTo>
                  <a:cubicBezTo>
                    <a:pt x="54569" y="4572"/>
                    <a:pt x="27137" y="0"/>
                    <a:pt x="22565" y="0"/>
                  </a:cubicBezTo>
                  <a:cubicBezTo>
                    <a:pt x="13421" y="0"/>
                    <a:pt x="-9439" y="4572"/>
                    <a:pt x="4277" y="1371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67" name="Freeform: Shape 747">
              <a:extLst>
                <a:ext uri="{FF2B5EF4-FFF2-40B4-BE49-F238E27FC236}">
                  <a16:creationId xmlns:a16="http://schemas.microsoft.com/office/drawing/2014/main" id="{F0B7D2AA-C125-794E-B9DB-86D091DEC9B8}"/>
                </a:ext>
              </a:extLst>
            </p:cNvPr>
            <p:cNvSpPr/>
            <p:nvPr/>
          </p:nvSpPr>
          <p:spPr>
            <a:xfrm>
              <a:off x="6174140" y="3511582"/>
              <a:ext cx="45720" cy="45720"/>
            </a:xfrm>
            <a:custGeom>
              <a:avLst/>
              <a:gdLst>
                <a:gd name="connsiteX0" fmla="*/ 7203 w 0"/>
                <a:gd name="connsiteY0" fmla="*/ 8657 h 0"/>
                <a:gd name="connsiteX1" fmla="*/ 7203 w 0"/>
                <a:gd name="connsiteY1" fmla="*/ 8657 h 0"/>
                <a:gd name="connsiteX2" fmla="*/ 7203 w 0"/>
                <a:gd name="connsiteY2" fmla="*/ 8657 h 0"/>
              </a:gdLst>
              <a:ahLst/>
              <a:cxnLst>
                <a:cxn ang="0">
                  <a:pos x="connsiteX0" y="connsiteY0"/>
                </a:cxn>
                <a:cxn ang="0">
                  <a:pos x="connsiteX1" y="connsiteY1"/>
                </a:cxn>
                <a:cxn ang="0">
                  <a:pos x="connsiteX2" y="connsiteY2"/>
                </a:cxn>
              </a:cxnLst>
              <a:rect l="l" t="t" r="r" b="b"/>
              <a:pathLst>
                <a:path>
                  <a:moveTo>
                    <a:pt x="7203" y="8657"/>
                  </a:moveTo>
                  <a:cubicBezTo>
                    <a:pt x="11775" y="-487"/>
                    <a:pt x="-11085" y="-5059"/>
                    <a:pt x="7203" y="8657"/>
                  </a:cubicBezTo>
                  <a:lnTo>
                    <a:pt x="7203" y="8657"/>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68" name="Freeform: Shape 748">
              <a:extLst>
                <a:ext uri="{FF2B5EF4-FFF2-40B4-BE49-F238E27FC236}">
                  <a16:creationId xmlns:a16="http://schemas.microsoft.com/office/drawing/2014/main" id="{BE236BDA-1306-4D44-9EC2-036EAD02C604}"/>
                </a:ext>
              </a:extLst>
            </p:cNvPr>
            <p:cNvSpPr/>
            <p:nvPr/>
          </p:nvSpPr>
          <p:spPr>
            <a:xfrm>
              <a:off x="6185914" y="3486203"/>
              <a:ext cx="45720" cy="45720"/>
            </a:xfrm>
            <a:custGeom>
              <a:avLst/>
              <a:gdLst>
                <a:gd name="connsiteX0" fmla="*/ 4572 w 0"/>
                <a:gd name="connsiteY0" fmla="*/ 2032 h 0"/>
                <a:gd name="connsiteX1" fmla="*/ 0 w 0"/>
                <a:gd name="connsiteY1" fmla="*/ 2032 h 0"/>
                <a:gd name="connsiteX2" fmla="*/ 4572 w 0"/>
                <a:gd name="connsiteY2" fmla="*/ 2032 h 0"/>
              </a:gdLst>
              <a:ahLst/>
              <a:cxnLst>
                <a:cxn ang="0">
                  <a:pos x="connsiteX0" y="connsiteY0"/>
                </a:cxn>
                <a:cxn ang="0">
                  <a:pos x="connsiteX1" y="connsiteY1"/>
                </a:cxn>
                <a:cxn ang="0">
                  <a:pos x="connsiteX2" y="connsiteY2"/>
                </a:cxn>
              </a:cxnLst>
              <a:rect l="l" t="t" r="r" b="b"/>
              <a:pathLst>
                <a:path>
                  <a:moveTo>
                    <a:pt x="4572" y="2032"/>
                  </a:moveTo>
                  <a:cubicBezTo>
                    <a:pt x="4572" y="2032"/>
                    <a:pt x="0" y="-2540"/>
                    <a:pt x="0" y="2032"/>
                  </a:cubicBezTo>
                  <a:cubicBezTo>
                    <a:pt x="0" y="2032"/>
                    <a:pt x="0" y="2032"/>
                    <a:pt x="4572"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69" name="Freeform: Shape 749">
              <a:extLst>
                <a:ext uri="{FF2B5EF4-FFF2-40B4-BE49-F238E27FC236}">
                  <a16:creationId xmlns:a16="http://schemas.microsoft.com/office/drawing/2014/main" id="{319E3375-17E0-DD4C-8F4D-84944F93381B}"/>
                </a:ext>
              </a:extLst>
            </p:cNvPr>
            <p:cNvSpPr/>
            <p:nvPr/>
          </p:nvSpPr>
          <p:spPr>
            <a:xfrm>
              <a:off x="9930386" y="3047291"/>
              <a:ext cx="45720" cy="45720"/>
            </a:xfrm>
            <a:custGeom>
              <a:avLst/>
              <a:gdLst>
                <a:gd name="connsiteX0" fmla="*/ 0 w 0"/>
                <a:gd name="connsiteY0" fmla="*/ 2032 h 0"/>
                <a:gd name="connsiteX1" fmla="*/ 0 w 0"/>
                <a:gd name="connsiteY1" fmla="*/ 2032 h 0"/>
                <a:gd name="connsiteX2" fmla="*/ 0 w 0"/>
                <a:gd name="connsiteY2" fmla="*/ 2032 h 0"/>
              </a:gdLst>
              <a:ahLst/>
              <a:cxnLst>
                <a:cxn ang="0">
                  <a:pos x="connsiteX0" y="connsiteY0"/>
                </a:cxn>
                <a:cxn ang="0">
                  <a:pos x="connsiteX1" y="connsiteY1"/>
                </a:cxn>
                <a:cxn ang="0">
                  <a:pos x="connsiteX2" y="connsiteY2"/>
                </a:cxn>
              </a:cxnLst>
              <a:rect l="l" t="t" r="r" b="b"/>
              <a:pathLst>
                <a:path>
                  <a:moveTo>
                    <a:pt x="0" y="2032"/>
                  </a:moveTo>
                  <a:cubicBezTo>
                    <a:pt x="0" y="2032"/>
                    <a:pt x="0" y="-2540"/>
                    <a:pt x="0" y="2032"/>
                  </a:cubicBezTo>
                  <a:cubicBezTo>
                    <a:pt x="0" y="2032"/>
                    <a:pt x="0" y="2032"/>
                    <a:pt x="0"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70" name="Freeform: Shape 750">
              <a:extLst>
                <a:ext uri="{FF2B5EF4-FFF2-40B4-BE49-F238E27FC236}">
                  <a16:creationId xmlns:a16="http://schemas.microsoft.com/office/drawing/2014/main" id="{92E2584E-7E1A-AD4F-8D60-FE5D6805C664}"/>
                </a:ext>
              </a:extLst>
            </p:cNvPr>
            <p:cNvSpPr/>
            <p:nvPr/>
          </p:nvSpPr>
          <p:spPr>
            <a:xfrm>
              <a:off x="9994394" y="3256206"/>
              <a:ext cx="45720" cy="45720"/>
            </a:xfrm>
            <a:custGeom>
              <a:avLst/>
              <a:gdLst>
                <a:gd name="connsiteX0" fmla="*/ 9144 w 0"/>
                <a:gd name="connsiteY0" fmla="*/ 3429 h 0"/>
                <a:gd name="connsiteX1" fmla="*/ 0 w 0"/>
                <a:gd name="connsiteY1" fmla="*/ 3429 h 0"/>
                <a:gd name="connsiteX2" fmla="*/ 9144 w 0"/>
                <a:gd name="connsiteY2" fmla="*/ 3429 h 0"/>
              </a:gdLst>
              <a:ahLst/>
              <a:cxnLst>
                <a:cxn ang="0">
                  <a:pos x="connsiteX0" y="connsiteY0"/>
                </a:cxn>
                <a:cxn ang="0">
                  <a:pos x="connsiteX1" y="connsiteY1"/>
                </a:cxn>
                <a:cxn ang="0">
                  <a:pos x="connsiteX2" y="connsiteY2"/>
                </a:cxn>
              </a:cxnLst>
              <a:rect l="l" t="t" r="r" b="b"/>
              <a:pathLst>
                <a:path>
                  <a:moveTo>
                    <a:pt x="9144" y="3429"/>
                  </a:moveTo>
                  <a:cubicBezTo>
                    <a:pt x="9144" y="-1143"/>
                    <a:pt x="4572" y="-1143"/>
                    <a:pt x="0" y="3429"/>
                  </a:cubicBezTo>
                  <a:cubicBezTo>
                    <a:pt x="4572" y="3429"/>
                    <a:pt x="4572" y="3429"/>
                    <a:pt x="9144"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71" name="Freeform: Shape 751">
              <a:extLst>
                <a:ext uri="{FF2B5EF4-FFF2-40B4-BE49-F238E27FC236}">
                  <a16:creationId xmlns:a16="http://schemas.microsoft.com/office/drawing/2014/main" id="{5196156A-FF39-554B-894D-25F3BD25716F}"/>
                </a:ext>
              </a:extLst>
            </p:cNvPr>
            <p:cNvSpPr/>
            <p:nvPr/>
          </p:nvSpPr>
          <p:spPr>
            <a:xfrm>
              <a:off x="9994394" y="325049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4572" y="4572"/>
                    <a:pt x="4572" y="4572"/>
                    <a:pt x="0" y="0"/>
                  </a:cubicBezTo>
                  <a:cubicBezTo>
                    <a:pt x="9144" y="4572"/>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72" name="Freeform: Shape 752">
              <a:extLst>
                <a:ext uri="{FF2B5EF4-FFF2-40B4-BE49-F238E27FC236}">
                  <a16:creationId xmlns:a16="http://schemas.microsoft.com/office/drawing/2014/main" id="{1980643C-3EBE-6046-B08E-A48C61E1F542}"/>
                </a:ext>
              </a:extLst>
            </p:cNvPr>
            <p:cNvSpPr/>
            <p:nvPr/>
          </p:nvSpPr>
          <p:spPr>
            <a:xfrm>
              <a:off x="9998966" y="326420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4572"/>
                    <a:pt x="0" y="0"/>
                  </a:cubicBezTo>
                  <a:cubicBezTo>
                    <a:pt x="4572" y="0"/>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73" name="Freeform: Shape 753">
              <a:extLst>
                <a:ext uri="{FF2B5EF4-FFF2-40B4-BE49-F238E27FC236}">
                  <a16:creationId xmlns:a16="http://schemas.microsoft.com/office/drawing/2014/main" id="{BDA2DDF0-ADC9-E846-A3A9-35168DEF17A6}"/>
                </a:ext>
              </a:extLst>
            </p:cNvPr>
            <p:cNvSpPr/>
            <p:nvPr/>
          </p:nvSpPr>
          <p:spPr>
            <a:xfrm>
              <a:off x="9944102" y="340593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74" name="Freeform: Shape 754">
              <a:extLst>
                <a:ext uri="{FF2B5EF4-FFF2-40B4-BE49-F238E27FC236}">
                  <a16:creationId xmlns:a16="http://schemas.microsoft.com/office/drawing/2014/main" id="{35726178-B262-334A-B200-C1DC696544CB}"/>
                </a:ext>
              </a:extLst>
            </p:cNvPr>
            <p:cNvSpPr/>
            <p:nvPr/>
          </p:nvSpPr>
          <p:spPr>
            <a:xfrm>
              <a:off x="9944102" y="340593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75" name="Freeform: Shape 755">
              <a:extLst>
                <a:ext uri="{FF2B5EF4-FFF2-40B4-BE49-F238E27FC236}">
                  <a16:creationId xmlns:a16="http://schemas.microsoft.com/office/drawing/2014/main" id="{91542AF7-BE6A-D640-8F19-1AFB5E22E056}"/>
                </a:ext>
              </a:extLst>
            </p:cNvPr>
            <p:cNvSpPr/>
            <p:nvPr/>
          </p:nvSpPr>
          <p:spPr>
            <a:xfrm>
              <a:off x="9940882" y="3402510"/>
              <a:ext cx="45720" cy="45720"/>
            </a:xfrm>
            <a:custGeom>
              <a:avLst/>
              <a:gdLst>
                <a:gd name="connsiteX0" fmla="*/ 3220 w 0"/>
                <a:gd name="connsiteY0" fmla="*/ 3429 h 0"/>
                <a:gd name="connsiteX1" fmla="*/ 3220 w 0"/>
                <a:gd name="connsiteY1" fmla="*/ 3429 h 0"/>
                <a:gd name="connsiteX2" fmla="*/ 3220 w 0"/>
                <a:gd name="connsiteY2" fmla="*/ 3429 h 0"/>
              </a:gdLst>
              <a:ahLst/>
              <a:cxnLst>
                <a:cxn ang="0">
                  <a:pos x="connsiteX0" y="connsiteY0"/>
                </a:cxn>
                <a:cxn ang="0">
                  <a:pos x="connsiteX1" y="connsiteY1"/>
                </a:cxn>
                <a:cxn ang="0">
                  <a:pos x="connsiteX2" y="connsiteY2"/>
                </a:cxn>
              </a:cxnLst>
              <a:rect l="l" t="t" r="r" b="b"/>
              <a:pathLst>
                <a:path>
                  <a:moveTo>
                    <a:pt x="3220" y="3429"/>
                  </a:moveTo>
                  <a:cubicBezTo>
                    <a:pt x="7792" y="-1143"/>
                    <a:pt x="-5924" y="-1143"/>
                    <a:pt x="3220" y="3429"/>
                  </a:cubicBezTo>
                  <a:lnTo>
                    <a:pt x="3220" y="3429"/>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76" name="Freeform: Shape 756">
              <a:extLst>
                <a:ext uri="{FF2B5EF4-FFF2-40B4-BE49-F238E27FC236}">
                  <a16:creationId xmlns:a16="http://schemas.microsoft.com/office/drawing/2014/main" id="{6DD4B8E7-5059-6A45-A01F-2D4DE1D0F0FD}"/>
                </a:ext>
              </a:extLst>
            </p:cNvPr>
            <p:cNvSpPr/>
            <p:nvPr/>
          </p:nvSpPr>
          <p:spPr>
            <a:xfrm>
              <a:off x="9944102" y="340593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77" name="Freeform: Shape 757">
              <a:extLst>
                <a:ext uri="{FF2B5EF4-FFF2-40B4-BE49-F238E27FC236}">
                  <a16:creationId xmlns:a16="http://schemas.microsoft.com/office/drawing/2014/main" id="{614A6EC5-FDB7-324E-80CE-D50E229014C2}"/>
                </a:ext>
              </a:extLst>
            </p:cNvPr>
            <p:cNvSpPr/>
            <p:nvPr/>
          </p:nvSpPr>
          <p:spPr>
            <a:xfrm>
              <a:off x="9944102" y="340593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78" name="Freeform: Shape 758">
              <a:extLst>
                <a:ext uri="{FF2B5EF4-FFF2-40B4-BE49-F238E27FC236}">
                  <a16:creationId xmlns:a16="http://schemas.microsoft.com/office/drawing/2014/main" id="{3BE7F73C-3BE2-374B-B8BD-FA6F918D2528}"/>
                </a:ext>
              </a:extLst>
            </p:cNvPr>
            <p:cNvSpPr/>
            <p:nvPr/>
          </p:nvSpPr>
          <p:spPr>
            <a:xfrm>
              <a:off x="9782939" y="3487528"/>
              <a:ext cx="45720" cy="45720"/>
            </a:xfrm>
            <a:custGeom>
              <a:avLst/>
              <a:gdLst>
                <a:gd name="connsiteX0" fmla="*/ 33147 w 45720"/>
                <a:gd name="connsiteY0" fmla="*/ 37283 h 0"/>
                <a:gd name="connsiteX1" fmla="*/ 37719 w 45720"/>
                <a:gd name="connsiteY1" fmla="*/ 32711 h 0"/>
                <a:gd name="connsiteX2" fmla="*/ 37719 w 45720"/>
                <a:gd name="connsiteY2" fmla="*/ 32711 h 0"/>
                <a:gd name="connsiteX3" fmla="*/ 42291 w 45720"/>
                <a:gd name="connsiteY3" fmla="*/ 23567 h 0"/>
                <a:gd name="connsiteX4" fmla="*/ 46863 w 45720"/>
                <a:gd name="connsiteY4" fmla="*/ 14423 h 0"/>
                <a:gd name="connsiteX5" fmla="*/ 46863 w 45720"/>
                <a:gd name="connsiteY5" fmla="*/ 5279 h 0"/>
                <a:gd name="connsiteX6" fmla="*/ 37719 w 45720"/>
                <a:gd name="connsiteY6" fmla="*/ 5279 h 0"/>
                <a:gd name="connsiteX7" fmla="*/ 24003 w 45720"/>
                <a:gd name="connsiteY7" fmla="*/ 5279 h 0"/>
                <a:gd name="connsiteX8" fmla="*/ 14859 w 45720"/>
                <a:gd name="connsiteY8" fmla="*/ 9851 h 0"/>
                <a:gd name="connsiteX9" fmla="*/ 5715 w 45720"/>
                <a:gd name="connsiteY9" fmla="*/ 14423 h 0"/>
                <a:gd name="connsiteX10" fmla="*/ 1143 w 45720"/>
                <a:gd name="connsiteY10" fmla="*/ 32711 h 0"/>
                <a:gd name="connsiteX11" fmla="*/ 33147 w 45720"/>
                <a:gd name="connsiteY11" fmla="*/ 37283 h 0"/>
                <a:gd name="connsiteX12" fmla="*/ 33147 w 45720"/>
                <a:gd name="connsiteY12" fmla="*/ 37283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20">
                  <a:moveTo>
                    <a:pt x="33147" y="37283"/>
                  </a:moveTo>
                  <a:cubicBezTo>
                    <a:pt x="33147" y="37283"/>
                    <a:pt x="37719" y="32711"/>
                    <a:pt x="37719" y="32711"/>
                  </a:cubicBezTo>
                  <a:cubicBezTo>
                    <a:pt x="37719" y="32711"/>
                    <a:pt x="33147" y="37283"/>
                    <a:pt x="37719" y="32711"/>
                  </a:cubicBezTo>
                  <a:cubicBezTo>
                    <a:pt x="42291" y="32711"/>
                    <a:pt x="42291" y="28139"/>
                    <a:pt x="42291" y="23567"/>
                  </a:cubicBezTo>
                  <a:cubicBezTo>
                    <a:pt x="42291" y="18995"/>
                    <a:pt x="46863" y="18995"/>
                    <a:pt x="46863" y="14423"/>
                  </a:cubicBezTo>
                  <a:cubicBezTo>
                    <a:pt x="51435" y="14423"/>
                    <a:pt x="46863" y="9851"/>
                    <a:pt x="46863" y="5279"/>
                  </a:cubicBezTo>
                  <a:cubicBezTo>
                    <a:pt x="46863" y="707"/>
                    <a:pt x="37719" y="-3865"/>
                    <a:pt x="37719" y="5279"/>
                  </a:cubicBezTo>
                  <a:cubicBezTo>
                    <a:pt x="33147" y="707"/>
                    <a:pt x="28575" y="5279"/>
                    <a:pt x="24003" y="5279"/>
                  </a:cubicBezTo>
                  <a:cubicBezTo>
                    <a:pt x="19431" y="5279"/>
                    <a:pt x="14859" y="5279"/>
                    <a:pt x="14859" y="9851"/>
                  </a:cubicBezTo>
                  <a:cubicBezTo>
                    <a:pt x="5715" y="9851"/>
                    <a:pt x="10287" y="9851"/>
                    <a:pt x="5715" y="14423"/>
                  </a:cubicBezTo>
                  <a:cubicBezTo>
                    <a:pt x="-3429" y="18995"/>
                    <a:pt x="1143" y="23567"/>
                    <a:pt x="1143" y="32711"/>
                  </a:cubicBezTo>
                  <a:cubicBezTo>
                    <a:pt x="5715" y="37283"/>
                    <a:pt x="14859" y="41855"/>
                    <a:pt x="33147" y="37283"/>
                  </a:cubicBezTo>
                  <a:cubicBezTo>
                    <a:pt x="28575" y="37283"/>
                    <a:pt x="28575" y="37283"/>
                    <a:pt x="33147" y="37283"/>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79" name="Freeform: Shape 759">
              <a:extLst>
                <a:ext uri="{FF2B5EF4-FFF2-40B4-BE49-F238E27FC236}">
                  <a16:creationId xmlns:a16="http://schemas.microsoft.com/office/drawing/2014/main" id="{0A0D05C7-C283-564A-8761-C062C5E40C1C}"/>
                </a:ext>
              </a:extLst>
            </p:cNvPr>
            <p:cNvSpPr/>
            <p:nvPr/>
          </p:nvSpPr>
          <p:spPr>
            <a:xfrm>
              <a:off x="9841486" y="3451659"/>
              <a:ext cx="45720" cy="45720"/>
            </a:xfrm>
            <a:custGeom>
              <a:avLst/>
              <a:gdLst>
                <a:gd name="connsiteX0" fmla="*/ 2032 w 0"/>
                <a:gd name="connsiteY0" fmla="*/ 0 h 0"/>
                <a:gd name="connsiteX1" fmla="*/ 2032 w 0"/>
                <a:gd name="connsiteY1" fmla="*/ 0 h 0"/>
                <a:gd name="connsiteX2" fmla="*/ 2032 w 0"/>
                <a:gd name="connsiteY2" fmla="*/ 0 h 0"/>
              </a:gdLst>
              <a:ahLst/>
              <a:cxnLst>
                <a:cxn ang="0">
                  <a:pos x="connsiteX0" y="connsiteY0"/>
                </a:cxn>
                <a:cxn ang="0">
                  <a:pos x="connsiteX1" y="connsiteY1"/>
                </a:cxn>
                <a:cxn ang="0">
                  <a:pos x="connsiteX2" y="connsiteY2"/>
                </a:cxn>
              </a:cxnLst>
              <a:rect l="l" t="t" r="r" b="b"/>
              <a:pathLst>
                <a:path>
                  <a:moveTo>
                    <a:pt x="2032" y="0"/>
                  </a:moveTo>
                  <a:cubicBezTo>
                    <a:pt x="2032" y="0"/>
                    <a:pt x="-2540" y="0"/>
                    <a:pt x="2032" y="0"/>
                  </a:cubicBezTo>
                  <a:cubicBezTo>
                    <a:pt x="-2540" y="0"/>
                    <a:pt x="2032" y="0"/>
                    <a:pt x="203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80" name="Freeform: Shape 760">
              <a:extLst>
                <a:ext uri="{FF2B5EF4-FFF2-40B4-BE49-F238E27FC236}">
                  <a16:creationId xmlns:a16="http://schemas.microsoft.com/office/drawing/2014/main" id="{E6FB5624-A72A-ED44-A5C3-AAB656B55DED}"/>
                </a:ext>
              </a:extLst>
            </p:cNvPr>
            <p:cNvSpPr/>
            <p:nvPr/>
          </p:nvSpPr>
          <p:spPr>
            <a:xfrm>
              <a:off x="9855202" y="3447087"/>
              <a:ext cx="45720" cy="45720"/>
            </a:xfrm>
            <a:custGeom>
              <a:avLst/>
              <a:gdLst>
                <a:gd name="connsiteX0" fmla="*/ 2032 w 0"/>
                <a:gd name="connsiteY0" fmla="*/ 0 h 0"/>
                <a:gd name="connsiteX1" fmla="*/ 2032 w 0"/>
                <a:gd name="connsiteY1" fmla="*/ 0 h 0"/>
                <a:gd name="connsiteX2" fmla="*/ 2032 w 0"/>
                <a:gd name="connsiteY2" fmla="*/ 0 h 0"/>
                <a:gd name="connsiteX3" fmla="*/ 2032 w 0"/>
                <a:gd name="connsiteY3" fmla="*/ 0 h 0"/>
                <a:gd name="connsiteX4" fmla="*/ 2032 w 0"/>
                <a:gd name="connsiteY4" fmla="*/ 0 h 0"/>
                <a:gd name="connsiteX5" fmla="*/ 2032 w 0"/>
                <a:gd name="connsiteY5"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2032" y="0"/>
                  </a:moveTo>
                  <a:cubicBezTo>
                    <a:pt x="2032" y="0"/>
                    <a:pt x="-2540" y="4572"/>
                    <a:pt x="2032" y="0"/>
                  </a:cubicBezTo>
                  <a:cubicBezTo>
                    <a:pt x="-2540" y="4572"/>
                    <a:pt x="2032" y="4572"/>
                    <a:pt x="2032" y="0"/>
                  </a:cubicBezTo>
                  <a:cubicBezTo>
                    <a:pt x="2032" y="4572"/>
                    <a:pt x="2032" y="4572"/>
                    <a:pt x="2032" y="0"/>
                  </a:cubicBezTo>
                  <a:cubicBezTo>
                    <a:pt x="2032" y="4572"/>
                    <a:pt x="2032" y="4572"/>
                    <a:pt x="2032" y="0"/>
                  </a:cubicBezTo>
                  <a:cubicBezTo>
                    <a:pt x="2032" y="4572"/>
                    <a:pt x="2032" y="0"/>
                    <a:pt x="203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81" name="Freeform: Shape 761">
              <a:extLst>
                <a:ext uri="{FF2B5EF4-FFF2-40B4-BE49-F238E27FC236}">
                  <a16:creationId xmlns:a16="http://schemas.microsoft.com/office/drawing/2014/main" id="{B448D044-1C46-7D47-9CB0-7C3C53D3E4B8}"/>
                </a:ext>
              </a:extLst>
            </p:cNvPr>
            <p:cNvSpPr/>
            <p:nvPr/>
          </p:nvSpPr>
          <p:spPr>
            <a:xfrm>
              <a:off x="5440678" y="2704529"/>
              <a:ext cx="45720" cy="45720"/>
            </a:xfrm>
            <a:custGeom>
              <a:avLst/>
              <a:gdLst>
                <a:gd name="connsiteX0" fmla="*/ 0 w 0"/>
                <a:gd name="connsiteY0" fmla="*/ 6466 h 0"/>
                <a:gd name="connsiteX1" fmla="*/ 9144 w 0"/>
                <a:gd name="connsiteY1" fmla="*/ 1894 h 0"/>
                <a:gd name="connsiteX2" fmla="*/ 0 w 0"/>
                <a:gd name="connsiteY2" fmla="*/ 6466 h 0"/>
              </a:gdLst>
              <a:ahLst/>
              <a:cxnLst>
                <a:cxn ang="0">
                  <a:pos x="connsiteX0" y="connsiteY0"/>
                </a:cxn>
                <a:cxn ang="0">
                  <a:pos x="connsiteX1" y="connsiteY1"/>
                </a:cxn>
                <a:cxn ang="0">
                  <a:pos x="connsiteX2" y="connsiteY2"/>
                </a:cxn>
              </a:cxnLst>
              <a:rect l="l" t="t" r="r" b="b"/>
              <a:pathLst>
                <a:path>
                  <a:moveTo>
                    <a:pt x="0" y="6466"/>
                  </a:moveTo>
                  <a:cubicBezTo>
                    <a:pt x="4572" y="6466"/>
                    <a:pt x="4572" y="6466"/>
                    <a:pt x="9144" y="1894"/>
                  </a:cubicBezTo>
                  <a:cubicBezTo>
                    <a:pt x="4572" y="-2678"/>
                    <a:pt x="0" y="1894"/>
                    <a:pt x="0" y="646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82" name="Freeform: Shape 762">
              <a:extLst>
                <a:ext uri="{FF2B5EF4-FFF2-40B4-BE49-F238E27FC236}">
                  <a16:creationId xmlns:a16="http://schemas.microsoft.com/office/drawing/2014/main" id="{00FDB5E5-2AFD-9646-8093-CB3B3968DB16}"/>
                </a:ext>
              </a:extLst>
            </p:cNvPr>
            <p:cNvSpPr/>
            <p:nvPr/>
          </p:nvSpPr>
          <p:spPr>
            <a:xfrm>
              <a:off x="5463538" y="2807007"/>
              <a:ext cx="45720" cy="45720"/>
            </a:xfrm>
            <a:custGeom>
              <a:avLst/>
              <a:gdLst>
                <a:gd name="connsiteX0" fmla="*/ 0 w 0"/>
                <a:gd name="connsiteY0" fmla="*/ 9144 h 0"/>
                <a:gd name="connsiteX1" fmla="*/ 4572 w 0"/>
                <a:gd name="connsiteY1" fmla="*/ 9144 h 0"/>
                <a:gd name="connsiteX2" fmla="*/ 0 w 0"/>
                <a:gd name="connsiteY2" fmla="*/ 0 h 0"/>
                <a:gd name="connsiteX3" fmla="*/ 0 w 0"/>
                <a:gd name="connsiteY3" fmla="*/ 9144 h 0"/>
                <a:gd name="connsiteX4" fmla="*/ 0 w 0"/>
                <a:gd name="connsiteY4" fmla="*/ 9144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0" y="9144"/>
                  </a:moveTo>
                  <a:cubicBezTo>
                    <a:pt x="0" y="13716"/>
                    <a:pt x="4572" y="9144"/>
                    <a:pt x="4572" y="9144"/>
                  </a:cubicBezTo>
                  <a:cubicBezTo>
                    <a:pt x="4572" y="4572"/>
                    <a:pt x="4572" y="0"/>
                    <a:pt x="0" y="0"/>
                  </a:cubicBezTo>
                  <a:cubicBezTo>
                    <a:pt x="0" y="4572"/>
                    <a:pt x="0" y="9144"/>
                    <a:pt x="0" y="9144"/>
                  </a:cubicBezTo>
                  <a:cubicBezTo>
                    <a:pt x="4572" y="9144"/>
                    <a:pt x="0" y="9144"/>
                    <a:pt x="0" y="914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83" name="Freeform: Shape 763">
              <a:extLst>
                <a:ext uri="{FF2B5EF4-FFF2-40B4-BE49-F238E27FC236}">
                  <a16:creationId xmlns:a16="http://schemas.microsoft.com/office/drawing/2014/main" id="{3003D1E3-86DD-F940-8780-E2833F3323D8}"/>
                </a:ext>
              </a:extLst>
            </p:cNvPr>
            <p:cNvSpPr/>
            <p:nvPr/>
          </p:nvSpPr>
          <p:spPr>
            <a:xfrm>
              <a:off x="6195058" y="255097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4572"/>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84" name="Freeform: Shape 764">
              <a:extLst>
                <a:ext uri="{FF2B5EF4-FFF2-40B4-BE49-F238E27FC236}">
                  <a16:creationId xmlns:a16="http://schemas.microsoft.com/office/drawing/2014/main" id="{368D42D7-FB70-CC4A-A415-2EC5C9DA60AA}"/>
                </a:ext>
              </a:extLst>
            </p:cNvPr>
            <p:cNvSpPr/>
            <p:nvPr/>
          </p:nvSpPr>
          <p:spPr>
            <a:xfrm>
              <a:off x="6252172" y="2733855"/>
              <a:ext cx="45720" cy="45720"/>
            </a:xfrm>
            <a:custGeom>
              <a:avLst/>
              <a:gdLst>
                <a:gd name="connsiteX0" fmla="*/ 6894 w 0"/>
                <a:gd name="connsiteY0" fmla="*/ 9144 h 0"/>
                <a:gd name="connsiteX1" fmla="*/ 20610 w 0"/>
                <a:gd name="connsiteY1" fmla="*/ 0 h 0"/>
                <a:gd name="connsiteX2" fmla="*/ 6894 w 0"/>
                <a:gd name="connsiteY2" fmla="*/ 9144 h 0"/>
              </a:gdLst>
              <a:ahLst/>
              <a:cxnLst>
                <a:cxn ang="0">
                  <a:pos x="connsiteX0" y="connsiteY0"/>
                </a:cxn>
                <a:cxn ang="0">
                  <a:pos x="connsiteX1" y="connsiteY1"/>
                </a:cxn>
                <a:cxn ang="0">
                  <a:pos x="connsiteX2" y="connsiteY2"/>
                </a:cxn>
              </a:cxnLst>
              <a:rect l="l" t="t" r="r" b="b"/>
              <a:pathLst>
                <a:path>
                  <a:moveTo>
                    <a:pt x="6894" y="9144"/>
                  </a:moveTo>
                  <a:cubicBezTo>
                    <a:pt x="16038" y="13716"/>
                    <a:pt x="25182" y="13716"/>
                    <a:pt x="20610" y="0"/>
                  </a:cubicBezTo>
                  <a:cubicBezTo>
                    <a:pt x="11466" y="0"/>
                    <a:pt x="-11394" y="4572"/>
                    <a:pt x="6894" y="914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85" name="Freeform: Shape 765">
              <a:extLst>
                <a:ext uri="{FF2B5EF4-FFF2-40B4-BE49-F238E27FC236}">
                  <a16:creationId xmlns:a16="http://schemas.microsoft.com/office/drawing/2014/main" id="{661FEDA0-5DA9-9C47-875E-871445349CB8}"/>
                </a:ext>
              </a:extLst>
            </p:cNvPr>
            <p:cNvSpPr/>
            <p:nvPr/>
          </p:nvSpPr>
          <p:spPr>
            <a:xfrm>
              <a:off x="6277354" y="2761287"/>
              <a:ext cx="45720" cy="45720"/>
            </a:xfrm>
            <a:custGeom>
              <a:avLst/>
              <a:gdLst>
                <a:gd name="connsiteX0" fmla="*/ 9144 w 0"/>
                <a:gd name="connsiteY0" fmla="*/ 0 h 0"/>
                <a:gd name="connsiteX1" fmla="*/ 0 w 0"/>
                <a:gd name="connsiteY1" fmla="*/ 4572 h 0"/>
                <a:gd name="connsiteX2" fmla="*/ 9144 w 0"/>
                <a:gd name="connsiteY2" fmla="*/ 0 h 0"/>
              </a:gdLst>
              <a:ahLst/>
              <a:cxnLst>
                <a:cxn ang="0">
                  <a:pos x="connsiteX0" y="connsiteY0"/>
                </a:cxn>
                <a:cxn ang="0">
                  <a:pos x="connsiteX1" y="connsiteY1"/>
                </a:cxn>
                <a:cxn ang="0">
                  <a:pos x="connsiteX2" y="connsiteY2"/>
                </a:cxn>
              </a:cxnLst>
              <a:rect l="l" t="t" r="r" b="b"/>
              <a:pathLst>
                <a:path>
                  <a:moveTo>
                    <a:pt x="9144" y="0"/>
                  </a:moveTo>
                  <a:cubicBezTo>
                    <a:pt x="4572" y="0"/>
                    <a:pt x="0" y="0"/>
                    <a:pt x="0" y="4572"/>
                  </a:cubicBezTo>
                  <a:cubicBezTo>
                    <a:pt x="4572" y="4572"/>
                    <a:pt x="13716" y="0"/>
                    <a:pt x="9144"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86" name="Freeform: Shape 766">
              <a:extLst>
                <a:ext uri="{FF2B5EF4-FFF2-40B4-BE49-F238E27FC236}">
                  <a16:creationId xmlns:a16="http://schemas.microsoft.com/office/drawing/2014/main" id="{E3BB13ED-6B29-7442-BEEE-D254355E3961}"/>
                </a:ext>
              </a:extLst>
            </p:cNvPr>
            <p:cNvSpPr/>
            <p:nvPr/>
          </p:nvSpPr>
          <p:spPr>
            <a:xfrm>
              <a:off x="6286498" y="2731823"/>
              <a:ext cx="45720" cy="45720"/>
            </a:xfrm>
            <a:custGeom>
              <a:avLst/>
              <a:gdLst>
                <a:gd name="connsiteX0" fmla="*/ 0 w 0"/>
                <a:gd name="connsiteY0" fmla="*/ 2032 h 0"/>
                <a:gd name="connsiteX1" fmla="*/ 0 w 0"/>
                <a:gd name="connsiteY1" fmla="*/ 2032 h 0"/>
                <a:gd name="connsiteX2" fmla="*/ 0 w 0"/>
                <a:gd name="connsiteY2" fmla="*/ 6604 h 0"/>
                <a:gd name="connsiteX3" fmla="*/ 0 w 0"/>
                <a:gd name="connsiteY3" fmla="*/ 6604 h 0"/>
                <a:gd name="connsiteX4" fmla="*/ 0 w 0"/>
                <a:gd name="connsiteY4" fmla="*/ 6604 h 0"/>
                <a:gd name="connsiteX5" fmla="*/ 0 w 0"/>
                <a:gd name="connsiteY5" fmla="*/ 2032 h 0"/>
                <a:gd name="connsiteX6" fmla="*/ 0 w 0"/>
                <a:gd name="connsiteY6" fmla="*/ 2032 h 0"/>
                <a:gd name="connsiteX7" fmla="*/ 0 w 0"/>
                <a:gd name="connsiteY7" fmla="*/ 2032 h 0"/>
                <a:gd name="connsiteX8" fmla="*/ 0 w 0"/>
                <a:gd name="connsiteY8" fmla="*/ 2032 h 0"/>
                <a:gd name="connsiteX9" fmla="*/ 0 w 0"/>
                <a:gd name="connsiteY9" fmla="*/ 2032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a:moveTo>
                    <a:pt x="0" y="2032"/>
                  </a:moveTo>
                  <a:cubicBezTo>
                    <a:pt x="0" y="2032"/>
                    <a:pt x="0" y="2032"/>
                    <a:pt x="0" y="2032"/>
                  </a:cubicBezTo>
                  <a:cubicBezTo>
                    <a:pt x="0" y="6604"/>
                    <a:pt x="0" y="6604"/>
                    <a:pt x="0" y="6604"/>
                  </a:cubicBezTo>
                  <a:cubicBezTo>
                    <a:pt x="0" y="6604"/>
                    <a:pt x="0" y="6604"/>
                    <a:pt x="0" y="6604"/>
                  </a:cubicBezTo>
                  <a:cubicBezTo>
                    <a:pt x="0" y="6604"/>
                    <a:pt x="0" y="6604"/>
                    <a:pt x="0" y="6604"/>
                  </a:cubicBezTo>
                  <a:cubicBezTo>
                    <a:pt x="4572" y="6604"/>
                    <a:pt x="4572" y="6604"/>
                    <a:pt x="0" y="2032"/>
                  </a:cubicBezTo>
                  <a:cubicBezTo>
                    <a:pt x="4572" y="2032"/>
                    <a:pt x="4572" y="2032"/>
                    <a:pt x="0" y="2032"/>
                  </a:cubicBezTo>
                  <a:cubicBezTo>
                    <a:pt x="4572" y="2032"/>
                    <a:pt x="4572" y="2032"/>
                    <a:pt x="0" y="2032"/>
                  </a:cubicBezTo>
                  <a:cubicBezTo>
                    <a:pt x="4572" y="2032"/>
                    <a:pt x="4572" y="2032"/>
                    <a:pt x="0" y="2032"/>
                  </a:cubicBezTo>
                  <a:cubicBezTo>
                    <a:pt x="4572" y="2032"/>
                    <a:pt x="4572" y="-2540"/>
                    <a:pt x="0"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87" name="Freeform: Shape 767">
              <a:extLst>
                <a:ext uri="{FF2B5EF4-FFF2-40B4-BE49-F238E27FC236}">
                  <a16:creationId xmlns:a16="http://schemas.microsoft.com/office/drawing/2014/main" id="{EE790065-D0DB-3443-91AA-CCC10067657E}"/>
                </a:ext>
              </a:extLst>
            </p:cNvPr>
            <p:cNvSpPr/>
            <p:nvPr/>
          </p:nvSpPr>
          <p:spPr>
            <a:xfrm>
              <a:off x="6336790" y="2656131"/>
              <a:ext cx="45720" cy="45720"/>
            </a:xfrm>
            <a:custGeom>
              <a:avLst/>
              <a:gdLst>
                <a:gd name="connsiteX0" fmla="*/ 4572 w 0"/>
                <a:gd name="connsiteY0" fmla="*/ 0 h 0"/>
                <a:gd name="connsiteX1" fmla="*/ 0 w 0"/>
                <a:gd name="connsiteY1" fmla="*/ 4572 h 0"/>
                <a:gd name="connsiteX2" fmla="*/ 4572 w 0"/>
                <a:gd name="connsiteY2" fmla="*/ 0 h 0"/>
              </a:gdLst>
              <a:ahLst/>
              <a:cxnLst>
                <a:cxn ang="0">
                  <a:pos x="connsiteX0" y="connsiteY0"/>
                </a:cxn>
                <a:cxn ang="0">
                  <a:pos x="connsiteX1" y="connsiteY1"/>
                </a:cxn>
                <a:cxn ang="0">
                  <a:pos x="connsiteX2" y="connsiteY2"/>
                </a:cxn>
              </a:cxnLst>
              <a:rect l="l" t="t" r="r" b="b"/>
              <a:pathLst>
                <a:path>
                  <a:moveTo>
                    <a:pt x="4572" y="0"/>
                  </a:moveTo>
                  <a:cubicBezTo>
                    <a:pt x="4572" y="0"/>
                    <a:pt x="0" y="0"/>
                    <a:pt x="0" y="4572"/>
                  </a:cubicBezTo>
                  <a:cubicBezTo>
                    <a:pt x="0" y="4572"/>
                    <a:pt x="0" y="0"/>
                    <a:pt x="457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88" name="Freeform: Shape 768">
              <a:extLst>
                <a:ext uri="{FF2B5EF4-FFF2-40B4-BE49-F238E27FC236}">
                  <a16:creationId xmlns:a16="http://schemas.microsoft.com/office/drawing/2014/main" id="{D61D647C-B12F-8840-8339-8EEC40933B02}"/>
                </a:ext>
              </a:extLst>
            </p:cNvPr>
            <p:cNvSpPr/>
            <p:nvPr/>
          </p:nvSpPr>
          <p:spPr>
            <a:xfrm>
              <a:off x="6318503" y="2660703"/>
              <a:ext cx="45720" cy="45720"/>
            </a:xfrm>
            <a:custGeom>
              <a:avLst/>
              <a:gdLst>
                <a:gd name="connsiteX0" fmla="*/ 32004 w 0"/>
                <a:gd name="connsiteY0" fmla="*/ 4572 h 0"/>
                <a:gd name="connsiteX1" fmla="*/ 27432 w 0"/>
                <a:gd name="connsiteY1" fmla="*/ 4572 h 0"/>
                <a:gd name="connsiteX2" fmla="*/ 27432 w 0"/>
                <a:gd name="connsiteY2" fmla="*/ 0 h 0"/>
                <a:gd name="connsiteX3" fmla="*/ 22860 w 0"/>
                <a:gd name="connsiteY3" fmla="*/ 4572 h 0"/>
                <a:gd name="connsiteX4" fmla="*/ 18288 w 0"/>
                <a:gd name="connsiteY4" fmla="*/ 4572 h 0"/>
                <a:gd name="connsiteX5" fmla="*/ 18288 w 0"/>
                <a:gd name="connsiteY5" fmla="*/ 0 h 0"/>
                <a:gd name="connsiteX6" fmla="*/ 4572 w 0"/>
                <a:gd name="connsiteY6" fmla="*/ 9144 h 0"/>
                <a:gd name="connsiteX7" fmla="*/ 9144 w 0"/>
                <a:gd name="connsiteY7" fmla="*/ 4572 h 0"/>
                <a:gd name="connsiteX8" fmla="*/ 0 w 0"/>
                <a:gd name="connsiteY8" fmla="*/ 13716 h 0"/>
                <a:gd name="connsiteX9" fmla="*/ 18288 w 0"/>
                <a:gd name="connsiteY9" fmla="*/ 9144 h 0"/>
                <a:gd name="connsiteX10" fmla="*/ 13716 w 0"/>
                <a:gd name="connsiteY10" fmla="*/ 13716 h 0"/>
                <a:gd name="connsiteX11" fmla="*/ 18288 w 0"/>
                <a:gd name="connsiteY11" fmla="*/ 13716 h 0"/>
                <a:gd name="connsiteX12" fmla="*/ 13716 w 0"/>
                <a:gd name="connsiteY12" fmla="*/ 18288 h 0"/>
                <a:gd name="connsiteX13" fmla="*/ 13716 w 0"/>
                <a:gd name="connsiteY13" fmla="*/ 18288 h 0"/>
                <a:gd name="connsiteX14" fmla="*/ 22860 w 0"/>
                <a:gd name="connsiteY14" fmla="*/ 9144 h 0"/>
                <a:gd name="connsiteX15" fmla="*/ 22860 w 0"/>
                <a:gd name="connsiteY15" fmla="*/ 13716 h 0"/>
                <a:gd name="connsiteX16" fmla="*/ 32004 w 0"/>
                <a:gd name="connsiteY16" fmla="*/ 4572 h 0"/>
                <a:gd name="connsiteX17" fmla="*/ 22860 w 0"/>
                <a:gd name="connsiteY17" fmla="*/ 9144 h 0"/>
                <a:gd name="connsiteX18" fmla="*/ 22860 w 0"/>
                <a:gd name="connsiteY18" fmla="*/ 9144 h 0"/>
                <a:gd name="connsiteX19" fmla="*/ 22860 w 0"/>
                <a:gd name="connsiteY19" fmla="*/ 9144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a:moveTo>
                    <a:pt x="32004" y="4572"/>
                  </a:moveTo>
                  <a:cubicBezTo>
                    <a:pt x="27432" y="4572"/>
                    <a:pt x="36576" y="0"/>
                    <a:pt x="27432" y="4572"/>
                  </a:cubicBezTo>
                  <a:cubicBezTo>
                    <a:pt x="27432" y="4572"/>
                    <a:pt x="27432" y="0"/>
                    <a:pt x="27432" y="0"/>
                  </a:cubicBezTo>
                  <a:cubicBezTo>
                    <a:pt x="22860" y="0"/>
                    <a:pt x="22860" y="4572"/>
                    <a:pt x="22860" y="4572"/>
                  </a:cubicBezTo>
                  <a:cubicBezTo>
                    <a:pt x="27432" y="0"/>
                    <a:pt x="22860" y="4572"/>
                    <a:pt x="18288" y="4572"/>
                  </a:cubicBezTo>
                  <a:cubicBezTo>
                    <a:pt x="27432" y="0"/>
                    <a:pt x="18288" y="4572"/>
                    <a:pt x="18288" y="0"/>
                  </a:cubicBezTo>
                  <a:cubicBezTo>
                    <a:pt x="13716" y="4572"/>
                    <a:pt x="9144" y="0"/>
                    <a:pt x="4572" y="9144"/>
                  </a:cubicBezTo>
                  <a:cubicBezTo>
                    <a:pt x="9144" y="9144"/>
                    <a:pt x="9144" y="9144"/>
                    <a:pt x="9144" y="4572"/>
                  </a:cubicBezTo>
                  <a:cubicBezTo>
                    <a:pt x="4572" y="9144"/>
                    <a:pt x="0" y="9144"/>
                    <a:pt x="0" y="13716"/>
                  </a:cubicBezTo>
                  <a:cubicBezTo>
                    <a:pt x="4572" y="18288"/>
                    <a:pt x="9144" y="13716"/>
                    <a:pt x="18288" y="9144"/>
                  </a:cubicBezTo>
                  <a:cubicBezTo>
                    <a:pt x="18288" y="9144"/>
                    <a:pt x="18288" y="13716"/>
                    <a:pt x="13716" y="13716"/>
                  </a:cubicBezTo>
                  <a:cubicBezTo>
                    <a:pt x="13716" y="13716"/>
                    <a:pt x="13716" y="13716"/>
                    <a:pt x="18288" y="13716"/>
                  </a:cubicBezTo>
                  <a:cubicBezTo>
                    <a:pt x="18288" y="13716"/>
                    <a:pt x="18288" y="18288"/>
                    <a:pt x="13716" y="18288"/>
                  </a:cubicBezTo>
                  <a:cubicBezTo>
                    <a:pt x="13716" y="18288"/>
                    <a:pt x="13716" y="18288"/>
                    <a:pt x="13716" y="18288"/>
                  </a:cubicBezTo>
                  <a:cubicBezTo>
                    <a:pt x="18288" y="13716"/>
                    <a:pt x="18288" y="13716"/>
                    <a:pt x="22860" y="9144"/>
                  </a:cubicBezTo>
                  <a:cubicBezTo>
                    <a:pt x="22860" y="9144"/>
                    <a:pt x="22860" y="9144"/>
                    <a:pt x="22860" y="13716"/>
                  </a:cubicBezTo>
                  <a:cubicBezTo>
                    <a:pt x="27432" y="13716"/>
                    <a:pt x="32004" y="9144"/>
                    <a:pt x="32004" y="4572"/>
                  </a:cubicBezTo>
                  <a:close/>
                  <a:moveTo>
                    <a:pt x="22860" y="9144"/>
                  </a:moveTo>
                  <a:cubicBezTo>
                    <a:pt x="22860" y="9144"/>
                    <a:pt x="22860" y="9144"/>
                    <a:pt x="22860" y="9144"/>
                  </a:cubicBezTo>
                  <a:cubicBezTo>
                    <a:pt x="22860" y="9144"/>
                    <a:pt x="22860" y="9144"/>
                    <a:pt x="22860" y="914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89" name="Freeform: Shape 769">
              <a:extLst>
                <a:ext uri="{FF2B5EF4-FFF2-40B4-BE49-F238E27FC236}">
                  <a16:creationId xmlns:a16="http://schemas.microsoft.com/office/drawing/2014/main" id="{113E8083-A3A9-4945-973F-A97F98D0BF77}"/>
                </a:ext>
              </a:extLst>
            </p:cNvPr>
            <p:cNvSpPr/>
            <p:nvPr/>
          </p:nvSpPr>
          <p:spPr>
            <a:xfrm>
              <a:off x="6341363" y="266984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90" name="Freeform: Shape 770">
              <a:extLst>
                <a:ext uri="{FF2B5EF4-FFF2-40B4-BE49-F238E27FC236}">
                  <a16:creationId xmlns:a16="http://schemas.microsoft.com/office/drawing/2014/main" id="{74A3EB18-3343-0B49-AE24-B6196D09866B}"/>
                </a:ext>
              </a:extLst>
            </p:cNvPr>
            <p:cNvSpPr/>
            <p:nvPr/>
          </p:nvSpPr>
          <p:spPr>
            <a:xfrm>
              <a:off x="6501383" y="285272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4572"/>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91" name="Freeform: Shape 771">
              <a:extLst>
                <a:ext uri="{FF2B5EF4-FFF2-40B4-BE49-F238E27FC236}">
                  <a16:creationId xmlns:a16="http://schemas.microsoft.com/office/drawing/2014/main" id="{FC59FB1F-3793-2342-A444-33FA9D1077E8}"/>
                </a:ext>
              </a:extLst>
            </p:cNvPr>
            <p:cNvSpPr/>
            <p:nvPr/>
          </p:nvSpPr>
          <p:spPr>
            <a:xfrm>
              <a:off x="6501383" y="2848155"/>
              <a:ext cx="45720" cy="45720"/>
            </a:xfrm>
            <a:custGeom>
              <a:avLst/>
              <a:gdLst>
                <a:gd name="connsiteX0" fmla="*/ 4572 w 0"/>
                <a:gd name="connsiteY0" fmla="*/ 0 h 0"/>
                <a:gd name="connsiteX1" fmla="*/ 0 w 0"/>
                <a:gd name="connsiteY1" fmla="*/ 4572 h 0"/>
                <a:gd name="connsiteX2" fmla="*/ 0 w 0"/>
                <a:gd name="connsiteY2" fmla="*/ 9144 h 0"/>
                <a:gd name="connsiteX3" fmla="*/ 4572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4572" y="0"/>
                  </a:moveTo>
                  <a:cubicBezTo>
                    <a:pt x="4572" y="0"/>
                    <a:pt x="0" y="4572"/>
                    <a:pt x="0" y="4572"/>
                  </a:cubicBezTo>
                  <a:cubicBezTo>
                    <a:pt x="0" y="4572"/>
                    <a:pt x="0" y="4572"/>
                    <a:pt x="0" y="9144"/>
                  </a:cubicBezTo>
                  <a:cubicBezTo>
                    <a:pt x="4572" y="4572"/>
                    <a:pt x="4572" y="4572"/>
                    <a:pt x="457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92" name="Freeform: Shape 772">
              <a:extLst>
                <a:ext uri="{FF2B5EF4-FFF2-40B4-BE49-F238E27FC236}">
                  <a16:creationId xmlns:a16="http://schemas.microsoft.com/office/drawing/2014/main" id="{8493A3E6-2402-0B4A-B697-239F47946EF0}"/>
                </a:ext>
              </a:extLst>
            </p:cNvPr>
            <p:cNvSpPr/>
            <p:nvPr/>
          </p:nvSpPr>
          <p:spPr>
            <a:xfrm>
              <a:off x="6432803" y="2922450"/>
              <a:ext cx="45720" cy="45720"/>
            </a:xfrm>
            <a:custGeom>
              <a:avLst/>
              <a:gdLst>
                <a:gd name="connsiteX0" fmla="*/ 0 w 0"/>
                <a:gd name="connsiteY0" fmla="*/ 3429 h 0"/>
                <a:gd name="connsiteX1" fmla="*/ 0 w 0"/>
                <a:gd name="connsiteY1" fmla="*/ 3429 h 0"/>
                <a:gd name="connsiteX2" fmla="*/ 0 w 0"/>
                <a:gd name="connsiteY2" fmla="*/ 3429 h 0"/>
              </a:gdLst>
              <a:ahLst/>
              <a:cxnLst>
                <a:cxn ang="0">
                  <a:pos x="connsiteX0" y="connsiteY0"/>
                </a:cxn>
                <a:cxn ang="0">
                  <a:pos x="connsiteX1" y="connsiteY1"/>
                </a:cxn>
                <a:cxn ang="0">
                  <a:pos x="connsiteX2" y="connsiteY2"/>
                </a:cxn>
              </a:cxnLst>
              <a:rect l="l" t="t" r="r" b="b"/>
              <a:pathLst>
                <a:path>
                  <a:moveTo>
                    <a:pt x="0" y="3429"/>
                  </a:moveTo>
                  <a:cubicBezTo>
                    <a:pt x="4572" y="3429"/>
                    <a:pt x="4572" y="3429"/>
                    <a:pt x="0" y="3429"/>
                  </a:cubicBezTo>
                  <a:cubicBezTo>
                    <a:pt x="4572" y="-1143"/>
                    <a:pt x="0" y="-1143"/>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93" name="Freeform: Shape 773">
              <a:extLst>
                <a:ext uri="{FF2B5EF4-FFF2-40B4-BE49-F238E27FC236}">
                  <a16:creationId xmlns:a16="http://schemas.microsoft.com/office/drawing/2014/main" id="{5FC8A612-EA70-6244-9D1F-3E68005D0602}"/>
                </a:ext>
              </a:extLst>
            </p:cNvPr>
            <p:cNvSpPr/>
            <p:nvPr/>
          </p:nvSpPr>
          <p:spPr>
            <a:xfrm>
              <a:off x="6441947" y="2932991"/>
              <a:ext cx="45720" cy="45720"/>
            </a:xfrm>
            <a:custGeom>
              <a:avLst/>
              <a:gdLst>
                <a:gd name="connsiteX0" fmla="*/ 0 w 0"/>
                <a:gd name="connsiteY0" fmla="*/ 2032 h 0"/>
                <a:gd name="connsiteX1" fmla="*/ 0 w 0"/>
                <a:gd name="connsiteY1" fmla="*/ 2032 h 0"/>
                <a:gd name="connsiteX2" fmla="*/ 0 w 0"/>
                <a:gd name="connsiteY2" fmla="*/ 2032 h 0"/>
                <a:gd name="connsiteX3" fmla="*/ 0 w 0"/>
                <a:gd name="connsiteY3" fmla="*/ 2032 h 0"/>
              </a:gdLst>
              <a:ahLst/>
              <a:cxnLst>
                <a:cxn ang="0">
                  <a:pos x="connsiteX0" y="connsiteY0"/>
                </a:cxn>
                <a:cxn ang="0">
                  <a:pos x="connsiteX1" y="connsiteY1"/>
                </a:cxn>
                <a:cxn ang="0">
                  <a:pos x="connsiteX2" y="connsiteY2"/>
                </a:cxn>
                <a:cxn ang="0">
                  <a:pos x="connsiteX3" y="connsiteY3"/>
                </a:cxn>
              </a:cxnLst>
              <a:rect l="l" t="t" r="r" b="b"/>
              <a:pathLst>
                <a:path>
                  <a:moveTo>
                    <a:pt x="0" y="2032"/>
                  </a:moveTo>
                  <a:cubicBezTo>
                    <a:pt x="0" y="2032"/>
                    <a:pt x="0" y="2032"/>
                    <a:pt x="0" y="2032"/>
                  </a:cubicBezTo>
                  <a:cubicBezTo>
                    <a:pt x="0" y="2032"/>
                    <a:pt x="0" y="-2540"/>
                    <a:pt x="0" y="2032"/>
                  </a:cubicBezTo>
                  <a:cubicBezTo>
                    <a:pt x="0" y="-2540"/>
                    <a:pt x="0" y="2032"/>
                    <a:pt x="0"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94" name="Freeform: Shape 774">
              <a:extLst>
                <a:ext uri="{FF2B5EF4-FFF2-40B4-BE49-F238E27FC236}">
                  <a16:creationId xmlns:a16="http://schemas.microsoft.com/office/drawing/2014/main" id="{59DE9FCF-BB8E-8849-A328-E8C35576E5DE}"/>
                </a:ext>
              </a:extLst>
            </p:cNvPr>
            <p:cNvSpPr/>
            <p:nvPr/>
          </p:nvSpPr>
          <p:spPr>
            <a:xfrm>
              <a:off x="6368795" y="2592123"/>
              <a:ext cx="45720" cy="45720"/>
            </a:xfrm>
            <a:custGeom>
              <a:avLst/>
              <a:gdLst>
                <a:gd name="connsiteX0" fmla="*/ 4572 w 0"/>
                <a:gd name="connsiteY0" fmla="*/ 0 h 0"/>
                <a:gd name="connsiteX1" fmla="*/ 0 w 0"/>
                <a:gd name="connsiteY1" fmla="*/ 4572 h 0"/>
                <a:gd name="connsiteX2" fmla="*/ 4572 w 0"/>
                <a:gd name="connsiteY2" fmla="*/ 0 h 0"/>
              </a:gdLst>
              <a:ahLst/>
              <a:cxnLst>
                <a:cxn ang="0">
                  <a:pos x="connsiteX0" y="connsiteY0"/>
                </a:cxn>
                <a:cxn ang="0">
                  <a:pos x="connsiteX1" y="connsiteY1"/>
                </a:cxn>
                <a:cxn ang="0">
                  <a:pos x="connsiteX2" y="connsiteY2"/>
                </a:cxn>
              </a:cxnLst>
              <a:rect l="l" t="t" r="r" b="b"/>
              <a:pathLst>
                <a:path>
                  <a:moveTo>
                    <a:pt x="4572" y="0"/>
                  </a:moveTo>
                  <a:cubicBezTo>
                    <a:pt x="4572" y="0"/>
                    <a:pt x="0" y="0"/>
                    <a:pt x="0" y="4572"/>
                  </a:cubicBezTo>
                  <a:cubicBezTo>
                    <a:pt x="4572" y="4572"/>
                    <a:pt x="4572" y="4572"/>
                    <a:pt x="457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95" name="Freeform: Shape 775">
              <a:extLst>
                <a:ext uri="{FF2B5EF4-FFF2-40B4-BE49-F238E27FC236}">
                  <a16:creationId xmlns:a16="http://schemas.microsoft.com/office/drawing/2014/main" id="{278264B6-C2E3-CA4F-8C20-454666A37990}"/>
                </a:ext>
              </a:extLst>
            </p:cNvPr>
            <p:cNvSpPr/>
            <p:nvPr/>
          </p:nvSpPr>
          <p:spPr>
            <a:xfrm>
              <a:off x="6347078" y="2640383"/>
              <a:ext cx="45720" cy="45720"/>
            </a:xfrm>
            <a:custGeom>
              <a:avLst/>
              <a:gdLst>
                <a:gd name="connsiteX0" fmla="*/ 3429 w 0"/>
                <a:gd name="connsiteY0" fmla="*/ 2032 h 0"/>
                <a:gd name="connsiteX1" fmla="*/ 3429 w 0"/>
                <a:gd name="connsiteY1" fmla="*/ 2032 h 0"/>
                <a:gd name="connsiteX2" fmla="*/ 3429 w 0"/>
                <a:gd name="connsiteY2" fmla="*/ 2032 h 0"/>
              </a:gdLst>
              <a:ahLst/>
              <a:cxnLst>
                <a:cxn ang="0">
                  <a:pos x="connsiteX0" y="connsiteY0"/>
                </a:cxn>
                <a:cxn ang="0">
                  <a:pos x="connsiteX1" y="connsiteY1"/>
                </a:cxn>
                <a:cxn ang="0">
                  <a:pos x="connsiteX2" y="connsiteY2"/>
                </a:cxn>
              </a:cxnLst>
              <a:rect l="l" t="t" r="r" b="b"/>
              <a:pathLst>
                <a:path>
                  <a:moveTo>
                    <a:pt x="3429" y="2032"/>
                  </a:moveTo>
                  <a:cubicBezTo>
                    <a:pt x="-1143" y="-2540"/>
                    <a:pt x="-1143" y="2032"/>
                    <a:pt x="3429" y="2032"/>
                  </a:cubicBezTo>
                  <a:cubicBezTo>
                    <a:pt x="-1143" y="2032"/>
                    <a:pt x="3429" y="2032"/>
                    <a:pt x="3429"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96" name="Freeform: Shape 776">
              <a:extLst>
                <a:ext uri="{FF2B5EF4-FFF2-40B4-BE49-F238E27FC236}">
                  <a16:creationId xmlns:a16="http://schemas.microsoft.com/office/drawing/2014/main" id="{8C573FEE-C52D-F54B-A673-D52E5E0445F8}"/>
                </a:ext>
              </a:extLst>
            </p:cNvPr>
            <p:cNvSpPr/>
            <p:nvPr/>
          </p:nvSpPr>
          <p:spPr>
            <a:xfrm>
              <a:off x="6444487" y="2211940"/>
              <a:ext cx="45720" cy="45720"/>
            </a:xfrm>
            <a:custGeom>
              <a:avLst/>
              <a:gdLst>
                <a:gd name="connsiteX0" fmla="*/ 2032 w 0"/>
                <a:gd name="connsiteY0" fmla="*/ 5279 h 0"/>
                <a:gd name="connsiteX1" fmla="*/ 2032 w 0"/>
                <a:gd name="connsiteY1" fmla="*/ 5279 h 0"/>
                <a:gd name="connsiteX2" fmla="*/ 15748 w 0"/>
                <a:gd name="connsiteY2" fmla="*/ 5279 h 0"/>
                <a:gd name="connsiteX3" fmla="*/ 2032 w 0"/>
                <a:gd name="connsiteY3" fmla="*/ 5279 h 0"/>
                <a:gd name="connsiteX4" fmla="*/ 2032 w 0"/>
                <a:gd name="connsiteY4" fmla="*/ 52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032" y="5279"/>
                  </a:moveTo>
                  <a:cubicBezTo>
                    <a:pt x="2032" y="5279"/>
                    <a:pt x="2032" y="5279"/>
                    <a:pt x="2032" y="5279"/>
                  </a:cubicBezTo>
                  <a:cubicBezTo>
                    <a:pt x="6604" y="5279"/>
                    <a:pt x="11176" y="9851"/>
                    <a:pt x="15748" y="5279"/>
                  </a:cubicBezTo>
                  <a:cubicBezTo>
                    <a:pt x="24892" y="-3865"/>
                    <a:pt x="2032" y="707"/>
                    <a:pt x="2032" y="5279"/>
                  </a:cubicBezTo>
                  <a:cubicBezTo>
                    <a:pt x="-2540" y="5279"/>
                    <a:pt x="2032" y="5279"/>
                    <a:pt x="2032" y="527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97" name="Freeform: Shape 777">
              <a:extLst>
                <a:ext uri="{FF2B5EF4-FFF2-40B4-BE49-F238E27FC236}">
                  <a16:creationId xmlns:a16="http://schemas.microsoft.com/office/drawing/2014/main" id="{FD24E03C-F5E7-5549-A9E9-AB5A5DEB8048}"/>
                </a:ext>
              </a:extLst>
            </p:cNvPr>
            <p:cNvSpPr/>
            <p:nvPr/>
          </p:nvSpPr>
          <p:spPr>
            <a:xfrm>
              <a:off x="6475094" y="2241222"/>
              <a:ext cx="45720" cy="45720"/>
            </a:xfrm>
            <a:custGeom>
              <a:avLst/>
              <a:gdLst>
                <a:gd name="connsiteX0" fmla="*/ 3429 w 0"/>
                <a:gd name="connsiteY0" fmla="*/ 3429 h 0"/>
                <a:gd name="connsiteX1" fmla="*/ 3429 w 0"/>
                <a:gd name="connsiteY1" fmla="*/ 3429 h 0"/>
                <a:gd name="connsiteX2" fmla="*/ 3429 w 0"/>
                <a:gd name="connsiteY2" fmla="*/ 3429 h 0"/>
                <a:gd name="connsiteX3" fmla="*/ 3429 w 0"/>
                <a:gd name="connsiteY3" fmla="*/ 3429 h 0"/>
              </a:gdLst>
              <a:ahLst/>
              <a:cxnLst>
                <a:cxn ang="0">
                  <a:pos x="connsiteX0" y="connsiteY0"/>
                </a:cxn>
                <a:cxn ang="0">
                  <a:pos x="connsiteX1" y="connsiteY1"/>
                </a:cxn>
                <a:cxn ang="0">
                  <a:pos x="connsiteX2" y="connsiteY2"/>
                </a:cxn>
                <a:cxn ang="0">
                  <a:pos x="connsiteX3" y="connsiteY3"/>
                </a:cxn>
              </a:cxnLst>
              <a:rect l="l" t="t" r="r" b="b"/>
              <a:pathLst>
                <a:path>
                  <a:moveTo>
                    <a:pt x="3429" y="3429"/>
                  </a:moveTo>
                  <a:cubicBezTo>
                    <a:pt x="3429" y="3429"/>
                    <a:pt x="3429" y="-1143"/>
                    <a:pt x="3429" y="3429"/>
                  </a:cubicBezTo>
                  <a:cubicBezTo>
                    <a:pt x="3429" y="-1143"/>
                    <a:pt x="-1143" y="-1143"/>
                    <a:pt x="3429" y="3429"/>
                  </a:cubicBezTo>
                  <a:cubicBezTo>
                    <a:pt x="-1143" y="3429"/>
                    <a:pt x="-1143" y="3429"/>
                    <a:pt x="3429"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98" name="Freeform: Shape 778">
              <a:extLst>
                <a:ext uri="{FF2B5EF4-FFF2-40B4-BE49-F238E27FC236}">
                  <a16:creationId xmlns:a16="http://schemas.microsoft.com/office/drawing/2014/main" id="{4AF8A7CC-4ED2-3142-A2C0-A76B45BA6936}"/>
                </a:ext>
              </a:extLst>
            </p:cNvPr>
            <p:cNvSpPr/>
            <p:nvPr/>
          </p:nvSpPr>
          <p:spPr>
            <a:xfrm>
              <a:off x="6707123" y="223093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099" name="Freeform: Shape 779">
              <a:extLst>
                <a:ext uri="{FF2B5EF4-FFF2-40B4-BE49-F238E27FC236}">
                  <a16:creationId xmlns:a16="http://schemas.microsoft.com/office/drawing/2014/main" id="{F8EE7DAD-6E2E-4C49-A78C-92D4F408F564}"/>
                </a:ext>
              </a:extLst>
            </p:cNvPr>
            <p:cNvSpPr/>
            <p:nvPr/>
          </p:nvSpPr>
          <p:spPr>
            <a:xfrm>
              <a:off x="6720839" y="218064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00" name="Freeform: Shape 780">
              <a:extLst>
                <a:ext uri="{FF2B5EF4-FFF2-40B4-BE49-F238E27FC236}">
                  <a16:creationId xmlns:a16="http://schemas.microsoft.com/office/drawing/2014/main" id="{1CAFCF28-6F48-9E45-ABD4-423E31BBF052}"/>
                </a:ext>
              </a:extLst>
            </p:cNvPr>
            <p:cNvSpPr/>
            <p:nvPr/>
          </p:nvSpPr>
          <p:spPr>
            <a:xfrm>
              <a:off x="6711695" y="224465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01" name="Freeform: Shape 781">
              <a:extLst>
                <a:ext uri="{FF2B5EF4-FFF2-40B4-BE49-F238E27FC236}">
                  <a16:creationId xmlns:a16="http://schemas.microsoft.com/office/drawing/2014/main" id="{7C8B8945-B553-5C46-AC44-78209A95FFC7}"/>
                </a:ext>
              </a:extLst>
            </p:cNvPr>
            <p:cNvSpPr/>
            <p:nvPr/>
          </p:nvSpPr>
          <p:spPr>
            <a:xfrm>
              <a:off x="6510527" y="2217219"/>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 name="connsiteX4" fmla="*/ 0 w 0"/>
                <a:gd name="connsiteY4" fmla="*/ 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0" y="0"/>
                  </a:moveTo>
                  <a:cubicBezTo>
                    <a:pt x="0" y="0"/>
                    <a:pt x="0" y="0"/>
                    <a:pt x="0" y="0"/>
                  </a:cubicBezTo>
                  <a:cubicBezTo>
                    <a:pt x="0" y="0"/>
                    <a:pt x="0" y="0"/>
                    <a:pt x="0" y="0"/>
                  </a:cubicBez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02" name="Freeform: Shape 782">
              <a:extLst>
                <a:ext uri="{FF2B5EF4-FFF2-40B4-BE49-F238E27FC236}">
                  <a16:creationId xmlns:a16="http://schemas.microsoft.com/office/drawing/2014/main" id="{86D45627-577E-0B4C-B111-AF93617384CF}"/>
                </a:ext>
              </a:extLst>
            </p:cNvPr>
            <p:cNvSpPr/>
            <p:nvPr/>
          </p:nvSpPr>
          <p:spPr>
            <a:xfrm>
              <a:off x="6485773" y="2171499"/>
              <a:ext cx="457200" cy="91440"/>
            </a:xfrm>
            <a:custGeom>
              <a:avLst/>
              <a:gdLst>
                <a:gd name="connsiteX0" fmla="*/ 1894 w 457200"/>
                <a:gd name="connsiteY0" fmla="*/ 54864 h 91440"/>
                <a:gd name="connsiteX1" fmla="*/ 38470 w 457200"/>
                <a:gd name="connsiteY1" fmla="*/ 54864 h 91440"/>
                <a:gd name="connsiteX2" fmla="*/ 33898 w 457200"/>
                <a:gd name="connsiteY2" fmla="*/ 54864 h 91440"/>
                <a:gd name="connsiteX3" fmla="*/ 38470 w 457200"/>
                <a:gd name="connsiteY3" fmla="*/ 54864 h 91440"/>
                <a:gd name="connsiteX4" fmla="*/ 6466 w 457200"/>
                <a:gd name="connsiteY4" fmla="*/ 59436 h 91440"/>
                <a:gd name="connsiteX5" fmla="*/ 11038 w 457200"/>
                <a:gd name="connsiteY5" fmla="*/ 64008 h 91440"/>
                <a:gd name="connsiteX6" fmla="*/ 6466 w 457200"/>
                <a:gd name="connsiteY6" fmla="*/ 64008 h 91440"/>
                <a:gd name="connsiteX7" fmla="*/ 24754 w 457200"/>
                <a:gd name="connsiteY7" fmla="*/ 68580 h 91440"/>
                <a:gd name="connsiteX8" fmla="*/ 11038 w 457200"/>
                <a:gd name="connsiteY8" fmla="*/ 68580 h 91440"/>
                <a:gd name="connsiteX9" fmla="*/ 52186 w 457200"/>
                <a:gd name="connsiteY9" fmla="*/ 73152 h 91440"/>
                <a:gd name="connsiteX10" fmla="*/ 52186 w 457200"/>
                <a:gd name="connsiteY10" fmla="*/ 64008 h 91440"/>
                <a:gd name="connsiteX11" fmla="*/ 75046 w 457200"/>
                <a:gd name="connsiteY11" fmla="*/ 64008 h 91440"/>
                <a:gd name="connsiteX12" fmla="*/ 65902 w 457200"/>
                <a:gd name="connsiteY12" fmla="*/ 68580 h 91440"/>
                <a:gd name="connsiteX13" fmla="*/ 79618 w 457200"/>
                <a:gd name="connsiteY13" fmla="*/ 64008 h 91440"/>
                <a:gd name="connsiteX14" fmla="*/ 75046 w 457200"/>
                <a:gd name="connsiteY14" fmla="*/ 64008 h 91440"/>
                <a:gd name="connsiteX15" fmla="*/ 79618 w 457200"/>
                <a:gd name="connsiteY15" fmla="*/ 59436 h 91440"/>
                <a:gd name="connsiteX16" fmla="*/ 75046 w 457200"/>
                <a:gd name="connsiteY16" fmla="*/ 64008 h 91440"/>
                <a:gd name="connsiteX17" fmla="*/ 84190 w 457200"/>
                <a:gd name="connsiteY17" fmla="*/ 64008 h 91440"/>
                <a:gd name="connsiteX18" fmla="*/ 84190 w 457200"/>
                <a:gd name="connsiteY18" fmla="*/ 64008 h 91440"/>
                <a:gd name="connsiteX19" fmla="*/ 65902 w 457200"/>
                <a:gd name="connsiteY19" fmla="*/ 73152 h 91440"/>
                <a:gd name="connsiteX20" fmla="*/ 84190 w 457200"/>
                <a:gd name="connsiteY20" fmla="*/ 73152 h 91440"/>
                <a:gd name="connsiteX21" fmla="*/ 79618 w 457200"/>
                <a:gd name="connsiteY21" fmla="*/ 77724 h 91440"/>
                <a:gd name="connsiteX22" fmla="*/ 107050 w 457200"/>
                <a:gd name="connsiteY22" fmla="*/ 68580 h 91440"/>
                <a:gd name="connsiteX23" fmla="*/ 107050 w 457200"/>
                <a:gd name="connsiteY23" fmla="*/ 68580 h 91440"/>
                <a:gd name="connsiteX24" fmla="*/ 93334 w 457200"/>
                <a:gd name="connsiteY24" fmla="*/ 73152 h 91440"/>
                <a:gd name="connsiteX25" fmla="*/ 84190 w 457200"/>
                <a:gd name="connsiteY25" fmla="*/ 77724 h 91440"/>
                <a:gd name="connsiteX26" fmla="*/ 88762 w 457200"/>
                <a:gd name="connsiteY26" fmla="*/ 77724 h 91440"/>
                <a:gd name="connsiteX27" fmla="*/ 79618 w 457200"/>
                <a:gd name="connsiteY27" fmla="*/ 82296 h 91440"/>
                <a:gd name="connsiteX28" fmla="*/ 79618 w 457200"/>
                <a:gd name="connsiteY28" fmla="*/ 82296 h 91440"/>
                <a:gd name="connsiteX29" fmla="*/ 102478 w 457200"/>
                <a:gd name="connsiteY29" fmla="*/ 82296 h 91440"/>
                <a:gd name="connsiteX30" fmla="*/ 75046 w 457200"/>
                <a:gd name="connsiteY30" fmla="*/ 82296 h 91440"/>
                <a:gd name="connsiteX31" fmla="*/ 65902 w 457200"/>
                <a:gd name="connsiteY31" fmla="*/ 73152 h 91440"/>
                <a:gd name="connsiteX32" fmla="*/ 47614 w 457200"/>
                <a:gd name="connsiteY32" fmla="*/ 77724 h 91440"/>
                <a:gd name="connsiteX33" fmla="*/ 47614 w 457200"/>
                <a:gd name="connsiteY33" fmla="*/ 82296 h 91440"/>
                <a:gd name="connsiteX34" fmla="*/ 52186 w 457200"/>
                <a:gd name="connsiteY34" fmla="*/ 82296 h 91440"/>
                <a:gd name="connsiteX35" fmla="*/ 1894 w 457200"/>
                <a:gd name="connsiteY35" fmla="*/ 96012 h 91440"/>
                <a:gd name="connsiteX36" fmla="*/ 15610 w 457200"/>
                <a:gd name="connsiteY36" fmla="*/ 96012 h 91440"/>
                <a:gd name="connsiteX37" fmla="*/ 11038 w 457200"/>
                <a:gd name="connsiteY37" fmla="*/ 96012 h 91440"/>
                <a:gd name="connsiteX38" fmla="*/ 11038 w 457200"/>
                <a:gd name="connsiteY38" fmla="*/ 96012 h 91440"/>
                <a:gd name="connsiteX39" fmla="*/ 20182 w 457200"/>
                <a:gd name="connsiteY39" fmla="*/ 91440 h 91440"/>
                <a:gd name="connsiteX40" fmla="*/ 15610 w 457200"/>
                <a:gd name="connsiteY40" fmla="*/ 96012 h 91440"/>
                <a:gd name="connsiteX41" fmla="*/ 20182 w 457200"/>
                <a:gd name="connsiteY41" fmla="*/ 96012 h 91440"/>
                <a:gd name="connsiteX42" fmla="*/ 29326 w 457200"/>
                <a:gd name="connsiteY42" fmla="*/ 91440 h 91440"/>
                <a:gd name="connsiteX43" fmla="*/ 43042 w 457200"/>
                <a:gd name="connsiteY43" fmla="*/ 91440 h 91440"/>
                <a:gd name="connsiteX44" fmla="*/ 38470 w 457200"/>
                <a:gd name="connsiteY44" fmla="*/ 96012 h 91440"/>
                <a:gd name="connsiteX45" fmla="*/ 65902 w 457200"/>
                <a:gd name="connsiteY45" fmla="*/ 96012 h 91440"/>
                <a:gd name="connsiteX46" fmla="*/ 61330 w 457200"/>
                <a:gd name="connsiteY46" fmla="*/ 96012 h 91440"/>
                <a:gd name="connsiteX47" fmla="*/ 75046 w 457200"/>
                <a:gd name="connsiteY47" fmla="*/ 91440 h 91440"/>
                <a:gd name="connsiteX48" fmla="*/ 84190 w 457200"/>
                <a:gd name="connsiteY48" fmla="*/ 96012 h 91440"/>
                <a:gd name="connsiteX49" fmla="*/ 102478 w 457200"/>
                <a:gd name="connsiteY49" fmla="*/ 91440 h 91440"/>
                <a:gd name="connsiteX50" fmla="*/ 116194 w 457200"/>
                <a:gd name="connsiteY50" fmla="*/ 96012 h 91440"/>
                <a:gd name="connsiteX51" fmla="*/ 107050 w 457200"/>
                <a:gd name="connsiteY51" fmla="*/ 100584 h 91440"/>
                <a:gd name="connsiteX52" fmla="*/ 107050 w 457200"/>
                <a:gd name="connsiteY52" fmla="*/ 100584 h 91440"/>
                <a:gd name="connsiteX53" fmla="*/ 129910 w 457200"/>
                <a:gd name="connsiteY53" fmla="*/ 96012 h 91440"/>
                <a:gd name="connsiteX54" fmla="*/ 139054 w 457200"/>
                <a:gd name="connsiteY54" fmla="*/ 91440 h 91440"/>
                <a:gd name="connsiteX55" fmla="*/ 148198 w 457200"/>
                <a:gd name="connsiteY55" fmla="*/ 91440 h 91440"/>
                <a:gd name="connsiteX56" fmla="*/ 161914 w 457200"/>
                <a:gd name="connsiteY56" fmla="*/ 86868 h 91440"/>
                <a:gd name="connsiteX57" fmla="*/ 148198 w 457200"/>
                <a:gd name="connsiteY57" fmla="*/ 82296 h 91440"/>
                <a:gd name="connsiteX58" fmla="*/ 148198 w 457200"/>
                <a:gd name="connsiteY58" fmla="*/ 82296 h 91440"/>
                <a:gd name="connsiteX59" fmla="*/ 143626 w 457200"/>
                <a:gd name="connsiteY59" fmla="*/ 82296 h 91440"/>
                <a:gd name="connsiteX60" fmla="*/ 148198 w 457200"/>
                <a:gd name="connsiteY60" fmla="*/ 77724 h 91440"/>
                <a:gd name="connsiteX61" fmla="*/ 143626 w 457200"/>
                <a:gd name="connsiteY61" fmla="*/ 77724 h 91440"/>
                <a:gd name="connsiteX62" fmla="*/ 171058 w 457200"/>
                <a:gd name="connsiteY62" fmla="*/ 68580 h 91440"/>
                <a:gd name="connsiteX63" fmla="*/ 175630 w 457200"/>
                <a:gd name="connsiteY63" fmla="*/ 68580 h 91440"/>
                <a:gd name="connsiteX64" fmla="*/ 175630 w 457200"/>
                <a:gd name="connsiteY64" fmla="*/ 68580 h 91440"/>
                <a:gd name="connsiteX65" fmla="*/ 184774 w 457200"/>
                <a:gd name="connsiteY65" fmla="*/ 68580 h 91440"/>
                <a:gd name="connsiteX66" fmla="*/ 198490 w 457200"/>
                <a:gd name="connsiteY66" fmla="*/ 68580 h 91440"/>
                <a:gd name="connsiteX67" fmla="*/ 221350 w 457200"/>
                <a:gd name="connsiteY67" fmla="*/ 59436 h 91440"/>
                <a:gd name="connsiteX68" fmla="*/ 212206 w 457200"/>
                <a:gd name="connsiteY68" fmla="*/ 59436 h 91440"/>
                <a:gd name="connsiteX69" fmla="*/ 230494 w 457200"/>
                <a:gd name="connsiteY69" fmla="*/ 54864 h 91440"/>
                <a:gd name="connsiteX70" fmla="*/ 221350 w 457200"/>
                <a:gd name="connsiteY70" fmla="*/ 54864 h 91440"/>
                <a:gd name="connsiteX71" fmla="*/ 221350 w 457200"/>
                <a:gd name="connsiteY71" fmla="*/ 54864 h 91440"/>
                <a:gd name="connsiteX72" fmla="*/ 216778 w 457200"/>
                <a:gd name="connsiteY72" fmla="*/ 54864 h 91440"/>
                <a:gd name="connsiteX73" fmla="*/ 221350 w 457200"/>
                <a:gd name="connsiteY73" fmla="*/ 54864 h 91440"/>
                <a:gd name="connsiteX74" fmla="*/ 216778 w 457200"/>
                <a:gd name="connsiteY74" fmla="*/ 54864 h 91440"/>
                <a:gd name="connsiteX75" fmla="*/ 239638 w 457200"/>
                <a:gd name="connsiteY75" fmla="*/ 54864 h 91440"/>
                <a:gd name="connsiteX76" fmla="*/ 239638 w 457200"/>
                <a:gd name="connsiteY76" fmla="*/ 54864 h 91440"/>
                <a:gd name="connsiteX77" fmla="*/ 244210 w 457200"/>
                <a:gd name="connsiteY77" fmla="*/ 54864 h 91440"/>
                <a:gd name="connsiteX78" fmla="*/ 225922 w 457200"/>
                <a:gd name="connsiteY78" fmla="*/ 54864 h 91440"/>
                <a:gd name="connsiteX79" fmla="*/ 253354 w 457200"/>
                <a:gd name="connsiteY79" fmla="*/ 50292 h 91440"/>
                <a:gd name="connsiteX80" fmla="*/ 262498 w 457200"/>
                <a:gd name="connsiteY80" fmla="*/ 45720 h 91440"/>
                <a:gd name="connsiteX81" fmla="*/ 248782 w 457200"/>
                <a:gd name="connsiteY81" fmla="*/ 41148 h 91440"/>
                <a:gd name="connsiteX82" fmla="*/ 267070 w 457200"/>
                <a:gd name="connsiteY82" fmla="*/ 41148 h 91440"/>
                <a:gd name="connsiteX83" fmla="*/ 267070 w 457200"/>
                <a:gd name="connsiteY83" fmla="*/ 41148 h 91440"/>
                <a:gd name="connsiteX84" fmla="*/ 294502 w 457200"/>
                <a:gd name="connsiteY84" fmla="*/ 36576 h 91440"/>
                <a:gd name="connsiteX85" fmla="*/ 294502 w 457200"/>
                <a:gd name="connsiteY85" fmla="*/ 36576 h 91440"/>
                <a:gd name="connsiteX86" fmla="*/ 303646 w 457200"/>
                <a:gd name="connsiteY86" fmla="*/ 36576 h 91440"/>
                <a:gd name="connsiteX87" fmla="*/ 303646 w 457200"/>
                <a:gd name="connsiteY87" fmla="*/ 36576 h 91440"/>
                <a:gd name="connsiteX88" fmla="*/ 317362 w 457200"/>
                <a:gd name="connsiteY88" fmla="*/ 36576 h 91440"/>
                <a:gd name="connsiteX89" fmla="*/ 312790 w 457200"/>
                <a:gd name="connsiteY89" fmla="*/ 32004 h 91440"/>
                <a:gd name="connsiteX90" fmla="*/ 353938 w 457200"/>
                <a:gd name="connsiteY90" fmla="*/ 27432 h 91440"/>
                <a:gd name="connsiteX91" fmla="*/ 431662 w 457200"/>
                <a:gd name="connsiteY91" fmla="*/ 22860 h 91440"/>
                <a:gd name="connsiteX92" fmla="*/ 404230 w 457200"/>
                <a:gd name="connsiteY92" fmla="*/ 22860 h 91440"/>
                <a:gd name="connsiteX93" fmla="*/ 472810 w 457200"/>
                <a:gd name="connsiteY93" fmla="*/ 18288 h 91440"/>
                <a:gd name="connsiteX94" fmla="*/ 481954 w 457200"/>
                <a:gd name="connsiteY94" fmla="*/ 13716 h 91440"/>
                <a:gd name="connsiteX95" fmla="*/ 463666 w 457200"/>
                <a:gd name="connsiteY95" fmla="*/ 13716 h 91440"/>
                <a:gd name="connsiteX96" fmla="*/ 463666 w 457200"/>
                <a:gd name="connsiteY96" fmla="*/ 13716 h 91440"/>
                <a:gd name="connsiteX97" fmla="*/ 459094 w 457200"/>
                <a:gd name="connsiteY97" fmla="*/ 13716 h 91440"/>
                <a:gd name="connsiteX98" fmla="*/ 463666 w 457200"/>
                <a:gd name="connsiteY98" fmla="*/ 13716 h 91440"/>
                <a:gd name="connsiteX99" fmla="*/ 449950 w 457200"/>
                <a:gd name="connsiteY99" fmla="*/ 13716 h 91440"/>
                <a:gd name="connsiteX100" fmla="*/ 427090 w 457200"/>
                <a:gd name="connsiteY100" fmla="*/ 13716 h 91440"/>
                <a:gd name="connsiteX101" fmla="*/ 427090 w 457200"/>
                <a:gd name="connsiteY101" fmla="*/ 13716 h 91440"/>
                <a:gd name="connsiteX102" fmla="*/ 395086 w 457200"/>
                <a:gd name="connsiteY102" fmla="*/ 13716 h 91440"/>
                <a:gd name="connsiteX103" fmla="*/ 363082 w 457200"/>
                <a:gd name="connsiteY103" fmla="*/ 13716 h 91440"/>
                <a:gd name="connsiteX104" fmla="*/ 363082 w 457200"/>
                <a:gd name="connsiteY104" fmla="*/ 13716 h 91440"/>
                <a:gd name="connsiteX105" fmla="*/ 335650 w 457200"/>
                <a:gd name="connsiteY105" fmla="*/ 13716 h 91440"/>
                <a:gd name="connsiteX106" fmla="*/ 335650 w 457200"/>
                <a:gd name="connsiteY106" fmla="*/ 13716 h 91440"/>
                <a:gd name="connsiteX107" fmla="*/ 344794 w 457200"/>
                <a:gd name="connsiteY107" fmla="*/ 13716 h 91440"/>
                <a:gd name="connsiteX108" fmla="*/ 317362 w 457200"/>
                <a:gd name="connsiteY108" fmla="*/ 9144 h 91440"/>
                <a:gd name="connsiteX109" fmla="*/ 289930 w 457200"/>
                <a:gd name="connsiteY109" fmla="*/ 9144 h 91440"/>
                <a:gd name="connsiteX110" fmla="*/ 299074 w 457200"/>
                <a:gd name="connsiteY110" fmla="*/ 9144 h 91440"/>
                <a:gd name="connsiteX111" fmla="*/ 280786 w 457200"/>
                <a:gd name="connsiteY111" fmla="*/ 9144 h 91440"/>
                <a:gd name="connsiteX112" fmla="*/ 285358 w 457200"/>
                <a:gd name="connsiteY112" fmla="*/ 9144 h 91440"/>
                <a:gd name="connsiteX113" fmla="*/ 253354 w 457200"/>
                <a:gd name="connsiteY113" fmla="*/ 9144 h 91440"/>
                <a:gd name="connsiteX114" fmla="*/ 257926 w 457200"/>
                <a:gd name="connsiteY114" fmla="*/ 9144 h 91440"/>
                <a:gd name="connsiteX115" fmla="*/ 257926 w 457200"/>
                <a:gd name="connsiteY115" fmla="*/ 9144 h 91440"/>
                <a:gd name="connsiteX116" fmla="*/ 235066 w 457200"/>
                <a:gd name="connsiteY116" fmla="*/ 9144 h 91440"/>
                <a:gd name="connsiteX117" fmla="*/ 239638 w 457200"/>
                <a:gd name="connsiteY117" fmla="*/ 9144 h 91440"/>
                <a:gd name="connsiteX118" fmla="*/ 212206 w 457200"/>
                <a:gd name="connsiteY118" fmla="*/ 13716 h 91440"/>
                <a:gd name="connsiteX119" fmla="*/ 207634 w 457200"/>
                <a:gd name="connsiteY119" fmla="*/ 18288 h 91440"/>
                <a:gd name="connsiteX120" fmla="*/ 203062 w 457200"/>
                <a:gd name="connsiteY120" fmla="*/ 18288 h 91440"/>
                <a:gd name="connsiteX121" fmla="*/ 175630 w 457200"/>
                <a:gd name="connsiteY121" fmla="*/ 13716 h 91440"/>
                <a:gd name="connsiteX122" fmla="*/ 180202 w 457200"/>
                <a:gd name="connsiteY122" fmla="*/ 13716 h 91440"/>
                <a:gd name="connsiteX123" fmla="*/ 161914 w 457200"/>
                <a:gd name="connsiteY123" fmla="*/ 18288 h 91440"/>
                <a:gd name="connsiteX124" fmla="*/ 129910 w 457200"/>
                <a:gd name="connsiteY124" fmla="*/ 18288 h 91440"/>
                <a:gd name="connsiteX125" fmla="*/ 88762 w 457200"/>
                <a:gd name="connsiteY125" fmla="*/ 22860 h 91440"/>
                <a:gd name="connsiteX126" fmla="*/ 88762 w 457200"/>
                <a:gd name="connsiteY126" fmla="*/ 22860 h 91440"/>
                <a:gd name="connsiteX127" fmla="*/ 107050 w 457200"/>
                <a:gd name="connsiteY127" fmla="*/ 22860 h 91440"/>
                <a:gd name="connsiteX128" fmla="*/ 97906 w 457200"/>
                <a:gd name="connsiteY128" fmla="*/ 27432 h 91440"/>
                <a:gd name="connsiteX129" fmla="*/ 102478 w 457200"/>
                <a:gd name="connsiteY129" fmla="*/ 27432 h 91440"/>
                <a:gd name="connsiteX130" fmla="*/ 97906 w 457200"/>
                <a:gd name="connsiteY130" fmla="*/ 27432 h 91440"/>
                <a:gd name="connsiteX131" fmla="*/ 102478 w 457200"/>
                <a:gd name="connsiteY131" fmla="*/ 32004 h 91440"/>
                <a:gd name="connsiteX132" fmla="*/ 102478 w 457200"/>
                <a:gd name="connsiteY132" fmla="*/ 32004 h 91440"/>
                <a:gd name="connsiteX133" fmla="*/ 134482 w 457200"/>
                <a:gd name="connsiteY133" fmla="*/ 32004 h 91440"/>
                <a:gd name="connsiteX134" fmla="*/ 129910 w 457200"/>
                <a:gd name="connsiteY134" fmla="*/ 36576 h 91440"/>
                <a:gd name="connsiteX135" fmla="*/ 139054 w 457200"/>
                <a:gd name="connsiteY135" fmla="*/ 36576 h 91440"/>
                <a:gd name="connsiteX136" fmla="*/ 152770 w 457200"/>
                <a:gd name="connsiteY136" fmla="*/ 36576 h 91440"/>
                <a:gd name="connsiteX137" fmla="*/ 171058 w 457200"/>
                <a:gd name="connsiteY137" fmla="*/ 32004 h 91440"/>
                <a:gd name="connsiteX138" fmla="*/ 166486 w 457200"/>
                <a:gd name="connsiteY138" fmla="*/ 32004 h 91440"/>
                <a:gd name="connsiteX139" fmla="*/ 171058 w 457200"/>
                <a:gd name="connsiteY139" fmla="*/ 32004 h 91440"/>
                <a:gd name="connsiteX140" fmla="*/ 166486 w 457200"/>
                <a:gd name="connsiteY140" fmla="*/ 36576 h 91440"/>
                <a:gd name="connsiteX141" fmla="*/ 175630 w 457200"/>
                <a:gd name="connsiteY141" fmla="*/ 36576 h 91440"/>
                <a:gd name="connsiteX142" fmla="*/ 161914 w 457200"/>
                <a:gd name="connsiteY142" fmla="*/ 41148 h 91440"/>
                <a:gd name="connsiteX143" fmla="*/ 175630 w 457200"/>
                <a:gd name="connsiteY143" fmla="*/ 45720 h 91440"/>
                <a:gd name="connsiteX144" fmla="*/ 171058 w 457200"/>
                <a:gd name="connsiteY144" fmla="*/ 50292 h 91440"/>
                <a:gd name="connsiteX145" fmla="*/ 175630 w 457200"/>
                <a:gd name="connsiteY145" fmla="*/ 50292 h 91440"/>
                <a:gd name="connsiteX146" fmla="*/ 171058 w 457200"/>
                <a:gd name="connsiteY146" fmla="*/ 50292 h 91440"/>
                <a:gd name="connsiteX147" fmla="*/ 143626 w 457200"/>
                <a:gd name="connsiteY147" fmla="*/ 41148 h 91440"/>
                <a:gd name="connsiteX148" fmla="*/ 125338 w 457200"/>
                <a:gd name="connsiteY148" fmla="*/ 41148 h 91440"/>
                <a:gd name="connsiteX149" fmla="*/ 116194 w 457200"/>
                <a:gd name="connsiteY149" fmla="*/ 45720 h 91440"/>
                <a:gd name="connsiteX150" fmla="*/ 111622 w 457200"/>
                <a:gd name="connsiteY150" fmla="*/ 50292 h 91440"/>
                <a:gd name="connsiteX151" fmla="*/ 125338 w 457200"/>
                <a:gd name="connsiteY151" fmla="*/ 54864 h 91440"/>
                <a:gd name="connsiteX152" fmla="*/ 116194 w 457200"/>
                <a:gd name="connsiteY152" fmla="*/ 59436 h 91440"/>
                <a:gd name="connsiteX153" fmla="*/ 134482 w 457200"/>
                <a:gd name="connsiteY153" fmla="*/ 59436 h 91440"/>
                <a:gd name="connsiteX154" fmla="*/ 129910 w 457200"/>
                <a:gd name="connsiteY154" fmla="*/ 59436 h 91440"/>
                <a:gd name="connsiteX155" fmla="*/ 139054 w 457200"/>
                <a:gd name="connsiteY155" fmla="*/ 59436 h 91440"/>
                <a:gd name="connsiteX156" fmla="*/ 139054 w 457200"/>
                <a:gd name="connsiteY156" fmla="*/ 59436 h 91440"/>
                <a:gd name="connsiteX157" fmla="*/ 111622 w 457200"/>
                <a:gd name="connsiteY157" fmla="*/ 54864 h 91440"/>
                <a:gd name="connsiteX158" fmla="*/ 116194 w 457200"/>
                <a:gd name="connsiteY158" fmla="*/ 54864 h 91440"/>
                <a:gd name="connsiteX159" fmla="*/ 107050 w 457200"/>
                <a:gd name="connsiteY159" fmla="*/ 54864 h 91440"/>
                <a:gd name="connsiteX160" fmla="*/ 125338 w 457200"/>
                <a:gd name="connsiteY160" fmla="*/ 50292 h 91440"/>
                <a:gd name="connsiteX161" fmla="*/ 116194 w 457200"/>
                <a:gd name="connsiteY161" fmla="*/ 45720 h 91440"/>
                <a:gd name="connsiteX162" fmla="*/ 97906 w 457200"/>
                <a:gd name="connsiteY162" fmla="*/ 45720 h 91440"/>
                <a:gd name="connsiteX163" fmla="*/ 111622 w 457200"/>
                <a:gd name="connsiteY163" fmla="*/ 41148 h 91440"/>
                <a:gd name="connsiteX164" fmla="*/ 107050 w 457200"/>
                <a:gd name="connsiteY164" fmla="*/ 36576 h 91440"/>
                <a:gd name="connsiteX165" fmla="*/ 97906 w 457200"/>
                <a:gd name="connsiteY165" fmla="*/ 32004 h 91440"/>
                <a:gd name="connsiteX166" fmla="*/ 97906 w 457200"/>
                <a:gd name="connsiteY166" fmla="*/ 32004 h 91440"/>
                <a:gd name="connsiteX167" fmla="*/ 88762 w 457200"/>
                <a:gd name="connsiteY167" fmla="*/ 32004 h 91440"/>
                <a:gd name="connsiteX168" fmla="*/ 75046 w 457200"/>
                <a:gd name="connsiteY168" fmla="*/ 22860 h 91440"/>
                <a:gd name="connsiteX169" fmla="*/ 56758 w 457200"/>
                <a:gd name="connsiteY169" fmla="*/ 22860 h 91440"/>
                <a:gd name="connsiteX170" fmla="*/ 70474 w 457200"/>
                <a:gd name="connsiteY170" fmla="*/ 22860 h 91440"/>
                <a:gd name="connsiteX171" fmla="*/ 56758 w 457200"/>
                <a:gd name="connsiteY171" fmla="*/ 22860 h 91440"/>
                <a:gd name="connsiteX172" fmla="*/ 47614 w 457200"/>
                <a:gd name="connsiteY172" fmla="*/ 22860 h 91440"/>
                <a:gd name="connsiteX173" fmla="*/ 38470 w 457200"/>
                <a:gd name="connsiteY173" fmla="*/ 27432 h 91440"/>
                <a:gd name="connsiteX174" fmla="*/ 47614 w 457200"/>
                <a:gd name="connsiteY174" fmla="*/ 32004 h 91440"/>
                <a:gd name="connsiteX175" fmla="*/ 43042 w 457200"/>
                <a:gd name="connsiteY175" fmla="*/ 32004 h 91440"/>
                <a:gd name="connsiteX176" fmla="*/ 29326 w 457200"/>
                <a:gd name="connsiteY176" fmla="*/ 32004 h 91440"/>
                <a:gd name="connsiteX177" fmla="*/ 29326 w 457200"/>
                <a:gd name="connsiteY177" fmla="*/ 32004 h 91440"/>
                <a:gd name="connsiteX178" fmla="*/ 29326 w 457200"/>
                <a:gd name="connsiteY178" fmla="*/ 32004 h 91440"/>
                <a:gd name="connsiteX179" fmla="*/ 24754 w 457200"/>
                <a:gd name="connsiteY179" fmla="*/ 32004 h 91440"/>
                <a:gd name="connsiteX180" fmla="*/ 24754 w 457200"/>
                <a:gd name="connsiteY180" fmla="*/ 32004 h 91440"/>
                <a:gd name="connsiteX181" fmla="*/ 11038 w 457200"/>
                <a:gd name="connsiteY181" fmla="*/ 36576 h 91440"/>
                <a:gd name="connsiteX182" fmla="*/ 29326 w 457200"/>
                <a:gd name="connsiteY182" fmla="*/ 41148 h 91440"/>
                <a:gd name="connsiteX183" fmla="*/ 1894 w 457200"/>
                <a:gd name="connsiteY183" fmla="*/ 41148 h 91440"/>
                <a:gd name="connsiteX184" fmla="*/ 6466 w 457200"/>
                <a:gd name="connsiteY184" fmla="*/ 41148 h 91440"/>
                <a:gd name="connsiteX185" fmla="*/ 1894 w 457200"/>
                <a:gd name="connsiteY185" fmla="*/ 41148 h 91440"/>
                <a:gd name="connsiteX186" fmla="*/ 1894 w 457200"/>
                <a:gd name="connsiteY186" fmla="*/ 41148 h 91440"/>
                <a:gd name="connsiteX187" fmla="*/ 6466 w 457200"/>
                <a:gd name="connsiteY187" fmla="*/ 45720 h 91440"/>
                <a:gd name="connsiteX188" fmla="*/ 1894 w 457200"/>
                <a:gd name="connsiteY188" fmla="*/ 54864 h 91440"/>
                <a:gd name="connsiteX189" fmla="*/ 1894 w 457200"/>
                <a:gd name="connsiteY189" fmla="*/ 54864 h 91440"/>
                <a:gd name="connsiteX190" fmla="*/ 102478 w 457200"/>
                <a:gd name="connsiteY190" fmla="*/ 82296 h 91440"/>
                <a:gd name="connsiteX191" fmla="*/ 102478 w 457200"/>
                <a:gd name="connsiteY191" fmla="*/ 82296 h 91440"/>
                <a:gd name="connsiteX192" fmla="*/ 102478 w 457200"/>
                <a:gd name="connsiteY192" fmla="*/ 82296 h 91440"/>
                <a:gd name="connsiteX193" fmla="*/ 102478 w 457200"/>
                <a:gd name="connsiteY193" fmla="*/ 100584 h 91440"/>
                <a:gd name="connsiteX194" fmla="*/ 102478 w 457200"/>
                <a:gd name="connsiteY194" fmla="*/ 100584 h 91440"/>
                <a:gd name="connsiteX195" fmla="*/ 102478 w 457200"/>
                <a:gd name="connsiteY195" fmla="*/ 100584 h 91440"/>
                <a:gd name="connsiteX196" fmla="*/ 116194 w 457200"/>
                <a:gd name="connsiteY196" fmla="*/ 96012 h 91440"/>
                <a:gd name="connsiteX197" fmla="*/ 116194 w 457200"/>
                <a:gd name="connsiteY197" fmla="*/ 96012 h 91440"/>
                <a:gd name="connsiteX198" fmla="*/ 116194 w 457200"/>
                <a:gd name="connsiteY198" fmla="*/ 96012 h 91440"/>
                <a:gd name="connsiteX199" fmla="*/ 367654 w 457200"/>
                <a:gd name="connsiteY199" fmla="*/ 0 h 91440"/>
                <a:gd name="connsiteX200" fmla="*/ 367654 w 457200"/>
                <a:gd name="connsiteY200" fmla="*/ 0 h 91440"/>
                <a:gd name="connsiteX201" fmla="*/ 367654 w 457200"/>
                <a:gd name="connsiteY201" fmla="*/ 0 h 91440"/>
                <a:gd name="connsiteX202" fmla="*/ 367654 w 457200"/>
                <a:gd name="connsiteY202" fmla="*/ 0 h 91440"/>
                <a:gd name="connsiteX203" fmla="*/ 321934 w 457200"/>
                <a:gd name="connsiteY203" fmla="*/ 41148 h 91440"/>
                <a:gd name="connsiteX204" fmla="*/ 317362 w 457200"/>
                <a:gd name="connsiteY204" fmla="*/ 41148 h 91440"/>
                <a:gd name="connsiteX205" fmla="*/ 321934 w 457200"/>
                <a:gd name="connsiteY205" fmla="*/ 41148 h 91440"/>
                <a:gd name="connsiteX206" fmla="*/ 308218 w 457200"/>
                <a:gd name="connsiteY206" fmla="*/ 4572 h 91440"/>
                <a:gd name="connsiteX207" fmla="*/ 308218 w 457200"/>
                <a:gd name="connsiteY207" fmla="*/ 4572 h 91440"/>
                <a:gd name="connsiteX208" fmla="*/ 308218 w 457200"/>
                <a:gd name="connsiteY208" fmla="*/ 4572 h 91440"/>
                <a:gd name="connsiteX209" fmla="*/ 308218 w 457200"/>
                <a:gd name="connsiteY209" fmla="*/ 4572 h 91440"/>
                <a:gd name="connsiteX210" fmla="*/ 308218 w 457200"/>
                <a:gd name="connsiteY210" fmla="*/ 4572 h 91440"/>
                <a:gd name="connsiteX211" fmla="*/ 193918 w 457200"/>
                <a:gd name="connsiteY211" fmla="*/ 77724 h 91440"/>
                <a:gd name="connsiteX212" fmla="*/ 193918 w 457200"/>
                <a:gd name="connsiteY212" fmla="*/ 77724 h 91440"/>
                <a:gd name="connsiteX213" fmla="*/ 193918 w 457200"/>
                <a:gd name="connsiteY213" fmla="*/ 77724 h 91440"/>
                <a:gd name="connsiteX214" fmla="*/ 193918 w 457200"/>
                <a:gd name="connsiteY214" fmla="*/ 77724 h 91440"/>
                <a:gd name="connsiteX215" fmla="*/ 225922 w 457200"/>
                <a:gd name="connsiteY215" fmla="*/ 73152 h 91440"/>
                <a:gd name="connsiteX216" fmla="*/ 221350 w 457200"/>
                <a:gd name="connsiteY216" fmla="*/ 73152 h 91440"/>
                <a:gd name="connsiteX217" fmla="*/ 225922 w 457200"/>
                <a:gd name="connsiteY217" fmla="*/ 73152 h 91440"/>
                <a:gd name="connsiteX218" fmla="*/ 225922 w 457200"/>
                <a:gd name="connsiteY218" fmla="*/ 73152 h 91440"/>
                <a:gd name="connsiteX219" fmla="*/ 216778 w 457200"/>
                <a:gd name="connsiteY219" fmla="*/ 59436 h 91440"/>
                <a:gd name="connsiteX220" fmla="*/ 216778 w 457200"/>
                <a:gd name="connsiteY220" fmla="*/ 59436 h 91440"/>
                <a:gd name="connsiteX221" fmla="*/ 216778 w 457200"/>
                <a:gd name="connsiteY221" fmla="*/ 59436 h 91440"/>
                <a:gd name="connsiteX222" fmla="*/ 216778 w 457200"/>
                <a:gd name="connsiteY222" fmla="*/ 59436 h 91440"/>
                <a:gd name="connsiteX223" fmla="*/ 230494 w 457200"/>
                <a:gd name="connsiteY223" fmla="*/ 59436 h 91440"/>
                <a:gd name="connsiteX224" fmla="*/ 216778 w 457200"/>
                <a:gd name="connsiteY224" fmla="*/ 59436 h 91440"/>
                <a:gd name="connsiteX225" fmla="*/ 235066 w 457200"/>
                <a:gd name="connsiteY225" fmla="*/ 54864 h 91440"/>
                <a:gd name="connsiteX226" fmla="*/ 235066 w 457200"/>
                <a:gd name="connsiteY226" fmla="*/ 54864 h 91440"/>
                <a:gd name="connsiteX227" fmla="*/ 235066 w 457200"/>
                <a:gd name="connsiteY227" fmla="*/ 54864 h 91440"/>
                <a:gd name="connsiteX228" fmla="*/ 239638 w 457200"/>
                <a:gd name="connsiteY228" fmla="*/ 54864 h 91440"/>
                <a:gd name="connsiteX229" fmla="*/ 235066 w 457200"/>
                <a:gd name="connsiteY229" fmla="*/ 54864 h 91440"/>
                <a:gd name="connsiteX230" fmla="*/ 257926 w 457200"/>
                <a:gd name="connsiteY230" fmla="*/ 27432 h 91440"/>
                <a:gd name="connsiteX231" fmla="*/ 257926 w 457200"/>
                <a:gd name="connsiteY231" fmla="*/ 27432 h 91440"/>
                <a:gd name="connsiteX232" fmla="*/ 253354 w 457200"/>
                <a:gd name="connsiteY232" fmla="*/ 27432 h 91440"/>
                <a:gd name="connsiteX233" fmla="*/ 257926 w 457200"/>
                <a:gd name="connsiteY233" fmla="*/ 27432 h 91440"/>
                <a:gd name="connsiteX234" fmla="*/ 248782 w 457200"/>
                <a:gd name="connsiteY234" fmla="*/ 13716 h 91440"/>
                <a:gd name="connsiteX235" fmla="*/ 248782 w 457200"/>
                <a:gd name="connsiteY235" fmla="*/ 13716 h 91440"/>
                <a:gd name="connsiteX236" fmla="*/ 248782 w 457200"/>
                <a:gd name="connsiteY236" fmla="*/ 13716 h 91440"/>
                <a:gd name="connsiteX237" fmla="*/ 235066 w 457200"/>
                <a:gd name="connsiteY237" fmla="*/ 9144 h 91440"/>
                <a:gd name="connsiteX238" fmla="*/ 235066 w 457200"/>
                <a:gd name="connsiteY238" fmla="*/ 9144 h 91440"/>
                <a:gd name="connsiteX239" fmla="*/ 235066 w 457200"/>
                <a:gd name="connsiteY239" fmla="*/ 9144 h 91440"/>
                <a:gd name="connsiteX240" fmla="*/ 244210 w 457200"/>
                <a:gd name="connsiteY240" fmla="*/ 9144 h 91440"/>
                <a:gd name="connsiteX241" fmla="*/ 235066 w 457200"/>
                <a:gd name="connsiteY241" fmla="*/ 9144 h 91440"/>
                <a:gd name="connsiteX242" fmla="*/ 235066 w 457200"/>
                <a:gd name="connsiteY242" fmla="*/ 9144 h 91440"/>
                <a:gd name="connsiteX243" fmla="*/ 152770 w 457200"/>
                <a:gd name="connsiteY243" fmla="*/ 27432 h 91440"/>
                <a:gd name="connsiteX244" fmla="*/ 152770 w 457200"/>
                <a:gd name="connsiteY244" fmla="*/ 27432 h 91440"/>
                <a:gd name="connsiteX245" fmla="*/ 161914 w 457200"/>
                <a:gd name="connsiteY245" fmla="*/ 27432 h 91440"/>
                <a:gd name="connsiteX246" fmla="*/ 152770 w 457200"/>
                <a:gd name="connsiteY246" fmla="*/ 27432 h 91440"/>
                <a:gd name="connsiteX247" fmla="*/ 143626 w 457200"/>
                <a:gd name="connsiteY247" fmla="*/ 27432 h 91440"/>
                <a:gd name="connsiteX248" fmla="*/ 157342 w 457200"/>
                <a:gd name="connsiteY248" fmla="*/ 27432 h 91440"/>
                <a:gd name="connsiteX249" fmla="*/ 157342 w 457200"/>
                <a:gd name="connsiteY249" fmla="*/ 27432 h 91440"/>
                <a:gd name="connsiteX250" fmla="*/ 157342 w 457200"/>
                <a:gd name="connsiteY250" fmla="*/ 27432 h 91440"/>
                <a:gd name="connsiteX251" fmla="*/ 171058 w 457200"/>
                <a:gd name="connsiteY251" fmla="*/ 27432 h 91440"/>
                <a:gd name="connsiteX252" fmla="*/ 143626 w 457200"/>
                <a:gd name="connsiteY252" fmla="*/ 27432 h 91440"/>
                <a:gd name="connsiteX253" fmla="*/ 175630 w 457200"/>
                <a:gd name="connsiteY253" fmla="*/ 13716 h 91440"/>
                <a:gd name="connsiteX254" fmla="*/ 180202 w 457200"/>
                <a:gd name="connsiteY254" fmla="*/ 13716 h 91440"/>
                <a:gd name="connsiteX255" fmla="*/ 189346 w 457200"/>
                <a:gd name="connsiteY255" fmla="*/ 13716 h 91440"/>
                <a:gd name="connsiteX256" fmla="*/ 175630 w 457200"/>
                <a:gd name="connsiteY256" fmla="*/ 13716 h 91440"/>
                <a:gd name="connsiteX257" fmla="*/ 244210 w 457200"/>
                <a:gd name="connsiteY257" fmla="*/ 27432 h 91440"/>
                <a:gd name="connsiteX258" fmla="*/ 244210 w 457200"/>
                <a:gd name="connsiteY258" fmla="*/ 27432 h 91440"/>
                <a:gd name="connsiteX259" fmla="*/ 225922 w 457200"/>
                <a:gd name="connsiteY259" fmla="*/ 32004 h 91440"/>
                <a:gd name="connsiteX260" fmla="*/ 230494 w 457200"/>
                <a:gd name="connsiteY260" fmla="*/ 32004 h 91440"/>
                <a:gd name="connsiteX261" fmla="*/ 203062 w 457200"/>
                <a:gd name="connsiteY261" fmla="*/ 32004 h 91440"/>
                <a:gd name="connsiteX262" fmla="*/ 244210 w 457200"/>
                <a:gd name="connsiteY262" fmla="*/ 27432 h 91440"/>
                <a:gd name="connsiteX263" fmla="*/ 166486 w 457200"/>
                <a:gd name="connsiteY263" fmla="*/ 59436 h 91440"/>
                <a:gd name="connsiteX264" fmla="*/ 166486 w 457200"/>
                <a:gd name="connsiteY264" fmla="*/ 59436 h 91440"/>
                <a:gd name="connsiteX265" fmla="*/ 166486 w 457200"/>
                <a:gd name="connsiteY265" fmla="*/ 59436 h 91440"/>
                <a:gd name="connsiteX266" fmla="*/ 157342 w 457200"/>
                <a:gd name="connsiteY266" fmla="*/ 86868 h 91440"/>
                <a:gd name="connsiteX267" fmla="*/ 157342 w 457200"/>
                <a:gd name="connsiteY267" fmla="*/ 86868 h 91440"/>
                <a:gd name="connsiteX268" fmla="*/ 157342 w 457200"/>
                <a:gd name="connsiteY268" fmla="*/ 86868 h 91440"/>
                <a:gd name="connsiteX269" fmla="*/ 157342 w 457200"/>
                <a:gd name="connsiteY269" fmla="*/ 86868 h 91440"/>
                <a:gd name="connsiteX270" fmla="*/ 157342 w 457200"/>
                <a:gd name="connsiteY270" fmla="*/ 86868 h 91440"/>
                <a:gd name="connsiteX271" fmla="*/ 143626 w 457200"/>
                <a:gd name="connsiteY271" fmla="*/ 82296 h 91440"/>
                <a:gd name="connsiteX272" fmla="*/ 152770 w 457200"/>
                <a:gd name="connsiteY272" fmla="*/ 86868 h 91440"/>
                <a:gd name="connsiteX273" fmla="*/ 143626 w 457200"/>
                <a:gd name="connsiteY273" fmla="*/ 82296 h 91440"/>
                <a:gd name="connsiteX274" fmla="*/ 143626 w 457200"/>
                <a:gd name="connsiteY274" fmla="*/ 82296 h 91440"/>
                <a:gd name="connsiteX275" fmla="*/ 143626 w 457200"/>
                <a:gd name="connsiteY275" fmla="*/ 82296 h 91440"/>
                <a:gd name="connsiteX276" fmla="*/ 143626 w 457200"/>
                <a:gd name="connsiteY276" fmla="*/ 82296 h 91440"/>
                <a:gd name="connsiteX277" fmla="*/ 129910 w 457200"/>
                <a:gd name="connsiteY277" fmla="*/ 77724 h 91440"/>
                <a:gd name="connsiteX278" fmla="*/ 129910 w 457200"/>
                <a:gd name="connsiteY278" fmla="*/ 77724 h 91440"/>
                <a:gd name="connsiteX279" fmla="*/ 129910 w 457200"/>
                <a:gd name="connsiteY279" fmla="*/ 77724 h 91440"/>
                <a:gd name="connsiteX280" fmla="*/ 139054 w 457200"/>
                <a:gd name="connsiteY280" fmla="*/ 73152 h 91440"/>
                <a:gd name="connsiteX281" fmla="*/ 125338 w 457200"/>
                <a:gd name="connsiteY281" fmla="*/ 77724 h 91440"/>
                <a:gd name="connsiteX282" fmla="*/ 129910 w 457200"/>
                <a:gd name="connsiteY282" fmla="*/ 77724 h 91440"/>
                <a:gd name="connsiteX283" fmla="*/ 24754 w 457200"/>
                <a:gd name="connsiteY283" fmla="*/ 45720 h 91440"/>
                <a:gd name="connsiteX284" fmla="*/ 24754 w 457200"/>
                <a:gd name="connsiteY284" fmla="*/ 45720 h 91440"/>
                <a:gd name="connsiteX285" fmla="*/ 24754 w 457200"/>
                <a:gd name="connsiteY285" fmla="*/ 45720 h 91440"/>
                <a:gd name="connsiteX286" fmla="*/ 24754 w 457200"/>
                <a:gd name="connsiteY286" fmla="*/ 45720 h 91440"/>
                <a:gd name="connsiteX287" fmla="*/ 15610 w 457200"/>
                <a:gd name="connsiteY287" fmla="*/ 45720 h 91440"/>
                <a:gd name="connsiteX288" fmla="*/ 24754 w 457200"/>
                <a:gd name="connsiteY288" fmla="*/ 4572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Lst>
              <a:rect l="l" t="t" r="r" b="b"/>
              <a:pathLst>
                <a:path w="457200" h="91440">
                  <a:moveTo>
                    <a:pt x="1894" y="54864"/>
                  </a:moveTo>
                  <a:cubicBezTo>
                    <a:pt x="11038" y="59436"/>
                    <a:pt x="29326" y="54864"/>
                    <a:pt x="38470" y="54864"/>
                  </a:cubicBezTo>
                  <a:cubicBezTo>
                    <a:pt x="38470" y="54864"/>
                    <a:pt x="33898" y="54864"/>
                    <a:pt x="33898" y="54864"/>
                  </a:cubicBezTo>
                  <a:cubicBezTo>
                    <a:pt x="33898" y="54864"/>
                    <a:pt x="33898" y="54864"/>
                    <a:pt x="38470" y="54864"/>
                  </a:cubicBezTo>
                  <a:cubicBezTo>
                    <a:pt x="29326" y="54864"/>
                    <a:pt x="15610" y="54864"/>
                    <a:pt x="6466" y="59436"/>
                  </a:cubicBezTo>
                  <a:cubicBezTo>
                    <a:pt x="6466" y="59436"/>
                    <a:pt x="6466" y="64008"/>
                    <a:pt x="11038" y="64008"/>
                  </a:cubicBezTo>
                  <a:cubicBezTo>
                    <a:pt x="11038" y="64008"/>
                    <a:pt x="6466" y="64008"/>
                    <a:pt x="6466" y="64008"/>
                  </a:cubicBezTo>
                  <a:cubicBezTo>
                    <a:pt x="11038" y="68580"/>
                    <a:pt x="15610" y="68580"/>
                    <a:pt x="24754" y="68580"/>
                  </a:cubicBezTo>
                  <a:cubicBezTo>
                    <a:pt x="20182" y="68580"/>
                    <a:pt x="15610" y="68580"/>
                    <a:pt x="11038" y="68580"/>
                  </a:cubicBezTo>
                  <a:cubicBezTo>
                    <a:pt x="20182" y="82296"/>
                    <a:pt x="38470" y="68580"/>
                    <a:pt x="52186" y="73152"/>
                  </a:cubicBezTo>
                  <a:cubicBezTo>
                    <a:pt x="52186" y="73152"/>
                    <a:pt x="52186" y="64008"/>
                    <a:pt x="52186" y="64008"/>
                  </a:cubicBezTo>
                  <a:cubicBezTo>
                    <a:pt x="52186" y="77724"/>
                    <a:pt x="70474" y="64008"/>
                    <a:pt x="75046" y="64008"/>
                  </a:cubicBezTo>
                  <a:cubicBezTo>
                    <a:pt x="70474" y="64008"/>
                    <a:pt x="70474" y="64008"/>
                    <a:pt x="65902" y="68580"/>
                  </a:cubicBezTo>
                  <a:cubicBezTo>
                    <a:pt x="70474" y="68580"/>
                    <a:pt x="75046" y="64008"/>
                    <a:pt x="79618" y="64008"/>
                  </a:cubicBezTo>
                  <a:cubicBezTo>
                    <a:pt x="79618" y="64008"/>
                    <a:pt x="79618" y="64008"/>
                    <a:pt x="75046" y="64008"/>
                  </a:cubicBezTo>
                  <a:cubicBezTo>
                    <a:pt x="75046" y="64008"/>
                    <a:pt x="79618" y="59436"/>
                    <a:pt x="79618" y="59436"/>
                  </a:cubicBezTo>
                  <a:cubicBezTo>
                    <a:pt x="79618" y="59436"/>
                    <a:pt x="79618" y="59436"/>
                    <a:pt x="75046" y="64008"/>
                  </a:cubicBezTo>
                  <a:cubicBezTo>
                    <a:pt x="75046" y="64008"/>
                    <a:pt x="79618" y="64008"/>
                    <a:pt x="84190" y="64008"/>
                  </a:cubicBezTo>
                  <a:cubicBezTo>
                    <a:pt x="84190" y="64008"/>
                    <a:pt x="84190" y="64008"/>
                    <a:pt x="84190" y="64008"/>
                  </a:cubicBezTo>
                  <a:cubicBezTo>
                    <a:pt x="75046" y="64008"/>
                    <a:pt x="75046" y="73152"/>
                    <a:pt x="65902" y="73152"/>
                  </a:cubicBezTo>
                  <a:cubicBezTo>
                    <a:pt x="70474" y="73152"/>
                    <a:pt x="79618" y="73152"/>
                    <a:pt x="84190" y="73152"/>
                  </a:cubicBezTo>
                  <a:cubicBezTo>
                    <a:pt x="84190" y="73152"/>
                    <a:pt x="84190" y="73152"/>
                    <a:pt x="79618" y="77724"/>
                  </a:cubicBezTo>
                  <a:cubicBezTo>
                    <a:pt x="88762" y="77724"/>
                    <a:pt x="97906" y="73152"/>
                    <a:pt x="107050" y="68580"/>
                  </a:cubicBezTo>
                  <a:cubicBezTo>
                    <a:pt x="107050" y="68580"/>
                    <a:pt x="107050" y="68580"/>
                    <a:pt x="107050" y="68580"/>
                  </a:cubicBezTo>
                  <a:cubicBezTo>
                    <a:pt x="102478" y="68580"/>
                    <a:pt x="97906" y="73152"/>
                    <a:pt x="93334" y="73152"/>
                  </a:cubicBezTo>
                  <a:cubicBezTo>
                    <a:pt x="88762" y="73152"/>
                    <a:pt x="88762" y="73152"/>
                    <a:pt x="84190" y="77724"/>
                  </a:cubicBezTo>
                  <a:cubicBezTo>
                    <a:pt x="84190" y="77724"/>
                    <a:pt x="84190" y="77724"/>
                    <a:pt x="88762" y="77724"/>
                  </a:cubicBezTo>
                  <a:cubicBezTo>
                    <a:pt x="84190" y="82296"/>
                    <a:pt x="88762" y="77724"/>
                    <a:pt x="79618" y="82296"/>
                  </a:cubicBezTo>
                  <a:cubicBezTo>
                    <a:pt x="79618" y="82296"/>
                    <a:pt x="79618" y="82296"/>
                    <a:pt x="79618" y="82296"/>
                  </a:cubicBezTo>
                  <a:cubicBezTo>
                    <a:pt x="88762" y="82296"/>
                    <a:pt x="93334" y="82296"/>
                    <a:pt x="102478" y="82296"/>
                  </a:cubicBezTo>
                  <a:cubicBezTo>
                    <a:pt x="93334" y="86868"/>
                    <a:pt x="84190" y="86868"/>
                    <a:pt x="75046" y="82296"/>
                  </a:cubicBezTo>
                  <a:cubicBezTo>
                    <a:pt x="84190" y="77724"/>
                    <a:pt x="65902" y="73152"/>
                    <a:pt x="65902" y="73152"/>
                  </a:cubicBezTo>
                  <a:cubicBezTo>
                    <a:pt x="61330" y="73152"/>
                    <a:pt x="52186" y="73152"/>
                    <a:pt x="47614" y="77724"/>
                  </a:cubicBezTo>
                  <a:cubicBezTo>
                    <a:pt x="52186" y="77724"/>
                    <a:pt x="52186" y="82296"/>
                    <a:pt x="47614" y="82296"/>
                  </a:cubicBezTo>
                  <a:cubicBezTo>
                    <a:pt x="52186" y="82296"/>
                    <a:pt x="52186" y="82296"/>
                    <a:pt x="52186" y="82296"/>
                  </a:cubicBezTo>
                  <a:cubicBezTo>
                    <a:pt x="38470" y="86868"/>
                    <a:pt x="15610" y="82296"/>
                    <a:pt x="1894" y="96012"/>
                  </a:cubicBezTo>
                  <a:cubicBezTo>
                    <a:pt x="6466" y="96012"/>
                    <a:pt x="6466" y="100584"/>
                    <a:pt x="15610" y="96012"/>
                  </a:cubicBezTo>
                  <a:cubicBezTo>
                    <a:pt x="15610" y="96012"/>
                    <a:pt x="15610" y="96012"/>
                    <a:pt x="11038" y="96012"/>
                  </a:cubicBezTo>
                  <a:cubicBezTo>
                    <a:pt x="11038" y="96012"/>
                    <a:pt x="11038" y="96012"/>
                    <a:pt x="11038" y="96012"/>
                  </a:cubicBezTo>
                  <a:cubicBezTo>
                    <a:pt x="15610" y="96012"/>
                    <a:pt x="15610" y="91440"/>
                    <a:pt x="20182" y="91440"/>
                  </a:cubicBezTo>
                  <a:cubicBezTo>
                    <a:pt x="20182" y="91440"/>
                    <a:pt x="15610" y="96012"/>
                    <a:pt x="15610" y="96012"/>
                  </a:cubicBezTo>
                  <a:cubicBezTo>
                    <a:pt x="15610" y="96012"/>
                    <a:pt x="20182" y="96012"/>
                    <a:pt x="20182" y="96012"/>
                  </a:cubicBezTo>
                  <a:cubicBezTo>
                    <a:pt x="24754" y="96012"/>
                    <a:pt x="24754" y="91440"/>
                    <a:pt x="29326" y="91440"/>
                  </a:cubicBezTo>
                  <a:cubicBezTo>
                    <a:pt x="29326" y="100584"/>
                    <a:pt x="43042" y="91440"/>
                    <a:pt x="43042" y="91440"/>
                  </a:cubicBezTo>
                  <a:cubicBezTo>
                    <a:pt x="38470" y="91440"/>
                    <a:pt x="43042" y="91440"/>
                    <a:pt x="38470" y="96012"/>
                  </a:cubicBezTo>
                  <a:cubicBezTo>
                    <a:pt x="47614" y="96012"/>
                    <a:pt x="56758" y="100584"/>
                    <a:pt x="65902" y="96012"/>
                  </a:cubicBezTo>
                  <a:cubicBezTo>
                    <a:pt x="65902" y="96012"/>
                    <a:pt x="61330" y="96012"/>
                    <a:pt x="61330" y="96012"/>
                  </a:cubicBezTo>
                  <a:cubicBezTo>
                    <a:pt x="65902" y="96012"/>
                    <a:pt x="70474" y="91440"/>
                    <a:pt x="75046" y="91440"/>
                  </a:cubicBezTo>
                  <a:cubicBezTo>
                    <a:pt x="75046" y="91440"/>
                    <a:pt x="84190" y="100584"/>
                    <a:pt x="84190" y="96012"/>
                  </a:cubicBezTo>
                  <a:cubicBezTo>
                    <a:pt x="93334" y="100584"/>
                    <a:pt x="93334" y="91440"/>
                    <a:pt x="102478" y="91440"/>
                  </a:cubicBezTo>
                  <a:cubicBezTo>
                    <a:pt x="97906" y="96012"/>
                    <a:pt x="111622" y="91440"/>
                    <a:pt x="116194" y="96012"/>
                  </a:cubicBezTo>
                  <a:cubicBezTo>
                    <a:pt x="111622" y="96012"/>
                    <a:pt x="111622" y="100584"/>
                    <a:pt x="107050" y="100584"/>
                  </a:cubicBezTo>
                  <a:cubicBezTo>
                    <a:pt x="107050" y="100584"/>
                    <a:pt x="107050" y="100584"/>
                    <a:pt x="107050" y="100584"/>
                  </a:cubicBezTo>
                  <a:cubicBezTo>
                    <a:pt x="116194" y="100584"/>
                    <a:pt x="125338" y="96012"/>
                    <a:pt x="129910" y="96012"/>
                  </a:cubicBezTo>
                  <a:cubicBezTo>
                    <a:pt x="134482" y="96012"/>
                    <a:pt x="134482" y="91440"/>
                    <a:pt x="139054" y="91440"/>
                  </a:cubicBezTo>
                  <a:cubicBezTo>
                    <a:pt x="143626" y="91440"/>
                    <a:pt x="143626" y="91440"/>
                    <a:pt x="148198" y="91440"/>
                  </a:cubicBezTo>
                  <a:cubicBezTo>
                    <a:pt x="152770" y="91440"/>
                    <a:pt x="157342" y="86868"/>
                    <a:pt x="161914" y="86868"/>
                  </a:cubicBezTo>
                  <a:cubicBezTo>
                    <a:pt x="171058" y="82296"/>
                    <a:pt x="152770" y="82296"/>
                    <a:pt x="148198" y="82296"/>
                  </a:cubicBezTo>
                  <a:cubicBezTo>
                    <a:pt x="148198" y="82296"/>
                    <a:pt x="148198" y="82296"/>
                    <a:pt x="148198" y="82296"/>
                  </a:cubicBezTo>
                  <a:cubicBezTo>
                    <a:pt x="148198" y="82296"/>
                    <a:pt x="143626" y="82296"/>
                    <a:pt x="143626" y="82296"/>
                  </a:cubicBezTo>
                  <a:cubicBezTo>
                    <a:pt x="148198" y="82296"/>
                    <a:pt x="148198" y="82296"/>
                    <a:pt x="148198" y="77724"/>
                  </a:cubicBezTo>
                  <a:cubicBezTo>
                    <a:pt x="148198" y="77724"/>
                    <a:pt x="143626" y="77724"/>
                    <a:pt x="143626" y="77724"/>
                  </a:cubicBezTo>
                  <a:cubicBezTo>
                    <a:pt x="143626" y="77724"/>
                    <a:pt x="171058" y="77724"/>
                    <a:pt x="171058" y="68580"/>
                  </a:cubicBezTo>
                  <a:cubicBezTo>
                    <a:pt x="171058" y="68580"/>
                    <a:pt x="175630" y="68580"/>
                    <a:pt x="175630" y="68580"/>
                  </a:cubicBezTo>
                  <a:cubicBezTo>
                    <a:pt x="175630" y="68580"/>
                    <a:pt x="175630" y="68580"/>
                    <a:pt x="175630" y="68580"/>
                  </a:cubicBezTo>
                  <a:cubicBezTo>
                    <a:pt x="180202" y="68580"/>
                    <a:pt x="180202" y="68580"/>
                    <a:pt x="184774" y="68580"/>
                  </a:cubicBezTo>
                  <a:cubicBezTo>
                    <a:pt x="189346" y="68580"/>
                    <a:pt x="193918" y="64008"/>
                    <a:pt x="198490" y="68580"/>
                  </a:cubicBezTo>
                  <a:cubicBezTo>
                    <a:pt x="203062" y="68580"/>
                    <a:pt x="216778" y="64008"/>
                    <a:pt x="221350" y="59436"/>
                  </a:cubicBezTo>
                  <a:cubicBezTo>
                    <a:pt x="216778" y="59436"/>
                    <a:pt x="216778" y="59436"/>
                    <a:pt x="212206" y="59436"/>
                  </a:cubicBezTo>
                  <a:cubicBezTo>
                    <a:pt x="221350" y="59436"/>
                    <a:pt x="225922" y="59436"/>
                    <a:pt x="230494" y="54864"/>
                  </a:cubicBezTo>
                  <a:cubicBezTo>
                    <a:pt x="225922" y="54864"/>
                    <a:pt x="221350" y="54864"/>
                    <a:pt x="221350" y="54864"/>
                  </a:cubicBezTo>
                  <a:cubicBezTo>
                    <a:pt x="221350" y="54864"/>
                    <a:pt x="221350" y="54864"/>
                    <a:pt x="221350" y="54864"/>
                  </a:cubicBezTo>
                  <a:cubicBezTo>
                    <a:pt x="221350" y="54864"/>
                    <a:pt x="216778" y="54864"/>
                    <a:pt x="216778" y="54864"/>
                  </a:cubicBezTo>
                  <a:cubicBezTo>
                    <a:pt x="216778" y="54864"/>
                    <a:pt x="216778" y="54864"/>
                    <a:pt x="221350" y="54864"/>
                  </a:cubicBezTo>
                  <a:cubicBezTo>
                    <a:pt x="221350" y="54864"/>
                    <a:pt x="216778" y="54864"/>
                    <a:pt x="216778" y="54864"/>
                  </a:cubicBezTo>
                  <a:cubicBezTo>
                    <a:pt x="225922" y="54864"/>
                    <a:pt x="235066" y="59436"/>
                    <a:pt x="239638" y="54864"/>
                  </a:cubicBezTo>
                  <a:cubicBezTo>
                    <a:pt x="239638" y="54864"/>
                    <a:pt x="239638" y="54864"/>
                    <a:pt x="239638" y="54864"/>
                  </a:cubicBezTo>
                  <a:cubicBezTo>
                    <a:pt x="244210" y="54864"/>
                    <a:pt x="239638" y="54864"/>
                    <a:pt x="244210" y="54864"/>
                  </a:cubicBezTo>
                  <a:cubicBezTo>
                    <a:pt x="239638" y="54864"/>
                    <a:pt x="235066" y="54864"/>
                    <a:pt x="225922" y="54864"/>
                  </a:cubicBezTo>
                  <a:cubicBezTo>
                    <a:pt x="230494" y="54864"/>
                    <a:pt x="244210" y="50292"/>
                    <a:pt x="253354" y="50292"/>
                  </a:cubicBezTo>
                  <a:cubicBezTo>
                    <a:pt x="253354" y="50292"/>
                    <a:pt x="262498" y="50292"/>
                    <a:pt x="262498" y="45720"/>
                  </a:cubicBezTo>
                  <a:cubicBezTo>
                    <a:pt x="262498" y="41148"/>
                    <a:pt x="253354" y="41148"/>
                    <a:pt x="248782" y="41148"/>
                  </a:cubicBezTo>
                  <a:cubicBezTo>
                    <a:pt x="253354" y="41148"/>
                    <a:pt x="262498" y="41148"/>
                    <a:pt x="267070" y="41148"/>
                  </a:cubicBezTo>
                  <a:cubicBezTo>
                    <a:pt x="267070" y="41148"/>
                    <a:pt x="267070" y="41148"/>
                    <a:pt x="267070" y="41148"/>
                  </a:cubicBezTo>
                  <a:cubicBezTo>
                    <a:pt x="276214" y="45720"/>
                    <a:pt x="285358" y="41148"/>
                    <a:pt x="294502" y="36576"/>
                  </a:cubicBezTo>
                  <a:cubicBezTo>
                    <a:pt x="294502" y="36576"/>
                    <a:pt x="294502" y="36576"/>
                    <a:pt x="294502" y="36576"/>
                  </a:cubicBezTo>
                  <a:cubicBezTo>
                    <a:pt x="299074" y="36576"/>
                    <a:pt x="299074" y="36576"/>
                    <a:pt x="303646" y="36576"/>
                  </a:cubicBezTo>
                  <a:cubicBezTo>
                    <a:pt x="303646" y="36576"/>
                    <a:pt x="303646" y="36576"/>
                    <a:pt x="303646" y="36576"/>
                  </a:cubicBezTo>
                  <a:cubicBezTo>
                    <a:pt x="308218" y="36576"/>
                    <a:pt x="312790" y="36576"/>
                    <a:pt x="317362" y="36576"/>
                  </a:cubicBezTo>
                  <a:cubicBezTo>
                    <a:pt x="317362" y="36576"/>
                    <a:pt x="317362" y="36576"/>
                    <a:pt x="312790" y="32004"/>
                  </a:cubicBezTo>
                  <a:cubicBezTo>
                    <a:pt x="326506" y="36576"/>
                    <a:pt x="340222" y="27432"/>
                    <a:pt x="353938" y="27432"/>
                  </a:cubicBezTo>
                  <a:cubicBezTo>
                    <a:pt x="395086" y="27432"/>
                    <a:pt x="417946" y="27432"/>
                    <a:pt x="431662" y="22860"/>
                  </a:cubicBezTo>
                  <a:cubicBezTo>
                    <a:pt x="427090" y="18288"/>
                    <a:pt x="408802" y="22860"/>
                    <a:pt x="404230" y="22860"/>
                  </a:cubicBezTo>
                  <a:cubicBezTo>
                    <a:pt x="427090" y="22860"/>
                    <a:pt x="449950" y="18288"/>
                    <a:pt x="472810" y="18288"/>
                  </a:cubicBezTo>
                  <a:cubicBezTo>
                    <a:pt x="472810" y="18288"/>
                    <a:pt x="486526" y="18288"/>
                    <a:pt x="481954" y="13716"/>
                  </a:cubicBezTo>
                  <a:cubicBezTo>
                    <a:pt x="477382" y="9144"/>
                    <a:pt x="468238" y="13716"/>
                    <a:pt x="463666" y="13716"/>
                  </a:cubicBezTo>
                  <a:cubicBezTo>
                    <a:pt x="463666" y="13716"/>
                    <a:pt x="463666" y="13716"/>
                    <a:pt x="463666" y="13716"/>
                  </a:cubicBezTo>
                  <a:cubicBezTo>
                    <a:pt x="463666" y="13716"/>
                    <a:pt x="459094" y="13716"/>
                    <a:pt x="459094" y="13716"/>
                  </a:cubicBezTo>
                  <a:cubicBezTo>
                    <a:pt x="459094" y="13716"/>
                    <a:pt x="459094" y="13716"/>
                    <a:pt x="463666" y="13716"/>
                  </a:cubicBezTo>
                  <a:cubicBezTo>
                    <a:pt x="459094" y="9144"/>
                    <a:pt x="454522" y="13716"/>
                    <a:pt x="449950" y="13716"/>
                  </a:cubicBezTo>
                  <a:cubicBezTo>
                    <a:pt x="440806" y="13716"/>
                    <a:pt x="436234" y="13716"/>
                    <a:pt x="427090" y="13716"/>
                  </a:cubicBezTo>
                  <a:cubicBezTo>
                    <a:pt x="427090" y="13716"/>
                    <a:pt x="427090" y="13716"/>
                    <a:pt x="427090" y="13716"/>
                  </a:cubicBezTo>
                  <a:cubicBezTo>
                    <a:pt x="417946" y="13716"/>
                    <a:pt x="408802" y="13716"/>
                    <a:pt x="395086" y="13716"/>
                  </a:cubicBezTo>
                  <a:cubicBezTo>
                    <a:pt x="385942" y="13716"/>
                    <a:pt x="372226" y="13716"/>
                    <a:pt x="363082" y="13716"/>
                  </a:cubicBezTo>
                  <a:cubicBezTo>
                    <a:pt x="363082" y="13716"/>
                    <a:pt x="363082" y="13716"/>
                    <a:pt x="363082" y="13716"/>
                  </a:cubicBezTo>
                  <a:cubicBezTo>
                    <a:pt x="353938" y="13716"/>
                    <a:pt x="344794" y="13716"/>
                    <a:pt x="335650" y="13716"/>
                  </a:cubicBezTo>
                  <a:cubicBezTo>
                    <a:pt x="335650" y="13716"/>
                    <a:pt x="335650" y="13716"/>
                    <a:pt x="335650" y="13716"/>
                  </a:cubicBezTo>
                  <a:cubicBezTo>
                    <a:pt x="340222" y="13716"/>
                    <a:pt x="340222" y="13716"/>
                    <a:pt x="344794" y="13716"/>
                  </a:cubicBezTo>
                  <a:cubicBezTo>
                    <a:pt x="335650" y="13716"/>
                    <a:pt x="326506" y="9144"/>
                    <a:pt x="317362" y="9144"/>
                  </a:cubicBezTo>
                  <a:cubicBezTo>
                    <a:pt x="308218" y="9144"/>
                    <a:pt x="294502" y="4572"/>
                    <a:pt x="289930" y="9144"/>
                  </a:cubicBezTo>
                  <a:cubicBezTo>
                    <a:pt x="294502" y="9144"/>
                    <a:pt x="294502" y="9144"/>
                    <a:pt x="299074" y="9144"/>
                  </a:cubicBezTo>
                  <a:cubicBezTo>
                    <a:pt x="294502" y="9144"/>
                    <a:pt x="285358" y="9144"/>
                    <a:pt x="280786" y="9144"/>
                  </a:cubicBezTo>
                  <a:cubicBezTo>
                    <a:pt x="280786" y="9144"/>
                    <a:pt x="280786" y="9144"/>
                    <a:pt x="285358" y="9144"/>
                  </a:cubicBezTo>
                  <a:cubicBezTo>
                    <a:pt x="276214" y="4572"/>
                    <a:pt x="262498" y="9144"/>
                    <a:pt x="253354" y="9144"/>
                  </a:cubicBezTo>
                  <a:cubicBezTo>
                    <a:pt x="257926" y="9144"/>
                    <a:pt x="253354" y="9144"/>
                    <a:pt x="257926" y="9144"/>
                  </a:cubicBezTo>
                  <a:cubicBezTo>
                    <a:pt x="257926" y="9144"/>
                    <a:pt x="257926" y="9144"/>
                    <a:pt x="257926" y="9144"/>
                  </a:cubicBezTo>
                  <a:cubicBezTo>
                    <a:pt x="248782" y="9144"/>
                    <a:pt x="244210" y="4572"/>
                    <a:pt x="235066" y="9144"/>
                  </a:cubicBezTo>
                  <a:cubicBezTo>
                    <a:pt x="239638" y="9144"/>
                    <a:pt x="239638" y="9144"/>
                    <a:pt x="239638" y="9144"/>
                  </a:cubicBezTo>
                  <a:cubicBezTo>
                    <a:pt x="230494" y="9144"/>
                    <a:pt x="221350" y="4572"/>
                    <a:pt x="212206" y="13716"/>
                  </a:cubicBezTo>
                  <a:cubicBezTo>
                    <a:pt x="212206" y="13716"/>
                    <a:pt x="203062" y="13716"/>
                    <a:pt x="207634" y="18288"/>
                  </a:cubicBezTo>
                  <a:cubicBezTo>
                    <a:pt x="207634" y="18288"/>
                    <a:pt x="207634" y="18288"/>
                    <a:pt x="203062" y="18288"/>
                  </a:cubicBezTo>
                  <a:cubicBezTo>
                    <a:pt x="207634" y="18288"/>
                    <a:pt x="175630" y="13716"/>
                    <a:pt x="175630" y="13716"/>
                  </a:cubicBezTo>
                  <a:cubicBezTo>
                    <a:pt x="175630" y="13716"/>
                    <a:pt x="175630" y="13716"/>
                    <a:pt x="180202" y="13716"/>
                  </a:cubicBezTo>
                  <a:cubicBezTo>
                    <a:pt x="175630" y="13716"/>
                    <a:pt x="161914" y="13716"/>
                    <a:pt x="161914" y="18288"/>
                  </a:cubicBezTo>
                  <a:cubicBezTo>
                    <a:pt x="152770" y="18288"/>
                    <a:pt x="143626" y="18288"/>
                    <a:pt x="129910" y="18288"/>
                  </a:cubicBezTo>
                  <a:cubicBezTo>
                    <a:pt x="116194" y="18288"/>
                    <a:pt x="102478" y="22860"/>
                    <a:pt x="88762" y="22860"/>
                  </a:cubicBezTo>
                  <a:cubicBezTo>
                    <a:pt x="88762" y="22860"/>
                    <a:pt x="88762" y="22860"/>
                    <a:pt x="88762" y="22860"/>
                  </a:cubicBezTo>
                  <a:cubicBezTo>
                    <a:pt x="93334" y="22860"/>
                    <a:pt x="102478" y="22860"/>
                    <a:pt x="107050" y="22860"/>
                  </a:cubicBezTo>
                  <a:cubicBezTo>
                    <a:pt x="102478" y="22860"/>
                    <a:pt x="102478" y="22860"/>
                    <a:pt x="97906" y="27432"/>
                  </a:cubicBezTo>
                  <a:cubicBezTo>
                    <a:pt x="102478" y="27432"/>
                    <a:pt x="102478" y="27432"/>
                    <a:pt x="102478" y="27432"/>
                  </a:cubicBezTo>
                  <a:cubicBezTo>
                    <a:pt x="97906" y="27432"/>
                    <a:pt x="97906" y="27432"/>
                    <a:pt x="97906" y="27432"/>
                  </a:cubicBezTo>
                  <a:cubicBezTo>
                    <a:pt x="97906" y="32004"/>
                    <a:pt x="102478" y="32004"/>
                    <a:pt x="102478" y="32004"/>
                  </a:cubicBezTo>
                  <a:cubicBezTo>
                    <a:pt x="102478" y="32004"/>
                    <a:pt x="102478" y="32004"/>
                    <a:pt x="102478" y="32004"/>
                  </a:cubicBezTo>
                  <a:cubicBezTo>
                    <a:pt x="111622" y="41148"/>
                    <a:pt x="125338" y="36576"/>
                    <a:pt x="134482" y="32004"/>
                  </a:cubicBezTo>
                  <a:cubicBezTo>
                    <a:pt x="129910" y="32004"/>
                    <a:pt x="134482" y="32004"/>
                    <a:pt x="129910" y="36576"/>
                  </a:cubicBezTo>
                  <a:cubicBezTo>
                    <a:pt x="134482" y="36576"/>
                    <a:pt x="139054" y="36576"/>
                    <a:pt x="139054" y="36576"/>
                  </a:cubicBezTo>
                  <a:cubicBezTo>
                    <a:pt x="139054" y="36576"/>
                    <a:pt x="148198" y="36576"/>
                    <a:pt x="152770" y="36576"/>
                  </a:cubicBezTo>
                  <a:cubicBezTo>
                    <a:pt x="161914" y="36576"/>
                    <a:pt x="166486" y="32004"/>
                    <a:pt x="171058" y="32004"/>
                  </a:cubicBezTo>
                  <a:cubicBezTo>
                    <a:pt x="171058" y="32004"/>
                    <a:pt x="171058" y="32004"/>
                    <a:pt x="166486" y="32004"/>
                  </a:cubicBezTo>
                  <a:cubicBezTo>
                    <a:pt x="166486" y="32004"/>
                    <a:pt x="171058" y="32004"/>
                    <a:pt x="171058" y="32004"/>
                  </a:cubicBezTo>
                  <a:cubicBezTo>
                    <a:pt x="171058" y="32004"/>
                    <a:pt x="171058" y="32004"/>
                    <a:pt x="166486" y="36576"/>
                  </a:cubicBezTo>
                  <a:cubicBezTo>
                    <a:pt x="171058" y="36576"/>
                    <a:pt x="171058" y="36576"/>
                    <a:pt x="175630" y="36576"/>
                  </a:cubicBezTo>
                  <a:cubicBezTo>
                    <a:pt x="171058" y="36576"/>
                    <a:pt x="166486" y="36576"/>
                    <a:pt x="161914" y="41148"/>
                  </a:cubicBezTo>
                  <a:cubicBezTo>
                    <a:pt x="166486" y="45720"/>
                    <a:pt x="171058" y="45720"/>
                    <a:pt x="175630" y="45720"/>
                  </a:cubicBezTo>
                  <a:cubicBezTo>
                    <a:pt x="175630" y="45720"/>
                    <a:pt x="171058" y="45720"/>
                    <a:pt x="171058" y="50292"/>
                  </a:cubicBezTo>
                  <a:cubicBezTo>
                    <a:pt x="171058" y="50292"/>
                    <a:pt x="171058" y="50292"/>
                    <a:pt x="175630" y="50292"/>
                  </a:cubicBezTo>
                  <a:cubicBezTo>
                    <a:pt x="175630" y="50292"/>
                    <a:pt x="171058" y="50292"/>
                    <a:pt x="171058" y="50292"/>
                  </a:cubicBezTo>
                  <a:cubicBezTo>
                    <a:pt x="175630" y="45720"/>
                    <a:pt x="148198" y="41148"/>
                    <a:pt x="143626" y="41148"/>
                  </a:cubicBezTo>
                  <a:cubicBezTo>
                    <a:pt x="139054" y="41148"/>
                    <a:pt x="134482" y="41148"/>
                    <a:pt x="125338" y="41148"/>
                  </a:cubicBezTo>
                  <a:cubicBezTo>
                    <a:pt x="125338" y="41148"/>
                    <a:pt x="111622" y="45720"/>
                    <a:pt x="116194" y="45720"/>
                  </a:cubicBezTo>
                  <a:cubicBezTo>
                    <a:pt x="111622" y="45720"/>
                    <a:pt x="111622" y="45720"/>
                    <a:pt x="111622" y="50292"/>
                  </a:cubicBezTo>
                  <a:cubicBezTo>
                    <a:pt x="120766" y="50292"/>
                    <a:pt x="120766" y="54864"/>
                    <a:pt x="125338" y="54864"/>
                  </a:cubicBezTo>
                  <a:cubicBezTo>
                    <a:pt x="125338" y="59436"/>
                    <a:pt x="120766" y="54864"/>
                    <a:pt x="116194" y="59436"/>
                  </a:cubicBezTo>
                  <a:cubicBezTo>
                    <a:pt x="120766" y="59436"/>
                    <a:pt x="129910" y="59436"/>
                    <a:pt x="134482" y="59436"/>
                  </a:cubicBezTo>
                  <a:cubicBezTo>
                    <a:pt x="129910" y="59436"/>
                    <a:pt x="129910" y="59436"/>
                    <a:pt x="129910" y="59436"/>
                  </a:cubicBezTo>
                  <a:cubicBezTo>
                    <a:pt x="134482" y="59436"/>
                    <a:pt x="134482" y="59436"/>
                    <a:pt x="139054" y="59436"/>
                  </a:cubicBezTo>
                  <a:cubicBezTo>
                    <a:pt x="139054" y="59436"/>
                    <a:pt x="139054" y="59436"/>
                    <a:pt x="139054" y="59436"/>
                  </a:cubicBezTo>
                  <a:cubicBezTo>
                    <a:pt x="129910" y="59436"/>
                    <a:pt x="120766" y="54864"/>
                    <a:pt x="111622" y="54864"/>
                  </a:cubicBezTo>
                  <a:cubicBezTo>
                    <a:pt x="111622" y="54864"/>
                    <a:pt x="111622" y="54864"/>
                    <a:pt x="116194" y="54864"/>
                  </a:cubicBezTo>
                  <a:cubicBezTo>
                    <a:pt x="111622" y="54864"/>
                    <a:pt x="111622" y="54864"/>
                    <a:pt x="107050" y="54864"/>
                  </a:cubicBezTo>
                  <a:cubicBezTo>
                    <a:pt x="111622" y="54864"/>
                    <a:pt x="120766" y="54864"/>
                    <a:pt x="125338" y="50292"/>
                  </a:cubicBezTo>
                  <a:cubicBezTo>
                    <a:pt x="125338" y="45720"/>
                    <a:pt x="120766" y="45720"/>
                    <a:pt x="116194" y="45720"/>
                  </a:cubicBezTo>
                  <a:cubicBezTo>
                    <a:pt x="111622" y="41148"/>
                    <a:pt x="102478" y="45720"/>
                    <a:pt x="97906" y="45720"/>
                  </a:cubicBezTo>
                  <a:cubicBezTo>
                    <a:pt x="102478" y="45720"/>
                    <a:pt x="107050" y="41148"/>
                    <a:pt x="111622" y="41148"/>
                  </a:cubicBezTo>
                  <a:cubicBezTo>
                    <a:pt x="111622" y="41148"/>
                    <a:pt x="111622" y="36576"/>
                    <a:pt x="107050" y="36576"/>
                  </a:cubicBezTo>
                  <a:cubicBezTo>
                    <a:pt x="116194" y="32004"/>
                    <a:pt x="102478" y="27432"/>
                    <a:pt x="97906" y="32004"/>
                  </a:cubicBezTo>
                  <a:cubicBezTo>
                    <a:pt x="97906" y="32004"/>
                    <a:pt x="97906" y="32004"/>
                    <a:pt x="97906" y="32004"/>
                  </a:cubicBezTo>
                  <a:cubicBezTo>
                    <a:pt x="93334" y="32004"/>
                    <a:pt x="93334" y="32004"/>
                    <a:pt x="88762" y="32004"/>
                  </a:cubicBezTo>
                  <a:cubicBezTo>
                    <a:pt x="102478" y="27432"/>
                    <a:pt x="79618" y="27432"/>
                    <a:pt x="75046" y="22860"/>
                  </a:cubicBezTo>
                  <a:cubicBezTo>
                    <a:pt x="84190" y="22860"/>
                    <a:pt x="70474" y="18288"/>
                    <a:pt x="56758" y="22860"/>
                  </a:cubicBezTo>
                  <a:cubicBezTo>
                    <a:pt x="61330" y="27432"/>
                    <a:pt x="65902" y="22860"/>
                    <a:pt x="70474" y="22860"/>
                  </a:cubicBezTo>
                  <a:cubicBezTo>
                    <a:pt x="65902" y="22860"/>
                    <a:pt x="56758" y="22860"/>
                    <a:pt x="56758" y="22860"/>
                  </a:cubicBezTo>
                  <a:cubicBezTo>
                    <a:pt x="52186" y="22860"/>
                    <a:pt x="47614" y="22860"/>
                    <a:pt x="47614" y="22860"/>
                  </a:cubicBezTo>
                  <a:cubicBezTo>
                    <a:pt x="43042" y="22860"/>
                    <a:pt x="43042" y="27432"/>
                    <a:pt x="38470" y="27432"/>
                  </a:cubicBezTo>
                  <a:cubicBezTo>
                    <a:pt x="43042" y="27432"/>
                    <a:pt x="43042" y="32004"/>
                    <a:pt x="47614" y="32004"/>
                  </a:cubicBezTo>
                  <a:cubicBezTo>
                    <a:pt x="47614" y="32004"/>
                    <a:pt x="43042" y="32004"/>
                    <a:pt x="43042" y="32004"/>
                  </a:cubicBezTo>
                  <a:cubicBezTo>
                    <a:pt x="43042" y="27432"/>
                    <a:pt x="29326" y="32004"/>
                    <a:pt x="29326" y="32004"/>
                  </a:cubicBezTo>
                  <a:cubicBezTo>
                    <a:pt x="29326" y="32004"/>
                    <a:pt x="29326" y="32004"/>
                    <a:pt x="29326" y="32004"/>
                  </a:cubicBezTo>
                  <a:cubicBezTo>
                    <a:pt x="29326" y="32004"/>
                    <a:pt x="29326" y="32004"/>
                    <a:pt x="29326" y="32004"/>
                  </a:cubicBezTo>
                  <a:cubicBezTo>
                    <a:pt x="29326" y="32004"/>
                    <a:pt x="24754" y="32004"/>
                    <a:pt x="24754" y="32004"/>
                  </a:cubicBezTo>
                  <a:cubicBezTo>
                    <a:pt x="24754" y="32004"/>
                    <a:pt x="20182" y="32004"/>
                    <a:pt x="24754" y="32004"/>
                  </a:cubicBezTo>
                  <a:cubicBezTo>
                    <a:pt x="24754" y="32004"/>
                    <a:pt x="11038" y="32004"/>
                    <a:pt x="11038" y="36576"/>
                  </a:cubicBezTo>
                  <a:cubicBezTo>
                    <a:pt x="15610" y="36576"/>
                    <a:pt x="29326" y="36576"/>
                    <a:pt x="29326" y="41148"/>
                  </a:cubicBezTo>
                  <a:cubicBezTo>
                    <a:pt x="20182" y="41148"/>
                    <a:pt x="11038" y="36576"/>
                    <a:pt x="1894" y="41148"/>
                  </a:cubicBezTo>
                  <a:cubicBezTo>
                    <a:pt x="1894" y="41148"/>
                    <a:pt x="1894" y="41148"/>
                    <a:pt x="6466" y="41148"/>
                  </a:cubicBezTo>
                  <a:cubicBezTo>
                    <a:pt x="6466" y="41148"/>
                    <a:pt x="6466" y="41148"/>
                    <a:pt x="1894" y="41148"/>
                  </a:cubicBezTo>
                  <a:cubicBezTo>
                    <a:pt x="1894" y="41148"/>
                    <a:pt x="1894" y="41148"/>
                    <a:pt x="1894" y="41148"/>
                  </a:cubicBezTo>
                  <a:cubicBezTo>
                    <a:pt x="-2678" y="41148"/>
                    <a:pt x="1894" y="45720"/>
                    <a:pt x="6466" y="45720"/>
                  </a:cubicBezTo>
                  <a:cubicBezTo>
                    <a:pt x="6466" y="50292"/>
                    <a:pt x="1894" y="50292"/>
                    <a:pt x="1894" y="54864"/>
                  </a:cubicBezTo>
                  <a:cubicBezTo>
                    <a:pt x="1894" y="50292"/>
                    <a:pt x="6466" y="50292"/>
                    <a:pt x="1894" y="54864"/>
                  </a:cubicBezTo>
                  <a:close/>
                  <a:moveTo>
                    <a:pt x="102478" y="82296"/>
                  </a:moveTo>
                  <a:cubicBezTo>
                    <a:pt x="102478" y="82296"/>
                    <a:pt x="97906" y="82296"/>
                    <a:pt x="102478" y="82296"/>
                  </a:cubicBezTo>
                  <a:cubicBezTo>
                    <a:pt x="102478" y="82296"/>
                    <a:pt x="102478" y="82296"/>
                    <a:pt x="102478" y="82296"/>
                  </a:cubicBezTo>
                  <a:close/>
                  <a:moveTo>
                    <a:pt x="102478" y="100584"/>
                  </a:moveTo>
                  <a:cubicBezTo>
                    <a:pt x="102478" y="100584"/>
                    <a:pt x="102478" y="100584"/>
                    <a:pt x="102478" y="100584"/>
                  </a:cubicBezTo>
                  <a:cubicBezTo>
                    <a:pt x="107050" y="100584"/>
                    <a:pt x="102478" y="100584"/>
                    <a:pt x="102478" y="100584"/>
                  </a:cubicBezTo>
                  <a:close/>
                  <a:moveTo>
                    <a:pt x="116194" y="96012"/>
                  </a:moveTo>
                  <a:cubicBezTo>
                    <a:pt x="116194" y="96012"/>
                    <a:pt x="116194" y="96012"/>
                    <a:pt x="116194" y="96012"/>
                  </a:cubicBezTo>
                  <a:lnTo>
                    <a:pt x="116194" y="96012"/>
                  </a:lnTo>
                  <a:close/>
                  <a:moveTo>
                    <a:pt x="367654" y="0"/>
                  </a:moveTo>
                  <a:lnTo>
                    <a:pt x="367654" y="0"/>
                  </a:lnTo>
                  <a:cubicBezTo>
                    <a:pt x="367654" y="0"/>
                    <a:pt x="367654" y="0"/>
                    <a:pt x="367654" y="0"/>
                  </a:cubicBezTo>
                  <a:cubicBezTo>
                    <a:pt x="367654" y="0"/>
                    <a:pt x="367654" y="0"/>
                    <a:pt x="367654" y="0"/>
                  </a:cubicBezTo>
                  <a:close/>
                  <a:moveTo>
                    <a:pt x="321934" y="41148"/>
                  </a:moveTo>
                  <a:cubicBezTo>
                    <a:pt x="321934" y="41148"/>
                    <a:pt x="317362" y="41148"/>
                    <a:pt x="317362" y="41148"/>
                  </a:cubicBezTo>
                  <a:cubicBezTo>
                    <a:pt x="317362" y="36576"/>
                    <a:pt x="317362" y="36576"/>
                    <a:pt x="321934" y="41148"/>
                  </a:cubicBezTo>
                  <a:close/>
                  <a:moveTo>
                    <a:pt x="308218" y="4572"/>
                  </a:moveTo>
                  <a:cubicBezTo>
                    <a:pt x="308218" y="4572"/>
                    <a:pt x="308218" y="4572"/>
                    <a:pt x="308218" y="4572"/>
                  </a:cubicBezTo>
                  <a:cubicBezTo>
                    <a:pt x="303646" y="4572"/>
                    <a:pt x="308218" y="4572"/>
                    <a:pt x="308218" y="4572"/>
                  </a:cubicBezTo>
                  <a:cubicBezTo>
                    <a:pt x="308218" y="4572"/>
                    <a:pt x="303646" y="4572"/>
                    <a:pt x="308218" y="4572"/>
                  </a:cubicBezTo>
                  <a:cubicBezTo>
                    <a:pt x="308218" y="4572"/>
                    <a:pt x="308218" y="4572"/>
                    <a:pt x="308218" y="4572"/>
                  </a:cubicBezTo>
                  <a:close/>
                  <a:moveTo>
                    <a:pt x="193918" y="77724"/>
                  </a:moveTo>
                  <a:cubicBezTo>
                    <a:pt x="193918" y="77724"/>
                    <a:pt x="193918" y="77724"/>
                    <a:pt x="193918" y="77724"/>
                  </a:cubicBezTo>
                  <a:cubicBezTo>
                    <a:pt x="198490" y="77724"/>
                    <a:pt x="198490" y="77724"/>
                    <a:pt x="193918" y="77724"/>
                  </a:cubicBezTo>
                  <a:cubicBezTo>
                    <a:pt x="198490" y="77724"/>
                    <a:pt x="198490" y="77724"/>
                    <a:pt x="193918" y="77724"/>
                  </a:cubicBezTo>
                  <a:close/>
                  <a:moveTo>
                    <a:pt x="225922" y="73152"/>
                  </a:moveTo>
                  <a:cubicBezTo>
                    <a:pt x="225922" y="73152"/>
                    <a:pt x="221350" y="73152"/>
                    <a:pt x="221350" y="73152"/>
                  </a:cubicBezTo>
                  <a:cubicBezTo>
                    <a:pt x="225922" y="73152"/>
                    <a:pt x="225922" y="73152"/>
                    <a:pt x="225922" y="73152"/>
                  </a:cubicBezTo>
                  <a:cubicBezTo>
                    <a:pt x="225922" y="73152"/>
                    <a:pt x="225922" y="73152"/>
                    <a:pt x="225922" y="73152"/>
                  </a:cubicBezTo>
                  <a:close/>
                  <a:moveTo>
                    <a:pt x="216778" y="59436"/>
                  </a:moveTo>
                  <a:cubicBezTo>
                    <a:pt x="216778" y="59436"/>
                    <a:pt x="216778" y="59436"/>
                    <a:pt x="216778" y="59436"/>
                  </a:cubicBezTo>
                  <a:lnTo>
                    <a:pt x="216778" y="59436"/>
                  </a:lnTo>
                  <a:lnTo>
                    <a:pt x="216778" y="59436"/>
                  </a:lnTo>
                  <a:cubicBezTo>
                    <a:pt x="225922" y="59436"/>
                    <a:pt x="221350" y="59436"/>
                    <a:pt x="230494" y="59436"/>
                  </a:cubicBezTo>
                  <a:cubicBezTo>
                    <a:pt x="225922" y="59436"/>
                    <a:pt x="221350" y="59436"/>
                    <a:pt x="216778" y="59436"/>
                  </a:cubicBezTo>
                  <a:close/>
                  <a:moveTo>
                    <a:pt x="235066" y="54864"/>
                  </a:moveTo>
                  <a:cubicBezTo>
                    <a:pt x="235066" y="54864"/>
                    <a:pt x="235066" y="50292"/>
                    <a:pt x="235066" y="54864"/>
                  </a:cubicBezTo>
                  <a:cubicBezTo>
                    <a:pt x="235066" y="50292"/>
                    <a:pt x="235066" y="50292"/>
                    <a:pt x="235066" y="54864"/>
                  </a:cubicBezTo>
                  <a:cubicBezTo>
                    <a:pt x="235066" y="50292"/>
                    <a:pt x="239638" y="54864"/>
                    <a:pt x="239638" y="54864"/>
                  </a:cubicBezTo>
                  <a:cubicBezTo>
                    <a:pt x="239638" y="54864"/>
                    <a:pt x="235066" y="54864"/>
                    <a:pt x="235066" y="54864"/>
                  </a:cubicBezTo>
                  <a:close/>
                  <a:moveTo>
                    <a:pt x="257926" y="27432"/>
                  </a:moveTo>
                  <a:cubicBezTo>
                    <a:pt x="257926" y="27432"/>
                    <a:pt x="262498" y="27432"/>
                    <a:pt x="257926" y="27432"/>
                  </a:cubicBezTo>
                  <a:cubicBezTo>
                    <a:pt x="257926" y="27432"/>
                    <a:pt x="253354" y="27432"/>
                    <a:pt x="253354" y="27432"/>
                  </a:cubicBezTo>
                  <a:cubicBezTo>
                    <a:pt x="253354" y="27432"/>
                    <a:pt x="257926" y="27432"/>
                    <a:pt x="257926" y="27432"/>
                  </a:cubicBezTo>
                  <a:close/>
                  <a:moveTo>
                    <a:pt x="248782" y="13716"/>
                  </a:moveTo>
                  <a:cubicBezTo>
                    <a:pt x="248782" y="13716"/>
                    <a:pt x="248782" y="13716"/>
                    <a:pt x="248782" y="13716"/>
                  </a:cubicBezTo>
                  <a:lnTo>
                    <a:pt x="248782" y="13716"/>
                  </a:lnTo>
                  <a:close/>
                  <a:moveTo>
                    <a:pt x="235066" y="9144"/>
                  </a:moveTo>
                  <a:cubicBezTo>
                    <a:pt x="235066" y="9144"/>
                    <a:pt x="235066" y="9144"/>
                    <a:pt x="235066" y="9144"/>
                  </a:cubicBezTo>
                  <a:cubicBezTo>
                    <a:pt x="235066" y="9144"/>
                    <a:pt x="235066" y="9144"/>
                    <a:pt x="235066" y="9144"/>
                  </a:cubicBezTo>
                  <a:cubicBezTo>
                    <a:pt x="239638" y="9144"/>
                    <a:pt x="239638" y="9144"/>
                    <a:pt x="244210" y="9144"/>
                  </a:cubicBezTo>
                  <a:cubicBezTo>
                    <a:pt x="239638" y="13716"/>
                    <a:pt x="235066" y="13716"/>
                    <a:pt x="235066" y="9144"/>
                  </a:cubicBezTo>
                  <a:cubicBezTo>
                    <a:pt x="235066" y="9144"/>
                    <a:pt x="235066" y="9144"/>
                    <a:pt x="235066" y="9144"/>
                  </a:cubicBezTo>
                  <a:close/>
                  <a:moveTo>
                    <a:pt x="152770" y="27432"/>
                  </a:moveTo>
                  <a:cubicBezTo>
                    <a:pt x="152770" y="27432"/>
                    <a:pt x="152770" y="27432"/>
                    <a:pt x="152770" y="27432"/>
                  </a:cubicBezTo>
                  <a:cubicBezTo>
                    <a:pt x="157342" y="27432"/>
                    <a:pt x="161914" y="27432"/>
                    <a:pt x="161914" y="27432"/>
                  </a:cubicBezTo>
                  <a:cubicBezTo>
                    <a:pt x="157342" y="27432"/>
                    <a:pt x="152770" y="27432"/>
                    <a:pt x="152770" y="27432"/>
                  </a:cubicBezTo>
                  <a:close/>
                  <a:moveTo>
                    <a:pt x="143626" y="27432"/>
                  </a:moveTo>
                  <a:cubicBezTo>
                    <a:pt x="148198" y="27432"/>
                    <a:pt x="152770" y="27432"/>
                    <a:pt x="157342" y="27432"/>
                  </a:cubicBezTo>
                  <a:cubicBezTo>
                    <a:pt x="157342" y="27432"/>
                    <a:pt x="152770" y="27432"/>
                    <a:pt x="157342" y="27432"/>
                  </a:cubicBezTo>
                  <a:lnTo>
                    <a:pt x="157342" y="27432"/>
                  </a:lnTo>
                  <a:cubicBezTo>
                    <a:pt x="161914" y="27432"/>
                    <a:pt x="166486" y="27432"/>
                    <a:pt x="171058" y="27432"/>
                  </a:cubicBezTo>
                  <a:cubicBezTo>
                    <a:pt x="166486" y="27432"/>
                    <a:pt x="152770" y="27432"/>
                    <a:pt x="143626" y="27432"/>
                  </a:cubicBezTo>
                  <a:close/>
                  <a:moveTo>
                    <a:pt x="175630" y="13716"/>
                  </a:moveTo>
                  <a:cubicBezTo>
                    <a:pt x="175630" y="13716"/>
                    <a:pt x="180202" y="13716"/>
                    <a:pt x="180202" y="13716"/>
                  </a:cubicBezTo>
                  <a:cubicBezTo>
                    <a:pt x="184774" y="13716"/>
                    <a:pt x="184774" y="13716"/>
                    <a:pt x="189346" y="13716"/>
                  </a:cubicBezTo>
                  <a:cubicBezTo>
                    <a:pt x="184774" y="13716"/>
                    <a:pt x="180202" y="13716"/>
                    <a:pt x="175630" y="13716"/>
                  </a:cubicBezTo>
                  <a:close/>
                  <a:moveTo>
                    <a:pt x="244210" y="27432"/>
                  </a:moveTo>
                  <a:cubicBezTo>
                    <a:pt x="244210" y="27432"/>
                    <a:pt x="244210" y="27432"/>
                    <a:pt x="244210" y="27432"/>
                  </a:cubicBezTo>
                  <a:cubicBezTo>
                    <a:pt x="235066" y="32004"/>
                    <a:pt x="230494" y="32004"/>
                    <a:pt x="225922" y="32004"/>
                  </a:cubicBezTo>
                  <a:cubicBezTo>
                    <a:pt x="230494" y="32004"/>
                    <a:pt x="221350" y="32004"/>
                    <a:pt x="230494" y="32004"/>
                  </a:cubicBezTo>
                  <a:cubicBezTo>
                    <a:pt x="221350" y="32004"/>
                    <a:pt x="212206" y="32004"/>
                    <a:pt x="203062" y="32004"/>
                  </a:cubicBezTo>
                  <a:cubicBezTo>
                    <a:pt x="216778" y="32004"/>
                    <a:pt x="230494" y="27432"/>
                    <a:pt x="244210" y="27432"/>
                  </a:cubicBezTo>
                  <a:close/>
                  <a:moveTo>
                    <a:pt x="166486" y="59436"/>
                  </a:moveTo>
                  <a:cubicBezTo>
                    <a:pt x="166486" y="59436"/>
                    <a:pt x="166486" y="59436"/>
                    <a:pt x="166486" y="59436"/>
                  </a:cubicBezTo>
                  <a:lnTo>
                    <a:pt x="166486" y="59436"/>
                  </a:lnTo>
                  <a:close/>
                  <a:moveTo>
                    <a:pt x="157342" y="86868"/>
                  </a:moveTo>
                  <a:cubicBezTo>
                    <a:pt x="157342" y="86868"/>
                    <a:pt x="157342" y="86868"/>
                    <a:pt x="157342" y="86868"/>
                  </a:cubicBezTo>
                  <a:cubicBezTo>
                    <a:pt x="157342" y="86868"/>
                    <a:pt x="157342" y="86868"/>
                    <a:pt x="157342" y="86868"/>
                  </a:cubicBezTo>
                  <a:cubicBezTo>
                    <a:pt x="157342" y="86868"/>
                    <a:pt x="157342" y="86868"/>
                    <a:pt x="157342" y="86868"/>
                  </a:cubicBezTo>
                  <a:cubicBezTo>
                    <a:pt x="157342" y="86868"/>
                    <a:pt x="161914" y="86868"/>
                    <a:pt x="157342" y="86868"/>
                  </a:cubicBezTo>
                  <a:close/>
                  <a:moveTo>
                    <a:pt x="143626" y="82296"/>
                  </a:moveTo>
                  <a:cubicBezTo>
                    <a:pt x="148198" y="86868"/>
                    <a:pt x="148198" y="86868"/>
                    <a:pt x="152770" y="86868"/>
                  </a:cubicBezTo>
                  <a:cubicBezTo>
                    <a:pt x="152770" y="86868"/>
                    <a:pt x="148198" y="86868"/>
                    <a:pt x="143626" y="82296"/>
                  </a:cubicBezTo>
                  <a:cubicBezTo>
                    <a:pt x="143626" y="86868"/>
                    <a:pt x="143626" y="86868"/>
                    <a:pt x="143626" y="82296"/>
                  </a:cubicBezTo>
                  <a:cubicBezTo>
                    <a:pt x="148198" y="86868"/>
                    <a:pt x="143626" y="86868"/>
                    <a:pt x="143626" y="82296"/>
                  </a:cubicBezTo>
                  <a:cubicBezTo>
                    <a:pt x="143626" y="82296"/>
                    <a:pt x="143626" y="82296"/>
                    <a:pt x="143626" y="82296"/>
                  </a:cubicBezTo>
                  <a:close/>
                  <a:moveTo>
                    <a:pt x="129910" y="77724"/>
                  </a:moveTo>
                  <a:cubicBezTo>
                    <a:pt x="129910" y="77724"/>
                    <a:pt x="129910" y="77724"/>
                    <a:pt x="129910" y="77724"/>
                  </a:cubicBezTo>
                  <a:cubicBezTo>
                    <a:pt x="134482" y="77724"/>
                    <a:pt x="129910" y="77724"/>
                    <a:pt x="129910" y="77724"/>
                  </a:cubicBezTo>
                  <a:cubicBezTo>
                    <a:pt x="134482" y="77724"/>
                    <a:pt x="134482" y="73152"/>
                    <a:pt x="139054" y="73152"/>
                  </a:cubicBezTo>
                  <a:cubicBezTo>
                    <a:pt x="134482" y="73152"/>
                    <a:pt x="129910" y="77724"/>
                    <a:pt x="125338" y="77724"/>
                  </a:cubicBezTo>
                  <a:cubicBezTo>
                    <a:pt x="125338" y="77724"/>
                    <a:pt x="129910" y="77724"/>
                    <a:pt x="129910" y="77724"/>
                  </a:cubicBezTo>
                  <a:close/>
                  <a:moveTo>
                    <a:pt x="24754" y="45720"/>
                  </a:moveTo>
                  <a:cubicBezTo>
                    <a:pt x="24754" y="45720"/>
                    <a:pt x="24754" y="45720"/>
                    <a:pt x="24754" y="45720"/>
                  </a:cubicBezTo>
                  <a:cubicBezTo>
                    <a:pt x="24754" y="45720"/>
                    <a:pt x="24754" y="45720"/>
                    <a:pt x="24754" y="45720"/>
                  </a:cubicBezTo>
                  <a:cubicBezTo>
                    <a:pt x="24754" y="45720"/>
                    <a:pt x="24754" y="45720"/>
                    <a:pt x="24754" y="45720"/>
                  </a:cubicBezTo>
                  <a:cubicBezTo>
                    <a:pt x="20182" y="45720"/>
                    <a:pt x="15610" y="45720"/>
                    <a:pt x="15610" y="45720"/>
                  </a:cubicBezTo>
                  <a:cubicBezTo>
                    <a:pt x="20182" y="50292"/>
                    <a:pt x="20182" y="45720"/>
                    <a:pt x="24754" y="4572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03" name="Freeform: Shape 783">
              <a:extLst>
                <a:ext uri="{FF2B5EF4-FFF2-40B4-BE49-F238E27FC236}">
                  <a16:creationId xmlns:a16="http://schemas.microsoft.com/office/drawing/2014/main" id="{1F799450-8DB4-9B48-98D4-F944397F2E36}"/>
                </a:ext>
              </a:extLst>
            </p:cNvPr>
            <p:cNvSpPr/>
            <p:nvPr/>
          </p:nvSpPr>
          <p:spPr>
            <a:xfrm>
              <a:off x="6236206" y="2229792"/>
              <a:ext cx="45720" cy="45720"/>
            </a:xfrm>
            <a:custGeom>
              <a:avLst/>
              <a:gdLst>
                <a:gd name="connsiteX0" fmla="*/ 54864 w 45720"/>
                <a:gd name="connsiteY0" fmla="*/ 5715 h 0"/>
                <a:gd name="connsiteX1" fmla="*/ 32004 w 45720"/>
                <a:gd name="connsiteY1" fmla="*/ 1143 h 0"/>
                <a:gd name="connsiteX2" fmla="*/ 0 w 45720"/>
                <a:gd name="connsiteY2" fmla="*/ 5715 h 0"/>
                <a:gd name="connsiteX3" fmla="*/ 4572 w 45720"/>
                <a:gd name="connsiteY3" fmla="*/ 5715 h 0"/>
                <a:gd name="connsiteX4" fmla="*/ 54864 w 45720"/>
                <a:gd name="connsiteY4" fmla="*/ 5715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a:moveTo>
                    <a:pt x="54864" y="5715"/>
                  </a:moveTo>
                  <a:cubicBezTo>
                    <a:pt x="54864" y="-3429"/>
                    <a:pt x="36576" y="1143"/>
                    <a:pt x="32004" y="1143"/>
                  </a:cubicBezTo>
                  <a:cubicBezTo>
                    <a:pt x="22860" y="5715"/>
                    <a:pt x="9144" y="1143"/>
                    <a:pt x="0" y="5715"/>
                  </a:cubicBezTo>
                  <a:cubicBezTo>
                    <a:pt x="0" y="5715"/>
                    <a:pt x="4572" y="5715"/>
                    <a:pt x="4572" y="5715"/>
                  </a:cubicBezTo>
                  <a:cubicBezTo>
                    <a:pt x="9144" y="10287"/>
                    <a:pt x="54864" y="14859"/>
                    <a:pt x="54864" y="5715"/>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04" name="Freeform: Shape 784">
              <a:extLst>
                <a:ext uri="{FF2B5EF4-FFF2-40B4-BE49-F238E27FC236}">
                  <a16:creationId xmlns:a16="http://schemas.microsoft.com/office/drawing/2014/main" id="{2BF78488-99E7-F949-BEC4-377F8F45B7D6}"/>
                </a:ext>
              </a:extLst>
            </p:cNvPr>
            <p:cNvSpPr/>
            <p:nvPr/>
          </p:nvSpPr>
          <p:spPr>
            <a:xfrm>
              <a:off x="5902450" y="2302807"/>
              <a:ext cx="274320" cy="91440"/>
            </a:xfrm>
            <a:custGeom>
              <a:avLst/>
              <a:gdLst>
                <a:gd name="connsiteX0" fmla="*/ 18288 w 274320"/>
                <a:gd name="connsiteY0" fmla="*/ 56144 h 91440"/>
                <a:gd name="connsiteX1" fmla="*/ 18288 w 274320"/>
                <a:gd name="connsiteY1" fmla="*/ 65288 h 91440"/>
                <a:gd name="connsiteX2" fmla="*/ 36576 w 274320"/>
                <a:gd name="connsiteY2" fmla="*/ 60716 h 91440"/>
                <a:gd name="connsiteX3" fmla="*/ 64008 w 274320"/>
                <a:gd name="connsiteY3" fmla="*/ 56144 h 91440"/>
                <a:gd name="connsiteX4" fmla="*/ 77724 w 274320"/>
                <a:gd name="connsiteY4" fmla="*/ 47000 h 91440"/>
                <a:gd name="connsiteX5" fmla="*/ 96012 w 274320"/>
                <a:gd name="connsiteY5" fmla="*/ 37856 h 91440"/>
                <a:gd name="connsiteX6" fmla="*/ 123444 w 274320"/>
                <a:gd name="connsiteY6" fmla="*/ 28712 h 91440"/>
                <a:gd name="connsiteX7" fmla="*/ 109728 w 274320"/>
                <a:gd name="connsiteY7" fmla="*/ 33284 h 91440"/>
                <a:gd name="connsiteX8" fmla="*/ 114300 w 274320"/>
                <a:gd name="connsiteY8" fmla="*/ 37856 h 91440"/>
                <a:gd name="connsiteX9" fmla="*/ 86868 w 274320"/>
                <a:gd name="connsiteY9" fmla="*/ 51572 h 91440"/>
                <a:gd name="connsiteX10" fmla="*/ 100584 w 274320"/>
                <a:gd name="connsiteY10" fmla="*/ 51572 h 91440"/>
                <a:gd name="connsiteX11" fmla="*/ 91440 w 274320"/>
                <a:gd name="connsiteY11" fmla="*/ 51572 h 91440"/>
                <a:gd name="connsiteX12" fmla="*/ 123444 w 274320"/>
                <a:gd name="connsiteY12" fmla="*/ 51572 h 91440"/>
                <a:gd name="connsiteX13" fmla="*/ 118872 w 274320"/>
                <a:gd name="connsiteY13" fmla="*/ 51572 h 91440"/>
                <a:gd name="connsiteX14" fmla="*/ 123444 w 274320"/>
                <a:gd name="connsiteY14" fmla="*/ 51572 h 91440"/>
                <a:gd name="connsiteX15" fmla="*/ 91440 w 274320"/>
                <a:gd name="connsiteY15" fmla="*/ 56144 h 91440"/>
                <a:gd name="connsiteX16" fmla="*/ 82296 w 274320"/>
                <a:gd name="connsiteY16" fmla="*/ 60716 h 91440"/>
                <a:gd name="connsiteX17" fmla="*/ 91440 w 274320"/>
                <a:gd name="connsiteY17" fmla="*/ 74432 h 91440"/>
                <a:gd name="connsiteX18" fmla="*/ 132588 w 274320"/>
                <a:gd name="connsiteY18" fmla="*/ 74432 h 91440"/>
                <a:gd name="connsiteX19" fmla="*/ 155448 w 274320"/>
                <a:gd name="connsiteY19" fmla="*/ 74432 h 91440"/>
                <a:gd name="connsiteX20" fmla="*/ 164592 w 274320"/>
                <a:gd name="connsiteY20" fmla="*/ 79004 h 91440"/>
                <a:gd name="connsiteX21" fmla="*/ 123444 w 274320"/>
                <a:gd name="connsiteY21" fmla="*/ 79004 h 91440"/>
                <a:gd name="connsiteX22" fmla="*/ 77724 w 274320"/>
                <a:gd name="connsiteY22" fmla="*/ 83576 h 91440"/>
                <a:gd name="connsiteX23" fmla="*/ 73152 w 274320"/>
                <a:gd name="connsiteY23" fmla="*/ 97292 h 91440"/>
                <a:gd name="connsiteX24" fmla="*/ 109728 w 274320"/>
                <a:gd name="connsiteY24" fmla="*/ 101864 h 91440"/>
                <a:gd name="connsiteX25" fmla="*/ 105156 w 274320"/>
                <a:gd name="connsiteY25" fmla="*/ 115580 h 91440"/>
                <a:gd name="connsiteX26" fmla="*/ 100584 w 274320"/>
                <a:gd name="connsiteY26" fmla="*/ 115580 h 91440"/>
                <a:gd name="connsiteX27" fmla="*/ 137160 w 274320"/>
                <a:gd name="connsiteY27" fmla="*/ 115580 h 91440"/>
                <a:gd name="connsiteX28" fmla="*/ 137160 w 274320"/>
                <a:gd name="connsiteY28" fmla="*/ 115580 h 91440"/>
                <a:gd name="connsiteX29" fmla="*/ 132588 w 274320"/>
                <a:gd name="connsiteY29" fmla="*/ 120152 h 91440"/>
                <a:gd name="connsiteX30" fmla="*/ 141732 w 274320"/>
                <a:gd name="connsiteY30" fmla="*/ 120152 h 91440"/>
                <a:gd name="connsiteX31" fmla="*/ 169164 w 274320"/>
                <a:gd name="connsiteY31" fmla="*/ 115580 h 91440"/>
                <a:gd name="connsiteX32" fmla="*/ 219456 w 274320"/>
                <a:gd name="connsiteY32" fmla="*/ 101864 h 91440"/>
                <a:gd name="connsiteX33" fmla="*/ 214884 w 274320"/>
                <a:gd name="connsiteY33" fmla="*/ 106436 h 91440"/>
                <a:gd name="connsiteX34" fmla="*/ 233172 w 274320"/>
                <a:gd name="connsiteY34" fmla="*/ 111008 h 91440"/>
                <a:gd name="connsiteX35" fmla="*/ 228600 w 274320"/>
                <a:gd name="connsiteY35" fmla="*/ 111008 h 91440"/>
                <a:gd name="connsiteX36" fmla="*/ 242316 w 274320"/>
                <a:gd name="connsiteY36" fmla="*/ 111008 h 91440"/>
                <a:gd name="connsiteX37" fmla="*/ 256032 w 274320"/>
                <a:gd name="connsiteY37" fmla="*/ 111008 h 91440"/>
                <a:gd name="connsiteX38" fmla="*/ 288036 w 274320"/>
                <a:gd name="connsiteY38" fmla="*/ 101864 h 91440"/>
                <a:gd name="connsiteX39" fmla="*/ 288036 w 274320"/>
                <a:gd name="connsiteY39" fmla="*/ 101864 h 91440"/>
                <a:gd name="connsiteX40" fmla="*/ 283464 w 274320"/>
                <a:gd name="connsiteY40" fmla="*/ 101864 h 91440"/>
                <a:gd name="connsiteX41" fmla="*/ 283464 w 274320"/>
                <a:gd name="connsiteY41" fmla="*/ 97292 h 91440"/>
                <a:gd name="connsiteX42" fmla="*/ 288036 w 274320"/>
                <a:gd name="connsiteY42" fmla="*/ 92720 h 91440"/>
                <a:gd name="connsiteX43" fmla="*/ 278892 w 274320"/>
                <a:gd name="connsiteY43" fmla="*/ 88148 h 91440"/>
                <a:gd name="connsiteX44" fmla="*/ 288036 w 274320"/>
                <a:gd name="connsiteY44" fmla="*/ 83576 h 91440"/>
                <a:gd name="connsiteX45" fmla="*/ 297180 w 274320"/>
                <a:gd name="connsiteY45" fmla="*/ 83576 h 91440"/>
                <a:gd name="connsiteX46" fmla="*/ 301752 w 274320"/>
                <a:gd name="connsiteY46" fmla="*/ 83576 h 91440"/>
                <a:gd name="connsiteX47" fmla="*/ 315468 w 274320"/>
                <a:gd name="connsiteY47" fmla="*/ 88148 h 91440"/>
                <a:gd name="connsiteX48" fmla="*/ 306324 w 274320"/>
                <a:gd name="connsiteY48" fmla="*/ 83576 h 91440"/>
                <a:gd name="connsiteX49" fmla="*/ 306324 w 274320"/>
                <a:gd name="connsiteY49" fmla="*/ 83576 h 91440"/>
                <a:gd name="connsiteX50" fmla="*/ 297180 w 274320"/>
                <a:gd name="connsiteY50" fmla="*/ 79004 h 91440"/>
                <a:gd name="connsiteX51" fmla="*/ 292608 w 274320"/>
                <a:gd name="connsiteY51" fmla="*/ 74432 h 91440"/>
                <a:gd name="connsiteX52" fmla="*/ 283464 w 274320"/>
                <a:gd name="connsiteY52" fmla="*/ 65288 h 91440"/>
                <a:gd name="connsiteX53" fmla="*/ 297180 w 274320"/>
                <a:gd name="connsiteY53" fmla="*/ 51572 h 91440"/>
                <a:gd name="connsiteX54" fmla="*/ 306324 w 274320"/>
                <a:gd name="connsiteY54" fmla="*/ 28712 h 91440"/>
                <a:gd name="connsiteX55" fmla="*/ 292608 w 274320"/>
                <a:gd name="connsiteY55" fmla="*/ 28712 h 91440"/>
                <a:gd name="connsiteX56" fmla="*/ 278892 w 274320"/>
                <a:gd name="connsiteY56" fmla="*/ 28712 h 91440"/>
                <a:gd name="connsiteX57" fmla="*/ 260604 w 274320"/>
                <a:gd name="connsiteY57" fmla="*/ 51572 h 91440"/>
                <a:gd name="connsiteX58" fmla="*/ 246888 w 274320"/>
                <a:gd name="connsiteY58" fmla="*/ 56144 h 91440"/>
                <a:gd name="connsiteX59" fmla="*/ 251460 w 274320"/>
                <a:gd name="connsiteY59" fmla="*/ 51572 h 91440"/>
                <a:gd name="connsiteX60" fmla="*/ 251460 w 274320"/>
                <a:gd name="connsiteY60" fmla="*/ 51572 h 91440"/>
                <a:gd name="connsiteX61" fmla="*/ 260604 w 274320"/>
                <a:gd name="connsiteY61" fmla="*/ 42428 h 91440"/>
                <a:gd name="connsiteX62" fmla="*/ 256032 w 274320"/>
                <a:gd name="connsiteY62" fmla="*/ 33284 h 91440"/>
                <a:gd name="connsiteX63" fmla="*/ 242316 w 274320"/>
                <a:gd name="connsiteY63" fmla="*/ 33284 h 91440"/>
                <a:gd name="connsiteX64" fmla="*/ 242316 w 274320"/>
                <a:gd name="connsiteY64" fmla="*/ 37856 h 91440"/>
                <a:gd name="connsiteX65" fmla="*/ 237744 w 274320"/>
                <a:gd name="connsiteY65" fmla="*/ 37856 h 91440"/>
                <a:gd name="connsiteX66" fmla="*/ 237744 w 274320"/>
                <a:gd name="connsiteY66" fmla="*/ 37856 h 91440"/>
                <a:gd name="connsiteX67" fmla="*/ 219456 w 274320"/>
                <a:gd name="connsiteY67" fmla="*/ 42428 h 91440"/>
                <a:gd name="connsiteX68" fmla="*/ 219456 w 274320"/>
                <a:gd name="connsiteY68" fmla="*/ 42428 h 91440"/>
                <a:gd name="connsiteX69" fmla="*/ 214884 w 274320"/>
                <a:gd name="connsiteY69" fmla="*/ 42428 h 91440"/>
                <a:gd name="connsiteX70" fmla="*/ 224028 w 274320"/>
                <a:gd name="connsiteY70" fmla="*/ 37856 h 91440"/>
                <a:gd name="connsiteX71" fmla="*/ 187452 w 274320"/>
                <a:gd name="connsiteY71" fmla="*/ 37856 h 91440"/>
                <a:gd name="connsiteX72" fmla="*/ 187452 w 274320"/>
                <a:gd name="connsiteY72" fmla="*/ 37856 h 91440"/>
                <a:gd name="connsiteX73" fmla="*/ 169164 w 274320"/>
                <a:gd name="connsiteY73" fmla="*/ 42428 h 91440"/>
                <a:gd name="connsiteX74" fmla="*/ 192024 w 274320"/>
                <a:gd name="connsiteY74" fmla="*/ 28712 h 91440"/>
                <a:gd name="connsiteX75" fmla="*/ 164592 w 274320"/>
                <a:gd name="connsiteY75" fmla="*/ 28712 h 91440"/>
                <a:gd name="connsiteX76" fmla="*/ 132588 w 274320"/>
                <a:gd name="connsiteY76" fmla="*/ 33284 h 91440"/>
                <a:gd name="connsiteX77" fmla="*/ 173736 w 274320"/>
                <a:gd name="connsiteY77" fmla="*/ 24140 h 91440"/>
                <a:gd name="connsiteX78" fmla="*/ 187452 w 274320"/>
                <a:gd name="connsiteY78" fmla="*/ 19568 h 91440"/>
                <a:gd name="connsiteX79" fmla="*/ 182880 w 274320"/>
                <a:gd name="connsiteY79" fmla="*/ 14996 h 91440"/>
                <a:gd name="connsiteX80" fmla="*/ 150876 w 274320"/>
                <a:gd name="connsiteY80" fmla="*/ 10424 h 91440"/>
                <a:gd name="connsiteX81" fmla="*/ 150876 w 274320"/>
                <a:gd name="connsiteY81" fmla="*/ 5852 h 91440"/>
                <a:gd name="connsiteX82" fmla="*/ 114300 w 274320"/>
                <a:gd name="connsiteY82" fmla="*/ 1280 h 91440"/>
                <a:gd name="connsiteX83" fmla="*/ 86868 w 274320"/>
                <a:gd name="connsiteY83" fmla="*/ 1280 h 91440"/>
                <a:gd name="connsiteX84" fmla="*/ 73152 w 274320"/>
                <a:gd name="connsiteY84" fmla="*/ 14996 h 91440"/>
                <a:gd name="connsiteX85" fmla="*/ 41148 w 274320"/>
                <a:gd name="connsiteY85" fmla="*/ 28712 h 91440"/>
                <a:gd name="connsiteX86" fmla="*/ 45720 w 274320"/>
                <a:gd name="connsiteY86" fmla="*/ 28712 h 91440"/>
                <a:gd name="connsiteX87" fmla="*/ 36576 w 274320"/>
                <a:gd name="connsiteY87" fmla="*/ 28712 h 91440"/>
                <a:gd name="connsiteX88" fmla="*/ 27432 w 274320"/>
                <a:gd name="connsiteY88" fmla="*/ 33284 h 91440"/>
                <a:gd name="connsiteX89" fmla="*/ 13716 w 274320"/>
                <a:gd name="connsiteY89" fmla="*/ 37856 h 91440"/>
                <a:gd name="connsiteX90" fmla="*/ 0 w 274320"/>
                <a:gd name="connsiteY90" fmla="*/ 42428 h 91440"/>
                <a:gd name="connsiteX91" fmla="*/ 0 w 274320"/>
                <a:gd name="connsiteY91" fmla="*/ 42428 h 91440"/>
                <a:gd name="connsiteX92" fmla="*/ 4572 w 274320"/>
                <a:gd name="connsiteY92" fmla="*/ 42428 h 91440"/>
                <a:gd name="connsiteX93" fmla="*/ 18288 w 274320"/>
                <a:gd name="connsiteY93" fmla="*/ 56144 h 91440"/>
                <a:gd name="connsiteX94" fmla="*/ 278892 w 274320"/>
                <a:gd name="connsiteY94" fmla="*/ 97292 h 91440"/>
                <a:gd name="connsiteX95" fmla="*/ 274320 w 274320"/>
                <a:gd name="connsiteY95" fmla="*/ 97292 h 91440"/>
                <a:gd name="connsiteX96" fmla="*/ 278892 w 274320"/>
                <a:gd name="connsiteY96" fmla="*/ 97292 h 91440"/>
                <a:gd name="connsiteX97" fmla="*/ 274320 w 274320"/>
                <a:gd name="connsiteY97" fmla="*/ 97292 h 91440"/>
                <a:gd name="connsiteX98" fmla="*/ 274320 w 274320"/>
                <a:gd name="connsiteY98" fmla="*/ 92720 h 91440"/>
                <a:gd name="connsiteX99" fmla="*/ 278892 w 274320"/>
                <a:gd name="connsiteY99" fmla="*/ 97292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274320" h="91440">
                  <a:moveTo>
                    <a:pt x="18288" y="56144"/>
                  </a:moveTo>
                  <a:cubicBezTo>
                    <a:pt x="18288" y="60716"/>
                    <a:pt x="13716" y="65288"/>
                    <a:pt x="18288" y="65288"/>
                  </a:cubicBezTo>
                  <a:cubicBezTo>
                    <a:pt x="22860" y="65288"/>
                    <a:pt x="32004" y="65288"/>
                    <a:pt x="36576" y="60716"/>
                  </a:cubicBezTo>
                  <a:cubicBezTo>
                    <a:pt x="45720" y="56144"/>
                    <a:pt x="54864" y="60716"/>
                    <a:pt x="64008" y="56144"/>
                  </a:cubicBezTo>
                  <a:cubicBezTo>
                    <a:pt x="68580" y="56144"/>
                    <a:pt x="73152" y="51572"/>
                    <a:pt x="77724" y="47000"/>
                  </a:cubicBezTo>
                  <a:cubicBezTo>
                    <a:pt x="82296" y="42428"/>
                    <a:pt x="91440" y="42428"/>
                    <a:pt x="96012" y="37856"/>
                  </a:cubicBezTo>
                  <a:cubicBezTo>
                    <a:pt x="105156" y="33284"/>
                    <a:pt x="114300" y="33284"/>
                    <a:pt x="123444" y="28712"/>
                  </a:cubicBezTo>
                  <a:cubicBezTo>
                    <a:pt x="118872" y="28712"/>
                    <a:pt x="114300" y="33284"/>
                    <a:pt x="109728" y="33284"/>
                  </a:cubicBezTo>
                  <a:cubicBezTo>
                    <a:pt x="109728" y="33284"/>
                    <a:pt x="109728" y="33284"/>
                    <a:pt x="114300" y="37856"/>
                  </a:cubicBezTo>
                  <a:cubicBezTo>
                    <a:pt x="109728" y="42428"/>
                    <a:pt x="86868" y="37856"/>
                    <a:pt x="86868" y="51572"/>
                  </a:cubicBezTo>
                  <a:cubicBezTo>
                    <a:pt x="91440" y="51572"/>
                    <a:pt x="96012" y="51572"/>
                    <a:pt x="100584" y="51572"/>
                  </a:cubicBezTo>
                  <a:cubicBezTo>
                    <a:pt x="96012" y="51572"/>
                    <a:pt x="96012" y="51572"/>
                    <a:pt x="91440" y="51572"/>
                  </a:cubicBezTo>
                  <a:cubicBezTo>
                    <a:pt x="96012" y="60716"/>
                    <a:pt x="118872" y="51572"/>
                    <a:pt x="123444" y="51572"/>
                  </a:cubicBezTo>
                  <a:cubicBezTo>
                    <a:pt x="123444" y="51572"/>
                    <a:pt x="118872" y="51572"/>
                    <a:pt x="118872" y="51572"/>
                  </a:cubicBezTo>
                  <a:cubicBezTo>
                    <a:pt x="118872" y="51572"/>
                    <a:pt x="118872" y="51572"/>
                    <a:pt x="123444" y="51572"/>
                  </a:cubicBezTo>
                  <a:cubicBezTo>
                    <a:pt x="114300" y="56144"/>
                    <a:pt x="100584" y="51572"/>
                    <a:pt x="91440" y="56144"/>
                  </a:cubicBezTo>
                  <a:cubicBezTo>
                    <a:pt x="86868" y="56144"/>
                    <a:pt x="82296" y="56144"/>
                    <a:pt x="82296" y="60716"/>
                  </a:cubicBezTo>
                  <a:cubicBezTo>
                    <a:pt x="77724" y="74432"/>
                    <a:pt x="91440" y="74432"/>
                    <a:pt x="91440" y="74432"/>
                  </a:cubicBezTo>
                  <a:cubicBezTo>
                    <a:pt x="105156" y="74432"/>
                    <a:pt x="118872" y="74432"/>
                    <a:pt x="132588" y="74432"/>
                  </a:cubicBezTo>
                  <a:cubicBezTo>
                    <a:pt x="141732" y="74432"/>
                    <a:pt x="146304" y="74432"/>
                    <a:pt x="155448" y="74432"/>
                  </a:cubicBezTo>
                  <a:cubicBezTo>
                    <a:pt x="160020" y="74432"/>
                    <a:pt x="160020" y="79004"/>
                    <a:pt x="164592" y="79004"/>
                  </a:cubicBezTo>
                  <a:cubicBezTo>
                    <a:pt x="155448" y="83576"/>
                    <a:pt x="137160" y="79004"/>
                    <a:pt x="123444" y="79004"/>
                  </a:cubicBezTo>
                  <a:cubicBezTo>
                    <a:pt x="109728" y="79004"/>
                    <a:pt x="91440" y="79004"/>
                    <a:pt x="77724" y="83576"/>
                  </a:cubicBezTo>
                  <a:cubicBezTo>
                    <a:pt x="68580" y="83576"/>
                    <a:pt x="73152" y="92720"/>
                    <a:pt x="73152" y="97292"/>
                  </a:cubicBezTo>
                  <a:cubicBezTo>
                    <a:pt x="82296" y="106436"/>
                    <a:pt x="96012" y="101864"/>
                    <a:pt x="109728" y="101864"/>
                  </a:cubicBezTo>
                  <a:cubicBezTo>
                    <a:pt x="105156" y="101864"/>
                    <a:pt x="100584" y="111008"/>
                    <a:pt x="105156" y="115580"/>
                  </a:cubicBezTo>
                  <a:cubicBezTo>
                    <a:pt x="105156" y="115580"/>
                    <a:pt x="105156" y="115580"/>
                    <a:pt x="100584" y="115580"/>
                  </a:cubicBezTo>
                  <a:cubicBezTo>
                    <a:pt x="109728" y="120152"/>
                    <a:pt x="128016" y="115580"/>
                    <a:pt x="137160" y="115580"/>
                  </a:cubicBezTo>
                  <a:cubicBezTo>
                    <a:pt x="137160" y="115580"/>
                    <a:pt x="137160" y="115580"/>
                    <a:pt x="137160" y="115580"/>
                  </a:cubicBezTo>
                  <a:cubicBezTo>
                    <a:pt x="137160" y="115580"/>
                    <a:pt x="137160" y="115580"/>
                    <a:pt x="132588" y="120152"/>
                  </a:cubicBezTo>
                  <a:cubicBezTo>
                    <a:pt x="137160" y="120152"/>
                    <a:pt x="137160" y="120152"/>
                    <a:pt x="141732" y="120152"/>
                  </a:cubicBezTo>
                  <a:cubicBezTo>
                    <a:pt x="150876" y="120152"/>
                    <a:pt x="160020" y="120152"/>
                    <a:pt x="169164" y="115580"/>
                  </a:cubicBezTo>
                  <a:cubicBezTo>
                    <a:pt x="187452" y="111008"/>
                    <a:pt x="205740" y="106436"/>
                    <a:pt x="219456" y="101864"/>
                  </a:cubicBezTo>
                  <a:cubicBezTo>
                    <a:pt x="219456" y="101864"/>
                    <a:pt x="214884" y="106436"/>
                    <a:pt x="214884" y="106436"/>
                  </a:cubicBezTo>
                  <a:cubicBezTo>
                    <a:pt x="219456" y="106436"/>
                    <a:pt x="228600" y="111008"/>
                    <a:pt x="233172" y="111008"/>
                  </a:cubicBezTo>
                  <a:cubicBezTo>
                    <a:pt x="233172" y="111008"/>
                    <a:pt x="228600" y="111008"/>
                    <a:pt x="228600" y="111008"/>
                  </a:cubicBezTo>
                  <a:cubicBezTo>
                    <a:pt x="233172" y="115580"/>
                    <a:pt x="237744" y="111008"/>
                    <a:pt x="242316" y="111008"/>
                  </a:cubicBezTo>
                  <a:cubicBezTo>
                    <a:pt x="246888" y="111008"/>
                    <a:pt x="251460" y="115580"/>
                    <a:pt x="256032" y="111008"/>
                  </a:cubicBezTo>
                  <a:cubicBezTo>
                    <a:pt x="265176" y="106436"/>
                    <a:pt x="283464" y="111008"/>
                    <a:pt x="288036" y="101864"/>
                  </a:cubicBezTo>
                  <a:cubicBezTo>
                    <a:pt x="288036" y="101864"/>
                    <a:pt x="288036" y="101864"/>
                    <a:pt x="288036" y="101864"/>
                  </a:cubicBezTo>
                  <a:cubicBezTo>
                    <a:pt x="288036" y="101864"/>
                    <a:pt x="283464" y="101864"/>
                    <a:pt x="283464" y="101864"/>
                  </a:cubicBezTo>
                  <a:cubicBezTo>
                    <a:pt x="283464" y="101864"/>
                    <a:pt x="283464" y="97292"/>
                    <a:pt x="283464" y="97292"/>
                  </a:cubicBezTo>
                  <a:cubicBezTo>
                    <a:pt x="283464" y="97292"/>
                    <a:pt x="288036" y="97292"/>
                    <a:pt x="288036" y="92720"/>
                  </a:cubicBezTo>
                  <a:cubicBezTo>
                    <a:pt x="288036" y="88148"/>
                    <a:pt x="283464" y="88148"/>
                    <a:pt x="278892" y="88148"/>
                  </a:cubicBezTo>
                  <a:cubicBezTo>
                    <a:pt x="283464" y="88148"/>
                    <a:pt x="283464" y="83576"/>
                    <a:pt x="288036" y="83576"/>
                  </a:cubicBezTo>
                  <a:cubicBezTo>
                    <a:pt x="292608" y="79004"/>
                    <a:pt x="292608" y="83576"/>
                    <a:pt x="297180" y="83576"/>
                  </a:cubicBezTo>
                  <a:cubicBezTo>
                    <a:pt x="301752" y="83576"/>
                    <a:pt x="301752" y="83576"/>
                    <a:pt x="301752" y="83576"/>
                  </a:cubicBezTo>
                  <a:cubicBezTo>
                    <a:pt x="310896" y="97292"/>
                    <a:pt x="315468" y="92720"/>
                    <a:pt x="315468" y="88148"/>
                  </a:cubicBezTo>
                  <a:cubicBezTo>
                    <a:pt x="315468" y="83576"/>
                    <a:pt x="310896" y="83576"/>
                    <a:pt x="306324" y="83576"/>
                  </a:cubicBezTo>
                  <a:cubicBezTo>
                    <a:pt x="306324" y="83576"/>
                    <a:pt x="306324" y="83576"/>
                    <a:pt x="306324" y="83576"/>
                  </a:cubicBezTo>
                  <a:cubicBezTo>
                    <a:pt x="301752" y="83576"/>
                    <a:pt x="301752" y="83576"/>
                    <a:pt x="297180" y="79004"/>
                  </a:cubicBezTo>
                  <a:cubicBezTo>
                    <a:pt x="297180" y="74432"/>
                    <a:pt x="301752" y="74432"/>
                    <a:pt x="292608" y="74432"/>
                  </a:cubicBezTo>
                  <a:cubicBezTo>
                    <a:pt x="288036" y="74432"/>
                    <a:pt x="283464" y="69860"/>
                    <a:pt x="283464" y="65288"/>
                  </a:cubicBezTo>
                  <a:cubicBezTo>
                    <a:pt x="283464" y="60716"/>
                    <a:pt x="297180" y="60716"/>
                    <a:pt x="297180" y="51572"/>
                  </a:cubicBezTo>
                  <a:cubicBezTo>
                    <a:pt x="297180" y="47000"/>
                    <a:pt x="315468" y="28712"/>
                    <a:pt x="306324" y="28712"/>
                  </a:cubicBezTo>
                  <a:cubicBezTo>
                    <a:pt x="301752" y="28712"/>
                    <a:pt x="297180" y="28712"/>
                    <a:pt x="292608" y="28712"/>
                  </a:cubicBezTo>
                  <a:cubicBezTo>
                    <a:pt x="292608" y="28712"/>
                    <a:pt x="278892" y="24140"/>
                    <a:pt x="278892" y="28712"/>
                  </a:cubicBezTo>
                  <a:cubicBezTo>
                    <a:pt x="274320" y="28712"/>
                    <a:pt x="256032" y="47000"/>
                    <a:pt x="260604" y="51572"/>
                  </a:cubicBezTo>
                  <a:cubicBezTo>
                    <a:pt x="256032" y="51572"/>
                    <a:pt x="251460" y="60716"/>
                    <a:pt x="246888" y="56144"/>
                  </a:cubicBezTo>
                  <a:cubicBezTo>
                    <a:pt x="246888" y="56144"/>
                    <a:pt x="251460" y="51572"/>
                    <a:pt x="251460" y="51572"/>
                  </a:cubicBezTo>
                  <a:cubicBezTo>
                    <a:pt x="251460" y="51572"/>
                    <a:pt x="251460" y="51572"/>
                    <a:pt x="251460" y="51572"/>
                  </a:cubicBezTo>
                  <a:cubicBezTo>
                    <a:pt x="251460" y="47000"/>
                    <a:pt x="260604" y="42428"/>
                    <a:pt x="260604" y="42428"/>
                  </a:cubicBezTo>
                  <a:cubicBezTo>
                    <a:pt x="256032" y="37856"/>
                    <a:pt x="251460" y="37856"/>
                    <a:pt x="256032" y="33284"/>
                  </a:cubicBezTo>
                  <a:cubicBezTo>
                    <a:pt x="251460" y="33284"/>
                    <a:pt x="246888" y="33284"/>
                    <a:pt x="242316" y="33284"/>
                  </a:cubicBezTo>
                  <a:cubicBezTo>
                    <a:pt x="233172" y="33284"/>
                    <a:pt x="242316" y="37856"/>
                    <a:pt x="242316" y="37856"/>
                  </a:cubicBezTo>
                  <a:cubicBezTo>
                    <a:pt x="242316" y="37856"/>
                    <a:pt x="237744" y="37856"/>
                    <a:pt x="237744" y="37856"/>
                  </a:cubicBezTo>
                  <a:cubicBezTo>
                    <a:pt x="237744" y="37856"/>
                    <a:pt x="237744" y="37856"/>
                    <a:pt x="237744" y="37856"/>
                  </a:cubicBezTo>
                  <a:cubicBezTo>
                    <a:pt x="233172" y="37856"/>
                    <a:pt x="219456" y="42428"/>
                    <a:pt x="219456" y="42428"/>
                  </a:cubicBezTo>
                  <a:cubicBezTo>
                    <a:pt x="219456" y="42428"/>
                    <a:pt x="219456" y="42428"/>
                    <a:pt x="219456" y="42428"/>
                  </a:cubicBezTo>
                  <a:cubicBezTo>
                    <a:pt x="219456" y="42428"/>
                    <a:pt x="214884" y="42428"/>
                    <a:pt x="214884" y="42428"/>
                  </a:cubicBezTo>
                  <a:cubicBezTo>
                    <a:pt x="219456" y="42428"/>
                    <a:pt x="219456" y="42428"/>
                    <a:pt x="224028" y="37856"/>
                  </a:cubicBezTo>
                  <a:cubicBezTo>
                    <a:pt x="210312" y="33284"/>
                    <a:pt x="201168" y="28712"/>
                    <a:pt x="187452" y="37856"/>
                  </a:cubicBezTo>
                  <a:cubicBezTo>
                    <a:pt x="187452" y="37856"/>
                    <a:pt x="187452" y="37856"/>
                    <a:pt x="187452" y="37856"/>
                  </a:cubicBezTo>
                  <a:cubicBezTo>
                    <a:pt x="182880" y="37856"/>
                    <a:pt x="173736" y="42428"/>
                    <a:pt x="169164" y="42428"/>
                  </a:cubicBezTo>
                  <a:cubicBezTo>
                    <a:pt x="173736" y="42428"/>
                    <a:pt x="192024" y="37856"/>
                    <a:pt x="192024" y="28712"/>
                  </a:cubicBezTo>
                  <a:cubicBezTo>
                    <a:pt x="187452" y="24140"/>
                    <a:pt x="169164" y="28712"/>
                    <a:pt x="164592" y="28712"/>
                  </a:cubicBezTo>
                  <a:cubicBezTo>
                    <a:pt x="155448" y="28712"/>
                    <a:pt x="146304" y="33284"/>
                    <a:pt x="132588" y="33284"/>
                  </a:cubicBezTo>
                  <a:cubicBezTo>
                    <a:pt x="150876" y="28712"/>
                    <a:pt x="164592" y="28712"/>
                    <a:pt x="173736" y="24140"/>
                  </a:cubicBezTo>
                  <a:cubicBezTo>
                    <a:pt x="178308" y="24140"/>
                    <a:pt x="182880" y="24140"/>
                    <a:pt x="187452" y="19568"/>
                  </a:cubicBezTo>
                  <a:cubicBezTo>
                    <a:pt x="187452" y="19568"/>
                    <a:pt x="182880" y="14996"/>
                    <a:pt x="182880" y="14996"/>
                  </a:cubicBezTo>
                  <a:cubicBezTo>
                    <a:pt x="173736" y="1280"/>
                    <a:pt x="160020" y="10424"/>
                    <a:pt x="150876" y="10424"/>
                  </a:cubicBezTo>
                  <a:cubicBezTo>
                    <a:pt x="150876" y="10424"/>
                    <a:pt x="150876" y="10424"/>
                    <a:pt x="150876" y="5852"/>
                  </a:cubicBezTo>
                  <a:cubicBezTo>
                    <a:pt x="137160" y="5852"/>
                    <a:pt x="128016" y="-3292"/>
                    <a:pt x="114300" y="1280"/>
                  </a:cubicBezTo>
                  <a:cubicBezTo>
                    <a:pt x="105156" y="1280"/>
                    <a:pt x="96012" y="1280"/>
                    <a:pt x="86868" y="1280"/>
                  </a:cubicBezTo>
                  <a:cubicBezTo>
                    <a:pt x="82296" y="1280"/>
                    <a:pt x="68580" y="10424"/>
                    <a:pt x="73152" y="14996"/>
                  </a:cubicBezTo>
                  <a:cubicBezTo>
                    <a:pt x="64008" y="19568"/>
                    <a:pt x="50292" y="19568"/>
                    <a:pt x="41148" y="28712"/>
                  </a:cubicBezTo>
                  <a:cubicBezTo>
                    <a:pt x="41148" y="28712"/>
                    <a:pt x="41148" y="28712"/>
                    <a:pt x="45720" y="28712"/>
                  </a:cubicBezTo>
                  <a:cubicBezTo>
                    <a:pt x="45720" y="28712"/>
                    <a:pt x="41148" y="28712"/>
                    <a:pt x="36576" y="28712"/>
                  </a:cubicBezTo>
                  <a:cubicBezTo>
                    <a:pt x="32004" y="28712"/>
                    <a:pt x="32004" y="33284"/>
                    <a:pt x="27432" y="33284"/>
                  </a:cubicBezTo>
                  <a:cubicBezTo>
                    <a:pt x="22860" y="33284"/>
                    <a:pt x="18288" y="37856"/>
                    <a:pt x="13716" y="37856"/>
                  </a:cubicBezTo>
                  <a:cubicBezTo>
                    <a:pt x="9144" y="37856"/>
                    <a:pt x="4572" y="42428"/>
                    <a:pt x="0" y="42428"/>
                  </a:cubicBezTo>
                  <a:cubicBezTo>
                    <a:pt x="0" y="42428"/>
                    <a:pt x="0" y="42428"/>
                    <a:pt x="0" y="42428"/>
                  </a:cubicBezTo>
                  <a:cubicBezTo>
                    <a:pt x="0" y="42428"/>
                    <a:pt x="0" y="42428"/>
                    <a:pt x="4572" y="42428"/>
                  </a:cubicBezTo>
                  <a:cubicBezTo>
                    <a:pt x="4572" y="51572"/>
                    <a:pt x="22860" y="51572"/>
                    <a:pt x="18288" y="56144"/>
                  </a:cubicBezTo>
                  <a:close/>
                  <a:moveTo>
                    <a:pt x="278892" y="97292"/>
                  </a:moveTo>
                  <a:cubicBezTo>
                    <a:pt x="278892" y="97292"/>
                    <a:pt x="274320" y="97292"/>
                    <a:pt x="274320" y="97292"/>
                  </a:cubicBezTo>
                  <a:cubicBezTo>
                    <a:pt x="274320" y="97292"/>
                    <a:pt x="274320" y="97292"/>
                    <a:pt x="278892" y="97292"/>
                  </a:cubicBezTo>
                  <a:cubicBezTo>
                    <a:pt x="274320" y="97292"/>
                    <a:pt x="274320" y="97292"/>
                    <a:pt x="274320" y="97292"/>
                  </a:cubicBezTo>
                  <a:cubicBezTo>
                    <a:pt x="274320" y="97292"/>
                    <a:pt x="274320" y="97292"/>
                    <a:pt x="274320" y="92720"/>
                  </a:cubicBezTo>
                  <a:cubicBezTo>
                    <a:pt x="274320" y="92720"/>
                    <a:pt x="278892" y="97292"/>
                    <a:pt x="278892" y="9729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05" name="Freeform: Shape 785">
              <a:extLst>
                <a:ext uri="{FF2B5EF4-FFF2-40B4-BE49-F238E27FC236}">
                  <a16:creationId xmlns:a16="http://schemas.microsoft.com/office/drawing/2014/main" id="{72918857-00CA-C541-8738-625A7E3455F2}"/>
                </a:ext>
              </a:extLst>
            </p:cNvPr>
            <p:cNvSpPr/>
            <p:nvPr/>
          </p:nvSpPr>
          <p:spPr>
            <a:xfrm>
              <a:off x="6047434" y="2244651"/>
              <a:ext cx="137160" cy="45720"/>
            </a:xfrm>
            <a:custGeom>
              <a:avLst/>
              <a:gdLst>
                <a:gd name="connsiteX0" fmla="*/ 1320 w 137160"/>
                <a:gd name="connsiteY0" fmla="*/ 36576 h 0"/>
                <a:gd name="connsiteX1" fmla="*/ 1320 w 137160"/>
                <a:gd name="connsiteY1" fmla="*/ 36576 h 0"/>
                <a:gd name="connsiteX2" fmla="*/ 1320 w 137160"/>
                <a:gd name="connsiteY2" fmla="*/ 36576 h 0"/>
                <a:gd name="connsiteX3" fmla="*/ 19608 w 137160"/>
                <a:gd name="connsiteY3" fmla="*/ 36576 h 0"/>
                <a:gd name="connsiteX4" fmla="*/ 15036 w 137160"/>
                <a:gd name="connsiteY4" fmla="*/ 41148 h 0"/>
                <a:gd name="connsiteX5" fmla="*/ 15036 w 137160"/>
                <a:gd name="connsiteY5" fmla="*/ 41148 h 0"/>
                <a:gd name="connsiteX6" fmla="*/ 24180 w 137160"/>
                <a:gd name="connsiteY6" fmla="*/ 36576 h 0"/>
                <a:gd name="connsiteX7" fmla="*/ 24180 w 137160"/>
                <a:gd name="connsiteY7" fmla="*/ 36576 h 0"/>
                <a:gd name="connsiteX8" fmla="*/ 28752 w 137160"/>
                <a:gd name="connsiteY8" fmla="*/ 32004 h 0"/>
                <a:gd name="connsiteX9" fmla="*/ 28752 w 137160"/>
                <a:gd name="connsiteY9" fmla="*/ 32004 h 0"/>
                <a:gd name="connsiteX10" fmla="*/ 28752 w 137160"/>
                <a:gd name="connsiteY10" fmla="*/ 32004 h 0"/>
                <a:gd name="connsiteX11" fmla="*/ 24180 w 137160"/>
                <a:gd name="connsiteY11" fmla="*/ 32004 h 0"/>
                <a:gd name="connsiteX12" fmla="*/ 33324 w 137160"/>
                <a:gd name="connsiteY12" fmla="*/ 32004 h 0"/>
                <a:gd name="connsiteX13" fmla="*/ 51612 w 137160"/>
                <a:gd name="connsiteY13" fmla="*/ 22860 h 0"/>
                <a:gd name="connsiteX14" fmla="*/ 51612 w 137160"/>
                <a:gd name="connsiteY14" fmla="*/ 27432 h 0"/>
                <a:gd name="connsiteX15" fmla="*/ 69900 w 137160"/>
                <a:gd name="connsiteY15" fmla="*/ 22860 h 0"/>
                <a:gd name="connsiteX16" fmla="*/ 69900 w 137160"/>
                <a:gd name="connsiteY16" fmla="*/ 22860 h 0"/>
                <a:gd name="connsiteX17" fmla="*/ 88188 w 137160"/>
                <a:gd name="connsiteY17" fmla="*/ 18288 h 0"/>
                <a:gd name="connsiteX18" fmla="*/ 79044 w 137160"/>
                <a:gd name="connsiteY18" fmla="*/ 22860 h 0"/>
                <a:gd name="connsiteX19" fmla="*/ 97332 w 137160"/>
                <a:gd name="connsiteY19" fmla="*/ 22860 h 0"/>
                <a:gd name="connsiteX20" fmla="*/ 115620 w 137160"/>
                <a:gd name="connsiteY20" fmla="*/ 13716 h 0"/>
                <a:gd name="connsiteX21" fmla="*/ 124764 w 137160"/>
                <a:gd name="connsiteY21" fmla="*/ 13716 h 0"/>
                <a:gd name="connsiteX22" fmla="*/ 120192 w 137160"/>
                <a:gd name="connsiteY22" fmla="*/ 9144 h 0"/>
                <a:gd name="connsiteX23" fmla="*/ 138480 w 137160"/>
                <a:gd name="connsiteY23" fmla="*/ 4572 h 0"/>
                <a:gd name="connsiteX24" fmla="*/ 129336 w 137160"/>
                <a:gd name="connsiteY24" fmla="*/ 0 h 0"/>
                <a:gd name="connsiteX25" fmla="*/ 120192 w 137160"/>
                <a:gd name="connsiteY25" fmla="*/ 4572 h 0"/>
                <a:gd name="connsiteX26" fmla="*/ 92760 w 137160"/>
                <a:gd name="connsiteY26" fmla="*/ 4572 h 0"/>
                <a:gd name="connsiteX27" fmla="*/ 56184 w 137160"/>
                <a:gd name="connsiteY27" fmla="*/ 13716 h 0"/>
                <a:gd name="connsiteX28" fmla="*/ 24180 w 137160"/>
                <a:gd name="connsiteY28" fmla="*/ 18288 h 0"/>
                <a:gd name="connsiteX29" fmla="*/ 1320 w 137160"/>
                <a:gd name="connsiteY29" fmla="*/ 36576 h 0"/>
                <a:gd name="connsiteX30" fmla="*/ 1320 w 137160"/>
                <a:gd name="connsiteY30" fmla="*/ 36576 h 0"/>
                <a:gd name="connsiteX31" fmla="*/ 5892 w 137160"/>
                <a:gd name="connsiteY31" fmla="*/ 32004 h 0"/>
                <a:gd name="connsiteX32" fmla="*/ 5892 w 137160"/>
                <a:gd name="connsiteY32" fmla="*/ 32004 h 0"/>
                <a:gd name="connsiteX33" fmla="*/ 5892 w 137160"/>
                <a:gd name="connsiteY33" fmla="*/ 32004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7160">
                  <a:moveTo>
                    <a:pt x="1320" y="36576"/>
                  </a:moveTo>
                  <a:cubicBezTo>
                    <a:pt x="1320" y="36576"/>
                    <a:pt x="1320" y="36576"/>
                    <a:pt x="1320" y="36576"/>
                  </a:cubicBezTo>
                  <a:cubicBezTo>
                    <a:pt x="1320" y="36576"/>
                    <a:pt x="1320" y="36576"/>
                    <a:pt x="1320" y="36576"/>
                  </a:cubicBezTo>
                  <a:cubicBezTo>
                    <a:pt x="5892" y="41148"/>
                    <a:pt x="15036" y="36576"/>
                    <a:pt x="19608" y="36576"/>
                  </a:cubicBezTo>
                  <a:cubicBezTo>
                    <a:pt x="19608" y="36576"/>
                    <a:pt x="15036" y="36576"/>
                    <a:pt x="15036" y="41148"/>
                  </a:cubicBezTo>
                  <a:cubicBezTo>
                    <a:pt x="15036" y="41148"/>
                    <a:pt x="15036" y="41148"/>
                    <a:pt x="15036" y="41148"/>
                  </a:cubicBezTo>
                  <a:cubicBezTo>
                    <a:pt x="19608" y="41148"/>
                    <a:pt x="19608" y="41148"/>
                    <a:pt x="24180" y="36576"/>
                  </a:cubicBezTo>
                  <a:cubicBezTo>
                    <a:pt x="24180" y="36576"/>
                    <a:pt x="24180" y="36576"/>
                    <a:pt x="24180" y="36576"/>
                  </a:cubicBezTo>
                  <a:cubicBezTo>
                    <a:pt x="24180" y="36576"/>
                    <a:pt x="28752" y="32004"/>
                    <a:pt x="28752" y="32004"/>
                  </a:cubicBezTo>
                  <a:cubicBezTo>
                    <a:pt x="28752" y="32004"/>
                    <a:pt x="28752" y="32004"/>
                    <a:pt x="28752" y="32004"/>
                  </a:cubicBezTo>
                  <a:cubicBezTo>
                    <a:pt x="28752" y="32004"/>
                    <a:pt x="28752" y="32004"/>
                    <a:pt x="28752" y="32004"/>
                  </a:cubicBezTo>
                  <a:cubicBezTo>
                    <a:pt x="28752" y="32004"/>
                    <a:pt x="24180" y="32004"/>
                    <a:pt x="24180" y="32004"/>
                  </a:cubicBezTo>
                  <a:cubicBezTo>
                    <a:pt x="24180" y="32004"/>
                    <a:pt x="28752" y="32004"/>
                    <a:pt x="33324" y="32004"/>
                  </a:cubicBezTo>
                  <a:cubicBezTo>
                    <a:pt x="42468" y="32004"/>
                    <a:pt x="42468" y="27432"/>
                    <a:pt x="51612" y="22860"/>
                  </a:cubicBezTo>
                  <a:cubicBezTo>
                    <a:pt x="51612" y="22860"/>
                    <a:pt x="51612" y="27432"/>
                    <a:pt x="51612" y="27432"/>
                  </a:cubicBezTo>
                  <a:cubicBezTo>
                    <a:pt x="56184" y="27432"/>
                    <a:pt x="65328" y="22860"/>
                    <a:pt x="69900" y="22860"/>
                  </a:cubicBezTo>
                  <a:cubicBezTo>
                    <a:pt x="69900" y="22860"/>
                    <a:pt x="69900" y="22860"/>
                    <a:pt x="69900" y="22860"/>
                  </a:cubicBezTo>
                  <a:cubicBezTo>
                    <a:pt x="74472" y="22860"/>
                    <a:pt x="83616" y="18288"/>
                    <a:pt x="88188" y="18288"/>
                  </a:cubicBezTo>
                  <a:cubicBezTo>
                    <a:pt x="83616" y="22860"/>
                    <a:pt x="79044" y="22860"/>
                    <a:pt x="79044" y="22860"/>
                  </a:cubicBezTo>
                  <a:cubicBezTo>
                    <a:pt x="83616" y="27432"/>
                    <a:pt x="92760" y="22860"/>
                    <a:pt x="97332" y="22860"/>
                  </a:cubicBezTo>
                  <a:cubicBezTo>
                    <a:pt x="97332" y="22860"/>
                    <a:pt x="120192" y="18288"/>
                    <a:pt x="115620" y="13716"/>
                  </a:cubicBezTo>
                  <a:cubicBezTo>
                    <a:pt x="120192" y="13716"/>
                    <a:pt x="120192" y="13716"/>
                    <a:pt x="124764" y="13716"/>
                  </a:cubicBezTo>
                  <a:cubicBezTo>
                    <a:pt x="124764" y="13716"/>
                    <a:pt x="120192" y="13716"/>
                    <a:pt x="120192" y="9144"/>
                  </a:cubicBezTo>
                  <a:cubicBezTo>
                    <a:pt x="124764" y="9144"/>
                    <a:pt x="129336" y="9144"/>
                    <a:pt x="138480" y="4572"/>
                  </a:cubicBezTo>
                  <a:cubicBezTo>
                    <a:pt x="138480" y="0"/>
                    <a:pt x="133908" y="0"/>
                    <a:pt x="129336" y="0"/>
                  </a:cubicBezTo>
                  <a:cubicBezTo>
                    <a:pt x="129336" y="0"/>
                    <a:pt x="120192" y="0"/>
                    <a:pt x="120192" y="4572"/>
                  </a:cubicBezTo>
                  <a:cubicBezTo>
                    <a:pt x="111048" y="9144"/>
                    <a:pt x="101904" y="4572"/>
                    <a:pt x="92760" y="4572"/>
                  </a:cubicBezTo>
                  <a:cubicBezTo>
                    <a:pt x="79044" y="4572"/>
                    <a:pt x="65328" y="9144"/>
                    <a:pt x="56184" y="13716"/>
                  </a:cubicBezTo>
                  <a:cubicBezTo>
                    <a:pt x="47040" y="18288"/>
                    <a:pt x="37896" y="18288"/>
                    <a:pt x="24180" y="18288"/>
                  </a:cubicBezTo>
                  <a:cubicBezTo>
                    <a:pt x="15036" y="27432"/>
                    <a:pt x="10464" y="32004"/>
                    <a:pt x="1320" y="36576"/>
                  </a:cubicBezTo>
                  <a:cubicBezTo>
                    <a:pt x="5892" y="32004"/>
                    <a:pt x="-3252" y="36576"/>
                    <a:pt x="1320" y="36576"/>
                  </a:cubicBezTo>
                  <a:close/>
                  <a:moveTo>
                    <a:pt x="5892" y="32004"/>
                  </a:moveTo>
                  <a:cubicBezTo>
                    <a:pt x="5892" y="36576"/>
                    <a:pt x="5892" y="36576"/>
                    <a:pt x="5892" y="32004"/>
                  </a:cubicBezTo>
                  <a:cubicBezTo>
                    <a:pt x="5892" y="32004"/>
                    <a:pt x="5892" y="32004"/>
                    <a:pt x="5892" y="3200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06" name="Freeform: Shape 786">
              <a:extLst>
                <a:ext uri="{FF2B5EF4-FFF2-40B4-BE49-F238E27FC236}">
                  <a16:creationId xmlns:a16="http://schemas.microsoft.com/office/drawing/2014/main" id="{72C71138-EC07-4D47-9B29-5884304A4666}"/>
                </a:ext>
              </a:extLst>
            </p:cNvPr>
            <p:cNvSpPr/>
            <p:nvPr/>
          </p:nvSpPr>
          <p:spPr>
            <a:xfrm>
              <a:off x="6099046" y="228579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07" name="Freeform: Shape 787">
              <a:extLst>
                <a:ext uri="{FF2B5EF4-FFF2-40B4-BE49-F238E27FC236}">
                  <a16:creationId xmlns:a16="http://schemas.microsoft.com/office/drawing/2014/main" id="{67568D33-5FDB-FF49-880F-140FAF455906}"/>
                </a:ext>
              </a:extLst>
            </p:cNvPr>
            <p:cNvSpPr/>
            <p:nvPr/>
          </p:nvSpPr>
          <p:spPr>
            <a:xfrm>
              <a:off x="6085330" y="2276655"/>
              <a:ext cx="45720" cy="45720"/>
            </a:xfrm>
            <a:custGeom>
              <a:avLst/>
              <a:gdLst>
                <a:gd name="connsiteX0" fmla="*/ 13716 w 0"/>
                <a:gd name="connsiteY0" fmla="*/ 9144 h 0"/>
                <a:gd name="connsiteX1" fmla="*/ 36576 w 0"/>
                <a:gd name="connsiteY1" fmla="*/ 0 h 0"/>
                <a:gd name="connsiteX2" fmla="*/ 0 w 0"/>
                <a:gd name="connsiteY2" fmla="*/ 9144 h 0"/>
                <a:gd name="connsiteX3" fmla="*/ 13716 w 0"/>
                <a:gd name="connsiteY3" fmla="*/ 9144 h 0"/>
                <a:gd name="connsiteX4" fmla="*/ 13716 w 0"/>
                <a:gd name="connsiteY4" fmla="*/ 9144 h 0"/>
                <a:gd name="connsiteX5" fmla="*/ 13716 w 0"/>
                <a:gd name="connsiteY5" fmla="*/ 9144 h 0"/>
                <a:gd name="connsiteX6" fmla="*/ 18288 w 0"/>
                <a:gd name="connsiteY6" fmla="*/ 9144 h 0"/>
                <a:gd name="connsiteX7" fmla="*/ 18288 w 0"/>
                <a:gd name="connsiteY7" fmla="*/ 9144 h 0"/>
                <a:gd name="connsiteX8" fmla="*/ 18288 w 0"/>
                <a:gd name="connsiteY8" fmla="*/ 9144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a:moveTo>
                    <a:pt x="13716" y="9144"/>
                  </a:moveTo>
                  <a:cubicBezTo>
                    <a:pt x="22860" y="9144"/>
                    <a:pt x="32004" y="4572"/>
                    <a:pt x="36576" y="0"/>
                  </a:cubicBezTo>
                  <a:cubicBezTo>
                    <a:pt x="27432" y="0"/>
                    <a:pt x="4572" y="4572"/>
                    <a:pt x="0" y="9144"/>
                  </a:cubicBezTo>
                  <a:cubicBezTo>
                    <a:pt x="4572" y="13716"/>
                    <a:pt x="9144" y="13716"/>
                    <a:pt x="13716" y="9144"/>
                  </a:cubicBezTo>
                  <a:cubicBezTo>
                    <a:pt x="13716" y="9144"/>
                    <a:pt x="18288" y="9144"/>
                    <a:pt x="13716" y="9144"/>
                  </a:cubicBezTo>
                  <a:cubicBezTo>
                    <a:pt x="18288" y="9144"/>
                    <a:pt x="13716" y="9144"/>
                    <a:pt x="13716" y="9144"/>
                  </a:cubicBezTo>
                  <a:close/>
                  <a:moveTo>
                    <a:pt x="18288" y="9144"/>
                  </a:moveTo>
                  <a:lnTo>
                    <a:pt x="18288" y="9144"/>
                  </a:lnTo>
                  <a:lnTo>
                    <a:pt x="18288" y="9144"/>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08" name="Freeform: Shape 788">
              <a:extLst>
                <a:ext uri="{FF2B5EF4-FFF2-40B4-BE49-F238E27FC236}">
                  <a16:creationId xmlns:a16="http://schemas.microsoft.com/office/drawing/2014/main" id="{22EC07F1-4C3D-DC40-86B7-19224734BC2C}"/>
                </a:ext>
              </a:extLst>
            </p:cNvPr>
            <p:cNvSpPr/>
            <p:nvPr/>
          </p:nvSpPr>
          <p:spPr>
            <a:xfrm>
              <a:off x="6099046" y="2285799"/>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0" y="0"/>
                  </a:ln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09" name="Freeform: Shape 789">
              <a:extLst>
                <a:ext uri="{FF2B5EF4-FFF2-40B4-BE49-F238E27FC236}">
                  <a16:creationId xmlns:a16="http://schemas.microsoft.com/office/drawing/2014/main" id="{816494BE-7862-0C49-9B74-22BECEAF87F5}"/>
                </a:ext>
              </a:extLst>
            </p:cNvPr>
            <p:cNvSpPr/>
            <p:nvPr/>
          </p:nvSpPr>
          <p:spPr>
            <a:xfrm>
              <a:off x="6172198" y="2264082"/>
              <a:ext cx="45720" cy="45720"/>
            </a:xfrm>
            <a:custGeom>
              <a:avLst/>
              <a:gdLst>
                <a:gd name="connsiteX0" fmla="*/ 22860 w 0"/>
                <a:gd name="connsiteY0" fmla="*/ 3429 h 0"/>
                <a:gd name="connsiteX1" fmla="*/ 0 w 0"/>
                <a:gd name="connsiteY1" fmla="*/ 3429 h 0"/>
                <a:gd name="connsiteX2" fmla="*/ 22860 w 0"/>
                <a:gd name="connsiteY2" fmla="*/ 3429 h 0"/>
              </a:gdLst>
              <a:ahLst/>
              <a:cxnLst>
                <a:cxn ang="0">
                  <a:pos x="connsiteX0" y="connsiteY0"/>
                </a:cxn>
                <a:cxn ang="0">
                  <a:pos x="connsiteX1" y="connsiteY1"/>
                </a:cxn>
                <a:cxn ang="0">
                  <a:pos x="connsiteX2" y="connsiteY2"/>
                </a:cxn>
              </a:cxnLst>
              <a:rect l="l" t="t" r="r" b="b"/>
              <a:pathLst>
                <a:path>
                  <a:moveTo>
                    <a:pt x="22860" y="3429"/>
                  </a:moveTo>
                  <a:cubicBezTo>
                    <a:pt x="18288" y="-1143"/>
                    <a:pt x="9144" y="-1143"/>
                    <a:pt x="0" y="3429"/>
                  </a:cubicBezTo>
                  <a:cubicBezTo>
                    <a:pt x="9144" y="3429"/>
                    <a:pt x="18288" y="8001"/>
                    <a:pt x="2286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10" name="Freeform: Shape 790">
              <a:extLst>
                <a:ext uri="{FF2B5EF4-FFF2-40B4-BE49-F238E27FC236}">
                  <a16:creationId xmlns:a16="http://schemas.microsoft.com/office/drawing/2014/main" id="{D30578D7-34C2-584E-B76D-5E68D430B084}"/>
                </a:ext>
              </a:extLst>
            </p:cNvPr>
            <p:cNvSpPr/>
            <p:nvPr/>
          </p:nvSpPr>
          <p:spPr>
            <a:xfrm>
              <a:off x="6099046" y="2257633"/>
              <a:ext cx="137160" cy="45720"/>
            </a:xfrm>
            <a:custGeom>
              <a:avLst/>
              <a:gdLst>
                <a:gd name="connsiteX0" fmla="*/ 73152 w 137160"/>
                <a:gd name="connsiteY0" fmla="*/ 19022 h 45720"/>
                <a:gd name="connsiteX1" fmla="*/ 73152 w 137160"/>
                <a:gd name="connsiteY1" fmla="*/ 19022 h 45720"/>
                <a:gd name="connsiteX2" fmla="*/ 45720 w 137160"/>
                <a:gd name="connsiteY2" fmla="*/ 19022 h 45720"/>
                <a:gd name="connsiteX3" fmla="*/ 50292 w 137160"/>
                <a:gd name="connsiteY3" fmla="*/ 19022 h 45720"/>
                <a:gd name="connsiteX4" fmla="*/ 27432 w 137160"/>
                <a:gd name="connsiteY4" fmla="*/ 23594 h 45720"/>
                <a:gd name="connsiteX5" fmla="*/ 32004 w 137160"/>
                <a:gd name="connsiteY5" fmla="*/ 23594 h 45720"/>
                <a:gd name="connsiteX6" fmla="*/ 13716 w 137160"/>
                <a:gd name="connsiteY6" fmla="*/ 28166 h 45720"/>
                <a:gd name="connsiteX7" fmla="*/ 18288 w 137160"/>
                <a:gd name="connsiteY7" fmla="*/ 28166 h 45720"/>
                <a:gd name="connsiteX8" fmla="*/ 0 w 137160"/>
                <a:gd name="connsiteY8" fmla="*/ 32738 h 45720"/>
                <a:gd name="connsiteX9" fmla="*/ 13716 w 137160"/>
                <a:gd name="connsiteY9" fmla="*/ 37310 h 45720"/>
                <a:gd name="connsiteX10" fmla="*/ 13716 w 137160"/>
                <a:gd name="connsiteY10" fmla="*/ 37310 h 45720"/>
                <a:gd name="connsiteX11" fmla="*/ 13716 w 137160"/>
                <a:gd name="connsiteY11" fmla="*/ 37310 h 45720"/>
                <a:gd name="connsiteX12" fmla="*/ 27432 w 137160"/>
                <a:gd name="connsiteY12" fmla="*/ 37310 h 45720"/>
                <a:gd name="connsiteX13" fmla="*/ 36576 w 137160"/>
                <a:gd name="connsiteY13" fmla="*/ 37310 h 45720"/>
                <a:gd name="connsiteX14" fmla="*/ 41148 w 137160"/>
                <a:gd name="connsiteY14" fmla="*/ 32738 h 45720"/>
                <a:gd name="connsiteX15" fmla="*/ 45720 w 137160"/>
                <a:gd name="connsiteY15" fmla="*/ 32738 h 45720"/>
                <a:gd name="connsiteX16" fmla="*/ 45720 w 137160"/>
                <a:gd name="connsiteY16" fmla="*/ 32738 h 45720"/>
                <a:gd name="connsiteX17" fmla="*/ 41148 w 137160"/>
                <a:gd name="connsiteY17" fmla="*/ 32738 h 45720"/>
                <a:gd name="connsiteX18" fmla="*/ 64008 w 137160"/>
                <a:gd name="connsiteY18" fmla="*/ 32738 h 45720"/>
                <a:gd name="connsiteX19" fmla="*/ 64008 w 137160"/>
                <a:gd name="connsiteY19" fmla="*/ 32738 h 45720"/>
                <a:gd name="connsiteX20" fmla="*/ 86868 w 137160"/>
                <a:gd name="connsiteY20" fmla="*/ 32738 h 45720"/>
                <a:gd name="connsiteX21" fmla="*/ 27432 w 137160"/>
                <a:gd name="connsiteY21" fmla="*/ 41882 h 45720"/>
                <a:gd name="connsiteX22" fmla="*/ 114300 w 137160"/>
                <a:gd name="connsiteY22" fmla="*/ 37310 h 45720"/>
                <a:gd name="connsiteX23" fmla="*/ 128016 w 137160"/>
                <a:gd name="connsiteY23" fmla="*/ 37310 h 45720"/>
                <a:gd name="connsiteX24" fmla="*/ 169164 w 137160"/>
                <a:gd name="connsiteY24" fmla="*/ 28166 h 45720"/>
                <a:gd name="connsiteX25" fmla="*/ 146304 w 137160"/>
                <a:gd name="connsiteY25" fmla="*/ 19022 h 45720"/>
                <a:gd name="connsiteX26" fmla="*/ 150876 w 137160"/>
                <a:gd name="connsiteY26" fmla="*/ 19022 h 45720"/>
                <a:gd name="connsiteX27" fmla="*/ 146304 w 137160"/>
                <a:gd name="connsiteY27" fmla="*/ 14450 h 45720"/>
                <a:gd name="connsiteX28" fmla="*/ 150876 w 137160"/>
                <a:gd name="connsiteY28" fmla="*/ 734 h 45720"/>
                <a:gd name="connsiteX29" fmla="*/ 128016 w 137160"/>
                <a:gd name="connsiteY29" fmla="*/ 5306 h 45720"/>
                <a:gd name="connsiteX30" fmla="*/ 132588 w 137160"/>
                <a:gd name="connsiteY30" fmla="*/ 9878 h 45720"/>
                <a:gd name="connsiteX31" fmla="*/ 118872 w 137160"/>
                <a:gd name="connsiteY31" fmla="*/ 14450 h 45720"/>
                <a:gd name="connsiteX32" fmla="*/ 128016 w 137160"/>
                <a:gd name="connsiteY32" fmla="*/ 19022 h 45720"/>
                <a:gd name="connsiteX33" fmla="*/ 96012 w 137160"/>
                <a:gd name="connsiteY33" fmla="*/ 19022 h 45720"/>
                <a:gd name="connsiteX34" fmla="*/ 96012 w 137160"/>
                <a:gd name="connsiteY34" fmla="*/ 14450 h 45720"/>
                <a:gd name="connsiteX35" fmla="*/ 73152 w 137160"/>
                <a:gd name="connsiteY35" fmla="*/ 19022 h 45720"/>
                <a:gd name="connsiteX36" fmla="*/ 41148 w 137160"/>
                <a:gd name="connsiteY36" fmla="*/ 23594 h 45720"/>
                <a:gd name="connsiteX37" fmla="*/ 45720 w 137160"/>
                <a:gd name="connsiteY37" fmla="*/ 23594 h 45720"/>
                <a:gd name="connsiteX38" fmla="*/ 50292 w 137160"/>
                <a:gd name="connsiteY38" fmla="*/ 23594 h 45720"/>
                <a:gd name="connsiteX39" fmla="*/ 41148 w 137160"/>
                <a:gd name="connsiteY39" fmla="*/ 23594 h 45720"/>
                <a:gd name="connsiteX40" fmla="*/ 50292 w 137160"/>
                <a:gd name="connsiteY40" fmla="*/ 32738 h 45720"/>
                <a:gd name="connsiteX41" fmla="*/ 50292 w 137160"/>
                <a:gd name="connsiteY41" fmla="*/ 32738 h 45720"/>
                <a:gd name="connsiteX42" fmla="*/ 50292 w 137160"/>
                <a:gd name="connsiteY42" fmla="*/ 32738 h 45720"/>
                <a:gd name="connsiteX43" fmla="*/ 50292 w 137160"/>
                <a:gd name="connsiteY43" fmla="*/ 32738 h 45720"/>
                <a:gd name="connsiteX44" fmla="*/ 50292 w 137160"/>
                <a:gd name="connsiteY44" fmla="*/ 32738 h 45720"/>
                <a:gd name="connsiteX45" fmla="*/ 160020 w 137160"/>
                <a:gd name="connsiteY45" fmla="*/ 23594 h 45720"/>
                <a:gd name="connsiteX46" fmla="*/ 160020 w 137160"/>
                <a:gd name="connsiteY46" fmla="*/ 23594 h 45720"/>
                <a:gd name="connsiteX47" fmla="*/ 160020 w 137160"/>
                <a:gd name="connsiteY47" fmla="*/ 23594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37160" h="45720">
                  <a:moveTo>
                    <a:pt x="73152" y="19022"/>
                  </a:moveTo>
                  <a:cubicBezTo>
                    <a:pt x="73152" y="19022"/>
                    <a:pt x="77724" y="19022"/>
                    <a:pt x="73152" y="19022"/>
                  </a:cubicBezTo>
                  <a:cubicBezTo>
                    <a:pt x="73152" y="9878"/>
                    <a:pt x="54864" y="14450"/>
                    <a:pt x="45720" y="19022"/>
                  </a:cubicBezTo>
                  <a:cubicBezTo>
                    <a:pt x="45720" y="19022"/>
                    <a:pt x="45720" y="19022"/>
                    <a:pt x="50292" y="19022"/>
                  </a:cubicBezTo>
                  <a:cubicBezTo>
                    <a:pt x="41148" y="19022"/>
                    <a:pt x="36576" y="19022"/>
                    <a:pt x="27432" y="23594"/>
                  </a:cubicBezTo>
                  <a:cubicBezTo>
                    <a:pt x="27432" y="23594"/>
                    <a:pt x="27432" y="23594"/>
                    <a:pt x="32004" y="23594"/>
                  </a:cubicBezTo>
                  <a:cubicBezTo>
                    <a:pt x="27432" y="28166"/>
                    <a:pt x="18288" y="28166"/>
                    <a:pt x="13716" y="28166"/>
                  </a:cubicBezTo>
                  <a:cubicBezTo>
                    <a:pt x="18288" y="28166"/>
                    <a:pt x="13716" y="28166"/>
                    <a:pt x="18288" y="28166"/>
                  </a:cubicBezTo>
                  <a:cubicBezTo>
                    <a:pt x="13716" y="28166"/>
                    <a:pt x="4572" y="28166"/>
                    <a:pt x="0" y="32738"/>
                  </a:cubicBezTo>
                  <a:cubicBezTo>
                    <a:pt x="4572" y="37310"/>
                    <a:pt x="9144" y="37310"/>
                    <a:pt x="13716" y="37310"/>
                  </a:cubicBezTo>
                  <a:cubicBezTo>
                    <a:pt x="13716" y="37310"/>
                    <a:pt x="13716" y="37310"/>
                    <a:pt x="13716" y="37310"/>
                  </a:cubicBezTo>
                  <a:cubicBezTo>
                    <a:pt x="13716" y="37310"/>
                    <a:pt x="13716" y="37310"/>
                    <a:pt x="13716" y="37310"/>
                  </a:cubicBezTo>
                  <a:cubicBezTo>
                    <a:pt x="18288" y="41882"/>
                    <a:pt x="22860" y="37310"/>
                    <a:pt x="27432" y="37310"/>
                  </a:cubicBezTo>
                  <a:cubicBezTo>
                    <a:pt x="22860" y="41882"/>
                    <a:pt x="36576" y="37310"/>
                    <a:pt x="36576" y="37310"/>
                  </a:cubicBezTo>
                  <a:cubicBezTo>
                    <a:pt x="36576" y="37310"/>
                    <a:pt x="41148" y="37310"/>
                    <a:pt x="41148" y="32738"/>
                  </a:cubicBezTo>
                  <a:cubicBezTo>
                    <a:pt x="45720" y="32738"/>
                    <a:pt x="45720" y="32738"/>
                    <a:pt x="45720" y="32738"/>
                  </a:cubicBezTo>
                  <a:cubicBezTo>
                    <a:pt x="45720" y="32738"/>
                    <a:pt x="45720" y="32738"/>
                    <a:pt x="45720" y="32738"/>
                  </a:cubicBezTo>
                  <a:cubicBezTo>
                    <a:pt x="45720" y="32738"/>
                    <a:pt x="41148" y="32738"/>
                    <a:pt x="41148" y="32738"/>
                  </a:cubicBezTo>
                  <a:cubicBezTo>
                    <a:pt x="45720" y="37310"/>
                    <a:pt x="54864" y="32738"/>
                    <a:pt x="64008" y="32738"/>
                  </a:cubicBezTo>
                  <a:cubicBezTo>
                    <a:pt x="64008" y="32738"/>
                    <a:pt x="64008" y="32738"/>
                    <a:pt x="64008" y="32738"/>
                  </a:cubicBezTo>
                  <a:cubicBezTo>
                    <a:pt x="73152" y="37310"/>
                    <a:pt x="77724" y="32738"/>
                    <a:pt x="86868" y="32738"/>
                  </a:cubicBezTo>
                  <a:cubicBezTo>
                    <a:pt x="68580" y="41882"/>
                    <a:pt x="45720" y="37310"/>
                    <a:pt x="27432" y="41882"/>
                  </a:cubicBezTo>
                  <a:cubicBezTo>
                    <a:pt x="36576" y="60170"/>
                    <a:pt x="96012" y="37310"/>
                    <a:pt x="114300" y="37310"/>
                  </a:cubicBezTo>
                  <a:cubicBezTo>
                    <a:pt x="109728" y="41882"/>
                    <a:pt x="128016" y="37310"/>
                    <a:pt x="128016" y="37310"/>
                  </a:cubicBezTo>
                  <a:cubicBezTo>
                    <a:pt x="137160" y="46454"/>
                    <a:pt x="160020" y="32738"/>
                    <a:pt x="169164" y="28166"/>
                  </a:cubicBezTo>
                  <a:cubicBezTo>
                    <a:pt x="196596" y="14450"/>
                    <a:pt x="155448" y="19022"/>
                    <a:pt x="146304" y="19022"/>
                  </a:cubicBezTo>
                  <a:cubicBezTo>
                    <a:pt x="146304" y="19022"/>
                    <a:pt x="150876" y="19022"/>
                    <a:pt x="150876" y="19022"/>
                  </a:cubicBezTo>
                  <a:cubicBezTo>
                    <a:pt x="150876" y="19022"/>
                    <a:pt x="146304" y="14450"/>
                    <a:pt x="146304" y="14450"/>
                  </a:cubicBezTo>
                  <a:cubicBezTo>
                    <a:pt x="150876" y="14450"/>
                    <a:pt x="169164" y="-3838"/>
                    <a:pt x="150876" y="734"/>
                  </a:cubicBezTo>
                  <a:cubicBezTo>
                    <a:pt x="141732" y="734"/>
                    <a:pt x="137160" y="5306"/>
                    <a:pt x="128016" y="5306"/>
                  </a:cubicBezTo>
                  <a:cubicBezTo>
                    <a:pt x="118872" y="5306"/>
                    <a:pt x="128016" y="9878"/>
                    <a:pt x="132588" y="9878"/>
                  </a:cubicBezTo>
                  <a:cubicBezTo>
                    <a:pt x="128016" y="9878"/>
                    <a:pt x="123444" y="9878"/>
                    <a:pt x="118872" y="14450"/>
                  </a:cubicBezTo>
                  <a:cubicBezTo>
                    <a:pt x="123444" y="14450"/>
                    <a:pt x="128016" y="14450"/>
                    <a:pt x="128016" y="19022"/>
                  </a:cubicBezTo>
                  <a:cubicBezTo>
                    <a:pt x="123444" y="23594"/>
                    <a:pt x="100584" y="23594"/>
                    <a:pt x="96012" y="19022"/>
                  </a:cubicBezTo>
                  <a:cubicBezTo>
                    <a:pt x="96012" y="19022"/>
                    <a:pt x="100584" y="14450"/>
                    <a:pt x="96012" y="14450"/>
                  </a:cubicBezTo>
                  <a:cubicBezTo>
                    <a:pt x="91440" y="19022"/>
                    <a:pt x="82296" y="19022"/>
                    <a:pt x="73152" y="19022"/>
                  </a:cubicBezTo>
                  <a:close/>
                  <a:moveTo>
                    <a:pt x="41148" y="23594"/>
                  </a:moveTo>
                  <a:cubicBezTo>
                    <a:pt x="41148" y="23594"/>
                    <a:pt x="45720" y="23594"/>
                    <a:pt x="45720" y="23594"/>
                  </a:cubicBezTo>
                  <a:cubicBezTo>
                    <a:pt x="45720" y="23594"/>
                    <a:pt x="50292" y="23594"/>
                    <a:pt x="50292" y="23594"/>
                  </a:cubicBezTo>
                  <a:cubicBezTo>
                    <a:pt x="45720" y="23594"/>
                    <a:pt x="41148" y="23594"/>
                    <a:pt x="41148" y="23594"/>
                  </a:cubicBezTo>
                  <a:close/>
                  <a:moveTo>
                    <a:pt x="50292" y="32738"/>
                  </a:moveTo>
                  <a:cubicBezTo>
                    <a:pt x="50292" y="32738"/>
                    <a:pt x="50292" y="32738"/>
                    <a:pt x="50292" y="32738"/>
                  </a:cubicBezTo>
                  <a:cubicBezTo>
                    <a:pt x="54864" y="32738"/>
                    <a:pt x="54864" y="32738"/>
                    <a:pt x="50292" y="32738"/>
                  </a:cubicBezTo>
                  <a:cubicBezTo>
                    <a:pt x="54864" y="32738"/>
                    <a:pt x="54864" y="32738"/>
                    <a:pt x="50292" y="32738"/>
                  </a:cubicBezTo>
                  <a:cubicBezTo>
                    <a:pt x="54864" y="32738"/>
                    <a:pt x="50292" y="32738"/>
                    <a:pt x="50292" y="32738"/>
                  </a:cubicBezTo>
                  <a:close/>
                  <a:moveTo>
                    <a:pt x="160020" y="23594"/>
                  </a:moveTo>
                  <a:cubicBezTo>
                    <a:pt x="160020" y="23594"/>
                    <a:pt x="160020" y="23594"/>
                    <a:pt x="160020" y="23594"/>
                  </a:cubicBezTo>
                  <a:cubicBezTo>
                    <a:pt x="155448" y="28166"/>
                    <a:pt x="160020" y="23594"/>
                    <a:pt x="160020" y="2359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11" name="Freeform: Shape 791">
              <a:extLst>
                <a:ext uri="{FF2B5EF4-FFF2-40B4-BE49-F238E27FC236}">
                  <a16:creationId xmlns:a16="http://schemas.microsoft.com/office/drawing/2014/main" id="{CDD76E53-A9AA-5E4C-A08E-ED7897E44C5A}"/>
                </a:ext>
              </a:extLst>
            </p:cNvPr>
            <p:cNvSpPr/>
            <p:nvPr/>
          </p:nvSpPr>
          <p:spPr>
            <a:xfrm>
              <a:off x="6217211" y="2242619"/>
              <a:ext cx="45720" cy="45720"/>
            </a:xfrm>
            <a:custGeom>
              <a:avLst/>
              <a:gdLst>
                <a:gd name="connsiteX0" fmla="*/ 5279 w 45720"/>
                <a:gd name="connsiteY0" fmla="*/ 15748 h 0"/>
                <a:gd name="connsiteX1" fmla="*/ 41855 w 45720"/>
                <a:gd name="connsiteY1" fmla="*/ 6604 h 0"/>
                <a:gd name="connsiteX2" fmla="*/ 37283 w 45720"/>
                <a:gd name="connsiteY2" fmla="*/ 6604 h 0"/>
                <a:gd name="connsiteX3" fmla="*/ 60143 w 45720"/>
                <a:gd name="connsiteY3" fmla="*/ 2032 h 0"/>
                <a:gd name="connsiteX4" fmla="*/ 23567 w 45720"/>
                <a:gd name="connsiteY4" fmla="*/ 2032 h 0"/>
                <a:gd name="connsiteX5" fmla="*/ 5279 w 45720"/>
                <a:gd name="connsiteY5" fmla="*/ 6604 h 0"/>
                <a:gd name="connsiteX6" fmla="*/ 5279 w 45720"/>
                <a:gd name="connsiteY6" fmla="*/ 15748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
                  <a:moveTo>
                    <a:pt x="5279" y="15748"/>
                  </a:moveTo>
                  <a:cubicBezTo>
                    <a:pt x="14423" y="15748"/>
                    <a:pt x="37283" y="15748"/>
                    <a:pt x="41855" y="6604"/>
                  </a:cubicBezTo>
                  <a:cubicBezTo>
                    <a:pt x="41855" y="6604"/>
                    <a:pt x="37283" y="6604"/>
                    <a:pt x="37283" y="6604"/>
                  </a:cubicBezTo>
                  <a:cubicBezTo>
                    <a:pt x="41855" y="2032"/>
                    <a:pt x="50999" y="6604"/>
                    <a:pt x="60143" y="2032"/>
                  </a:cubicBezTo>
                  <a:cubicBezTo>
                    <a:pt x="50999" y="-2540"/>
                    <a:pt x="32711" y="2032"/>
                    <a:pt x="23567" y="2032"/>
                  </a:cubicBezTo>
                  <a:cubicBezTo>
                    <a:pt x="18995" y="2032"/>
                    <a:pt x="9851" y="2032"/>
                    <a:pt x="5279" y="6604"/>
                  </a:cubicBezTo>
                  <a:cubicBezTo>
                    <a:pt x="-3865" y="11176"/>
                    <a:pt x="707" y="15748"/>
                    <a:pt x="5279" y="15748"/>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12" name="Freeform: Shape 792">
              <a:extLst>
                <a:ext uri="{FF2B5EF4-FFF2-40B4-BE49-F238E27FC236}">
                  <a16:creationId xmlns:a16="http://schemas.microsoft.com/office/drawing/2014/main" id="{EEF36747-FB64-5F4A-A747-E9A38B9C73E9}"/>
                </a:ext>
              </a:extLst>
            </p:cNvPr>
            <p:cNvSpPr/>
            <p:nvPr/>
          </p:nvSpPr>
          <p:spPr>
            <a:xfrm>
              <a:off x="6268210" y="2288477"/>
              <a:ext cx="45720" cy="45720"/>
            </a:xfrm>
            <a:custGeom>
              <a:avLst/>
              <a:gdLst>
                <a:gd name="connsiteX0" fmla="*/ 18288 w 0"/>
                <a:gd name="connsiteY0" fmla="*/ 1894 h 0"/>
                <a:gd name="connsiteX1" fmla="*/ 0 w 0"/>
                <a:gd name="connsiteY1" fmla="*/ 6466 h 0"/>
                <a:gd name="connsiteX2" fmla="*/ 4572 w 0"/>
                <a:gd name="connsiteY2" fmla="*/ 11038 h 0"/>
                <a:gd name="connsiteX3" fmla="*/ 18288 w 0"/>
                <a:gd name="connsiteY3" fmla="*/ 1894 h 0"/>
              </a:gdLst>
              <a:ahLst/>
              <a:cxnLst>
                <a:cxn ang="0">
                  <a:pos x="connsiteX0" y="connsiteY0"/>
                </a:cxn>
                <a:cxn ang="0">
                  <a:pos x="connsiteX1" y="connsiteY1"/>
                </a:cxn>
                <a:cxn ang="0">
                  <a:pos x="connsiteX2" y="connsiteY2"/>
                </a:cxn>
                <a:cxn ang="0">
                  <a:pos x="connsiteX3" y="connsiteY3"/>
                </a:cxn>
              </a:cxnLst>
              <a:rect l="l" t="t" r="r" b="b"/>
              <a:pathLst>
                <a:path>
                  <a:moveTo>
                    <a:pt x="18288" y="1894"/>
                  </a:moveTo>
                  <a:cubicBezTo>
                    <a:pt x="13716" y="-2678"/>
                    <a:pt x="4572" y="1894"/>
                    <a:pt x="0" y="6466"/>
                  </a:cubicBezTo>
                  <a:cubicBezTo>
                    <a:pt x="0" y="11038"/>
                    <a:pt x="4572" y="11038"/>
                    <a:pt x="4572" y="11038"/>
                  </a:cubicBezTo>
                  <a:cubicBezTo>
                    <a:pt x="9144" y="11038"/>
                    <a:pt x="22860" y="6466"/>
                    <a:pt x="18288" y="189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13" name="Freeform: Shape 793">
              <a:extLst>
                <a:ext uri="{FF2B5EF4-FFF2-40B4-BE49-F238E27FC236}">
                  <a16:creationId xmlns:a16="http://schemas.microsoft.com/office/drawing/2014/main" id="{41F4F16C-D5BC-0447-84C9-FBD1667F4ABD}"/>
                </a:ext>
              </a:extLst>
            </p:cNvPr>
            <p:cNvSpPr/>
            <p:nvPr/>
          </p:nvSpPr>
          <p:spPr>
            <a:xfrm>
              <a:off x="6300214" y="228122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14" name="Freeform: Shape 794">
              <a:extLst>
                <a:ext uri="{FF2B5EF4-FFF2-40B4-BE49-F238E27FC236}">
                  <a16:creationId xmlns:a16="http://schemas.microsoft.com/office/drawing/2014/main" id="{61A23C05-EC74-B04B-8253-10CC0529B82A}"/>
                </a:ext>
              </a:extLst>
            </p:cNvPr>
            <p:cNvSpPr/>
            <p:nvPr/>
          </p:nvSpPr>
          <p:spPr>
            <a:xfrm>
              <a:off x="6298182" y="2272083"/>
              <a:ext cx="91440" cy="45720"/>
            </a:xfrm>
            <a:custGeom>
              <a:avLst/>
              <a:gdLst>
                <a:gd name="connsiteX0" fmla="*/ 2032 w 91440"/>
                <a:gd name="connsiteY0" fmla="*/ 9144 h 0"/>
                <a:gd name="connsiteX1" fmla="*/ 2032 w 91440"/>
                <a:gd name="connsiteY1" fmla="*/ 9144 h 0"/>
                <a:gd name="connsiteX2" fmla="*/ 2032 w 91440"/>
                <a:gd name="connsiteY2" fmla="*/ 9144 h 0"/>
                <a:gd name="connsiteX3" fmla="*/ 2032 w 91440"/>
                <a:gd name="connsiteY3" fmla="*/ 9144 h 0"/>
                <a:gd name="connsiteX4" fmla="*/ 2032 w 91440"/>
                <a:gd name="connsiteY4" fmla="*/ 9144 h 0"/>
                <a:gd name="connsiteX5" fmla="*/ 2032 w 91440"/>
                <a:gd name="connsiteY5" fmla="*/ 9144 h 0"/>
                <a:gd name="connsiteX6" fmla="*/ 2032 w 91440"/>
                <a:gd name="connsiteY6" fmla="*/ 9144 h 0"/>
                <a:gd name="connsiteX7" fmla="*/ 6604 w 91440"/>
                <a:gd name="connsiteY7" fmla="*/ 13716 h 0"/>
                <a:gd name="connsiteX8" fmla="*/ 11176 w 91440"/>
                <a:gd name="connsiteY8" fmla="*/ 13716 h 0"/>
                <a:gd name="connsiteX9" fmla="*/ 6604 w 91440"/>
                <a:gd name="connsiteY9" fmla="*/ 18288 h 0"/>
                <a:gd name="connsiteX10" fmla="*/ 38608 w 91440"/>
                <a:gd name="connsiteY10" fmla="*/ 18288 h 0"/>
                <a:gd name="connsiteX11" fmla="*/ 29464 w 91440"/>
                <a:gd name="connsiteY11" fmla="*/ 22860 h 0"/>
                <a:gd name="connsiteX12" fmla="*/ 24892 w 91440"/>
                <a:gd name="connsiteY12" fmla="*/ 22860 h 0"/>
                <a:gd name="connsiteX13" fmla="*/ 29464 w 91440"/>
                <a:gd name="connsiteY13" fmla="*/ 22860 h 0"/>
                <a:gd name="connsiteX14" fmla="*/ 29464 w 91440"/>
                <a:gd name="connsiteY14" fmla="*/ 27432 h 0"/>
                <a:gd name="connsiteX15" fmla="*/ 43180 w 91440"/>
                <a:gd name="connsiteY15" fmla="*/ 27432 h 0"/>
                <a:gd name="connsiteX16" fmla="*/ 56896 w 91440"/>
                <a:gd name="connsiteY16" fmla="*/ 27432 h 0"/>
                <a:gd name="connsiteX17" fmla="*/ 61468 w 91440"/>
                <a:gd name="connsiteY17" fmla="*/ 27432 h 0"/>
                <a:gd name="connsiteX18" fmla="*/ 66040 w 91440"/>
                <a:gd name="connsiteY18" fmla="*/ 27432 h 0"/>
                <a:gd name="connsiteX19" fmla="*/ 66040 w 91440"/>
                <a:gd name="connsiteY19" fmla="*/ 22860 h 0"/>
                <a:gd name="connsiteX20" fmla="*/ 70612 w 91440"/>
                <a:gd name="connsiteY20" fmla="*/ 18288 h 0"/>
                <a:gd name="connsiteX21" fmla="*/ 84328 w 91440"/>
                <a:gd name="connsiteY21" fmla="*/ 13716 h 0"/>
                <a:gd name="connsiteX22" fmla="*/ 79756 w 91440"/>
                <a:gd name="connsiteY22" fmla="*/ 13716 h 0"/>
                <a:gd name="connsiteX23" fmla="*/ 93472 w 91440"/>
                <a:gd name="connsiteY23" fmla="*/ 4572 h 0"/>
                <a:gd name="connsiteX24" fmla="*/ 79756 w 91440"/>
                <a:gd name="connsiteY24" fmla="*/ 0 h 0"/>
                <a:gd name="connsiteX25" fmla="*/ 79756 w 91440"/>
                <a:gd name="connsiteY25" fmla="*/ 0 h 0"/>
                <a:gd name="connsiteX26" fmla="*/ 75184 w 91440"/>
                <a:gd name="connsiteY26" fmla="*/ 4572 h 0"/>
                <a:gd name="connsiteX27" fmla="*/ 61468 w 91440"/>
                <a:gd name="connsiteY27" fmla="*/ 4572 h 0"/>
                <a:gd name="connsiteX28" fmla="*/ 66040 w 91440"/>
                <a:gd name="connsiteY28" fmla="*/ 4572 h 0"/>
                <a:gd name="connsiteX29" fmla="*/ 43180 w 91440"/>
                <a:gd name="connsiteY29" fmla="*/ 9144 h 0"/>
                <a:gd name="connsiteX30" fmla="*/ 52324 w 91440"/>
                <a:gd name="connsiteY30" fmla="*/ 9144 h 0"/>
                <a:gd name="connsiteX31" fmla="*/ 52324 w 91440"/>
                <a:gd name="connsiteY31" fmla="*/ 13716 h 0"/>
                <a:gd name="connsiteX32" fmla="*/ 47752 w 91440"/>
                <a:gd name="connsiteY32" fmla="*/ 13716 h 0"/>
                <a:gd name="connsiteX33" fmla="*/ 52324 w 91440"/>
                <a:gd name="connsiteY33" fmla="*/ 18288 h 0"/>
                <a:gd name="connsiteX34" fmla="*/ 52324 w 91440"/>
                <a:gd name="connsiteY34" fmla="*/ 22860 h 0"/>
                <a:gd name="connsiteX35" fmla="*/ 47752 w 91440"/>
                <a:gd name="connsiteY35" fmla="*/ 18288 h 0"/>
                <a:gd name="connsiteX36" fmla="*/ 43180 w 91440"/>
                <a:gd name="connsiteY36" fmla="*/ 13716 h 0"/>
                <a:gd name="connsiteX37" fmla="*/ 24892 w 91440"/>
                <a:gd name="connsiteY37" fmla="*/ 18288 h 0"/>
                <a:gd name="connsiteX38" fmla="*/ 29464 w 91440"/>
                <a:gd name="connsiteY38" fmla="*/ 18288 h 0"/>
                <a:gd name="connsiteX39" fmla="*/ 29464 w 91440"/>
                <a:gd name="connsiteY39" fmla="*/ 22860 h 0"/>
                <a:gd name="connsiteX40" fmla="*/ 29464 w 91440"/>
                <a:gd name="connsiteY40" fmla="*/ 27432 h 0"/>
                <a:gd name="connsiteX41" fmla="*/ 20320 w 91440"/>
                <a:gd name="connsiteY41" fmla="*/ 27432 h 0"/>
                <a:gd name="connsiteX42" fmla="*/ 24892 w 91440"/>
                <a:gd name="connsiteY42" fmla="*/ 27432 h 0"/>
                <a:gd name="connsiteX43" fmla="*/ 20320 w 91440"/>
                <a:gd name="connsiteY43" fmla="*/ 27432 h 0"/>
                <a:gd name="connsiteX44" fmla="*/ 20320 w 91440"/>
                <a:gd name="connsiteY44" fmla="*/ 27432 h 0"/>
                <a:gd name="connsiteX45" fmla="*/ 20320 w 91440"/>
                <a:gd name="connsiteY45" fmla="*/ 27432 h 0"/>
                <a:gd name="connsiteX46" fmla="*/ 24892 w 91440"/>
                <a:gd name="connsiteY46" fmla="*/ 22860 h 0"/>
                <a:gd name="connsiteX47" fmla="*/ 20320 w 91440"/>
                <a:gd name="connsiteY47" fmla="*/ 22860 h 0"/>
                <a:gd name="connsiteX48" fmla="*/ 24892 w 91440"/>
                <a:gd name="connsiteY48" fmla="*/ 22860 h 0"/>
                <a:gd name="connsiteX49" fmla="*/ 11176 w 91440"/>
                <a:gd name="connsiteY49" fmla="*/ 18288 h 0"/>
                <a:gd name="connsiteX50" fmla="*/ 6604 w 91440"/>
                <a:gd name="connsiteY50" fmla="*/ 22860 h 0"/>
                <a:gd name="connsiteX51" fmla="*/ 2032 w 91440"/>
                <a:gd name="connsiteY51" fmla="*/ 9144 h 0"/>
                <a:gd name="connsiteX52" fmla="*/ 2032 w 91440"/>
                <a:gd name="connsiteY52" fmla="*/ 9144 h 0"/>
                <a:gd name="connsiteX53" fmla="*/ 56896 w 91440"/>
                <a:gd name="connsiteY53" fmla="*/ 4572 h 0"/>
                <a:gd name="connsiteX54" fmla="*/ 56896 w 91440"/>
                <a:gd name="connsiteY54" fmla="*/ 4572 h 0"/>
                <a:gd name="connsiteX55" fmla="*/ 56896 w 91440"/>
                <a:gd name="connsiteY55" fmla="*/ 4572 h 0"/>
                <a:gd name="connsiteX56" fmla="*/ 43180 w 91440"/>
                <a:gd name="connsiteY56" fmla="*/ 13716 h 0"/>
                <a:gd name="connsiteX57" fmla="*/ 43180 w 91440"/>
                <a:gd name="connsiteY57" fmla="*/ 13716 h 0"/>
                <a:gd name="connsiteX58" fmla="*/ 43180 w 91440"/>
                <a:gd name="connsiteY58" fmla="*/ 13716 h 0"/>
                <a:gd name="connsiteX59" fmla="*/ 43180 w 91440"/>
                <a:gd name="connsiteY59" fmla="*/ 13716 h 0"/>
                <a:gd name="connsiteX60" fmla="*/ 20320 w 91440"/>
                <a:gd name="connsiteY60" fmla="*/ 13716 h 0"/>
                <a:gd name="connsiteX61" fmla="*/ 20320 w 91440"/>
                <a:gd name="connsiteY61" fmla="*/ 13716 h 0"/>
                <a:gd name="connsiteX62" fmla="*/ 20320 w 91440"/>
                <a:gd name="connsiteY62" fmla="*/ 13716 h 0"/>
                <a:gd name="connsiteX63" fmla="*/ 2032 w 91440"/>
                <a:gd name="connsiteY63" fmla="*/ 9144 h 0"/>
                <a:gd name="connsiteX64" fmla="*/ 2032 w 91440"/>
                <a:gd name="connsiteY64" fmla="*/ 9144 h 0"/>
                <a:gd name="connsiteX65" fmla="*/ 2032 w 91440"/>
                <a:gd name="connsiteY65" fmla="*/ 9144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91440">
                  <a:moveTo>
                    <a:pt x="2032" y="9144"/>
                  </a:moveTo>
                  <a:lnTo>
                    <a:pt x="2032" y="9144"/>
                  </a:lnTo>
                  <a:lnTo>
                    <a:pt x="2032" y="9144"/>
                  </a:lnTo>
                  <a:cubicBezTo>
                    <a:pt x="2032" y="9144"/>
                    <a:pt x="2032" y="9144"/>
                    <a:pt x="2032" y="9144"/>
                  </a:cubicBezTo>
                  <a:cubicBezTo>
                    <a:pt x="2032" y="9144"/>
                    <a:pt x="2032" y="9144"/>
                    <a:pt x="2032" y="9144"/>
                  </a:cubicBezTo>
                  <a:cubicBezTo>
                    <a:pt x="2032" y="9144"/>
                    <a:pt x="2032" y="9144"/>
                    <a:pt x="2032" y="9144"/>
                  </a:cubicBezTo>
                  <a:cubicBezTo>
                    <a:pt x="2032" y="9144"/>
                    <a:pt x="2032" y="13716"/>
                    <a:pt x="2032" y="9144"/>
                  </a:cubicBezTo>
                  <a:cubicBezTo>
                    <a:pt x="2032" y="13716"/>
                    <a:pt x="6604" y="13716"/>
                    <a:pt x="6604" y="13716"/>
                  </a:cubicBezTo>
                  <a:cubicBezTo>
                    <a:pt x="6604" y="13716"/>
                    <a:pt x="11176" y="13716"/>
                    <a:pt x="11176" y="13716"/>
                  </a:cubicBezTo>
                  <a:cubicBezTo>
                    <a:pt x="6604" y="13716"/>
                    <a:pt x="11176" y="13716"/>
                    <a:pt x="6604" y="18288"/>
                  </a:cubicBezTo>
                  <a:cubicBezTo>
                    <a:pt x="15748" y="18288"/>
                    <a:pt x="29464" y="13716"/>
                    <a:pt x="38608" y="18288"/>
                  </a:cubicBezTo>
                  <a:cubicBezTo>
                    <a:pt x="38608" y="18288"/>
                    <a:pt x="29464" y="18288"/>
                    <a:pt x="29464" y="22860"/>
                  </a:cubicBezTo>
                  <a:cubicBezTo>
                    <a:pt x="29464" y="22860"/>
                    <a:pt x="24892" y="22860"/>
                    <a:pt x="24892" y="22860"/>
                  </a:cubicBezTo>
                  <a:cubicBezTo>
                    <a:pt x="24892" y="22860"/>
                    <a:pt x="24892" y="22860"/>
                    <a:pt x="29464" y="22860"/>
                  </a:cubicBezTo>
                  <a:cubicBezTo>
                    <a:pt x="24892" y="22860"/>
                    <a:pt x="24892" y="27432"/>
                    <a:pt x="29464" y="27432"/>
                  </a:cubicBezTo>
                  <a:cubicBezTo>
                    <a:pt x="29464" y="27432"/>
                    <a:pt x="43180" y="27432"/>
                    <a:pt x="43180" y="27432"/>
                  </a:cubicBezTo>
                  <a:cubicBezTo>
                    <a:pt x="43180" y="27432"/>
                    <a:pt x="52324" y="27432"/>
                    <a:pt x="56896" y="27432"/>
                  </a:cubicBezTo>
                  <a:cubicBezTo>
                    <a:pt x="61468" y="27432"/>
                    <a:pt x="56896" y="22860"/>
                    <a:pt x="61468" y="27432"/>
                  </a:cubicBezTo>
                  <a:cubicBezTo>
                    <a:pt x="61468" y="27432"/>
                    <a:pt x="66040" y="27432"/>
                    <a:pt x="66040" y="27432"/>
                  </a:cubicBezTo>
                  <a:cubicBezTo>
                    <a:pt x="66040" y="27432"/>
                    <a:pt x="66040" y="27432"/>
                    <a:pt x="66040" y="22860"/>
                  </a:cubicBezTo>
                  <a:cubicBezTo>
                    <a:pt x="70612" y="22860"/>
                    <a:pt x="70612" y="18288"/>
                    <a:pt x="70612" y="18288"/>
                  </a:cubicBezTo>
                  <a:cubicBezTo>
                    <a:pt x="75184" y="18288"/>
                    <a:pt x="79756" y="18288"/>
                    <a:pt x="84328" y="13716"/>
                  </a:cubicBezTo>
                  <a:cubicBezTo>
                    <a:pt x="84328" y="13716"/>
                    <a:pt x="79756" y="13716"/>
                    <a:pt x="79756" y="13716"/>
                  </a:cubicBezTo>
                  <a:cubicBezTo>
                    <a:pt x="84328" y="13716"/>
                    <a:pt x="88900" y="4572"/>
                    <a:pt x="93472" y="4572"/>
                  </a:cubicBezTo>
                  <a:cubicBezTo>
                    <a:pt x="88900" y="0"/>
                    <a:pt x="84328" y="0"/>
                    <a:pt x="79756" y="0"/>
                  </a:cubicBezTo>
                  <a:cubicBezTo>
                    <a:pt x="79756" y="0"/>
                    <a:pt x="79756" y="0"/>
                    <a:pt x="79756" y="0"/>
                  </a:cubicBezTo>
                  <a:cubicBezTo>
                    <a:pt x="79756" y="0"/>
                    <a:pt x="75184" y="4572"/>
                    <a:pt x="75184" y="4572"/>
                  </a:cubicBezTo>
                  <a:cubicBezTo>
                    <a:pt x="75184" y="4572"/>
                    <a:pt x="66040" y="0"/>
                    <a:pt x="61468" y="4572"/>
                  </a:cubicBezTo>
                  <a:cubicBezTo>
                    <a:pt x="75184" y="0"/>
                    <a:pt x="61468" y="4572"/>
                    <a:pt x="66040" y="4572"/>
                  </a:cubicBezTo>
                  <a:cubicBezTo>
                    <a:pt x="61468" y="0"/>
                    <a:pt x="47752" y="4572"/>
                    <a:pt x="43180" y="9144"/>
                  </a:cubicBezTo>
                  <a:cubicBezTo>
                    <a:pt x="47752" y="9144"/>
                    <a:pt x="47752" y="9144"/>
                    <a:pt x="52324" y="9144"/>
                  </a:cubicBezTo>
                  <a:cubicBezTo>
                    <a:pt x="47752" y="9144"/>
                    <a:pt x="52324" y="13716"/>
                    <a:pt x="52324" y="13716"/>
                  </a:cubicBezTo>
                  <a:cubicBezTo>
                    <a:pt x="52324" y="13716"/>
                    <a:pt x="52324" y="13716"/>
                    <a:pt x="47752" y="13716"/>
                  </a:cubicBezTo>
                  <a:cubicBezTo>
                    <a:pt x="47752" y="13716"/>
                    <a:pt x="47752" y="13716"/>
                    <a:pt x="52324" y="18288"/>
                  </a:cubicBezTo>
                  <a:cubicBezTo>
                    <a:pt x="47752" y="18288"/>
                    <a:pt x="47752" y="22860"/>
                    <a:pt x="52324" y="22860"/>
                  </a:cubicBezTo>
                  <a:cubicBezTo>
                    <a:pt x="47752" y="22860"/>
                    <a:pt x="47752" y="22860"/>
                    <a:pt x="47752" y="18288"/>
                  </a:cubicBezTo>
                  <a:cubicBezTo>
                    <a:pt x="43180" y="18288"/>
                    <a:pt x="47752" y="13716"/>
                    <a:pt x="43180" y="13716"/>
                  </a:cubicBezTo>
                  <a:cubicBezTo>
                    <a:pt x="38608" y="13716"/>
                    <a:pt x="29464" y="13716"/>
                    <a:pt x="24892" y="18288"/>
                  </a:cubicBezTo>
                  <a:cubicBezTo>
                    <a:pt x="24892" y="18288"/>
                    <a:pt x="29464" y="18288"/>
                    <a:pt x="29464" y="18288"/>
                  </a:cubicBezTo>
                  <a:cubicBezTo>
                    <a:pt x="29464" y="18288"/>
                    <a:pt x="24892" y="22860"/>
                    <a:pt x="29464" y="22860"/>
                  </a:cubicBezTo>
                  <a:cubicBezTo>
                    <a:pt x="29464" y="22860"/>
                    <a:pt x="29464" y="22860"/>
                    <a:pt x="29464" y="27432"/>
                  </a:cubicBezTo>
                  <a:cubicBezTo>
                    <a:pt x="24892" y="27432"/>
                    <a:pt x="24892" y="27432"/>
                    <a:pt x="20320" y="27432"/>
                  </a:cubicBezTo>
                  <a:cubicBezTo>
                    <a:pt x="20320" y="27432"/>
                    <a:pt x="20320" y="27432"/>
                    <a:pt x="24892" y="27432"/>
                  </a:cubicBezTo>
                  <a:cubicBezTo>
                    <a:pt x="24892" y="27432"/>
                    <a:pt x="24892" y="27432"/>
                    <a:pt x="20320" y="27432"/>
                  </a:cubicBezTo>
                  <a:cubicBezTo>
                    <a:pt x="20320" y="27432"/>
                    <a:pt x="20320" y="27432"/>
                    <a:pt x="20320" y="27432"/>
                  </a:cubicBezTo>
                  <a:cubicBezTo>
                    <a:pt x="20320" y="27432"/>
                    <a:pt x="20320" y="27432"/>
                    <a:pt x="20320" y="27432"/>
                  </a:cubicBezTo>
                  <a:cubicBezTo>
                    <a:pt x="20320" y="27432"/>
                    <a:pt x="20320" y="27432"/>
                    <a:pt x="24892" y="22860"/>
                  </a:cubicBezTo>
                  <a:cubicBezTo>
                    <a:pt x="24892" y="22860"/>
                    <a:pt x="20320" y="22860"/>
                    <a:pt x="20320" y="22860"/>
                  </a:cubicBezTo>
                  <a:cubicBezTo>
                    <a:pt x="20320" y="22860"/>
                    <a:pt x="24892" y="22860"/>
                    <a:pt x="24892" y="22860"/>
                  </a:cubicBezTo>
                  <a:cubicBezTo>
                    <a:pt x="20320" y="18288"/>
                    <a:pt x="15748" y="18288"/>
                    <a:pt x="11176" y="18288"/>
                  </a:cubicBezTo>
                  <a:cubicBezTo>
                    <a:pt x="6604" y="18288"/>
                    <a:pt x="-2540" y="22860"/>
                    <a:pt x="6604" y="22860"/>
                  </a:cubicBezTo>
                  <a:cubicBezTo>
                    <a:pt x="6604" y="4572"/>
                    <a:pt x="2032" y="4572"/>
                    <a:pt x="2032" y="9144"/>
                  </a:cubicBezTo>
                  <a:cubicBezTo>
                    <a:pt x="-2540" y="9144"/>
                    <a:pt x="2032" y="9144"/>
                    <a:pt x="2032" y="9144"/>
                  </a:cubicBezTo>
                  <a:close/>
                  <a:moveTo>
                    <a:pt x="56896" y="4572"/>
                  </a:moveTo>
                  <a:cubicBezTo>
                    <a:pt x="61468" y="4572"/>
                    <a:pt x="61468" y="4572"/>
                    <a:pt x="56896" y="4572"/>
                  </a:cubicBezTo>
                  <a:cubicBezTo>
                    <a:pt x="61468" y="4572"/>
                    <a:pt x="52324" y="4572"/>
                    <a:pt x="56896" y="4572"/>
                  </a:cubicBezTo>
                  <a:close/>
                  <a:moveTo>
                    <a:pt x="43180" y="13716"/>
                  </a:moveTo>
                  <a:cubicBezTo>
                    <a:pt x="43180" y="13716"/>
                    <a:pt x="47752" y="13716"/>
                    <a:pt x="43180" y="13716"/>
                  </a:cubicBezTo>
                  <a:cubicBezTo>
                    <a:pt x="47752" y="18288"/>
                    <a:pt x="43180" y="18288"/>
                    <a:pt x="43180" y="13716"/>
                  </a:cubicBezTo>
                  <a:cubicBezTo>
                    <a:pt x="43180" y="18288"/>
                    <a:pt x="43180" y="13716"/>
                    <a:pt x="43180" y="13716"/>
                  </a:cubicBezTo>
                  <a:close/>
                  <a:moveTo>
                    <a:pt x="20320" y="13716"/>
                  </a:moveTo>
                  <a:cubicBezTo>
                    <a:pt x="15748" y="13716"/>
                    <a:pt x="15748" y="13716"/>
                    <a:pt x="20320" y="13716"/>
                  </a:cubicBezTo>
                  <a:cubicBezTo>
                    <a:pt x="15748" y="13716"/>
                    <a:pt x="15748" y="13716"/>
                    <a:pt x="20320" y="13716"/>
                  </a:cubicBezTo>
                  <a:close/>
                  <a:moveTo>
                    <a:pt x="2032" y="9144"/>
                  </a:moveTo>
                  <a:cubicBezTo>
                    <a:pt x="2032" y="9144"/>
                    <a:pt x="2032" y="9144"/>
                    <a:pt x="2032" y="9144"/>
                  </a:cubicBezTo>
                  <a:lnTo>
                    <a:pt x="2032" y="9144"/>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15" name="Freeform: Shape 795">
              <a:extLst>
                <a:ext uri="{FF2B5EF4-FFF2-40B4-BE49-F238E27FC236}">
                  <a16:creationId xmlns:a16="http://schemas.microsoft.com/office/drawing/2014/main" id="{BC2F0551-5D7B-2347-BC39-FF27B88330A3}"/>
                </a:ext>
              </a:extLst>
            </p:cNvPr>
            <p:cNvSpPr/>
            <p:nvPr/>
          </p:nvSpPr>
          <p:spPr>
            <a:xfrm>
              <a:off x="6357618" y="2276655"/>
              <a:ext cx="45720" cy="45720"/>
            </a:xfrm>
            <a:custGeom>
              <a:avLst/>
              <a:gdLst>
                <a:gd name="connsiteX0" fmla="*/ 2032 w 0"/>
                <a:gd name="connsiteY0" fmla="*/ 0 h 0"/>
                <a:gd name="connsiteX1" fmla="*/ 2032 w 0"/>
                <a:gd name="connsiteY1" fmla="*/ 0 h 0"/>
                <a:gd name="connsiteX2" fmla="*/ 2032 w 0"/>
                <a:gd name="connsiteY2" fmla="*/ 0 h 0"/>
              </a:gdLst>
              <a:ahLst/>
              <a:cxnLst>
                <a:cxn ang="0">
                  <a:pos x="connsiteX0" y="connsiteY0"/>
                </a:cxn>
                <a:cxn ang="0">
                  <a:pos x="connsiteX1" y="connsiteY1"/>
                </a:cxn>
                <a:cxn ang="0">
                  <a:pos x="connsiteX2" y="connsiteY2"/>
                </a:cxn>
              </a:cxnLst>
              <a:rect l="l" t="t" r="r" b="b"/>
              <a:pathLst>
                <a:path>
                  <a:moveTo>
                    <a:pt x="2032" y="0"/>
                  </a:moveTo>
                  <a:cubicBezTo>
                    <a:pt x="2032" y="0"/>
                    <a:pt x="2032" y="0"/>
                    <a:pt x="2032" y="0"/>
                  </a:cubicBezTo>
                  <a:cubicBezTo>
                    <a:pt x="-2540" y="0"/>
                    <a:pt x="2032" y="0"/>
                    <a:pt x="203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16" name="Freeform: Shape 796">
              <a:extLst>
                <a:ext uri="{FF2B5EF4-FFF2-40B4-BE49-F238E27FC236}">
                  <a16:creationId xmlns:a16="http://schemas.microsoft.com/office/drawing/2014/main" id="{30EDE676-6D3D-7147-BBDE-E7F346B28220}"/>
                </a:ext>
              </a:extLst>
            </p:cNvPr>
            <p:cNvSpPr/>
            <p:nvPr/>
          </p:nvSpPr>
          <p:spPr>
            <a:xfrm>
              <a:off x="6313930" y="226293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17" name="Freeform: Shape 797">
              <a:extLst>
                <a:ext uri="{FF2B5EF4-FFF2-40B4-BE49-F238E27FC236}">
                  <a16:creationId xmlns:a16="http://schemas.microsoft.com/office/drawing/2014/main" id="{B99E99EE-04FC-6A49-835B-3E05EA55DCDD}"/>
                </a:ext>
              </a:extLst>
            </p:cNvPr>
            <p:cNvSpPr/>
            <p:nvPr/>
          </p:nvSpPr>
          <p:spPr>
            <a:xfrm>
              <a:off x="6312037" y="2249223"/>
              <a:ext cx="45720" cy="45720"/>
            </a:xfrm>
            <a:custGeom>
              <a:avLst/>
              <a:gdLst>
                <a:gd name="connsiteX0" fmla="*/ 1894 w 0"/>
                <a:gd name="connsiteY0" fmla="*/ 13716 h 0"/>
                <a:gd name="connsiteX1" fmla="*/ 11038 w 0"/>
                <a:gd name="connsiteY1" fmla="*/ 13716 h 0"/>
                <a:gd name="connsiteX2" fmla="*/ 11038 w 0"/>
                <a:gd name="connsiteY2" fmla="*/ 13716 h 0"/>
                <a:gd name="connsiteX3" fmla="*/ 20182 w 0"/>
                <a:gd name="connsiteY3" fmla="*/ 9144 h 0"/>
                <a:gd name="connsiteX4" fmla="*/ 15610 w 0"/>
                <a:gd name="connsiteY4" fmla="*/ 9144 h 0"/>
                <a:gd name="connsiteX5" fmla="*/ 6466 w 0"/>
                <a:gd name="connsiteY5" fmla="*/ 0 h 0"/>
                <a:gd name="connsiteX6" fmla="*/ 1894 w 0"/>
                <a:gd name="connsiteY6" fmla="*/ 1371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a:moveTo>
                    <a:pt x="1894" y="13716"/>
                  </a:moveTo>
                  <a:cubicBezTo>
                    <a:pt x="6466" y="13716"/>
                    <a:pt x="6466" y="13716"/>
                    <a:pt x="11038" y="13716"/>
                  </a:cubicBezTo>
                  <a:cubicBezTo>
                    <a:pt x="11038" y="13716"/>
                    <a:pt x="11038" y="13716"/>
                    <a:pt x="11038" y="13716"/>
                  </a:cubicBezTo>
                  <a:cubicBezTo>
                    <a:pt x="15610" y="13716"/>
                    <a:pt x="15610" y="13716"/>
                    <a:pt x="20182" y="9144"/>
                  </a:cubicBezTo>
                  <a:cubicBezTo>
                    <a:pt x="20182" y="9144"/>
                    <a:pt x="20182" y="9144"/>
                    <a:pt x="15610" y="9144"/>
                  </a:cubicBezTo>
                  <a:cubicBezTo>
                    <a:pt x="20182" y="4572"/>
                    <a:pt x="11038" y="0"/>
                    <a:pt x="6466" y="0"/>
                  </a:cubicBezTo>
                  <a:cubicBezTo>
                    <a:pt x="1894" y="0"/>
                    <a:pt x="-2678" y="9144"/>
                    <a:pt x="1894" y="1371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18" name="Freeform: Shape 798">
              <a:extLst>
                <a:ext uri="{FF2B5EF4-FFF2-40B4-BE49-F238E27FC236}">
                  <a16:creationId xmlns:a16="http://schemas.microsoft.com/office/drawing/2014/main" id="{292B7C5A-9642-3744-A639-51605DC5DD66}"/>
                </a:ext>
              </a:extLst>
            </p:cNvPr>
            <p:cNvSpPr/>
            <p:nvPr/>
          </p:nvSpPr>
          <p:spPr>
            <a:xfrm>
              <a:off x="6313930" y="226293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19" name="Freeform: Shape 799">
              <a:extLst>
                <a:ext uri="{FF2B5EF4-FFF2-40B4-BE49-F238E27FC236}">
                  <a16:creationId xmlns:a16="http://schemas.microsoft.com/office/drawing/2014/main" id="{9D390937-3899-044F-900B-308E6E428121}"/>
                </a:ext>
              </a:extLst>
            </p:cNvPr>
            <p:cNvSpPr/>
            <p:nvPr/>
          </p:nvSpPr>
          <p:spPr>
            <a:xfrm>
              <a:off x="6348613" y="2221791"/>
              <a:ext cx="45720" cy="45720"/>
            </a:xfrm>
            <a:custGeom>
              <a:avLst/>
              <a:gdLst>
                <a:gd name="connsiteX0" fmla="*/ 6466 w 45720"/>
                <a:gd name="connsiteY0" fmla="*/ 22860 h 0"/>
                <a:gd name="connsiteX1" fmla="*/ 43042 w 45720"/>
                <a:gd name="connsiteY1" fmla="*/ 22860 h 0"/>
                <a:gd name="connsiteX2" fmla="*/ 52186 w 45720"/>
                <a:gd name="connsiteY2" fmla="*/ 27432 h 0"/>
                <a:gd name="connsiteX3" fmla="*/ 61330 w 45720"/>
                <a:gd name="connsiteY3" fmla="*/ 22860 h 0"/>
                <a:gd name="connsiteX4" fmla="*/ 61330 w 45720"/>
                <a:gd name="connsiteY4" fmla="*/ 18288 h 0"/>
                <a:gd name="connsiteX5" fmla="*/ 70474 w 45720"/>
                <a:gd name="connsiteY5" fmla="*/ 13716 h 0"/>
                <a:gd name="connsiteX6" fmla="*/ 56758 w 45720"/>
                <a:gd name="connsiteY6" fmla="*/ 9144 h 0"/>
                <a:gd name="connsiteX7" fmla="*/ 43042 w 45720"/>
                <a:gd name="connsiteY7" fmla="*/ 4572 h 0"/>
                <a:gd name="connsiteX8" fmla="*/ 33898 w 45720"/>
                <a:gd name="connsiteY8" fmla="*/ 0 h 0"/>
                <a:gd name="connsiteX9" fmla="*/ 6466 w 45720"/>
                <a:gd name="connsiteY9" fmla="*/ 4572 h 0"/>
                <a:gd name="connsiteX10" fmla="*/ 15610 w 45720"/>
                <a:gd name="connsiteY10" fmla="*/ 4572 h 0"/>
                <a:gd name="connsiteX11" fmla="*/ 6466 w 45720"/>
                <a:gd name="connsiteY11" fmla="*/ 9144 h 0"/>
                <a:gd name="connsiteX12" fmla="*/ 24754 w 45720"/>
                <a:gd name="connsiteY12" fmla="*/ 4572 h 0"/>
                <a:gd name="connsiteX13" fmla="*/ 20182 w 45720"/>
                <a:gd name="connsiteY13" fmla="*/ 4572 h 0"/>
                <a:gd name="connsiteX14" fmla="*/ 24754 w 45720"/>
                <a:gd name="connsiteY14" fmla="*/ 4572 h 0"/>
                <a:gd name="connsiteX15" fmla="*/ 20182 w 45720"/>
                <a:gd name="connsiteY15" fmla="*/ 4572 h 0"/>
                <a:gd name="connsiteX16" fmla="*/ 20182 w 45720"/>
                <a:gd name="connsiteY16" fmla="*/ 4572 h 0"/>
                <a:gd name="connsiteX17" fmla="*/ 24754 w 45720"/>
                <a:gd name="connsiteY17" fmla="*/ 4572 h 0"/>
                <a:gd name="connsiteX18" fmla="*/ 1894 w 45720"/>
                <a:gd name="connsiteY18" fmla="*/ 4572 h 0"/>
                <a:gd name="connsiteX19" fmla="*/ 6466 w 45720"/>
                <a:gd name="connsiteY19" fmla="*/ 2286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a:moveTo>
                    <a:pt x="6466" y="22860"/>
                  </a:moveTo>
                  <a:cubicBezTo>
                    <a:pt x="11038" y="22860"/>
                    <a:pt x="38470" y="18288"/>
                    <a:pt x="43042" y="22860"/>
                  </a:cubicBezTo>
                  <a:cubicBezTo>
                    <a:pt x="33898" y="22860"/>
                    <a:pt x="52186" y="27432"/>
                    <a:pt x="52186" y="27432"/>
                  </a:cubicBezTo>
                  <a:cubicBezTo>
                    <a:pt x="56758" y="27432"/>
                    <a:pt x="61330" y="27432"/>
                    <a:pt x="61330" y="22860"/>
                  </a:cubicBezTo>
                  <a:cubicBezTo>
                    <a:pt x="61330" y="22860"/>
                    <a:pt x="65902" y="18288"/>
                    <a:pt x="61330" y="18288"/>
                  </a:cubicBezTo>
                  <a:cubicBezTo>
                    <a:pt x="61330" y="18288"/>
                    <a:pt x="65902" y="13716"/>
                    <a:pt x="70474" y="13716"/>
                  </a:cubicBezTo>
                  <a:cubicBezTo>
                    <a:pt x="65902" y="9144"/>
                    <a:pt x="65902" y="9144"/>
                    <a:pt x="56758" y="9144"/>
                  </a:cubicBezTo>
                  <a:cubicBezTo>
                    <a:pt x="65902" y="4572"/>
                    <a:pt x="43042" y="4572"/>
                    <a:pt x="43042" y="4572"/>
                  </a:cubicBezTo>
                  <a:cubicBezTo>
                    <a:pt x="47614" y="0"/>
                    <a:pt x="38470" y="0"/>
                    <a:pt x="33898" y="0"/>
                  </a:cubicBezTo>
                  <a:cubicBezTo>
                    <a:pt x="24754" y="0"/>
                    <a:pt x="15610" y="0"/>
                    <a:pt x="6466" y="4572"/>
                  </a:cubicBezTo>
                  <a:cubicBezTo>
                    <a:pt x="11038" y="4572"/>
                    <a:pt x="11038" y="4572"/>
                    <a:pt x="15610" y="4572"/>
                  </a:cubicBezTo>
                  <a:cubicBezTo>
                    <a:pt x="11038" y="4572"/>
                    <a:pt x="11038" y="4572"/>
                    <a:pt x="6466" y="9144"/>
                  </a:cubicBezTo>
                  <a:cubicBezTo>
                    <a:pt x="11038" y="9144"/>
                    <a:pt x="15610" y="4572"/>
                    <a:pt x="24754" y="4572"/>
                  </a:cubicBezTo>
                  <a:cubicBezTo>
                    <a:pt x="24754" y="4572"/>
                    <a:pt x="20182" y="4572"/>
                    <a:pt x="20182" y="4572"/>
                  </a:cubicBezTo>
                  <a:cubicBezTo>
                    <a:pt x="24754" y="4572"/>
                    <a:pt x="15610" y="4572"/>
                    <a:pt x="24754" y="4572"/>
                  </a:cubicBezTo>
                  <a:cubicBezTo>
                    <a:pt x="24754" y="4572"/>
                    <a:pt x="20182" y="4572"/>
                    <a:pt x="20182" y="4572"/>
                  </a:cubicBezTo>
                  <a:cubicBezTo>
                    <a:pt x="20182" y="4572"/>
                    <a:pt x="20182" y="4572"/>
                    <a:pt x="20182" y="4572"/>
                  </a:cubicBezTo>
                  <a:cubicBezTo>
                    <a:pt x="20182" y="4572"/>
                    <a:pt x="24754" y="4572"/>
                    <a:pt x="24754" y="4572"/>
                  </a:cubicBezTo>
                  <a:cubicBezTo>
                    <a:pt x="20182" y="9144"/>
                    <a:pt x="11038" y="4572"/>
                    <a:pt x="1894" y="4572"/>
                  </a:cubicBezTo>
                  <a:cubicBezTo>
                    <a:pt x="-2678" y="18288"/>
                    <a:pt x="1894" y="22860"/>
                    <a:pt x="6466" y="2286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20" name="Freeform: Shape 800">
              <a:extLst>
                <a:ext uri="{FF2B5EF4-FFF2-40B4-BE49-F238E27FC236}">
                  <a16:creationId xmlns:a16="http://schemas.microsoft.com/office/drawing/2014/main" id="{A97127D9-D4A0-E840-AFC7-E657DD469E44}"/>
                </a:ext>
              </a:extLst>
            </p:cNvPr>
            <p:cNvSpPr/>
            <p:nvPr/>
          </p:nvSpPr>
          <p:spPr>
            <a:xfrm>
              <a:off x="6359650" y="2245794"/>
              <a:ext cx="45720" cy="45720"/>
            </a:xfrm>
            <a:custGeom>
              <a:avLst/>
              <a:gdLst>
                <a:gd name="connsiteX0" fmla="*/ 0 w 0"/>
                <a:gd name="connsiteY0" fmla="*/ 3429 h 0"/>
                <a:gd name="connsiteX1" fmla="*/ 18288 w 0"/>
                <a:gd name="connsiteY1" fmla="*/ 3429 h 0"/>
                <a:gd name="connsiteX2" fmla="*/ 0 w 0"/>
                <a:gd name="connsiteY2" fmla="*/ 3429 h 0"/>
              </a:gdLst>
              <a:ahLst/>
              <a:cxnLst>
                <a:cxn ang="0">
                  <a:pos x="connsiteX0" y="connsiteY0"/>
                </a:cxn>
                <a:cxn ang="0">
                  <a:pos x="connsiteX1" y="connsiteY1"/>
                </a:cxn>
                <a:cxn ang="0">
                  <a:pos x="connsiteX2" y="connsiteY2"/>
                </a:cxn>
              </a:cxnLst>
              <a:rect l="l" t="t" r="r" b="b"/>
              <a:pathLst>
                <a:path>
                  <a:moveTo>
                    <a:pt x="0" y="3429"/>
                  </a:moveTo>
                  <a:cubicBezTo>
                    <a:pt x="4572" y="8001"/>
                    <a:pt x="13716" y="3429"/>
                    <a:pt x="18288" y="3429"/>
                  </a:cubicBezTo>
                  <a:cubicBezTo>
                    <a:pt x="18288" y="-1143"/>
                    <a:pt x="4572" y="-1143"/>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21" name="Freeform: Shape 801">
              <a:extLst>
                <a:ext uri="{FF2B5EF4-FFF2-40B4-BE49-F238E27FC236}">
                  <a16:creationId xmlns:a16="http://schemas.microsoft.com/office/drawing/2014/main" id="{CA777E09-986A-1B40-B2F7-FC29097C2CFF}"/>
                </a:ext>
              </a:extLst>
            </p:cNvPr>
            <p:cNvSpPr/>
            <p:nvPr/>
          </p:nvSpPr>
          <p:spPr>
            <a:xfrm>
              <a:off x="6368795" y="2267511"/>
              <a:ext cx="45720" cy="45720"/>
            </a:xfrm>
            <a:custGeom>
              <a:avLst/>
              <a:gdLst>
                <a:gd name="connsiteX0" fmla="*/ 9144 w 0"/>
                <a:gd name="connsiteY0" fmla="*/ 0 h 0"/>
                <a:gd name="connsiteX1" fmla="*/ 0 w 0"/>
                <a:gd name="connsiteY1" fmla="*/ 0 h 0"/>
                <a:gd name="connsiteX2" fmla="*/ 9144 w 0"/>
                <a:gd name="connsiteY2" fmla="*/ 0 h 0"/>
              </a:gdLst>
              <a:ahLst/>
              <a:cxnLst>
                <a:cxn ang="0">
                  <a:pos x="connsiteX0" y="connsiteY0"/>
                </a:cxn>
                <a:cxn ang="0">
                  <a:pos x="connsiteX1" y="connsiteY1"/>
                </a:cxn>
                <a:cxn ang="0">
                  <a:pos x="connsiteX2" y="connsiteY2"/>
                </a:cxn>
              </a:cxnLst>
              <a:rect l="l" t="t" r="r" b="b"/>
              <a:pathLst>
                <a:path>
                  <a:moveTo>
                    <a:pt x="9144" y="0"/>
                  </a:moveTo>
                  <a:cubicBezTo>
                    <a:pt x="4572" y="0"/>
                    <a:pt x="4572" y="0"/>
                    <a:pt x="0" y="0"/>
                  </a:cubicBezTo>
                  <a:cubicBezTo>
                    <a:pt x="4572" y="0"/>
                    <a:pt x="4572" y="0"/>
                    <a:pt x="9144"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22" name="Freeform: Shape 802">
              <a:extLst>
                <a:ext uri="{FF2B5EF4-FFF2-40B4-BE49-F238E27FC236}">
                  <a16:creationId xmlns:a16="http://schemas.microsoft.com/office/drawing/2014/main" id="{04C514AE-2EC2-FB4F-986B-F72F03B4A3A1}"/>
                </a:ext>
              </a:extLst>
            </p:cNvPr>
            <p:cNvSpPr/>
            <p:nvPr/>
          </p:nvSpPr>
          <p:spPr>
            <a:xfrm>
              <a:off x="6414515" y="226293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23" name="Freeform: Shape 803">
              <a:extLst>
                <a:ext uri="{FF2B5EF4-FFF2-40B4-BE49-F238E27FC236}">
                  <a16:creationId xmlns:a16="http://schemas.microsoft.com/office/drawing/2014/main" id="{0C92B157-62F8-424B-89AF-0BDEFB480435}"/>
                </a:ext>
              </a:extLst>
            </p:cNvPr>
            <p:cNvSpPr/>
            <p:nvPr/>
          </p:nvSpPr>
          <p:spPr>
            <a:xfrm>
              <a:off x="6409943" y="2262939"/>
              <a:ext cx="45720" cy="45720"/>
            </a:xfrm>
            <a:custGeom>
              <a:avLst/>
              <a:gdLst>
                <a:gd name="connsiteX0" fmla="*/ 0 w 0"/>
                <a:gd name="connsiteY0" fmla="*/ 0 h 0"/>
                <a:gd name="connsiteX1" fmla="*/ 4572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4572" y="0"/>
                    <a:pt x="4572" y="0"/>
                  </a:cubicBezTo>
                  <a:cubicBezTo>
                    <a:pt x="4572"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24" name="Freeform: Shape 804">
              <a:extLst>
                <a:ext uri="{FF2B5EF4-FFF2-40B4-BE49-F238E27FC236}">
                  <a16:creationId xmlns:a16="http://schemas.microsoft.com/office/drawing/2014/main" id="{7E2D67CF-2716-804E-B7B4-8695049E38BF}"/>
                </a:ext>
              </a:extLst>
            </p:cNvPr>
            <p:cNvSpPr/>
            <p:nvPr/>
          </p:nvSpPr>
          <p:spPr>
            <a:xfrm>
              <a:off x="6420986" y="2281227"/>
              <a:ext cx="45720" cy="45720"/>
            </a:xfrm>
            <a:custGeom>
              <a:avLst/>
              <a:gdLst>
                <a:gd name="connsiteX0" fmla="*/ 7244 w 0"/>
                <a:gd name="connsiteY0" fmla="*/ 0 h 0"/>
                <a:gd name="connsiteX1" fmla="*/ 7244 w 0"/>
                <a:gd name="connsiteY1" fmla="*/ 0 h 0"/>
                <a:gd name="connsiteX2" fmla="*/ 7244 w 0"/>
                <a:gd name="connsiteY2" fmla="*/ 0 h 0"/>
              </a:gdLst>
              <a:ahLst/>
              <a:cxnLst>
                <a:cxn ang="0">
                  <a:pos x="connsiteX0" y="connsiteY0"/>
                </a:cxn>
                <a:cxn ang="0">
                  <a:pos x="connsiteX1" y="connsiteY1"/>
                </a:cxn>
                <a:cxn ang="0">
                  <a:pos x="connsiteX2" y="connsiteY2"/>
                </a:cxn>
              </a:cxnLst>
              <a:rect l="l" t="t" r="r" b="b"/>
              <a:pathLst>
                <a:path>
                  <a:moveTo>
                    <a:pt x="7244" y="0"/>
                  </a:moveTo>
                  <a:cubicBezTo>
                    <a:pt x="7244" y="0"/>
                    <a:pt x="7244" y="0"/>
                    <a:pt x="7244" y="0"/>
                  </a:cubicBezTo>
                  <a:cubicBezTo>
                    <a:pt x="-6472" y="0"/>
                    <a:pt x="2672" y="9144"/>
                    <a:pt x="7244"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25" name="Freeform: Shape 805">
              <a:extLst>
                <a:ext uri="{FF2B5EF4-FFF2-40B4-BE49-F238E27FC236}">
                  <a16:creationId xmlns:a16="http://schemas.microsoft.com/office/drawing/2014/main" id="{BDE6CB99-13AE-2646-A4FB-D79F4B697064}"/>
                </a:ext>
              </a:extLst>
            </p:cNvPr>
            <p:cNvSpPr/>
            <p:nvPr/>
          </p:nvSpPr>
          <p:spPr>
            <a:xfrm>
              <a:off x="6419087" y="2276655"/>
              <a:ext cx="45720" cy="45720"/>
            </a:xfrm>
            <a:custGeom>
              <a:avLst/>
              <a:gdLst>
                <a:gd name="connsiteX0" fmla="*/ 0 w 0"/>
                <a:gd name="connsiteY0" fmla="*/ 4572 h 0"/>
                <a:gd name="connsiteX1" fmla="*/ 0 w 0"/>
                <a:gd name="connsiteY1" fmla="*/ 4572 h 0"/>
                <a:gd name="connsiteX2" fmla="*/ 9144 w 0"/>
                <a:gd name="connsiteY2" fmla="*/ 0 h 0"/>
                <a:gd name="connsiteX3" fmla="*/ 0 w 0"/>
                <a:gd name="connsiteY3" fmla="*/ 4572 h 0"/>
              </a:gdLst>
              <a:ahLst/>
              <a:cxnLst>
                <a:cxn ang="0">
                  <a:pos x="connsiteX0" y="connsiteY0"/>
                </a:cxn>
                <a:cxn ang="0">
                  <a:pos x="connsiteX1" y="connsiteY1"/>
                </a:cxn>
                <a:cxn ang="0">
                  <a:pos x="connsiteX2" y="connsiteY2"/>
                </a:cxn>
                <a:cxn ang="0">
                  <a:pos x="connsiteX3" y="connsiteY3"/>
                </a:cxn>
              </a:cxnLst>
              <a:rect l="l" t="t" r="r" b="b"/>
              <a:pathLst>
                <a:path>
                  <a:moveTo>
                    <a:pt x="0" y="4572"/>
                  </a:moveTo>
                  <a:cubicBezTo>
                    <a:pt x="0" y="4572"/>
                    <a:pt x="0" y="4572"/>
                    <a:pt x="0" y="4572"/>
                  </a:cubicBezTo>
                  <a:cubicBezTo>
                    <a:pt x="4572" y="4572"/>
                    <a:pt x="4572" y="4572"/>
                    <a:pt x="9144" y="0"/>
                  </a:cubicBezTo>
                  <a:cubicBezTo>
                    <a:pt x="4572" y="0"/>
                    <a:pt x="4572" y="0"/>
                    <a:pt x="0"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26" name="Freeform: Shape 806">
              <a:extLst>
                <a:ext uri="{FF2B5EF4-FFF2-40B4-BE49-F238E27FC236}">
                  <a16:creationId xmlns:a16="http://schemas.microsoft.com/office/drawing/2014/main" id="{777DAFDA-60B8-E742-82D5-2C9A3C4DB7D7}"/>
                </a:ext>
              </a:extLst>
            </p:cNvPr>
            <p:cNvSpPr/>
            <p:nvPr/>
          </p:nvSpPr>
          <p:spPr>
            <a:xfrm>
              <a:off x="6428231" y="2230935"/>
              <a:ext cx="45720" cy="45720"/>
            </a:xfrm>
            <a:custGeom>
              <a:avLst/>
              <a:gdLst>
                <a:gd name="connsiteX0" fmla="*/ 0 w 45720"/>
                <a:gd name="connsiteY0" fmla="*/ 13716 h 0"/>
                <a:gd name="connsiteX1" fmla="*/ 0 w 45720"/>
                <a:gd name="connsiteY1" fmla="*/ 13716 h 0"/>
                <a:gd name="connsiteX2" fmla="*/ 13716 w 45720"/>
                <a:gd name="connsiteY2" fmla="*/ 18288 h 0"/>
                <a:gd name="connsiteX3" fmla="*/ 41148 w 45720"/>
                <a:gd name="connsiteY3" fmla="*/ 13716 h 0"/>
                <a:gd name="connsiteX4" fmla="*/ 41148 w 45720"/>
                <a:gd name="connsiteY4" fmla="*/ 9144 h 0"/>
                <a:gd name="connsiteX5" fmla="*/ 50292 w 45720"/>
                <a:gd name="connsiteY5" fmla="*/ 9144 h 0"/>
                <a:gd name="connsiteX6" fmla="*/ 36576 w 45720"/>
                <a:gd name="connsiteY6" fmla="*/ 4572 h 0"/>
                <a:gd name="connsiteX7" fmla="*/ 18288 w 45720"/>
                <a:gd name="connsiteY7" fmla="*/ 0 h 0"/>
                <a:gd name="connsiteX8" fmla="*/ 4572 w 45720"/>
                <a:gd name="connsiteY8" fmla="*/ 4572 h 0"/>
                <a:gd name="connsiteX9" fmla="*/ 13716 w 45720"/>
                <a:gd name="connsiteY9" fmla="*/ 9144 h 0"/>
                <a:gd name="connsiteX10" fmla="*/ 0 w 45720"/>
                <a:gd name="connsiteY10" fmla="*/ 13716 h 0"/>
                <a:gd name="connsiteX11" fmla="*/ 4572 w 45720"/>
                <a:gd name="connsiteY11" fmla="*/ 18288 h 0"/>
                <a:gd name="connsiteX12" fmla="*/ 4572 w 45720"/>
                <a:gd name="connsiteY12" fmla="*/ 18288 h 0"/>
                <a:gd name="connsiteX13" fmla="*/ 4572 w 45720"/>
                <a:gd name="connsiteY13" fmla="*/ 18288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
                  <a:moveTo>
                    <a:pt x="0" y="13716"/>
                  </a:moveTo>
                  <a:cubicBezTo>
                    <a:pt x="0" y="13716"/>
                    <a:pt x="4572" y="13716"/>
                    <a:pt x="0" y="13716"/>
                  </a:cubicBezTo>
                  <a:cubicBezTo>
                    <a:pt x="9144" y="18288"/>
                    <a:pt x="4572" y="18288"/>
                    <a:pt x="13716" y="18288"/>
                  </a:cubicBezTo>
                  <a:cubicBezTo>
                    <a:pt x="22860" y="18288"/>
                    <a:pt x="32004" y="18288"/>
                    <a:pt x="41148" y="13716"/>
                  </a:cubicBezTo>
                  <a:cubicBezTo>
                    <a:pt x="41148" y="13716"/>
                    <a:pt x="41148" y="13716"/>
                    <a:pt x="41148" y="9144"/>
                  </a:cubicBezTo>
                  <a:cubicBezTo>
                    <a:pt x="45720" y="9144"/>
                    <a:pt x="45720" y="9144"/>
                    <a:pt x="50292" y="9144"/>
                  </a:cubicBezTo>
                  <a:cubicBezTo>
                    <a:pt x="45720" y="4572"/>
                    <a:pt x="41148" y="9144"/>
                    <a:pt x="36576" y="4572"/>
                  </a:cubicBezTo>
                  <a:cubicBezTo>
                    <a:pt x="36576" y="4572"/>
                    <a:pt x="18288" y="0"/>
                    <a:pt x="18288" y="0"/>
                  </a:cubicBezTo>
                  <a:cubicBezTo>
                    <a:pt x="9144" y="0"/>
                    <a:pt x="9144" y="4572"/>
                    <a:pt x="4572" y="4572"/>
                  </a:cubicBezTo>
                  <a:cubicBezTo>
                    <a:pt x="4572" y="9144"/>
                    <a:pt x="9144" y="9144"/>
                    <a:pt x="13716" y="9144"/>
                  </a:cubicBezTo>
                  <a:cubicBezTo>
                    <a:pt x="9144" y="13716"/>
                    <a:pt x="4572" y="13716"/>
                    <a:pt x="0" y="13716"/>
                  </a:cubicBezTo>
                  <a:close/>
                  <a:moveTo>
                    <a:pt x="4572" y="18288"/>
                  </a:moveTo>
                  <a:cubicBezTo>
                    <a:pt x="4572" y="18288"/>
                    <a:pt x="4572" y="18288"/>
                    <a:pt x="4572" y="18288"/>
                  </a:cubicBezTo>
                  <a:lnTo>
                    <a:pt x="4572" y="18288"/>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27" name="Freeform: Shape 807">
              <a:extLst>
                <a:ext uri="{FF2B5EF4-FFF2-40B4-BE49-F238E27FC236}">
                  <a16:creationId xmlns:a16="http://schemas.microsoft.com/office/drawing/2014/main" id="{D37A235F-0BE8-8B49-8F8B-5955AD0F90C1}"/>
                </a:ext>
              </a:extLst>
            </p:cNvPr>
            <p:cNvSpPr/>
            <p:nvPr/>
          </p:nvSpPr>
          <p:spPr>
            <a:xfrm>
              <a:off x="6332219" y="2308659"/>
              <a:ext cx="45720" cy="45720"/>
            </a:xfrm>
            <a:custGeom>
              <a:avLst/>
              <a:gdLst>
                <a:gd name="connsiteX0" fmla="*/ 0 w 0"/>
                <a:gd name="connsiteY0" fmla="*/ 0 h 0"/>
                <a:gd name="connsiteX1" fmla="*/ 0 w 0"/>
                <a:gd name="connsiteY1" fmla="*/ 0 h 0"/>
                <a:gd name="connsiteX2" fmla="*/ 9144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4572"/>
                    <a:pt x="0" y="4572"/>
                    <a:pt x="0" y="0"/>
                  </a:cubicBezTo>
                  <a:cubicBezTo>
                    <a:pt x="4572" y="0"/>
                    <a:pt x="4572" y="0"/>
                    <a:pt x="9144" y="0"/>
                  </a:cubicBezTo>
                  <a:cubicBezTo>
                    <a:pt x="4572"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28" name="Freeform: Shape 808">
              <a:extLst>
                <a:ext uri="{FF2B5EF4-FFF2-40B4-BE49-F238E27FC236}">
                  <a16:creationId xmlns:a16="http://schemas.microsoft.com/office/drawing/2014/main" id="{E7456CB0-A21F-9A41-AEDD-CCAF0CE197D9}"/>
                </a:ext>
              </a:extLst>
            </p:cNvPr>
            <p:cNvSpPr/>
            <p:nvPr/>
          </p:nvSpPr>
          <p:spPr>
            <a:xfrm>
              <a:off x="6350507" y="2304087"/>
              <a:ext cx="45720" cy="45720"/>
            </a:xfrm>
            <a:custGeom>
              <a:avLst/>
              <a:gdLst>
                <a:gd name="connsiteX0" fmla="*/ 0 w 0"/>
                <a:gd name="connsiteY0" fmla="*/ 4572 h 0"/>
                <a:gd name="connsiteX1" fmla="*/ 9144 w 0"/>
                <a:gd name="connsiteY1" fmla="*/ 0 h 0"/>
                <a:gd name="connsiteX2" fmla="*/ 0 w 0"/>
                <a:gd name="connsiteY2" fmla="*/ 4572 h 0"/>
                <a:gd name="connsiteX3" fmla="*/ 0 w 0"/>
                <a:gd name="connsiteY3" fmla="*/ 4572 h 0"/>
              </a:gdLst>
              <a:ahLst/>
              <a:cxnLst>
                <a:cxn ang="0">
                  <a:pos x="connsiteX0" y="connsiteY0"/>
                </a:cxn>
                <a:cxn ang="0">
                  <a:pos x="connsiteX1" y="connsiteY1"/>
                </a:cxn>
                <a:cxn ang="0">
                  <a:pos x="connsiteX2" y="connsiteY2"/>
                </a:cxn>
                <a:cxn ang="0">
                  <a:pos x="connsiteX3" y="connsiteY3"/>
                </a:cxn>
              </a:cxnLst>
              <a:rect l="l" t="t" r="r" b="b"/>
              <a:pathLst>
                <a:path>
                  <a:moveTo>
                    <a:pt x="0" y="4572"/>
                  </a:moveTo>
                  <a:cubicBezTo>
                    <a:pt x="4572" y="4572"/>
                    <a:pt x="9144" y="4572"/>
                    <a:pt x="9144" y="0"/>
                  </a:cubicBezTo>
                  <a:cubicBezTo>
                    <a:pt x="9144" y="0"/>
                    <a:pt x="4572" y="0"/>
                    <a:pt x="0" y="4572"/>
                  </a:cubicBezTo>
                  <a:cubicBezTo>
                    <a:pt x="0" y="4572"/>
                    <a:pt x="0" y="4572"/>
                    <a:pt x="0"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29" name="Freeform: Shape 809">
              <a:extLst>
                <a:ext uri="{FF2B5EF4-FFF2-40B4-BE49-F238E27FC236}">
                  <a16:creationId xmlns:a16="http://schemas.microsoft.com/office/drawing/2014/main" id="{0BD61567-0FBB-5B4D-A1F1-BD8EC0777A39}"/>
                </a:ext>
              </a:extLst>
            </p:cNvPr>
            <p:cNvSpPr/>
            <p:nvPr/>
          </p:nvSpPr>
          <p:spPr>
            <a:xfrm>
              <a:off x="6382510" y="2285799"/>
              <a:ext cx="45720" cy="45720"/>
            </a:xfrm>
            <a:custGeom>
              <a:avLst/>
              <a:gdLst>
                <a:gd name="connsiteX0" fmla="*/ 41148 w 0"/>
                <a:gd name="connsiteY0" fmla="*/ 9144 h 0"/>
                <a:gd name="connsiteX1" fmla="*/ 18288 w 0"/>
                <a:gd name="connsiteY1" fmla="*/ 4572 h 0"/>
                <a:gd name="connsiteX2" fmla="*/ 18288 w 0"/>
                <a:gd name="connsiteY2" fmla="*/ 4572 h 0"/>
                <a:gd name="connsiteX3" fmla="*/ 0 w 0"/>
                <a:gd name="connsiteY3" fmla="*/ 9144 h 0"/>
                <a:gd name="connsiteX4" fmla="*/ 13716 w 0"/>
                <a:gd name="connsiteY4" fmla="*/ 4572 h 0"/>
                <a:gd name="connsiteX5" fmla="*/ 13716 w 0"/>
                <a:gd name="connsiteY5" fmla="*/ 4572 h 0"/>
                <a:gd name="connsiteX6" fmla="*/ 0 w 0"/>
                <a:gd name="connsiteY6" fmla="*/ 9144 h 0"/>
                <a:gd name="connsiteX7" fmla="*/ 13716 w 0"/>
                <a:gd name="connsiteY7" fmla="*/ 13716 h 0"/>
                <a:gd name="connsiteX8" fmla="*/ 41148 w 0"/>
                <a:gd name="connsiteY8" fmla="*/ 9144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a:moveTo>
                    <a:pt x="41148" y="9144"/>
                  </a:moveTo>
                  <a:cubicBezTo>
                    <a:pt x="45720" y="-4572"/>
                    <a:pt x="22860" y="0"/>
                    <a:pt x="18288" y="4572"/>
                  </a:cubicBezTo>
                  <a:cubicBezTo>
                    <a:pt x="18288" y="4572"/>
                    <a:pt x="18288" y="4572"/>
                    <a:pt x="18288" y="4572"/>
                  </a:cubicBezTo>
                  <a:cubicBezTo>
                    <a:pt x="13716" y="4572"/>
                    <a:pt x="0" y="4572"/>
                    <a:pt x="0" y="9144"/>
                  </a:cubicBezTo>
                  <a:cubicBezTo>
                    <a:pt x="4572" y="9144"/>
                    <a:pt x="9144" y="4572"/>
                    <a:pt x="13716" y="4572"/>
                  </a:cubicBezTo>
                  <a:cubicBezTo>
                    <a:pt x="13716" y="4572"/>
                    <a:pt x="9144" y="4572"/>
                    <a:pt x="13716" y="4572"/>
                  </a:cubicBezTo>
                  <a:cubicBezTo>
                    <a:pt x="9144" y="4572"/>
                    <a:pt x="0" y="9144"/>
                    <a:pt x="0" y="9144"/>
                  </a:cubicBezTo>
                  <a:cubicBezTo>
                    <a:pt x="4572" y="9144"/>
                    <a:pt x="9144" y="13716"/>
                    <a:pt x="13716" y="13716"/>
                  </a:cubicBezTo>
                  <a:cubicBezTo>
                    <a:pt x="18288" y="18288"/>
                    <a:pt x="36576" y="22860"/>
                    <a:pt x="41148" y="914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30" name="Freeform: Shape 810">
              <a:extLst>
                <a:ext uri="{FF2B5EF4-FFF2-40B4-BE49-F238E27FC236}">
                  <a16:creationId xmlns:a16="http://schemas.microsoft.com/office/drawing/2014/main" id="{6973EA96-CFB9-9348-AD81-B40397FA5BC0}"/>
                </a:ext>
              </a:extLst>
            </p:cNvPr>
            <p:cNvSpPr/>
            <p:nvPr/>
          </p:nvSpPr>
          <p:spPr>
            <a:xfrm>
              <a:off x="6377939" y="2302767"/>
              <a:ext cx="45720" cy="45720"/>
            </a:xfrm>
            <a:custGeom>
              <a:avLst/>
              <a:gdLst>
                <a:gd name="connsiteX0" fmla="*/ 0 w 0"/>
                <a:gd name="connsiteY0" fmla="*/ 1320 h 0"/>
                <a:gd name="connsiteX1" fmla="*/ 4572 w 0"/>
                <a:gd name="connsiteY1" fmla="*/ 1320 h 0"/>
                <a:gd name="connsiteX2" fmla="*/ 0 w 0"/>
                <a:gd name="connsiteY2" fmla="*/ 1320 h 0"/>
              </a:gdLst>
              <a:ahLst/>
              <a:cxnLst>
                <a:cxn ang="0">
                  <a:pos x="connsiteX0" y="connsiteY0"/>
                </a:cxn>
                <a:cxn ang="0">
                  <a:pos x="connsiteX1" y="connsiteY1"/>
                </a:cxn>
                <a:cxn ang="0">
                  <a:pos x="connsiteX2" y="connsiteY2"/>
                </a:cxn>
              </a:cxnLst>
              <a:rect l="l" t="t" r="r" b="b"/>
              <a:pathLst>
                <a:path>
                  <a:moveTo>
                    <a:pt x="0" y="1320"/>
                  </a:moveTo>
                  <a:cubicBezTo>
                    <a:pt x="0" y="1320"/>
                    <a:pt x="0" y="1320"/>
                    <a:pt x="4572" y="1320"/>
                  </a:cubicBezTo>
                  <a:cubicBezTo>
                    <a:pt x="13716" y="5892"/>
                    <a:pt x="9144" y="-3252"/>
                    <a:pt x="0" y="132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31" name="Freeform: Shape 811">
              <a:extLst>
                <a:ext uri="{FF2B5EF4-FFF2-40B4-BE49-F238E27FC236}">
                  <a16:creationId xmlns:a16="http://schemas.microsoft.com/office/drawing/2014/main" id="{8AB1DA07-409F-9942-9560-53690B3B580F}"/>
                </a:ext>
              </a:extLst>
            </p:cNvPr>
            <p:cNvSpPr/>
            <p:nvPr/>
          </p:nvSpPr>
          <p:spPr>
            <a:xfrm>
              <a:off x="6414515" y="2260907"/>
              <a:ext cx="182880" cy="45720"/>
            </a:xfrm>
            <a:custGeom>
              <a:avLst/>
              <a:gdLst>
                <a:gd name="connsiteX0" fmla="*/ 36576 w 182880"/>
                <a:gd name="connsiteY0" fmla="*/ 43180 h 45720"/>
                <a:gd name="connsiteX1" fmla="*/ 64008 w 182880"/>
                <a:gd name="connsiteY1" fmla="*/ 43180 h 45720"/>
                <a:gd name="connsiteX2" fmla="*/ 64008 w 182880"/>
                <a:gd name="connsiteY2" fmla="*/ 43180 h 45720"/>
                <a:gd name="connsiteX3" fmla="*/ 73152 w 182880"/>
                <a:gd name="connsiteY3" fmla="*/ 38608 h 45720"/>
                <a:gd name="connsiteX4" fmla="*/ 64008 w 182880"/>
                <a:gd name="connsiteY4" fmla="*/ 43180 h 45720"/>
                <a:gd name="connsiteX5" fmla="*/ 100584 w 182880"/>
                <a:gd name="connsiteY5" fmla="*/ 43180 h 45720"/>
                <a:gd name="connsiteX6" fmla="*/ 114300 w 182880"/>
                <a:gd name="connsiteY6" fmla="*/ 43180 h 45720"/>
                <a:gd name="connsiteX7" fmla="*/ 132588 w 182880"/>
                <a:gd name="connsiteY7" fmla="*/ 43180 h 45720"/>
                <a:gd name="connsiteX8" fmla="*/ 146304 w 182880"/>
                <a:gd name="connsiteY8" fmla="*/ 38608 h 45720"/>
                <a:gd name="connsiteX9" fmla="*/ 187452 w 182880"/>
                <a:gd name="connsiteY9" fmla="*/ 38608 h 45720"/>
                <a:gd name="connsiteX10" fmla="*/ 187452 w 182880"/>
                <a:gd name="connsiteY10" fmla="*/ 38608 h 45720"/>
                <a:gd name="connsiteX11" fmla="*/ 201168 w 182880"/>
                <a:gd name="connsiteY11" fmla="*/ 38608 h 45720"/>
                <a:gd name="connsiteX12" fmla="*/ 192024 w 182880"/>
                <a:gd name="connsiteY12" fmla="*/ 38608 h 45720"/>
                <a:gd name="connsiteX13" fmla="*/ 205740 w 182880"/>
                <a:gd name="connsiteY13" fmla="*/ 29464 h 45720"/>
                <a:gd name="connsiteX14" fmla="*/ 187452 w 182880"/>
                <a:gd name="connsiteY14" fmla="*/ 24892 h 45720"/>
                <a:gd name="connsiteX15" fmla="*/ 182880 w 182880"/>
                <a:gd name="connsiteY15" fmla="*/ 20320 h 45720"/>
                <a:gd name="connsiteX16" fmla="*/ 155448 w 182880"/>
                <a:gd name="connsiteY16" fmla="*/ 20320 h 45720"/>
                <a:gd name="connsiteX17" fmla="*/ 114300 w 182880"/>
                <a:gd name="connsiteY17" fmla="*/ 24892 h 45720"/>
                <a:gd name="connsiteX18" fmla="*/ 118872 w 182880"/>
                <a:gd name="connsiteY18" fmla="*/ 24892 h 45720"/>
                <a:gd name="connsiteX19" fmla="*/ 91440 w 182880"/>
                <a:gd name="connsiteY19" fmla="*/ 20320 h 45720"/>
                <a:gd name="connsiteX20" fmla="*/ 82296 w 182880"/>
                <a:gd name="connsiteY20" fmla="*/ 20320 h 45720"/>
                <a:gd name="connsiteX21" fmla="*/ 77724 w 182880"/>
                <a:gd name="connsiteY21" fmla="*/ 24892 h 45720"/>
                <a:gd name="connsiteX22" fmla="*/ 73152 w 182880"/>
                <a:gd name="connsiteY22" fmla="*/ 20320 h 45720"/>
                <a:gd name="connsiteX23" fmla="*/ 77724 w 182880"/>
                <a:gd name="connsiteY23" fmla="*/ 20320 h 45720"/>
                <a:gd name="connsiteX24" fmla="*/ 64008 w 182880"/>
                <a:gd name="connsiteY24" fmla="*/ 20320 h 45720"/>
                <a:gd name="connsiteX25" fmla="*/ 91440 w 182880"/>
                <a:gd name="connsiteY25" fmla="*/ 20320 h 45720"/>
                <a:gd name="connsiteX26" fmla="*/ 86868 w 182880"/>
                <a:gd name="connsiteY26" fmla="*/ 15748 h 45720"/>
                <a:gd name="connsiteX27" fmla="*/ 96012 w 182880"/>
                <a:gd name="connsiteY27" fmla="*/ 11176 h 45720"/>
                <a:gd name="connsiteX28" fmla="*/ 86868 w 182880"/>
                <a:gd name="connsiteY28" fmla="*/ 15748 h 45720"/>
                <a:gd name="connsiteX29" fmla="*/ 68580 w 182880"/>
                <a:gd name="connsiteY29" fmla="*/ 11176 h 45720"/>
                <a:gd name="connsiteX30" fmla="*/ 50292 w 182880"/>
                <a:gd name="connsiteY30" fmla="*/ 11176 h 45720"/>
                <a:gd name="connsiteX31" fmla="*/ 32004 w 182880"/>
                <a:gd name="connsiteY31" fmla="*/ 2032 h 45720"/>
                <a:gd name="connsiteX32" fmla="*/ 4572 w 182880"/>
                <a:gd name="connsiteY32" fmla="*/ 2032 h 45720"/>
                <a:gd name="connsiteX33" fmla="*/ 4572 w 182880"/>
                <a:gd name="connsiteY33" fmla="*/ 2032 h 45720"/>
                <a:gd name="connsiteX34" fmla="*/ 0 w 182880"/>
                <a:gd name="connsiteY34" fmla="*/ 2032 h 45720"/>
                <a:gd name="connsiteX35" fmla="*/ 9144 w 182880"/>
                <a:gd name="connsiteY35" fmla="*/ 6604 h 45720"/>
                <a:gd name="connsiteX36" fmla="*/ 9144 w 182880"/>
                <a:gd name="connsiteY36" fmla="*/ 6604 h 45720"/>
                <a:gd name="connsiteX37" fmla="*/ 13716 w 182880"/>
                <a:gd name="connsiteY37" fmla="*/ 11176 h 45720"/>
                <a:gd name="connsiteX38" fmla="*/ 13716 w 182880"/>
                <a:gd name="connsiteY38" fmla="*/ 11176 h 45720"/>
                <a:gd name="connsiteX39" fmla="*/ 45720 w 182880"/>
                <a:gd name="connsiteY39" fmla="*/ 11176 h 45720"/>
                <a:gd name="connsiteX40" fmla="*/ 45720 w 182880"/>
                <a:gd name="connsiteY40" fmla="*/ 20320 h 45720"/>
                <a:gd name="connsiteX41" fmla="*/ 32004 w 182880"/>
                <a:gd name="connsiteY41" fmla="*/ 29464 h 45720"/>
                <a:gd name="connsiteX42" fmla="*/ 36576 w 182880"/>
                <a:gd name="connsiteY42" fmla="*/ 29464 h 45720"/>
                <a:gd name="connsiteX43" fmla="*/ 36576 w 182880"/>
                <a:gd name="connsiteY43" fmla="*/ 43180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82880" h="45720">
                  <a:moveTo>
                    <a:pt x="36576" y="43180"/>
                  </a:moveTo>
                  <a:cubicBezTo>
                    <a:pt x="36576" y="52324"/>
                    <a:pt x="59436" y="43180"/>
                    <a:pt x="64008" y="43180"/>
                  </a:cubicBezTo>
                  <a:cubicBezTo>
                    <a:pt x="64008" y="43180"/>
                    <a:pt x="64008" y="43180"/>
                    <a:pt x="64008" y="43180"/>
                  </a:cubicBezTo>
                  <a:cubicBezTo>
                    <a:pt x="68580" y="43180"/>
                    <a:pt x="68580" y="38608"/>
                    <a:pt x="73152" y="38608"/>
                  </a:cubicBezTo>
                  <a:cubicBezTo>
                    <a:pt x="68580" y="38608"/>
                    <a:pt x="68580" y="43180"/>
                    <a:pt x="64008" y="43180"/>
                  </a:cubicBezTo>
                  <a:cubicBezTo>
                    <a:pt x="73152" y="47752"/>
                    <a:pt x="91440" y="43180"/>
                    <a:pt x="100584" y="43180"/>
                  </a:cubicBezTo>
                  <a:cubicBezTo>
                    <a:pt x="105156" y="43180"/>
                    <a:pt x="109728" y="43180"/>
                    <a:pt x="114300" y="43180"/>
                  </a:cubicBezTo>
                  <a:cubicBezTo>
                    <a:pt x="118872" y="47752"/>
                    <a:pt x="128016" y="43180"/>
                    <a:pt x="132588" y="43180"/>
                  </a:cubicBezTo>
                  <a:cubicBezTo>
                    <a:pt x="137160" y="43180"/>
                    <a:pt x="141732" y="38608"/>
                    <a:pt x="146304" y="38608"/>
                  </a:cubicBezTo>
                  <a:cubicBezTo>
                    <a:pt x="141732" y="47752"/>
                    <a:pt x="182880" y="43180"/>
                    <a:pt x="187452" y="38608"/>
                  </a:cubicBezTo>
                  <a:cubicBezTo>
                    <a:pt x="187452" y="38608"/>
                    <a:pt x="187452" y="38608"/>
                    <a:pt x="187452" y="38608"/>
                  </a:cubicBezTo>
                  <a:cubicBezTo>
                    <a:pt x="192024" y="38608"/>
                    <a:pt x="196596" y="38608"/>
                    <a:pt x="201168" y="38608"/>
                  </a:cubicBezTo>
                  <a:cubicBezTo>
                    <a:pt x="196596" y="34036"/>
                    <a:pt x="196596" y="34036"/>
                    <a:pt x="192024" y="38608"/>
                  </a:cubicBezTo>
                  <a:cubicBezTo>
                    <a:pt x="192024" y="38608"/>
                    <a:pt x="219456" y="29464"/>
                    <a:pt x="205740" y="29464"/>
                  </a:cubicBezTo>
                  <a:cubicBezTo>
                    <a:pt x="201168" y="24892"/>
                    <a:pt x="187452" y="24892"/>
                    <a:pt x="187452" y="24892"/>
                  </a:cubicBezTo>
                  <a:cubicBezTo>
                    <a:pt x="192024" y="24892"/>
                    <a:pt x="182880" y="20320"/>
                    <a:pt x="182880" y="20320"/>
                  </a:cubicBezTo>
                  <a:cubicBezTo>
                    <a:pt x="173736" y="20320"/>
                    <a:pt x="164592" y="24892"/>
                    <a:pt x="155448" y="20320"/>
                  </a:cubicBezTo>
                  <a:cubicBezTo>
                    <a:pt x="146304" y="15748"/>
                    <a:pt x="123444" y="20320"/>
                    <a:pt x="114300" y="24892"/>
                  </a:cubicBezTo>
                  <a:cubicBezTo>
                    <a:pt x="114300" y="24892"/>
                    <a:pt x="114300" y="24892"/>
                    <a:pt x="118872" y="24892"/>
                  </a:cubicBezTo>
                  <a:cubicBezTo>
                    <a:pt x="109728" y="24892"/>
                    <a:pt x="100584" y="20320"/>
                    <a:pt x="91440" y="20320"/>
                  </a:cubicBezTo>
                  <a:cubicBezTo>
                    <a:pt x="86868" y="20320"/>
                    <a:pt x="82296" y="15748"/>
                    <a:pt x="82296" y="20320"/>
                  </a:cubicBezTo>
                  <a:cubicBezTo>
                    <a:pt x="77724" y="29464"/>
                    <a:pt x="77724" y="29464"/>
                    <a:pt x="77724" y="24892"/>
                  </a:cubicBezTo>
                  <a:cubicBezTo>
                    <a:pt x="86868" y="24892"/>
                    <a:pt x="73152" y="20320"/>
                    <a:pt x="73152" y="20320"/>
                  </a:cubicBezTo>
                  <a:cubicBezTo>
                    <a:pt x="82296" y="20320"/>
                    <a:pt x="73152" y="20320"/>
                    <a:pt x="77724" y="20320"/>
                  </a:cubicBezTo>
                  <a:cubicBezTo>
                    <a:pt x="73152" y="20320"/>
                    <a:pt x="68580" y="20320"/>
                    <a:pt x="64008" y="20320"/>
                  </a:cubicBezTo>
                  <a:cubicBezTo>
                    <a:pt x="73152" y="20320"/>
                    <a:pt x="82296" y="24892"/>
                    <a:pt x="91440" y="20320"/>
                  </a:cubicBezTo>
                  <a:cubicBezTo>
                    <a:pt x="91440" y="20320"/>
                    <a:pt x="91440" y="15748"/>
                    <a:pt x="86868" y="15748"/>
                  </a:cubicBezTo>
                  <a:cubicBezTo>
                    <a:pt x="91440" y="15748"/>
                    <a:pt x="96012" y="11176"/>
                    <a:pt x="96012" y="11176"/>
                  </a:cubicBezTo>
                  <a:cubicBezTo>
                    <a:pt x="91440" y="6604"/>
                    <a:pt x="77724" y="11176"/>
                    <a:pt x="86868" y="15748"/>
                  </a:cubicBezTo>
                  <a:cubicBezTo>
                    <a:pt x="82296" y="15748"/>
                    <a:pt x="77724" y="11176"/>
                    <a:pt x="68580" y="11176"/>
                  </a:cubicBezTo>
                  <a:cubicBezTo>
                    <a:pt x="64008" y="11176"/>
                    <a:pt x="54864" y="11176"/>
                    <a:pt x="50292" y="11176"/>
                  </a:cubicBezTo>
                  <a:cubicBezTo>
                    <a:pt x="50292" y="6604"/>
                    <a:pt x="32004" y="2032"/>
                    <a:pt x="32004" y="2032"/>
                  </a:cubicBezTo>
                  <a:cubicBezTo>
                    <a:pt x="22860" y="2032"/>
                    <a:pt x="9144" y="-2540"/>
                    <a:pt x="4572" y="2032"/>
                  </a:cubicBezTo>
                  <a:cubicBezTo>
                    <a:pt x="4572" y="2032"/>
                    <a:pt x="4572" y="2032"/>
                    <a:pt x="4572" y="2032"/>
                  </a:cubicBezTo>
                  <a:cubicBezTo>
                    <a:pt x="0" y="2032"/>
                    <a:pt x="0" y="2032"/>
                    <a:pt x="0" y="2032"/>
                  </a:cubicBezTo>
                  <a:cubicBezTo>
                    <a:pt x="4572" y="2032"/>
                    <a:pt x="4572" y="6604"/>
                    <a:pt x="9144" y="6604"/>
                  </a:cubicBezTo>
                  <a:cubicBezTo>
                    <a:pt x="9144" y="6604"/>
                    <a:pt x="9144" y="6604"/>
                    <a:pt x="9144" y="6604"/>
                  </a:cubicBezTo>
                  <a:cubicBezTo>
                    <a:pt x="9144" y="11176"/>
                    <a:pt x="9144" y="11176"/>
                    <a:pt x="13716" y="11176"/>
                  </a:cubicBezTo>
                  <a:cubicBezTo>
                    <a:pt x="13716" y="11176"/>
                    <a:pt x="13716" y="11176"/>
                    <a:pt x="13716" y="11176"/>
                  </a:cubicBezTo>
                  <a:cubicBezTo>
                    <a:pt x="18288" y="15748"/>
                    <a:pt x="45720" y="11176"/>
                    <a:pt x="45720" y="11176"/>
                  </a:cubicBezTo>
                  <a:cubicBezTo>
                    <a:pt x="45720" y="15748"/>
                    <a:pt x="45720" y="20320"/>
                    <a:pt x="45720" y="20320"/>
                  </a:cubicBezTo>
                  <a:cubicBezTo>
                    <a:pt x="41148" y="24892"/>
                    <a:pt x="36576" y="20320"/>
                    <a:pt x="32004" y="29464"/>
                  </a:cubicBezTo>
                  <a:cubicBezTo>
                    <a:pt x="32004" y="29464"/>
                    <a:pt x="32004" y="29464"/>
                    <a:pt x="36576" y="29464"/>
                  </a:cubicBezTo>
                  <a:cubicBezTo>
                    <a:pt x="13716" y="43180"/>
                    <a:pt x="32004" y="43180"/>
                    <a:pt x="36576" y="4318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32" name="Freeform: Shape 812">
              <a:extLst>
                <a:ext uri="{FF2B5EF4-FFF2-40B4-BE49-F238E27FC236}">
                  <a16:creationId xmlns:a16="http://schemas.microsoft.com/office/drawing/2014/main" id="{DDA96D8E-D713-C141-AFC7-5B899CBD2DB7}"/>
                </a:ext>
              </a:extLst>
            </p:cNvPr>
            <p:cNvSpPr/>
            <p:nvPr/>
          </p:nvSpPr>
          <p:spPr>
            <a:xfrm>
              <a:off x="6440485" y="2249223"/>
              <a:ext cx="45720" cy="45720"/>
            </a:xfrm>
            <a:custGeom>
              <a:avLst/>
              <a:gdLst>
                <a:gd name="connsiteX0" fmla="*/ 33465 w 45720"/>
                <a:gd name="connsiteY0" fmla="*/ 0 h 0"/>
                <a:gd name="connsiteX1" fmla="*/ 1461 w 45720"/>
                <a:gd name="connsiteY1" fmla="*/ 4572 h 0"/>
                <a:gd name="connsiteX2" fmla="*/ 19749 w 45720"/>
                <a:gd name="connsiteY2" fmla="*/ 4572 h 0"/>
                <a:gd name="connsiteX3" fmla="*/ 47181 w 45720"/>
                <a:gd name="connsiteY3" fmla="*/ 0 h 0"/>
                <a:gd name="connsiteX4" fmla="*/ 33465 w 45720"/>
                <a:gd name="connsiteY4" fmla="*/ 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a:moveTo>
                    <a:pt x="33465" y="0"/>
                  </a:moveTo>
                  <a:cubicBezTo>
                    <a:pt x="28893" y="0"/>
                    <a:pt x="-7683" y="0"/>
                    <a:pt x="1461" y="4572"/>
                  </a:cubicBezTo>
                  <a:cubicBezTo>
                    <a:pt x="6033" y="9144"/>
                    <a:pt x="15177" y="4572"/>
                    <a:pt x="19749" y="4572"/>
                  </a:cubicBezTo>
                  <a:cubicBezTo>
                    <a:pt x="28893" y="4572"/>
                    <a:pt x="38037" y="4572"/>
                    <a:pt x="47181" y="0"/>
                  </a:cubicBezTo>
                  <a:cubicBezTo>
                    <a:pt x="38037" y="0"/>
                    <a:pt x="38037" y="0"/>
                    <a:pt x="33465"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33" name="Freeform: Shape 813">
              <a:extLst>
                <a:ext uri="{FF2B5EF4-FFF2-40B4-BE49-F238E27FC236}">
                  <a16:creationId xmlns:a16="http://schemas.microsoft.com/office/drawing/2014/main" id="{F265FD08-27FF-BE43-8233-B05139F1239C}"/>
                </a:ext>
              </a:extLst>
            </p:cNvPr>
            <p:cNvSpPr/>
            <p:nvPr/>
          </p:nvSpPr>
          <p:spPr>
            <a:xfrm>
              <a:off x="6496811" y="2249223"/>
              <a:ext cx="45720" cy="45720"/>
            </a:xfrm>
            <a:custGeom>
              <a:avLst/>
              <a:gdLst>
                <a:gd name="connsiteX0" fmla="*/ 0 w 0"/>
                <a:gd name="connsiteY0" fmla="*/ 9144 h 0"/>
                <a:gd name="connsiteX1" fmla="*/ 4572 w 0"/>
                <a:gd name="connsiteY1" fmla="*/ 9144 h 0"/>
                <a:gd name="connsiteX2" fmla="*/ 18288 w 0"/>
                <a:gd name="connsiteY2" fmla="*/ 9144 h 0"/>
                <a:gd name="connsiteX3" fmla="*/ 22860 w 0"/>
                <a:gd name="connsiteY3" fmla="*/ 0 h 0"/>
                <a:gd name="connsiteX4" fmla="*/ 9144 w 0"/>
                <a:gd name="connsiteY4" fmla="*/ 4572 h 0"/>
                <a:gd name="connsiteX5" fmla="*/ 0 w 0"/>
                <a:gd name="connsiteY5" fmla="*/ 9144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0" y="9144"/>
                  </a:moveTo>
                  <a:cubicBezTo>
                    <a:pt x="0" y="9144"/>
                    <a:pt x="4572" y="13716"/>
                    <a:pt x="4572" y="9144"/>
                  </a:cubicBezTo>
                  <a:cubicBezTo>
                    <a:pt x="9144" y="4572"/>
                    <a:pt x="9144" y="9144"/>
                    <a:pt x="18288" y="9144"/>
                  </a:cubicBezTo>
                  <a:cubicBezTo>
                    <a:pt x="22860" y="9144"/>
                    <a:pt x="32004" y="4572"/>
                    <a:pt x="22860" y="0"/>
                  </a:cubicBezTo>
                  <a:cubicBezTo>
                    <a:pt x="18288" y="0"/>
                    <a:pt x="4572" y="4572"/>
                    <a:pt x="9144" y="4572"/>
                  </a:cubicBezTo>
                  <a:cubicBezTo>
                    <a:pt x="4572" y="9144"/>
                    <a:pt x="0" y="9144"/>
                    <a:pt x="0" y="914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34" name="Freeform: Shape 814">
              <a:extLst>
                <a:ext uri="{FF2B5EF4-FFF2-40B4-BE49-F238E27FC236}">
                  <a16:creationId xmlns:a16="http://schemas.microsoft.com/office/drawing/2014/main" id="{EE4A3482-264D-5F46-A0C1-F82C5A701EB7}"/>
                </a:ext>
              </a:extLst>
            </p:cNvPr>
            <p:cNvSpPr/>
            <p:nvPr/>
          </p:nvSpPr>
          <p:spPr>
            <a:xfrm>
              <a:off x="6606539" y="2276655"/>
              <a:ext cx="45720" cy="45720"/>
            </a:xfrm>
            <a:custGeom>
              <a:avLst/>
              <a:gdLst>
                <a:gd name="connsiteX0" fmla="*/ 4572 w 0"/>
                <a:gd name="connsiteY0" fmla="*/ 0 h 0"/>
                <a:gd name="connsiteX1" fmla="*/ 0 w 0"/>
                <a:gd name="connsiteY1" fmla="*/ 0 h 0"/>
                <a:gd name="connsiteX2" fmla="*/ 4572 w 0"/>
                <a:gd name="connsiteY2" fmla="*/ 0 h 0"/>
                <a:gd name="connsiteX3" fmla="*/ 4572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4572" y="0"/>
                  </a:moveTo>
                  <a:cubicBezTo>
                    <a:pt x="4572" y="0"/>
                    <a:pt x="0" y="0"/>
                    <a:pt x="0" y="0"/>
                  </a:cubicBezTo>
                  <a:cubicBezTo>
                    <a:pt x="0" y="0"/>
                    <a:pt x="0" y="0"/>
                    <a:pt x="4572" y="0"/>
                  </a:cubicBezTo>
                  <a:cubicBezTo>
                    <a:pt x="0" y="0"/>
                    <a:pt x="4572" y="0"/>
                    <a:pt x="457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35" name="Freeform: Shape 815">
              <a:extLst>
                <a:ext uri="{FF2B5EF4-FFF2-40B4-BE49-F238E27FC236}">
                  <a16:creationId xmlns:a16="http://schemas.microsoft.com/office/drawing/2014/main" id="{AC476668-C904-6C46-BA02-3819C5CE4C79}"/>
                </a:ext>
              </a:extLst>
            </p:cNvPr>
            <p:cNvSpPr/>
            <p:nvPr/>
          </p:nvSpPr>
          <p:spPr>
            <a:xfrm>
              <a:off x="6624827" y="2279333"/>
              <a:ext cx="45720" cy="45720"/>
            </a:xfrm>
            <a:custGeom>
              <a:avLst/>
              <a:gdLst>
                <a:gd name="connsiteX0" fmla="*/ 0 w 0"/>
                <a:gd name="connsiteY0" fmla="*/ 6466 h 0"/>
                <a:gd name="connsiteX1" fmla="*/ 13716 w 0"/>
                <a:gd name="connsiteY1" fmla="*/ 6466 h 0"/>
                <a:gd name="connsiteX2" fmla="*/ 13716 w 0"/>
                <a:gd name="connsiteY2" fmla="*/ 6466 h 0"/>
                <a:gd name="connsiteX3" fmla="*/ 18288 w 0"/>
                <a:gd name="connsiteY3" fmla="*/ 1894 h 0"/>
                <a:gd name="connsiteX4" fmla="*/ 0 w 0"/>
                <a:gd name="connsiteY4" fmla="*/ 6466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0" y="6466"/>
                  </a:moveTo>
                  <a:cubicBezTo>
                    <a:pt x="4572" y="6466"/>
                    <a:pt x="9144" y="6466"/>
                    <a:pt x="13716" y="6466"/>
                  </a:cubicBezTo>
                  <a:cubicBezTo>
                    <a:pt x="13716" y="6466"/>
                    <a:pt x="13716" y="6466"/>
                    <a:pt x="13716" y="6466"/>
                  </a:cubicBezTo>
                  <a:cubicBezTo>
                    <a:pt x="13716" y="6466"/>
                    <a:pt x="18288" y="6466"/>
                    <a:pt x="18288" y="1894"/>
                  </a:cubicBezTo>
                  <a:cubicBezTo>
                    <a:pt x="13716" y="-2678"/>
                    <a:pt x="0" y="1894"/>
                    <a:pt x="0" y="646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36" name="Freeform: Shape 816">
              <a:extLst>
                <a:ext uri="{FF2B5EF4-FFF2-40B4-BE49-F238E27FC236}">
                  <a16:creationId xmlns:a16="http://schemas.microsoft.com/office/drawing/2014/main" id="{713FC7F6-0D91-D043-99A5-D68E03BA796A}"/>
                </a:ext>
              </a:extLst>
            </p:cNvPr>
            <p:cNvSpPr/>
            <p:nvPr/>
          </p:nvSpPr>
          <p:spPr>
            <a:xfrm>
              <a:off x="6416526" y="2386383"/>
              <a:ext cx="45720" cy="45720"/>
            </a:xfrm>
            <a:custGeom>
              <a:avLst/>
              <a:gdLst>
                <a:gd name="connsiteX0" fmla="*/ 11704 w 0"/>
                <a:gd name="connsiteY0" fmla="*/ 4572 h 0"/>
                <a:gd name="connsiteX1" fmla="*/ 2560 w 0"/>
                <a:gd name="connsiteY1" fmla="*/ 0 h 0"/>
                <a:gd name="connsiteX2" fmla="*/ 11704 w 0"/>
                <a:gd name="connsiteY2" fmla="*/ 4572 h 0"/>
              </a:gdLst>
              <a:ahLst/>
              <a:cxnLst>
                <a:cxn ang="0">
                  <a:pos x="connsiteX0" y="connsiteY0"/>
                </a:cxn>
                <a:cxn ang="0">
                  <a:pos x="connsiteX1" y="connsiteY1"/>
                </a:cxn>
                <a:cxn ang="0">
                  <a:pos x="connsiteX2" y="connsiteY2"/>
                </a:cxn>
              </a:cxnLst>
              <a:rect l="l" t="t" r="r" b="b"/>
              <a:pathLst>
                <a:path>
                  <a:moveTo>
                    <a:pt x="11704" y="4572"/>
                  </a:moveTo>
                  <a:cubicBezTo>
                    <a:pt x="11704" y="0"/>
                    <a:pt x="2560" y="0"/>
                    <a:pt x="2560" y="0"/>
                  </a:cubicBezTo>
                  <a:cubicBezTo>
                    <a:pt x="-6584" y="0"/>
                    <a:pt x="11704" y="9144"/>
                    <a:pt x="11704"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37" name="Freeform: Shape 817">
              <a:extLst>
                <a:ext uri="{FF2B5EF4-FFF2-40B4-BE49-F238E27FC236}">
                  <a16:creationId xmlns:a16="http://schemas.microsoft.com/office/drawing/2014/main" id="{97EB8DDF-1169-1C4A-A90B-6869F5D40A82}"/>
                </a:ext>
              </a:extLst>
            </p:cNvPr>
            <p:cNvSpPr/>
            <p:nvPr/>
          </p:nvSpPr>
          <p:spPr>
            <a:xfrm>
              <a:off x="6507098" y="2422959"/>
              <a:ext cx="45720" cy="45720"/>
            </a:xfrm>
            <a:custGeom>
              <a:avLst/>
              <a:gdLst>
                <a:gd name="connsiteX0" fmla="*/ 3429 w 0"/>
                <a:gd name="connsiteY0" fmla="*/ 0 h 0"/>
                <a:gd name="connsiteX1" fmla="*/ 3429 w 0"/>
                <a:gd name="connsiteY1" fmla="*/ 0 h 0"/>
                <a:gd name="connsiteX2" fmla="*/ 3429 w 0"/>
                <a:gd name="connsiteY2" fmla="*/ 0 h 0"/>
              </a:gdLst>
              <a:ahLst/>
              <a:cxnLst>
                <a:cxn ang="0">
                  <a:pos x="connsiteX0" y="connsiteY0"/>
                </a:cxn>
                <a:cxn ang="0">
                  <a:pos x="connsiteX1" y="connsiteY1"/>
                </a:cxn>
                <a:cxn ang="0">
                  <a:pos x="connsiteX2" y="connsiteY2"/>
                </a:cxn>
              </a:cxnLst>
              <a:rect l="l" t="t" r="r" b="b"/>
              <a:pathLst>
                <a:path>
                  <a:moveTo>
                    <a:pt x="3429" y="0"/>
                  </a:moveTo>
                  <a:cubicBezTo>
                    <a:pt x="8001" y="0"/>
                    <a:pt x="3429" y="0"/>
                    <a:pt x="3429" y="0"/>
                  </a:cubicBezTo>
                  <a:cubicBezTo>
                    <a:pt x="-1143" y="0"/>
                    <a:pt x="-1143" y="4572"/>
                    <a:pt x="3429"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38" name="Freeform: Shape 818">
              <a:extLst>
                <a:ext uri="{FF2B5EF4-FFF2-40B4-BE49-F238E27FC236}">
                  <a16:creationId xmlns:a16="http://schemas.microsoft.com/office/drawing/2014/main" id="{BFBF705F-1CBF-AD44-AC56-082B9559B8AA}"/>
                </a:ext>
              </a:extLst>
            </p:cNvPr>
            <p:cNvSpPr/>
            <p:nvPr/>
          </p:nvSpPr>
          <p:spPr>
            <a:xfrm>
              <a:off x="6510527" y="242295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39" name="Freeform: Shape 819">
              <a:extLst>
                <a:ext uri="{FF2B5EF4-FFF2-40B4-BE49-F238E27FC236}">
                  <a16:creationId xmlns:a16="http://schemas.microsoft.com/office/drawing/2014/main" id="{7BCA5364-4766-2640-ADB0-23EC2D049B76}"/>
                </a:ext>
              </a:extLst>
            </p:cNvPr>
            <p:cNvSpPr/>
            <p:nvPr/>
          </p:nvSpPr>
          <p:spPr>
            <a:xfrm>
              <a:off x="6510527" y="2404671"/>
              <a:ext cx="45720" cy="45720"/>
            </a:xfrm>
            <a:custGeom>
              <a:avLst/>
              <a:gdLst>
                <a:gd name="connsiteX0" fmla="*/ 0 w 0"/>
                <a:gd name="connsiteY0" fmla="*/ 9144 h 0"/>
                <a:gd name="connsiteX1" fmla="*/ 27432 w 0"/>
                <a:gd name="connsiteY1" fmla="*/ 0 h 0"/>
                <a:gd name="connsiteX2" fmla="*/ 13716 w 0"/>
                <a:gd name="connsiteY2" fmla="*/ 4572 h 0"/>
                <a:gd name="connsiteX3" fmla="*/ 0 w 0"/>
                <a:gd name="connsiteY3" fmla="*/ 9144 h 0"/>
              </a:gdLst>
              <a:ahLst/>
              <a:cxnLst>
                <a:cxn ang="0">
                  <a:pos x="connsiteX0" y="connsiteY0"/>
                </a:cxn>
                <a:cxn ang="0">
                  <a:pos x="connsiteX1" y="connsiteY1"/>
                </a:cxn>
                <a:cxn ang="0">
                  <a:pos x="connsiteX2" y="connsiteY2"/>
                </a:cxn>
                <a:cxn ang="0">
                  <a:pos x="connsiteX3" y="connsiteY3"/>
                </a:cxn>
              </a:cxnLst>
              <a:rect l="l" t="t" r="r" b="b"/>
              <a:pathLst>
                <a:path>
                  <a:moveTo>
                    <a:pt x="0" y="9144"/>
                  </a:moveTo>
                  <a:cubicBezTo>
                    <a:pt x="9144" y="9144"/>
                    <a:pt x="22860" y="4572"/>
                    <a:pt x="27432" y="0"/>
                  </a:cubicBezTo>
                  <a:cubicBezTo>
                    <a:pt x="22860" y="0"/>
                    <a:pt x="18288" y="4572"/>
                    <a:pt x="13716" y="4572"/>
                  </a:cubicBezTo>
                  <a:cubicBezTo>
                    <a:pt x="9144" y="4572"/>
                    <a:pt x="4572" y="4572"/>
                    <a:pt x="0" y="914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40" name="Freeform: Shape 820">
              <a:extLst>
                <a:ext uri="{FF2B5EF4-FFF2-40B4-BE49-F238E27FC236}">
                  <a16:creationId xmlns:a16="http://schemas.microsoft.com/office/drawing/2014/main" id="{254A32A5-D2E6-154A-933B-457B60EA2DB1}"/>
                </a:ext>
              </a:extLst>
            </p:cNvPr>
            <p:cNvSpPr/>
            <p:nvPr/>
          </p:nvSpPr>
          <p:spPr>
            <a:xfrm>
              <a:off x="6515099" y="2415384"/>
              <a:ext cx="45720" cy="45720"/>
            </a:xfrm>
            <a:custGeom>
              <a:avLst/>
              <a:gdLst>
                <a:gd name="connsiteX0" fmla="*/ 0 w 0"/>
                <a:gd name="connsiteY0" fmla="*/ 7575 h 0"/>
                <a:gd name="connsiteX1" fmla="*/ 9144 w 0"/>
                <a:gd name="connsiteY1" fmla="*/ 3003 h 0"/>
                <a:gd name="connsiteX2" fmla="*/ 0 w 0"/>
                <a:gd name="connsiteY2" fmla="*/ 7575 h 0"/>
                <a:gd name="connsiteX3" fmla="*/ 0 w 0"/>
                <a:gd name="connsiteY3" fmla="*/ 7575 h 0"/>
                <a:gd name="connsiteX4" fmla="*/ 0 w 0"/>
                <a:gd name="connsiteY4" fmla="*/ 7575 h 0"/>
                <a:gd name="connsiteX5" fmla="*/ 0 w 0"/>
                <a:gd name="connsiteY5" fmla="*/ 757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0" y="7575"/>
                  </a:moveTo>
                  <a:cubicBezTo>
                    <a:pt x="4572" y="7575"/>
                    <a:pt x="4572" y="3003"/>
                    <a:pt x="9144" y="3003"/>
                  </a:cubicBezTo>
                  <a:cubicBezTo>
                    <a:pt x="4572" y="-1569"/>
                    <a:pt x="4572" y="-1569"/>
                    <a:pt x="0" y="7575"/>
                  </a:cubicBezTo>
                  <a:cubicBezTo>
                    <a:pt x="0" y="3003"/>
                    <a:pt x="4572" y="3003"/>
                    <a:pt x="0" y="7575"/>
                  </a:cubicBezTo>
                  <a:cubicBezTo>
                    <a:pt x="0" y="3003"/>
                    <a:pt x="0" y="3003"/>
                    <a:pt x="0" y="7575"/>
                  </a:cubicBezTo>
                  <a:cubicBezTo>
                    <a:pt x="0" y="3003"/>
                    <a:pt x="0" y="3003"/>
                    <a:pt x="0" y="7575"/>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41" name="Freeform: Shape 821">
              <a:extLst>
                <a:ext uri="{FF2B5EF4-FFF2-40B4-BE49-F238E27FC236}">
                  <a16:creationId xmlns:a16="http://schemas.microsoft.com/office/drawing/2014/main" id="{1EA2316D-7E24-F447-93DC-494C0F87FA9E}"/>
                </a:ext>
              </a:extLst>
            </p:cNvPr>
            <p:cNvSpPr/>
            <p:nvPr/>
          </p:nvSpPr>
          <p:spPr>
            <a:xfrm>
              <a:off x="6522104" y="2421816"/>
              <a:ext cx="45720" cy="45720"/>
            </a:xfrm>
            <a:custGeom>
              <a:avLst/>
              <a:gdLst>
                <a:gd name="connsiteX0" fmla="*/ 2138 w 0"/>
                <a:gd name="connsiteY0" fmla="*/ 10287 h 0"/>
                <a:gd name="connsiteX1" fmla="*/ 20426 w 0"/>
                <a:gd name="connsiteY1" fmla="*/ 19431 h 0"/>
                <a:gd name="connsiteX2" fmla="*/ 43286 w 0"/>
                <a:gd name="connsiteY2" fmla="*/ 5715 h 0"/>
                <a:gd name="connsiteX3" fmla="*/ 24998 w 0"/>
                <a:gd name="connsiteY3" fmla="*/ 1143 h 0"/>
                <a:gd name="connsiteX4" fmla="*/ 2138 w 0"/>
                <a:gd name="connsiteY4" fmla="*/ 10287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138" y="10287"/>
                  </a:moveTo>
                  <a:cubicBezTo>
                    <a:pt x="-7006" y="24003"/>
                    <a:pt x="15854" y="19431"/>
                    <a:pt x="20426" y="19431"/>
                  </a:cubicBezTo>
                  <a:cubicBezTo>
                    <a:pt x="29570" y="14859"/>
                    <a:pt x="34142" y="10287"/>
                    <a:pt x="43286" y="5715"/>
                  </a:cubicBezTo>
                  <a:cubicBezTo>
                    <a:pt x="52430" y="-3429"/>
                    <a:pt x="24998" y="1143"/>
                    <a:pt x="24998" y="1143"/>
                  </a:cubicBezTo>
                  <a:cubicBezTo>
                    <a:pt x="15854" y="1143"/>
                    <a:pt x="6710" y="5715"/>
                    <a:pt x="2138" y="10287"/>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42" name="Freeform: Shape 822">
              <a:extLst>
                <a:ext uri="{FF2B5EF4-FFF2-40B4-BE49-F238E27FC236}">
                  <a16:creationId xmlns:a16="http://schemas.microsoft.com/office/drawing/2014/main" id="{C3E78CFB-CB45-7541-B827-4E6AD861F473}"/>
                </a:ext>
              </a:extLst>
            </p:cNvPr>
            <p:cNvSpPr/>
            <p:nvPr/>
          </p:nvSpPr>
          <p:spPr>
            <a:xfrm>
              <a:off x="6533387" y="2395527"/>
              <a:ext cx="45720" cy="45720"/>
            </a:xfrm>
            <a:custGeom>
              <a:avLst/>
              <a:gdLst>
                <a:gd name="connsiteX0" fmla="*/ 13716 w 0"/>
                <a:gd name="connsiteY0" fmla="*/ 0 h 0"/>
                <a:gd name="connsiteX1" fmla="*/ 0 w 0"/>
                <a:gd name="connsiteY1" fmla="*/ 4572 h 0"/>
                <a:gd name="connsiteX2" fmla="*/ 13716 w 0"/>
                <a:gd name="connsiteY2" fmla="*/ 0 h 0"/>
              </a:gdLst>
              <a:ahLst/>
              <a:cxnLst>
                <a:cxn ang="0">
                  <a:pos x="connsiteX0" y="connsiteY0"/>
                </a:cxn>
                <a:cxn ang="0">
                  <a:pos x="connsiteX1" y="connsiteY1"/>
                </a:cxn>
                <a:cxn ang="0">
                  <a:pos x="connsiteX2" y="connsiteY2"/>
                </a:cxn>
              </a:cxnLst>
              <a:rect l="l" t="t" r="r" b="b"/>
              <a:pathLst>
                <a:path>
                  <a:moveTo>
                    <a:pt x="13716" y="0"/>
                  </a:moveTo>
                  <a:cubicBezTo>
                    <a:pt x="9144" y="0"/>
                    <a:pt x="0" y="4572"/>
                    <a:pt x="0" y="4572"/>
                  </a:cubicBezTo>
                  <a:cubicBezTo>
                    <a:pt x="0" y="4572"/>
                    <a:pt x="13716" y="4572"/>
                    <a:pt x="13716"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43" name="Freeform: Shape 823">
              <a:extLst>
                <a:ext uri="{FF2B5EF4-FFF2-40B4-BE49-F238E27FC236}">
                  <a16:creationId xmlns:a16="http://schemas.microsoft.com/office/drawing/2014/main" id="{CC5E7BA3-4AB1-DE4D-B325-928AE6FABD8A}"/>
                </a:ext>
              </a:extLst>
            </p:cNvPr>
            <p:cNvSpPr/>
            <p:nvPr/>
          </p:nvSpPr>
          <p:spPr>
            <a:xfrm>
              <a:off x="6549881" y="2399152"/>
              <a:ext cx="45720" cy="45720"/>
            </a:xfrm>
            <a:custGeom>
              <a:avLst/>
              <a:gdLst>
                <a:gd name="connsiteX0" fmla="*/ 10938 w 0"/>
                <a:gd name="connsiteY0" fmla="*/ 947 h 0"/>
                <a:gd name="connsiteX1" fmla="*/ 1794 w 0"/>
                <a:gd name="connsiteY1" fmla="*/ 5519 h 0"/>
                <a:gd name="connsiteX2" fmla="*/ 1794 w 0"/>
                <a:gd name="connsiteY2" fmla="*/ 5519 h 0"/>
                <a:gd name="connsiteX3" fmla="*/ 1794 w 0"/>
                <a:gd name="connsiteY3" fmla="*/ 5519 h 0"/>
                <a:gd name="connsiteX4" fmla="*/ 10938 w 0"/>
                <a:gd name="connsiteY4" fmla="*/ 947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0938" y="947"/>
                  </a:moveTo>
                  <a:cubicBezTo>
                    <a:pt x="1794" y="-3625"/>
                    <a:pt x="-2778" y="10091"/>
                    <a:pt x="1794" y="5519"/>
                  </a:cubicBezTo>
                  <a:lnTo>
                    <a:pt x="1794" y="5519"/>
                  </a:lnTo>
                  <a:cubicBezTo>
                    <a:pt x="6366" y="5519"/>
                    <a:pt x="1794" y="5519"/>
                    <a:pt x="1794" y="5519"/>
                  </a:cubicBezTo>
                  <a:cubicBezTo>
                    <a:pt x="6366" y="5519"/>
                    <a:pt x="10938" y="5519"/>
                    <a:pt x="10938" y="947"/>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44" name="Freeform: Shape 824">
              <a:extLst>
                <a:ext uri="{FF2B5EF4-FFF2-40B4-BE49-F238E27FC236}">
                  <a16:creationId xmlns:a16="http://schemas.microsoft.com/office/drawing/2014/main" id="{699C3325-2778-EE47-BAAC-CF0D6E4F582D}"/>
                </a:ext>
              </a:extLst>
            </p:cNvPr>
            <p:cNvSpPr/>
            <p:nvPr/>
          </p:nvSpPr>
          <p:spPr>
            <a:xfrm>
              <a:off x="6568069" y="2414958"/>
              <a:ext cx="45720" cy="45720"/>
            </a:xfrm>
            <a:custGeom>
              <a:avLst/>
              <a:gdLst>
                <a:gd name="connsiteX0" fmla="*/ 6466 w 0"/>
                <a:gd name="connsiteY0" fmla="*/ 3429 h 0"/>
                <a:gd name="connsiteX1" fmla="*/ 6466 w 0"/>
                <a:gd name="connsiteY1" fmla="*/ 3429 h 0"/>
                <a:gd name="connsiteX2" fmla="*/ 1894 w 0"/>
                <a:gd name="connsiteY2" fmla="*/ 8001 h 0"/>
                <a:gd name="connsiteX3" fmla="*/ 15610 w 0"/>
                <a:gd name="connsiteY3" fmla="*/ 3429 h 0"/>
                <a:gd name="connsiteX4" fmla="*/ 6466 w 0"/>
                <a:gd name="connsiteY4" fmla="*/ 342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6466" y="3429"/>
                  </a:moveTo>
                  <a:cubicBezTo>
                    <a:pt x="6466" y="3429"/>
                    <a:pt x="6466" y="-1143"/>
                    <a:pt x="6466" y="3429"/>
                  </a:cubicBezTo>
                  <a:cubicBezTo>
                    <a:pt x="1894" y="-1143"/>
                    <a:pt x="-2678" y="8001"/>
                    <a:pt x="1894" y="8001"/>
                  </a:cubicBezTo>
                  <a:cubicBezTo>
                    <a:pt x="6466" y="8001"/>
                    <a:pt x="6466" y="3429"/>
                    <a:pt x="15610" y="3429"/>
                  </a:cubicBezTo>
                  <a:cubicBezTo>
                    <a:pt x="11038" y="-1143"/>
                    <a:pt x="11038" y="-1143"/>
                    <a:pt x="6466"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45" name="Freeform: Shape 825">
              <a:extLst>
                <a:ext uri="{FF2B5EF4-FFF2-40B4-BE49-F238E27FC236}">
                  <a16:creationId xmlns:a16="http://schemas.microsoft.com/office/drawing/2014/main" id="{ACA028AC-CAC0-2442-9328-638926310847}"/>
                </a:ext>
              </a:extLst>
            </p:cNvPr>
            <p:cNvSpPr/>
            <p:nvPr/>
          </p:nvSpPr>
          <p:spPr>
            <a:xfrm>
              <a:off x="6567402" y="2422959"/>
              <a:ext cx="45720" cy="45720"/>
            </a:xfrm>
            <a:custGeom>
              <a:avLst/>
              <a:gdLst>
                <a:gd name="connsiteX0" fmla="*/ 2560 w 0"/>
                <a:gd name="connsiteY0" fmla="*/ 9144 h 0"/>
                <a:gd name="connsiteX1" fmla="*/ 20848 w 0"/>
                <a:gd name="connsiteY1" fmla="*/ 4572 h 0"/>
                <a:gd name="connsiteX2" fmla="*/ 11704 w 0"/>
                <a:gd name="connsiteY2" fmla="*/ 0 h 0"/>
                <a:gd name="connsiteX3" fmla="*/ 2560 w 0"/>
                <a:gd name="connsiteY3" fmla="*/ 9144 h 0"/>
              </a:gdLst>
              <a:ahLst/>
              <a:cxnLst>
                <a:cxn ang="0">
                  <a:pos x="connsiteX0" y="connsiteY0"/>
                </a:cxn>
                <a:cxn ang="0">
                  <a:pos x="connsiteX1" y="connsiteY1"/>
                </a:cxn>
                <a:cxn ang="0">
                  <a:pos x="connsiteX2" y="connsiteY2"/>
                </a:cxn>
                <a:cxn ang="0">
                  <a:pos x="connsiteX3" y="connsiteY3"/>
                </a:cxn>
              </a:cxnLst>
              <a:rect l="l" t="t" r="r" b="b"/>
              <a:pathLst>
                <a:path>
                  <a:moveTo>
                    <a:pt x="2560" y="9144"/>
                  </a:moveTo>
                  <a:cubicBezTo>
                    <a:pt x="7132" y="13716"/>
                    <a:pt x="20848" y="9144"/>
                    <a:pt x="20848" y="4572"/>
                  </a:cubicBezTo>
                  <a:cubicBezTo>
                    <a:pt x="16276" y="4572"/>
                    <a:pt x="7132" y="4572"/>
                    <a:pt x="11704" y="0"/>
                  </a:cubicBezTo>
                  <a:cubicBezTo>
                    <a:pt x="11704" y="4572"/>
                    <a:pt x="-6584" y="4572"/>
                    <a:pt x="2560" y="914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46" name="Freeform: Shape 826">
              <a:extLst>
                <a:ext uri="{FF2B5EF4-FFF2-40B4-BE49-F238E27FC236}">
                  <a16:creationId xmlns:a16="http://schemas.microsoft.com/office/drawing/2014/main" id="{0C1988D8-6DF2-8648-9B3E-5ECEDAFFF696}"/>
                </a:ext>
              </a:extLst>
            </p:cNvPr>
            <p:cNvSpPr/>
            <p:nvPr/>
          </p:nvSpPr>
          <p:spPr>
            <a:xfrm>
              <a:off x="6581647" y="2418387"/>
              <a:ext cx="45720" cy="45720"/>
            </a:xfrm>
            <a:custGeom>
              <a:avLst/>
              <a:gdLst>
                <a:gd name="connsiteX0" fmla="*/ 2032 w 0"/>
                <a:gd name="connsiteY0" fmla="*/ 0 h 0"/>
                <a:gd name="connsiteX1" fmla="*/ 2032 w 0"/>
                <a:gd name="connsiteY1" fmla="*/ 4572 h 0"/>
                <a:gd name="connsiteX2" fmla="*/ 2032 w 0"/>
                <a:gd name="connsiteY2" fmla="*/ 0 h 0"/>
              </a:gdLst>
              <a:ahLst/>
              <a:cxnLst>
                <a:cxn ang="0">
                  <a:pos x="connsiteX0" y="connsiteY0"/>
                </a:cxn>
                <a:cxn ang="0">
                  <a:pos x="connsiteX1" y="connsiteY1"/>
                </a:cxn>
                <a:cxn ang="0">
                  <a:pos x="connsiteX2" y="connsiteY2"/>
                </a:cxn>
              </a:cxnLst>
              <a:rect l="l" t="t" r="r" b="b"/>
              <a:pathLst>
                <a:path>
                  <a:moveTo>
                    <a:pt x="2032" y="0"/>
                  </a:moveTo>
                  <a:cubicBezTo>
                    <a:pt x="2032" y="0"/>
                    <a:pt x="-2540" y="4572"/>
                    <a:pt x="2032" y="4572"/>
                  </a:cubicBezTo>
                  <a:cubicBezTo>
                    <a:pt x="2032" y="4572"/>
                    <a:pt x="2032" y="4572"/>
                    <a:pt x="203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47" name="Freeform: Shape 827">
              <a:extLst>
                <a:ext uri="{FF2B5EF4-FFF2-40B4-BE49-F238E27FC236}">
                  <a16:creationId xmlns:a16="http://schemas.microsoft.com/office/drawing/2014/main" id="{099D04C1-8479-3B41-BD0A-0FBC660D6EAB}"/>
                </a:ext>
              </a:extLst>
            </p:cNvPr>
            <p:cNvSpPr/>
            <p:nvPr/>
          </p:nvSpPr>
          <p:spPr>
            <a:xfrm>
              <a:off x="6441947" y="2313231"/>
              <a:ext cx="45720" cy="45720"/>
            </a:xfrm>
            <a:custGeom>
              <a:avLst/>
              <a:gdLst>
                <a:gd name="connsiteX0" fmla="*/ 9144 w 0"/>
                <a:gd name="connsiteY0" fmla="*/ 0 h 0"/>
                <a:gd name="connsiteX1" fmla="*/ 0 w 0"/>
                <a:gd name="connsiteY1" fmla="*/ 4572 h 0"/>
                <a:gd name="connsiteX2" fmla="*/ 9144 w 0"/>
                <a:gd name="connsiteY2" fmla="*/ 0 h 0"/>
              </a:gdLst>
              <a:ahLst/>
              <a:cxnLst>
                <a:cxn ang="0">
                  <a:pos x="connsiteX0" y="connsiteY0"/>
                </a:cxn>
                <a:cxn ang="0">
                  <a:pos x="connsiteX1" y="connsiteY1"/>
                </a:cxn>
                <a:cxn ang="0">
                  <a:pos x="connsiteX2" y="connsiteY2"/>
                </a:cxn>
              </a:cxnLst>
              <a:rect l="l" t="t" r="r" b="b"/>
              <a:pathLst>
                <a:path>
                  <a:moveTo>
                    <a:pt x="9144" y="0"/>
                  </a:moveTo>
                  <a:cubicBezTo>
                    <a:pt x="4572" y="0"/>
                    <a:pt x="4572" y="0"/>
                    <a:pt x="0" y="4572"/>
                  </a:cubicBezTo>
                  <a:cubicBezTo>
                    <a:pt x="4572" y="4572"/>
                    <a:pt x="9144" y="4572"/>
                    <a:pt x="9144"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48" name="Freeform: Shape 828">
              <a:extLst>
                <a:ext uri="{FF2B5EF4-FFF2-40B4-BE49-F238E27FC236}">
                  <a16:creationId xmlns:a16="http://schemas.microsoft.com/office/drawing/2014/main" id="{08FA3388-6B55-EE41-A5A2-F67CD131CBB3}"/>
                </a:ext>
              </a:extLst>
            </p:cNvPr>
            <p:cNvSpPr/>
            <p:nvPr/>
          </p:nvSpPr>
          <p:spPr>
            <a:xfrm>
              <a:off x="6568683" y="2320481"/>
              <a:ext cx="45720" cy="45720"/>
            </a:xfrm>
            <a:custGeom>
              <a:avLst/>
              <a:gdLst>
                <a:gd name="connsiteX0" fmla="*/ 56144 w 45720"/>
                <a:gd name="connsiteY0" fmla="*/ 15610 h 0"/>
                <a:gd name="connsiteX1" fmla="*/ 33284 w 45720"/>
                <a:gd name="connsiteY1" fmla="*/ 1894 h 0"/>
                <a:gd name="connsiteX2" fmla="*/ 14996 w 45720"/>
                <a:gd name="connsiteY2" fmla="*/ 1894 h 0"/>
                <a:gd name="connsiteX3" fmla="*/ 1280 w 45720"/>
                <a:gd name="connsiteY3" fmla="*/ 6466 h 0"/>
                <a:gd name="connsiteX4" fmla="*/ 5852 w 45720"/>
                <a:gd name="connsiteY4" fmla="*/ 11038 h 0"/>
                <a:gd name="connsiteX5" fmla="*/ 10424 w 45720"/>
                <a:gd name="connsiteY5" fmla="*/ 20182 h 0"/>
                <a:gd name="connsiteX6" fmla="*/ 42428 w 45720"/>
                <a:gd name="connsiteY6" fmla="*/ 20182 h 0"/>
                <a:gd name="connsiteX7" fmla="*/ 56144 w 45720"/>
                <a:gd name="connsiteY7" fmla="*/ 15610 h 0"/>
                <a:gd name="connsiteX8" fmla="*/ 56144 w 45720"/>
                <a:gd name="connsiteY8" fmla="*/ 1561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
                  <a:moveTo>
                    <a:pt x="56144" y="15610"/>
                  </a:moveTo>
                  <a:cubicBezTo>
                    <a:pt x="56144" y="6466"/>
                    <a:pt x="42428" y="1894"/>
                    <a:pt x="33284" y="1894"/>
                  </a:cubicBezTo>
                  <a:cubicBezTo>
                    <a:pt x="28712" y="1894"/>
                    <a:pt x="19568" y="1894"/>
                    <a:pt x="14996" y="1894"/>
                  </a:cubicBezTo>
                  <a:cubicBezTo>
                    <a:pt x="5852" y="-2678"/>
                    <a:pt x="5852" y="1894"/>
                    <a:pt x="1280" y="6466"/>
                  </a:cubicBezTo>
                  <a:cubicBezTo>
                    <a:pt x="-3292" y="11038"/>
                    <a:pt x="5852" y="11038"/>
                    <a:pt x="5852" y="11038"/>
                  </a:cubicBezTo>
                  <a:cubicBezTo>
                    <a:pt x="10424" y="15610"/>
                    <a:pt x="-3292" y="15610"/>
                    <a:pt x="10424" y="20182"/>
                  </a:cubicBezTo>
                  <a:cubicBezTo>
                    <a:pt x="19568" y="24754"/>
                    <a:pt x="33284" y="15610"/>
                    <a:pt x="42428" y="20182"/>
                  </a:cubicBezTo>
                  <a:cubicBezTo>
                    <a:pt x="42428" y="20182"/>
                    <a:pt x="51572" y="20182"/>
                    <a:pt x="56144" y="15610"/>
                  </a:cubicBezTo>
                  <a:cubicBezTo>
                    <a:pt x="56144" y="15610"/>
                    <a:pt x="51572" y="15610"/>
                    <a:pt x="56144" y="1561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49" name="Freeform: Shape 829">
              <a:extLst>
                <a:ext uri="{FF2B5EF4-FFF2-40B4-BE49-F238E27FC236}">
                  <a16:creationId xmlns:a16="http://schemas.microsoft.com/office/drawing/2014/main" id="{7E7B93CB-5704-8846-A1C7-0551AB877C0A}"/>
                </a:ext>
              </a:extLst>
            </p:cNvPr>
            <p:cNvSpPr/>
            <p:nvPr/>
          </p:nvSpPr>
          <p:spPr>
            <a:xfrm>
              <a:off x="6574535" y="2345235"/>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50" name="Freeform: Shape 830">
              <a:extLst>
                <a:ext uri="{FF2B5EF4-FFF2-40B4-BE49-F238E27FC236}">
                  <a16:creationId xmlns:a16="http://schemas.microsoft.com/office/drawing/2014/main" id="{2EEE25A2-0299-3B42-BCF0-AA2076964C65}"/>
                </a:ext>
              </a:extLst>
            </p:cNvPr>
            <p:cNvSpPr/>
            <p:nvPr/>
          </p:nvSpPr>
          <p:spPr>
            <a:xfrm>
              <a:off x="6624827" y="2552118"/>
              <a:ext cx="45720" cy="45720"/>
            </a:xfrm>
            <a:custGeom>
              <a:avLst/>
              <a:gdLst>
                <a:gd name="connsiteX0" fmla="*/ 0 w 0"/>
                <a:gd name="connsiteY0" fmla="*/ 3429 h 0"/>
                <a:gd name="connsiteX1" fmla="*/ 4572 w 0"/>
                <a:gd name="connsiteY1" fmla="*/ 3429 h 0"/>
                <a:gd name="connsiteX2" fmla="*/ 0 w 0"/>
                <a:gd name="connsiteY2" fmla="*/ 3429 h 0"/>
              </a:gdLst>
              <a:ahLst/>
              <a:cxnLst>
                <a:cxn ang="0">
                  <a:pos x="connsiteX0" y="connsiteY0"/>
                </a:cxn>
                <a:cxn ang="0">
                  <a:pos x="connsiteX1" y="connsiteY1"/>
                </a:cxn>
                <a:cxn ang="0">
                  <a:pos x="connsiteX2" y="connsiteY2"/>
                </a:cxn>
              </a:cxnLst>
              <a:rect l="l" t="t" r="r" b="b"/>
              <a:pathLst>
                <a:path>
                  <a:moveTo>
                    <a:pt x="0" y="3429"/>
                  </a:moveTo>
                  <a:cubicBezTo>
                    <a:pt x="4572" y="3429"/>
                    <a:pt x="4572" y="3429"/>
                    <a:pt x="4572" y="3429"/>
                  </a:cubicBezTo>
                  <a:cubicBezTo>
                    <a:pt x="0" y="-1143"/>
                    <a:pt x="0" y="-1143"/>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51" name="Freeform: Shape 831">
              <a:extLst>
                <a:ext uri="{FF2B5EF4-FFF2-40B4-BE49-F238E27FC236}">
                  <a16:creationId xmlns:a16="http://schemas.microsoft.com/office/drawing/2014/main" id="{1B965F6C-DBE1-A440-8B46-28431B5F3123}"/>
                </a:ext>
              </a:extLst>
            </p:cNvPr>
            <p:cNvSpPr/>
            <p:nvPr/>
          </p:nvSpPr>
          <p:spPr>
            <a:xfrm>
              <a:off x="6635323" y="2551483"/>
              <a:ext cx="45720" cy="45720"/>
            </a:xfrm>
            <a:custGeom>
              <a:avLst/>
              <a:gdLst>
                <a:gd name="connsiteX0" fmla="*/ 3220 w 0"/>
                <a:gd name="connsiteY0" fmla="*/ 4064 h 0"/>
                <a:gd name="connsiteX1" fmla="*/ 3220 w 0"/>
                <a:gd name="connsiteY1" fmla="*/ 4064 h 0"/>
                <a:gd name="connsiteX2" fmla="*/ 3220 w 0"/>
                <a:gd name="connsiteY2" fmla="*/ 4064 h 0"/>
              </a:gdLst>
              <a:ahLst/>
              <a:cxnLst>
                <a:cxn ang="0">
                  <a:pos x="connsiteX0" y="connsiteY0"/>
                </a:cxn>
                <a:cxn ang="0">
                  <a:pos x="connsiteX1" y="connsiteY1"/>
                </a:cxn>
                <a:cxn ang="0">
                  <a:pos x="connsiteX2" y="connsiteY2"/>
                </a:cxn>
              </a:cxnLst>
              <a:rect l="l" t="t" r="r" b="b"/>
              <a:pathLst>
                <a:path>
                  <a:moveTo>
                    <a:pt x="3220" y="4064"/>
                  </a:moveTo>
                  <a:cubicBezTo>
                    <a:pt x="7792" y="-5080"/>
                    <a:pt x="-5924" y="4064"/>
                    <a:pt x="3220" y="4064"/>
                  </a:cubicBezTo>
                  <a:lnTo>
                    <a:pt x="3220" y="4064"/>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52" name="Freeform: Shape 832">
              <a:extLst>
                <a:ext uri="{FF2B5EF4-FFF2-40B4-BE49-F238E27FC236}">
                  <a16:creationId xmlns:a16="http://schemas.microsoft.com/office/drawing/2014/main" id="{17CC7BB6-E74F-6A49-94AF-DEC0175067E1}"/>
                </a:ext>
              </a:extLst>
            </p:cNvPr>
            <p:cNvSpPr/>
            <p:nvPr/>
          </p:nvSpPr>
          <p:spPr>
            <a:xfrm>
              <a:off x="6647687" y="2537259"/>
              <a:ext cx="45720" cy="45720"/>
            </a:xfrm>
            <a:custGeom>
              <a:avLst/>
              <a:gdLst>
                <a:gd name="connsiteX0" fmla="*/ 0 w 0"/>
                <a:gd name="connsiteY0" fmla="*/ 4572 h 0"/>
                <a:gd name="connsiteX1" fmla="*/ 13716 w 0"/>
                <a:gd name="connsiteY1" fmla="*/ 0 h 0"/>
                <a:gd name="connsiteX2" fmla="*/ 9144 w 0"/>
                <a:gd name="connsiteY2" fmla="*/ 0 h 0"/>
                <a:gd name="connsiteX3" fmla="*/ 0 w 0"/>
                <a:gd name="connsiteY3" fmla="*/ 4572 h 0"/>
              </a:gdLst>
              <a:ahLst/>
              <a:cxnLst>
                <a:cxn ang="0">
                  <a:pos x="connsiteX0" y="connsiteY0"/>
                </a:cxn>
                <a:cxn ang="0">
                  <a:pos x="connsiteX1" y="connsiteY1"/>
                </a:cxn>
                <a:cxn ang="0">
                  <a:pos x="connsiteX2" y="connsiteY2"/>
                </a:cxn>
                <a:cxn ang="0">
                  <a:pos x="connsiteX3" y="connsiteY3"/>
                </a:cxn>
              </a:cxnLst>
              <a:rect l="l" t="t" r="r" b="b"/>
              <a:pathLst>
                <a:path>
                  <a:moveTo>
                    <a:pt x="0" y="4572"/>
                  </a:moveTo>
                  <a:cubicBezTo>
                    <a:pt x="4572" y="4572"/>
                    <a:pt x="9144" y="4572"/>
                    <a:pt x="13716" y="0"/>
                  </a:cubicBezTo>
                  <a:cubicBezTo>
                    <a:pt x="13716" y="0"/>
                    <a:pt x="9144" y="0"/>
                    <a:pt x="9144" y="0"/>
                  </a:cubicBezTo>
                  <a:cubicBezTo>
                    <a:pt x="4572" y="0"/>
                    <a:pt x="0" y="0"/>
                    <a:pt x="0"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53" name="Freeform: Shape 833">
              <a:extLst>
                <a:ext uri="{FF2B5EF4-FFF2-40B4-BE49-F238E27FC236}">
                  <a16:creationId xmlns:a16="http://schemas.microsoft.com/office/drawing/2014/main" id="{578D5A71-6509-D940-A6CA-820E5AD3FCB6}"/>
                </a:ext>
              </a:extLst>
            </p:cNvPr>
            <p:cNvSpPr/>
            <p:nvPr/>
          </p:nvSpPr>
          <p:spPr>
            <a:xfrm>
              <a:off x="6661403" y="2459535"/>
              <a:ext cx="45720" cy="45720"/>
            </a:xfrm>
            <a:custGeom>
              <a:avLst/>
              <a:gdLst>
                <a:gd name="connsiteX0" fmla="*/ 0 w 0"/>
                <a:gd name="connsiteY0" fmla="*/ 0 h 0"/>
                <a:gd name="connsiteX1" fmla="*/ 4572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4572"/>
                    <a:pt x="4572" y="4572"/>
                    <a:pt x="4572" y="0"/>
                  </a:cubicBezTo>
                  <a:cubicBezTo>
                    <a:pt x="4572" y="0"/>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54" name="Freeform: Shape 834">
              <a:extLst>
                <a:ext uri="{FF2B5EF4-FFF2-40B4-BE49-F238E27FC236}">
                  <a16:creationId xmlns:a16="http://schemas.microsoft.com/office/drawing/2014/main" id="{CCC41BE1-39C6-7049-B706-5725018F156C}"/>
                </a:ext>
              </a:extLst>
            </p:cNvPr>
            <p:cNvSpPr/>
            <p:nvPr/>
          </p:nvSpPr>
          <p:spPr>
            <a:xfrm>
              <a:off x="6675119" y="2514399"/>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55" name="Freeform: Shape 835">
              <a:extLst>
                <a:ext uri="{FF2B5EF4-FFF2-40B4-BE49-F238E27FC236}">
                  <a16:creationId xmlns:a16="http://schemas.microsoft.com/office/drawing/2014/main" id="{3233C6AC-AAA3-BC43-8888-B13E949B65E6}"/>
                </a:ext>
              </a:extLst>
            </p:cNvPr>
            <p:cNvSpPr/>
            <p:nvPr/>
          </p:nvSpPr>
          <p:spPr>
            <a:xfrm>
              <a:off x="6706416" y="2425499"/>
              <a:ext cx="45720" cy="45720"/>
            </a:xfrm>
            <a:custGeom>
              <a:avLst/>
              <a:gdLst>
                <a:gd name="connsiteX0" fmla="*/ 5279 w 0"/>
                <a:gd name="connsiteY0" fmla="*/ 2032 h 0"/>
                <a:gd name="connsiteX1" fmla="*/ 5279 w 0"/>
                <a:gd name="connsiteY1" fmla="*/ 2032 h 0"/>
                <a:gd name="connsiteX2" fmla="*/ 5279 w 0"/>
                <a:gd name="connsiteY2" fmla="*/ 2032 h 0"/>
              </a:gdLst>
              <a:ahLst/>
              <a:cxnLst>
                <a:cxn ang="0">
                  <a:pos x="connsiteX0" y="connsiteY0"/>
                </a:cxn>
                <a:cxn ang="0">
                  <a:pos x="connsiteX1" y="connsiteY1"/>
                </a:cxn>
                <a:cxn ang="0">
                  <a:pos x="connsiteX2" y="connsiteY2"/>
                </a:cxn>
              </a:cxnLst>
              <a:rect l="l" t="t" r="r" b="b"/>
              <a:pathLst>
                <a:path>
                  <a:moveTo>
                    <a:pt x="5279" y="2032"/>
                  </a:moveTo>
                  <a:cubicBezTo>
                    <a:pt x="707" y="2032"/>
                    <a:pt x="-3865" y="-2540"/>
                    <a:pt x="5279" y="2032"/>
                  </a:cubicBezTo>
                  <a:cubicBezTo>
                    <a:pt x="707" y="2032"/>
                    <a:pt x="707" y="2032"/>
                    <a:pt x="5279"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56" name="Freeform: Shape 836">
              <a:extLst>
                <a:ext uri="{FF2B5EF4-FFF2-40B4-BE49-F238E27FC236}">
                  <a16:creationId xmlns:a16="http://schemas.microsoft.com/office/drawing/2014/main" id="{9A751CB3-82DB-EA4B-BBF0-2C24544C675A}"/>
                </a:ext>
              </a:extLst>
            </p:cNvPr>
            <p:cNvSpPr/>
            <p:nvPr/>
          </p:nvSpPr>
          <p:spPr>
            <a:xfrm>
              <a:off x="6707123" y="242753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57" name="Freeform: Shape 837">
              <a:extLst>
                <a:ext uri="{FF2B5EF4-FFF2-40B4-BE49-F238E27FC236}">
                  <a16:creationId xmlns:a16="http://schemas.microsoft.com/office/drawing/2014/main" id="{F3AA795F-305B-1542-9D40-41D383A3A140}"/>
                </a:ext>
              </a:extLst>
            </p:cNvPr>
            <p:cNvSpPr/>
            <p:nvPr/>
          </p:nvSpPr>
          <p:spPr>
            <a:xfrm>
              <a:off x="6725411" y="247325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4572"/>
                    <a:pt x="4572" y="4572"/>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58" name="Freeform: Shape 838">
              <a:extLst>
                <a:ext uri="{FF2B5EF4-FFF2-40B4-BE49-F238E27FC236}">
                  <a16:creationId xmlns:a16="http://schemas.microsoft.com/office/drawing/2014/main" id="{7CB83940-C019-A740-B061-452541211E08}"/>
                </a:ext>
              </a:extLst>
            </p:cNvPr>
            <p:cNvSpPr/>
            <p:nvPr/>
          </p:nvSpPr>
          <p:spPr>
            <a:xfrm>
              <a:off x="6551675" y="2528115"/>
              <a:ext cx="45720" cy="45720"/>
            </a:xfrm>
            <a:custGeom>
              <a:avLst/>
              <a:gdLst>
                <a:gd name="connsiteX0" fmla="*/ 0 w 0"/>
                <a:gd name="connsiteY0" fmla="*/ 4572 h 0"/>
                <a:gd name="connsiteX1" fmla="*/ 0 w 0"/>
                <a:gd name="connsiteY1" fmla="*/ 4572 h 0"/>
                <a:gd name="connsiteX2" fmla="*/ 0 w 0"/>
                <a:gd name="connsiteY2" fmla="*/ 4572 h 0"/>
                <a:gd name="connsiteX3" fmla="*/ 4572 w 0"/>
                <a:gd name="connsiteY3" fmla="*/ 0 h 0"/>
                <a:gd name="connsiteX4" fmla="*/ 0 w 0"/>
                <a:gd name="connsiteY4" fmla="*/ 0 h 0"/>
                <a:gd name="connsiteX5" fmla="*/ 0 w 0"/>
                <a:gd name="connsiteY5" fmla="*/ 4572 h 0"/>
                <a:gd name="connsiteX6" fmla="*/ 0 w 0"/>
                <a:gd name="connsiteY6" fmla="*/ 4572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a:moveTo>
                    <a:pt x="0" y="4572"/>
                  </a:moveTo>
                  <a:cubicBezTo>
                    <a:pt x="4572" y="4572"/>
                    <a:pt x="4572" y="4572"/>
                    <a:pt x="0" y="4572"/>
                  </a:cubicBezTo>
                  <a:cubicBezTo>
                    <a:pt x="4572" y="18288"/>
                    <a:pt x="22860" y="4572"/>
                    <a:pt x="0" y="4572"/>
                  </a:cubicBezTo>
                  <a:cubicBezTo>
                    <a:pt x="4572" y="0"/>
                    <a:pt x="4572" y="0"/>
                    <a:pt x="4572" y="0"/>
                  </a:cubicBezTo>
                  <a:cubicBezTo>
                    <a:pt x="4572" y="0"/>
                    <a:pt x="0" y="0"/>
                    <a:pt x="0" y="0"/>
                  </a:cubicBezTo>
                  <a:cubicBezTo>
                    <a:pt x="4572" y="0"/>
                    <a:pt x="4572" y="4572"/>
                    <a:pt x="0" y="4572"/>
                  </a:cubicBezTo>
                  <a:cubicBezTo>
                    <a:pt x="0" y="4572"/>
                    <a:pt x="4572" y="4572"/>
                    <a:pt x="0"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59" name="Freeform: Shape 839">
              <a:extLst>
                <a:ext uri="{FF2B5EF4-FFF2-40B4-BE49-F238E27FC236}">
                  <a16:creationId xmlns:a16="http://schemas.microsoft.com/office/drawing/2014/main" id="{B06D10E4-05CD-444E-A8BB-B1F050BD7CB4}"/>
                </a:ext>
              </a:extLst>
            </p:cNvPr>
            <p:cNvSpPr/>
            <p:nvPr/>
          </p:nvSpPr>
          <p:spPr>
            <a:xfrm>
              <a:off x="6565391" y="2578407"/>
              <a:ext cx="45720" cy="45720"/>
            </a:xfrm>
            <a:custGeom>
              <a:avLst/>
              <a:gdLst>
                <a:gd name="connsiteX0" fmla="*/ 0 w 0"/>
                <a:gd name="connsiteY0" fmla="*/ 9144 h 0"/>
                <a:gd name="connsiteX1" fmla="*/ 13716 w 0"/>
                <a:gd name="connsiteY1" fmla="*/ 0 h 0"/>
                <a:gd name="connsiteX2" fmla="*/ 0 w 0"/>
                <a:gd name="connsiteY2" fmla="*/ 9144 h 0"/>
              </a:gdLst>
              <a:ahLst/>
              <a:cxnLst>
                <a:cxn ang="0">
                  <a:pos x="connsiteX0" y="connsiteY0"/>
                </a:cxn>
                <a:cxn ang="0">
                  <a:pos x="connsiteX1" y="connsiteY1"/>
                </a:cxn>
                <a:cxn ang="0">
                  <a:pos x="connsiteX2" y="connsiteY2"/>
                </a:cxn>
              </a:cxnLst>
              <a:rect l="l" t="t" r="r" b="b"/>
              <a:pathLst>
                <a:path>
                  <a:moveTo>
                    <a:pt x="0" y="9144"/>
                  </a:moveTo>
                  <a:cubicBezTo>
                    <a:pt x="4572" y="9144"/>
                    <a:pt x="13716" y="9144"/>
                    <a:pt x="13716" y="0"/>
                  </a:cubicBezTo>
                  <a:cubicBezTo>
                    <a:pt x="9144" y="0"/>
                    <a:pt x="0" y="4572"/>
                    <a:pt x="0" y="914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60" name="Freeform: Shape 840">
              <a:extLst>
                <a:ext uri="{FF2B5EF4-FFF2-40B4-BE49-F238E27FC236}">
                  <a16:creationId xmlns:a16="http://schemas.microsoft.com/office/drawing/2014/main" id="{C49D8C34-C186-A849-B775-98D51B0E3F58}"/>
                </a:ext>
              </a:extLst>
            </p:cNvPr>
            <p:cNvSpPr/>
            <p:nvPr/>
          </p:nvSpPr>
          <p:spPr>
            <a:xfrm>
              <a:off x="6628987" y="2555547"/>
              <a:ext cx="45720" cy="45720"/>
            </a:xfrm>
            <a:custGeom>
              <a:avLst/>
              <a:gdLst>
                <a:gd name="connsiteX0" fmla="*/ 4984 w 0"/>
                <a:gd name="connsiteY0" fmla="*/ 4572 h 0"/>
                <a:gd name="connsiteX1" fmla="*/ 9556 w 0"/>
                <a:gd name="connsiteY1" fmla="*/ 0 h 0"/>
                <a:gd name="connsiteX2" fmla="*/ 4984 w 0"/>
                <a:gd name="connsiteY2" fmla="*/ 4572 h 0"/>
              </a:gdLst>
              <a:ahLst/>
              <a:cxnLst>
                <a:cxn ang="0">
                  <a:pos x="connsiteX0" y="connsiteY0"/>
                </a:cxn>
                <a:cxn ang="0">
                  <a:pos x="connsiteX1" y="connsiteY1"/>
                </a:cxn>
                <a:cxn ang="0">
                  <a:pos x="connsiteX2" y="connsiteY2"/>
                </a:cxn>
              </a:cxnLst>
              <a:rect l="l" t="t" r="r" b="b"/>
              <a:pathLst>
                <a:path>
                  <a:moveTo>
                    <a:pt x="4984" y="4572"/>
                  </a:moveTo>
                  <a:cubicBezTo>
                    <a:pt x="9556" y="4572"/>
                    <a:pt x="18700" y="0"/>
                    <a:pt x="9556" y="0"/>
                  </a:cubicBezTo>
                  <a:cubicBezTo>
                    <a:pt x="412" y="0"/>
                    <a:pt x="-4160" y="0"/>
                    <a:pt x="4984"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61" name="Freeform: Shape 841">
              <a:extLst>
                <a:ext uri="{FF2B5EF4-FFF2-40B4-BE49-F238E27FC236}">
                  <a16:creationId xmlns:a16="http://schemas.microsoft.com/office/drawing/2014/main" id="{8EF16044-78D4-B845-BC92-54A0D86C5BED}"/>
                </a:ext>
              </a:extLst>
            </p:cNvPr>
            <p:cNvSpPr/>
            <p:nvPr/>
          </p:nvSpPr>
          <p:spPr>
            <a:xfrm>
              <a:off x="6131050" y="2413815"/>
              <a:ext cx="45720" cy="45720"/>
            </a:xfrm>
            <a:custGeom>
              <a:avLst/>
              <a:gdLst>
                <a:gd name="connsiteX0" fmla="*/ 0 w 0"/>
                <a:gd name="connsiteY0" fmla="*/ 4572 h 0"/>
                <a:gd name="connsiteX1" fmla="*/ 9144 w 0"/>
                <a:gd name="connsiteY1" fmla="*/ 4572 h 0"/>
                <a:gd name="connsiteX2" fmla="*/ 9144 w 0"/>
                <a:gd name="connsiteY2" fmla="*/ 0 h 0"/>
                <a:gd name="connsiteX3" fmla="*/ 0 w 0"/>
                <a:gd name="connsiteY3" fmla="*/ 4572 h 0"/>
              </a:gdLst>
              <a:ahLst/>
              <a:cxnLst>
                <a:cxn ang="0">
                  <a:pos x="connsiteX0" y="connsiteY0"/>
                </a:cxn>
                <a:cxn ang="0">
                  <a:pos x="connsiteX1" y="connsiteY1"/>
                </a:cxn>
                <a:cxn ang="0">
                  <a:pos x="connsiteX2" y="connsiteY2"/>
                </a:cxn>
                <a:cxn ang="0">
                  <a:pos x="connsiteX3" y="connsiteY3"/>
                </a:cxn>
              </a:cxnLst>
              <a:rect l="l" t="t" r="r" b="b"/>
              <a:pathLst>
                <a:path>
                  <a:moveTo>
                    <a:pt x="0" y="4572"/>
                  </a:moveTo>
                  <a:cubicBezTo>
                    <a:pt x="4572" y="9144"/>
                    <a:pt x="4572" y="9144"/>
                    <a:pt x="9144" y="4572"/>
                  </a:cubicBezTo>
                  <a:cubicBezTo>
                    <a:pt x="9144" y="4572"/>
                    <a:pt x="9144" y="4572"/>
                    <a:pt x="9144" y="0"/>
                  </a:cubicBezTo>
                  <a:cubicBezTo>
                    <a:pt x="4572" y="4572"/>
                    <a:pt x="0" y="4572"/>
                    <a:pt x="0"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62" name="Freeform: Shape 842">
              <a:extLst>
                <a:ext uri="{FF2B5EF4-FFF2-40B4-BE49-F238E27FC236}">
                  <a16:creationId xmlns:a16="http://schemas.microsoft.com/office/drawing/2014/main" id="{591B7CE5-E829-F842-98F8-E5DB66D2E64A}"/>
                </a:ext>
              </a:extLst>
            </p:cNvPr>
            <p:cNvSpPr/>
            <p:nvPr/>
          </p:nvSpPr>
          <p:spPr>
            <a:xfrm>
              <a:off x="6172198" y="2413108"/>
              <a:ext cx="45720" cy="45720"/>
            </a:xfrm>
            <a:custGeom>
              <a:avLst/>
              <a:gdLst>
                <a:gd name="connsiteX0" fmla="*/ 0 w 0"/>
                <a:gd name="connsiteY0" fmla="*/ 5279 h 0"/>
                <a:gd name="connsiteX1" fmla="*/ 9144 w 0"/>
                <a:gd name="connsiteY1" fmla="*/ 5279 h 0"/>
                <a:gd name="connsiteX2" fmla="*/ 0 w 0"/>
                <a:gd name="connsiteY2" fmla="*/ 5279 h 0"/>
              </a:gdLst>
              <a:ahLst/>
              <a:cxnLst>
                <a:cxn ang="0">
                  <a:pos x="connsiteX0" y="connsiteY0"/>
                </a:cxn>
                <a:cxn ang="0">
                  <a:pos x="connsiteX1" y="connsiteY1"/>
                </a:cxn>
                <a:cxn ang="0">
                  <a:pos x="connsiteX2" y="connsiteY2"/>
                </a:cxn>
              </a:cxnLst>
              <a:rect l="l" t="t" r="r" b="b"/>
              <a:pathLst>
                <a:path>
                  <a:moveTo>
                    <a:pt x="0" y="5279"/>
                  </a:moveTo>
                  <a:cubicBezTo>
                    <a:pt x="0" y="9851"/>
                    <a:pt x="9144" y="5279"/>
                    <a:pt x="9144" y="5279"/>
                  </a:cubicBezTo>
                  <a:cubicBezTo>
                    <a:pt x="9144" y="-3865"/>
                    <a:pt x="4572" y="707"/>
                    <a:pt x="0" y="527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63" name="Freeform: Shape 843">
              <a:extLst>
                <a:ext uri="{FF2B5EF4-FFF2-40B4-BE49-F238E27FC236}">
                  <a16:creationId xmlns:a16="http://schemas.microsoft.com/office/drawing/2014/main" id="{F93A462F-BB7E-A34D-9B45-05E09E55CD82}"/>
                </a:ext>
              </a:extLst>
            </p:cNvPr>
            <p:cNvSpPr/>
            <p:nvPr/>
          </p:nvSpPr>
          <p:spPr>
            <a:xfrm>
              <a:off x="6199630" y="241381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64" name="Freeform: Shape 844">
              <a:extLst>
                <a:ext uri="{FF2B5EF4-FFF2-40B4-BE49-F238E27FC236}">
                  <a16:creationId xmlns:a16="http://schemas.microsoft.com/office/drawing/2014/main" id="{E9E30F63-CCF9-9141-8E24-106DEBD839B8}"/>
                </a:ext>
              </a:extLst>
            </p:cNvPr>
            <p:cNvSpPr/>
            <p:nvPr/>
          </p:nvSpPr>
          <p:spPr>
            <a:xfrm>
              <a:off x="6199630" y="2410386"/>
              <a:ext cx="45720" cy="45720"/>
            </a:xfrm>
            <a:custGeom>
              <a:avLst/>
              <a:gdLst>
                <a:gd name="connsiteX0" fmla="*/ 0 w 0"/>
                <a:gd name="connsiteY0" fmla="*/ 3429 h 0"/>
                <a:gd name="connsiteX1" fmla="*/ 0 w 0"/>
                <a:gd name="connsiteY1" fmla="*/ 3429 h 0"/>
                <a:gd name="connsiteX2" fmla="*/ 9144 w 0"/>
                <a:gd name="connsiteY2" fmla="*/ 3429 h 0"/>
                <a:gd name="connsiteX3" fmla="*/ 0 w 0"/>
                <a:gd name="connsiteY3" fmla="*/ 3429 h 0"/>
                <a:gd name="connsiteX4" fmla="*/ 0 w 0"/>
                <a:gd name="connsiteY4" fmla="*/ 3429 h 0"/>
                <a:gd name="connsiteX5" fmla="*/ 0 w 0"/>
                <a:gd name="connsiteY5" fmla="*/ 3429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0" y="3429"/>
                  </a:moveTo>
                  <a:lnTo>
                    <a:pt x="0" y="3429"/>
                  </a:lnTo>
                  <a:cubicBezTo>
                    <a:pt x="0" y="8001"/>
                    <a:pt x="9144" y="3429"/>
                    <a:pt x="9144" y="3429"/>
                  </a:cubicBezTo>
                  <a:cubicBezTo>
                    <a:pt x="13716" y="-1143"/>
                    <a:pt x="0" y="-1143"/>
                    <a:pt x="0" y="3429"/>
                  </a:cubicBezTo>
                  <a:cubicBezTo>
                    <a:pt x="0" y="3429"/>
                    <a:pt x="0" y="3429"/>
                    <a:pt x="0" y="3429"/>
                  </a:cubicBezTo>
                  <a:lnTo>
                    <a:pt x="0" y="3429"/>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65" name="Freeform: Shape 845">
              <a:extLst>
                <a:ext uri="{FF2B5EF4-FFF2-40B4-BE49-F238E27FC236}">
                  <a16:creationId xmlns:a16="http://schemas.microsoft.com/office/drawing/2014/main" id="{4EC945DC-DC4B-E94C-A19C-25B97D3F44D3}"/>
                </a:ext>
              </a:extLst>
            </p:cNvPr>
            <p:cNvSpPr/>
            <p:nvPr/>
          </p:nvSpPr>
          <p:spPr>
            <a:xfrm>
              <a:off x="6199630" y="241381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66" name="Freeform: Shape 846">
              <a:extLst>
                <a:ext uri="{FF2B5EF4-FFF2-40B4-BE49-F238E27FC236}">
                  <a16:creationId xmlns:a16="http://schemas.microsoft.com/office/drawing/2014/main" id="{361D5ABC-A473-FB4E-848B-4474AD51A360}"/>
                </a:ext>
              </a:extLst>
            </p:cNvPr>
            <p:cNvSpPr/>
            <p:nvPr/>
          </p:nvSpPr>
          <p:spPr>
            <a:xfrm>
              <a:off x="6199630" y="241381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67" name="Freeform: Shape 847">
              <a:extLst>
                <a:ext uri="{FF2B5EF4-FFF2-40B4-BE49-F238E27FC236}">
                  <a16:creationId xmlns:a16="http://schemas.microsoft.com/office/drawing/2014/main" id="{77D58A5E-DD50-E945-A36C-1DEDCD55C1BE}"/>
                </a:ext>
              </a:extLst>
            </p:cNvPr>
            <p:cNvSpPr/>
            <p:nvPr/>
          </p:nvSpPr>
          <p:spPr>
            <a:xfrm>
              <a:off x="6199630" y="241381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68" name="Freeform: Shape 848">
              <a:extLst>
                <a:ext uri="{FF2B5EF4-FFF2-40B4-BE49-F238E27FC236}">
                  <a16:creationId xmlns:a16="http://schemas.microsoft.com/office/drawing/2014/main" id="{A24C51AE-E053-A24B-8F6E-BE361CE49720}"/>
                </a:ext>
              </a:extLst>
            </p:cNvPr>
            <p:cNvSpPr/>
            <p:nvPr/>
          </p:nvSpPr>
          <p:spPr>
            <a:xfrm>
              <a:off x="6199630" y="241381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69" name="Freeform: Shape 849">
              <a:extLst>
                <a:ext uri="{FF2B5EF4-FFF2-40B4-BE49-F238E27FC236}">
                  <a16:creationId xmlns:a16="http://schemas.microsoft.com/office/drawing/2014/main" id="{2EB47FF1-0D4D-BB4E-9F30-2C4C88457A21}"/>
                </a:ext>
              </a:extLst>
            </p:cNvPr>
            <p:cNvSpPr/>
            <p:nvPr/>
          </p:nvSpPr>
          <p:spPr>
            <a:xfrm>
              <a:off x="6199630" y="241381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70" name="Freeform: Shape 850">
              <a:extLst>
                <a:ext uri="{FF2B5EF4-FFF2-40B4-BE49-F238E27FC236}">
                  <a16:creationId xmlns:a16="http://schemas.microsoft.com/office/drawing/2014/main" id="{1B95814F-A354-0943-B085-C1EEA1CBA572}"/>
                </a:ext>
              </a:extLst>
            </p:cNvPr>
            <p:cNvSpPr/>
            <p:nvPr/>
          </p:nvSpPr>
          <p:spPr>
            <a:xfrm>
              <a:off x="6204202" y="2398067"/>
              <a:ext cx="45720" cy="45720"/>
            </a:xfrm>
            <a:custGeom>
              <a:avLst/>
              <a:gdLst>
                <a:gd name="connsiteX0" fmla="*/ 0 w 0"/>
                <a:gd name="connsiteY0" fmla="*/ 2032 h 0"/>
                <a:gd name="connsiteX1" fmla="*/ 4572 w 0"/>
                <a:gd name="connsiteY1" fmla="*/ 2032 h 0"/>
                <a:gd name="connsiteX2" fmla="*/ 0 w 0"/>
                <a:gd name="connsiteY2" fmla="*/ 2032 h 0"/>
              </a:gdLst>
              <a:ahLst/>
              <a:cxnLst>
                <a:cxn ang="0">
                  <a:pos x="connsiteX0" y="connsiteY0"/>
                </a:cxn>
                <a:cxn ang="0">
                  <a:pos x="connsiteX1" y="connsiteY1"/>
                </a:cxn>
                <a:cxn ang="0">
                  <a:pos x="connsiteX2" y="connsiteY2"/>
                </a:cxn>
              </a:cxnLst>
              <a:rect l="l" t="t" r="r" b="b"/>
              <a:pathLst>
                <a:path>
                  <a:moveTo>
                    <a:pt x="0" y="2032"/>
                  </a:moveTo>
                  <a:cubicBezTo>
                    <a:pt x="0" y="2032"/>
                    <a:pt x="4572" y="2032"/>
                    <a:pt x="4572" y="2032"/>
                  </a:cubicBezTo>
                  <a:cubicBezTo>
                    <a:pt x="0" y="-2540"/>
                    <a:pt x="0" y="2032"/>
                    <a:pt x="0"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71" name="Freeform: Shape 851">
              <a:extLst>
                <a:ext uri="{FF2B5EF4-FFF2-40B4-BE49-F238E27FC236}">
                  <a16:creationId xmlns:a16="http://schemas.microsoft.com/office/drawing/2014/main" id="{1F550AA3-EBD4-3A4F-AA47-536992DC76D9}"/>
                </a:ext>
              </a:extLst>
            </p:cNvPr>
            <p:cNvSpPr/>
            <p:nvPr/>
          </p:nvSpPr>
          <p:spPr>
            <a:xfrm>
              <a:off x="6209917" y="2407211"/>
              <a:ext cx="45720" cy="45720"/>
            </a:xfrm>
            <a:custGeom>
              <a:avLst/>
              <a:gdLst>
                <a:gd name="connsiteX0" fmla="*/ 3429 w 0"/>
                <a:gd name="connsiteY0" fmla="*/ 2032 h 0"/>
                <a:gd name="connsiteX1" fmla="*/ 3429 w 0"/>
                <a:gd name="connsiteY1" fmla="*/ 2032 h 0"/>
                <a:gd name="connsiteX2" fmla="*/ 3429 w 0"/>
                <a:gd name="connsiteY2" fmla="*/ 2032 h 0"/>
              </a:gdLst>
              <a:ahLst/>
              <a:cxnLst>
                <a:cxn ang="0">
                  <a:pos x="connsiteX0" y="connsiteY0"/>
                </a:cxn>
                <a:cxn ang="0">
                  <a:pos x="connsiteX1" y="connsiteY1"/>
                </a:cxn>
                <a:cxn ang="0">
                  <a:pos x="connsiteX2" y="connsiteY2"/>
                </a:cxn>
              </a:cxnLst>
              <a:rect l="l" t="t" r="r" b="b"/>
              <a:pathLst>
                <a:path>
                  <a:moveTo>
                    <a:pt x="3429" y="2032"/>
                  </a:moveTo>
                  <a:cubicBezTo>
                    <a:pt x="3429" y="2032"/>
                    <a:pt x="8001" y="-2540"/>
                    <a:pt x="3429" y="2032"/>
                  </a:cubicBezTo>
                  <a:cubicBezTo>
                    <a:pt x="-1143" y="-2540"/>
                    <a:pt x="-1143" y="2032"/>
                    <a:pt x="3429"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72" name="Freeform: Shape 852">
              <a:extLst>
                <a:ext uri="{FF2B5EF4-FFF2-40B4-BE49-F238E27FC236}">
                  <a16:creationId xmlns:a16="http://schemas.microsoft.com/office/drawing/2014/main" id="{F49A7B2C-BD2D-1F4F-A69E-2F61344A1D5A}"/>
                </a:ext>
              </a:extLst>
            </p:cNvPr>
            <p:cNvSpPr/>
            <p:nvPr/>
          </p:nvSpPr>
          <p:spPr>
            <a:xfrm>
              <a:off x="6218426" y="2394820"/>
              <a:ext cx="45720" cy="45720"/>
            </a:xfrm>
            <a:custGeom>
              <a:avLst/>
              <a:gdLst>
                <a:gd name="connsiteX0" fmla="*/ 4064 w 45720"/>
                <a:gd name="connsiteY0" fmla="*/ 18995 h 0"/>
                <a:gd name="connsiteX1" fmla="*/ 4064 w 45720"/>
                <a:gd name="connsiteY1" fmla="*/ 18995 h 0"/>
                <a:gd name="connsiteX2" fmla="*/ 17780 w 45720"/>
                <a:gd name="connsiteY2" fmla="*/ 23567 h 0"/>
                <a:gd name="connsiteX3" fmla="*/ 31496 w 45720"/>
                <a:gd name="connsiteY3" fmla="*/ 28139 h 0"/>
                <a:gd name="connsiteX4" fmla="*/ 63500 w 45720"/>
                <a:gd name="connsiteY4" fmla="*/ 18995 h 0"/>
                <a:gd name="connsiteX5" fmla="*/ 54356 w 45720"/>
                <a:gd name="connsiteY5" fmla="*/ 18995 h 0"/>
                <a:gd name="connsiteX6" fmla="*/ 58928 w 45720"/>
                <a:gd name="connsiteY6" fmla="*/ 14423 h 0"/>
                <a:gd name="connsiteX7" fmla="*/ 54356 w 45720"/>
                <a:gd name="connsiteY7" fmla="*/ 14423 h 0"/>
                <a:gd name="connsiteX8" fmla="*/ 54356 w 45720"/>
                <a:gd name="connsiteY8" fmla="*/ 9851 h 0"/>
                <a:gd name="connsiteX9" fmla="*/ 54356 w 45720"/>
                <a:gd name="connsiteY9" fmla="*/ 9851 h 0"/>
                <a:gd name="connsiteX10" fmla="*/ 58928 w 45720"/>
                <a:gd name="connsiteY10" fmla="*/ 5279 h 0"/>
                <a:gd name="connsiteX11" fmla="*/ 49784 w 45720"/>
                <a:gd name="connsiteY11" fmla="*/ 5279 h 0"/>
                <a:gd name="connsiteX12" fmla="*/ 49784 w 45720"/>
                <a:gd name="connsiteY12" fmla="*/ 5279 h 0"/>
                <a:gd name="connsiteX13" fmla="*/ 26924 w 45720"/>
                <a:gd name="connsiteY13" fmla="*/ 5279 h 0"/>
                <a:gd name="connsiteX14" fmla="*/ 22352 w 45720"/>
                <a:gd name="connsiteY14" fmla="*/ 9851 h 0"/>
                <a:gd name="connsiteX15" fmla="*/ 4064 w 45720"/>
                <a:gd name="connsiteY15" fmla="*/ 14423 h 0"/>
                <a:gd name="connsiteX16" fmla="*/ 4064 w 45720"/>
                <a:gd name="connsiteY16" fmla="*/ 189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
                  <a:moveTo>
                    <a:pt x="4064" y="18995"/>
                  </a:moveTo>
                  <a:cubicBezTo>
                    <a:pt x="8636" y="18995"/>
                    <a:pt x="8636" y="18995"/>
                    <a:pt x="4064" y="18995"/>
                  </a:cubicBezTo>
                  <a:cubicBezTo>
                    <a:pt x="8636" y="18995"/>
                    <a:pt x="17780" y="23567"/>
                    <a:pt x="17780" y="23567"/>
                  </a:cubicBezTo>
                  <a:cubicBezTo>
                    <a:pt x="22352" y="23567"/>
                    <a:pt x="26924" y="28139"/>
                    <a:pt x="31496" y="28139"/>
                  </a:cubicBezTo>
                  <a:cubicBezTo>
                    <a:pt x="40640" y="28139"/>
                    <a:pt x="54356" y="23567"/>
                    <a:pt x="63500" y="18995"/>
                  </a:cubicBezTo>
                  <a:cubicBezTo>
                    <a:pt x="58928" y="18995"/>
                    <a:pt x="58928" y="18995"/>
                    <a:pt x="54356" y="18995"/>
                  </a:cubicBezTo>
                  <a:cubicBezTo>
                    <a:pt x="54356" y="18995"/>
                    <a:pt x="54356" y="14423"/>
                    <a:pt x="58928" y="14423"/>
                  </a:cubicBezTo>
                  <a:cubicBezTo>
                    <a:pt x="58928" y="14423"/>
                    <a:pt x="58928" y="14423"/>
                    <a:pt x="54356" y="14423"/>
                  </a:cubicBezTo>
                  <a:cubicBezTo>
                    <a:pt x="54356" y="14423"/>
                    <a:pt x="54356" y="9851"/>
                    <a:pt x="54356" y="9851"/>
                  </a:cubicBezTo>
                  <a:cubicBezTo>
                    <a:pt x="54356" y="9851"/>
                    <a:pt x="54356" y="9851"/>
                    <a:pt x="54356" y="9851"/>
                  </a:cubicBezTo>
                  <a:cubicBezTo>
                    <a:pt x="58928" y="9851"/>
                    <a:pt x="58928" y="9851"/>
                    <a:pt x="58928" y="5279"/>
                  </a:cubicBezTo>
                  <a:cubicBezTo>
                    <a:pt x="54356" y="5279"/>
                    <a:pt x="54356" y="5279"/>
                    <a:pt x="49784" y="5279"/>
                  </a:cubicBezTo>
                  <a:cubicBezTo>
                    <a:pt x="49784" y="5279"/>
                    <a:pt x="49784" y="5279"/>
                    <a:pt x="49784" y="5279"/>
                  </a:cubicBezTo>
                  <a:cubicBezTo>
                    <a:pt x="40640" y="707"/>
                    <a:pt x="22352" y="-3865"/>
                    <a:pt x="26924" y="5279"/>
                  </a:cubicBezTo>
                  <a:cubicBezTo>
                    <a:pt x="26924" y="5279"/>
                    <a:pt x="17780" y="5279"/>
                    <a:pt x="22352" y="9851"/>
                  </a:cubicBezTo>
                  <a:cubicBezTo>
                    <a:pt x="17780" y="9851"/>
                    <a:pt x="8636" y="9851"/>
                    <a:pt x="4064" y="14423"/>
                  </a:cubicBezTo>
                  <a:cubicBezTo>
                    <a:pt x="4064" y="9851"/>
                    <a:pt x="-5080" y="18995"/>
                    <a:pt x="4064" y="18995"/>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73" name="Freeform: Shape 853">
              <a:extLst>
                <a:ext uri="{FF2B5EF4-FFF2-40B4-BE49-F238E27FC236}">
                  <a16:creationId xmlns:a16="http://schemas.microsoft.com/office/drawing/2014/main" id="{9D503385-963E-BA4D-9C03-0F3B392D5294}"/>
                </a:ext>
              </a:extLst>
            </p:cNvPr>
            <p:cNvSpPr/>
            <p:nvPr/>
          </p:nvSpPr>
          <p:spPr>
            <a:xfrm>
              <a:off x="6236206" y="2378382"/>
              <a:ext cx="45720" cy="45720"/>
            </a:xfrm>
            <a:custGeom>
              <a:avLst/>
              <a:gdLst>
                <a:gd name="connsiteX0" fmla="*/ 4572 w 0"/>
                <a:gd name="connsiteY0" fmla="*/ 3429 h 0"/>
                <a:gd name="connsiteX1" fmla="*/ 0 w 0"/>
                <a:gd name="connsiteY1" fmla="*/ 3429 h 0"/>
                <a:gd name="connsiteX2" fmla="*/ 4572 w 0"/>
                <a:gd name="connsiteY2" fmla="*/ 3429 h 0"/>
                <a:gd name="connsiteX3" fmla="*/ 4572 w 0"/>
                <a:gd name="connsiteY3" fmla="*/ 3429 h 0"/>
              </a:gdLst>
              <a:ahLst/>
              <a:cxnLst>
                <a:cxn ang="0">
                  <a:pos x="connsiteX0" y="connsiteY0"/>
                </a:cxn>
                <a:cxn ang="0">
                  <a:pos x="connsiteX1" y="connsiteY1"/>
                </a:cxn>
                <a:cxn ang="0">
                  <a:pos x="connsiteX2" y="connsiteY2"/>
                </a:cxn>
                <a:cxn ang="0">
                  <a:pos x="connsiteX3" y="connsiteY3"/>
                </a:cxn>
              </a:cxnLst>
              <a:rect l="l" t="t" r="r" b="b"/>
              <a:pathLst>
                <a:path>
                  <a:moveTo>
                    <a:pt x="4572" y="3429"/>
                  </a:moveTo>
                  <a:cubicBezTo>
                    <a:pt x="4572" y="-1143"/>
                    <a:pt x="0" y="-1143"/>
                    <a:pt x="0" y="3429"/>
                  </a:cubicBezTo>
                  <a:cubicBezTo>
                    <a:pt x="0" y="3429"/>
                    <a:pt x="0" y="3429"/>
                    <a:pt x="4572" y="3429"/>
                  </a:cubicBezTo>
                  <a:cubicBezTo>
                    <a:pt x="0" y="3429"/>
                    <a:pt x="0" y="-1143"/>
                    <a:pt x="4572"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74" name="Freeform: Shape 854">
              <a:extLst>
                <a:ext uri="{FF2B5EF4-FFF2-40B4-BE49-F238E27FC236}">
                  <a16:creationId xmlns:a16="http://schemas.microsoft.com/office/drawing/2014/main" id="{CB4A9860-022B-AF4D-AE36-CEF8810DD9C6}"/>
                </a:ext>
              </a:extLst>
            </p:cNvPr>
            <p:cNvSpPr/>
            <p:nvPr/>
          </p:nvSpPr>
          <p:spPr>
            <a:xfrm>
              <a:off x="6277354" y="2397427"/>
              <a:ext cx="45720" cy="45720"/>
            </a:xfrm>
            <a:custGeom>
              <a:avLst/>
              <a:gdLst>
                <a:gd name="connsiteX0" fmla="*/ 0 w 0"/>
                <a:gd name="connsiteY0" fmla="*/ 7244 h 0"/>
                <a:gd name="connsiteX1" fmla="*/ 4572 w 0"/>
                <a:gd name="connsiteY1" fmla="*/ 2672 h 0"/>
                <a:gd name="connsiteX2" fmla="*/ 0 w 0"/>
                <a:gd name="connsiteY2" fmla="*/ 7244 h 0"/>
                <a:gd name="connsiteX3" fmla="*/ 0 w 0"/>
                <a:gd name="connsiteY3" fmla="*/ 7244 h 0"/>
              </a:gdLst>
              <a:ahLst/>
              <a:cxnLst>
                <a:cxn ang="0">
                  <a:pos x="connsiteX0" y="connsiteY0"/>
                </a:cxn>
                <a:cxn ang="0">
                  <a:pos x="connsiteX1" y="connsiteY1"/>
                </a:cxn>
                <a:cxn ang="0">
                  <a:pos x="connsiteX2" y="connsiteY2"/>
                </a:cxn>
                <a:cxn ang="0">
                  <a:pos x="connsiteX3" y="connsiteY3"/>
                </a:cxn>
              </a:cxnLst>
              <a:rect l="l" t="t" r="r" b="b"/>
              <a:pathLst>
                <a:path>
                  <a:moveTo>
                    <a:pt x="0" y="7244"/>
                  </a:moveTo>
                  <a:cubicBezTo>
                    <a:pt x="0" y="7244"/>
                    <a:pt x="4572" y="2672"/>
                    <a:pt x="4572" y="2672"/>
                  </a:cubicBezTo>
                  <a:cubicBezTo>
                    <a:pt x="4572" y="2672"/>
                    <a:pt x="4572" y="7244"/>
                    <a:pt x="0" y="7244"/>
                  </a:cubicBezTo>
                  <a:cubicBezTo>
                    <a:pt x="22860" y="2672"/>
                    <a:pt x="0" y="-6472"/>
                    <a:pt x="0" y="724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75" name="Freeform: Shape 855">
              <a:extLst>
                <a:ext uri="{FF2B5EF4-FFF2-40B4-BE49-F238E27FC236}">
                  <a16:creationId xmlns:a16="http://schemas.microsoft.com/office/drawing/2014/main" id="{5AC354F6-74B4-8845-B4C8-B4084AA6B59F}"/>
                </a:ext>
              </a:extLst>
            </p:cNvPr>
            <p:cNvSpPr/>
            <p:nvPr/>
          </p:nvSpPr>
          <p:spPr>
            <a:xfrm>
              <a:off x="6190486" y="2323518"/>
              <a:ext cx="45720" cy="45720"/>
            </a:xfrm>
            <a:custGeom>
              <a:avLst/>
              <a:gdLst>
                <a:gd name="connsiteX0" fmla="*/ 0 w 0"/>
                <a:gd name="connsiteY0" fmla="*/ 3429 h 0"/>
                <a:gd name="connsiteX1" fmla="*/ 4572 w 0"/>
                <a:gd name="connsiteY1" fmla="*/ 3429 h 0"/>
                <a:gd name="connsiteX2" fmla="*/ 0 w 0"/>
                <a:gd name="connsiteY2" fmla="*/ 3429 h 0"/>
              </a:gdLst>
              <a:ahLst/>
              <a:cxnLst>
                <a:cxn ang="0">
                  <a:pos x="connsiteX0" y="connsiteY0"/>
                </a:cxn>
                <a:cxn ang="0">
                  <a:pos x="connsiteX1" y="connsiteY1"/>
                </a:cxn>
                <a:cxn ang="0">
                  <a:pos x="connsiteX2" y="connsiteY2"/>
                </a:cxn>
              </a:cxnLst>
              <a:rect l="l" t="t" r="r" b="b"/>
              <a:pathLst>
                <a:path>
                  <a:moveTo>
                    <a:pt x="0" y="3429"/>
                  </a:moveTo>
                  <a:cubicBezTo>
                    <a:pt x="0" y="3429"/>
                    <a:pt x="4572" y="3429"/>
                    <a:pt x="4572" y="3429"/>
                  </a:cubicBezTo>
                  <a:cubicBezTo>
                    <a:pt x="4572" y="-1143"/>
                    <a:pt x="4572" y="-1143"/>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76" name="Freeform: Shape 856">
              <a:extLst>
                <a:ext uri="{FF2B5EF4-FFF2-40B4-BE49-F238E27FC236}">
                  <a16:creationId xmlns:a16="http://schemas.microsoft.com/office/drawing/2014/main" id="{0CC0BEAD-874B-6A4E-907B-F9B3D3F6E3F4}"/>
                </a:ext>
              </a:extLst>
            </p:cNvPr>
            <p:cNvSpPr/>
            <p:nvPr/>
          </p:nvSpPr>
          <p:spPr>
            <a:xfrm>
              <a:off x="6199630" y="2319372"/>
              <a:ext cx="45720" cy="45720"/>
            </a:xfrm>
            <a:custGeom>
              <a:avLst/>
              <a:gdLst>
                <a:gd name="connsiteX0" fmla="*/ 9144 w 0"/>
                <a:gd name="connsiteY0" fmla="*/ 12147 h 0"/>
                <a:gd name="connsiteX1" fmla="*/ 18288 w 0"/>
                <a:gd name="connsiteY1" fmla="*/ 16719 h 0"/>
                <a:gd name="connsiteX2" fmla="*/ 36576 w 0"/>
                <a:gd name="connsiteY2" fmla="*/ 3003 h 0"/>
                <a:gd name="connsiteX3" fmla="*/ 36576 w 0"/>
                <a:gd name="connsiteY3" fmla="*/ 3003 h 0"/>
                <a:gd name="connsiteX4" fmla="*/ 36576 w 0"/>
                <a:gd name="connsiteY4" fmla="*/ 3003 h 0"/>
                <a:gd name="connsiteX5" fmla="*/ 36576 w 0"/>
                <a:gd name="connsiteY5" fmla="*/ 3003 h 0"/>
                <a:gd name="connsiteX6" fmla="*/ 0 w 0"/>
                <a:gd name="connsiteY6" fmla="*/ 7575 h 0"/>
                <a:gd name="connsiteX7" fmla="*/ 9144 w 0"/>
                <a:gd name="connsiteY7" fmla="*/ 12147 h 0"/>
                <a:gd name="connsiteX8" fmla="*/ 9144 w 0"/>
                <a:gd name="connsiteY8" fmla="*/ 12147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a:moveTo>
                    <a:pt x="9144" y="12147"/>
                  </a:moveTo>
                  <a:cubicBezTo>
                    <a:pt x="13716" y="12147"/>
                    <a:pt x="13716" y="21291"/>
                    <a:pt x="18288" y="16719"/>
                  </a:cubicBezTo>
                  <a:cubicBezTo>
                    <a:pt x="22860" y="16719"/>
                    <a:pt x="45720" y="7575"/>
                    <a:pt x="36576" y="3003"/>
                  </a:cubicBezTo>
                  <a:cubicBezTo>
                    <a:pt x="36576" y="3003"/>
                    <a:pt x="36576" y="3003"/>
                    <a:pt x="36576" y="3003"/>
                  </a:cubicBezTo>
                  <a:cubicBezTo>
                    <a:pt x="36576" y="3003"/>
                    <a:pt x="36576" y="3003"/>
                    <a:pt x="36576" y="3003"/>
                  </a:cubicBezTo>
                  <a:cubicBezTo>
                    <a:pt x="36576" y="3003"/>
                    <a:pt x="36576" y="3003"/>
                    <a:pt x="36576" y="3003"/>
                  </a:cubicBezTo>
                  <a:cubicBezTo>
                    <a:pt x="27432" y="-1569"/>
                    <a:pt x="4572" y="-1569"/>
                    <a:pt x="0" y="7575"/>
                  </a:cubicBezTo>
                  <a:cubicBezTo>
                    <a:pt x="4572" y="7575"/>
                    <a:pt x="9144" y="7575"/>
                    <a:pt x="9144" y="12147"/>
                  </a:cubicBezTo>
                  <a:cubicBezTo>
                    <a:pt x="9144" y="12147"/>
                    <a:pt x="9144" y="12147"/>
                    <a:pt x="9144" y="12147"/>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77" name="Freeform: Shape 857">
              <a:extLst>
                <a:ext uri="{FF2B5EF4-FFF2-40B4-BE49-F238E27FC236}">
                  <a16:creationId xmlns:a16="http://schemas.microsoft.com/office/drawing/2014/main" id="{3103E5C8-C9EE-1B4E-844B-D0B5466D39B6}"/>
                </a:ext>
              </a:extLst>
            </p:cNvPr>
            <p:cNvSpPr/>
            <p:nvPr/>
          </p:nvSpPr>
          <p:spPr>
            <a:xfrm>
              <a:off x="6291070" y="232694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78" name="Freeform: Shape 858">
              <a:extLst>
                <a:ext uri="{FF2B5EF4-FFF2-40B4-BE49-F238E27FC236}">
                  <a16:creationId xmlns:a16="http://schemas.microsoft.com/office/drawing/2014/main" id="{FC1FA180-CCAA-584A-867E-4278743FC84D}"/>
                </a:ext>
              </a:extLst>
            </p:cNvPr>
            <p:cNvSpPr/>
            <p:nvPr/>
          </p:nvSpPr>
          <p:spPr>
            <a:xfrm>
              <a:off x="6244070" y="2311337"/>
              <a:ext cx="91440" cy="45720"/>
            </a:xfrm>
            <a:custGeom>
              <a:avLst/>
              <a:gdLst>
                <a:gd name="connsiteX0" fmla="*/ 97292 w 91440"/>
                <a:gd name="connsiteY0" fmla="*/ 6466 h 45720"/>
                <a:gd name="connsiteX1" fmla="*/ 101864 w 91440"/>
                <a:gd name="connsiteY1" fmla="*/ 1894 h 45720"/>
                <a:gd name="connsiteX2" fmla="*/ 74432 w 91440"/>
                <a:gd name="connsiteY2" fmla="*/ 6466 h 45720"/>
                <a:gd name="connsiteX3" fmla="*/ 79004 w 91440"/>
                <a:gd name="connsiteY3" fmla="*/ 11038 h 45720"/>
                <a:gd name="connsiteX4" fmla="*/ 69860 w 91440"/>
                <a:gd name="connsiteY4" fmla="*/ 6466 h 45720"/>
                <a:gd name="connsiteX5" fmla="*/ 60716 w 91440"/>
                <a:gd name="connsiteY5" fmla="*/ 6466 h 45720"/>
                <a:gd name="connsiteX6" fmla="*/ 47000 w 91440"/>
                <a:gd name="connsiteY6" fmla="*/ 11038 h 45720"/>
                <a:gd name="connsiteX7" fmla="*/ 51572 w 91440"/>
                <a:gd name="connsiteY7" fmla="*/ 15610 h 45720"/>
                <a:gd name="connsiteX8" fmla="*/ 42428 w 91440"/>
                <a:gd name="connsiteY8" fmla="*/ 15610 h 45720"/>
                <a:gd name="connsiteX9" fmla="*/ 33284 w 91440"/>
                <a:gd name="connsiteY9" fmla="*/ 20182 h 45720"/>
                <a:gd name="connsiteX10" fmla="*/ 42428 w 91440"/>
                <a:gd name="connsiteY10" fmla="*/ 20182 h 45720"/>
                <a:gd name="connsiteX11" fmla="*/ 37856 w 91440"/>
                <a:gd name="connsiteY11" fmla="*/ 20182 h 45720"/>
                <a:gd name="connsiteX12" fmla="*/ 42428 w 91440"/>
                <a:gd name="connsiteY12" fmla="*/ 24754 h 45720"/>
                <a:gd name="connsiteX13" fmla="*/ 42428 w 91440"/>
                <a:gd name="connsiteY13" fmla="*/ 24754 h 45720"/>
                <a:gd name="connsiteX14" fmla="*/ 37856 w 91440"/>
                <a:gd name="connsiteY14" fmla="*/ 29326 h 45720"/>
                <a:gd name="connsiteX15" fmla="*/ 24140 w 91440"/>
                <a:gd name="connsiteY15" fmla="*/ 33898 h 45720"/>
                <a:gd name="connsiteX16" fmla="*/ 10424 w 91440"/>
                <a:gd name="connsiteY16" fmla="*/ 20182 h 45720"/>
                <a:gd name="connsiteX17" fmla="*/ 1280 w 91440"/>
                <a:gd name="connsiteY17" fmla="*/ 24754 h 45720"/>
                <a:gd name="connsiteX18" fmla="*/ 5852 w 91440"/>
                <a:gd name="connsiteY18" fmla="*/ 33898 h 45720"/>
                <a:gd name="connsiteX19" fmla="*/ 1280 w 91440"/>
                <a:gd name="connsiteY19" fmla="*/ 33898 h 45720"/>
                <a:gd name="connsiteX20" fmla="*/ 10424 w 91440"/>
                <a:gd name="connsiteY20" fmla="*/ 38470 h 45720"/>
                <a:gd name="connsiteX21" fmla="*/ 19568 w 91440"/>
                <a:gd name="connsiteY21" fmla="*/ 52186 h 45720"/>
                <a:gd name="connsiteX22" fmla="*/ 42428 w 91440"/>
                <a:gd name="connsiteY22" fmla="*/ 47614 h 45720"/>
                <a:gd name="connsiteX23" fmla="*/ 42428 w 91440"/>
                <a:gd name="connsiteY23" fmla="*/ 43042 h 45720"/>
                <a:gd name="connsiteX24" fmla="*/ 60716 w 91440"/>
                <a:gd name="connsiteY24" fmla="*/ 43042 h 45720"/>
                <a:gd name="connsiteX25" fmla="*/ 69860 w 91440"/>
                <a:gd name="connsiteY25" fmla="*/ 38470 h 45720"/>
                <a:gd name="connsiteX26" fmla="*/ 69860 w 91440"/>
                <a:gd name="connsiteY26" fmla="*/ 38470 h 45720"/>
                <a:gd name="connsiteX27" fmla="*/ 74432 w 91440"/>
                <a:gd name="connsiteY27" fmla="*/ 33898 h 45720"/>
                <a:gd name="connsiteX28" fmla="*/ 83576 w 91440"/>
                <a:gd name="connsiteY28" fmla="*/ 29326 h 45720"/>
                <a:gd name="connsiteX29" fmla="*/ 88148 w 91440"/>
                <a:gd name="connsiteY29" fmla="*/ 20182 h 45720"/>
                <a:gd name="connsiteX30" fmla="*/ 88148 w 91440"/>
                <a:gd name="connsiteY30" fmla="*/ 20182 h 45720"/>
                <a:gd name="connsiteX31" fmla="*/ 79004 w 91440"/>
                <a:gd name="connsiteY31" fmla="*/ 29326 h 45720"/>
                <a:gd name="connsiteX32" fmla="*/ 79004 w 91440"/>
                <a:gd name="connsiteY32" fmla="*/ 24754 h 45720"/>
                <a:gd name="connsiteX33" fmla="*/ 65288 w 91440"/>
                <a:gd name="connsiteY33" fmla="*/ 24754 h 45720"/>
                <a:gd name="connsiteX34" fmla="*/ 92720 w 91440"/>
                <a:gd name="connsiteY34" fmla="*/ 15610 h 45720"/>
                <a:gd name="connsiteX35" fmla="*/ 88148 w 91440"/>
                <a:gd name="connsiteY35" fmla="*/ 11038 h 45720"/>
                <a:gd name="connsiteX36" fmla="*/ 101864 w 91440"/>
                <a:gd name="connsiteY36" fmla="*/ 6466 h 45720"/>
                <a:gd name="connsiteX37" fmla="*/ 101864 w 91440"/>
                <a:gd name="connsiteY37" fmla="*/ 6466 h 45720"/>
                <a:gd name="connsiteX38" fmla="*/ 101864 w 91440"/>
                <a:gd name="connsiteY38" fmla="*/ 6466 h 45720"/>
                <a:gd name="connsiteX39" fmla="*/ 97292 w 91440"/>
                <a:gd name="connsiteY39" fmla="*/ 6466 h 45720"/>
                <a:gd name="connsiteX40" fmla="*/ 47000 w 91440"/>
                <a:gd name="connsiteY40" fmla="*/ 15610 h 45720"/>
                <a:gd name="connsiteX41" fmla="*/ 47000 w 91440"/>
                <a:gd name="connsiteY41" fmla="*/ 15610 h 45720"/>
                <a:gd name="connsiteX42" fmla="*/ 47000 w 91440"/>
                <a:gd name="connsiteY42" fmla="*/ 15610 h 45720"/>
                <a:gd name="connsiteX43" fmla="*/ 47000 w 91440"/>
                <a:gd name="connsiteY43" fmla="*/ 15610 h 45720"/>
                <a:gd name="connsiteX44" fmla="*/ 47000 w 91440"/>
                <a:gd name="connsiteY44" fmla="*/ 15610 h 45720"/>
                <a:gd name="connsiteX45" fmla="*/ 47000 w 91440"/>
                <a:gd name="connsiteY45" fmla="*/ 15610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1440" h="45720">
                  <a:moveTo>
                    <a:pt x="97292" y="6466"/>
                  </a:moveTo>
                  <a:cubicBezTo>
                    <a:pt x="97292" y="6466"/>
                    <a:pt x="101864" y="1894"/>
                    <a:pt x="101864" y="1894"/>
                  </a:cubicBezTo>
                  <a:cubicBezTo>
                    <a:pt x="92720" y="-2678"/>
                    <a:pt x="79004" y="1894"/>
                    <a:pt x="74432" y="6466"/>
                  </a:cubicBezTo>
                  <a:cubicBezTo>
                    <a:pt x="74432" y="6466"/>
                    <a:pt x="74432" y="11038"/>
                    <a:pt x="79004" y="11038"/>
                  </a:cubicBezTo>
                  <a:cubicBezTo>
                    <a:pt x="69860" y="11038"/>
                    <a:pt x="79004" y="11038"/>
                    <a:pt x="69860" y="6466"/>
                  </a:cubicBezTo>
                  <a:cubicBezTo>
                    <a:pt x="65288" y="6466"/>
                    <a:pt x="65288" y="6466"/>
                    <a:pt x="60716" y="6466"/>
                  </a:cubicBezTo>
                  <a:cubicBezTo>
                    <a:pt x="56144" y="6466"/>
                    <a:pt x="51572" y="6466"/>
                    <a:pt x="47000" y="11038"/>
                  </a:cubicBezTo>
                  <a:cubicBezTo>
                    <a:pt x="47000" y="11038"/>
                    <a:pt x="51572" y="11038"/>
                    <a:pt x="51572" y="15610"/>
                  </a:cubicBezTo>
                  <a:cubicBezTo>
                    <a:pt x="51572" y="15610"/>
                    <a:pt x="47000" y="15610"/>
                    <a:pt x="42428" y="15610"/>
                  </a:cubicBezTo>
                  <a:cubicBezTo>
                    <a:pt x="37856" y="15610"/>
                    <a:pt x="37856" y="15610"/>
                    <a:pt x="33284" y="20182"/>
                  </a:cubicBezTo>
                  <a:cubicBezTo>
                    <a:pt x="37856" y="15610"/>
                    <a:pt x="42428" y="20182"/>
                    <a:pt x="42428" y="20182"/>
                  </a:cubicBezTo>
                  <a:cubicBezTo>
                    <a:pt x="42428" y="20182"/>
                    <a:pt x="37856" y="20182"/>
                    <a:pt x="37856" y="20182"/>
                  </a:cubicBezTo>
                  <a:cubicBezTo>
                    <a:pt x="37856" y="20182"/>
                    <a:pt x="42428" y="20182"/>
                    <a:pt x="42428" y="24754"/>
                  </a:cubicBezTo>
                  <a:cubicBezTo>
                    <a:pt x="42428" y="24754"/>
                    <a:pt x="42428" y="24754"/>
                    <a:pt x="42428" y="24754"/>
                  </a:cubicBezTo>
                  <a:cubicBezTo>
                    <a:pt x="42428" y="24754"/>
                    <a:pt x="37856" y="24754"/>
                    <a:pt x="37856" y="29326"/>
                  </a:cubicBezTo>
                  <a:cubicBezTo>
                    <a:pt x="37856" y="33898"/>
                    <a:pt x="28712" y="33898"/>
                    <a:pt x="24140" y="33898"/>
                  </a:cubicBezTo>
                  <a:cubicBezTo>
                    <a:pt x="28712" y="20182"/>
                    <a:pt x="14996" y="20182"/>
                    <a:pt x="10424" y="20182"/>
                  </a:cubicBezTo>
                  <a:cubicBezTo>
                    <a:pt x="5852" y="20182"/>
                    <a:pt x="5852" y="20182"/>
                    <a:pt x="1280" y="24754"/>
                  </a:cubicBezTo>
                  <a:cubicBezTo>
                    <a:pt x="-3292" y="29326"/>
                    <a:pt x="5852" y="29326"/>
                    <a:pt x="5852" y="33898"/>
                  </a:cubicBezTo>
                  <a:cubicBezTo>
                    <a:pt x="5852" y="33898"/>
                    <a:pt x="5852" y="33898"/>
                    <a:pt x="1280" y="33898"/>
                  </a:cubicBezTo>
                  <a:cubicBezTo>
                    <a:pt x="5852" y="33898"/>
                    <a:pt x="10424" y="38470"/>
                    <a:pt x="10424" y="38470"/>
                  </a:cubicBezTo>
                  <a:cubicBezTo>
                    <a:pt x="14996" y="38470"/>
                    <a:pt x="19568" y="52186"/>
                    <a:pt x="19568" y="52186"/>
                  </a:cubicBezTo>
                  <a:cubicBezTo>
                    <a:pt x="28712" y="52186"/>
                    <a:pt x="33284" y="52186"/>
                    <a:pt x="42428" y="47614"/>
                  </a:cubicBezTo>
                  <a:cubicBezTo>
                    <a:pt x="42428" y="47614"/>
                    <a:pt x="37856" y="43042"/>
                    <a:pt x="42428" y="43042"/>
                  </a:cubicBezTo>
                  <a:cubicBezTo>
                    <a:pt x="47000" y="47614"/>
                    <a:pt x="56144" y="43042"/>
                    <a:pt x="60716" y="43042"/>
                  </a:cubicBezTo>
                  <a:cubicBezTo>
                    <a:pt x="60716" y="43042"/>
                    <a:pt x="74432" y="38470"/>
                    <a:pt x="69860" y="38470"/>
                  </a:cubicBezTo>
                  <a:cubicBezTo>
                    <a:pt x="69860" y="38470"/>
                    <a:pt x="74432" y="38470"/>
                    <a:pt x="69860" y="38470"/>
                  </a:cubicBezTo>
                  <a:cubicBezTo>
                    <a:pt x="69860" y="38470"/>
                    <a:pt x="74432" y="38470"/>
                    <a:pt x="74432" y="33898"/>
                  </a:cubicBezTo>
                  <a:cubicBezTo>
                    <a:pt x="74432" y="33898"/>
                    <a:pt x="83576" y="29326"/>
                    <a:pt x="83576" y="29326"/>
                  </a:cubicBezTo>
                  <a:cubicBezTo>
                    <a:pt x="88148" y="24754"/>
                    <a:pt x="83576" y="24754"/>
                    <a:pt x="88148" y="20182"/>
                  </a:cubicBezTo>
                  <a:cubicBezTo>
                    <a:pt x="101864" y="20182"/>
                    <a:pt x="92720" y="20182"/>
                    <a:pt x="88148" y="20182"/>
                  </a:cubicBezTo>
                  <a:cubicBezTo>
                    <a:pt x="83576" y="20182"/>
                    <a:pt x="88148" y="29326"/>
                    <a:pt x="79004" y="29326"/>
                  </a:cubicBezTo>
                  <a:cubicBezTo>
                    <a:pt x="79004" y="29326"/>
                    <a:pt x="79004" y="24754"/>
                    <a:pt x="79004" y="24754"/>
                  </a:cubicBezTo>
                  <a:cubicBezTo>
                    <a:pt x="74432" y="24754"/>
                    <a:pt x="69860" y="24754"/>
                    <a:pt x="65288" y="24754"/>
                  </a:cubicBezTo>
                  <a:cubicBezTo>
                    <a:pt x="69860" y="20182"/>
                    <a:pt x="88148" y="20182"/>
                    <a:pt x="92720" y="15610"/>
                  </a:cubicBezTo>
                  <a:cubicBezTo>
                    <a:pt x="92720" y="15610"/>
                    <a:pt x="92720" y="11038"/>
                    <a:pt x="88148" y="11038"/>
                  </a:cubicBezTo>
                  <a:cubicBezTo>
                    <a:pt x="92720" y="11038"/>
                    <a:pt x="97292" y="11038"/>
                    <a:pt x="101864" y="6466"/>
                  </a:cubicBezTo>
                  <a:cubicBezTo>
                    <a:pt x="101864" y="6466"/>
                    <a:pt x="101864" y="6466"/>
                    <a:pt x="101864" y="6466"/>
                  </a:cubicBezTo>
                  <a:cubicBezTo>
                    <a:pt x="101864" y="6466"/>
                    <a:pt x="101864" y="6466"/>
                    <a:pt x="101864" y="6466"/>
                  </a:cubicBezTo>
                  <a:cubicBezTo>
                    <a:pt x="106436" y="6466"/>
                    <a:pt x="97292" y="6466"/>
                    <a:pt x="97292" y="6466"/>
                  </a:cubicBezTo>
                  <a:close/>
                  <a:moveTo>
                    <a:pt x="47000" y="15610"/>
                  </a:moveTo>
                  <a:cubicBezTo>
                    <a:pt x="47000" y="15610"/>
                    <a:pt x="47000" y="15610"/>
                    <a:pt x="47000" y="15610"/>
                  </a:cubicBezTo>
                  <a:cubicBezTo>
                    <a:pt x="47000" y="15610"/>
                    <a:pt x="47000" y="15610"/>
                    <a:pt x="47000" y="15610"/>
                  </a:cubicBezTo>
                  <a:cubicBezTo>
                    <a:pt x="47000" y="15610"/>
                    <a:pt x="47000" y="15610"/>
                    <a:pt x="47000" y="15610"/>
                  </a:cubicBezTo>
                  <a:cubicBezTo>
                    <a:pt x="51572" y="15610"/>
                    <a:pt x="51572" y="15610"/>
                    <a:pt x="47000" y="15610"/>
                  </a:cubicBezTo>
                  <a:cubicBezTo>
                    <a:pt x="51572" y="15610"/>
                    <a:pt x="47000" y="15610"/>
                    <a:pt x="47000" y="1561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79" name="Freeform: Shape 859">
              <a:extLst>
                <a:ext uri="{FF2B5EF4-FFF2-40B4-BE49-F238E27FC236}">
                  <a16:creationId xmlns:a16="http://schemas.microsoft.com/office/drawing/2014/main" id="{71EA7EBD-7F8D-BF40-95F7-6E78CB490824}"/>
                </a:ext>
              </a:extLst>
            </p:cNvPr>
            <p:cNvSpPr/>
            <p:nvPr/>
          </p:nvSpPr>
          <p:spPr>
            <a:xfrm>
              <a:off x="6313930" y="2466785"/>
              <a:ext cx="91440" cy="45720"/>
            </a:xfrm>
            <a:custGeom>
              <a:avLst/>
              <a:gdLst>
                <a:gd name="connsiteX0" fmla="*/ 109728 w 91440"/>
                <a:gd name="connsiteY0" fmla="*/ 43042 h 45720"/>
                <a:gd name="connsiteX1" fmla="*/ 109728 w 91440"/>
                <a:gd name="connsiteY1" fmla="*/ 43042 h 45720"/>
                <a:gd name="connsiteX2" fmla="*/ 91440 w 91440"/>
                <a:gd name="connsiteY2" fmla="*/ 38470 h 45720"/>
                <a:gd name="connsiteX3" fmla="*/ 100584 w 91440"/>
                <a:gd name="connsiteY3" fmla="*/ 29326 h 45720"/>
                <a:gd name="connsiteX4" fmla="*/ 86868 w 91440"/>
                <a:gd name="connsiteY4" fmla="*/ 20182 h 45720"/>
                <a:gd name="connsiteX5" fmla="*/ 86868 w 91440"/>
                <a:gd name="connsiteY5" fmla="*/ 15610 h 45720"/>
                <a:gd name="connsiteX6" fmla="*/ 77724 w 91440"/>
                <a:gd name="connsiteY6" fmla="*/ 15610 h 45720"/>
                <a:gd name="connsiteX7" fmla="*/ 64008 w 91440"/>
                <a:gd name="connsiteY7" fmla="*/ 15610 h 45720"/>
                <a:gd name="connsiteX8" fmla="*/ 64008 w 91440"/>
                <a:gd name="connsiteY8" fmla="*/ 11038 h 45720"/>
                <a:gd name="connsiteX9" fmla="*/ 68580 w 91440"/>
                <a:gd name="connsiteY9" fmla="*/ 6466 h 45720"/>
                <a:gd name="connsiteX10" fmla="*/ 77724 w 91440"/>
                <a:gd name="connsiteY10" fmla="*/ 1894 h 45720"/>
                <a:gd name="connsiteX11" fmla="*/ 68580 w 91440"/>
                <a:gd name="connsiteY11" fmla="*/ 6466 h 45720"/>
                <a:gd name="connsiteX12" fmla="*/ 36576 w 91440"/>
                <a:gd name="connsiteY12" fmla="*/ 24754 h 45720"/>
                <a:gd name="connsiteX13" fmla="*/ 22860 w 91440"/>
                <a:gd name="connsiteY13" fmla="*/ 43042 h 45720"/>
                <a:gd name="connsiteX14" fmla="*/ 0 w 91440"/>
                <a:gd name="connsiteY14" fmla="*/ 52186 h 45720"/>
                <a:gd name="connsiteX15" fmla="*/ 27432 w 91440"/>
                <a:gd name="connsiteY15" fmla="*/ 52186 h 45720"/>
                <a:gd name="connsiteX16" fmla="*/ 22860 w 91440"/>
                <a:gd name="connsiteY16" fmla="*/ 65902 h 45720"/>
                <a:gd name="connsiteX17" fmla="*/ 36576 w 91440"/>
                <a:gd name="connsiteY17" fmla="*/ 65902 h 45720"/>
                <a:gd name="connsiteX18" fmla="*/ 73152 w 91440"/>
                <a:gd name="connsiteY18" fmla="*/ 47614 h 45720"/>
                <a:gd name="connsiteX19" fmla="*/ 68580 w 91440"/>
                <a:gd name="connsiteY19" fmla="*/ 47614 h 45720"/>
                <a:gd name="connsiteX20" fmla="*/ 77724 w 91440"/>
                <a:gd name="connsiteY20" fmla="*/ 52186 h 45720"/>
                <a:gd name="connsiteX21" fmla="*/ 73152 w 91440"/>
                <a:gd name="connsiteY21" fmla="*/ 56758 h 45720"/>
                <a:gd name="connsiteX22" fmla="*/ 82296 w 91440"/>
                <a:gd name="connsiteY22" fmla="*/ 56758 h 45720"/>
                <a:gd name="connsiteX23" fmla="*/ 109728 w 91440"/>
                <a:gd name="connsiteY23" fmla="*/ 43042 h 45720"/>
                <a:gd name="connsiteX24" fmla="*/ 109728 w 91440"/>
                <a:gd name="connsiteY24" fmla="*/ 43042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1440" h="45720">
                  <a:moveTo>
                    <a:pt x="109728" y="43042"/>
                  </a:moveTo>
                  <a:cubicBezTo>
                    <a:pt x="109728" y="43042"/>
                    <a:pt x="109728" y="43042"/>
                    <a:pt x="109728" y="43042"/>
                  </a:cubicBezTo>
                  <a:cubicBezTo>
                    <a:pt x="105156" y="38470"/>
                    <a:pt x="96012" y="38470"/>
                    <a:pt x="91440" y="38470"/>
                  </a:cubicBezTo>
                  <a:cubicBezTo>
                    <a:pt x="96012" y="38470"/>
                    <a:pt x="100584" y="33898"/>
                    <a:pt x="100584" y="29326"/>
                  </a:cubicBezTo>
                  <a:cubicBezTo>
                    <a:pt x="100584" y="24754"/>
                    <a:pt x="91440" y="20182"/>
                    <a:pt x="86868" y="20182"/>
                  </a:cubicBezTo>
                  <a:cubicBezTo>
                    <a:pt x="86868" y="20182"/>
                    <a:pt x="86868" y="15610"/>
                    <a:pt x="86868" y="15610"/>
                  </a:cubicBezTo>
                  <a:cubicBezTo>
                    <a:pt x="82296" y="15610"/>
                    <a:pt x="82296" y="15610"/>
                    <a:pt x="77724" y="15610"/>
                  </a:cubicBezTo>
                  <a:cubicBezTo>
                    <a:pt x="77724" y="6466"/>
                    <a:pt x="68580" y="15610"/>
                    <a:pt x="64008" y="15610"/>
                  </a:cubicBezTo>
                  <a:cubicBezTo>
                    <a:pt x="64008" y="15610"/>
                    <a:pt x="64008" y="11038"/>
                    <a:pt x="64008" y="11038"/>
                  </a:cubicBezTo>
                  <a:cubicBezTo>
                    <a:pt x="68580" y="11038"/>
                    <a:pt x="68580" y="6466"/>
                    <a:pt x="68580" y="6466"/>
                  </a:cubicBezTo>
                  <a:cubicBezTo>
                    <a:pt x="68580" y="15610"/>
                    <a:pt x="73152" y="11038"/>
                    <a:pt x="77724" y="1894"/>
                  </a:cubicBezTo>
                  <a:cubicBezTo>
                    <a:pt x="77724" y="-2678"/>
                    <a:pt x="68580" y="1894"/>
                    <a:pt x="68580" y="6466"/>
                  </a:cubicBezTo>
                  <a:cubicBezTo>
                    <a:pt x="54864" y="-2678"/>
                    <a:pt x="45720" y="15610"/>
                    <a:pt x="36576" y="24754"/>
                  </a:cubicBezTo>
                  <a:cubicBezTo>
                    <a:pt x="32004" y="29326"/>
                    <a:pt x="27432" y="33898"/>
                    <a:pt x="22860" y="43042"/>
                  </a:cubicBezTo>
                  <a:cubicBezTo>
                    <a:pt x="18288" y="47614"/>
                    <a:pt x="4572" y="47614"/>
                    <a:pt x="0" y="52186"/>
                  </a:cubicBezTo>
                  <a:cubicBezTo>
                    <a:pt x="4572" y="56758"/>
                    <a:pt x="22860" y="52186"/>
                    <a:pt x="27432" y="52186"/>
                  </a:cubicBezTo>
                  <a:cubicBezTo>
                    <a:pt x="27432" y="56758"/>
                    <a:pt x="18288" y="61330"/>
                    <a:pt x="22860" y="65902"/>
                  </a:cubicBezTo>
                  <a:cubicBezTo>
                    <a:pt x="27432" y="70474"/>
                    <a:pt x="36576" y="65902"/>
                    <a:pt x="36576" y="65902"/>
                  </a:cubicBezTo>
                  <a:cubicBezTo>
                    <a:pt x="50292" y="61330"/>
                    <a:pt x="59436" y="52186"/>
                    <a:pt x="73152" y="47614"/>
                  </a:cubicBezTo>
                  <a:cubicBezTo>
                    <a:pt x="73152" y="47614"/>
                    <a:pt x="73152" y="47614"/>
                    <a:pt x="68580" y="47614"/>
                  </a:cubicBezTo>
                  <a:cubicBezTo>
                    <a:pt x="73152" y="47614"/>
                    <a:pt x="73152" y="47614"/>
                    <a:pt x="77724" y="52186"/>
                  </a:cubicBezTo>
                  <a:cubicBezTo>
                    <a:pt x="77724" y="52186"/>
                    <a:pt x="73152" y="52186"/>
                    <a:pt x="73152" y="56758"/>
                  </a:cubicBezTo>
                  <a:cubicBezTo>
                    <a:pt x="73152" y="56758"/>
                    <a:pt x="82296" y="56758"/>
                    <a:pt x="82296" y="56758"/>
                  </a:cubicBezTo>
                  <a:cubicBezTo>
                    <a:pt x="96012" y="52186"/>
                    <a:pt x="100584" y="52186"/>
                    <a:pt x="109728" y="43042"/>
                  </a:cubicBezTo>
                  <a:cubicBezTo>
                    <a:pt x="109728" y="47614"/>
                    <a:pt x="109728" y="43042"/>
                    <a:pt x="109728" y="4304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80" name="Freeform: Shape 860">
              <a:extLst>
                <a:ext uri="{FF2B5EF4-FFF2-40B4-BE49-F238E27FC236}">
                  <a16:creationId xmlns:a16="http://schemas.microsoft.com/office/drawing/2014/main" id="{F44A0613-8A86-F84E-8F33-C66F1BD606C9}"/>
                </a:ext>
              </a:extLst>
            </p:cNvPr>
            <p:cNvSpPr/>
            <p:nvPr/>
          </p:nvSpPr>
          <p:spPr>
            <a:xfrm>
              <a:off x="6350507" y="2528115"/>
              <a:ext cx="45720" cy="45720"/>
            </a:xfrm>
            <a:custGeom>
              <a:avLst/>
              <a:gdLst>
                <a:gd name="connsiteX0" fmla="*/ 9144 w 0"/>
                <a:gd name="connsiteY0" fmla="*/ 4572 h 0"/>
                <a:gd name="connsiteX1" fmla="*/ 0 w 0"/>
                <a:gd name="connsiteY1" fmla="*/ 9144 h 0"/>
                <a:gd name="connsiteX2" fmla="*/ 0 w 0"/>
                <a:gd name="connsiteY2" fmla="*/ 13716 h 0"/>
                <a:gd name="connsiteX3" fmla="*/ 41148 w 0"/>
                <a:gd name="connsiteY3" fmla="*/ 0 h 0"/>
                <a:gd name="connsiteX4" fmla="*/ 9144 w 0"/>
                <a:gd name="connsiteY4" fmla="*/ 4572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9144" y="4572"/>
                  </a:moveTo>
                  <a:cubicBezTo>
                    <a:pt x="4572" y="9144"/>
                    <a:pt x="0" y="9144"/>
                    <a:pt x="0" y="9144"/>
                  </a:cubicBezTo>
                  <a:cubicBezTo>
                    <a:pt x="0" y="13716"/>
                    <a:pt x="0" y="13716"/>
                    <a:pt x="0" y="13716"/>
                  </a:cubicBezTo>
                  <a:cubicBezTo>
                    <a:pt x="13716" y="18288"/>
                    <a:pt x="32004" y="9144"/>
                    <a:pt x="41148" y="0"/>
                  </a:cubicBezTo>
                  <a:cubicBezTo>
                    <a:pt x="32004" y="0"/>
                    <a:pt x="13716" y="0"/>
                    <a:pt x="9144"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81" name="Freeform: Shape 861">
              <a:extLst>
                <a:ext uri="{FF2B5EF4-FFF2-40B4-BE49-F238E27FC236}">
                  <a16:creationId xmlns:a16="http://schemas.microsoft.com/office/drawing/2014/main" id="{36BF9766-3B5B-7246-824E-E3E347126677}"/>
                </a:ext>
              </a:extLst>
            </p:cNvPr>
            <p:cNvSpPr/>
            <p:nvPr/>
          </p:nvSpPr>
          <p:spPr>
            <a:xfrm>
              <a:off x="6350507" y="2390955"/>
              <a:ext cx="45720" cy="45720"/>
            </a:xfrm>
            <a:custGeom>
              <a:avLst/>
              <a:gdLst>
                <a:gd name="connsiteX0" fmla="*/ 4572 w 0"/>
                <a:gd name="connsiteY0" fmla="*/ 0 h 0"/>
                <a:gd name="connsiteX1" fmla="*/ 0 w 0"/>
                <a:gd name="connsiteY1" fmla="*/ 4572 h 0"/>
                <a:gd name="connsiteX2" fmla="*/ 4572 w 0"/>
                <a:gd name="connsiteY2" fmla="*/ 0 h 0"/>
              </a:gdLst>
              <a:ahLst/>
              <a:cxnLst>
                <a:cxn ang="0">
                  <a:pos x="connsiteX0" y="connsiteY0"/>
                </a:cxn>
                <a:cxn ang="0">
                  <a:pos x="connsiteX1" y="connsiteY1"/>
                </a:cxn>
                <a:cxn ang="0">
                  <a:pos x="connsiteX2" y="connsiteY2"/>
                </a:cxn>
              </a:cxnLst>
              <a:rect l="l" t="t" r="r" b="b"/>
              <a:pathLst>
                <a:path>
                  <a:moveTo>
                    <a:pt x="4572" y="0"/>
                  </a:moveTo>
                  <a:cubicBezTo>
                    <a:pt x="4572" y="0"/>
                    <a:pt x="0" y="0"/>
                    <a:pt x="0" y="4572"/>
                  </a:cubicBezTo>
                  <a:cubicBezTo>
                    <a:pt x="0" y="4572"/>
                    <a:pt x="0" y="4572"/>
                    <a:pt x="457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82" name="Freeform: Shape 862">
              <a:extLst>
                <a:ext uri="{FF2B5EF4-FFF2-40B4-BE49-F238E27FC236}">
                  <a16:creationId xmlns:a16="http://schemas.microsoft.com/office/drawing/2014/main" id="{057F8AC0-D26F-934A-880D-626BB8131AF1}"/>
                </a:ext>
              </a:extLst>
            </p:cNvPr>
            <p:cNvSpPr/>
            <p:nvPr/>
          </p:nvSpPr>
          <p:spPr>
            <a:xfrm>
              <a:off x="6414515" y="254183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83" name="Freeform: Shape 863">
              <a:extLst>
                <a:ext uri="{FF2B5EF4-FFF2-40B4-BE49-F238E27FC236}">
                  <a16:creationId xmlns:a16="http://schemas.microsoft.com/office/drawing/2014/main" id="{2A85A088-D9FD-D748-8714-4381295D00A0}"/>
                </a:ext>
              </a:extLst>
            </p:cNvPr>
            <p:cNvSpPr/>
            <p:nvPr/>
          </p:nvSpPr>
          <p:spPr>
            <a:xfrm>
              <a:off x="6398306" y="2537259"/>
              <a:ext cx="45720" cy="45720"/>
            </a:xfrm>
            <a:custGeom>
              <a:avLst/>
              <a:gdLst>
                <a:gd name="connsiteX0" fmla="*/ 2492 w 0"/>
                <a:gd name="connsiteY0" fmla="*/ 18288 h 0"/>
                <a:gd name="connsiteX1" fmla="*/ 20780 w 0"/>
                <a:gd name="connsiteY1" fmla="*/ 0 h 0"/>
                <a:gd name="connsiteX2" fmla="*/ 2492 w 0"/>
                <a:gd name="connsiteY2" fmla="*/ 18288 h 0"/>
              </a:gdLst>
              <a:ahLst/>
              <a:cxnLst>
                <a:cxn ang="0">
                  <a:pos x="connsiteX0" y="connsiteY0"/>
                </a:cxn>
                <a:cxn ang="0">
                  <a:pos x="connsiteX1" y="connsiteY1"/>
                </a:cxn>
                <a:cxn ang="0">
                  <a:pos x="connsiteX2" y="connsiteY2"/>
                </a:cxn>
              </a:cxnLst>
              <a:rect l="l" t="t" r="r" b="b"/>
              <a:pathLst>
                <a:path>
                  <a:moveTo>
                    <a:pt x="2492" y="18288"/>
                  </a:moveTo>
                  <a:cubicBezTo>
                    <a:pt x="7064" y="27432"/>
                    <a:pt x="29924" y="4572"/>
                    <a:pt x="20780" y="0"/>
                  </a:cubicBezTo>
                  <a:cubicBezTo>
                    <a:pt x="11636" y="0"/>
                    <a:pt x="-6652" y="13716"/>
                    <a:pt x="2492" y="18288"/>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84" name="Freeform: Shape 864">
              <a:extLst>
                <a:ext uri="{FF2B5EF4-FFF2-40B4-BE49-F238E27FC236}">
                  <a16:creationId xmlns:a16="http://schemas.microsoft.com/office/drawing/2014/main" id="{50E0427E-094B-3D49-94FC-44BFF57A9F05}"/>
                </a:ext>
              </a:extLst>
            </p:cNvPr>
            <p:cNvSpPr/>
            <p:nvPr/>
          </p:nvSpPr>
          <p:spPr>
            <a:xfrm>
              <a:off x="6620255" y="236352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85" name="Freeform: Shape 865">
              <a:extLst>
                <a:ext uri="{FF2B5EF4-FFF2-40B4-BE49-F238E27FC236}">
                  <a16:creationId xmlns:a16="http://schemas.microsoft.com/office/drawing/2014/main" id="{15F51B5B-B1BE-7843-A87B-DD5F4ADE40F4}"/>
                </a:ext>
              </a:extLst>
            </p:cNvPr>
            <p:cNvSpPr/>
            <p:nvPr/>
          </p:nvSpPr>
          <p:spPr>
            <a:xfrm>
              <a:off x="6515099" y="249153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86" name="Freeform: Shape 866">
              <a:extLst>
                <a:ext uri="{FF2B5EF4-FFF2-40B4-BE49-F238E27FC236}">
                  <a16:creationId xmlns:a16="http://schemas.microsoft.com/office/drawing/2014/main" id="{E5F0C7A7-8CDD-E947-BD62-AA04D98353DA}"/>
                </a:ext>
              </a:extLst>
            </p:cNvPr>
            <p:cNvSpPr/>
            <p:nvPr/>
          </p:nvSpPr>
          <p:spPr>
            <a:xfrm>
              <a:off x="6519671" y="248696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87" name="Freeform: Shape 867">
              <a:extLst>
                <a:ext uri="{FF2B5EF4-FFF2-40B4-BE49-F238E27FC236}">
                  <a16:creationId xmlns:a16="http://schemas.microsoft.com/office/drawing/2014/main" id="{079F788A-53C5-014A-A290-BCD2179041E5}"/>
                </a:ext>
              </a:extLst>
            </p:cNvPr>
            <p:cNvSpPr/>
            <p:nvPr/>
          </p:nvSpPr>
          <p:spPr>
            <a:xfrm>
              <a:off x="6537959" y="249611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88" name="Freeform: Shape 868">
              <a:extLst>
                <a:ext uri="{FF2B5EF4-FFF2-40B4-BE49-F238E27FC236}">
                  <a16:creationId xmlns:a16="http://schemas.microsoft.com/office/drawing/2014/main" id="{52762C9B-17E4-9348-A5D5-E73C23C0EFFD}"/>
                </a:ext>
              </a:extLst>
            </p:cNvPr>
            <p:cNvSpPr/>
            <p:nvPr/>
          </p:nvSpPr>
          <p:spPr>
            <a:xfrm>
              <a:off x="6647687" y="238181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89" name="Freeform: Shape 869">
              <a:extLst>
                <a:ext uri="{FF2B5EF4-FFF2-40B4-BE49-F238E27FC236}">
                  <a16:creationId xmlns:a16="http://schemas.microsoft.com/office/drawing/2014/main" id="{F601445F-6175-1642-BED1-2C2BF23E1126}"/>
                </a:ext>
              </a:extLst>
            </p:cNvPr>
            <p:cNvSpPr/>
            <p:nvPr/>
          </p:nvSpPr>
          <p:spPr>
            <a:xfrm>
              <a:off x="6688835" y="239552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90" name="Freeform: Shape 870">
              <a:extLst>
                <a:ext uri="{FF2B5EF4-FFF2-40B4-BE49-F238E27FC236}">
                  <a16:creationId xmlns:a16="http://schemas.microsoft.com/office/drawing/2014/main" id="{33EFEE25-F2B8-7041-B962-1B07BD89C85F}"/>
                </a:ext>
              </a:extLst>
            </p:cNvPr>
            <p:cNvSpPr/>
            <p:nvPr/>
          </p:nvSpPr>
          <p:spPr>
            <a:xfrm>
              <a:off x="6675119" y="241381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91" name="Freeform: Shape 871">
              <a:extLst>
                <a:ext uri="{FF2B5EF4-FFF2-40B4-BE49-F238E27FC236}">
                  <a16:creationId xmlns:a16="http://schemas.microsoft.com/office/drawing/2014/main" id="{7CF7B834-958C-EB4E-BABF-D37CE228B815}"/>
                </a:ext>
              </a:extLst>
            </p:cNvPr>
            <p:cNvSpPr/>
            <p:nvPr/>
          </p:nvSpPr>
          <p:spPr>
            <a:xfrm>
              <a:off x="6752843" y="245953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92" name="Freeform: Shape 872">
              <a:extLst>
                <a:ext uri="{FF2B5EF4-FFF2-40B4-BE49-F238E27FC236}">
                  <a16:creationId xmlns:a16="http://schemas.microsoft.com/office/drawing/2014/main" id="{48150631-F9B6-0A46-90A8-ADF3DFAD88FE}"/>
                </a:ext>
              </a:extLst>
            </p:cNvPr>
            <p:cNvSpPr/>
            <p:nvPr/>
          </p:nvSpPr>
          <p:spPr>
            <a:xfrm>
              <a:off x="6752843" y="245953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93" name="Freeform: Shape 873">
              <a:extLst>
                <a:ext uri="{FF2B5EF4-FFF2-40B4-BE49-F238E27FC236}">
                  <a16:creationId xmlns:a16="http://schemas.microsoft.com/office/drawing/2014/main" id="{10404BDD-125B-F747-8995-FD56411292A3}"/>
                </a:ext>
              </a:extLst>
            </p:cNvPr>
            <p:cNvSpPr/>
            <p:nvPr/>
          </p:nvSpPr>
          <p:spPr>
            <a:xfrm>
              <a:off x="6725411" y="245039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94" name="Freeform: Shape 874">
              <a:extLst>
                <a:ext uri="{FF2B5EF4-FFF2-40B4-BE49-F238E27FC236}">
                  <a16:creationId xmlns:a16="http://schemas.microsoft.com/office/drawing/2014/main" id="{02EE32E3-25F9-064E-ADEB-C77C3536CB0C}"/>
                </a:ext>
              </a:extLst>
            </p:cNvPr>
            <p:cNvSpPr/>
            <p:nvPr/>
          </p:nvSpPr>
          <p:spPr>
            <a:xfrm>
              <a:off x="6401458" y="2314660"/>
              <a:ext cx="320040" cy="182880"/>
            </a:xfrm>
            <a:custGeom>
              <a:avLst/>
              <a:gdLst>
                <a:gd name="connsiteX0" fmla="*/ 337669 w 320040"/>
                <a:gd name="connsiteY0" fmla="*/ 135731 h 182880"/>
                <a:gd name="connsiteX1" fmla="*/ 333097 w 320040"/>
                <a:gd name="connsiteY1" fmla="*/ 135731 h 182880"/>
                <a:gd name="connsiteX2" fmla="*/ 337669 w 320040"/>
                <a:gd name="connsiteY2" fmla="*/ 135731 h 182880"/>
                <a:gd name="connsiteX3" fmla="*/ 328525 w 320040"/>
                <a:gd name="connsiteY3" fmla="*/ 135731 h 182880"/>
                <a:gd name="connsiteX4" fmla="*/ 333097 w 320040"/>
                <a:gd name="connsiteY4" fmla="*/ 131159 h 182880"/>
                <a:gd name="connsiteX5" fmla="*/ 346813 w 320040"/>
                <a:gd name="connsiteY5" fmla="*/ 126587 h 182880"/>
                <a:gd name="connsiteX6" fmla="*/ 333097 w 320040"/>
                <a:gd name="connsiteY6" fmla="*/ 131159 h 182880"/>
                <a:gd name="connsiteX7" fmla="*/ 337669 w 320040"/>
                <a:gd name="connsiteY7" fmla="*/ 126587 h 182880"/>
                <a:gd name="connsiteX8" fmla="*/ 323953 w 320040"/>
                <a:gd name="connsiteY8" fmla="*/ 126587 h 182880"/>
                <a:gd name="connsiteX9" fmla="*/ 323953 w 320040"/>
                <a:gd name="connsiteY9" fmla="*/ 122015 h 182880"/>
                <a:gd name="connsiteX10" fmla="*/ 328525 w 320040"/>
                <a:gd name="connsiteY10" fmla="*/ 122015 h 182880"/>
                <a:gd name="connsiteX11" fmla="*/ 323953 w 320040"/>
                <a:gd name="connsiteY11" fmla="*/ 122015 h 182880"/>
                <a:gd name="connsiteX12" fmla="*/ 323953 w 320040"/>
                <a:gd name="connsiteY12" fmla="*/ 122015 h 182880"/>
                <a:gd name="connsiteX13" fmla="*/ 314809 w 320040"/>
                <a:gd name="connsiteY13" fmla="*/ 122015 h 182880"/>
                <a:gd name="connsiteX14" fmla="*/ 319381 w 320040"/>
                <a:gd name="connsiteY14" fmla="*/ 122015 h 182880"/>
                <a:gd name="connsiteX15" fmla="*/ 310237 w 320040"/>
                <a:gd name="connsiteY15" fmla="*/ 122015 h 182880"/>
                <a:gd name="connsiteX16" fmla="*/ 301093 w 320040"/>
                <a:gd name="connsiteY16" fmla="*/ 122015 h 182880"/>
                <a:gd name="connsiteX17" fmla="*/ 296521 w 320040"/>
                <a:gd name="connsiteY17" fmla="*/ 122015 h 182880"/>
                <a:gd name="connsiteX18" fmla="*/ 296521 w 320040"/>
                <a:gd name="connsiteY18" fmla="*/ 122015 h 182880"/>
                <a:gd name="connsiteX19" fmla="*/ 301093 w 320040"/>
                <a:gd name="connsiteY19" fmla="*/ 122015 h 182880"/>
                <a:gd name="connsiteX20" fmla="*/ 301093 w 320040"/>
                <a:gd name="connsiteY20" fmla="*/ 122015 h 182880"/>
                <a:gd name="connsiteX21" fmla="*/ 305665 w 320040"/>
                <a:gd name="connsiteY21" fmla="*/ 117443 h 182880"/>
                <a:gd name="connsiteX22" fmla="*/ 296521 w 320040"/>
                <a:gd name="connsiteY22" fmla="*/ 122015 h 182880"/>
                <a:gd name="connsiteX23" fmla="*/ 296521 w 320040"/>
                <a:gd name="connsiteY23" fmla="*/ 122015 h 182880"/>
                <a:gd name="connsiteX24" fmla="*/ 301093 w 320040"/>
                <a:gd name="connsiteY24" fmla="*/ 122015 h 182880"/>
                <a:gd name="connsiteX25" fmla="*/ 296521 w 320040"/>
                <a:gd name="connsiteY25" fmla="*/ 122015 h 182880"/>
                <a:gd name="connsiteX26" fmla="*/ 305665 w 320040"/>
                <a:gd name="connsiteY26" fmla="*/ 122015 h 182880"/>
                <a:gd name="connsiteX27" fmla="*/ 278233 w 320040"/>
                <a:gd name="connsiteY27" fmla="*/ 117443 h 182880"/>
                <a:gd name="connsiteX28" fmla="*/ 287377 w 320040"/>
                <a:gd name="connsiteY28" fmla="*/ 117443 h 182880"/>
                <a:gd name="connsiteX29" fmla="*/ 282805 w 320040"/>
                <a:gd name="connsiteY29" fmla="*/ 117443 h 182880"/>
                <a:gd name="connsiteX30" fmla="*/ 287377 w 320040"/>
                <a:gd name="connsiteY30" fmla="*/ 117443 h 182880"/>
                <a:gd name="connsiteX31" fmla="*/ 282805 w 320040"/>
                <a:gd name="connsiteY31" fmla="*/ 117443 h 182880"/>
                <a:gd name="connsiteX32" fmla="*/ 282805 w 320040"/>
                <a:gd name="connsiteY32" fmla="*/ 117443 h 182880"/>
                <a:gd name="connsiteX33" fmla="*/ 278233 w 320040"/>
                <a:gd name="connsiteY33" fmla="*/ 112871 h 182880"/>
                <a:gd name="connsiteX34" fmla="*/ 287377 w 320040"/>
                <a:gd name="connsiteY34" fmla="*/ 112871 h 182880"/>
                <a:gd name="connsiteX35" fmla="*/ 282805 w 320040"/>
                <a:gd name="connsiteY35" fmla="*/ 108299 h 182880"/>
                <a:gd name="connsiteX36" fmla="*/ 287377 w 320040"/>
                <a:gd name="connsiteY36" fmla="*/ 108299 h 182880"/>
                <a:gd name="connsiteX37" fmla="*/ 287377 w 320040"/>
                <a:gd name="connsiteY37" fmla="*/ 108299 h 182880"/>
                <a:gd name="connsiteX38" fmla="*/ 301093 w 320040"/>
                <a:gd name="connsiteY38" fmla="*/ 112871 h 182880"/>
                <a:gd name="connsiteX39" fmla="*/ 301093 w 320040"/>
                <a:gd name="connsiteY39" fmla="*/ 103727 h 182880"/>
                <a:gd name="connsiteX40" fmla="*/ 305665 w 320040"/>
                <a:gd name="connsiteY40" fmla="*/ 103727 h 182880"/>
                <a:gd name="connsiteX41" fmla="*/ 296521 w 320040"/>
                <a:gd name="connsiteY41" fmla="*/ 103727 h 182880"/>
                <a:gd name="connsiteX42" fmla="*/ 305665 w 320040"/>
                <a:gd name="connsiteY42" fmla="*/ 99155 h 182880"/>
                <a:gd name="connsiteX43" fmla="*/ 314809 w 320040"/>
                <a:gd name="connsiteY43" fmla="*/ 94583 h 182880"/>
                <a:gd name="connsiteX44" fmla="*/ 291949 w 320040"/>
                <a:gd name="connsiteY44" fmla="*/ 94583 h 182880"/>
                <a:gd name="connsiteX45" fmla="*/ 296521 w 320040"/>
                <a:gd name="connsiteY45" fmla="*/ 90011 h 182880"/>
                <a:gd name="connsiteX46" fmla="*/ 291949 w 320040"/>
                <a:gd name="connsiteY46" fmla="*/ 85439 h 182880"/>
                <a:gd name="connsiteX47" fmla="*/ 305665 w 320040"/>
                <a:gd name="connsiteY47" fmla="*/ 76295 h 182880"/>
                <a:gd name="connsiteX48" fmla="*/ 282805 w 320040"/>
                <a:gd name="connsiteY48" fmla="*/ 76295 h 182880"/>
                <a:gd name="connsiteX49" fmla="*/ 291949 w 320040"/>
                <a:gd name="connsiteY49" fmla="*/ 71723 h 182880"/>
                <a:gd name="connsiteX50" fmla="*/ 278233 w 320040"/>
                <a:gd name="connsiteY50" fmla="*/ 71723 h 182880"/>
                <a:gd name="connsiteX51" fmla="*/ 264517 w 320040"/>
                <a:gd name="connsiteY51" fmla="*/ 53435 h 182880"/>
                <a:gd name="connsiteX52" fmla="*/ 269089 w 320040"/>
                <a:gd name="connsiteY52" fmla="*/ 53435 h 182880"/>
                <a:gd name="connsiteX53" fmla="*/ 264517 w 320040"/>
                <a:gd name="connsiteY53" fmla="*/ 53435 h 182880"/>
                <a:gd name="connsiteX54" fmla="*/ 250801 w 320040"/>
                <a:gd name="connsiteY54" fmla="*/ 44291 h 182880"/>
                <a:gd name="connsiteX55" fmla="*/ 250801 w 320040"/>
                <a:gd name="connsiteY55" fmla="*/ 44291 h 182880"/>
                <a:gd name="connsiteX56" fmla="*/ 241657 w 320040"/>
                <a:gd name="connsiteY56" fmla="*/ 48863 h 182880"/>
                <a:gd name="connsiteX57" fmla="*/ 241657 w 320040"/>
                <a:gd name="connsiteY57" fmla="*/ 48863 h 182880"/>
                <a:gd name="connsiteX58" fmla="*/ 237085 w 320040"/>
                <a:gd name="connsiteY58" fmla="*/ 48863 h 182880"/>
                <a:gd name="connsiteX59" fmla="*/ 241657 w 320040"/>
                <a:gd name="connsiteY59" fmla="*/ 44291 h 182880"/>
                <a:gd name="connsiteX60" fmla="*/ 241657 w 320040"/>
                <a:gd name="connsiteY60" fmla="*/ 44291 h 182880"/>
                <a:gd name="connsiteX61" fmla="*/ 237085 w 320040"/>
                <a:gd name="connsiteY61" fmla="*/ 48863 h 182880"/>
                <a:gd name="connsiteX62" fmla="*/ 232513 w 320040"/>
                <a:gd name="connsiteY62" fmla="*/ 48863 h 182880"/>
                <a:gd name="connsiteX63" fmla="*/ 237085 w 320040"/>
                <a:gd name="connsiteY63" fmla="*/ 44291 h 182880"/>
                <a:gd name="connsiteX64" fmla="*/ 232513 w 320040"/>
                <a:gd name="connsiteY64" fmla="*/ 44291 h 182880"/>
                <a:gd name="connsiteX65" fmla="*/ 237085 w 320040"/>
                <a:gd name="connsiteY65" fmla="*/ 44291 h 182880"/>
                <a:gd name="connsiteX66" fmla="*/ 223369 w 320040"/>
                <a:gd name="connsiteY66" fmla="*/ 44291 h 182880"/>
                <a:gd name="connsiteX67" fmla="*/ 232513 w 320040"/>
                <a:gd name="connsiteY67" fmla="*/ 39719 h 182880"/>
                <a:gd name="connsiteX68" fmla="*/ 223369 w 320040"/>
                <a:gd name="connsiteY68" fmla="*/ 35147 h 182880"/>
                <a:gd name="connsiteX69" fmla="*/ 205081 w 320040"/>
                <a:gd name="connsiteY69" fmla="*/ 26003 h 182880"/>
                <a:gd name="connsiteX70" fmla="*/ 177649 w 320040"/>
                <a:gd name="connsiteY70" fmla="*/ 35147 h 182880"/>
                <a:gd name="connsiteX71" fmla="*/ 173077 w 320040"/>
                <a:gd name="connsiteY71" fmla="*/ 39719 h 182880"/>
                <a:gd name="connsiteX72" fmla="*/ 173077 w 320040"/>
                <a:gd name="connsiteY72" fmla="*/ 39719 h 182880"/>
                <a:gd name="connsiteX73" fmla="*/ 163933 w 320040"/>
                <a:gd name="connsiteY73" fmla="*/ 39719 h 182880"/>
                <a:gd name="connsiteX74" fmla="*/ 163933 w 320040"/>
                <a:gd name="connsiteY74" fmla="*/ 39719 h 182880"/>
                <a:gd name="connsiteX75" fmla="*/ 163933 w 320040"/>
                <a:gd name="connsiteY75" fmla="*/ 30575 h 182880"/>
                <a:gd name="connsiteX76" fmla="*/ 163933 w 320040"/>
                <a:gd name="connsiteY76" fmla="*/ 26003 h 182880"/>
                <a:gd name="connsiteX77" fmla="*/ 159361 w 320040"/>
                <a:gd name="connsiteY77" fmla="*/ 30575 h 182880"/>
                <a:gd name="connsiteX78" fmla="*/ 163933 w 320040"/>
                <a:gd name="connsiteY78" fmla="*/ 26003 h 182880"/>
                <a:gd name="connsiteX79" fmla="*/ 154789 w 320040"/>
                <a:gd name="connsiteY79" fmla="*/ 30575 h 182880"/>
                <a:gd name="connsiteX80" fmla="*/ 145645 w 320040"/>
                <a:gd name="connsiteY80" fmla="*/ 35147 h 182880"/>
                <a:gd name="connsiteX81" fmla="*/ 145645 w 320040"/>
                <a:gd name="connsiteY81" fmla="*/ 35147 h 182880"/>
                <a:gd name="connsiteX82" fmla="*/ 154789 w 320040"/>
                <a:gd name="connsiteY82" fmla="*/ 30575 h 182880"/>
                <a:gd name="connsiteX83" fmla="*/ 150217 w 320040"/>
                <a:gd name="connsiteY83" fmla="*/ 30575 h 182880"/>
                <a:gd name="connsiteX84" fmla="*/ 159361 w 320040"/>
                <a:gd name="connsiteY84" fmla="*/ 26003 h 182880"/>
                <a:gd name="connsiteX85" fmla="*/ 159361 w 320040"/>
                <a:gd name="connsiteY85" fmla="*/ 21431 h 182880"/>
                <a:gd name="connsiteX86" fmla="*/ 154789 w 320040"/>
                <a:gd name="connsiteY86" fmla="*/ 16859 h 182880"/>
                <a:gd name="connsiteX87" fmla="*/ 131929 w 320040"/>
                <a:gd name="connsiteY87" fmla="*/ 7715 h 182880"/>
                <a:gd name="connsiteX88" fmla="*/ 118213 w 320040"/>
                <a:gd name="connsiteY88" fmla="*/ 12287 h 182880"/>
                <a:gd name="connsiteX89" fmla="*/ 118213 w 320040"/>
                <a:gd name="connsiteY89" fmla="*/ 16859 h 182880"/>
                <a:gd name="connsiteX90" fmla="*/ 104497 w 320040"/>
                <a:gd name="connsiteY90" fmla="*/ 16859 h 182880"/>
                <a:gd name="connsiteX91" fmla="*/ 95353 w 320040"/>
                <a:gd name="connsiteY91" fmla="*/ 16859 h 182880"/>
                <a:gd name="connsiteX92" fmla="*/ 99925 w 320040"/>
                <a:gd name="connsiteY92" fmla="*/ 21431 h 182880"/>
                <a:gd name="connsiteX93" fmla="*/ 86209 w 320040"/>
                <a:gd name="connsiteY93" fmla="*/ 21431 h 182880"/>
                <a:gd name="connsiteX94" fmla="*/ 86209 w 320040"/>
                <a:gd name="connsiteY94" fmla="*/ 21431 h 182880"/>
                <a:gd name="connsiteX95" fmla="*/ 77065 w 320040"/>
                <a:gd name="connsiteY95" fmla="*/ 26003 h 182880"/>
                <a:gd name="connsiteX96" fmla="*/ 86209 w 320040"/>
                <a:gd name="connsiteY96" fmla="*/ 30575 h 182880"/>
                <a:gd name="connsiteX97" fmla="*/ 86209 w 320040"/>
                <a:gd name="connsiteY97" fmla="*/ 35147 h 182880"/>
                <a:gd name="connsiteX98" fmla="*/ 63349 w 320040"/>
                <a:gd name="connsiteY98" fmla="*/ 39719 h 182880"/>
                <a:gd name="connsiteX99" fmla="*/ 67921 w 320040"/>
                <a:gd name="connsiteY99" fmla="*/ 44291 h 182880"/>
                <a:gd name="connsiteX100" fmla="*/ 63349 w 320040"/>
                <a:gd name="connsiteY100" fmla="*/ 44291 h 182880"/>
                <a:gd name="connsiteX101" fmla="*/ 72493 w 320040"/>
                <a:gd name="connsiteY101" fmla="*/ 48863 h 182880"/>
                <a:gd name="connsiteX102" fmla="*/ 67921 w 320040"/>
                <a:gd name="connsiteY102" fmla="*/ 53435 h 182880"/>
                <a:gd name="connsiteX103" fmla="*/ 63349 w 320040"/>
                <a:gd name="connsiteY103" fmla="*/ 53435 h 182880"/>
                <a:gd name="connsiteX104" fmla="*/ 63349 w 320040"/>
                <a:gd name="connsiteY104" fmla="*/ 44291 h 182880"/>
                <a:gd name="connsiteX105" fmla="*/ 67921 w 320040"/>
                <a:gd name="connsiteY105" fmla="*/ 26003 h 182880"/>
                <a:gd name="connsiteX106" fmla="*/ 109069 w 320040"/>
                <a:gd name="connsiteY106" fmla="*/ 3143 h 182880"/>
                <a:gd name="connsiteX107" fmla="*/ 54205 w 320040"/>
                <a:gd name="connsiteY107" fmla="*/ 7715 h 182880"/>
                <a:gd name="connsiteX108" fmla="*/ 22201 w 320040"/>
                <a:gd name="connsiteY108" fmla="*/ 30575 h 182880"/>
                <a:gd name="connsiteX109" fmla="*/ 3912 w 320040"/>
                <a:gd name="connsiteY109" fmla="*/ 48863 h 182880"/>
                <a:gd name="connsiteX110" fmla="*/ 17629 w 320040"/>
                <a:gd name="connsiteY110" fmla="*/ 48863 h 182880"/>
                <a:gd name="connsiteX111" fmla="*/ 31345 w 320040"/>
                <a:gd name="connsiteY111" fmla="*/ 48863 h 182880"/>
                <a:gd name="connsiteX112" fmla="*/ 35917 w 320040"/>
                <a:gd name="connsiteY112" fmla="*/ 53435 h 182880"/>
                <a:gd name="connsiteX113" fmla="*/ 3912 w 320040"/>
                <a:gd name="connsiteY113" fmla="*/ 53435 h 182880"/>
                <a:gd name="connsiteX114" fmla="*/ 3912 w 320040"/>
                <a:gd name="connsiteY114" fmla="*/ 53435 h 182880"/>
                <a:gd name="connsiteX115" fmla="*/ 8485 w 320040"/>
                <a:gd name="connsiteY115" fmla="*/ 67151 h 182880"/>
                <a:gd name="connsiteX116" fmla="*/ 26772 w 320040"/>
                <a:gd name="connsiteY116" fmla="*/ 67151 h 182880"/>
                <a:gd name="connsiteX117" fmla="*/ 26772 w 320040"/>
                <a:gd name="connsiteY117" fmla="*/ 67151 h 182880"/>
                <a:gd name="connsiteX118" fmla="*/ 26772 w 320040"/>
                <a:gd name="connsiteY118" fmla="*/ 67151 h 182880"/>
                <a:gd name="connsiteX119" fmla="*/ 31345 w 320040"/>
                <a:gd name="connsiteY119" fmla="*/ 67151 h 182880"/>
                <a:gd name="connsiteX120" fmla="*/ 45061 w 320040"/>
                <a:gd name="connsiteY120" fmla="*/ 71723 h 182880"/>
                <a:gd name="connsiteX121" fmla="*/ 40489 w 320040"/>
                <a:gd name="connsiteY121" fmla="*/ 71723 h 182880"/>
                <a:gd name="connsiteX122" fmla="*/ 58777 w 320040"/>
                <a:gd name="connsiteY122" fmla="*/ 76295 h 182880"/>
                <a:gd name="connsiteX123" fmla="*/ 77065 w 320040"/>
                <a:gd name="connsiteY123" fmla="*/ 76295 h 182880"/>
                <a:gd name="connsiteX124" fmla="*/ 77065 w 320040"/>
                <a:gd name="connsiteY124" fmla="*/ 76295 h 182880"/>
                <a:gd name="connsiteX125" fmla="*/ 72493 w 320040"/>
                <a:gd name="connsiteY125" fmla="*/ 76295 h 182880"/>
                <a:gd name="connsiteX126" fmla="*/ 81637 w 320040"/>
                <a:gd name="connsiteY126" fmla="*/ 76295 h 182880"/>
                <a:gd name="connsiteX127" fmla="*/ 90781 w 320040"/>
                <a:gd name="connsiteY127" fmla="*/ 71723 h 182880"/>
                <a:gd name="connsiteX128" fmla="*/ 99925 w 320040"/>
                <a:gd name="connsiteY128" fmla="*/ 76295 h 182880"/>
                <a:gd name="connsiteX129" fmla="*/ 99925 w 320040"/>
                <a:gd name="connsiteY129" fmla="*/ 76295 h 182880"/>
                <a:gd name="connsiteX130" fmla="*/ 122785 w 320040"/>
                <a:gd name="connsiteY130" fmla="*/ 76295 h 182880"/>
                <a:gd name="connsiteX131" fmla="*/ 136501 w 320040"/>
                <a:gd name="connsiteY131" fmla="*/ 71723 h 182880"/>
                <a:gd name="connsiteX132" fmla="*/ 136501 w 320040"/>
                <a:gd name="connsiteY132" fmla="*/ 62579 h 182880"/>
                <a:gd name="connsiteX133" fmla="*/ 145645 w 320040"/>
                <a:gd name="connsiteY133" fmla="*/ 62579 h 182880"/>
                <a:gd name="connsiteX134" fmla="*/ 159361 w 320040"/>
                <a:gd name="connsiteY134" fmla="*/ 67151 h 182880"/>
                <a:gd name="connsiteX135" fmla="*/ 154789 w 320040"/>
                <a:gd name="connsiteY135" fmla="*/ 76295 h 182880"/>
                <a:gd name="connsiteX136" fmla="*/ 168505 w 320040"/>
                <a:gd name="connsiteY136" fmla="*/ 76295 h 182880"/>
                <a:gd name="connsiteX137" fmla="*/ 159361 w 320040"/>
                <a:gd name="connsiteY137" fmla="*/ 76295 h 182880"/>
                <a:gd name="connsiteX138" fmla="*/ 173077 w 320040"/>
                <a:gd name="connsiteY138" fmla="*/ 85439 h 182880"/>
                <a:gd name="connsiteX139" fmla="*/ 159361 w 320040"/>
                <a:gd name="connsiteY139" fmla="*/ 85439 h 182880"/>
                <a:gd name="connsiteX140" fmla="*/ 154789 w 320040"/>
                <a:gd name="connsiteY140" fmla="*/ 94583 h 182880"/>
                <a:gd name="connsiteX141" fmla="*/ 177649 w 320040"/>
                <a:gd name="connsiteY141" fmla="*/ 90011 h 182880"/>
                <a:gd name="connsiteX142" fmla="*/ 186793 w 320040"/>
                <a:gd name="connsiteY142" fmla="*/ 90011 h 182880"/>
                <a:gd name="connsiteX143" fmla="*/ 182221 w 320040"/>
                <a:gd name="connsiteY143" fmla="*/ 90011 h 182880"/>
                <a:gd name="connsiteX144" fmla="*/ 186793 w 320040"/>
                <a:gd name="connsiteY144" fmla="*/ 94583 h 182880"/>
                <a:gd name="connsiteX145" fmla="*/ 195937 w 320040"/>
                <a:gd name="connsiteY145" fmla="*/ 94583 h 182880"/>
                <a:gd name="connsiteX146" fmla="*/ 186793 w 320040"/>
                <a:gd name="connsiteY146" fmla="*/ 108299 h 182880"/>
                <a:gd name="connsiteX147" fmla="*/ 195937 w 320040"/>
                <a:gd name="connsiteY147" fmla="*/ 108299 h 182880"/>
                <a:gd name="connsiteX148" fmla="*/ 191365 w 320040"/>
                <a:gd name="connsiteY148" fmla="*/ 112871 h 182880"/>
                <a:gd name="connsiteX149" fmla="*/ 191365 w 320040"/>
                <a:gd name="connsiteY149" fmla="*/ 126587 h 182880"/>
                <a:gd name="connsiteX150" fmla="*/ 177649 w 320040"/>
                <a:gd name="connsiteY150" fmla="*/ 135731 h 182880"/>
                <a:gd name="connsiteX151" fmla="*/ 145645 w 320040"/>
                <a:gd name="connsiteY151" fmla="*/ 144875 h 182880"/>
                <a:gd name="connsiteX152" fmla="*/ 145645 w 320040"/>
                <a:gd name="connsiteY152" fmla="*/ 158591 h 182880"/>
                <a:gd name="connsiteX153" fmla="*/ 127357 w 320040"/>
                <a:gd name="connsiteY153" fmla="*/ 163163 h 182880"/>
                <a:gd name="connsiteX154" fmla="*/ 113641 w 320040"/>
                <a:gd name="connsiteY154" fmla="*/ 167735 h 182880"/>
                <a:gd name="connsiteX155" fmla="*/ 95353 w 320040"/>
                <a:gd name="connsiteY155" fmla="*/ 163163 h 182880"/>
                <a:gd name="connsiteX156" fmla="*/ 81637 w 320040"/>
                <a:gd name="connsiteY156" fmla="*/ 167735 h 182880"/>
                <a:gd name="connsiteX157" fmla="*/ 67921 w 320040"/>
                <a:gd name="connsiteY157" fmla="*/ 176879 h 182880"/>
                <a:gd name="connsiteX158" fmla="*/ 67921 w 320040"/>
                <a:gd name="connsiteY158" fmla="*/ 176879 h 182880"/>
                <a:gd name="connsiteX159" fmla="*/ 67921 w 320040"/>
                <a:gd name="connsiteY159" fmla="*/ 176879 h 182880"/>
                <a:gd name="connsiteX160" fmla="*/ 104497 w 320040"/>
                <a:gd name="connsiteY160" fmla="*/ 186023 h 182880"/>
                <a:gd name="connsiteX161" fmla="*/ 99925 w 320040"/>
                <a:gd name="connsiteY161" fmla="*/ 181451 h 182880"/>
                <a:gd name="connsiteX162" fmla="*/ 99925 w 320040"/>
                <a:gd name="connsiteY162" fmla="*/ 181451 h 182880"/>
                <a:gd name="connsiteX163" fmla="*/ 118213 w 320040"/>
                <a:gd name="connsiteY163" fmla="*/ 181451 h 182880"/>
                <a:gd name="connsiteX164" fmla="*/ 122785 w 320040"/>
                <a:gd name="connsiteY164" fmla="*/ 181451 h 182880"/>
                <a:gd name="connsiteX165" fmla="*/ 122785 w 320040"/>
                <a:gd name="connsiteY165" fmla="*/ 181451 h 182880"/>
                <a:gd name="connsiteX166" fmla="*/ 131929 w 320040"/>
                <a:gd name="connsiteY166" fmla="*/ 176879 h 182880"/>
                <a:gd name="connsiteX167" fmla="*/ 131929 w 320040"/>
                <a:gd name="connsiteY167" fmla="*/ 181451 h 182880"/>
                <a:gd name="connsiteX168" fmla="*/ 136501 w 320040"/>
                <a:gd name="connsiteY168" fmla="*/ 176879 h 182880"/>
                <a:gd name="connsiteX169" fmla="*/ 141073 w 320040"/>
                <a:gd name="connsiteY169" fmla="*/ 186023 h 182880"/>
                <a:gd name="connsiteX170" fmla="*/ 141073 w 320040"/>
                <a:gd name="connsiteY170" fmla="*/ 190595 h 182880"/>
                <a:gd name="connsiteX171" fmla="*/ 145645 w 320040"/>
                <a:gd name="connsiteY171" fmla="*/ 190595 h 182880"/>
                <a:gd name="connsiteX172" fmla="*/ 150217 w 320040"/>
                <a:gd name="connsiteY172" fmla="*/ 190595 h 182880"/>
                <a:gd name="connsiteX173" fmla="*/ 154789 w 320040"/>
                <a:gd name="connsiteY173" fmla="*/ 195167 h 182880"/>
                <a:gd name="connsiteX174" fmla="*/ 141073 w 320040"/>
                <a:gd name="connsiteY174" fmla="*/ 199739 h 182880"/>
                <a:gd name="connsiteX175" fmla="*/ 141073 w 320040"/>
                <a:gd name="connsiteY175" fmla="*/ 199739 h 182880"/>
                <a:gd name="connsiteX176" fmla="*/ 150217 w 320040"/>
                <a:gd name="connsiteY176" fmla="*/ 208883 h 182880"/>
                <a:gd name="connsiteX177" fmla="*/ 173077 w 320040"/>
                <a:gd name="connsiteY177" fmla="*/ 213455 h 182880"/>
                <a:gd name="connsiteX178" fmla="*/ 191365 w 320040"/>
                <a:gd name="connsiteY178" fmla="*/ 222599 h 182880"/>
                <a:gd name="connsiteX179" fmla="*/ 223369 w 320040"/>
                <a:gd name="connsiteY179" fmla="*/ 227171 h 182880"/>
                <a:gd name="connsiteX180" fmla="*/ 227941 w 320040"/>
                <a:gd name="connsiteY180" fmla="*/ 222599 h 182880"/>
                <a:gd name="connsiteX181" fmla="*/ 227941 w 320040"/>
                <a:gd name="connsiteY181" fmla="*/ 218027 h 182880"/>
                <a:gd name="connsiteX182" fmla="*/ 218797 w 320040"/>
                <a:gd name="connsiteY182" fmla="*/ 208883 h 182880"/>
                <a:gd name="connsiteX183" fmla="*/ 209653 w 320040"/>
                <a:gd name="connsiteY183" fmla="*/ 199739 h 182880"/>
                <a:gd name="connsiteX184" fmla="*/ 205081 w 320040"/>
                <a:gd name="connsiteY184" fmla="*/ 190595 h 182880"/>
                <a:gd name="connsiteX185" fmla="*/ 218797 w 320040"/>
                <a:gd name="connsiteY185" fmla="*/ 199739 h 182880"/>
                <a:gd name="connsiteX186" fmla="*/ 218797 w 320040"/>
                <a:gd name="connsiteY186" fmla="*/ 195167 h 182880"/>
                <a:gd name="connsiteX187" fmla="*/ 227941 w 320040"/>
                <a:gd name="connsiteY187" fmla="*/ 204311 h 182880"/>
                <a:gd name="connsiteX188" fmla="*/ 227941 w 320040"/>
                <a:gd name="connsiteY188" fmla="*/ 208883 h 182880"/>
                <a:gd name="connsiteX189" fmla="*/ 227941 w 320040"/>
                <a:gd name="connsiteY189" fmla="*/ 208883 h 182880"/>
                <a:gd name="connsiteX190" fmla="*/ 232513 w 320040"/>
                <a:gd name="connsiteY190" fmla="*/ 213455 h 182880"/>
                <a:gd name="connsiteX191" fmla="*/ 232513 w 320040"/>
                <a:gd name="connsiteY191" fmla="*/ 208883 h 182880"/>
                <a:gd name="connsiteX192" fmla="*/ 237085 w 320040"/>
                <a:gd name="connsiteY192" fmla="*/ 213455 h 182880"/>
                <a:gd name="connsiteX193" fmla="*/ 237085 w 320040"/>
                <a:gd name="connsiteY193" fmla="*/ 208883 h 182880"/>
                <a:gd name="connsiteX194" fmla="*/ 246229 w 320040"/>
                <a:gd name="connsiteY194" fmla="*/ 213455 h 182880"/>
                <a:gd name="connsiteX195" fmla="*/ 250801 w 320040"/>
                <a:gd name="connsiteY195" fmla="*/ 218027 h 182880"/>
                <a:gd name="connsiteX196" fmla="*/ 250801 w 320040"/>
                <a:gd name="connsiteY196" fmla="*/ 208883 h 182880"/>
                <a:gd name="connsiteX197" fmla="*/ 259945 w 320040"/>
                <a:gd name="connsiteY197" fmla="*/ 204311 h 182880"/>
                <a:gd name="connsiteX198" fmla="*/ 255373 w 320040"/>
                <a:gd name="connsiteY198" fmla="*/ 204311 h 182880"/>
                <a:gd name="connsiteX199" fmla="*/ 259945 w 320040"/>
                <a:gd name="connsiteY199" fmla="*/ 199739 h 182880"/>
                <a:gd name="connsiteX200" fmla="*/ 259945 w 320040"/>
                <a:gd name="connsiteY200" fmla="*/ 199739 h 182880"/>
                <a:gd name="connsiteX201" fmla="*/ 259945 w 320040"/>
                <a:gd name="connsiteY201" fmla="*/ 199739 h 182880"/>
                <a:gd name="connsiteX202" fmla="*/ 269089 w 320040"/>
                <a:gd name="connsiteY202" fmla="*/ 195167 h 182880"/>
                <a:gd name="connsiteX203" fmla="*/ 273661 w 320040"/>
                <a:gd name="connsiteY203" fmla="*/ 195167 h 182880"/>
                <a:gd name="connsiteX204" fmla="*/ 273661 w 320040"/>
                <a:gd name="connsiteY204" fmla="*/ 195167 h 182880"/>
                <a:gd name="connsiteX205" fmla="*/ 269089 w 320040"/>
                <a:gd name="connsiteY205" fmla="*/ 190595 h 182880"/>
                <a:gd name="connsiteX206" fmla="*/ 269089 w 320040"/>
                <a:gd name="connsiteY206" fmla="*/ 186023 h 182880"/>
                <a:gd name="connsiteX207" fmla="*/ 259945 w 320040"/>
                <a:gd name="connsiteY207" fmla="*/ 181451 h 182880"/>
                <a:gd name="connsiteX208" fmla="*/ 264517 w 320040"/>
                <a:gd name="connsiteY208" fmla="*/ 181451 h 182880"/>
                <a:gd name="connsiteX209" fmla="*/ 269089 w 320040"/>
                <a:gd name="connsiteY209" fmla="*/ 181451 h 182880"/>
                <a:gd name="connsiteX210" fmla="*/ 269089 w 320040"/>
                <a:gd name="connsiteY210" fmla="*/ 186023 h 182880"/>
                <a:gd name="connsiteX211" fmla="*/ 269089 w 320040"/>
                <a:gd name="connsiteY211" fmla="*/ 181451 h 182880"/>
                <a:gd name="connsiteX212" fmla="*/ 264517 w 320040"/>
                <a:gd name="connsiteY212" fmla="*/ 181451 h 182880"/>
                <a:gd name="connsiteX213" fmla="*/ 269089 w 320040"/>
                <a:gd name="connsiteY213" fmla="*/ 176879 h 182880"/>
                <a:gd name="connsiteX214" fmla="*/ 264517 w 320040"/>
                <a:gd name="connsiteY214" fmla="*/ 176879 h 182880"/>
                <a:gd name="connsiteX215" fmla="*/ 264517 w 320040"/>
                <a:gd name="connsiteY215" fmla="*/ 176879 h 182880"/>
                <a:gd name="connsiteX216" fmla="*/ 259945 w 320040"/>
                <a:gd name="connsiteY216" fmla="*/ 172307 h 182880"/>
                <a:gd name="connsiteX217" fmla="*/ 255373 w 320040"/>
                <a:gd name="connsiteY217" fmla="*/ 172307 h 182880"/>
                <a:gd name="connsiteX218" fmla="*/ 255373 w 320040"/>
                <a:gd name="connsiteY218" fmla="*/ 172307 h 182880"/>
                <a:gd name="connsiteX219" fmla="*/ 250801 w 320040"/>
                <a:gd name="connsiteY219" fmla="*/ 172307 h 182880"/>
                <a:gd name="connsiteX220" fmla="*/ 250801 w 320040"/>
                <a:gd name="connsiteY220" fmla="*/ 172307 h 182880"/>
                <a:gd name="connsiteX221" fmla="*/ 246229 w 320040"/>
                <a:gd name="connsiteY221" fmla="*/ 167735 h 182880"/>
                <a:gd name="connsiteX222" fmla="*/ 241657 w 320040"/>
                <a:gd name="connsiteY222" fmla="*/ 172307 h 182880"/>
                <a:gd name="connsiteX223" fmla="*/ 241657 w 320040"/>
                <a:gd name="connsiteY223" fmla="*/ 172307 h 182880"/>
                <a:gd name="connsiteX224" fmla="*/ 246229 w 320040"/>
                <a:gd name="connsiteY224" fmla="*/ 167735 h 182880"/>
                <a:gd name="connsiteX225" fmla="*/ 241657 w 320040"/>
                <a:gd name="connsiteY225" fmla="*/ 167735 h 182880"/>
                <a:gd name="connsiteX226" fmla="*/ 241657 w 320040"/>
                <a:gd name="connsiteY226" fmla="*/ 167735 h 182880"/>
                <a:gd name="connsiteX227" fmla="*/ 237085 w 320040"/>
                <a:gd name="connsiteY227" fmla="*/ 167735 h 182880"/>
                <a:gd name="connsiteX228" fmla="*/ 241657 w 320040"/>
                <a:gd name="connsiteY228" fmla="*/ 163163 h 182880"/>
                <a:gd name="connsiteX229" fmla="*/ 237085 w 320040"/>
                <a:gd name="connsiteY229" fmla="*/ 163163 h 182880"/>
                <a:gd name="connsiteX230" fmla="*/ 241657 w 320040"/>
                <a:gd name="connsiteY230" fmla="*/ 163163 h 182880"/>
                <a:gd name="connsiteX231" fmla="*/ 237085 w 320040"/>
                <a:gd name="connsiteY231" fmla="*/ 163163 h 182880"/>
                <a:gd name="connsiteX232" fmla="*/ 237085 w 320040"/>
                <a:gd name="connsiteY232" fmla="*/ 163163 h 182880"/>
                <a:gd name="connsiteX233" fmla="*/ 227941 w 320040"/>
                <a:gd name="connsiteY233" fmla="*/ 167735 h 182880"/>
                <a:gd name="connsiteX234" fmla="*/ 232513 w 320040"/>
                <a:gd name="connsiteY234" fmla="*/ 163163 h 182880"/>
                <a:gd name="connsiteX235" fmla="*/ 232513 w 320040"/>
                <a:gd name="connsiteY235" fmla="*/ 158591 h 182880"/>
                <a:gd name="connsiteX236" fmla="*/ 246229 w 320040"/>
                <a:gd name="connsiteY236" fmla="*/ 158591 h 182880"/>
                <a:gd name="connsiteX237" fmla="*/ 241657 w 320040"/>
                <a:gd name="connsiteY237" fmla="*/ 149447 h 182880"/>
                <a:gd name="connsiteX238" fmla="*/ 250801 w 320040"/>
                <a:gd name="connsiteY238" fmla="*/ 154019 h 182880"/>
                <a:gd name="connsiteX239" fmla="*/ 250801 w 320040"/>
                <a:gd name="connsiteY239" fmla="*/ 154019 h 182880"/>
                <a:gd name="connsiteX240" fmla="*/ 255373 w 320040"/>
                <a:gd name="connsiteY240" fmla="*/ 154019 h 182880"/>
                <a:gd name="connsiteX241" fmla="*/ 255373 w 320040"/>
                <a:gd name="connsiteY241" fmla="*/ 154019 h 182880"/>
                <a:gd name="connsiteX242" fmla="*/ 259945 w 320040"/>
                <a:gd name="connsiteY242" fmla="*/ 154019 h 182880"/>
                <a:gd name="connsiteX243" fmla="*/ 264517 w 320040"/>
                <a:gd name="connsiteY243" fmla="*/ 158591 h 182880"/>
                <a:gd name="connsiteX244" fmla="*/ 259945 w 320040"/>
                <a:gd name="connsiteY244" fmla="*/ 163163 h 182880"/>
                <a:gd name="connsiteX245" fmla="*/ 269089 w 320040"/>
                <a:gd name="connsiteY245" fmla="*/ 163163 h 182880"/>
                <a:gd name="connsiteX246" fmla="*/ 269089 w 320040"/>
                <a:gd name="connsiteY246" fmla="*/ 167735 h 182880"/>
                <a:gd name="connsiteX247" fmla="*/ 278233 w 320040"/>
                <a:gd name="connsiteY247" fmla="*/ 167735 h 182880"/>
                <a:gd name="connsiteX248" fmla="*/ 269089 w 320040"/>
                <a:gd name="connsiteY248" fmla="*/ 172307 h 182880"/>
                <a:gd name="connsiteX249" fmla="*/ 273661 w 320040"/>
                <a:gd name="connsiteY249" fmla="*/ 176879 h 182880"/>
                <a:gd name="connsiteX250" fmla="*/ 273661 w 320040"/>
                <a:gd name="connsiteY250" fmla="*/ 181451 h 182880"/>
                <a:gd name="connsiteX251" fmla="*/ 273661 w 320040"/>
                <a:gd name="connsiteY251" fmla="*/ 181451 h 182880"/>
                <a:gd name="connsiteX252" fmla="*/ 278233 w 320040"/>
                <a:gd name="connsiteY252" fmla="*/ 186023 h 182880"/>
                <a:gd name="connsiteX253" fmla="*/ 282805 w 320040"/>
                <a:gd name="connsiteY253" fmla="*/ 190595 h 182880"/>
                <a:gd name="connsiteX254" fmla="*/ 287377 w 320040"/>
                <a:gd name="connsiteY254" fmla="*/ 190595 h 182880"/>
                <a:gd name="connsiteX255" fmla="*/ 291949 w 320040"/>
                <a:gd name="connsiteY255" fmla="*/ 195167 h 182880"/>
                <a:gd name="connsiteX256" fmla="*/ 301093 w 320040"/>
                <a:gd name="connsiteY256" fmla="*/ 181451 h 182880"/>
                <a:gd name="connsiteX257" fmla="*/ 305665 w 320040"/>
                <a:gd name="connsiteY257" fmla="*/ 181451 h 182880"/>
                <a:gd name="connsiteX258" fmla="*/ 305665 w 320040"/>
                <a:gd name="connsiteY258" fmla="*/ 181451 h 182880"/>
                <a:gd name="connsiteX259" fmla="*/ 310237 w 320040"/>
                <a:gd name="connsiteY259" fmla="*/ 181451 h 182880"/>
                <a:gd name="connsiteX260" fmla="*/ 305665 w 320040"/>
                <a:gd name="connsiteY260" fmla="*/ 181451 h 182880"/>
                <a:gd name="connsiteX261" fmla="*/ 310237 w 320040"/>
                <a:gd name="connsiteY261" fmla="*/ 176879 h 182880"/>
                <a:gd name="connsiteX262" fmla="*/ 323953 w 320040"/>
                <a:gd name="connsiteY262" fmla="*/ 181451 h 182880"/>
                <a:gd name="connsiteX263" fmla="*/ 323953 w 320040"/>
                <a:gd name="connsiteY263" fmla="*/ 181451 h 182880"/>
                <a:gd name="connsiteX264" fmla="*/ 333097 w 320040"/>
                <a:gd name="connsiteY264" fmla="*/ 176879 h 182880"/>
                <a:gd name="connsiteX265" fmla="*/ 337669 w 320040"/>
                <a:gd name="connsiteY265" fmla="*/ 176879 h 182880"/>
                <a:gd name="connsiteX266" fmla="*/ 333097 w 320040"/>
                <a:gd name="connsiteY266" fmla="*/ 172307 h 182880"/>
                <a:gd name="connsiteX267" fmla="*/ 337669 w 320040"/>
                <a:gd name="connsiteY267" fmla="*/ 172307 h 182880"/>
                <a:gd name="connsiteX268" fmla="*/ 337669 w 320040"/>
                <a:gd name="connsiteY268" fmla="*/ 167735 h 182880"/>
                <a:gd name="connsiteX269" fmla="*/ 351385 w 320040"/>
                <a:gd name="connsiteY269" fmla="*/ 167735 h 182880"/>
                <a:gd name="connsiteX270" fmla="*/ 346813 w 320040"/>
                <a:gd name="connsiteY270" fmla="*/ 167735 h 182880"/>
                <a:gd name="connsiteX271" fmla="*/ 351385 w 320040"/>
                <a:gd name="connsiteY271" fmla="*/ 167735 h 182880"/>
                <a:gd name="connsiteX272" fmla="*/ 351385 w 320040"/>
                <a:gd name="connsiteY272" fmla="*/ 163163 h 182880"/>
                <a:gd name="connsiteX273" fmla="*/ 355957 w 320040"/>
                <a:gd name="connsiteY273" fmla="*/ 163163 h 182880"/>
                <a:gd name="connsiteX274" fmla="*/ 355957 w 320040"/>
                <a:gd name="connsiteY274" fmla="*/ 163163 h 182880"/>
                <a:gd name="connsiteX275" fmla="*/ 355957 w 320040"/>
                <a:gd name="connsiteY275" fmla="*/ 163163 h 182880"/>
                <a:gd name="connsiteX276" fmla="*/ 355957 w 320040"/>
                <a:gd name="connsiteY276" fmla="*/ 163163 h 182880"/>
                <a:gd name="connsiteX277" fmla="*/ 337669 w 320040"/>
                <a:gd name="connsiteY277" fmla="*/ 135731 h 182880"/>
                <a:gd name="connsiteX278" fmla="*/ 291949 w 320040"/>
                <a:gd name="connsiteY278" fmla="*/ 80867 h 182880"/>
                <a:gd name="connsiteX279" fmla="*/ 291949 w 320040"/>
                <a:gd name="connsiteY279" fmla="*/ 80867 h 182880"/>
                <a:gd name="connsiteX280" fmla="*/ 291949 w 320040"/>
                <a:gd name="connsiteY280" fmla="*/ 80867 h 182880"/>
                <a:gd name="connsiteX281" fmla="*/ 291949 w 320040"/>
                <a:gd name="connsiteY281" fmla="*/ 80867 h 182880"/>
                <a:gd name="connsiteX282" fmla="*/ 287377 w 320040"/>
                <a:gd name="connsiteY282" fmla="*/ 85439 h 182880"/>
                <a:gd name="connsiteX283" fmla="*/ 282805 w 320040"/>
                <a:gd name="connsiteY283" fmla="*/ 85439 h 182880"/>
                <a:gd name="connsiteX284" fmla="*/ 291949 w 320040"/>
                <a:gd name="connsiteY284" fmla="*/ 80867 h 182880"/>
                <a:gd name="connsiteX285" fmla="*/ 63349 w 320040"/>
                <a:gd name="connsiteY285" fmla="*/ 58007 h 182880"/>
                <a:gd name="connsiteX286" fmla="*/ 63349 w 320040"/>
                <a:gd name="connsiteY286" fmla="*/ 58007 h 182880"/>
                <a:gd name="connsiteX287" fmla="*/ 63349 w 320040"/>
                <a:gd name="connsiteY287" fmla="*/ 58007 h 182880"/>
                <a:gd name="connsiteX288" fmla="*/ 63349 w 320040"/>
                <a:gd name="connsiteY288" fmla="*/ 58007 h 182880"/>
                <a:gd name="connsiteX289" fmla="*/ 90781 w 320040"/>
                <a:gd name="connsiteY289" fmla="*/ 35147 h 182880"/>
                <a:gd name="connsiteX290" fmla="*/ 90781 w 320040"/>
                <a:gd name="connsiteY290" fmla="*/ 35147 h 182880"/>
                <a:gd name="connsiteX291" fmla="*/ 90781 w 320040"/>
                <a:gd name="connsiteY291" fmla="*/ 35147 h 182880"/>
                <a:gd name="connsiteX292" fmla="*/ 95353 w 320040"/>
                <a:gd name="connsiteY292" fmla="*/ 76295 h 182880"/>
                <a:gd name="connsiteX293" fmla="*/ 95353 w 320040"/>
                <a:gd name="connsiteY293" fmla="*/ 76295 h 182880"/>
                <a:gd name="connsiteX294" fmla="*/ 95353 w 320040"/>
                <a:gd name="connsiteY294" fmla="*/ 76295 h 182880"/>
                <a:gd name="connsiteX295" fmla="*/ 113641 w 320040"/>
                <a:gd name="connsiteY295" fmla="*/ 16859 h 182880"/>
                <a:gd name="connsiteX296" fmla="*/ 113641 w 320040"/>
                <a:gd name="connsiteY296" fmla="*/ 16859 h 182880"/>
                <a:gd name="connsiteX297" fmla="*/ 113641 w 320040"/>
                <a:gd name="connsiteY297" fmla="*/ 16859 h 182880"/>
                <a:gd name="connsiteX298" fmla="*/ 118213 w 320040"/>
                <a:gd name="connsiteY298" fmla="*/ 80867 h 182880"/>
                <a:gd name="connsiteX299" fmla="*/ 104497 w 320040"/>
                <a:gd name="connsiteY299" fmla="*/ 80867 h 182880"/>
                <a:gd name="connsiteX300" fmla="*/ 99925 w 320040"/>
                <a:gd name="connsiteY300" fmla="*/ 76295 h 182880"/>
                <a:gd name="connsiteX301" fmla="*/ 127357 w 320040"/>
                <a:gd name="connsiteY301" fmla="*/ 80867 h 182880"/>
                <a:gd name="connsiteX302" fmla="*/ 118213 w 320040"/>
                <a:gd name="connsiteY302" fmla="*/ 80867 h 182880"/>
                <a:gd name="connsiteX303" fmla="*/ 141073 w 320040"/>
                <a:gd name="connsiteY303" fmla="*/ 39719 h 182880"/>
                <a:gd name="connsiteX304" fmla="*/ 141073 w 320040"/>
                <a:gd name="connsiteY304" fmla="*/ 39719 h 182880"/>
                <a:gd name="connsiteX305" fmla="*/ 141073 w 320040"/>
                <a:gd name="connsiteY305" fmla="*/ 39719 h 182880"/>
                <a:gd name="connsiteX306" fmla="*/ 141073 w 320040"/>
                <a:gd name="connsiteY306" fmla="*/ 39719 h 182880"/>
                <a:gd name="connsiteX307" fmla="*/ 141073 w 320040"/>
                <a:gd name="connsiteY307" fmla="*/ 62579 h 182880"/>
                <a:gd name="connsiteX308" fmla="*/ 141073 w 320040"/>
                <a:gd name="connsiteY308" fmla="*/ 62579 h 182880"/>
                <a:gd name="connsiteX309" fmla="*/ 141073 w 320040"/>
                <a:gd name="connsiteY309" fmla="*/ 62579 h 182880"/>
                <a:gd name="connsiteX310" fmla="*/ 113641 w 320040"/>
                <a:gd name="connsiteY310" fmla="*/ 176879 h 182880"/>
                <a:gd name="connsiteX311" fmla="*/ 113641 w 320040"/>
                <a:gd name="connsiteY311" fmla="*/ 176879 h 182880"/>
                <a:gd name="connsiteX312" fmla="*/ 113641 w 320040"/>
                <a:gd name="connsiteY312" fmla="*/ 176879 h 182880"/>
                <a:gd name="connsiteX313" fmla="*/ 113641 w 320040"/>
                <a:gd name="connsiteY313" fmla="*/ 176879 h 182880"/>
                <a:gd name="connsiteX314" fmla="*/ 113641 w 320040"/>
                <a:gd name="connsiteY314" fmla="*/ 176879 h 182880"/>
                <a:gd name="connsiteX315" fmla="*/ 113641 w 320040"/>
                <a:gd name="connsiteY315" fmla="*/ 176879 h 182880"/>
                <a:gd name="connsiteX316" fmla="*/ 118213 w 320040"/>
                <a:gd name="connsiteY316" fmla="*/ 172307 h 182880"/>
                <a:gd name="connsiteX317" fmla="*/ 118213 w 320040"/>
                <a:gd name="connsiteY317" fmla="*/ 172307 h 182880"/>
                <a:gd name="connsiteX318" fmla="*/ 118213 w 320040"/>
                <a:gd name="connsiteY318" fmla="*/ 172307 h 182880"/>
                <a:gd name="connsiteX319" fmla="*/ 127357 w 320040"/>
                <a:gd name="connsiteY319" fmla="*/ 186023 h 182880"/>
                <a:gd name="connsiteX320" fmla="*/ 127357 w 320040"/>
                <a:gd name="connsiteY320" fmla="*/ 186023 h 182880"/>
                <a:gd name="connsiteX321" fmla="*/ 127357 w 320040"/>
                <a:gd name="connsiteY321" fmla="*/ 186023 h 182880"/>
                <a:gd name="connsiteX322" fmla="*/ 122785 w 320040"/>
                <a:gd name="connsiteY322" fmla="*/ 176879 h 182880"/>
                <a:gd name="connsiteX323" fmla="*/ 127357 w 320040"/>
                <a:gd name="connsiteY323" fmla="*/ 176879 h 182880"/>
                <a:gd name="connsiteX324" fmla="*/ 131929 w 320040"/>
                <a:gd name="connsiteY324" fmla="*/ 181451 h 182880"/>
                <a:gd name="connsiteX325" fmla="*/ 127357 w 320040"/>
                <a:gd name="connsiteY325" fmla="*/ 186023 h 182880"/>
                <a:gd name="connsiteX326" fmla="*/ 136501 w 320040"/>
                <a:gd name="connsiteY326" fmla="*/ 181451 h 182880"/>
                <a:gd name="connsiteX327" fmla="*/ 136501 w 320040"/>
                <a:gd name="connsiteY327" fmla="*/ 181451 h 182880"/>
                <a:gd name="connsiteX328" fmla="*/ 136501 w 320040"/>
                <a:gd name="connsiteY328" fmla="*/ 181451 h 182880"/>
                <a:gd name="connsiteX329" fmla="*/ 223369 w 320040"/>
                <a:gd name="connsiteY329" fmla="*/ 44291 h 182880"/>
                <a:gd name="connsiteX330" fmla="*/ 214225 w 320040"/>
                <a:gd name="connsiteY330" fmla="*/ 44291 h 182880"/>
                <a:gd name="connsiteX331" fmla="*/ 223369 w 320040"/>
                <a:gd name="connsiteY331" fmla="*/ 44291 h 182880"/>
                <a:gd name="connsiteX332" fmla="*/ 218797 w 320040"/>
                <a:gd name="connsiteY332" fmla="*/ 48863 h 182880"/>
                <a:gd name="connsiteX333" fmla="*/ 218797 w 320040"/>
                <a:gd name="connsiteY333" fmla="*/ 48863 h 182880"/>
                <a:gd name="connsiteX334" fmla="*/ 218797 w 320040"/>
                <a:gd name="connsiteY334" fmla="*/ 48863 h 182880"/>
                <a:gd name="connsiteX335" fmla="*/ 218797 w 320040"/>
                <a:gd name="connsiteY335" fmla="*/ 48863 h 182880"/>
                <a:gd name="connsiteX336" fmla="*/ 218797 w 320040"/>
                <a:gd name="connsiteY336" fmla="*/ 48863 h 182880"/>
                <a:gd name="connsiteX337" fmla="*/ 218797 w 320040"/>
                <a:gd name="connsiteY337" fmla="*/ 48863 h 182880"/>
                <a:gd name="connsiteX338" fmla="*/ 218797 w 320040"/>
                <a:gd name="connsiteY338" fmla="*/ 48863 h 182880"/>
                <a:gd name="connsiteX339" fmla="*/ 218797 w 320040"/>
                <a:gd name="connsiteY339" fmla="*/ 48863 h 182880"/>
                <a:gd name="connsiteX340" fmla="*/ 195937 w 320040"/>
                <a:gd name="connsiteY340" fmla="*/ 154019 h 182880"/>
                <a:gd name="connsiteX341" fmla="*/ 195937 w 320040"/>
                <a:gd name="connsiteY341" fmla="*/ 154019 h 182880"/>
                <a:gd name="connsiteX342" fmla="*/ 195937 w 320040"/>
                <a:gd name="connsiteY342" fmla="*/ 154019 h 182880"/>
                <a:gd name="connsiteX343" fmla="*/ 195937 w 320040"/>
                <a:gd name="connsiteY343" fmla="*/ 144875 h 182880"/>
                <a:gd name="connsiteX344" fmla="*/ 200509 w 320040"/>
                <a:gd name="connsiteY344" fmla="*/ 144875 h 182880"/>
                <a:gd name="connsiteX345" fmla="*/ 200509 w 320040"/>
                <a:gd name="connsiteY345" fmla="*/ 144875 h 182880"/>
                <a:gd name="connsiteX346" fmla="*/ 200509 w 320040"/>
                <a:gd name="connsiteY346" fmla="*/ 144875 h 182880"/>
                <a:gd name="connsiteX347" fmla="*/ 209653 w 320040"/>
                <a:gd name="connsiteY347" fmla="*/ 140303 h 182880"/>
                <a:gd name="connsiteX348" fmla="*/ 209653 w 320040"/>
                <a:gd name="connsiteY348" fmla="*/ 144875 h 182880"/>
                <a:gd name="connsiteX349" fmla="*/ 223369 w 320040"/>
                <a:gd name="connsiteY349" fmla="*/ 144875 h 182880"/>
                <a:gd name="connsiteX350" fmla="*/ 218797 w 320040"/>
                <a:gd name="connsiteY350" fmla="*/ 144875 h 182880"/>
                <a:gd name="connsiteX351" fmla="*/ 223369 w 320040"/>
                <a:gd name="connsiteY351" fmla="*/ 144875 h 182880"/>
                <a:gd name="connsiteX352" fmla="*/ 195937 w 320040"/>
                <a:gd name="connsiteY352" fmla="*/ 154019 h 182880"/>
                <a:gd name="connsiteX353" fmla="*/ 250801 w 320040"/>
                <a:gd name="connsiteY353" fmla="*/ 58007 h 182880"/>
                <a:gd name="connsiteX354" fmla="*/ 250801 w 320040"/>
                <a:gd name="connsiteY354" fmla="*/ 58007 h 182880"/>
                <a:gd name="connsiteX355" fmla="*/ 250801 w 320040"/>
                <a:gd name="connsiteY355" fmla="*/ 58007 h 182880"/>
                <a:gd name="connsiteX356" fmla="*/ 246229 w 320040"/>
                <a:gd name="connsiteY356" fmla="*/ 48863 h 182880"/>
                <a:gd name="connsiteX357" fmla="*/ 246229 w 320040"/>
                <a:gd name="connsiteY357" fmla="*/ 48863 h 182880"/>
                <a:gd name="connsiteX358" fmla="*/ 246229 w 320040"/>
                <a:gd name="connsiteY358" fmla="*/ 48863 h 182880"/>
                <a:gd name="connsiteX359" fmla="*/ 246229 w 320040"/>
                <a:gd name="connsiteY359" fmla="*/ 58007 h 182880"/>
                <a:gd name="connsiteX360" fmla="*/ 246229 w 320040"/>
                <a:gd name="connsiteY360" fmla="*/ 58007 h 182880"/>
                <a:gd name="connsiteX361" fmla="*/ 246229 w 320040"/>
                <a:gd name="connsiteY361" fmla="*/ 58007 h 182880"/>
                <a:gd name="connsiteX362" fmla="*/ 246229 w 320040"/>
                <a:gd name="connsiteY362" fmla="*/ 58007 h 182880"/>
                <a:gd name="connsiteX363" fmla="*/ 246229 w 320040"/>
                <a:gd name="connsiteY363" fmla="*/ 67151 h 182880"/>
                <a:gd name="connsiteX364" fmla="*/ 250801 w 320040"/>
                <a:gd name="connsiteY364" fmla="*/ 62579 h 182880"/>
                <a:gd name="connsiteX365" fmla="*/ 246229 w 320040"/>
                <a:gd name="connsiteY365" fmla="*/ 67151 h 182880"/>
                <a:gd name="connsiteX366" fmla="*/ 273661 w 320040"/>
                <a:gd name="connsiteY366" fmla="*/ 99155 h 182880"/>
                <a:gd name="connsiteX367" fmla="*/ 273661 w 320040"/>
                <a:gd name="connsiteY367" fmla="*/ 99155 h 182880"/>
                <a:gd name="connsiteX368" fmla="*/ 273661 w 320040"/>
                <a:gd name="connsiteY368" fmla="*/ 99155 h 182880"/>
                <a:gd name="connsiteX369" fmla="*/ 273661 w 320040"/>
                <a:gd name="connsiteY369" fmla="*/ 76295 h 182880"/>
                <a:gd name="connsiteX370" fmla="*/ 273661 w 320040"/>
                <a:gd name="connsiteY370" fmla="*/ 76295 h 182880"/>
                <a:gd name="connsiteX371" fmla="*/ 273661 w 320040"/>
                <a:gd name="connsiteY371" fmla="*/ 76295 h 182880"/>
                <a:gd name="connsiteX372" fmla="*/ 269089 w 320040"/>
                <a:gd name="connsiteY372" fmla="*/ 76295 h 182880"/>
                <a:gd name="connsiteX373" fmla="*/ 269089 w 320040"/>
                <a:gd name="connsiteY373" fmla="*/ 76295 h 182880"/>
                <a:gd name="connsiteX374" fmla="*/ 269089 w 320040"/>
                <a:gd name="connsiteY374" fmla="*/ 76295 h 182880"/>
                <a:gd name="connsiteX375" fmla="*/ 255373 w 320040"/>
                <a:gd name="connsiteY375" fmla="*/ 67151 h 182880"/>
                <a:gd name="connsiteX376" fmla="*/ 255373 w 320040"/>
                <a:gd name="connsiteY376" fmla="*/ 67151 h 182880"/>
                <a:gd name="connsiteX377" fmla="*/ 255373 w 320040"/>
                <a:gd name="connsiteY377" fmla="*/ 67151 h 182880"/>
                <a:gd name="connsiteX378" fmla="*/ 255373 w 320040"/>
                <a:gd name="connsiteY378" fmla="*/ 67151 h 182880"/>
                <a:gd name="connsiteX379" fmla="*/ 259945 w 320040"/>
                <a:gd name="connsiteY379" fmla="*/ 58007 h 182880"/>
                <a:gd name="connsiteX380" fmla="*/ 259945 w 320040"/>
                <a:gd name="connsiteY380" fmla="*/ 58007 h 182880"/>
                <a:gd name="connsiteX381" fmla="*/ 259945 w 320040"/>
                <a:gd name="connsiteY381" fmla="*/ 58007 h 182880"/>
                <a:gd name="connsiteX382" fmla="*/ 259945 w 320040"/>
                <a:gd name="connsiteY382" fmla="*/ 58007 h 182880"/>
                <a:gd name="connsiteX383" fmla="*/ 264517 w 320040"/>
                <a:gd name="connsiteY383" fmla="*/ 99155 h 182880"/>
                <a:gd name="connsiteX384" fmla="*/ 269089 w 320040"/>
                <a:gd name="connsiteY384" fmla="*/ 99155 h 182880"/>
                <a:gd name="connsiteX385" fmla="*/ 264517 w 320040"/>
                <a:gd name="connsiteY385" fmla="*/ 99155 h 182880"/>
                <a:gd name="connsiteX386" fmla="*/ 291949 w 320040"/>
                <a:gd name="connsiteY386" fmla="*/ 112871 h 182880"/>
                <a:gd name="connsiteX387" fmla="*/ 291949 w 320040"/>
                <a:gd name="connsiteY387" fmla="*/ 112871 h 182880"/>
                <a:gd name="connsiteX388" fmla="*/ 291949 w 320040"/>
                <a:gd name="connsiteY388" fmla="*/ 112871 h 182880"/>
                <a:gd name="connsiteX389" fmla="*/ 291949 w 320040"/>
                <a:gd name="connsiteY389" fmla="*/ 154019 h 182880"/>
                <a:gd name="connsiteX390" fmla="*/ 291949 w 320040"/>
                <a:gd name="connsiteY390" fmla="*/ 154019 h 182880"/>
                <a:gd name="connsiteX391" fmla="*/ 291949 w 320040"/>
                <a:gd name="connsiteY391" fmla="*/ 154019 h 182880"/>
                <a:gd name="connsiteX392" fmla="*/ 291949 w 320040"/>
                <a:gd name="connsiteY392" fmla="*/ 154019 h 182880"/>
                <a:gd name="connsiteX393" fmla="*/ 291949 w 320040"/>
                <a:gd name="connsiteY393" fmla="*/ 117443 h 182880"/>
                <a:gd name="connsiteX394" fmla="*/ 291949 w 320040"/>
                <a:gd name="connsiteY394" fmla="*/ 117443 h 182880"/>
                <a:gd name="connsiteX395" fmla="*/ 291949 w 320040"/>
                <a:gd name="connsiteY395" fmla="*/ 117443 h 182880"/>
                <a:gd name="connsiteX396" fmla="*/ 301093 w 320040"/>
                <a:gd name="connsiteY396" fmla="*/ 122015 h 182880"/>
                <a:gd name="connsiteX397" fmla="*/ 301093 w 320040"/>
                <a:gd name="connsiteY397" fmla="*/ 122015 h 182880"/>
                <a:gd name="connsiteX398" fmla="*/ 301093 w 320040"/>
                <a:gd name="connsiteY398" fmla="*/ 122015 h 182880"/>
                <a:gd name="connsiteX399" fmla="*/ 305665 w 320040"/>
                <a:gd name="connsiteY399" fmla="*/ 131159 h 182880"/>
                <a:gd name="connsiteX400" fmla="*/ 305665 w 320040"/>
                <a:gd name="connsiteY400" fmla="*/ 131159 h 182880"/>
                <a:gd name="connsiteX401" fmla="*/ 305665 w 320040"/>
                <a:gd name="connsiteY401" fmla="*/ 131159 h 182880"/>
                <a:gd name="connsiteX402" fmla="*/ 323953 w 320040"/>
                <a:gd name="connsiteY402" fmla="*/ 135731 h 182880"/>
                <a:gd name="connsiteX403" fmla="*/ 323953 w 320040"/>
                <a:gd name="connsiteY403" fmla="*/ 135731 h 182880"/>
                <a:gd name="connsiteX404" fmla="*/ 323953 w 320040"/>
                <a:gd name="connsiteY404" fmla="*/ 135731 h 182880"/>
                <a:gd name="connsiteX405" fmla="*/ 323953 w 320040"/>
                <a:gd name="connsiteY405" fmla="*/ 135731 h 182880"/>
                <a:gd name="connsiteX406" fmla="*/ 323953 w 320040"/>
                <a:gd name="connsiteY406" fmla="*/ 131159 h 182880"/>
                <a:gd name="connsiteX407" fmla="*/ 323953 w 320040"/>
                <a:gd name="connsiteY407" fmla="*/ 131159 h 182880"/>
                <a:gd name="connsiteX408" fmla="*/ 323953 w 320040"/>
                <a:gd name="connsiteY408" fmla="*/ 13115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320040" h="182880">
                  <a:moveTo>
                    <a:pt x="337669" y="135731"/>
                  </a:moveTo>
                  <a:cubicBezTo>
                    <a:pt x="337669" y="131159"/>
                    <a:pt x="333097" y="131159"/>
                    <a:pt x="333097" y="135731"/>
                  </a:cubicBezTo>
                  <a:cubicBezTo>
                    <a:pt x="333097" y="135731"/>
                    <a:pt x="333097" y="135731"/>
                    <a:pt x="337669" y="135731"/>
                  </a:cubicBezTo>
                  <a:cubicBezTo>
                    <a:pt x="328525" y="131159"/>
                    <a:pt x="328525" y="131159"/>
                    <a:pt x="328525" y="135731"/>
                  </a:cubicBezTo>
                  <a:cubicBezTo>
                    <a:pt x="328525" y="135731"/>
                    <a:pt x="328525" y="131159"/>
                    <a:pt x="333097" y="131159"/>
                  </a:cubicBezTo>
                  <a:cubicBezTo>
                    <a:pt x="337669" y="131159"/>
                    <a:pt x="342241" y="131159"/>
                    <a:pt x="346813" y="126587"/>
                  </a:cubicBezTo>
                  <a:cubicBezTo>
                    <a:pt x="342241" y="126587"/>
                    <a:pt x="337669" y="131159"/>
                    <a:pt x="333097" y="131159"/>
                  </a:cubicBezTo>
                  <a:cubicBezTo>
                    <a:pt x="333097" y="131159"/>
                    <a:pt x="337669" y="126587"/>
                    <a:pt x="337669" y="126587"/>
                  </a:cubicBezTo>
                  <a:cubicBezTo>
                    <a:pt x="333097" y="126587"/>
                    <a:pt x="328525" y="126587"/>
                    <a:pt x="323953" y="126587"/>
                  </a:cubicBezTo>
                  <a:cubicBezTo>
                    <a:pt x="323953" y="126587"/>
                    <a:pt x="323953" y="122015"/>
                    <a:pt x="323953" y="122015"/>
                  </a:cubicBezTo>
                  <a:cubicBezTo>
                    <a:pt x="323953" y="122015"/>
                    <a:pt x="328525" y="122015"/>
                    <a:pt x="328525" y="122015"/>
                  </a:cubicBezTo>
                  <a:cubicBezTo>
                    <a:pt x="323953" y="117443"/>
                    <a:pt x="323953" y="122015"/>
                    <a:pt x="323953" y="122015"/>
                  </a:cubicBezTo>
                  <a:cubicBezTo>
                    <a:pt x="323953" y="122015"/>
                    <a:pt x="323953" y="122015"/>
                    <a:pt x="323953" y="122015"/>
                  </a:cubicBezTo>
                  <a:cubicBezTo>
                    <a:pt x="319381" y="122015"/>
                    <a:pt x="314809" y="117443"/>
                    <a:pt x="314809" y="122015"/>
                  </a:cubicBezTo>
                  <a:cubicBezTo>
                    <a:pt x="314809" y="122015"/>
                    <a:pt x="319381" y="122015"/>
                    <a:pt x="319381" y="122015"/>
                  </a:cubicBezTo>
                  <a:cubicBezTo>
                    <a:pt x="319381" y="117443"/>
                    <a:pt x="314809" y="117443"/>
                    <a:pt x="310237" y="122015"/>
                  </a:cubicBezTo>
                  <a:cubicBezTo>
                    <a:pt x="305665" y="122015"/>
                    <a:pt x="305665" y="122015"/>
                    <a:pt x="301093" y="122015"/>
                  </a:cubicBezTo>
                  <a:cubicBezTo>
                    <a:pt x="305665" y="117443"/>
                    <a:pt x="301093" y="117443"/>
                    <a:pt x="296521" y="122015"/>
                  </a:cubicBezTo>
                  <a:cubicBezTo>
                    <a:pt x="296521" y="122015"/>
                    <a:pt x="296521" y="122015"/>
                    <a:pt x="296521" y="122015"/>
                  </a:cubicBezTo>
                  <a:cubicBezTo>
                    <a:pt x="296521" y="122015"/>
                    <a:pt x="296521" y="122015"/>
                    <a:pt x="301093" y="122015"/>
                  </a:cubicBezTo>
                  <a:cubicBezTo>
                    <a:pt x="301093" y="122015"/>
                    <a:pt x="301093" y="122015"/>
                    <a:pt x="301093" y="122015"/>
                  </a:cubicBezTo>
                  <a:cubicBezTo>
                    <a:pt x="301093" y="122015"/>
                    <a:pt x="301093" y="122015"/>
                    <a:pt x="305665" y="117443"/>
                  </a:cubicBezTo>
                  <a:cubicBezTo>
                    <a:pt x="301093" y="117443"/>
                    <a:pt x="301093" y="117443"/>
                    <a:pt x="296521" y="122015"/>
                  </a:cubicBezTo>
                  <a:cubicBezTo>
                    <a:pt x="296521" y="122015"/>
                    <a:pt x="296521" y="122015"/>
                    <a:pt x="296521" y="122015"/>
                  </a:cubicBezTo>
                  <a:cubicBezTo>
                    <a:pt x="296521" y="122015"/>
                    <a:pt x="296521" y="122015"/>
                    <a:pt x="301093" y="122015"/>
                  </a:cubicBezTo>
                  <a:cubicBezTo>
                    <a:pt x="296521" y="122015"/>
                    <a:pt x="296521" y="122015"/>
                    <a:pt x="296521" y="122015"/>
                  </a:cubicBezTo>
                  <a:cubicBezTo>
                    <a:pt x="301093" y="122015"/>
                    <a:pt x="305665" y="122015"/>
                    <a:pt x="305665" y="122015"/>
                  </a:cubicBezTo>
                  <a:cubicBezTo>
                    <a:pt x="296521" y="117443"/>
                    <a:pt x="287377" y="122015"/>
                    <a:pt x="278233" y="117443"/>
                  </a:cubicBezTo>
                  <a:cubicBezTo>
                    <a:pt x="282805" y="117443"/>
                    <a:pt x="287377" y="117443"/>
                    <a:pt x="287377" y="117443"/>
                  </a:cubicBezTo>
                  <a:cubicBezTo>
                    <a:pt x="287377" y="117443"/>
                    <a:pt x="287377" y="117443"/>
                    <a:pt x="282805" y="117443"/>
                  </a:cubicBezTo>
                  <a:cubicBezTo>
                    <a:pt x="287377" y="117443"/>
                    <a:pt x="287377" y="117443"/>
                    <a:pt x="287377" y="117443"/>
                  </a:cubicBezTo>
                  <a:cubicBezTo>
                    <a:pt x="287377" y="117443"/>
                    <a:pt x="287377" y="117443"/>
                    <a:pt x="282805" y="117443"/>
                  </a:cubicBezTo>
                  <a:cubicBezTo>
                    <a:pt x="282805" y="117443"/>
                    <a:pt x="282805" y="117443"/>
                    <a:pt x="282805" y="117443"/>
                  </a:cubicBezTo>
                  <a:cubicBezTo>
                    <a:pt x="282805" y="117443"/>
                    <a:pt x="282805" y="117443"/>
                    <a:pt x="278233" y="112871"/>
                  </a:cubicBezTo>
                  <a:cubicBezTo>
                    <a:pt x="282805" y="112871"/>
                    <a:pt x="282805" y="112871"/>
                    <a:pt x="287377" y="112871"/>
                  </a:cubicBezTo>
                  <a:cubicBezTo>
                    <a:pt x="287377" y="112871"/>
                    <a:pt x="282805" y="108299"/>
                    <a:pt x="282805" y="108299"/>
                  </a:cubicBezTo>
                  <a:cubicBezTo>
                    <a:pt x="282805" y="108299"/>
                    <a:pt x="282805" y="108299"/>
                    <a:pt x="287377" y="108299"/>
                  </a:cubicBezTo>
                  <a:cubicBezTo>
                    <a:pt x="287377" y="108299"/>
                    <a:pt x="287377" y="108299"/>
                    <a:pt x="287377" y="108299"/>
                  </a:cubicBezTo>
                  <a:cubicBezTo>
                    <a:pt x="291949" y="108299"/>
                    <a:pt x="296521" y="108299"/>
                    <a:pt x="301093" y="112871"/>
                  </a:cubicBezTo>
                  <a:cubicBezTo>
                    <a:pt x="310237" y="112871"/>
                    <a:pt x="310237" y="108299"/>
                    <a:pt x="301093" y="103727"/>
                  </a:cubicBezTo>
                  <a:cubicBezTo>
                    <a:pt x="301093" y="103727"/>
                    <a:pt x="301093" y="103727"/>
                    <a:pt x="305665" y="103727"/>
                  </a:cubicBezTo>
                  <a:cubicBezTo>
                    <a:pt x="301093" y="103727"/>
                    <a:pt x="301093" y="103727"/>
                    <a:pt x="296521" y="103727"/>
                  </a:cubicBezTo>
                  <a:cubicBezTo>
                    <a:pt x="305665" y="99155"/>
                    <a:pt x="296521" y="99155"/>
                    <a:pt x="305665" y="99155"/>
                  </a:cubicBezTo>
                  <a:cubicBezTo>
                    <a:pt x="305665" y="99155"/>
                    <a:pt x="314809" y="99155"/>
                    <a:pt x="314809" y="94583"/>
                  </a:cubicBezTo>
                  <a:cubicBezTo>
                    <a:pt x="314809" y="76295"/>
                    <a:pt x="296521" y="90011"/>
                    <a:pt x="291949" y="94583"/>
                  </a:cubicBezTo>
                  <a:cubicBezTo>
                    <a:pt x="296521" y="94583"/>
                    <a:pt x="296521" y="94583"/>
                    <a:pt x="296521" y="90011"/>
                  </a:cubicBezTo>
                  <a:cubicBezTo>
                    <a:pt x="296521" y="90011"/>
                    <a:pt x="291949" y="90011"/>
                    <a:pt x="291949" y="85439"/>
                  </a:cubicBezTo>
                  <a:cubicBezTo>
                    <a:pt x="296521" y="85439"/>
                    <a:pt x="314809" y="80867"/>
                    <a:pt x="305665" y="76295"/>
                  </a:cubicBezTo>
                  <a:cubicBezTo>
                    <a:pt x="296521" y="71723"/>
                    <a:pt x="291949" y="76295"/>
                    <a:pt x="282805" y="76295"/>
                  </a:cubicBezTo>
                  <a:cubicBezTo>
                    <a:pt x="287377" y="76295"/>
                    <a:pt x="287377" y="76295"/>
                    <a:pt x="291949" y="71723"/>
                  </a:cubicBezTo>
                  <a:cubicBezTo>
                    <a:pt x="287377" y="67151"/>
                    <a:pt x="282805" y="71723"/>
                    <a:pt x="278233" y="71723"/>
                  </a:cubicBezTo>
                  <a:cubicBezTo>
                    <a:pt x="273661" y="58007"/>
                    <a:pt x="273661" y="53435"/>
                    <a:pt x="264517" y="53435"/>
                  </a:cubicBezTo>
                  <a:cubicBezTo>
                    <a:pt x="264517" y="53435"/>
                    <a:pt x="264517" y="53435"/>
                    <a:pt x="269089" y="53435"/>
                  </a:cubicBezTo>
                  <a:cubicBezTo>
                    <a:pt x="269089" y="53435"/>
                    <a:pt x="269089" y="53435"/>
                    <a:pt x="264517" y="53435"/>
                  </a:cubicBezTo>
                  <a:cubicBezTo>
                    <a:pt x="273661" y="48863"/>
                    <a:pt x="255373" y="44291"/>
                    <a:pt x="250801" y="44291"/>
                  </a:cubicBezTo>
                  <a:cubicBezTo>
                    <a:pt x="250801" y="44291"/>
                    <a:pt x="250801" y="44291"/>
                    <a:pt x="250801" y="44291"/>
                  </a:cubicBezTo>
                  <a:cubicBezTo>
                    <a:pt x="246229" y="44291"/>
                    <a:pt x="246229" y="48863"/>
                    <a:pt x="241657" y="48863"/>
                  </a:cubicBezTo>
                  <a:cubicBezTo>
                    <a:pt x="241657" y="48863"/>
                    <a:pt x="241657" y="48863"/>
                    <a:pt x="241657" y="48863"/>
                  </a:cubicBezTo>
                  <a:cubicBezTo>
                    <a:pt x="241657" y="48863"/>
                    <a:pt x="241657" y="48863"/>
                    <a:pt x="237085" y="48863"/>
                  </a:cubicBezTo>
                  <a:cubicBezTo>
                    <a:pt x="237085" y="48863"/>
                    <a:pt x="241657" y="48863"/>
                    <a:pt x="241657" y="44291"/>
                  </a:cubicBezTo>
                  <a:cubicBezTo>
                    <a:pt x="241657" y="44291"/>
                    <a:pt x="241657" y="44291"/>
                    <a:pt x="241657" y="44291"/>
                  </a:cubicBezTo>
                  <a:cubicBezTo>
                    <a:pt x="237085" y="44291"/>
                    <a:pt x="237085" y="48863"/>
                    <a:pt x="237085" y="48863"/>
                  </a:cubicBezTo>
                  <a:cubicBezTo>
                    <a:pt x="232513" y="53435"/>
                    <a:pt x="237085" y="48863"/>
                    <a:pt x="232513" y="48863"/>
                  </a:cubicBezTo>
                  <a:cubicBezTo>
                    <a:pt x="232513" y="48863"/>
                    <a:pt x="237085" y="48863"/>
                    <a:pt x="237085" y="44291"/>
                  </a:cubicBezTo>
                  <a:cubicBezTo>
                    <a:pt x="237085" y="44291"/>
                    <a:pt x="237085" y="44291"/>
                    <a:pt x="232513" y="44291"/>
                  </a:cubicBezTo>
                  <a:cubicBezTo>
                    <a:pt x="232513" y="44291"/>
                    <a:pt x="237085" y="44291"/>
                    <a:pt x="237085" y="44291"/>
                  </a:cubicBezTo>
                  <a:cubicBezTo>
                    <a:pt x="232513" y="39719"/>
                    <a:pt x="227941" y="44291"/>
                    <a:pt x="223369" y="44291"/>
                  </a:cubicBezTo>
                  <a:cubicBezTo>
                    <a:pt x="227941" y="44291"/>
                    <a:pt x="227941" y="44291"/>
                    <a:pt x="232513" y="39719"/>
                  </a:cubicBezTo>
                  <a:cubicBezTo>
                    <a:pt x="227941" y="35147"/>
                    <a:pt x="227941" y="35147"/>
                    <a:pt x="223369" y="35147"/>
                  </a:cubicBezTo>
                  <a:cubicBezTo>
                    <a:pt x="232513" y="30575"/>
                    <a:pt x="209653" y="26003"/>
                    <a:pt x="205081" y="26003"/>
                  </a:cubicBezTo>
                  <a:cubicBezTo>
                    <a:pt x="200509" y="26003"/>
                    <a:pt x="173077" y="30575"/>
                    <a:pt x="177649" y="35147"/>
                  </a:cubicBezTo>
                  <a:cubicBezTo>
                    <a:pt x="173077" y="35147"/>
                    <a:pt x="168505" y="35147"/>
                    <a:pt x="173077" y="39719"/>
                  </a:cubicBezTo>
                  <a:cubicBezTo>
                    <a:pt x="173077" y="39719"/>
                    <a:pt x="173077" y="39719"/>
                    <a:pt x="173077" y="39719"/>
                  </a:cubicBezTo>
                  <a:cubicBezTo>
                    <a:pt x="168505" y="30575"/>
                    <a:pt x="163933" y="39719"/>
                    <a:pt x="163933" y="39719"/>
                  </a:cubicBezTo>
                  <a:cubicBezTo>
                    <a:pt x="163933" y="39719"/>
                    <a:pt x="163933" y="39719"/>
                    <a:pt x="163933" y="39719"/>
                  </a:cubicBezTo>
                  <a:cubicBezTo>
                    <a:pt x="168505" y="35147"/>
                    <a:pt x="173077" y="30575"/>
                    <a:pt x="163933" y="30575"/>
                  </a:cubicBezTo>
                  <a:cubicBezTo>
                    <a:pt x="163933" y="30575"/>
                    <a:pt x="163933" y="30575"/>
                    <a:pt x="163933" y="26003"/>
                  </a:cubicBezTo>
                  <a:cubicBezTo>
                    <a:pt x="163933" y="26003"/>
                    <a:pt x="159361" y="30575"/>
                    <a:pt x="159361" y="30575"/>
                  </a:cubicBezTo>
                  <a:cubicBezTo>
                    <a:pt x="159361" y="30575"/>
                    <a:pt x="159361" y="26003"/>
                    <a:pt x="163933" y="26003"/>
                  </a:cubicBezTo>
                  <a:cubicBezTo>
                    <a:pt x="159361" y="26003"/>
                    <a:pt x="154789" y="30575"/>
                    <a:pt x="154789" y="30575"/>
                  </a:cubicBezTo>
                  <a:cubicBezTo>
                    <a:pt x="154789" y="30575"/>
                    <a:pt x="150217" y="30575"/>
                    <a:pt x="145645" y="35147"/>
                  </a:cubicBezTo>
                  <a:cubicBezTo>
                    <a:pt x="145645" y="35147"/>
                    <a:pt x="145645" y="35147"/>
                    <a:pt x="145645" y="35147"/>
                  </a:cubicBezTo>
                  <a:cubicBezTo>
                    <a:pt x="145645" y="35147"/>
                    <a:pt x="154789" y="30575"/>
                    <a:pt x="154789" y="30575"/>
                  </a:cubicBezTo>
                  <a:cubicBezTo>
                    <a:pt x="154789" y="30575"/>
                    <a:pt x="154789" y="30575"/>
                    <a:pt x="150217" y="30575"/>
                  </a:cubicBezTo>
                  <a:cubicBezTo>
                    <a:pt x="154789" y="30575"/>
                    <a:pt x="159361" y="26003"/>
                    <a:pt x="159361" y="26003"/>
                  </a:cubicBezTo>
                  <a:cubicBezTo>
                    <a:pt x="154789" y="26003"/>
                    <a:pt x="159361" y="21431"/>
                    <a:pt x="159361" y="21431"/>
                  </a:cubicBezTo>
                  <a:cubicBezTo>
                    <a:pt x="159361" y="21431"/>
                    <a:pt x="154789" y="16859"/>
                    <a:pt x="154789" y="16859"/>
                  </a:cubicBezTo>
                  <a:cubicBezTo>
                    <a:pt x="163933" y="3143"/>
                    <a:pt x="141073" y="7715"/>
                    <a:pt x="131929" y="7715"/>
                  </a:cubicBezTo>
                  <a:cubicBezTo>
                    <a:pt x="127357" y="7715"/>
                    <a:pt x="122785" y="7715"/>
                    <a:pt x="118213" y="12287"/>
                  </a:cubicBezTo>
                  <a:cubicBezTo>
                    <a:pt x="118213" y="12287"/>
                    <a:pt x="118213" y="16859"/>
                    <a:pt x="118213" y="16859"/>
                  </a:cubicBezTo>
                  <a:cubicBezTo>
                    <a:pt x="113641" y="12287"/>
                    <a:pt x="109069" y="12287"/>
                    <a:pt x="104497" y="16859"/>
                  </a:cubicBezTo>
                  <a:cubicBezTo>
                    <a:pt x="104497" y="16859"/>
                    <a:pt x="95353" y="16859"/>
                    <a:pt x="95353" y="16859"/>
                  </a:cubicBezTo>
                  <a:cubicBezTo>
                    <a:pt x="95353" y="16859"/>
                    <a:pt x="99925" y="16859"/>
                    <a:pt x="99925" y="21431"/>
                  </a:cubicBezTo>
                  <a:cubicBezTo>
                    <a:pt x="95353" y="21431"/>
                    <a:pt x="90781" y="21431"/>
                    <a:pt x="86209" y="21431"/>
                  </a:cubicBezTo>
                  <a:cubicBezTo>
                    <a:pt x="86209" y="21431"/>
                    <a:pt x="86209" y="21431"/>
                    <a:pt x="86209" y="21431"/>
                  </a:cubicBezTo>
                  <a:cubicBezTo>
                    <a:pt x="81637" y="21431"/>
                    <a:pt x="77065" y="26003"/>
                    <a:pt x="77065" y="26003"/>
                  </a:cubicBezTo>
                  <a:cubicBezTo>
                    <a:pt x="77065" y="30575"/>
                    <a:pt x="81637" y="30575"/>
                    <a:pt x="86209" y="30575"/>
                  </a:cubicBezTo>
                  <a:cubicBezTo>
                    <a:pt x="86209" y="30575"/>
                    <a:pt x="86209" y="30575"/>
                    <a:pt x="86209" y="35147"/>
                  </a:cubicBezTo>
                  <a:cubicBezTo>
                    <a:pt x="81637" y="30575"/>
                    <a:pt x="67921" y="39719"/>
                    <a:pt x="63349" y="39719"/>
                  </a:cubicBezTo>
                  <a:cubicBezTo>
                    <a:pt x="63349" y="39719"/>
                    <a:pt x="67921" y="39719"/>
                    <a:pt x="67921" y="44291"/>
                  </a:cubicBezTo>
                  <a:cubicBezTo>
                    <a:pt x="67921" y="44291"/>
                    <a:pt x="67921" y="44291"/>
                    <a:pt x="63349" y="44291"/>
                  </a:cubicBezTo>
                  <a:cubicBezTo>
                    <a:pt x="63349" y="48863"/>
                    <a:pt x="67921" y="48863"/>
                    <a:pt x="72493" y="48863"/>
                  </a:cubicBezTo>
                  <a:cubicBezTo>
                    <a:pt x="72493" y="53435"/>
                    <a:pt x="67921" y="53435"/>
                    <a:pt x="67921" y="53435"/>
                  </a:cubicBezTo>
                  <a:cubicBezTo>
                    <a:pt x="63349" y="58007"/>
                    <a:pt x="67921" y="58007"/>
                    <a:pt x="63349" y="53435"/>
                  </a:cubicBezTo>
                  <a:cubicBezTo>
                    <a:pt x="72493" y="48863"/>
                    <a:pt x="72493" y="53435"/>
                    <a:pt x="63349" y="44291"/>
                  </a:cubicBezTo>
                  <a:cubicBezTo>
                    <a:pt x="49632" y="35147"/>
                    <a:pt x="72493" y="30575"/>
                    <a:pt x="67921" y="26003"/>
                  </a:cubicBezTo>
                  <a:cubicBezTo>
                    <a:pt x="63349" y="21431"/>
                    <a:pt x="109069" y="7715"/>
                    <a:pt x="109069" y="3143"/>
                  </a:cubicBezTo>
                  <a:cubicBezTo>
                    <a:pt x="109069" y="-6001"/>
                    <a:pt x="58777" y="7715"/>
                    <a:pt x="54205" y="7715"/>
                  </a:cubicBezTo>
                  <a:cubicBezTo>
                    <a:pt x="45061" y="16859"/>
                    <a:pt x="31345" y="21431"/>
                    <a:pt x="22201" y="30575"/>
                  </a:cubicBezTo>
                  <a:cubicBezTo>
                    <a:pt x="17629" y="30575"/>
                    <a:pt x="-659" y="48863"/>
                    <a:pt x="3912" y="48863"/>
                  </a:cubicBezTo>
                  <a:cubicBezTo>
                    <a:pt x="8485" y="53435"/>
                    <a:pt x="13056" y="48863"/>
                    <a:pt x="17629" y="48863"/>
                  </a:cubicBezTo>
                  <a:cubicBezTo>
                    <a:pt x="22201" y="48863"/>
                    <a:pt x="26772" y="48863"/>
                    <a:pt x="31345" y="48863"/>
                  </a:cubicBezTo>
                  <a:cubicBezTo>
                    <a:pt x="31345" y="48863"/>
                    <a:pt x="31345" y="53435"/>
                    <a:pt x="35917" y="53435"/>
                  </a:cubicBezTo>
                  <a:cubicBezTo>
                    <a:pt x="26772" y="53435"/>
                    <a:pt x="13056" y="48863"/>
                    <a:pt x="3912" y="53435"/>
                  </a:cubicBezTo>
                  <a:cubicBezTo>
                    <a:pt x="3912" y="53435"/>
                    <a:pt x="3912" y="53435"/>
                    <a:pt x="3912" y="53435"/>
                  </a:cubicBezTo>
                  <a:cubicBezTo>
                    <a:pt x="-5231" y="58007"/>
                    <a:pt x="3912" y="67151"/>
                    <a:pt x="8485" y="67151"/>
                  </a:cubicBezTo>
                  <a:cubicBezTo>
                    <a:pt x="13056" y="67151"/>
                    <a:pt x="22201" y="67151"/>
                    <a:pt x="26772" y="67151"/>
                  </a:cubicBezTo>
                  <a:cubicBezTo>
                    <a:pt x="26772" y="67151"/>
                    <a:pt x="22201" y="62579"/>
                    <a:pt x="26772" y="67151"/>
                  </a:cubicBezTo>
                  <a:cubicBezTo>
                    <a:pt x="26772" y="67151"/>
                    <a:pt x="26772" y="67151"/>
                    <a:pt x="26772" y="67151"/>
                  </a:cubicBezTo>
                  <a:cubicBezTo>
                    <a:pt x="31345" y="67151"/>
                    <a:pt x="26772" y="71723"/>
                    <a:pt x="31345" y="67151"/>
                  </a:cubicBezTo>
                  <a:cubicBezTo>
                    <a:pt x="26772" y="71723"/>
                    <a:pt x="45061" y="76295"/>
                    <a:pt x="45061" y="71723"/>
                  </a:cubicBezTo>
                  <a:cubicBezTo>
                    <a:pt x="45061" y="71723"/>
                    <a:pt x="45061" y="71723"/>
                    <a:pt x="40489" y="71723"/>
                  </a:cubicBezTo>
                  <a:cubicBezTo>
                    <a:pt x="45061" y="71723"/>
                    <a:pt x="49632" y="76295"/>
                    <a:pt x="58777" y="76295"/>
                  </a:cubicBezTo>
                  <a:cubicBezTo>
                    <a:pt x="63349" y="76295"/>
                    <a:pt x="72493" y="76295"/>
                    <a:pt x="77065" y="76295"/>
                  </a:cubicBezTo>
                  <a:cubicBezTo>
                    <a:pt x="77065" y="76295"/>
                    <a:pt x="77065" y="76295"/>
                    <a:pt x="77065" y="76295"/>
                  </a:cubicBezTo>
                  <a:cubicBezTo>
                    <a:pt x="77065" y="76295"/>
                    <a:pt x="72493" y="76295"/>
                    <a:pt x="72493" y="76295"/>
                  </a:cubicBezTo>
                  <a:cubicBezTo>
                    <a:pt x="77065" y="80867"/>
                    <a:pt x="77065" y="76295"/>
                    <a:pt x="81637" y="76295"/>
                  </a:cubicBezTo>
                  <a:cubicBezTo>
                    <a:pt x="86209" y="76295"/>
                    <a:pt x="90781" y="76295"/>
                    <a:pt x="90781" y="71723"/>
                  </a:cubicBezTo>
                  <a:cubicBezTo>
                    <a:pt x="90781" y="71723"/>
                    <a:pt x="95353" y="76295"/>
                    <a:pt x="99925" y="76295"/>
                  </a:cubicBezTo>
                  <a:cubicBezTo>
                    <a:pt x="99925" y="76295"/>
                    <a:pt x="99925" y="76295"/>
                    <a:pt x="99925" y="76295"/>
                  </a:cubicBezTo>
                  <a:cubicBezTo>
                    <a:pt x="109069" y="80867"/>
                    <a:pt x="113641" y="80867"/>
                    <a:pt x="122785" y="76295"/>
                  </a:cubicBezTo>
                  <a:cubicBezTo>
                    <a:pt x="127357" y="71723"/>
                    <a:pt x="127357" y="71723"/>
                    <a:pt x="136501" y="71723"/>
                  </a:cubicBezTo>
                  <a:cubicBezTo>
                    <a:pt x="145645" y="71723"/>
                    <a:pt x="141073" y="62579"/>
                    <a:pt x="136501" y="62579"/>
                  </a:cubicBezTo>
                  <a:cubicBezTo>
                    <a:pt x="141073" y="62579"/>
                    <a:pt x="141073" y="62579"/>
                    <a:pt x="145645" y="62579"/>
                  </a:cubicBezTo>
                  <a:cubicBezTo>
                    <a:pt x="145645" y="67151"/>
                    <a:pt x="159361" y="67151"/>
                    <a:pt x="159361" y="67151"/>
                  </a:cubicBezTo>
                  <a:cubicBezTo>
                    <a:pt x="159361" y="67151"/>
                    <a:pt x="154789" y="71723"/>
                    <a:pt x="154789" y="76295"/>
                  </a:cubicBezTo>
                  <a:cubicBezTo>
                    <a:pt x="159361" y="76295"/>
                    <a:pt x="163933" y="76295"/>
                    <a:pt x="168505" y="76295"/>
                  </a:cubicBezTo>
                  <a:cubicBezTo>
                    <a:pt x="168505" y="76295"/>
                    <a:pt x="163933" y="76295"/>
                    <a:pt x="159361" y="76295"/>
                  </a:cubicBezTo>
                  <a:cubicBezTo>
                    <a:pt x="159361" y="76295"/>
                    <a:pt x="177649" y="85439"/>
                    <a:pt x="173077" y="85439"/>
                  </a:cubicBezTo>
                  <a:cubicBezTo>
                    <a:pt x="168505" y="90011"/>
                    <a:pt x="163933" y="85439"/>
                    <a:pt x="159361" y="85439"/>
                  </a:cubicBezTo>
                  <a:cubicBezTo>
                    <a:pt x="154789" y="85439"/>
                    <a:pt x="154789" y="90011"/>
                    <a:pt x="154789" y="94583"/>
                  </a:cubicBezTo>
                  <a:cubicBezTo>
                    <a:pt x="159361" y="94583"/>
                    <a:pt x="173077" y="94583"/>
                    <a:pt x="177649" y="90011"/>
                  </a:cubicBezTo>
                  <a:cubicBezTo>
                    <a:pt x="177649" y="90011"/>
                    <a:pt x="182221" y="90011"/>
                    <a:pt x="186793" y="90011"/>
                  </a:cubicBezTo>
                  <a:cubicBezTo>
                    <a:pt x="186793" y="90011"/>
                    <a:pt x="182221" y="90011"/>
                    <a:pt x="182221" y="90011"/>
                  </a:cubicBezTo>
                  <a:cubicBezTo>
                    <a:pt x="186793" y="90011"/>
                    <a:pt x="186793" y="94583"/>
                    <a:pt x="186793" y="94583"/>
                  </a:cubicBezTo>
                  <a:cubicBezTo>
                    <a:pt x="191365" y="99155"/>
                    <a:pt x="191365" y="90011"/>
                    <a:pt x="195937" y="94583"/>
                  </a:cubicBezTo>
                  <a:cubicBezTo>
                    <a:pt x="186793" y="103727"/>
                    <a:pt x="186793" y="108299"/>
                    <a:pt x="186793" y="108299"/>
                  </a:cubicBezTo>
                  <a:cubicBezTo>
                    <a:pt x="191365" y="108299"/>
                    <a:pt x="191365" y="108299"/>
                    <a:pt x="195937" y="108299"/>
                  </a:cubicBezTo>
                  <a:cubicBezTo>
                    <a:pt x="195937" y="108299"/>
                    <a:pt x="195937" y="112871"/>
                    <a:pt x="191365" y="112871"/>
                  </a:cubicBezTo>
                  <a:cubicBezTo>
                    <a:pt x="195937" y="117443"/>
                    <a:pt x="191365" y="122015"/>
                    <a:pt x="191365" y="126587"/>
                  </a:cubicBezTo>
                  <a:cubicBezTo>
                    <a:pt x="191365" y="126587"/>
                    <a:pt x="168505" y="135731"/>
                    <a:pt x="177649" y="135731"/>
                  </a:cubicBezTo>
                  <a:cubicBezTo>
                    <a:pt x="168505" y="135731"/>
                    <a:pt x="150217" y="140303"/>
                    <a:pt x="145645" y="144875"/>
                  </a:cubicBezTo>
                  <a:cubicBezTo>
                    <a:pt x="141073" y="149447"/>
                    <a:pt x="159361" y="158591"/>
                    <a:pt x="145645" y="158591"/>
                  </a:cubicBezTo>
                  <a:cubicBezTo>
                    <a:pt x="141073" y="158591"/>
                    <a:pt x="131929" y="163163"/>
                    <a:pt x="127357" y="163163"/>
                  </a:cubicBezTo>
                  <a:cubicBezTo>
                    <a:pt x="122785" y="163163"/>
                    <a:pt x="118213" y="167735"/>
                    <a:pt x="113641" y="167735"/>
                  </a:cubicBezTo>
                  <a:cubicBezTo>
                    <a:pt x="109069" y="167735"/>
                    <a:pt x="99925" y="163163"/>
                    <a:pt x="95353" y="163163"/>
                  </a:cubicBezTo>
                  <a:cubicBezTo>
                    <a:pt x="90781" y="163163"/>
                    <a:pt x="90781" y="167735"/>
                    <a:pt x="81637" y="167735"/>
                  </a:cubicBezTo>
                  <a:cubicBezTo>
                    <a:pt x="77065" y="167735"/>
                    <a:pt x="72493" y="176879"/>
                    <a:pt x="67921" y="176879"/>
                  </a:cubicBezTo>
                  <a:cubicBezTo>
                    <a:pt x="67921" y="176879"/>
                    <a:pt x="67921" y="176879"/>
                    <a:pt x="67921" y="176879"/>
                  </a:cubicBezTo>
                  <a:cubicBezTo>
                    <a:pt x="67921" y="176879"/>
                    <a:pt x="67921" y="176879"/>
                    <a:pt x="67921" y="176879"/>
                  </a:cubicBezTo>
                  <a:cubicBezTo>
                    <a:pt x="63349" y="190595"/>
                    <a:pt x="99925" y="186023"/>
                    <a:pt x="104497" y="186023"/>
                  </a:cubicBezTo>
                  <a:cubicBezTo>
                    <a:pt x="104497" y="186023"/>
                    <a:pt x="99925" y="186023"/>
                    <a:pt x="99925" y="181451"/>
                  </a:cubicBezTo>
                  <a:cubicBezTo>
                    <a:pt x="104497" y="181451"/>
                    <a:pt x="99925" y="181451"/>
                    <a:pt x="99925" y="181451"/>
                  </a:cubicBezTo>
                  <a:cubicBezTo>
                    <a:pt x="99925" y="181451"/>
                    <a:pt x="113641" y="186023"/>
                    <a:pt x="118213" y="181451"/>
                  </a:cubicBezTo>
                  <a:cubicBezTo>
                    <a:pt x="118213" y="181451"/>
                    <a:pt x="122785" y="181451"/>
                    <a:pt x="122785" y="181451"/>
                  </a:cubicBezTo>
                  <a:cubicBezTo>
                    <a:pt x="122785" y="181451"/>
                    <a:pt x="122785" y="181451"/>
                    <a:pt x="122785" y="181451"/>
                  </a:cubicBezTo>
                  <a:cubicBezTo>
                    <a:pt x="127357" y="181451"/>
                    <a:pt x="131929" y="176879"/>
                    <a:pt x="131929" y="176879"/>
                  </a:cubicBezTo>
                  <a:cubicBezTo>
                    <a:pt x="131929" y="176879"/>
                    <a:pt x="131929" y="176879"/>
                    <a:pt x="131929" y="181451"/>
                  </a:cubicBezTo>
                  <a:cubicBezTo>
                    <a:pt x="131929" y="181451"/>
                    <a:pt x="136501" y="181451"/>
                    <a:pt x="136501" y="176879"/>
                  </a:cubicBezTo>
                  <a:cubicBezTo>
                    <a:pt x="136501" y="176879"/>
                    <a:pt x="141073" y="186023"/>
                    <a:pt x="141073" y="186023"/>
                  </a:cubicBezTo>
                  <a:cubicBezTo>
                    <a:pt x="141073" y="186023"/>
                    <a:pt x="141073" y="186023"/>
                    <a:pt x="141073" y="190595"/>
                  </a:cubicBezTo>
                  <a:cubicBezTo>
                    <a:pt x="141073" y="190595"/>
                    <a:pt x="145645" y="190595"/>
                    <a:pt x="145645" y="190595"/>
                  </a:cubicBezTo>
                  <a:cubicBezTo>
                    <a:pt x="141073" y="195167"/>
                    <a:pt x="150217" y="190595"/>
                    <a:pt x="150217" y="190595"/>
                  </a:cubicBezTo>
                  <a:cubicBezTo>
                    <a:pt x="150217" y="190595"/>
                    <a:pt x="154789" y="190595"/>
                    <a:pt x="154789" y="195167"/>
                  </a:cubicBezTo>
                  <a:cubicBezTo>
                    <a:pt x="150217" y="199739"/>
                    <a:pt x="145645" y="199739"/>
                    <a:pt x="141073" y="199739"/>
                  </a:cubicBezTo>
                  <a:cubicBezTo>
                    <a:pt x="141073" y="199739"/>
                    <a:pt x="141073" y="199739"/>
                    <a:pt x="141073" y="199739"/>
                  </a:cubicBezTo>
                  <a:cubicBezTo>
                    <a:pt x="145645" y="199739"/>
                    <a:pt x="145645" y="208883"/>
                    <a:pt x="150217" y="208883"/>
                  </a:cubicBezTo>
                  <a:cubicBezTo>
                    <a:pt x="154789" y="213455"/>
                    <a:pt x="163933" y="213455"/>
                    <a:pt x="173077" y="213455"/>
                  </a:cubicBezTo>
                  <a:cubicBezTo>
                    <a:pt x="168505" y="218027"/>
                    <a:pt x="186793" y="222599"/>
                    <a:pt x="191365" y="222599"/>
                  </a:cubicBezTo>
                  <a:cubicBezTo>
                    <a:pt x="200509" y="222599"/>
                    <a:pt x="214225" y="231743"/>
                    <a:pt x="223369" y="227171"/>
                  </a:cubicBezTo>
                  <a:cubicBezTo>
                    <a:pt x="223369" y="222599"/>
                    <a:pt x="223369" y="222599"/>
                    <a:pt x="227941" y="222599"/>
                  </a:cubicBezTo>
                  <a:cubicBezTo>
                    <a:pt x="227941" y="222599"/>
                    <a:pt x="227941" y="218027"/>
                    <a:pt x="227941" y="218027"/>
                  </a:cubicBezTo>
                  <a:cubicBezTo>
                    <a:pt x="223369" y="218027"/>
                    <a:pt x="227941" y="213455"/>
                    <a:pt x="218797" y="208883"/>
                  </a:cubicBezTo>
                  <a:cubicBezTo>
                    <a:pt x="218797" y="204311"/>
                    <a:pt x="209653" y="199739"/>
                    <a:pt x="209653" y="199739"/>
                  </a:cubicBezTo>
                  <a:cubicBezTo>
                    <a:pt x="209653" y="199739"/>
                    <a:pt x="200509" y="190595"/>
                    <a:pt x="205081" y="190595"/>
                  </a:cubicBezTo>
                  <a:cubicBezTo>
                    <a:pt x="214225" y="190595"/>
                    <a:pt x="209653" y="195167"/>
                    <a:pt x="218797" y="199739"/>
                  </a:cubicBezTo>
                  <a:cubicBezTo>
                    <a:pt x="218797" y="199739"/>
                    <a:pt x="218797" y="195167"/>
                    <a:pt x="218797" y="195167"/>
                  </a:cubicBezTo>
                  <a:cubicBezTo>
                    <a:pt x="218797" y="195167"/>
                    <a:pt x="223369" y="204311"/>
                    <a:pt x="227941" y="204311"/>
                  </a:cubicBezTo>
                  <a:cubicBezTo>
                    <a:pt x="227941" y="204311"/>
                    <a:pt x="227941" y="204311"/>
                    <a:pt x="227941" y="208883"/>
                  </a:cubicBezTo>
                  <a:cubicBezTo>
                    <a:pt x="227941" y="208883"/>
                    <a:pt x="227941" y="208883"/>
                    <a:pt x="227941" y="208883"/>
                  </a:cubicBezTo>
                  <a:cubicBezTo>
                    <a:pt x="227941" y="213455"/>
                    <a:pt x="227941" y="213455"/>
                    <a:pt x="232513" y="213455"/>
                  </a:cubicBezTo>
                  <a:cubicBezTo>
                    <a:pt x="232513" y="208883"/>
                    <a:pt x="232513" y="213455"/>
                    <a:pt x="232513" y="208883"/>
                  </a:cubicBezTo>
                  <a:cubicBezTo>
                    <a:pt x="232513" y="213455"/>
                    <a:pt x="237085" y="213455"/>
                    <a:pt x="237085" y="213455"/>
                  </a:cubicBezTo>
                  <a:cubicBezTo>
                    <a:pt x="237085" y="213455"/>
                    <a:pt x="237085" y="213455"/>
                    <a:pt x="237085" y="208883"/>
                  </a:cubicBezTo>
                  <a:cubicBezTo>
                    <a:pt x="237085" y="208883"/>
                    <a:pt x="246229" y="213455"/>
                    <a:pt x="246229" y="213455"/>
                  </a:cubicBezTo>
                  <a:cubicBezTo>
                    <a:pt x="241657" y="218027"/>
                    <a:pt x="246229" y="222599"/>
                    <a:pt x="250801" y="218027"/>
                  </a:cubicBezTo>
                  <a:cubicBezTo>
                    <a:pt x="250801" y="218027"/>
                    <a:pt x="250801" y="213455"/>
                    <a:pt x="250801" y="208883"/>
                  </a:cubicBezTo>
                  <a:cubicBezTo>
                    <a:pt x="255373" y="208883"/>
                    <a:pt x="259945" y="213455"/>
                    <a:pt x="259945" y="204311"/>
                  </a:cubicBezTo>
                  <a:cubicBezTo>
                    <a:pt x="259945" y="204311"/>
                    <a:pt x="259945" y="204311"/>
                    <a:pt x="255373" y="204311"/>
                  </a:cubicBezTo>
                  <a:cubicBezTo>
                    <a:pt x="255373" y="204311"/>
                    <a:pt x="259945" y="204311"/>
                    <a:pt x="259945" y="199739"/>
                  </a:cubicBezTo>
                  <a:cubicBezTo>
                    <a:pt x="259945" y="199739"/>
                    <a:pt x="259945" y="199739"/>
                    <a:pt x="259945" y="199739"/>
                  </a:cubicBezTo>
                  <a:cubicBezTo>
                    <a:pt x="259945" y="199739"/>
                    <a:pt x="259945" y="199739"/>
                    <a:pt x="259945" y="199739"/>
                  </a:cubicBezTo>
                  <a:cubicBezTo>
                    <a:pt x="269089" y="213455"/>
                    <a:pt x="264517" y="195167"/>
                    <a:pt x="269089" y="195167"/>
                  </a:cubicBezTo>
                  <a:cubicBezTo>
                    <a:pt x="269089" y="195167"/>
                    <a:pt x="264517" y="208883"/>
                    <a:pt x="273661" y="195167"/>
                  </a:cubicBezTo>
                  <a:lnTo>
                    <a:pt x="273661" y="195167"/>
                  </a:lnTo>
                  <a:cubicBezTo>
                    <a:pt x="273661" y="195167"/>
                    <a:pt x="269089" y="195167"/>
                    <a:pt x="269089" y="190595"/>
                  </a:cubicBezTo>
                  <a:cubicBezTo>
                    <a:pt x="273661" y="190595"/>
                    <a:pt x="269089" y="186023"/>
                    <a:pt x="269089" y="186023"/>
                  </a:cubicBezTo>
                  <a:cubicBezTo>
                    <a:pt x="269089" y="186023"/>
                    <a:pt x="259945" y="181451"/>
                    <a:pt x="259945" y="181451"/>
                  </a:cubicBezTo>
                  <a:cubicBezTo>
                    <a:pt x="259945" y="181451"/>
                    <a:pt x="264517" y="181451"/>
                    <a:pt x="264517" y="181451"/>
                  </a:cubicBezTo>
                  <a:cubicBezTo>
                    <a:pt x="264517" y="186023"/>
                    <a:pt x="264517" y="181451"/>
                    <a:pt x="269089" y="181451"/>
                  </a:cubicBezTo>
                  <a:cubicBezTo>
                    <a:pt x="269089" y="181451"/>
                    <a:pt x="269089" y="181451"/>
                    <a:pt x="269089" y="186023"/>
                  </a:cubicBezTo>
                  <a:cubicBezTo>
                    <a:pt x="269089" y="186023"/>
                    <a:pt x="269089" y="181451"/>
                    <a:pt x="269089" y="181451"/>
                  </a:cubicBezTo>
                  <a:cubicBezTo>
                    <a:pt x="269089" y="181451"/>
                    <a:pt x="264517" y="181451"/>
                    <a:pt x="264517" y="181451"/>
                  </a:cubicBezTo>
                  <a:cubicBezTo>
                    <a:pt x="264517" y="181451"/>
                    <a:pt x="264517" y="181451"/>
                    <a:pt x="269089" y="176879"/>
                  </a:cubicBezTo>
                  <a:cubicBezTo>
                    <a:pt x="269089" y="176879"/>
                    <a:pt x="264517" y="176879"/>
                    <a:pt x="264517" y="176879"/>
                  </a:cubicBezTo>
                  <a:cubicBezTo>
                    <a:pt x="264517" y="176879"/>
                    <a:pt x="264517" y="176879"/>
                    <a:pt x="264517" y="176879"/>
                  </a:cubicBezTo>
                  <a:cubicBezTo>
                    <a:pt x="273661" y="172307"/>
                    <a:pt x="264517" y="172307"/>
                    <a:pt x="259945" y="172307"/>
                  </a:cubicBezTo>
                  <a:cubicBezTo>
                    <a:pt x="264517" y="167735"/>
                    <a:pt x="255373" y="172307"/>
                    <a:pt x="255373" y="172307"/>
                  </a:cubicBezTo>
                  <a:cubicBezTo>
                    <a:pt x="255373" y="172307"/>
                    <a:pt x="255373" y="172307"/>
                    <a:pt x="255373" y="172307"/>
                  </a:cubicBezTo>
                  <a:cubicBezTo>
                    <a:pt x="255373" y="172307"/>
                    <a:pt x="250801" y="172307"/>
                    <a:pt x="250801" y="172307"/>
                  </a:cubicBezTo>
                  <a:cubicBezTo>
                    <a:pt x="250801" y="172307"/>
                    <a:pt x="250801" y="172307"/>
                    <a:pt x="250801" y="172307"/>
                  </a:cubicBezTo>
                  <a:cubicBezTo>
                    <a:pt x="246229" y="172307"/>
                    <a:pt x="246229" y="172307"/>
                    <a:pt x="246229" y="167735"/>
                  </a:cubicBezTo>
                  <a:cubicBezTo>
                    <a:pt x="246229" y="167735"/>
                    <a:pt x="246229" y="167735"/>
                    <a:pt x="241657" y="172307"/>
                  </a:cubicBezTo>
                  <a:cubicBezTo>
                    <a:pt x="241657" y="172307"/>
                    <a:pt x="241657" y="172307"/>
                    <a:pt x="241657" y="172307"/>
                  </a:cubicBezTo>
                  <a:cubicBezTo>
                    <a:pt x="241657" y="172307"/>
                    <a:pt x="241657" y="172307"/>
                    <a:pt x="246229" y="167735"/>
                  </a:cubicBezTo>
                  <a:cubicBezTo>
                    <a:pt x="246229" y="167735"/>
                    <a:pt x="246229" y="167735"/>
                    <a:pt x="241657" y="167735"/>
                  </a:cubicBezTo>
                  <a:cubicBezTo>
                    <a:pt x="241657" y="167735"/>
                    <a:pt x="241657" y="167735"/>
                    <a:pt x="241657" y="167735"/>
                  </a:cubicBezTo>
                  <a:cubicBezTo>
                    <a:pt x="241657" y="167735"/>
                    <a:pt x="241657" y="167735"/>
                    <a:pt x="237085" y="167735"/>
                  </a:cubicBezTo>
                  <a:cubicBezTo>
                    <a:pt x="241657" y="167735"/>
                    <a:pt x="237085" y="167735"/>
                    <a:pt x="241657" y="163163"/>
                  </a:cubicBezTo>
                  <a:cubicBezTo>
                    <a:pt x="241657" y="163163"/>
                    <a:pt x="237085" y="163163"/>
                    <a:pt x="237085" y="163163"/>
                  </a:cubicBezTo>
                  <a:cubicBezTo>
                    <a:pt x="237085" y="163163"/>
                    <a:pt x="237085" y="163163"/>
                    <a:pt x="241657" y="163163"/>
                  </a:cubicBezTo>
                  <a:cubicBezTo>
                    <a:pt x="241657" y="163163"/>
                    <a:pt x="241657" y="163163"/>
                    <a:pt x="237085" y="163163"/>
                  </a:cubicBezTo>
                  <a:cubicBezTo>
                    <a:pt x="237085" y="163163"/>
                    <a:pt x="237085" y="163163"/>
                    <a:pt x="237085" y="163163"/>
                  </a:cubicBezTo>
                  <a:cubicBezTo>
                    <a:pt x="237085" y="163163"/>
                    <a:pt x="227941" y="163163"/>
                    <a:pt x="227941" y="167735"/>
                  </a:cubicBezTo>
                  <a:cubicBezTo>
                    <a:pt x="227941" y="167735"/>
                    <a:pt x="227941" y="167735"/>
                    <a:pt x="232513" y="163163"/>
                  </a:cubicBezTo>
                  <a:cubicBezTo>
                    <a:pt x="223369" y="163163"/>
                    <a:pt x="232513" y="158591"/>
                    <a:pt x="232513" y="158591"/>
                  </a:cubicBezTo>
                  <a:cubicBezTo>
                    <a:pt x="232513" y="163163"/>
                    <a:pt x="246229" y="158591"/>
                    <a:pt x="246229" y="158591"/>
                  </a:cubicBezTo>
                  <a:cubicBezTo>
                    <a:pt x="246229" y="158591"/>
                    <a:pt x="241657" y="154019"/>
                    <a:pt x="241657" y="149447"/>
                  </a:cubicBezTo>
                  <a:cubicBezTo>
                    <a:pt x="246229" y="149447"/>
                    <a:pt x="246229" y="154019"/>
                    <a:pt x="250801" y="154019"/>
                  </a:cubicBezTo>
                  <a:cubicBezTo>
                    <a:pt x="250801" y="154019"/>
                    <a:pt x="250801" y="154019"/>
                    <a:pt x="250801" y="154019"/>
                  </a:cubicBezTo>
                  <a:cubicBezTo>
                    <a:pt x="250801" y="154019"/>
                    <a:pt x="255373" y="154019"/>
                    <a:pt x="255373" y="154019"/>
                  </a:cubicBezTo>
                  <a:cubicBezTo>
                    <a:pt x="255373" y="154019"/>
                    <a:pt x="255373" y="154019"/>
                    <a:pt x="255373" y="154019"/>
                  </a:cubicBezTo>
                  <a:cubicBezTo>
                    <a:pt x="259945" y="154019"/>
                    <a:pt x="259945" y="154019"/>
                    <a:pt x="259945" y="154019"/>
                  </a:cubicBezTo>
                  <a:cubicBezTo>
                    <a:pt x="259945" y="154019"/>
                    <a:pt x="259945" y="158591"/>
                    <a:pt x="264517" y="158591"/>
                  </a:cubicBezTo>
                  <a:cubicBezTo>
                    <a:pt x="264517" y="158591"/>
                    <a:pt x="264517" y="163163"/>
                    <a:pt x="259945" y="163163"/>
                  </a:cubicBezTo>
                  <a:cubicBezTo>
                    <a:pt x="264517" y="163163"/>
                    <a:pt x="264517" y="163163"/>
                    <a:pt x="269089" y="163163"/>
                  </a:cubicBezTo>
                  <a:cubicBezTo>
                    <a:pt x="269089" y="163163"/>
                    <a:pt x="269089" y="163163"/>
                    <a:pt x="269089" y="167735"/>
                  </a:cubicBezTo>
                  <a:cubicBezTo>
                    <a:pt x="273661" y="167735"/>
                    <a:pt x="273661" y="167735"/>
                    <a:pt x="278233" y="167735"/>
                  </a:cubicBezTo>
                  <a:cubicBezTo>
                    <a:pt x="273661" y="167735"/>
                    <a:pt x="273661" y="172307"/>
                    <a:pt x="269089" y="172307"/>
                  </a:cubicBezTo>
                  <a:cubicBezTo>
                    <a:pt x="269089" y="172307"/>
                    <a:pt x="273661" y="172307"/>
                    <a:pt x="273661" y="176879"/>
                  </a:cubicBezTo>
                  <a:cubicBezTo>
                    <a:pt x="269089" y="176879"/>
                    <a:pt x="269089" y="181451"/>
                    <a:pt x="273661" y="181451"/>
                  </a:cubicBezTo>
                  <a:cubicBezTo>
                    <a:pt x="273661" y="181451"/>
                    <a:pt x="273661" y="181451"/>
                    <a:pt x="273661" y="181451"/>
                  </a:cubicBezTo>
                  <a:cubicBezTo>
                    <a:pt x="278233" y="181451"/>
                    <a:pt x="273661" y="181451"/>
                    <a:pt x="278233" y="186023"/>
                  </a:cubicBezTo>
                  <a:cubicBezTo>
                    <a:pt x="282805" y="190595"/>
                    <a:pt x="287377" y="181451"/>
                    <a:pt x="282805" y="190595"/>
                  </a:cubicBezTo>
                  <a:cubicBezTo>
                    <a:pt x="282805" y="190595"/>
                    <a:pt x="287377" y="190595"/>
                    <a:pt x="287377" y="190595"/>
                  </a:cubicBezTo>
                  <a:cubicBezTo>
                    <a:pt x="287377" y="190595"/>
                    <a:pt x="287377" y="195167"/>
                    <a:pt x="291949" y="195167"/>
                  </a:cubicBezTo>
                  <a:cubicBezTo>
                    <a:pt x="296521" y="190595"/>
                    <a:pt x="301093" y="190595"/>
                    <a:pt x="301093" y="181451"/>
                  </a:cubicBezTo>
                  <a:cubicBezTo>
                    <a:pt x="301093" y="181451"/>
                    <a:pt x="301093" y="181451"/>
                    <a:pt x="305665" y="181451"/>
                  </a:cubicBezTo>
                  <a:cubicBezTo>
                    <a:pt x="305665" y="181451"/>
                    <a:pt x="305665" y="181451"/>
                    <a:pt x="305665" y="181451"/>
                  </a:cubicBezTo>
                  <a:cubicBezTo>
                    <a:pt x="305665" y="181451"/>
                    <a:pt x="310237" y="181451"/>
                    <a:pt x="310237" y="181451"/>
                  </a:cubicBezTo>
                  <a:cubicBezTo>
                    <a:pt x="310237" y="181451"/>
                    <a:pt x="310237" y="181451"/>
                    <a:pt x="305665" y="181451"/>
                  </a:cubicBezTo>
                  <a:cubicBezTo>
                    <a:pt x="305665" y="181451"/>
                    <a:pt x="310237" y="181451"/>
                    <a:pt x="310237" y="176879"/>
                  </a:cubicBezTo>
                  <a:cubicBezTo>
                    <a:pt x="314809" y="181451"/>
                    <a:pt x="319381" y="181451"/>
                    <a:pt x="323953" y="181451"/>
                  </a:cubicBezTo>
                  <a:cubicBezTo>
                    <a:pt x="323953" y="181451"/>
                    <a:pt x="323953" y="181451"/>
                    <a:pt x="323953" y="181451"/>
                  </a:cubicBezTo>
                  <a:cubicBezTo>
                    <a:pt x="323953" y="181451"/>
                    <a:pt x="333097" y="176879"/>
                    <a:pt x="333097" y="176879"/>
                  </a:cubicBezTo>
                  <a:cubicBezTo>
                    <a:pt x="333097" y="176879"/>
                    <a:pt x="337669" y="176879"/>
                    <a:pt x="337669" y="176879"/>
                  </a:cubicBezTo>
                  <a:cubicBezTo>
                    <a:pt x="337669" y="172307"/>
                    <a:pt x="337669" y="172307"/>
                    <a:pt x="333097" y="172307"/>
                  </a:cubicBezTo>
                  <a:cubicBezTo>
                    <a:pt x="337669" y="172307"/>
                    <a:pt x="337669" y="172307"/>
                    <a:pt x="337669" y="172307"/>
                  </a:cubicBezTo>
                  <a:cubicBezTo>
                    <a:pt x="337669" y="172307"/>
                    <a:pt x="337669" y="172307"/>
                    <a:pt x="337669" y="167735"/>
                  </a:cubicBezTo>
                  <a:cubicBezTo>
                    <a:pt x="342241" y="167735"/>
                    <a:pt x="346813" y="167735"/>
                    <a:pt x="351385" y="167735"/>
                  </a:cubicBezTo>
                  <a:cubicBezTo>
                    <a:pt x="351385" y="167735"/>
                    <a:pt x="346813" y="167735"/>
                    <a:pt x="346813" y="167735"/>
                  </a:cubicBezTo>
                  <a:cubicBezTo>
                    <a:pt x="346813" y="167735"/>
                    <a:pt x="346813" y="167735"/>
                    <a:pt x="351385" y="167735"/>
                  </a:cubicBezTo>
                  <a:cubicBezTo>
                    <a:pt x="351385" y="167735"/>
                    <a:pt x="351385" y="167735"/>
                    <a:pt x="351385" y="163163"/>
                  </a:cubicBezTo>
                  <a:cubicBezTo>
                    <a:pt x="351385" y="163163"/>
                    <a:pt x="355957" y="163163"/>
                    <a:pt x="355957" y="163163"/>
                  </a:cubicBezTo>
                  <a:cubicBezTo>
                    <a:pt x="355957" y="163163"/>
                    <a:pt x="355957" y="163163"/>
                    <a:pt x="355957" y="163163"/>
                  </a:cubicBezTo>
                  <a:lnTo>
                    <a:pt x="355957" y="163163"/>
                  </a:lnTo>
                  <a:lnTo>
                    <a:pt x="355957" y="163163"/>
                  </a:lnTo>
                  <a:cubicBezTo>
                    <a:pt x="355957" y="140303"/>
                    <a:pt x="342241" y="126587"/>
                    <a:pt x="337669" y="135731"/>
                  </a:cubicBezTo>
                  <a:close/>
                  <a:moveTo>
                    <a:pt x="291949" y="80867"/>
                  </a:moveTo>
                  <a:cubicBezTo>
                    <a:pt x="291949" y="80867"/>
                    <a:pt x="287377" y="80867"/>
                    <a:pt x="291949" y="80867"/>
                  </a:cubicBezTo>
                  <a:cubicBezTo>
                    <a:pt x="287377" y="80867"/>
                    <a:pt x="287377" y="80867"/>
                    <a:pt x="291949" y="80867"/>
                  </a:cubicBezTo>
                  <a:cubicBezTo>
                    <a:pt x="287377" y="80867"/>
                    <a:pt x="287377" y="80867"/>
                    <a:pt x="291949" y="80867"/>
                  </a:cubicBezTo>
                  <a:cubicBezTo>
                    <a:pt x="287377" y="80867"/>
                    <a:pt x="282805" y="80867"/>
                    <a:pt x="287377" y="85439"/>
                  </a:cubicBezTo>
                  <a:cubicBezTo>
                    <a:pt x="287377" y="85439"/>
                    <a:pt x="287377" y="85439"/>
                    <a:pt x="282805" y="85439"/>
                  </a:cubicBezTo>
                  <a:cubicBezTo>
                    <a:pt x="282805" y="80867"/>
                    <a:pt x="287377" y="80867"/>
                    <a:pt x="291949" y="80867"/>
                  </a:cubicBezTo>
                  <a:close/>
                  <a:moveTo>
                    <a:pt x="63349" y="58007"/>
                  </a:moveTo>
                  <a:cubicBezTo>
                    <a:pt x="67921" y="58007"/>
                    <a:pt x="67921" y="58007"/>
                    <a:pt x="63349" y="58007"/>
                  </a:cubicBezTo>
                  <a:cubicBezTo>
                    <a:pt x="67921" y="53435"/>
                    <a:pt x="67921" y="53435"/>
                    <a:pt x="63349" y="58007"/>
                  </a:cubicBezTo>
                  <a:cubicBezTo>
                    <a:pt x="67921" y="58007"/>
                    <a:pt x="67921" y="58007"/>
                    <a:pt x="63349" y="58007"/>
                  </a:cubicBezTo>
                  <a:close/>
                  <a:moveTo>
                    <a:pt x="90781" y="35147"/>
                  </a:moveTo>
                  <a:cubicBezTo>
                    <a:pt x="90781" y="35147"/>
                    <a:pt x="90781" y="35147"/>
                    <a:pt x="90781" y="35147"/>
                  </a:cubicBezTo>
                  <a:cubicBezTo>
                    <a:pt x="90781" y="35147"/>
                    <a:pt x="90781" y="35147"/>
                    <a:pt x="90781" y="35147"/>
                  </a:cubicBezTo>
                  <a:close/>
                  <a:moveTo>
                    <a:pt x="95353" y="76295"/>
                  </a:moveTo>
                  <a:cubicBezTo>
                    <a:pt x="90781" y="76295"/>
                    <a:pt x="90781" y="76295"/>
                    <a:pt x="95353" y="76295"/>
                  </a:cubicBezTo>
                  <a:cubicBezTo>
                    <a:pt x="95353" y="76295"/>
                    <a:pt x="95353" y="76295"/>
                    <a:pt x="95353" y="76295"/>
                  </a:cubicBezTo>
                  <a:close/>
                  <a:moveTo>
                    <a:pt x="113641" y="16859"/>
                  </a:moveTo>
                  <a:cubicBezTo>
                    <a:pt x="109069" y="16859"/>
                    <a:pt x="109069" y="16859"/>
                    <a:pt x="113641" y="16859"/>
                  </a:cubicBezTo>
                  <a:cubicBezTo>
                    <a:pt x="109069" y="16859"/>
                    <a:pt x="109069" y="16859"/>
                    <a:pt x="113641" y="16859"/>
                  </a:cubicBezTo>
                  <a:close/>
                  <a:moveTo>
                    <a:pt x="118213" y="80867"/>
                  </a:moveTo>
                  <a:cubicBezTo>
                    <a:pt x="113641" y="80867"/>
                    <a:pt x="109069" y="80867"/>
                    <a:pt x="104497" y="80867"/>
                  </a:cubicBezTo>
                  <a:cubicBezTo>
                    <a:pt x="109069" y="76295"/>
                    <a:pt x="99925" y="76295"/>
                    <a:pt x="99925" y="76295"/>
                  </a:cubicBezTo>
                  <a:cubicBezTo>
                    <a:pt x="104497" y="71723"/>
                    <a:pt x="118213" y="80867"/>
                    <a:pt x="127357" y="80867"/>
                  </a:cubicBezTo>
                  <a:cubicBezTo>
                    <a:pt x="122785" y="80867"/>
                    <a:pt x="122785" y="80867"/>
                    <a:pt x="118213" y="80867"/>
                  </a:cubicBezTo>
                  <a:close/>
                  <a:moveTo>
                    <a:pt x="141073" y="39719"/>
                  </a:moveTo>
                  <a:cubicBezTo>
                    <a:pt x="141073" y="39719"/>
                    <a:pt x="141073" y="39719"/>
                    <a:pt x="141073" y="39719"/>
                  </a:cubicBezTo>
                  <a:cubicBezTo>
                    <a:pt x="141073" y="35147"/>
                    <a:pt x="141073" y="35147"/>
                    <a:pt x="141073" y="39719"/>
                  </a:cubicBezTo>
                  <a:cubicBezTo>
                    <a:pt x="141073" y="39719"/>
                    <a:pt x="141073" y="39719"/>
                    <a:pt x="141073" y="39719"/>
                  </a:cubicBezTo>
                  <a:close/>
                  <a:moveTo>
                    <a:pt x="141073" y="62579"/>
                  </a:moveTo>
                  <a:cubicBezTo>
                    <a:pt x="145645" y="62579"/>
                    <a:pt x="145645" y="62579"/>
                    <a:pt x="141073" y="62579"/>
                  </a:cubicBezTo>
                  <a:cubicBezTo>
                    <a:pt x="145645" y="62579"/>
                    <a:pt x="145645" y="62579"/>
                    <a:pt x="141073" y="62579"/>
                  </a:cubicBezTo>
                  <a:close/>
                  <a:moveTo>
                    <a:pt x="113641" y="176879"/>
                  </a:moveTo>
                  <a:cubicBezTo>
                    <a:pt x="113641" y="176879"/>
                    <a:pt x="113641" y="176879"/>
                    <a:pt x="113641" y="176879"/>
                  </a:cubicBezTo>
                  <a:cubicBezTo>
                    <a:pt x="113641" y="176879"/>
                    <a:pt x="113641" y="176879"/>
                    <a:pt x="113641" y="176879"/>
                  </a:cubicBezTo>
                  <a:close/>
                  <a:moveTo>
                    <a:pt x="113641" y="176879"/>
                  </a:moveTo>
                  <a:cubicBezTo>
                    <a:pt x="113641" y="176879"/>
                    <a:pt x="113641" y="176879"/>
                    <a:pt x="113641" y="176879"/>
                  </a:cubicBezTo>
                  <a:cubicBezTo>
                    <a:pt x="113641" y="176879"/>
                    <a:pt x="113641" y="176879"/>
                    <a:pt x="113641" y="176879"/>
                  </a:cubicBezTo>
                  <a:close/>
                  <a:moveTo>
                    <a:pt x="118213" y="172307"/>
                  </a:moveTo>
                  <a:cubicBezTo>
                    <a:pt x="118213" y="172307"/>
                    <a:pt x="118213" y="172307"/>
                    <a:pt x="118213" y="172307"/>
                  </a:cubicBezTo>
                  <a:lnTo>
                    <a:pt x="118213" y="172307"/>
                  </a:lnTo>
                  <a:close/>
                  <a:moveTo>
                    <a:pt x="127357" y="186023"/>
                  </a:moveTo>
                  <a:cubicBezTo>
                    <a:pt x="127357" y="186023"/>
                    <a:pt x="127357" y="186023"/>
                    <a:pt x="127357" y="186023"/>
                  </a:cubicBezTo>
                  <a:cubicBezTo>
                    <a:pt x="127357" y="181451"/>
                    <a:pt x="122785" y="181451"/>
                    <a:pt x="127357" y="186023"/>
                  </a:cubicBezTo>
                  <a:cubicBezTo>
                    <a:pt x="127357" y="181451"/>
                    <a:pt x="122785" y="181451"/>
                    <a:pt x="122785" y="176879"/>
                  </a:cubicBezTo>
                  <a:cubicBezTo>
                    <a:pt x="122785" y="176879"/>
                    <a:pt x="127357" y="176879"/>
                    <a:pt x="127357" y="176879"/>
                  </a:cubicBezTo>
                  <a:cubicBezTo>
                    <a:pt x="122785" y="181451"/>
                    <a:pt x="131929" y="181451"/>
                    <a:pt x="131929" y="181451"/>
                  </a:cubicBezTo>
                  <a:cubicBezTo>
                    <a:pt x="127357" y="181451"/>
                    <a:pt x="127357" y="186023"/>
                    <a:pt x="127357" y="186023"/>
                  </a:cubicBezTo>
                  <a:close/>
                  <a:moveTo>
                    <a:pt x="136501" y="181451"/>
                  </a:moveTo>
                  <a:cubicBezTo>
                    <a:pt x="141073" y="181451"/>
                    <a:pt x="136501" y="181451"/>
                    <a:pt x="136501" y="181451"/>
                  </a:cubicBezTo>
                  <a:lnTo>
                    <a:pt x="136501" y="181451"/>
                  </a:lnTo>
                  <a:close/>
                  <a:moveTo>
                    <a:pt x="223369" y="44291"/>
                  </a:moveTo>
                  <a:cubicBezTo>
                    <a:pt x="218797" y="44291"/>
                    <a:pt x="218797" y="44291"/>
                    <a:pt x="214225" y="44291"/>
                  </a:cubicBezTo>
                  <a:cubicBezTo>
                    <a:pt x="218797" y="44291"/>
                    <a:pt x="223369" y="44291"/>
                    <a:pt x="223369" y="44291"/>
                  </a:cubicBezTo>
                  <a:close/>
                  <a:moveTo>
                    <a:pt x="218797" y="48863"/>
                  </a:moveTo>
                  <a:lnTo>
                    <a:pt x="218797" y="48863"/>
                  </a:lnTo>
                  <a:lnTo>
                    <a:pt x="218797" y="48863"/>
                  </a:lnTo>
                  <a:cubicBezTo>
                    <a:pt x="218797" y="48863"/>
                    <a:pt x="218797" y="48863"/>
                    <a:pt x="218797" y="48863"/>
                  </a:cubicBezTo>
                  <a:cubicBezTo>
                    <a:pt x="218797" y="48863"/>
                    <a:pt x="218797" y="44291"/>
                    <a:pt x="218797" y="48863"/>
                  </a:cubicBezTo>
                  <a:close/>
                  <a:moveTo>
                    <a:pt x="218797" y="48863"/>
                  </a:moveTo>
                  <a:cubicBezTo>
                    <a:pt x="218797" y="48863"/>
                    <a:pt x="218797" y="48863"/>
                    <a:pt x="218797" y="48863"/>
                  </a:cubicBezTo>
                  <a:lnTo>
                    <a:pt x="218797" y="48863"/>
                  </a:lnTo>
                  <a:close/>
                  <a:moveTo>
                    <a:pt x="195937" y="154019"/>
                  </a:moveTo>
                  <a:cubicBezTo>
                    <a:pt x="195937" y="154019"/>
                    <a:pt x="195937" y="154019"/>
                    <a:pt x="195937" y="154019"/>
                  </a:cubicBezTo>
                  <a:cubicBezTo>
                    <a:pt x="195937" y="149447"/>
                    <a:pt x="195937" y="149447"/>
                    <a:pt x="195937" y="154019"/>
                  </a:cubicBezTo>
                  <a:cubicBezTo>
                    <a:pt x="195937" y="149447"/>
                    <a:pt x="200509" y="144875"/>
                    <a:pt x="195937" y="144875"/>
                  </a:cubicBezTo>
                  <a:cubicBezTo>
                    <a:pt x="195937" y="144875"/>
                    <a:pt x="200509" y="144875"/>
                    <a:pt x="200509" y="144875"/>
                  </a:cubicBezTo>
                  <a:cubicBezTo>
                    <a:pt x="200509" y="144875"/>
                    <a:pt x="200509" y="144875"/>
                    <a:pt x="200509" y="144875"/>
                  </a:cubicBezTo>
                  <a:cubicBezTo>
                    <a:pt x="200509" y="144875"/>
                    <a:pt x="200509" y="144875"/>
                    <a:pt x="200509" y="144875"/>
                  </a:cubicBezTo>
                  <a:cubicBezTo>
                    <a:pt x="205081" y="140303"/>
                    <a:pt x="205081" y="140303"/>
                    <a:pt x="209653" y="140303"/>
                  </a:cubicBezTo>
                  <a:cubicBezTo>
                    <a:pt x="214225" y="140303"/>
                    <a:pt x="209653" y="144875"/>
                    <a:pt x="209653" y="144875"/>
                  </a:cubicBezTo>
                  <a:cubicBezTo>
                    <a:pt x="214225" y="144875"/>
                    <a:pt x="218797" y="140303"/>
                    <a:pt x="223369" y="144875"/>
                  </a:cubicBezTo>
                  <a:cubicBezTo>
                    <a:pt x="223369" y="144875"/>
                    <a:pt x="218797" y="144875"/>
                    <a:pt x="218797" y="144875"/>
                  </a:cubicBezTo>
                  <a:cubicBezTo>
                    <a:pt x="218797" y="144875"/>
                    <a:pt x="223369" y="144875"/>
                    <a:pt x="223369" y="144875"/>
                  </a:cubicBezTo>
                  <a:cubicBezTo>
                    <a:pt x="214225" y="149447"/>
                    <a:pt x="205081" y="149447"/>
                    <a:pt x="195937" y="154019"/>
                  </a:cubicBezTo>
                  <a:close/>
                  <a:moveTo>
                    <a:pt x="250801" y="58007"/>
                  </a:moveTo>
                  <a:cubicBezTo>
                    <a:pt x="250801" y="58007"/>
                    <a:pt x="246229" y="58007"/>
                    <a:pt x="250801" y="58007"/>
                  </a:cubicBezTo>
                  <a:cubicBezTo>
                    <a:pt x="250801" y="58007"/>
                    <a:pt x="250801" y="53435"/>
                    <a:pt x="250801" y="58007"/>
                  </a:cubicBezTo>
                  <a:close/>
                  <a:moveTo>
                    <a:pt x="246229" y="48863"/>
                  </a:moveTo>
                  <a:cubicBezTo>
                    <a:pt x="246229" y="48863"/>
                    <a:pt x="246229" y="48863"/>
                    <a:pt x="246229" y="48863"/>
                  </a:cubicBezTo>
                  <a:cubicBezTo>
                    <a:pt x="246229" y="48863"/>
                    <a:pt x="246229" y="48863"/>
                    <a:pt x="246229" y="48863"/>
                  </a:cubicBezTo>
                  <a:close/>
                  <a:moveTo>
                    <a:pt x="246229" y="58007"/>
                  </a:moveTo>
                  <a:cubicBezTo>
                    <a:pt x="246229" y="58007"/>
                    <a:pt x="246229" y="58007"/>
                    <a:pt x="246229" y="58007"/>
                  </a:cubicBezTo>
                  <a:cubicBezTo>
                    <a:pt x="246229" y="62579"/>
                    <a:pt x="246229" y="58007"/>
                    <a:pt x="246229" y="58007"/>
                  </a:cubicBezTo>
                  <a:cubicBezTo>
                    <a:pt x="241657" y="58007"/>
                    <a:pt x="246229" y="58007"/>
                    <a:pt x="246229" y="58007"/>
                  </a:cubicBezTo>
                  <a:close/>
                  <a:moveTo>
                    <a:pt x="246229" y="67151"/>
                  </a:moveTo>
                  <a:cubicBezTo>
                    <a:pt x="246229" y="67151"/>
                    <a:pt x="250801" y="67151"/>
                    <a:pt x="250801" y="62579"/>
                  </a:cubicBezTo>
                  <a:cubicBezTo>
                    <a:pt x="250801" y="67151"/>
                    <a:pt x="246229" y="67151"/>
                    <a:pt x="246229" y="67151"/>
                  </a:cubicBezTo>
                  <a:close/>
                  <a:moveTo>
                    <a:pt x="273661" y="99155"/>
                  </a:moveTo>
                  <a:cubicBezTo>
                    <a:pt x="273661" y="99155"/>
                    <a:pt x="273661" y="99155"/>
                    <a:pt x="273661" y="99155"/>
                  </a:cubicBezTo>
                  <a:cubicBezTo>
                    <a:pt x="273661" y="99155"/>
                    <a:pt x="273661" y="99155"/>
                    <a:pt x="273661" y="99155"/>
                  </a:cubicBezTo>
                  <a:close/>
                  <a:moveTo>
                    <a:pt x="273661" y="76295"/>
                  </a:moveTo>
                  <a:cubicBezTo>
                    <a:pt x="273661" y="80867"/>
                    <a:pt x="269089" y="80867"/>
                    <a:pt x="273661" y="76295"/>
                  </a:cubicBezTo>
                  <a:cubicBezTo>
                    <a:pt x="264517" y="80867"/>
                    <a:pt x="273661" y="76295"/>
                    <a:pt x="273661" y="76295"/>
                  </a:cubicBezTo>
                  <a:close/>
                  <a:moveTo>
                    <a:pt x="269089" y="76295"/>
                  </a:moveTo>
                  <a:cubicBezTo>
                    <a:pt x="269089" y="76295"/>
                    <a:pt x="269089" y="76295"/>
                    <a:pt x="269089" y="76295"/>
                  </a:cubicBezTo>
                  <a:cubicBezTo>
                    <a:pt x="269089" y="71723"/>
                    <a:pt x="269089" y="71723"/>
                    <a:pt x="269089" y="76295"/>
                  </a:cubicBezTo>
                  <a:close/>
                  <a:moveTo>
                    <a:pt x="255373" y="67151"/>
                  </a:moveTo>
                  <a:cubicBezTo>
                    <a:pt x="255373" y="67151"/>
                    <a:pt x="255373" y="67151"/>
                    <a:pt x="255373" y="67151"/>
                  </a:cubicBezTo>
                  <a:cubicBezTo>
                    <a:pt x="255373" y="62579"/>
                    <a:pt x="259945" y="62579"/>
                    <a:pt x="255373" y="67151"/>
                  </a:cubicBezTo>
                  <a:cubicBezTo>
                    <a:pt x="259945" y="62579"/>
                    <a:pt x="259945" y="62579"/>
                    <a:pt x="255373" y="67151"/>
                  </a:cubicBezTo>
                  <a:close/>
                  <a:moveTo>
                    <a:pt x="259945" y="58007"/>
                  </a:moveTo>
                  <a:cubicBezTo>
                    <a:pt x="259945" y="58007"/>
                    <a:pt x="259945" y="58007"/>
                    <a:pt x="259945" y="58007"/>
                  </a:cubicBezTo>
                  <a:cubicBezTo>
                    <a:pt x="259945" y="53435"/>
                    <a:pt x="259945" y="53435"/>
                    <a:pt x="259945" y="58007"/>
                  </a:cubicBezTo>
                  <a:cubicBezTo>
                    <a:pt x="264517" y="58007"/>
                    <a:pt x="259945" y="58007"/>
                    <a:pt x="259945" y="58007"/>
                  </a:cubicBezTo>
                  <a:close/>
                  <a:moveTo>
                    <a:pt x="264517" y="99155"/>
                  </a:moveTo>
                  <a:cubicBezTo>
                    <a:pt x="264517" y="99155"/>
                    <a:pt x="273661" y="99155"/>
                    <a:pt x="269089" y="99155"/>
                  </a:cubicBezTo>
                  <a:cubicBezTo>
                    <a:pt x="264517" y="99155"/>
                    <a:pt x="264517" y="99155"/>
                    <a:pt x="264517" y="99155"/>
                  </a:cubicBezTo>
                  <a:close/>
                  <a:moveTo>
                    <a:pt x="291949" y="112871"/>
                  </a:moveTo>
                  <a:cubicBezTo>
                    <a:pt x="287377" y="112871"/>
                    <a:pt x="287377" y="112871"/>
                    <a:pt x="291949" y="112871"/>
                  </a:cubicBezTo>
                  <a:lnTo>
                    <a:pt x="291949" y="112871"/>
                  </a:lnTo>
                  <a:close/>
                  <a:moveTo>
                    <a:pt x="291949" y="154019"/>
                  </a:moveTo>
                  <a:cubicBezTo>
                    <a:pt x="287377" y="154019"/>
                    <a:pt x="287377" y="154019"/>
                    <a:pt x="291949" y="154019"/>
                  </a:cubicBezTo>
                  <a:cubicBezTo>
                    <a:pt x="287377" y="154019"/>
                    <a:pt x="287377" y="154019"/>
                    <a:pt x="291949" y="154019"/>
                  </a:cubicBezTo>
                  <a:cubicBezTo>
                    <a:pt x="291949" y="149447"/>
                    <a:pt x="291949" y="154019"/>
                    <a:pt x="291949" y="154019"/>
                  </a:cubicBezTo>
                  <a:close/>
                  <a:moveTo>
                    <a:pt x="291949" y="117443"/>
                  </a:moveTo>
                  <a:cubicBezTo>
                    <a:pt x="291949" y="117443"/>
                    <a:pt x="291949" y="117443"/>
                    <a:pt x="291949" y="117443"/>
                  </a:cubicBezTo>
                  <a:cubicBezTo>
                    <a:pt x="291949" y="117443"/>
                    <a:pt x="291949" y="117443"/>
                    <a:pt x="291949" y="117443"/>
                  </a:cubicBezTo>
                  <a:close/>
                  <a:moveTo>
                    <a:pt x="301093" y="122015"/>
                  </a:moveTo>
                  <a:cubicBezTo>
                    <a:pt x="301093" y="117443"/>
                    <a:pt x="305665" y="117443"/>
                    <a:pt x="301093" y="122015"/>
                  </a:cubicBezTo>
                  <a:cubicBezTo>
                    <a:pt x="305665" y="117443"/>
                    <a:pt x="301093" y="117443"/>
                    <a:pt x="301093" y="122015"/>
                  </a:cubicBezTo>
                  <a:close/>
                  <a:moveTo>
                    <a:pt x="305665" y="131159"/>
                  </a:moveTo>
                  <a:cubicBezTo>
                    <a:pt x="305665" y="131159"/>
                    <a:pt x="305665" y="131159"/>
                    <a:pt x="305665" y="131159"/>
                  </a:cubicBezTo>
                  <a:lnTo>
                    <a:pt x="305665" y="131159"/>
                  </a:lnTo>
                  <a:close/>
                  <a:moveTo>
                    <a:pt x="323953" y="135731"/>
                  </a:moveTo>
                  <a:cubicBezTo>
                    <a:pt x="323953" y="135731"/>
                    <a:pt x="323953" y="135731"/>
                    <a:pt x="323953" y="135731"/>
                  </a:cubicBezTo>
                  <a:cubicBezTo>
                    <a:pt x="323953" y="135731"/>
                    <a:pt x="323953" y="135731"/>
                    <a:pt x="323953" y="135731"/>
                  </a:cubicBezTo>
                  <a:cubicBezTo>
                    <a:pt x="323953" y="135731"/>
                    <a:pt x="323953" y="135731"/>
                    <a:pt x="323953" y="135731"/>
                  </a:cubicBezTo>
                  <a:close/>
                  <a:moveTo>
                    <a:pt x="323953" y="131159"/>
                  </a:moveTo>
                  <a:cubicBezTo>
                    <a:pt x="323953" y="126587"/>
                    <a:pt x="328525" y="126587"/>
                    <a:pt x="323953" y="131159"/>
                  </a:cubicBezTo>
                  <a:lnTo>
                    <a:pt x="323953" y="131159"/>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95" name="Freeform: Shape 875">
              <a:extLst>
                <a:ext uri="{FF2B5EF4-FFF2-40B4-BE49-F238E27FC236}">
                  <a16:creationId xmlns:a16="http://schemas.microsoft.com/office/drawing/2014/main" id="{0BD345E4-5297-CC40-9C23-0D78D3B82723}"/>
                </a:ext>
              </a:extLst>
            </p:cNvPr>
            <p:cNvSpPr/>
            <p:nvPr/>
          </p:nvSpPr>
          <p:spPr>
            <a:xfrm>
              <a:off x="6752843" y="245953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96" name="Freeform: Shape 876">
              <a:extLst>
                <a:ext uri="{FF2B5EF4-FFF2-40B4-BE49-F238E27FC236}">
                  <a16:creationId xmlns:a16="http://schemas.microsoft.com/office/drawing/2014/main" id="{65D165F6-0050-0F46-B7D3-6DBB1D3438CB}"/>
                </a:ext>
              </a:extLst>
            </p:cNvPr>
            <p:cNvSpPr/>
            <p:nvPr/>
          </p:nvSpPr>
          <p:spPr>
            <a:xfrm>
              <a:off x="6725411" y="244581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97" name="Freeform: Shape 877">
              <a:extLst>
                <a:ext uri="{FF2B5EF4-FFF2-40B4-BE49-F238E27FC236}">
                  <a16:creationId xmlns:a16="http://schemas.microsoft.com/office/drawing/2014/main" id="{E4346C7A-A6C2-A246-A156-E32C1045DE72}"/>
                </a:ext>
              </a:extLst>
            </p:cNvPr>
            <p:cNvSpPr/>
            <p:nvPr/>
          </p:nvSpPr>
          <p:spPr>
            <a:xfrm>
              <a:off x="6752843" y="245953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98" name="Freeform: Shape 878">
              <a:extLst>
                <a:ext uri="{FF2B5EF4-FFF2-40B4-BE49-F238E27FC236}">
                  <a16:creationId xmlns:a16="http://schemas.microsoft.com/office/drawing/2014/main" id="{29EE90E0-7280-544A-8526-9DCF731DEDF4}"/>
                </a:ext>
              </a:extLst>
            </p:cNvPr>
            <p:cNvSpPr/>
            <p:nvPr/>
          </p:nvSpPr>
          <p:spPr>
            <a:xfrm>
              <a:off x="6405371" y="2469822"/>
              <a:ext cx="45720" cy="45720"/>
            </a:xfrm>
            <a:custGeom>
              <a:avLst/>
              <a:gdLst>
                <a:gd name="connsiteX0" fmla="*/ 0 w 0"/>
                <a:gd name="connsiteY0" fmla="*/ 3429 h 0"/>
                <a:gd name="connsiteX1" fmla="*/ 0 w 0"/>
                <a:gd name="connsiteY1" fmla="*/ 3429 h 0"/>
                <a:gd name="connsiteX2" fmla="*/ 0 w 0"/>
                <a:gd name="connsiteY2" fmla="*/ 3429 h 0"/>
              </a:gdLst>
              <a:ahLst/>
              <a:cxnLst>
                <a:cxn ang="0">
                  <a:pos x="connsiteX0" y="connsiteY0"/>
                </a:cxn>
                <a:cxn ang="0">
                  <a:pos x="connsiteX1" y="connsiteY1"/>
                </a:cxn>
                <a:cxn ang="0">
                  <a:pos x="connsiteX2" y="connsiteY2"/>
                </a:cxn>
              </a:cxnLst>
              <a:rect l="l" t="t" r="r" b="b"/>
              <a:pathLst>
                <a:path>
                  <a:moveTo>
                    <a:pt x="0" y="3429"/>
                  </a:moveTo>
                  <a:cubicBezTo>
                    <a:pt x="0" y="3429"/>
                    <a:pt x="4572" y="3429"/>
                    <a:pt x="0" y="3429"/>
                  </a:cubicBezTo>
                  <a:cubicBezTo>
                    <a:pt x="4572" y="-1143"/>
                    <a:pt x="0" y="-1143"/>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199" name="Freeform: Shape 879">
              <a:extLst>
                <a:ext uri="{FF2B5EF4-FFF2-40B4-BE49-F238E27FC236}">
                  <a16:creationId xmlns:a16="http://schemas.microsoft.com/office/drawing/2014/main" id="{815C1877-27D0-DA4A-B9C5-6BE86FD92D9B}"/>
                </a:ext>
              </a:extLst>
            </p:cNvPr>
            <p:cNvSpPr/>
            <p:nvPr/>
          </p:nvSpPr>
          <p:spPr>
            <a:xfrm>
              <a:off x="6446519" y="2518971"/>
              <a:ext cx="45720" cy="45720"/>
            </a:xfrm>
            <a:custGeom>
              <a:avLst/>
              <a:gdLst>
                <a:gd name="connsiteX0" fmla="*/ 0 w 0"/>
                <a:gd name="connsiteY0" fmla="*/ 0 h 0"/>
                <a:gd name="connsiteX1" fmla="*/ 9144 w 0"/>
                <a:gd name="connsiteY1" fmla="*/ 0 h 0"/>
                <a:gd name="connsiteX2" fmla="*/ 9144 w 0"/>
                <a:gd name="connsiteY2" fmla="*/ 0 h 0"/>
                <a:gd name="connsiteX3" fmla="*/ 9144 w 0"/>
                <a:gd name="connsiteY3" fmla="*/ 0 h 0"/>
                <a:gd name="connsiteX4" fmla="*/ 0 w 0"/>
                <a:gd name="connsiteY4" fmla="*/ 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0" y="0"/>
                  </a:moveTo>
                  <a:cubicBezTo>
                    <a:pt x="0" y="13716"/>
                    <a:pt x="27432" y="4572"/>
                    <a:pt x="9144" y="0"/>
                  </a:cubicBezTo>
                  <a:cubicBezTo>
                    <a:pt x="9144" y="0"/>
                    <a:pt x="13716" y="0"/>
                    <a:pt x="9144" y="0"/>
                  </a:cubicBezTo>
                  <a:cubicBezTo>
                    <a:pt x="9144" y="0"/>
                    <a:pt x="9144" y="0"/>
                    <a:pt x="9144" y="0"/>
                  </a:cubicBezTo>
                  <a:cubicBezTo>
                    <a:pt x="4572"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00" name="Freeform: Shape 880">
              <a:extLst>
                <a:ext uri="{FF2B5EF4-FFF2-40B4-BE49-F238E27FC236}">
                  <a16:creationId xmlns:a16="http://schemas.microsoft.com/office/drawing/2014/main" id="{49EF6BC5-5C52-354B-B743-F8CC4E1F0BCE}"/>
                </a:ext>
              </a:extLst>
            </p:cNvPr>
            <p:cNvSpPr/>
            <p:nvPr/>
          </p:nvSpPr>
          <p:spPr>
            <a:xfrm>
              <a:off x="6460235" y="2506398"/>
              <a:ext cx="45720" cy="45720"/>
            </a:xfrm>
            <a:custGeom>
              <a:avLst/>
              <a:gdLst>
                <a:gd name="connsiteX0" fmla="*/ 0 w 0"/>
                <a:gd name="connsiteY0" fmla="*/ 3429 h 0"/>
                <a:gd name="connsiteX1" fmla="*/ 9144 w 0"/>
                <a:gd name="connsiteY1" fmla="*/ 3429 h 0"/>
                <a:gd name="connsiteX2" fmla="*/ 0 w 0"/>
                <a:gd name="connsiteY2" fmla="*/ 3429 h 0"/>
              </a:gdLst>
              <a:ahLst/>
              <a:cxnLst>
                <a:cxn ang="0">
                  <a:pos x="connsiteX0" y="connsiteY0"/>
                </a:cxn>
                <a:cxn ang="0">
                  <a:pos x="connsiteX1" y="connsiteY1"/>
                </a:cxn>
                <a:cxn ang="0">
                  <a:pos x="connsiteX2" y="connsiteY2"/>
                </a:cxn>
              </a:cxnLst>
              <a:rect l="l" t="t" r="r" b="b"/>
              <a:pathLst>
                <a:path>
                  <a:moveTo>
                    <a:pt x="0" y="3429"/>
                  </a:moveTo>
                  <a:cubicBezTo>
                    <a:pt x="4572" y="3429"/>
                    <a:pt x="4572" y="3429"/>
                    <a:pt x="9144" y="3429"/>
                  </a:cubicBezTo>
                  <a:cubicBezTo>
                    <a:pt x="9144" y="-1143"/>
                    <a:pt x="4572" y="-1143"/>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01" name="Freeform: Shape 881">
              <a:extLst>
                <a:ext uri="{FF2B5EF4-FFF2-40B4-BE49-F238E27FC236}">
                  <a16:creationId xmlns:a16="http://schemas.microsoft.com/office/drawing/2014/main" id="{47BDAA17-5A83-8044-BD00-8FC7B47DE964}"/>
                </a:ext>
              </a:extLst>
            </p:cNvPr>
            <p:cNvSpPr/>
            <p:nvPr/>
          </p:nvSpPr>
          <p:spPr>
            <a:xfrm>
              <a:off x="6468011" y="2515415"/>
              <a:ext cx="45720" cy="45720"/>
            </a:xfrm>
            <a:custGeom>
              <a:avLst/>
              <a:gdLst>
                <a:gd name="connsiteX0" fmla="*/ 5939 w 0"/>
                <a:gd name="connsiteY0" fmla="*/ 8128 h 0"/>
                <a:gd name="connsiteX1" fmla="*/ 10511 w 0"/>
                <a:gd name="connsiteY1" fmla="*/ 8128 h 0"/>
                <a:gd name="connsiteX2" fmla="*/ 5939 w 0"/>
                <a:gd name="connsiteY2" fmla="*/ 8128 h 0"/>
              </a:gdLst>
              <a:ahLst/>
              <a:cxnLst>
                <a:cxn ang="0">
                  <a:pos x="connsiteX0" y="connsiteY0"/>
                </a:cxn>
                <a:cxn ang="0">
                  <a:pos x="connsiteX1" y="connsiteY1"/>
                </a:cxn>
                <a:cxn ang="0">
                  <a:pos x="connsiteX2" y="connsiteY2"/>
                </a:cxn>
              </a:cxnLst>
              <a:rect l="l" t="t" r="r" b="b"/>
              <a:pathLst>
                <a:path>
                  <a:moveTo>
                    <a:pt x="5939" y="8128"/>
                  </a:moveTo>
                  <a:cubicBezTo>
                    <a:pt x="5939" y="8128"/>
                    <a:pt x="10511" y="8128"/>
                    <a:pt x="10511" y="8128"/>
                  </a:cubicBezTo>
                  <a:cubicBezTo>
                    <a:pt x="5939" y="-10160"/>
                    <a:pt x="-7777" y="8128"/>
                    <a:pt x="5939" y="8128"/>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02" name="Freeform: Shape 882">
              <a:extLst>
                <a:ext uri="{FF2B5EF4-FFF2-40B4-BE49-F238E27FC236}">
                  <a16:creationId xmlns:a16="http://schemas.microsoft.com/office/drawing/2014/main" id="{B08A6E0E-E190-BE40-A8B8-9B219813AE38}"/>
                </a:ext>
              </a:extLst>
            </p:cNvPr>
            <p:cNvSpPr/>
            <p:nvPr/>
          </p:nvSpPr>
          <p:spPr>
            <a:xfrm>
              <a:off x="6496811" y="2533830"/>
              <a:ext cx="45720" cy="45720"/>
            </a:xfrm>
            <a:custGeom>
              <a:avLst/>
              <a:gdLst>
                <a:gd name="connsiteX0" fmla="*/ 0 w 0"/>
                <a:gd name="connsiteY0" fmla="*/ 3429 h 0"/>
                <a:gd name="connsiteX1" fmla="*/ 9144 w 0"/>
                <a:gd name="connsiteY1" fmla="*/ 3429 h 0"/>
                <a:gd name="connsiteX2" fmla="*/ 0 w 0"/>
                <a:gd name="connsiteY2" fmla="*/ 3429 h 0"/>
                <a:gd name="connsiteX3" fmla="*/ 0 w 0"/>
                <a:gd name="connsiteY3" fmla="*/ 3429 h 0"/>
              </a:gdLst>
              <a:ahLst/>
              <a:cxnLst>
                <a:cxn ang="0">
                  <a:pos x="connsiteX0" y="connsiteY0"/>
                </a:cxn>
                <a:cxn ang="0">
                  <a:pos x="connsiteX1" y="connsiteY1"/>
                </a:cxn>
                <a:cxn ang="0">
                  <a:pos x="connsiteX2" y="connsiteY2"/>
                </a:cxn>
                <a:cxn ang="0">
                  <a:pos x="connsiteX3" y="connsiteY3"/>
                </a:cxn>
              </a:cxnLst>
              <a:rect l="l" t="t" r="r" b="b"/>
              <a:pathLst>
                <a:path>
                  <a:moveTo>
                    <a:pt x="0" y="3429"/>
                  </a:moveTo>
                  <a:cubicBezTo>
                    <a:pt x="4572" y="3429"/>
                    <a:pt x="9144" y="8001"/>
                    <a:pt x="9144" y="3429"/>
                  </a:cubicBezTo>
                  <a:cubicBezTo>
                    <a:pt x="9144" y="3429"/>
                    <a:pt x="4572" y="-1143"/>
                    <a:pt x="0" y="3429"/>
                  </a:cubicBezTo>
                  <a:cubicBezTo>
                    <a:pt x="4572" y="-1143"/>
                    <a:pt x="0" y="-1143"/>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03" name="Freeform: Shape 883">
              <a:extLst>
                <a:ext uri="{FF2B5EF4-FFF2-40B4-BE49-F238E27FC236}">
                  <a16:creationId xmlns:a16="http://schemas.microsoft.com/office/drawing/2014/main" id="{D970C521-40AD-4C4F-8490-1088F43758CB}"/>
                </a:ext>
              </a:extLst>
            </p:cNvPr>
            <p:cNvSpPr/>
            <p:nvPr/>
          </p:nvSpPr>
          <p:spPr>
            <a:xfrm>
              <a:off x="5705854" y="2389431"/>
              <a:ext cx="45720" cy="45720"/>
            </a:xfrm>
            <a:custGeom>
              <a:avLst/>
              <a:gdLst>
                <a:gd name="connsiteX0" fmla="*/ 4572 w 0"/>
                <a:gd name="connsiteY0" fmla="*/ 6096 h 0"/>
                <a:gd name="connsiteX1" fmla="*/ 0 w 0"/>
                <a:gd name="connsiteY1" fmla="*/ 6096 h 0"/>
                <a:gd name="connsiteX2" fmla="*/ 4572 w 0"/>
                <a:gd name="connsiteY2" fmla="*/ 6096 h 0"/>
                <a:gd name="connsiteX3" fmla="*/ 4572 w 0"/>
                <a:gd name="connsiteY3" fmla="*/ 6096 h 0"/>
              </a:gdLst>
              <a:ahLst/>
              <a:cxnLst>
                <a:cxn ang="0">
                  <a:pos x="connsiteX0" y="connsiteY0"/>
                </a:cxn>
                <a:cxn ang="0">
                  <a:pos x="connsiteX1" y="connsiteY1"/>
                </a:cxn>
                <a:cxn ang="0">
                  <a:pos x="connsiteX2" y="connsiteY2"/>
                </a:cxn>
                <a:cxn ang="0">
                  <a:pos x="connsiteX3" y="connsiteY3"/>
                </a:cxn>
              </a:cxnLst>
              <a:rect l="l" t="t" r="r" b="b"/>
              <a:pathLst>
                <a:path>
                  <a:moveTo>
                    <a:pt x="4572" y="6096"/>
                  </a:moveTo>
                  <a:cubicBezTo>
                    <a:pt x="0" y="6096"/>
                    <a:pt x="18288" y="-7620"/>
                    <a:pt x="0" y="6096"/>
                  </a:cubicBezTo>
                  <a:cubicBezTo>
                    <a:pt x="0" y="10668"/>
                    <a:pt x="0" y="10668"/>
                    <a:pt x="4572" y="6096"/>
                  </a:cubicBezTo>
                  <a:cubicBezTo>
                    <a:pt x="0" y="10668"/>
                    <a:pt x="0" y="10668"/>
                    <a:pt x="4572" y="609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04" name="Freeform: Shape 884">
              <a:extLst>
                <a:ext uri="{FF2B5EF4-FFF2-40B4-BE49-F238E27FC236}">
                  <a16:creationId xmlns:a16="http://schemas.microsoft.com/office/drawing/2014/main" id="{BE64287F-4102-0147-B159-F7EE2AED6B47}"/>
                </a:ext>
              </a:extLst>
            </p:cNvPr>
            <p:cNvSpPr/>
            <p:nvPr/>
          </p:nvSpPr>
          <p:spPr>
            <a:xfrm>
              <a:off x="6025894" y="2422959"/>
              <a:ext cx="45720" cy="45720"/>
            </a:xfrm>
            <a:custGeom>
              <a:avLst/>
              <a:gdLst>
                <a:gd name="connsiteX0" fmla="*/ 4572 w 0"/>
                <a:gd name="connsiteY0" fmla="*/ 0 h 0"/>
                <a:gd name="connsiteX1" fmla="*/ 0 w 0"/>
                <a:gd name="connsiteY1" fmla="*/ 0 h 0"/>
                <a:gd name="connsiteX2" fmla="*/ 4572 w 0"/>
                <a:gd name="connsiteY2" fmla="*/ 0 h 0"/>
              </a:gdLst>
              <a:ahLst/>
              <a:cxnLst>
                <a:cxn ang="0">
                  <a:pos x="connsiteX0" y="connsiteY0"/>
                </a:cxn>
                <a:cxn ang="0">
                  <a:pos x="connsiteX1" y="connsiteY1"/>
                </a:cxn>
                <a:cxn ang="0">
                  <a:pos x="connsiteX2" y="connsiteY2"/>
                </a:cxn>
              </a:cxnLst>
              <a:rect l="l" t="t" r="r" b="b"/>
              <a:pathLst>
                <a:path>
                  <a:moveTo>
                    <a:pt x="4572" y="0"/>
                  </a:moveTo>
                  <a:cubicBezTo>
                    <a:pt x="4572" y="0"/>
                    <a:pt x="0" y="0"/>
                    <a:pt x="0" y="0"/>
                  </a:cubicBezTo>
                  <a:cubicBezTo>
                    <a:pt x="0" y="0"/>
                    <a:pt x="4572" y="0"/>
                    <a:pt x="457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05" name="Freeform: Shape 885">
              <a:extLst>
                <a:ext uri="{FF2B5EF4-FFF2-40B4-BE49-F238E27FC236}">
                  <a16:creationId xmlns:a16="http://schemas.microsoft.com/office/drawing/2014/main" id="{72F13EB1-FB42-4145-8D7E-42007C4ECB59}"/>
                </a:ext>
              </a:extLst>
            </p:cNvPr>
            <p:cNvSpPr/>
            <p:nvPr/>
          </p:nvSpPr>
          <p:spPr>
            <a:xfrm>
              <a:off x="6048754" y="2424102"/>
              <a:ext cx="45720" cy="45720"/>
            </a:xfrm>
            <a:custGeom>
              <a:avLst/>
              <a:gdLst>
                <a:gd name="connsiteX0" fmla="*/ 0 w 0"/>
                <a:gd name="connsiteY0" fmla="*/ 3429 h 0"/>
                <a:gd name="connsiteX1" fmla="*/ 0 w 0"/>
                <a:gd name="connsiteY1" fmla="*/ 3429 h 0"/>
                <a:gd name="connsiteX2" fmla="*/ 4572 w 0"/>
                <a:gd name="connsiteY2" fmla="*/ 3429 h 0"/>
                <a:gd name="connsiteX3" fmla="*/ 0 w 0"/>
                <a:gd name="connsiteY3" fmla="*/ 3429 h 0"/>
              </a:gdLst>
              <a:ahLst/>
              <a:cxnLst>
                <a:cxn ang="0">
                  <a:pos x="connsiteX0" y="connsiteY0"/>
                </a:cxn>
                <a:cxn ang="0">
                  <a:pos x="connsiteX1" y="connsiteY1"/>
                </a:cxn>
                <a:cxn ang="0">
                  <a:pos x="connsiteX2" y="connsiteY2"/>
                </a:cxn>
                <a:cxn ang="0">
                  <a:pos x="connsiteX3" y="connsiteY3"/>
                </a:cxn>
              </a:cxnLst>
              <a:rect l="l" t="t" r="r" b="b"/>
              <a:pathLst>
                <a:path>
                  <a:moveTo>
                    <a:pt x="0" y="3429"/>
                  </a:moveTo>
                  <a:cubicBezTo>
                    <a:pt x="0" y="3429"/>
                    <a:pt x="0" y="3429"/>
                    <a:pt x="0" y="3429"/>
                  </a:cubicBezTo>
                  <a:cubicBezTo>
                    <a:pt x="4572" y="3429"/>
                    <a:pt x="4572" y="3429"/>
                    <a:pt x="4572" y="3429"/>
                  </a:cubicBezTo>
                  <a:cubicBezTo>
                    <a:pt x="4572" y="-1143"/>
                    <a:pt x="4572" y="-1143"/>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06" name="Freeform: Shape 886">
              <a:extLst>
                <a:ext uri="{FF2B5EF4-FFF2-40B4-BE49-F238E27FC236}">
                  <a16:creationId xmlns:a16="http://schemas.microsoft.com/office/drawing/2014/main" id="{B62A6AD0-2497-0341-95F7-8288ED9CB248}"/>
                </a:ext>
              </a:extLst>
            </p:cNvPr>
            <p:cNvSpPr/>
            <p:nvPr/>
          </p:nvSpPr>
          <p:spPr>
            <a:xfrm>
              <a:off x="6053326" y="242753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4572" y="4572"/>
                    <a:pt x="4572"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07" name="Freeform: Shape 887">
              <a:extLst>
                <a:ext uri="{FF2B5EF4-FFF2-40B4-BE49-F238E27FC236}">
                  <a16:creationId xmlns:a16="http://schemas.microsoft.com/office/drawing/2014/main" id="{7504124A-1247-1043-BE56-83B51BE6473C}"/>
                </a:ext>
              </a:extLst>
            </p:cNvPr>
            <p:cNvSpPr/>
            <p:nvPr/>
          </p:nvSpPr>
          <p:spPr>
            <a:xfrm>
              <a:off x="6057898" y="2428674"/>
              <a:ext cx="45720" cy="45720"/>
            </a:xfrm>
            <a:custGeom>
              <a:avLst/>
              <a:gdLst>
                <a:gd name="connsiteX0" fmla="*/ 0 w 0"/>
                <a:gd name="connsiteY0" fmla="*/ 3429 h 0"/>
                <a:gd name="connsiteX1" fmla="*/ 0 w 0"/>
                <a:gd name="connsiteY1" fmla="*/ 3429 h 0"/>
                <a:gd name="connsiteX2" fmla="*/ 0 w 0"/>
                <a:gd name="connsiteY2" fmla="*/ 3429 h 0"/>
              </a:gdLst>
              <a:ahLst/>
              <a:cxnLst>
                <a:cxn ang="0">
                  <a:pos x="connsiteX0" y="connsiteY0"/>
                </a:cxn>
                <a:cxn ang="0">
                  <a:pos x="connsiteX1" y="connsiteY1"/>
                </a:cxn>
                <a:cxn ang="0">
                  <a:pos x="connsiteX2" y="connsiteY2"/>
                </a:cxn>
              </a:cxnLst>
              <a:rect l="l" t="t" r="r" b="b"/>
              <a:pathLst>
                <a:path>
                  <a:moveTo>
                    <a:pt x="0" y="3429"/>
                  </a:moveTo>
                  <a:cubicBezTo>
                    <a:pt x="0" y="3429"/>
                    <a:pt x="4572" y="3429"/>
                    <a:pt x="0" y="3429"/>
                  </a:cubicBezTo>
                  <a:cubicBezTo>
                    <a:pt x="4572" y="-1143"/>
                    <a:pt x="0" y="-1143"/>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08" name="Freeform: Shape 888">
              <a:extLst>
                <a:ext uri="{FF2B5EF4-FFF2-40B4-BE49-F238E27FC236}">
                  <a16:creationId xmlns:a16="http://schemas.microsoft.com/office/drawing/2014/main" id="{58B614BD-8301-CF4F-971F-1C0F8FADF6F6}"/>
                </a:ext>
              </a:extLst>
            </p:cNvPr>
            <p:cNvSpPr/>
            <p:nvPr/>
          </p:nvSpPr>
          <p:spPr>
            <a:xfrm>
              <a:off x="6057898" y="2436675"/>
              <a:ext cx="45720" cy="45720"/>
            </a:xfrm>
            <a:custGeom>
              <a:avLst/>
              <a:gdLst>
                <a:gd name="connsiteX0" fmla="*/ 4572 w 0"/>
                <a:gd name="connsiteY0" fmla="*/ 0 h 0"/>
                <a:gd name="connsiteX1" fmla="*/ 0 w 0"/>
                <a:gd name="connsiteY1" fmla="*/ 4572 h 0"/>
                <a:gd name="connsiteX2" fmla="*/ 4572 w 0"/>
                <a:gd name="connsiteY2" fmla="*/ 0 h 0"/>
                <a:gd name="connsiteX3" fmla="*/ 4572 w 0"/>
                <a:gd name="connsiteY3" fmla="*/ 4572 h 0"/>
                <a:gd name="connsiteX4" fmla="*/ 4572 w 0"/>
                <a:gd name="connsiteY4" fmla="*/ 0 h 0"/>
                <a:gd name="connsiteX5" fmla="*/ 4572 w 0"/>
                <a:gd name="connsiteY5" fmla="*/ 0 h 0"/>
                <a:gd name="connsiteX6" fmla="*/ 9144 w 0"/>
                <a:gd name="connsiteY6" fmla="*/ 0 h 0"/>
                <a:gd name="connsiteX7" fmla="*/ 4572 w 0"/>
                <a:gd name="connsiteY7" fmla="*/ 0 h 0"/>
                <a:gd name="connsiteX8" fmla="*/ 4572 w 0"/>
                <a:gd name="connsiteY8" fmla="*/ 0 h 0"/>
                <a:gd name="connsiteX9" fmla="*/ 4572 w 0"/>
                <a:gd name="connsiteY9"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a:moveTo>
                    <a:pt x="4572" y="0"/>
                  </a:moveTo>
                  <a:cubicBezTo>
                    <a:pt x="4572" y="0"/>
                    <a:pt x="0" y="0"/>
                    <a:pt x="0" y="4572"/>
                  </a:cubicBezTo>
                  <a:cubicBezTo>
                    <a:pt x="4572" y="4572"/>
                    <a:pt x="4572" y="4572"/>
                    <a:pt x="4572" y="0"/>
                  </a:cubicBezTo>
                  <a:cubicBezTo>
                    <a:pt x="4572" y="4572"/>
                    <a:pt x="4572" y="4572"/>
                    <a:pt x="4572" y="4572"/>
                  </a:cubicBezTo>
                  <a:cubicBezTo>
                    <a:pt x="4572" y="4572"/>
                    <a:pt x="9144" y="4572"/>
                    <a:pt x="4572" y="0"/>
                  </a:cubicBezTo>
                  <a:cubicBezTo>
                    <a:pt x="9144" y="4572"/>
                    <a:pt x="9144" y="0"/>
                    <a:pt x="4572" y="0"/>
                  </a:cubicBezTo>
                  <a:cubicBezTo>
                    <a:pt x="9144" y="0"/>
                    <a:pt x="9144" y="0"/>
                    <a:pt x="9144" y="0"/>
                  </a:cubicBezTo>
                  <a:cubicBezTo>
                    <a:pt x="9144" y="0"/>
                    <a:pt x="9144" y="0"/>
                    <a:pt x="4572" y="0"/>
                  </a:cubicBezTo>
                  <a:cubicBezTo>
                    <a:pt x="9144" y="0"/>
                    <a:pt x="9144" y="0"/>
                    <a:pt x="4572" y="0"/>
                  </a:cubicBezTo>
                  <a:cubicBezTo>
                    <a:pt x="4572" y="0"/>
                    <a:pt x="4572" y="0"/>
                    <a:pt x="457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09" name="Freeform: Shape 889">
              <a:extLst>
                <a:ext uri="{FF2B5EF4-FFF2-40B4-BE49-F238E27FC236}">
                  <a16:creationId xmlns:a16="http://schemas.microsoft.com/office/drawing/2014/main" id="{7CB62643-34B9-E743-8D0B-5855958DC385}"/>
                </a:ext>
              </a:extLst>
            </p:cNvPr>
            <p:cNvSpPr/>
            <p:nvPr/>
          </p:nvSpPr>
          <p:spPr>
            <a:xfrm>
              <a:off x="6635114" y="2665275"/>
              <a:ext cx="45720" cy="45720"/>
            </a:xfrm>
            <a:custGeom>
              <a:avLst/>
              <a:gdLst>
                <a:gd name="connsiteX0" fmla="*/ 3429 w 0"/>
                <a:gd name="connsiteY0" fmla="*/ 0 h 0"/>
                <a:gd name="connsiteX1" fmla="*/ 3429 w 0"/>
                <a:gd name="connsiteY1" fmla="*/ 0 h 0"/>
                <a:gd name="connsiteX2" fmla="*/ 8001 w 0"/>
                <a:gd name="connsiteY2" fmla="*/ 4572 h 0"/>
                <a:gd name="connsiteX3" fmla="*/ 3429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3429" y="0"/>
                  </a:moveTo>
                  <a:cubicBezTo>
                    <a:pt x="-1143" y="0"/>
                    <a:pt x="-1143" y="0"/>
                    <a:pt x="3429" y="0"/>
                  </a:cubicBezTo>
                  <a:cubicBezTo>
                    <a:pt x="3429" y="4572"/>
                    <a:pt x="8001" y="4572"/>
                    <a:pt x="8001" y="4572"/>
                  </a:cubicBezTo>
                  <a:cubicBezTo>
                    <a:pt x="8001" y="0"/>
                    <a:pt x="3429" y="0"/>
                    <a:pt x="3429"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10" name="Freeform: Shape 890">
              <a:extLst>
                <a:ext uri="{FF2B5EF4-FFF2-40B4-BE49-F238E27FC236}">
                  <a16:creationId xmlns:a16="http://schemas.microsoft.com/office/drawing/2014/main" id="{4894D621-8759-7844-8F51-FFF308E339EA}"/>
                </a:ext>
              </a:extLst>
            </p:cNvPr>
            <p:cNvSpPr/>
            <p:nvPr/>
          </p:nvSpPr>
          <p:spPr>
            <a:xfrm>
              <a:off x="6496811" y="2871015"/>
              <a:ext cx="45720" cy="45720"/>
            </a:xfrm>
            <a:custGeom>
              <a:avLst/>
              <a:gdLst>
                <a:gd name="connsiteX0" fmla="*/ 32004 w 0"/>
                <a:gd name="connsiteY0" fmla="*/ 18288 h 0"/>
                <a:gd name="connsiteX1" fmla="*/ 41148 w 0"/>
                <a:gd name="connsiteY1" fmla="*/ 13716 h 0"/>
                <a:gd name="connsiteX2" fmla="*/ 22860 w 0"/>
                <a:gd name="connsiteY2" fmla="*/ 13716 h 0"/>
                <a:gd name="connsiteX3" fmla="*/ 9144 w 0"/>
                <a:gd name="connsiteY3" fmla="*/ 13716 h 0"/>
                <a:gd name="connsiteX4" fmla="*/ 9144 w 0"/>
                <a:gd name="connsiteY4" fmla="*/ 9144 h 0"/>
                <a:gd name="connsiteX5" fmla="*/ 13716 w 0"/>
                <a:gd name="connsiteY5" fmla="*/ 0 h 0"/>
                <a:gd name="connsiteX6" fmla="*/ 0 w 0"/>
                <a:gd name="connsiteY6" fmla="*/ 9144 h 0"/>
                <a:gd name="connsiteX7" fmla="*/ 4572 w 0"/>
                <a:gd name="connsiteY7" fmla="*/ 9144 h 0"/>
                <a:gd name="connsiteX8" fmla="*/ 9144 w 0"/>
                <a:gd name="connsiteY8" fmla="*/ 13716 h 0"/>
                <a:gd name="connsiteX9" fmla="*/ 9144 w 0"/>
                <a:gd name="connsiteY9" fmla="*/ 18288 h 0"/>
                <a:gd name="connsiteX10" fmla="*/ 18288 w 0"/>
                <a:gd name="connsiteY10" fmla="*/ 22860 h 0"/>
                <a:gd name="connsiteX11" fmla="*/ 32004 w 0"/>
                <a:gd name="connsiteY11" fmla="*/ 18288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a:moveTo>
                    <a:pt x="32004" y="18288"/>
                  </a:moveTo>
                  <a:cubicBezTo>
                    <a:pt x="36576" y="18288"/>
                    <a:pt x="36576" y="18288"/>
                    <a:pt x="41148" y="13716"/>
                  </a:cubicBezTo>
                  <a:cubicBezTo>
                    <a:pt x="36576" y="13716"/>
                    <a:pt x="27432" y="13716"/>
                    <a:pt x="22860" y="13716"/>
                  </a:cubicBezTo>
                  <a:cubicBezTo>
                    <a:pt x="13716" y="13716"/>
                    <a:pt x="13716" y="9144"/>
                    <a:pt x="9144" y="13716"/>
                  </a:cubicBezTo>
                  <a:cubicBezTo>
                    <a:pt x="9144" y="13716"/>
                    <a:pt x="9144" y="9144"/>
                    <a:pt x="9144" y="9144"/>
                  </a:cubicBezTo>
                  <a:cubicBezTo>
                    <a:pt x="9144" y="4572"/>
                    <a:pt x="13716" y="4572"/>
                    <a:pt x="13716" y="0"/>
                  </a:cubicBezTo>
                  <a:cubicBezTo>
                    <a:pt x="9144" y="4572"/>
                    <a:pt x="4572" y="4572"/>
                    <a:pt x="0" y="9144"/>
                  </a:cubicBezTo>
                  <a:cubicBezTo>
                    <a:pt x="0" y="9144"/>
                    <a:pt x="4572" y="9144"/>
                    <a:pt x="4572" y="9144"/>
                  </a:cubicBezTo>
                  <a:cubicBezTo>
                    <a:pt x="4572" y="13716"/>
                    <a:pt x="4572" y="13716"/>
                    <a:pt x="9144" y="13716"/>
                  </a:cubicBezTo>
                  <a:cubicBezTo>
                    <a:pt x="9144" y="13716"/>
                    <a:pt x="9144" y="18288"/>
                    <a:pt x="9144" y="18288"/>
                  </a:cubicBezTo>
                  <a:cubicBezTo>
                    <a:pt x="13716" y="22860"/>
                    <a:pt x="22860" y="18288"/>
                    <a:pt x="18288" y="22860"/>
                  </a:cubicBezTo>
                  <a:cubicBezTo>
                    <a:pt x="22860" y="32004"/>
                    <a:pt x="27432" y="18288"/>
                    <a:pt x="32004" y="18288"/>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11" name="Freeform: Shape 891">
              <a:extLst>
                <a:ext uri="{FF2B5EF4-FFF2-40B4-BE49-F238E27FC236}">
                  <a16:creationId xmlns:a16="http://schemas.microsoft.com/office/drawing/2014/main" id="{12681200-4545-4A40-964A-783A31B475F7}"/>
                </a:ext>
              </a:extLst>
            </p:cNvPr>
            <p:cNvSpPr/>
            <p:nvPr/>
          </p:nvSpPr>
          <p:spPr>
            <a:xfrm>
              <a:off x="6551675" y="286187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12" name="Freeform: Shape 892">
              <a:extLst>
                <a:ext uri="{FF2B5EF4-FFF2-40B4-BE49-F238E27FC236}">
                  <a16:creationId xmlns:a16="http://schemas.microsoft.com/office/drawing/2014/main" id="{C687B2DA-EECC-C24C-BCEA-9966D93A366A}"/>
                </a:ext>
              </a:extLst>
            </p:cNvPr>
            <p:cNvSpPr/>
            <p:nvPr/>
          </p:nvSpPr>
          <p:spPr>
            <a:xfrm>
              <a:off x="6542531" y="2857299"/>
              <a:ext cx="45720" cy="45720"/>
            </a:xfrm>
            <a:custGeom>
              <a:avLst/>
              <a:gdLst>
                <a:gd name="connsiteX0" fmla="*/ 0 w 0"/>
                <a:gd name="connsiteY0" fmla="*/ 13716 h 0"/>
                <a:gd name="connsiteX1" fmla="*/ 4572 w 0"/>
                <a:gd name="connsiteY1" fmla="*/ 13716 h 0"/>
                <a:gd name="connsiteX2" fmla="*/ 0 w 0"/>
                <a:gd name="connsiteY2" fmla="*/ 13716 h 0"/>
                <a:gd name="connsiteX3" fmla="*/ 9144 w 0"/>
                <a:gd name="connsiteY3" fmla="*/ 4572 h 0"/>
                <a:gd name="connsiteX4" fmla="*/ 13716 w 0"/>
                <a:gd name="connsiteY4" fmla="*/ 0 h 0"/>
                <a:gd name="connsiteX5" fmla="*/ 0 w 0"/>
                <a:gd name="connsiteY5" fmla="*/ 1371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0" y="13716"/>
                  </a:moveTo>
                  <a:cubicBezTo>
                    <a:pt x="0" y="13716"/>
                    <a:pt x="4572" y="13716"/>
                    <a:pt x="4572" y="13716"/>
                  </a:cubicBezTo>
                  <a:cubicBezTo>
                    <a:pt x="4572" y="9144"/>
                    <a:pt x="4572" y="9144"/>
                    <a:pt x="0" y="13716"/>
                  </a:cubicBezTo>
                  <a:cubicBezTo>
                    <a:pt x="4572" y="9144"/>
                    <a:pt x="9144" y="9144"/>
                    <a:pt x="9144" y="4572"/>
                  </a:cubicBezTo>
                  <a:cubicBezTo>
                    <a:pt x="13716" y="4572"/>
                    <a:pt x="13716" y="4572"/>
                    <a:pt x="13716" y="0"/>
                  </a:cubicBezTo>
                  <a:cubicBezTo>
                    <a:pt x="9144" y="0"/>
                    <a:pt x="4572" y="4572"/>
                    <a:pt x="0" y="1371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13" name="Freeform: Shape 893">
              <a:extLst>
                <a:ext uri="{FF2B5EF4-FFF2-40B4-BE49-F238E27FC236}">
                  <a16:creationId xmlns:a16="http://schemas.microsoft.com/office/drawing/2014/main" id="{DC6AFD4B-9629-7D4B-84BD-FFCE3FAA91D4}"/>
                </a:ext>
              </a:extLst>
            </p:cNvPr>
            <p:cNvSpPr/>
            <p:nvPr/>
          </p:nvSpPr>
          <p:spPr>
            <a:xfrm>
              <a:off x="6551675" y="2939595"/>
              <a:ext cx="45720" cy="45720"/>
            </a:xfrm>
            <a:custGeom>
              <a:avLst/>
              <a:gdLst>
                <a:gd name="connsiteX0" fmla="*/ 0 w 0"/>
                <a:gd name="connsiteY0" fmla="*/ 0 h 0"/>
                <a:gd name="connsiteX1" fmla="*/ 4572 w 0"/>
                <a:gd name="connsiteY1" fmla="*/ 0 h 0"/>
                <a:gd name="connsiteX2" fmla="*/ 4572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4572"/>
                    <a:pt x="4572" y="4572"/>
                    <a:pt x="4572" y="0"/>
                  </a:cubicBezTo>
                  <a:cubicBezTo>
                    <a:pt x="4572" y="0"/>
                    <a:pt x="4572" y="0"/>
                    <a:pt x="4572" y="0"/>
                  </a:cubicBezTo>
                  <a:cubicBezTo>
                    <a:pt x="4572"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14" name="Freeform: Shape 894">
              <a:extLst>
                <a:ext uri="{FF2B5EF4-FFF2-40B4-BE49-F238E27FC236}">
                  <a16:creationId xmlns:a16="http://schemas.microsoft.com/office/drawing/2014/main" id="{2914090A-DAB1-2841-A4D3-A08A7DC5E97F}"/>
                </a:ext>
              </a:extLst>
            </p:cNvPr>
            <p:cNvSpPr/>
            <p:nvPr/>
          </p:nvSpPr>
          <p:spPr>
            <a:xfrm>
              <a:off x="6680834" y="2859839"/>
              <a:ext cx="45720" cy="45720"/>
            </a:xfrm>
            <a:custGeom>
              <a:avLst/>
              <a:gdLst>
                <a:gd name="connsiteX0" fmla="*/ 3429 w 0"/>
                <a:gd name="connsiteY0" fmla="*/ 2032 h 0"/>
                <a:gd name="connsiteX1" fmla="*/ 3429 w 0"/>
                <a:gd name="connsiteY1" fmla="*/ 2032 h 0"/>
                <a:gd name="connsiteX2" fmla="*/ 3429 w 0"/>
                <a:gd name="connsiteY2" fmla="*/ 2032 h 0"/>
                <a:gd name="connsiteX3" fmla="*/ 3429 w 0"/>
                <a:gd name="connsiteY3" fmla="*/ 2032 h 0"/>
                <a:gd name="connsiteX4" fmla="*/ 3429 w 0"/>
                <a:gd name="connsiteY4" fmla="*/ 2032 h 0"/>
                <a:gd name="connsiteX5" fmla="*/ 3429 w 0"/>
                <a:gd name="connsiteY5" fmla="*/ 2032 h 0"/>
                <a:gd name="connsiteX6" fmla="*/ 3429 w 0"/>
                <a:gd name="connsiteY6" fmla="*/ 2032 h 0"/>
                <a:gd name="connsiteX7" fmla="*/ 3429 w 0"/>
                <a:gd name="connsiteY7" fmla="*/ 2032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a:moveTo>
                    <a:pt x="3429" y="2032"/>
                  </a:moveTo>
                  <a:lnTo>
                    <a:pt x="3429" y="2032"/>
                  </a:lnTo>
                  <a:lnTo>
                    <a:pt x="3429" y="2032"/>
                  </a:lnTo>
                  <a:cubicBezTo>
                    <a:pt x="3429" y="2032"/>
                    <a:pt x="3429" y="2032"/>
                    <a:pt x="3429" y="2032"/>
                  </a:cubicBezTo>
                  <a:cubicBezTo>
                    <a:pt x="3429" y="2032"/>
                    <a:pt x="8001" y="-2540"/>
                    <a:pt x="3429" y="2032"/>
                  </a:cubicBezTo>
                  <a:cubicBezTo>
                    <a:pt x="3429" y="-2540"/>
                    <a:pt x="3429" y="2032"/>
                    <a:pt x="3429" y="2032"/>
                  </a:cubicBezTo>
                  <a:cubicBezTo>
                    <a:pt x="-1143" y="6604"/>
                    <a:pt x="-1143" y="6604"/>
                    <a:pt x="3429" y="2032"/>
                  </a:cubicBezTo>
                  <a:cubicBezTo>
                    <a:pt x="3429" y="2032"/>
                    <a:pt x="3429" y="2032"/>
                    <a:pt x="3429"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15" name="Freeform: Shape 895">
              <a:extLst>
                <a:ext uri="{FF2B5EF4-FFF2-40B4-BE49-F238E27FC236}">
                  <a16:creationId xmlns:a16="http://schemas.microsoft.com/office/drawing/2014/main" id="{5A90C8F2-665C-B24E-B03F-17BAED7506AB}"/>
                </a:ext>
              </a:extLst>
            </p:cNvPr>
            <p:cNvSpPr/>
            <p:nvPr/>
          </p:nvSpPr>
          <p:spPr>
            <a:xfrm>
              <a:off x="6565391" y="282529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16" name="Freeform: Shape 896">
              <a:extLst>
                <a:ext uri="{FF2B5EF4-FFF2-40B4-BE49-F238E27FC236}">
                  <a16:creationId xmlns:a16="http://schemas.microsoft.com/office/drawing/2014/main" id="{81B70BC2-4596-7647-9F94-B4EAB751E7BA}"/>
                </a:ext>
              </a:extLst>
            </p:cNvPr>
            <p:cNvSpPr/>
            <p:nvPr/>
          </p:nvSpPr>
          <p:spPr>
            <a:xfrm>
              <a:off x="6565391" y="282529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17" name="Freeform: Shape 897">
              <a:extLst>
                <a:ext uri="{FF2B5EF4-FFF2-40B4-BE49-F238E27FC236}">
                  <a16:creationId xmlns:a16="http://schemas.microsoft.com/office/drawing/2014/main" id="{3FA6290D-D4A7-FE41-9C56-AE0C205EAD07}"/>
                </a:ext>
              </a:extLst>
            </p:cNvPr>
            <p:cNvSpPr/>
            <p:nvPr/>
          </p:nvSpPr>
          <p:spPr>
            <a:xfrm>
              <a:off x="6519671" y="2809547"/>
              <a:ext cx="45720" cy="45720"/>
            </a:xfrm>
            <a:custGeom>
              <a:avLst/>
              <a:gdLst>
                <a:gd name="connsiteX0" fmla="*/ 45720 w 45720"/>
                <a:gd name="connsiteY0" fmla="*/ 15748 h 0"/>
                <a:gd name="connsiteX1" fmla="*/ 45720 w 45720"/>
                <a:gd name="connsiteY1" fmla="*/ 15748 h 0"/>
                <a:gd name="connsiteX2" fmla="*/ 22860 w 45720"/>
                <a:gd name="connsiteY2" fmla="*/ 2032 h 0"/>
                <a:gd name="connsiteX3" fmla="*/ 0 w 45720"/>
                <a:gd name="connsiteY3" fmla="*/ 2032 h 0"/>
                <a:gd name="connsiteX4" fmla="*/ 45720 w 45720"/>
                <a:gd name="connsiteY4" fmla="*/ 15748 h 0"/>
                <a:gd name="connsiteX5" fmla="*/ 45720 w 45720"/>
                <a:gd name="connsiteY5" fmla="*/ 15748 h 0"/>
                <a:gd name="connsiteX6" fmla="*/ 45720 w 45720"/>
                <a:gd name="connsiteY6" fmla="*/ 15748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
                  <a:moveTo>
                    <a:pt x="45720" y="15748"/>
                  </a:moveTo>
                  <a:cubicBezTo>
                    <a:pt x="45720" y="15748"/>
                    <a:pt x="45720" y="15748"/>
                    <a:pt x="45720" y="15748"/>
                  </a:cubicBezTo>
                  <a:cubicBezTo>
                    <a:pt x="45720" y="11176"/>
                    <a:pt x="27432" y="2032"/>
                    <a:pt x="22860" y="2032"/>
                  </a:cubicBezTo>
                  <a:cubicBezTo>
                    <a:pt x="18288" y="2032"/>
                    <a:pt x="4572" y="-2540"/>
                    <a:pt x="0" y="2032"/>
                  </a:cubicBezTo>
                  <a:cubicBezTo>
                    <a:pt x="4572" y="2032"/>
                    <a:pt x="41148" y="29464"/>
                    <a:pt x="45720" y="15748"/>
                  </a:cubicBezTo>
                  <a:lnTo>
                    <a:pt x="45720" y="15748"/>
                  </a:lnTo>
                  <a:lnTo>
                    <a:pt x="45720" y="15748"/>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18" name="Freeform: Shape 898">
              <a:extLst>
                <a:ext uri="{FF2B5EF4-FFF2-40B4-BE49-F238E27FC236}">
                  <a16:creationId xmlns:a16="http://schemas.microsoft.com/office/drawing/2014/main" id="{B47C494A-A35D-2446-9100-D2C2A3F6378D}"/>
                </a:ext>
              </a:extLst>
            </p:cNvPr>
            <p:cNvSpPr/>
            <p:nvPr/>
          </p:nvSpPr>
          <p:spPr>
            <a:xfrm>
              <a:off x="6697979" y="283443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19" name="Freeform: Shape 899">
              <a:extLst>
                <a:ext uri="{FF2B5EF4-FFF2-40B4-BE49-F238E27FC236}">
                  <a16:creationId xmlns:a16="http://schemas.microsoft.com/office/drawing/2014/main" id="{794B1AC8-4D06-3E47-9CFA-7CA18BE71B2C}"/>
                </a:ext>
              </a:extLst>
            </p:cNvPr>
            <p:cNvSpPr/>
            <p:nvPr/>
          </p:nvSpPr>
          <p:spPr>
            <a:xfrm>
              <a:off x="6675119" y="282529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20" name="Freeform: Shape 900">
              <a:extLst>
                <a:ext uri="{FF2B5EF4-FFF2-40B4-BE49-F238E27FC236}">
                  <a16:creationId xmlns:a16="http://schemas.microsoft.com/office/drawing/2014/main" id="{951A8273-C971-C14B-A0C5-A7B2CF00AB19}"/>
                </a:ext>
              </a:extLst>
            </p:cNvPr>
            <p:cNvSpPr/>
            <p:nvPr/>
          </p:nvSpPr>
          <p:spPr>
            <a:xfrm>
              <a:off x="6574535" y="2765859"/>
              <a:ext cx="137160" cy="91440"/>
            </a:xfrm>
            <a:custGeom>
              <a:avLst/>
              <a:gdLst>
                <a:gd name="connsiteX0" fmla="*/ 137160 w 137160"/>
                <a:gd name="connsiteY0" fmla="*/ 77724 h 91440"/>
                <a:gd name="connsiteX1" fmla="*/ 137160 w 137160"/>
                <a:gd name="connsiteY1" fmla="*/ 77724 h 91440"/>
                <a:gd name="connsiteX2" fmla="*/ 128016 w 137160"/>
                <a:gd name="connsiteY2" fmla="*/ 77724 h 91440"/>
                <a:gd name="connsiteX3" fmla="*/ 123444 w 137160"/>
                <a:gd name="connsiteY3" fmla="*/ 77724 h 91440"/>
                <a:gd name="connsiteX4" fmla="*/ 123444 w 137160"/>
                <a:gd name="connsiteY4" fmla="*/ 77724 h 91440"/>
                <a:gd name="connsiteX5" fmla="*/ 128016 w 137160"/>
                <a:gd name="connsiteY5" fmla="*/ 73152 h 91440"/>
                <a:gd name="connsiteX6" fmla="*/ 123444 w 137160"/>
                <a:gd name="connsiteY6" fmla="*/ 73152 h 91440"/>
                <a:gd name="connsiteX7" fmla="*/ 123444 w 137160"/>
                <a:gd name="connsiteY7" fmla="*/ 73152 h 91440"/>
                <a:gd name="connsiteX8" fmla="*/ 118872 w 137160"/>
                <a:gd name="connsiteY8" fmla="*/ 73152 h 91440"/>
                <a:gd name="connsiteX9" fmla="*/ 132588 w 137160"/>
                <a:gd name="connsiteY9" fmla="*/ 64008 h 91440"/>
                <a:gd name="connsiteX10" fmla="*/ 114300 w 137160"/>
                <a:gd name="connsiteY10" fmla="*/ 59436 h 91440"/>
                <a:gd name="connsiteX11" fmla="*/ 114300 w 137160"/>
                <a:gd name="connsiteY11" fmla="*/ 54864 h 91440"/>
                <a:gd name="connsiteX12" fmla="*/ 100584 w 137160"/>
                <a:gd name="connsiteY12" fmla="*/ 64008 h 91440"/>
                <a:gd name="connsiteX13" fmla="*/ 105156 w 137160"/>
                <a:gd name="connsiteY13" fmla="*/ 54864 h 91440"/>
                <a:gd name="connsiteX14" fmla="*/ 100584 w 137160"/>
                <a:gd name="connsiteY14" fmla="*/ 59436 h 91440"/>
                <a:gd name="connsiteX15" fmla="*/ 100584 w 137160"/>
                <a:gd name="connsiteY15" fmla="*/ 54864 h 91440"/>
                <a:gd name="connsiteX16" fmla="*/ 96012 w 137160"/>
                <a:gd name="connsiteY16" fmla="*/ 54864 h 91440"/>
                <a:gd name="connsiteX17" fmla="*/ 96012 w 137160"/>
                <a:gd name="connsiteY17" fmla="*/ 54864 h 91440"/>
                <a:gd name="connsiteX18" fmla="*/ 91440 w 137160"/>
                <a:gd name="connsiteY18" fmla="*/ 54864 h 91440"/>
                <a:gd name="connsiteX19" fmla="*/ 96012 w 137160"/>
                <a:gd name="connsiteY19" fmla="*/ 50292 h 91440"/>
                <a:gd name="connsiteX20" fmla="*/ 96012 w 137160"/>
                <a:gd name="connsiteY20" fmla="*/ 50292 h 91440"/>
                <a:gd name="connsiteX21" fmla="*/ 105156 w 137160"/>
                <a:gd name="connsiteY21" fmla="*/ 41148 h 91440"/>
                <a:gd name="connsiteX22" fmla="*/ 91440 w 137160"/>
                <a:gd name="connsiteY22" fmla="*/ 36576 h 91440"/>
                <a:gd name="connsiteX23" fmla="*/ 77724 w 137160"/>
                <a:gd name="connsiteY23" fmla="*/ 45720 h 91440"/>
                <a:gd name="connsiteX24" fmla="*/ 96012 w 137160"/>
                <a:gd name="connsiteY24" fmla="*/ 22860 h 91440"/>
                <a:gd name="connsiteX25" fmla="*/ 100584 w 137160"/>
                <a:gd name="connsiteY25" fmla="*/ 13716 h 91440"/>
                <a:gd name="connsiteX26" fmla="*/ 109728 w 137160"/>
                <a:gd name="connsiteY26" fmla="*/ 9144 h 91440"/>
                <a:gd name="connsiteX27" fmla="*/ 105156 w 137160"/>
                <a:gd name="connsiteY27" fmla="*/ 4572 h 91440"/>
                <a:gd name="connsiteX28" fmla="*/ 105156 w 137160"/>
                <a:gd name="connsiteY28" fmla="*/ 0 h 91440"/>
                <a:gd name="connsiteX29" fmla="*/ 86868 w 137160"/>
                <a:gd name="connsiteY29" fmla="*/ 9144 h 91440"/>
                <a:gd name="connsiteX30" fmla="*/ 68580 w 137160"/>
                <a:gd name="connsiteY30" fmla="*/ 22860 h 91440"/>
                <a:gd name="connsiteX31" fmla="*/ 68580 w 137160"/>
                <a:gd name="connsiteY31" fmla="*/ 22860 h 91440"/>
                <a:gd name="connsiteX32" fmla="*/ 54864 w 137160"/>
                <a:gd name="connsiteY32" fmla="*/ 36576 h 91440"/>
                <a:gd name="connsiteX33" fmla="*/ 50292 w 137160"/>
                <a:gd name="connsiteY33" fmla="*/ 41148 h 91440"/>
                <a:gd name="connsiteX34" fmla="*/ 45720 w 137160"/>
                <a:gd name="connsiteY34" fmla="*/ 50292 h 91440"/>
                <a:gd name="connsiteX35" fmla="*/ 36576 w 137160"/>
                <a:gd name="connsiteY35" fmla="*/ 54864 h 91440"/>
                <a:gd name="connsiteX36" fmla="*/ 36576 w 137160"/>
                <a:gd name="connsiteY36" fmla="*/ 64008 h 91440"/>
                <a:gd name="connsiteX37" fmla="*/ 18288 w 137160"/>
                <a:gd name="connsiteY37" fmla="*/ 73152 h 91440"/>
                <a:gd name="connsiteX38" fmla="*/ 18288 w 137160"/>
                <a:gd name="connsiteY38" fmla="*/ 68580 h 91440"/>
                <a:gd name="connsiteX39" fmla="*/ 9144 w 137160"/>
                <a:gd name="connsiteY39" fmla="*/ 77724 h 91440"/>
                <a:gd name="connsiteX40" fmla="*/ 22860 w 137160"/>
                <a:gd name="connsiteY40" fmla="*/ 77724 h 91440"/>
                <a:gd name="connsiteX41" fmla="*/ 0 w 137160"/>
                <a:gd name="connsiteY41" fmla="*/ 96012 h 91440"/>
                <a:gd name="connsiteX42" fmla="*/ 18288 w 137160"/>
                <a:gd name="connsiteY42" fmla="*/ 96012 h 91440"/>
                <a:gd name="connsiteX43" fmla="*/ 36576 w 137160"/>
                <a:gd name="connsiteY43" fmla="*/ 100584 h 91440"/>
                <a:gd name="connsiteX44" fmla="*/ 59436 w 137160"/>
                <a:gd name="connsiteY44" fmla="*/ 96012 h 91440"/>
                <a:gd name="connsiteX45" fmla="*/ 59436 w 137160"/>
                <a:gd name="connsiteY45" fmla="*/ 96012 h 91440"/>
                <a:gd name="connsiteX46" fmla="*/ 64008 w 137160"/>
                <a:gd name="connsiteY46" fmla="*/ 96012 h 91440"/>
                <a:gd name="connsiteX47" fmla="*/ 54864 w 137160"/>
                <a:gd name="connsiteY47" fmla="*/ 105156 h 91440"/>
                <a:gd name="connsiteX48" fmla="*/ 59436 w 137160"/>
                <a:gd name="connsiteY48" fmla="*/ 105156 h 91440"/>
                <a:gd name="connsiteX49" fmla="*/ 59436 w 137160"/>
                <a:gd name="connsiteY49" fmla="*/ 105156 h 91440"/>
                <a:gd name="connsiteX50" fmla="*/ 64008 w 137160"/>
                <a:gd name="connsiteY50" fmla="*/ 105156 h 91440"/>
                <a:gd name="connsiteX51" fmla="*/ 68580 w 137160"/>
                <a:gd name="connsiteY51" fmla="*/ 100584 h 91440"/>
                <a:gd name="connsiteX52" fmla="*/ 73152 w 137160"/>
                <a:gd name="connsiteY52" fmla="*/ 96012 h 91440"/>
                <a:gd name="connsiteX53" fmla="*/ 77724 w 137160"/>
                <a:gd name="connsiteY53" fmla="*/ 96012 h 91440"/>
                <a:gd name="connsiteX54" fmla="*/ 77724 w 137160"/>
                <a:gd name="connsiteY54" fmla="*/ 96012 h 91440"/>
                <a:gd name="connsiteX55" fmla="*/ 82296 w 137160"/>
                <a:gd name="connsiteY55" fmla="*/ 96012 h 91440"/>
                <a:gd name="connsiteX56" fmla="*/ 59436 w 137160"/>
                <a:gd name="connsiteY56" fmla="*/ 109728 h 91440"/>
                <a:gd name="connsiteX57" fmla="*/ 86868 w 137160"/>
                <a:gd name="connsiteY57" fmla="*/ 100584 h 91440"/>
                <a:gd name="connsiteX58" fmla="*/ 86868 w 137160"/>
                <a:gd name="connsiteY58" fmla="*/ 100584 h 91440"/>
                <a:gd name="connsiteX59" fmla="*/ 100584 w 137160"/>
                <a:gd name="connsiteY59" fmla="*/ 96012 h 91440"/>
                <a:gd name="connsiteX60" fmla="*/ 91440 w 137160"/>
                <a:gd name="connsiteY60" fmla="*/ 114300 h 91440"/>
                <a:gd name="connsiteX61" fmla="*/ 105156 w 137160"/>
                <a:gd name="connsiteY61" fmla="*/ 109728 h 91440"/>
                <a:gd name="connsiteX62" fmla="*/ 105156 w 137160"/>
                <a:gd name="connsiteY62" fmla="*/ 118872 h 91440"/>
                <a:gd name="connsiteX63" fmla="*/ 114300 w 137160"/>
                <a:gd name="connsiteY63" fmla="*/ 118872 h 91440"/>
                <a:gd name="connsiteX64" fmla="*/ 132588 w 137160"/>
                <a:gd name="connsiteY64" fmla="*/ 91440 h 91440"/>
                <a:gd name="connsiteX65" fmla="*/ 123444 w 137160"/>
                <a:gd name="connsiteY65" fmla="*/ 100584 h 91440"/>
                <a:gd name="connsiteX66" fmla="*/ 123444 w 137160"/>
                <a:gd name="connsiteY66" fmla="*/ 96012 h 91440"/>
                <a:gd name="connsiteX67" fmla="*/ 123444 w 137160"/>
                <a:gd name="connsiteY67" fmla="*/ 96012 h 91440"/>
                <a:gd name="connsiteX68" fmla="*/ 132588 w 137160"/>
                <a:gd name="connsiteY68" fmla="*/ 86868 h 91440"/>
                <a:gd name="connsiteX69" fmla="*/ 114300 w 137160"/>
                <a:gd name="connsiteY69" fmla="*/ 100584 h 91440"/>
                <a:gd name="connsiteX70" fmla="*/ 114300 w 137160"/>
                <a:gd name="connsiteY70" fmla="*/ 96012 h 91440"/>
                <a:gd name="connsiteX71" fmla="*/ 109728 w 137160"/>
                <a:gd name="connsiteY71" fmla="*/ 96012 h 91440"/>
                <a:gd name="connsiteX72" fmla="*/ 137160 w 137160"/>
                <a:gd name="connsiteY72" fmla="*/ 77724 h 91440"/>
                <a:gd name="connsiteX73" fmla="*/ 123444 w 137160"/>
                <a:gd name="connsiteY73" fmla="*/ 68580 h 91440"/>
                <a:gd name="connsiteX74" fmla="*/ 123444 w 137160"/>
                <a:gd name="connsiteY74" fmla="*/ 68580 h 91440"/>
                <a:gd name="connsiteX75" fmla="*/ 123444 w 137160"/>
                <a:gd name="connsiteY75" fmla="*/ 68580 h 91440"/>
                <a:gd name="connsiteX76" fmla="*/ 123444 w 137160"/>
                <a:gd name="connsiteY76" fmla="*/ 68580 h 91440"/>
                <a:gd name="connsiteX77" fmla="*/ 100584 w 137160"/>
                <a:gd name="connsiteY77" fmla="*/ 59436 h 91440"/>
                <a:gd name="connsiteX78" fmla="*/ 100584 w 137160"/>
                <a:gd name="connsiteY78" fmla="*/ 59436 h 91440"/>
                <a:gd name="connsiteX79" fmla="*/ 100584 w 137160"/>
                <a:gd name="connsiteY79" fmla="*/ 59436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37160" h="91440">
                  <a:moveTo>
                    <a:pt x="137160" y="77724"/>
                  </a:moveTo>
                  <a:cubicBezTo>
                    <a:pt x="146304" y="68580"/>
                    <a:pt x="132588" y="73152"/>
                    <a:pt x="137160" y="77724"/>
                  </a:cubicBezTo>
                  <a:cubicBezTo>
                    <a:pt x="132588" y="73152"/>
                    <a:pt x="132588" y="77724"/>
                    <a:pt x="128016" y="77724"/>
                  </a:cubicBezTo>
                  <a:cubicBezTo>
                    <a:pt x="128016" y="77724"/>
                    <a:pt x="128016" y="73152"/>
                    <a:pt x="123444" y="77724"/>
                  </a:cubicBezTo>
                  <a:cubicBezTo>
                    <a:pt x="123444" y="77724"/>
                    <a:pt x="123444" y="77724"/>
                    <a:pt x="123444" y="77724"/>
                  </a:cubicBezTo>
                  <a:cubicBezTo>
                    <a:pt x="123444" y="77724"/>
                    <a:pt x="128016" y="73152"/>
                    <a:pt x="128016" y="73152"/>
                  </a:cubicBezTo>
                  <a:cubicBezTo>
                    <a:pt x="128016" y="73152"/>
                    <a:pt x="128016" y="73152"/>
                    <a:pt x="123444" y="73152"/>
                  </a:cubicBezTo>
                  <a:cubicBezTo>
                    <a:pt x="123444" y="73152"/>
                    <a:pt x="123444" y="73152"/>
                    <a:pt x="123444" y="73152"/>
                  </a:cubicBezTo>
                  <a:cubicBezTo>
                    <a:pt x="123444" y="73152"/>
                    <a:pt x="123444" y="73152"/>
                    <a:pt x="118872" y="73152"/>
                  </a:cubicBezTo>
                  <a:cubicBezTo>
                    <a:pt x="123444" y="68580"/>
                    <a:pt x="128016" y="68580"/>
                    <a:pt x="132588" y="64008"/>
                  </a:cubicBezTo>
                  <a:cubicBezTo>
                    <a:pt x="128016" y="64008"/>
                    <a:pt x="118872" y="54864"/>
                    <a:pt x="114300" y="59436"/>
                  </a:cubicBezTo>
                  <a:cubicBezTo>
                    <a:pt x="114300" y="59436"/>
                    <a:pt x="114300" y="54864"/>
                    <a:pt x="114300" y="54864"/>
                  </a:cubicBezTo>
                  <a:cubicBezTo>
                    <a:pt x="109728" y="59436"/>
                    <a:pt x="105156" y="59436"/>
                    <a:pt x="100584" y="64008"/>
                  </a:cubicBezTo>
                  <a:cubicBezTo>
                    <a:pt x="100584" y="59436"/>
                    <a:pt x="105156" y="59436"/>
                    <a:pt x="105156" y="54864"/>
                  </a:cubicBezTo>
                  <a:cubicBezTo>
                    <a:pt x="105156" y="54864"/>
                    <a:pt x="100584" y="59436"/>
                    <a:pt x="100584" y="59436"/>
                  </a:cubicBezTo>
                  <a:cubicBezTo>
                    <a:pt x="100584" y="59436"/>
                    <a:pt x="100584" y="54864"/>
                    <a:pt x="100584" y="54864"/>
                  </a:cubicBezTo>
                  <a:cubicBezTo>
                    <a:pt x="100584" y="54864"/>
                    <a:pt x="96012" y="54864"/>
                    <a:pt x="96012" y="54864"/>
                  </a:cubicBezTo>
                  <a:cubicBezTo>
                    <a:pt x="96012" y="54864"/>
                    <a:pt x="96012" y="54864"/>
                    <a:pt x="96012" y="54864"/>
                  </a:cubicBezTo>
                  <a:cubicBezTo>
                    <a:pt x="96012" y="54864"/>
                    <a:pt x="91440" y="54864"/>
                    <a:pt x="91440" y="54864"/>
                  </a:cubicBezTo>
                  <a:cubicBezTo>
                    <a:pt x="91440" y="54864"/>
                    <a:pt x="91440" y="50292"/>
                    <a:pt x="96012" y="50292"/>
                  </a:cubicBezTo>
                  <a:cubicBezTo>
                    <a:pt x="96012" y="50292"/>
                    <a:pt x="96012" y="50292"/>
                    <a:pt x="96012" y="50292"/>
                  </a:cubicBezTo>
                  <a:cubicBezTo>
                    <a:pt x="100584" y="50292"/>
                    <a:pt x="105156" y="45720"/>
                    <a:pt x="105156" y="41148"/>
                  </a:cubicBezTo>
                  <a:cubicBezTo>
                    <a:pt x="100584" y="41148"/>
                    <a:pt x="96012" y="45720"/>
                    <a:pt x="91440" y="36576"/>
                  </a:cubicBezTo>
                  <a:cubicBezTo>
                    <a:pt x="86868" y="41148"/>
                    <a:pt x="82296" y="45720"/>
                    <a:pt x="77724" y="45720"/>
                  </a:cubicBezTo>
                  <a:cubicBezTo>
                    <a:pt x="77724" y="41148"/>
                    <a:pt x="96012" y="27432"/>
                    <a:pt x="96012" y="22860"/>
                  </a:cubicBezTo>
                  <a:cubicBezTo>
                    <a:pt x="96012" y="22860"/>
                    <a:pt x="114300" y="9144"/>
                    <a:pt x="100584" y="13716"/>
                  </a:cubicBezTo>
                  <a:cubicBezTo>
                    <a:pt x="100584" y="9144"/>
                    <a:pt x="109728" y="13716"/>
                    <a:pt x="109728" y="9144"/>
                  </a:cubicBezTo>
                  <a:cubicBezTo>
                    <a:pt x="114300" y="4572"/>
                    <a:pt x="105156" y="4572"/>
                    <a:pt x="105156" y="4572"/>
                  </a:cubicBezTo>
                  <a:cubicBezTo>
                    <a:pt x="105156" y="4572"/>
                    <a:pt x="105156" y="4572"/>
                    <a:pt x="105156" y="0"/>
                  </a:cubicBezTo>
                  <a:cubicBezTo>
                    <a:pt x="100584" y="4572"/>
                    <a:pt x="91440" y="4572"/>
                    <a:pt x="86868" y="9144"/>
                  </a:cubicBezTo>
                  <a:cubicBezTo>
                    <a:pt x="77724" y="13716"/>
                    <a:pt x="77724" y="18288"/>
                    <a:pt x="68580" y="22860"/>
                  </a:cubicBezTo>
                  <a:cubicBezTo>
                    <a:pt x="68580" y="22860"/>
                    <a:pt x="68580" y="22860"/>
                    <a:pt x="68580" y="22860"/>
                  </a:cubicBezTo>
                  <a:cubicBezTo>
                    <a:pt x="64008" y="22860"/>
                    <a:pt x="59436" y="32004"/>
                    <a:pt x="54864" y="36576"/>
                  </a:cubicBezTo>
                  <a:cubicBezTo>
                    <a:pt x="54864" y="36576"/>
                    <a:pt x="50292" y="41148"/>
                    <a:pt x="50292" y="41148"/>
                  </a:cubicBezTo>
                  <a:cubicBezTo>
                    <a:pt x="50292" y="45720"/>
                    <a:pt x="50292" y="50292"/>
                    <a:pt x="45720" y="50292"/>
                  </a:cubicBezTo>
                  <a:cubicBezTo>
                    <a:pt x="45720" y="45720"/>
                    <a:pt x="41148" y="50292"/>
                    <a:pt x="36576" y="54864"/>
                  </a:cubicBezTo>
                  <a:cubicBezTo>
                    <a:pt x="36576" y="54864"/>
                    <a:pt x="36576" y="59436"/>
                    <a:pt x="36576" y="64008"/>
                  </a:cubicBezTo>
                  <a:cubicBezTo>
                    <a:pt x="32004" y="59436"/>
                    <a:pt x="27432" y="73152"/>
                    <a:pt x="18288" y="73152"/>
                  </a:cubicBezTo>
                  <a:cubicBezTo>
                    <a:pt x="27432" y="64008"/>
                    <a:pt x="18288" y="73152"/>
                    <a:pt x="18288" y="68580"/>
                  </a:cubicBezTo>
                  <a:cubicBezTo>
                    <a:pt x="13716" y="68580"/>
                    <a:pt x="9144" y="73152"/>
                    <a:pt x="9144" y="77724"/>
                  </a:cubicBezTo>
                  <a:cubicBezTo>
                    <a:pt x="13716" y="77724"/>
                    <a:pt x="18288" y="77724"/>
                    <a:pt x="22860" y="77724"/>
                  </a:cubicBezTo>
                  <a:cubicBezTo>
                    <a:pt x="18288" y="82296"/>
                    <a:pt x="4572" y="86868"/>
                    <a:pt x="0" y="96012"/>
                  </a:cubicBezTo>
                  <a:cubicBezTo>
                    <a:pt x="0" y="105156"/>
                    <a:pt x="13716" y="100584"/>
                    <a:pt x="18288" y="96012"/>
                  </a:cubicBezTo>
                  <a:cubicBezTo>
                    <a:pt x="18288" y="96012"/>
                    <a:pt x="36576" y="100584"/>
                    <a:pt x="36576" y="100584"/>
                  </a:cubicBezTo>
                  <a:cubicBezTo>
                    <a:pt x="45720" y="100584"/>
                    <a:pt x="50292" y="100584"/>
                    <a:pt x="59436" y="96012"/>
                  </a:cubicBezTo>
                  <a:cubicBezTo>
                    <a:pt x="59436" y="96012"/>
                    <a:pt x="59436" y="96012"/>
                    <a:pt x="59436" y="96012"/>
                  </a:cubicBezTo>
                  <a:cubicBezTo>
                    <a:pt x="59436" y="96012"/>
                    <a:pt x="64008" y="96012"/>
                    <a:pt x="64008" y="96012"/>
                  </a:cubicBezTo>
                  <a:cubicBezTo>
                    <a:pt x="64008" y="100584"/>
                    <a:pt x="59436" y="100584"/>
                    <a:pt x="54864" y="105156"/>
                  </a:cubicBezTo>
                  <a:cubicBezTo>
                    <a:pt x="54864" y="105156"/>
                    <a:pt x="59436" y="105156"/>
                    <a:pt x="59436" y="105156"/>
                  </a:cubicBezTo>
                  <a:cubicBezTo>
                    <a:pt x="59436" y="105156"/>
                    <a:pt x="59436" y="105156"/>
                    <a:pt x="59436" y="105156"/>
                  </a:cubicBezTo>
                  <a:cubicBezTo>
                    <a:pt x="64008" y="105156"/>
                    <a:pt x="64008" y="105156"/>
                    <a:pt x="64008" y="105156"/>
                  </a:cubicBezTo>
                  <a:cubicBezTo>
                    <a:pt x="64008" y="105156"/>
                    <a:pt x="64008" y="105156"/>
                    <a:pt x="68580" y="100584"/>
                  </a:cubicBezTo>
                  <a:cubicBezTo>
                    <a:pt x="68580" y="100584"/>
                    <a:pt x="73152" y="100584"/>
                    <a:pt x="73152" y="96012"/>
                  </a:cubicBezTo>
                  <a:cubicBezTo>
                    <a:pt x="73152" y="96012"/>
                    <a:pt x="77724" y="96012"/>
                    <a:pt x="77724" y="96012"/>
                  </a:cubicBezTo>
                  <a:cubicBezTo>
                    <a:pt x="77724" y="96012"/>
                    <a:pt x="77724" y="96012"/>
                    <a:pt x="77724" y="96012"/>
                  </a:cubicBezTo>
                  <a:cubicBezTo>
                    <a:pt x="77724" y="96012"/>
                    <a:pt x="77724" y="96012"/>
                    <a:pt x="82296" y="96012"/>
                  </a:cubicBezTo>
                  <a:cubicBezTo>
                    <a:pt x="77724" y="100584"/>
                    <a:pt x="54864" y="109728"/>
                    <a:pt x="59436" y="109728"/>
                  </a:cubicBezTo>
                  <a:cubicBezTo>
                    <a:pt x="64008" y="118872"/>
                    <a:pt x="82296" y="100584"/>
                    <a:pt x="86868" y="100584"/>
                  </a:cubicBezTo>
                  <a:cubicBezTo>
                    <a:pt x="86868" y="100584"/>
                    <a:pt x="86868" y="100584"/>
                    <a:pt x="86868" y="100584"/>
                  </a:cubicBezTo>
                  <a:cubicBezTo>
                    <a:pt x="91440" y="96012"/>
                    <a:pt x="100584" y="82296"/>
                    <a:pt x="100584" y="96012"/>
                  </a:cubicBezTo>
                  <a:cubicBezTo>
                    <a:pt x="100584" y="105156"/>
                    <a:pt x="91440" y="105156"/>
                    <a:pt x="91440" y="114300"/>
                  </a:cubicBezTo>
                  <a:cubicBezTo>
                    <a:pt x="96012" y="114300"/>
                    <a:pt x="100584" y="109728"/>
                    <a:pt x="105156" y="109728"/>
                  </a:cubicBezTo>
                  <a:cubicBezTo>
                    <a:pt x="105156" y="109728"/>
                    <a:pt x="100584" y="118872"/>
                    <a:pt x="105156" y="118872"/>
                  </a:cubicBezTo>
                  <a:cubicBezTo>
                    <a:pt x="105156" y="118872"/>
                    <a:pt x="114300" y="118872"/>
                    <a:pt x="114300" y="118872"/>
                  </a:cubicBezTo>
                  <a:cubicBezTo>
                    <a:pt x="123444" y="114300"/>
                    <a:pt x="128016" y="100584"/>
                    <a:pt x="132588" y="91440"/>
                  </a:cubicBezTo>
                  <a:cubicBezTo>
                    <a:pt x="128016" y="91440"/>
                    <a:pt x="128016" y="96012"/>
                    <a:pt x="123444" y="100584"/>
                  </a:cubicBezTo>
                  <a:cubicBezTo>
                    <a:pt x="123444" y="96012"/>
                    <a:pt x="123444" y="96012"/>
                    <a:pt x="123444" y="96012"/>
                  </a:cubicBezTo>
                  <a:cubicBezTo>
                    <a:pt x="123444" y="96012"/>
                    <a:pt x="123444" y="96012"/>
                    <a:pt x="123444" y="96012"/>
                  </a:cubicBezTo>
                  <a:cubicBezTo>
                    <a:pt x="128016" y="91440"/>
                    <a:pt x="128016" y="86868"/>
                    <a:pt x="132588" y="86868"/>
                  </a:cubicBezTo>
                  <a:cubicBezTo>
                    <a:pt x="128016" y="86868"/>
                    <a:pt x="109728" y="96012"/>
                    <a:pt x="114300" y="100584"/>
                  </a:cubicBezTo>
                  <a:cubicBezTo>
                    <a:pt x="114300" y="100584"/>
                    <a:pt x="114300" y="96012"/>
                    <a:pt x="114300" y="96012"/>
                  </a:cubicBezTo>
                  <a:cubicBezTo>
                    <a:pt x="114300" y="96012"/>
                    <a:pt x="109728" y="96012"/>
                    <a:pt x="109728" y="96012"/>
                  </a:cubicBezTo>
                  <a:cubicBezTo>
                    <a:pt x="114300" y="86868"/>
                    <a:pt x="132588" y="77724"/>
                    <a:pt x="137160" y="77724"/>
                  </a:cubicBezTo>
                  <a:close/>
                  <a:moveTo>
                    <a:pt x="123444" y="68580"/>
                  </a:moveTo>
                  <a:cubicBezTo>
                    <a:pt x="123444" y="68580"/>
                    <a:pt x="123444" y="68580"/>
                    <a:pt x="123444" y="68580"/>
                  </a:cubicBezTo>
                  <a:cubicBezTo>
                    <a:pt x="123444" y="68580"/>
                    <a:pt x="123444" y="68580"/>
                    <a:pt x="123444" y="68580"/>
                  </a:cubicBezTo>
                  <a:cubicBezTo>
                    <a:pt x="123444" y="68580"/>
                    <a:pt x="123444" y="68580"/>
                    <a:pt x="123444" y="68580"/>
                  </a:cubicBezTo>
                  <a:close/>
                  <a:moveTo>
                    <a:pt x="100584" y="59436"/>
                  </a:moveTo>
                  <a:cubicBezTo>
                    <a:pt x="105156" y="59436"/>
                    <a:pt x="105156" y="59436"/>
                    <a:pt x="100584" y="59436"/>
                  </a:cubicBezTo>
                  <a:lnTo>
                    <a:pt x="100584" y="59436"/>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21" name="Freeform: Shape 901">
              <a:extLst>
                <a:ext uri="{FF2B5EF4-FFF2-40B4-BE49-F238E27FC236}">
                  <a16:creationId xmlns:a16="http://schemas.microsoft.com/office/drawing/2014/main" id="{DD3998C8-387F-A943-954F-F052D9028B8E}"/>
                </a:ext>
              </a:extLst>
            </p:cNvPr>
            <p:cNvSpPr/>
            <p:nvPr/>
          </p:nvSpPr>
          <p:spPr>
            <a:xfrm>
              <a:off x="6702551" y="285729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22" name="Freeform: Shape 902">
              <a:extLst>
                <a:ext uri="{FF2B5EF4-FFF2-40B4-BE49-F238E27FC236}">
                  <a16:creationId xmlns:a16="http://schemas.microsoft.com/office/drawing/2014/main" id="{EE309C5F-0DF2-9546-B8FD-D41235C62A3E}"/>
                </a:ext>
              </a:extLst>
            </p:cNvPr>
            <p:cNvSpPr/>
            <p:nvPr/>
          </p:nvSpPr>
          <p:spPr>
            <a:xfrm>
              <a:off x="6684263" y="2788719"/>
              <a:ext cx="45720" cy="45720"/>
            </a:xfrm>
            <a:custGeom>
              <a:avLst/>
              <a:gdLst>
                <a:gd name="connsiteX0" fmla="*/ 0 w 0"/>
                <a:gd name="connsiteY0" fmla="*/ 4572 h 0"/>
                <a:gd name="connsiteX1" fmla="*/ 4572 w 0"/>
                <a:gd name="connsiteY1" fmla="*/ 0 h 0"/>
                <a:gd name="connsiteX2" fmla="*/ 0 w 0"/>
                <a:gd name="connsiteY2" fmla="*/ 4572 h 0"/>
              </a:gdLst>
              <a:ahLst/>
              <a:cxnLst>
                <a:cxn ang="0">
                  <a:pos x="connsiteX0" y="connsiteY0"/>
                </a:cxn>
                <a:cxn ang="0">
                  <a:pos x="connsiteX1" y="connsiteY1"/>
                </a:cxn>
                <a:cxn ang="0">
                  <a:pos x="connsiteX2" y="connsiteY2"/>
                </a:cxn>
              </a:cxnLst>
              <a:rect l="l" t="t" r="r" b="b"/>
              <a:pathLst>
                <a:path>
                  <a:moveTo>
                    <a:pt x="0" y="4572"/>
                  </a:moveTo>
                  <a:cubicBezTo>
                    <a:pt x="0" y="4572"/>
                    <a:pt x="4572" y="0"/>
                    <a:pt x="4572" y="0"/>
                  </a:cubicBezTo>
                  <a:cubicBezTo>
                    <a:pt x="0" y="0"/>
                    <a:pt x="0" y="0"/>
                    <a:pt x="0"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23" name="Freeform: Shape 903">
              <a:extLst>
                <a:ext uri="{FF2B5EF4-FFF2-40B4-BE49-F238E27FC236}">
                  <a16:creationId xmlns:a16="http://schemas.microsoft.com/office/drawing/2014/main" id="{80010F89-C9CD-8F4D-8FE3-6FDDAF476940}"/>
                </a:ext>
              </a:extLst>
            </p:cNvPr>
            <p:cNvSpPr/>
            <p:nvPr/>
          </p:nvSpPr>
          <p:spPr>
            <a:xfrm>
              <a:off x="6686803" y="2811579"/>
              <a:ext cx="45720" cy="45720"/>
            </a:xfrm>
            <a:custGeom>
              <a:avLst/>
              <a:gdLst>
                <a:gd name="connsiteX0" fmla="*/ 2032 w 0"/>
                <a:gd name="connsiteY0" fmla="*/ 4572 h 0"/>
                <a:gd name="connsiteX1" fmla="*/ 6604 w 0"/>
                <a:gd name="connsiteY1" fmla="*/ 0 h 0"/>
                <a:gd name="connsiteX2" fmla="*/ 2032 w 0"/>
                <a:gd name="connsiteY2" fmla="*/ 4572 h 0"/>
                <a:gd name="connsiteX3" fmla="*/ 2032 w 0"/>
                <a:gd name="connsiteY3" fmla="*/ 4572 h 0"/>
              </a:gdLst>
              <a:ahLst/>
              <a:cxnLst>
                <a:cxn ang="0">
                  <a:pos x="connsiteX0" y="connsiteY0"/>
                </a:cxn>
                <a:cxn ang="0">
                  <a:pos x="connsiteX1" y="connsiteY1"/>
                </a:cxn>
                <a:cxn ang="0">
                  <a:pos x="connsiteX2" y="connsiteY2"/>
                </a:cxn>
                <a:cxn ang="0">
                  <a:pos x="connsiteX3" y="connsiteY3"/>
                </a:cxn>
              </a:cxnLst>
              <a:rect l="l" t="t" r="r" b="b"/>
              <a:pathLst>
                <a:path>
                  <a:moveTo>
                    <a:pt x="2032" y="4572"/>
                  </a:moveTo>
                  <a:cubicBezTo>
                    <a:pt x="2032" y="4572"/>
                    <a:pt x="6604" y="4572"/>
                    <a:pt x="6604" y="0"/>
                  </a:cubicBezTo>
                  <a:cubicBezTo>
                    <a:pt x="6604" y="4572"/>
                    <a:pt x="2032" y="4572"/>
                    <a:pt x="2032" y="4572"/>
                  </a:cubicBezTo>
                  <a:cubicBezTo>
                    <a:pt x="-2540" y="4572"/>
                    <a:pt x="2032" y="4572"/>
                    <a:pt x="2032"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24" name="Freeform: Shape 904">
              <a:extLst>
                <a:ext uri="{FF2B5EF4-FFF2-40B4-BE49-F238E27FC236}">
                  <a16:creationId xmlns:a16="http://schemas.microsoft.com/office/drawing/2014/main" id="{12407A9F-6A5D-F84E-BE97-82740C252A56}"/>
                </a:ext>
              </a:extLst>
            </p:cNvPr>
            <p:cNvSpPr/>
            <p:nvPr/>
          </p:nvSpPr>
          <p:spPr>
            <a:xfrm>
              <a:off x="6697979" y="2810872"/>
              <a:ext cx="45720" cy="45720"/>
            </a:xfrm>
            <a:custGeom>
              <a:avLst/>
              <a:gdLst>
                <a:gd name="connsiteX0" fmla="*/ 0 w 0"/>
                <a:gd name="connsiteY0" fmla="*/ 5279 h 0"/>
                <a:gd name="connsiteX1" fmla="*/ 4572 w 0"/>
                <a:gd name="connsiteY1" fmla="*/ 5279 h 0"/>
                <a:gd name="connsiteX2" fmla="*/ 0 w 0"/>
                <a:gd name="connsiteY2" fmla="*/ 5279 h 0"/>
              </a:gdLst>
              <a:ahLst/>
              <a:cxnLst>
                <a:cxn ang="0">
                  <a:pos x="connsiteX0" y="connsiteY0"/>
                </a:cxn>
                <a:cxn ang="0">
                  <a:pos x="connsiteX1" y="connsiteY1"/>
                </a:cxn>
                <a:cxn ang="0">
                  <a:pos x="connsiteX2" y="connsiteY2"/>
                </a:cxn>
              </a:cxnLst>
              <a:rect l="l" t="t" r="r" b="b"/>
              <a:pathLst>
                <a:path>
                  <a:moveTo>
                    <a:pt x="0" y="5279"/>
                  </a:moveTo>
                  <a:cubicBezTo>
                    <a:pt x="0" y="5279"/>
                    <a:pt x="4572" y="5279"/>
                    <a:pt x="4572" y="5279"/>
                  </a:cubicBezTo>
                  <a:cubicBezTo>
                    <a:pt x="4572" y="-3865"/>
                    <a:pt x="0" y="707"/>
                    <a:pt x="0" y="527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25" name="Freeform: Shape 905">
              <a:extLst>
                <a:ext uri="{FF2B5EF4-FFF2-40B4-BE49-F238E27FC236}">
                  <a16:creationId xmlns:a16="http://schemas.microsoft.com/office/drawing/2014/main" id="{153DED3D-8F2A-124F-B0B1-24D231633F43}"/>
                </a:ext>
              </a:extLst>
            </p:cNvPr>
            <p:cNvSpPr/>
            <p:nvPr/>
          </p:nvSpPr>
          <p:spPr>
            <a:xfrm>
              <a:off x="5436106" y="277500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26" name="Freeform: Shape 906">
              <a:extLst>
                <a:ext uri="{FF2B5EF4-FFF2-40B4-BE49-F238E27FC236}">
                  <a16:creationId xmlns:a16="http://schemas.microsoft.com/office/drawing/2014/main" id="{3A4DF8A6-8712-8741-8DC8-2962C885B276}"/>
                </a:ext>
              </a:extLst>
            </p:cNvPr>
            <p:cNvSpPr/>
            <p:nvPr/>
          </p:nvSpPr>
          <p:spPr>
            <a:xfrm>
              <a:off x="5436106" y="277500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27" name="Freeform: Shape 907">
              <a:extLst>
                <a:ext uri="{FF2B5EF4-FFF2-40B4-BE49-F238E27FC236}">
                  <a16:creationId xmlns:a16="http://schemas.microsoft.com/office/drawing/2014/main" id="{5C390D9A-8813-9A42-A3FB-DCFE706A5D2B}"/>
                </a:ext>
              </a:extLst>
            </p:cNvPr>
            <p:cNvSpPr/>
            <p:nvPr/>
          </p:nvSpPr>
          <p:spPr>
            <a:xfrm>
              <a:off x="5385814" y="2715567"/>
              <a:ext cx="45720" cy="45720"/>
            </a:xfrm>
            <a:custGeom>
              <a:avLst/>
              <a:gdLst>
                <a:gd name="connsiteX0" fmla="*/ 0 w 0"/>
                <a:gd name="connsiteY0" fmla="*/ 22860 h 45720"/>
                <a:gd name="connsiteX1" fmla="*/ 4572 w 0"/>
                <a:gd name="connsiteY1" fmla="*/ 22860 h 45720"/>
                <a:gd name="connsiteX2" fmla="*/ 4572 w 0"/>
                <a:gd name="connsiteY2" fmla="*/ 45720 h 45720"/>
                <a:gd name="connsiteX3" fmla="*/ 9144 w 0"/>
                <a:gd name="connsiteY3" fmla="*/ 36576 h 45720"/>
                <a:gd name="connsiteX4" fmla="*/ 4572 w 0"/>
                <a:gd name="connsiteY4" fmla="*/ 32004 h 45720"/>
                <a:gd name="connsiteX5" fmla="*/ 9144 w 0"/>
                <a:gd name="connsiteY5" fmla="*/ 27432 h 45720"/>
                <a:gd name="connsiteX6" fmla="*/ 4572 w 0"/>
                <a:gd name="connsiteY6" fmla="*/ 32004 h 45720"/>
                <a:gd name="connsiteX7" fmla="*/ 9144 w 0"/>
                <a:gd name="connsiteY7" fmla="*/ 27432 h 45720"/>
                <a:gd name="connsiteX8" fmla="*/ 9144 w 0"/>
                <a:gd name="connsiteY8" fmla="*/ 27432 h 45720"/>
                <a:gd name="connsiteX9" fmla="*/ 4572 w 0"/>
                <a:gd name="connsiteY9" fmla="*/ 27432 h 45720"/>
                <a:gd name="connsiteX10" fmla="*/ 13716 w 0"/>
                <a:gd name="connsiteY10" fmla="*/ 22860 h 45720"/>
                <a:gd name="connsiteX11" fmla="*/ 13716 w 0"/>
                <a:gd name="connsiteY11" fmla="*/ 22860 h 45720"/>
                <a:gd name="connsiteX12" fmla="*/ 9144 w 0"/>
                <a:gd name="connsiteY12" fmla="*/ 18288 h 45720"/>
                <a:gd name="connsiteX13" fmla="*/ 36576 w 0"/>
                <a:gd name="connsiteY13" fmla="*/ 0 h 45720"/>
                <a:gd name="connsiteX14" fmla="*/ 36576 w 0"/>
                <a:gd name="connsiteY14" fmla="*/ 0 h 45720"/>
                <a:gd name="connsiteX15" fmla="*/ 27432 w 0"/>
                <a:gd name="connsiteY15" fmla="*/ 4572 h 45720"/>
                <a:gd name="connsiteX16" fmla="*/ 22860 w 0"/>
                <a:gd name="connsiteY16" fmla="*/ 4572 h 45720"/>
                <a:gd name="connsiteX17" fmla="*/ 22860 w 0"/>
                <a:gd name="connsiteY17" fmla="*/ 4572 h 45720"/>
                <a:gd name="connsiteX18" fmla="*/ 4572 w 0"/>
                <a:gd name="connsiteY18" fmla="*/ 18288 h 45720"/>
                <a:gd name="connsiteX19" fmla="*/ 9144 w 0"/>
                <a:gd name="connsiteY19" fmla="*/ 22860 h 45720"/>
                <a:gd name="connsiteX20" fmla="*/ 4572 w 0"/>
                <a:gd name="connsiteY20" fmla="*/ 22860 h 45720"/>
                <a:gd name="connsiteX21" fmla="*/ 4572 w 0"/>
                <a:gd name="connsiteY21" fmla="*/ 22860 h 45720"/>
                <a:gd name="connsiteX22" fmla="*/ 0 w 0"/>
                <a:gd name="connsiteY22" fmla="*/ 22860 h 45720"/>
                <a:gd name="connsiteX23" fmla="*/ 13716 w 0"/>
                <a:gd name="connsiteY23" fmla="*/ 9144 h 45720"/>
                <a:gd name="connsiteX24" fmla="*/ 13716 w 0"/>
                <a:gd name="connsiteY24" fmla="*/ 9144 h 45720"/>
                <a:gd name="connsiteX25" fmla="*/ 13716 w 0"/>
                <a:gd name="connsiteY25" fmla="*/ 9144 h 45720"/>
                <a:gd name="connsiteX26" fmla="*/ 13716 w 0"/>
                <a:gd name="connsiteY26" fmla="*/ 9144 h 45720"/>
                <a:gd name="connsiteX27" fmla="*/ 13716 w 0"/>
                <a:gd name="connsiteY27" fmla="*/ 9144 h 45720"/>
                <a:gd name="connsiteX28" fmla="*/ 13716 w 0"/>
                <a:gd name="connsiteY28" fmla="*/ 9144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h="45720">
                  <a:moveTo>
                    <a:pt x="0" y="22860"/>
                  </a:moveTo>
                  <a:cubicBezTo>
                    <a:pt x="0" y="22860"/>
                    <a:pt x="4572" y="22860"/>
                    <a:pt x="4572" y="22860"/>
                  </a:cubicBezTo>
                  <a:cubicBezTo>
                    <a:pt x="-4572" y="27432"/>
                    <a:pt x="4572" y="41148"/>
                    <a:pt x="4572" y="45720"/>
                  </a:cubicBezTo>
                  <a:cubicBezTo>
                    <a:pt x="9144" y="45720"/>
                    <a:pt x="9144" y="41148"/>
                    <a:pt x="9144" y="36576"/>
                  </a:cubicBezTo>
                  <a:cubicBezTo>
                    <a:pt x="4572" y="36576"/>
                    <a:pt x="4572" y="32004"/>
                    <a:pt x="4572" y="32004"/>
                  </a:cubicBezTo>
                  <a:cubicBezTo>
                    <a:pt x="9144" y="32004"/>
                    <a:pt x="9144" y="32004"/>
                    <a:pt x="9144" y="27432"/>
                  </a:cubicBezTo>
                  <a:cubicBezTo>
                    <a:pt x="9144" y="27432"/>
                    <a:pt x="4572" y="27432"/>
                    <a:pt x="4572" y="32004"/>
                  </a:cubicBezTo>
                  <a:cubicBezTo>
                    <a:pt x="9144" y="27432"/>
                    <a:pt x="9144" y="32004"/>
                    <a:pt x="9144" y="27432"/>
                  </a:cubicBezTo>
                  <a:cubicBezTo>
                    <a:pt x="9144" y="27432"/>
                    <a:pt x="9144" y="27432"/>
                    <a:pt x="9144" y="27432"/>
                  </a:cubicBezTo>
                  <a:cubicBezTo>
                    <a:pt x="9144" y="27432"/>
                    <a:pt x="9144" y="27432"/>
                    <a:pt x="4572" y="27432"/>
                  </a:cubicBezTo>
                  <a:cubicBezTo>
                    <a:pt x="4572" y="27432"/>
                    <a:pt x="9144" y="27432"/>
                    <a:pt x="13716" y="22860"/>
                  </a:cubicBezTo>
                  <a:cubicBezTo>
                    <a:pt x="13716" y="22860"/>
                    <a:pt x="13716" y="22860"/>
                    <a:pt x="13716" y="22860"/>
                  </a:cubicBezTo>
                  <a:cubicBezTo>
                    <a:pt x="18288" y="22860"/>
                    <a:pt x="18288" y="18288"/>
                    <a:pt x="9144" y="18288"/>
                  </a:cubicBezTo>
                  <a:cubicBezTo>
                    <a:pt x="18288" y="13716"/>
                    <a:pt x="27432" y="4572"/>
                    <a:pt x="36576" y="0"/>
                  </a:cubicBezTo>
                  <a:cubicBezTo>
                    <a:pt x="36576" y="0"/>
                    <a:pt x="36576" y="0"/>
                    <a:pt x="36576" y="0"/>
                  </a:cubicBezTo>
                  <a:cubicBezTo>
                    <a:pt x="32004" y="0"/>
                    <a:pt x="27432" y="0"/>
                    <a:pt x="27432" y="4572"/>
                  </a:cubicBezTo>
                  <a:cubicBezTo>
                    <a:pt x="27432" y="0"/>
                    <a:pt x="22860" y="0"/>
                    <a:pt x="22860" y="4572"/>
                  </a:cubicBezTo>
                  <a:cubicBezTo>
                    <a:pt x="22860" y="4572"/>
                    <a:pt x="22860" y="4572"/>
                    <a:pt x="22860" y="4572"/>
                  </a:cubicBezTo>
                  <a:cubicBezTo>
                    <a:pt x="9144" y="0"/>
                    <a:pt x="13716" y="13716"/>
                    <a:pt x="4572" y="18288"/>
                  </a:cubicBezTo>
                  <a:cubicBezTo>
                    <a:pt x="4572" y="18288"/>
                    <a:pt x="9144" y="22860"/>
                    <a:pt x="9144" y="22860"/>
                  </a:cubicBezTo>
                  <a:cubicBezTo>
                    <a:pt x="9144" y="22860"/>
                    <a:pt x="9144" y="22860"/>
                    <a:pt x="4572" y="22860"/>
                  </a:cubicBezTo>
                  <a:cubicBezTo>
                    <a:pt x="4572" y="22860"/>
                    <a:pt x="4572" y="22860"/>
                    <a:pt x="4572" y="22860"/>
                  </a:cubicBezTo>
                  <a:cubicBezTo>
                    <a:pt x="0" y="18288"/>
                    <a:pt x="4572" y="18288"/>
                    <a:pt x="0" y="22860"/>
                  </a:cubicBezTo>
                  <a:close/>
                  <a:moveTo>
                    <a:pt x="13716" y="9144"/>
                  </a:moveTo>
                  <a:cubicBezTo>
                    <a:pt x="13716" y="9144"/>
                    <a:pt x="13716" y="9144"/>
                    <a:pt x="13716" y="9144"/>
                  </a:cubicBezTo>
                  <a:lnTo>
                    <a:pt x="13716" y="9144"/>
                  </a:lnTo>
                  <a:lnTo>
                    <a:pt x="13716" y="9144"/>
                  </a:lnTo>
                  <a:cubicBezTo>
                    <a:pt x="13716" y="9144"/>
                    <a:pt x="13716" y="9144"/>
                    <a:pt x="13716" y="9144"/>
                  </a:cubicBezTo>
                  <a:lnTo>
                    <a:pt x="13716" y="9144"/>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28" name="Freeform: Shape 908">
              <a:extLst>
                <a:ext uri="{FF2B5EF4-FFF2-40B4-BE49-F238E27FC236}">
                  <a16:creationId xmlns:a16="http://schemas.microsoft.com/office/drawing/2014/main" id="{4DE89C4E-D7D7-0A41-A8C4-C3D6A0149D9C}"/>
                </a:ext>
              </a:extLst>
            </p:cNvPr>
            <p:cNvSpPr/>
            <p:nvPr/>
          </p:nvSpPr>
          <p:spPr>
            <a:xfrm>
              <a:off x="6120626" y="2852727"/>
              <a:ext cx="45720" cy="45720"/>
            </a:xfrm>
            <a:custGeom>
              <a:avLst/>
              <a:gdLst>
                <a:gd name="connsiteX0" fmla="*/ 1280 w 0"/>
                <a:gd name="connsiteY0" fmla="*/ 4572 h 0"/>
                <a:gd name="connsiteX1" fmla="*/ 5852 w 0"/>
                <a:gd name="connsiteY1" fmla="*/ 0 h 0"/>
                <a:gd name="connsiteX2" fmla="*/ 1280 w 0"/>
                <a:gd name="connsiteY2" fmla="*/ 4572 h 0"/>
              </a:gdLst>
              <a:ahLst/>
              <a:cxnLst>
                <a:cxn ang="0">
                  <a:pos x="connsiteX0" y="connsiteY0"/>
                </a:cxn>
                <a:cxn ang="0">
                  <a:pos x="connsiteX1" y="connsiteY1"/>
                </a:cxn>
                <a:cxn ang="0">
                  <a:pos x="connsiteX2" y="connsiteY2"/>
                </a:cxn>
              </a:cxnLst>
              <a:rect l="l" t="t" r="r" b="b"/>
              <a:pathLst>
                <a:path>
                  <a:moveTo>
                    <a:pt x="1280" y="4572"/>
                  </a:moveTo>
                  <a:cubicBezTo>
                    <a:pt x="1280" y="4572"/>
                    <a:pt x="5852" y="4572"/>
                    <a:pt x="5852" y="0"/>
                  </a:cubicBezTo>
                  <a:cubicBezTo>
                    <a:pt x="5852" y="0"/>
                    <a:pt x="-3292" y="4572"/>
                    <a:pt x="1280"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29" name="Freeform: Shape 909">
              <a:extLst>
                <a:ext uri="{FF2B5EF4-FFF2-40B4-BE49-F238E27FC236}">
                  <a16:creationId xmlns:a16="http://schemas.microsoft.com/office/drawing/2014/main" id="{E2807A48-B475-E345-BF30-92531AB07B41}"/>
                </a:ext>
              </a:extLst>
            </p:cNvPr>
            <p:cNvSpPr/>
            <p:nvPr/>
          </p:nvSpPr>
          <p:spPr>
            <a:xfrm>
              <a:off x="6144766" y="289844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30" name="Freeform: Shape 910">
              <a:extLst>
                <a:ext uri="{FF2B5EF4-FFF2-40B4-BE49-F238E27FC236}">
                  <a16:creationId xmlns:a16="http://schemas.microsoft.com/office/drawing/2014/main" id="{92C8FE4C-DBF8-7F45-B028-961EDEC25252}"/>
                </a:ext>
              </a:extLst>
            </p:cNvPr>
            <p:cNvSpPr/>
            <p:nvPr/>
          </p:nvSpPr>
          <p:spPr>
            <a:xfrm>
              <a:off x="6144766" y="2895227"/>
              <a:ext cx="45720" cy="45720"/>
            </a:xfrm>
            <a:custGeom>
              <a:avLst/>
              <a:gdLst>
                <a:gd name="connsiteX0" fmla="*/ 0 w 0"/>
                <a:gd name="connsiteY0" fmla="*/ 3220 h 0"/>
                <a:gd name="connsiteX1" fmla="*/ 0 w 0"/>
                <a:gd name="connsiteY1" fmla="*/ 3220 h 0"/>
                <a:gd name="connsiteX2" fmla="*/ 0 w 0"/>
                <a:gd name="connsiteY2" fmla="*/ 3220 h 0"/>
              </a:gdLst>
              <a:ahLst/>
              <a:cxnLst>
                <a:cxn ang="0">
                  <a:pos x="connsiteX0" y="connsiteY0"/>
                </a:cxn>
                <a:cxn ang="0">
                  <a:pos x="connsiteX1" y="connsiteY1"/>
                </a:cxn>
                <a:cxn ang="0">
                  <a:pos x="connsiteX2" y="connsiteY2"/>
                </a:cxn>
              </a:cxnLst>
              <a:rect l="l" t="t" r="r" b="b"/>
              <a:pathLst>
                <a:path>
                  <a:moveTo>
                    <a:pt x="0" y="3220"/>
                  </a:moveTo>
                  <a:cubicBezTo>
                    <a:pt x="4572" y="7792"/>
                    <a:pt x="4572" y="-5924"/>
                    <a:pt x="0" y="3220"/>
                  </a:cubicBezTo>
                  <a:lnTo>
                    <a:pt x="0" y="322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31" name="Freeform: Shape 911">
              <a:extLst>
                <a:ext uri="{FF2B5EF4-FFF2-40B4-BE49-F238E27FC236}">
                  <a16:creationId xmlns:a16="http://schemas.microsoft.com/office/drawing/2014/main" id="{E2DD3F50-2E85-E84F-871F-8CEAABB3BD64}"/>
                </a:ext>
              </a:extLst>
            </p:cNvPr>
            <p:cNvSpPr/>
            <p:nvPr/>
          </p:nvSpPr>
          <p:spPr>
            <a:xfrm>
              <a:off x="6144766" y="289844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32" name="Freeform: Shape 912">
              <a:extLst>
                <a:ext uri="{FF2B5EF4-FFF2-40B4-BE49-F238E27FC236}">
                  <a16:creationId xmlns:a16="http://schemas.microsoft.com/office/drawing/2014/main" id="{270CCB65-126D-0449-88F8-95BD60CD2AFF}"/>
                </a:ext>
              </a:extLst>
            </p:cNvPr>
            <p:cNvSpPr/>
            <p:nvPr/>
          </p:nvSpPr>
          <p:spPr>
            <a:xfrm>
              <a:off x="6144766" y="289844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33" name="Freeform: Shape 913">
              <a:extLst>
                <a:ext uri="{FF2B5EF4-FFF2-40B4-BE49-F238E27FC236}">
                  <a16:creationId xmlns:a16="http://schemas.microsoft.com/office/drawing/2014/main" id="{D2E222E2-07F5-914F-8502-C203B680E373}"/>
                </a:ext>
              </a:extLst>
            </p:cNvPr>
            <p:cNvSpPr/>
            <p:nvPr/>
          </p:nvSpPr>
          <p:spPr>
            <a:xfrm>
              <a:off x="6153910" y="2893875"/>
              <a:ext cx="45720" cy="45720"/>
            </a:xfrm>
            <a:custGeom>
              <a:avLst/>
              <a:gdLst>
                <a:gd name="connsiteX0" fmla="*/ 27432 w 0"/>
                <a:gd name="connsiteY0" fmla="*/ 4572 h 0"/>
                <a:gd name="connsiteX1" fmla="*/ 27432 w 0"/>
                <a:gd name="connsiteY1" fmla="*/ 4572 h 0"/>
                <a:gd name="connsiteX2" fmla="*/ 27432 w 0"/>
                <a:gd name="connsiteY2" fmla="*/ 4572 h 0"/>
                <a:gd name="connsiteX3" fmla="*/ 13716 w 0"/>
                <a:gd name="connsiteY3" fmla="*/ 0 h 0"/>
                <a:gd name="connsiteX4" fmla="*/ 0 w 0"/>
                <a:gd name="connsiteY4" fmla="*/ 4572 h 0"/>
                <a:gd name="connsiteX5" fmla="*/ 27432 w 0"/>
                <a:gd name="connsiteY5" fmla="*/ 4572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27432" y="4572"/>
                  </a:moveTo>
                  <a:cubicBezTo>
                    <a:pt x="27432" y="4572"/>
                    <a:pt x="22860" y="4572"/>
                    <a:pt x="27432" y="4572"/>
                  </a:cubicBezTo>
                  <a:cubicBezTo>
                    <a:pt x="22860" y="4572"/>
                    <a:pt x="22860" y="4572"/>
                    <a:pt x="27432" y="4572"/>
                  </a:cubicBezTo>
                  <a:cubicBezTo>
                    <a:pt x="22860" y="4572"/>
                    <a:pt x="18288" y="0"/>
                    <a:pt x="13716" y="0"/>
                  </a:cubicBezTo>
                  <a:cubicBezTo>
                    <a:pt x="9144" y="4572"/>
                    <a:pt x="0" y="-4572"/>
                    <a:pt x="0" y="4572"/>
                  </a:cubicBezTo>
                  <a:cubicBezTo>
                    <a:pt x="9144" y="4572"/>
                    <a:pt x="13716" y="18288"/>
                    <a:pt x="27432"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34" name="Freeform: Shape 914">
              <a:extLst>
                <a:ext uri="{FF2B5EF4-FFF2-40B4-BE49-F238E27FC236}">
                  <a16:creationId xmlns:a16="http://schemas.microsoft.com/office/drawing/2014/main" id="{728CEAA3-604E-F046-A15E-E93E1BF4429F}"/>
                </a:ext>
              </a:extLst>
            </p:cNvPr>
            <p:cNvSpPr/>
            <p:nvPr/>
          </p:nvSpPr>
          <p:spPr>
            <a:xfrm>
              <a:off x="6094474" y="2831010"/>
              <a:ext cx="45720" cy="45720"/>
            </a:xfrm>
            <a:custGeom>
              <a:avLst/>
              <a:gdLst>
                <a:gd name="connsiteX0" fmla="*/ 9144 w 0"/>
                <a:gd name="connsiteY0" fmla="*/ 3429 h 0"/>
                <a:gd name="connsiteX1" fmla="*/ 9144 w 0"/>
                <a:gd name="connsiteY1" fmla="*/ 3429 h 0"/>
                <a:gd name="connsiteX2" fmla="*/ 0 w 0"/>
                <a:gd name="connsiteY2" fmla="*/ 3429 h 0"/>
                <a:gd name="connsiteX3" fmla="*/ 9144 w 0"/>
                <a:gd name="connsiteY3" fmla="*/ 3429 h 0"/>
              </a:gdLst>
              <a:ahLst/>
              <a:cxnLst>
                <a:cxn ang="0">
                  <a:pos x="connsiteX0" y="connsiteY0"/>
                </a:cxn>
                <a:cxn ang="0">
                  <a:pos x="connsiteX1" y="connsiteY1"/>
                </a:cxn>
                <a:cxn ang="0">
                  <a:pos x="connsiteX2" y="connsiteY2"/>
                </a:cxn>
                <a:cxn ang="0">
                  <a:pos x="connsiteX3" y="connsiteY3"/>
                </a:cxn>
              </a:cxnLst>
              <a:rect l="l" t="t" r="r" b="b"/>
              <a:pathLst>
                <a:path>
                  <a:moveTo>
                    <a:pt x="9144" y="3429"/>
                  </a:moveTo>
                  <a:cubicBezTo>
                    <a:pt x="9144" y="3429"/>
                    <a:pt x="9144" y="3429"/>
                    <a:pt x="9144" y="3429"/>
                  </a:cubicBezTo>
                  <a:cubicBezTo>
                    <a:pt x="4572" y="-1143"/>
                    <a:pt x="0" y="-1143"/>
                    <a:pt x="0" y="3429"/>
                  </a:cubicBezTo>
                  <a:cubicBezTo>
                    <a:pt x="4572" y="3429"/>
                    <a:pt x="4572" y="3429"/>
                    <a:pt x="9144"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35" name="Freeform: Shape 915">
              <a:extLst>
                <a:ext uri="{FF2B5EF4-FFF2-40B4-BE49-F238E27FC236}">
                  <a16:creationId xmlns:a16="http://schemas.microsoft.com/office/drawing/2014/main" id="{9749D8FF-F2C6-5641-A5A7-287F685B9401}"/>
                </a:ext>
              </a:extLst>
            </p:cNvPr>
            <p:cNvSpPr/>
            <p:nvPr/>
          </p:nvSpPr>
          <p:spPr>
            <a:xfrm>
              <a:off x="7794327" y="3857634"/>
              <a:ext cx="45720" cy="45720"/>
            </a:xfrm>
            <a:custGeom>
              <a:avLst/>
              <a:gdLst>
                <a:gd name="connsiteX0" fmla="*/ 10077 w 0"/>
                <a:gd name="connsiteY0" fmla="*/ 933 h 0"/>
                <a:gd name="connsiteX1" fmla="*/ 933 w 0"/>
                <a:gd name="connsiteY1" fmla="*/ 10077 h 0"/>
                <a:gd name="connsiteX2" fmla="*/ 10077 w 0"/>
                <a:gd name="connsiteY2" fmla="*/ 933 h 0"/>
              </a:gdLst>
              <a:ahLst/>
              <a:cxnLst>
                <a:cxn ang="0">
                  <a:pos x="connsiteX0" y="connsiteY0"/>
                </a:cxn>
                <a:cxn ang="0">
                  <a:pos x="connsiteX1" y="connsiteY1"/>
                </a:cxn>
                <a:cxn ang="0">
                  <a:pos x="connsiteX2" y="connsiteY2"/>
                </a:cxn>
              </a:cxnLst>
              <a:rect l="l" t="t" r="r" b="b"/>
              <a:pathLst>
                <a:path>
                  <a:moveTo>
                    <a:pt x="10077" y="933"/>
                  </a:moveTo>
                  <a:cubicBezTo>
                    <a:pt x="10077" y="-3639"/>
                    <a:pt x="-3639" y="10077"/>
                    <a:pt x="933" y="10077"/>
                  </a:cubicBezTo>
                  <a:cubicBezTo>
                    <a:pt x="10077" y="14649"/>
                    <a:pt x="14649" y="10077"/>
                    <a:pt x="10077" y="933"/>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36" name="Freeform: Shape 916">
              <a:extLst>
                <a:ext uri="{FF2B5EF4-FFF2-40B4-BE49-F238E27FC236}">
                  <a16:creationId xmlns:a16="http://schemas.microsoft.com/office/drawing/2014/main" id="{152F3CD5-51A2-0347-90C4-42AE49D1AF32}"/>
                </a:ext>
              </a:extLst>
            </p:cNvPr>
            <p:cNvSpPr/>
            <p:nvPr/>
          </p:nvSpPr>
          <p:spPr>
            <a:xfrm>
              <a:off x="9948674" y="382199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4572"/>
                    <a:pt x="0" y="0"/>
                  </a:cubicBezTo>
                  <a:cubicBezTo>
                    <a:pt x="0" y="4572"/>
                    <a:pt x="0" y="4572"/>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37" name="Freeform: Shape 917">
              <a:extLst>
                <a:ext uri="{FF2B5EF4-FFF2-40B4-BE49-F238E27FC236}">
                  <a16:creationId xmlns:a16="http://schemas.microsoft.com/office/drawing/2014/main" id="{C1D0BA2C-C435-834F-A5BC-EA0628E6A731}"/>
                </a:ext>
              </a:extLst>
            </p:cNvPr>
            <p:cNvSpPr/>
            <p:nvPr/>
          </p:nvSpPr>
          <p:spPr>
            <a:xfrm>
              <a:off x="9948674" y="3821991"/>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0" y="4572"/>
                    <a:pt x="0" y="4572"/>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38" name="Freeform: Shape 918">
              <a:extLst>
                <a:ext uri="{FF2B5EF4-FFF2-40B4-BE49-F238E27FC236}">
                  <a16:creationId xmlns:a16="http://schemas.microsoft.com/office/drawing/2014/main" id="{DD655C94-8B38-7C44-BC05-A61D7097DD11}"/>
                </a:ext>
              </a:extLst>
            </p:cNvPr>
            <p:cNvSpPr/>
            <p:nvPr/>
          </p:nvSpPr>
          <p:spPr>
            <a:xfrm>
              <a:off x="9948674" y="382199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39" name="Freeform: Shape 919">
              <a:extLst>
                <a:ext uri="{FF2B5EF4-FFF2-40B4-BE49-F238E27FC236}">
                  <a16:creationId xmlns:a16="http://schemas.microsoft.com/office/drawing/2014/main" id="{F3970C1F-029B-2B47-9D58-421CC76A2C66}"/>
                </a:ext>
              </a:extLst>
            </p:cNvPr>
            <p:cNvSpPr/>
            <p:nvPr/>
          </p:nvSpPr>
          <p:spPr>
            <a:xfrm>
              <a:off x="9976106" y="3777414"/>
              <a:ext cx="45720" cy="45720"/>
            </a:xfrm>
            <a:custGeom>
              <a:avLst/>
              <a:gdLst>
                <a:gd name="connsiteX0" fmla="*/ 0 w 0"/>
                <a:gd name="connsiteY0" fmla="*/ 3429 h 0"/>
                <a:gd name="connsiteX1" fmla="*/ 0 w 0"/>
                <a:gd name="connsiteY1" fmla="*/ 3429 h 0"/>
                <a:gd name="connsiteX2" fmla="*/ 0 w 0"/>
                <a:gd name="connsiteY2" fmla="*/ 3429 h 0"/>
              </a:gdLst>
              <a:ahLst/>
              <a:cxnLst>
                <a:cxn ang="0">
                  <a:pos x="connsiteX0" y="connsiteY0"/>
                </a:cxn>
                <a:cxn ang="0">
                  <a:pos x="connsiteX1" y="connsiteY1"/>
                </a:cxn>
                <a:cxn ang="0">
                  <a:pos x="connsiteX2" y="connsiteY2"/>
                </a:cxn>
              </a:cxnLst>
              <a:rect l="l" t="t" r="r" b="b"/>
              <a:pathLst>
                <a:path>
                  <a:moveTo>
                    <a:pt x="0" y="3429"/>
                  </a:moveTo>
                  <a:cubicBezTo>
                    <a:pt x="4572" y="3429"/>
                    <a:pt x="4572" y="3429"/>
                    <a:pt x="0" y="3429"/>
                  </a:cubicBezTo>
                  <a:cubicBezTo>
                    <a:pt x="4572" y="-1143"/>
                    <a:pt x="0" y="-1143"/>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40" name="Freeform: Shape 920">
              <a:extLst>
                <a:ext uri="{FF2B5EF4-FFF2-40B4-BE49-F238E27FC236}">
                  <a16:creationId xmlns:a16="http://schemas.microsoft.com/office/drawing/2014/main" id="{0EDB5732-FDB6-8345-8797-F6FCAA915BDE}"/>
                </a:ext>
              </a:extLst>
            </p:cNvPr>
            <p:cNvSpPr/>
            <p:nvPr/>
          </p:nvSpPr>
          <p:spPr>
            <a:xfrm>
              <a:off x="9981821" y="3776271"/>
              <a:ext cx="45720" cy="45720"/>
            </a:xfrm>
            <a:custGeom>
              <a:avLst/>
              <a:gdLst>
                <a:gd name="connsiteX0" fmla="*/ 3429 w 0"/>
                <a:gd name="connsiteY0" fmla="*/ 4572 h 0"/>
                <a:gd name="connsiteX1" fmla="*/ 3429 w 0"/>
                <a:gd name="connsiteY1" fmla="*/ 0 h 0"/>
                <a:gd name="connsiteX2" fmla="*/ 3429 w 0"/>
                <a:gd name="connsiteY2" fmla="*/ 4572 h 0"/>
              </a:gdLst>
              <a:ahLst/>
              <a:cxnLst>
                <a:cxn ang="0">
                  <a:pos x="connsiteX0" y="connsiteY0"/>
                </a:cxn>
                <a:cxn ang="0">
                  <a:pos x="connsiteX1" y="connsiteY1"/>
                </a:cxn>
                <a:cxn ang="0">
                  <a:pos x="connsiteX2" y="connsiteY2"/>
                </a:cxn>
              </a:cxnLst>
              <a:rect l="l" t="t" r="r" b="b"/>
              <a:pathLst>
                <a:path>
                  <a:moveTo>
                    <a:pt x="3429" y="4572"/>
                  </a:moveTo>
                  <a:cubicBezTo>
                    <a:pt x="8001" y="4572"/>
                    <a:pt x="8001" y="0"/>
                    <a:pt x="3429" y="0"/>
                  </a:cubicBezTo>
                  <a:cubicBezTo>
                    <a:pt x="-1143" y="4572"/>
                    <a:pt x="-1143" y="4572"/>
                    <a:pt x="3429"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41" name="Freeform: Shape 921">
              <a:extLst>
                <a:ext uri="{FF2B5EF4-FFF2-40B4-BE49-F238E27FC236}">
                  <a16:creationId xmlns:a16="http://schemas.microsoft.com/office/drawing/2014/main" id="{2054FDDA-0580-8743-B4E2-745323363874}"/>
                </a:ext>
              </a:extLst>
            </p:cNvPr>
            <p:cNvSpPr/>
            <p:nvPr/>
          </p:nvSpPr>
          <p:spPr>
            <a:xfrm>
              <a:off x="9756650" y="3876855"/>
              <a:ext cx="45720" cy="45720"/>
            </a:xfrm>
            <a:custGeom>
              <a:avLst/>
              <a:gdLst>
                <a:gd name="connsiteX0" fmla="*/ 0 w 0"/>
                <a:gd name="connsiteY0" fmla="*/ 0 h 0"/>
                <a:gd name="connsiteX1" fmla="*/ 0 w 0"/>
                <a:gd name="connsiteY1" fmla="*/ 4572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4572"/>
                    <a:pt x="0" y="4572"/>
                  </a:cubicBezTo>
                  <a:cubicBezTo>
                    <a:pt x="4572" y="0"/>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42" name="Freeform: Shape 922">
              <a:extLst>
                <a:ext uri="{FF2B5EF4-FFF2-40B4-BE49-F238E27FC236}">
                  <a16:creationId xmlns:a16="http://schemas.microsoft.com/office/drawing/2014/main" id="{CDC8C0B0-14D3-2E43-B7C6-72C8DA30CA38}"/>
                </a:ext>
              </a:extLst>
            </p:cNvPr>
            <p:cNvSpPr/>
            <p:nvPr/>
          </p:nvSpPr>
          <p:spPr>
            <a:xfrm>
              <a:off x="9820658" y="387685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4572" y="4572"/>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43" name="Freeform: Shape 923">
              <a:extLst>
                <a:ext uri="{FF2B5EF4-FFF2-40B4-BE49-F238E27FC236}">
                  <a16:creationId xmlns:a16="http://schemas.microsoft.com/office/drawing/2014/main" id="{6D6FB45E-3536-504A-B205-3BA4DBD3517F}"/>
                </a:ext>
              </a:extLst>
            </p:cNvPr>
            <p:cNvSpPr/>
            <p:nvPr/>
          </p:nvSpPr>
          <p:spPr>
            <a:xfrm>
              <a:off x="9634349" y="3797237"/>
              <a:ext cx="45720" cy="45720"/>
            </a:xfrm>
            <a:custGeom>
              <a:avLst/>
              <a:gdLst>
                <a:gd name="connsiteX0" fmla="*/ 3429 w 0"/>
                <a:gd name="connsiteY0" fmla="*/ 6466 h 0"/>
                <a:gd name="connsiteX1" fmla="*/ 3429 w 0"/>
                <a:gd name="connsiteY1" fmla="*/ 1894 h 0"/>
                <a:gd name="connsiteX2" fmla="*/ 3429 w 0"/>
                <a:gd name="connsiteY2" fmla="*/ 6466 h 0"/>
                <a:gd name="connsiteX3" fmla="*/ 3429 w 0"/>
                <a:gd name="connsiteY3" fmla="*/ 6466 h 0"/>
              </a:gdLst>
              <a:ahLst/>
              <a:cxnLst>
                <a:cxn ang="0">
                  <a:pos x="connsiteX0" y="connsiteY0"/>
                </a:cxn>
                <a:cxn ang="0">
                  <a:pos x="connsiteX1" y="connsiteY1"/>
                </a:cxn>
                <a:cxn ang="0">
                  <a:pos x="connsiteX2" y="connsiteY2"/>
                </a:cxn>
                <a:cxn ang="0">
                  <a:pos x="connsiteX3" y="connsiteY3"/>
                </a:cxn>
              </a:cxnLst>
              <a:rect l="l" t="t" r="r" b="b"/>
              <a:pathLst>
                <a:path>
                  <a:moveTo>
                    <a:pt x="3429" y="6466"/>
                  </a:moveTo>
                  <a:cubicBezTo>
                    <a:pt x="8001" y="6466"/>
                    <a:pt x="8001" y="1894"/>
                    <a:pt x="3429" y="1894"/>
                  </a:cubicBezTo>
                  <a:cubicBezTo>
                    <a:pt x="3429" y="-2678"/>
                    <a:pt x="-1143" y="1894"/>
                    <a:pt x="3429" y="6466"/>
                  </a:cubicBezTo>
                  <a:cubicBezTo>
                    <a:pt x="-1143" y="1894"/>
                    <a:pt x="-1143" y="6466"/>
                    <a:pt x="3429" y="646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44" name="Freeform: Shape 924">
              <a:extLst>
                <a:ext uri="{FF2B5EF4-FFF2-40B4-BE49-F238E27FC236}">
                  <a16:creationId xmlns:a16="http://schemas.microsoft.com/office/drawing/2014/main" id="{5A47A9F0-5173-B741-A85A-2BA3ADB4E2E8}"/>
                </a:ext>
              </a:extLst>
            </p:cNvPr>
            <p:cNvSpPr/>
            <p:nvPr/>
          </p:nvSpPr>
          <p:spPr>
            <a:xfrm>
              <a:off x="9725789" y="3876855"/>
              <a:ext cx="45720" cy="45720"/>
            </a:xfrm>
            <a:custGeom>
              <a:avLst/>
              <a:gdLst>
                <a:gd name="connsiteX0" fmla="*/ 3429 w 0"/>
                <a:gd name="connsiteY0" fmla="*/ 0 h 0"/>
                <a:gd name="connsiteX1" fmla="*/ 3429 w 0"/>
                <a:gd name="connsiteY1" fmla="*/ 0 h 0"/>
                <a:gd name="connsiteX2" fmla="*/ 3429 w 0"/>
                <a:gd name="connsiteY2" fmla="*/ 0 h 0"/>
                <a:gd name="connsiteX3" fmla="*/ 3429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3429" y="0"/>
                  </a:moveTo>
                  <a:cubicBezTo>
                    <a:pt x="-1143" y="4572"/>
                    <a:pt x="-1143" y="4572"/>
                    <a:pt x="3429" y="0"/>
                  </a:cubicBezTo>
                  <a:cubicBezTo>
                    <a:pt x="-1143" y="4572"/>
                    <a:pt x="3429" y="4572"/>
                    <a:pt x="3429" y="0"/>
                  </a:cubicBezTo>
                  <a:cubicBezTo>
                    <a:pt x="3429" y="0"/>
                    <a:pt x="3429" y="0"/>
                    <a:pt x="3429"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45" name="Freeform: Shape 925">
              <a:extLst>
                <a:ext uri="{FF2B5EF4-FFF2-40B4-BE49-F238E27FC236}">
                  <a16:creationId xmlns:a16="http://schemas.microsoft.com/office/drawing/2014/main" id="{D6E5A128-9891-AC48-A303-453D887E8AEB}"/>
                </a:ext>
              </a:extLst>
            </p:cNvPr>
            <p:cNvSpPr/>
            <p:nvPr/>
          </p:nvSpPr>
          <p:spPr>
            <a:xfrm>
              <a:off x="10035542" y="3835707"/>
              <a:ext cx="45720" cy="45720"/>
            </a:xfrm>
            <a:custGeom>
              <a:avLst/>
              <a:gdLst>
                <a:gd name="connsiteX0" fmla="*/ 0 w 0"/>
                <a:gd name="connsiteY0" fmla="*/ 4572 h 0"/>
                <a:gd name="connsiteX1" fmla="*/ 0 w 0"/>
                <a:gd name="connsiteY1" fmla="*/ 0 h 0"/>
                <a:gd name="connsiteX2" fmla="*/ 0 w 0"/>
                <a:gd name="connsiteY2" fmla="*/ 0 h 0"/>
                <a:gd name="connsiteX3" fmla="*/ 0 w 0"/>
                <a:gd name="connsiteY3" fmla="*/ 4572 h 0"/>
              </a:gdLst>
              <a:ahLst/>
              <a:cxnLst>
                <a:cxn ang="0">
                  <a:pos x="connsiteX0" y="connsiteY0"/>
                </a:cxn>
                <a:cxn ang="0">
                  <a:pos x="connsiteX1" y="connsiteY1"/>
                </a:cxn>
                <a:cxn ang="0">
                  <a:pos x="connsiteX2" y="connsiteY2"/>
                </a:cxn>
                <a:cxn ang="0">
                  <a:pos x="connsiteX3" y="connsiteY3"/>
                </a:cxn>
              </a:cxnLst>
              <a:rect l="l" t="t" r="r" b="b"/>
              <a:pathLst>
                <a:path>
                  <a:moveTo>
                    <a:pt x="0" y="4572"/>
                  </a:moveTo>
                  <a:cubicBezTo>
                    <a:pt x="4572" y="4572"/>
                    <a:pt x="4572" y="0"/>
                    <a:pt x="0" y="0"/>
                  </a:cubicBezTo>
                  <a:cubicBezTo>
                    <a:pt x="0" y="0"/>
                    <a:pt x="0" y="0"/>
                    <a:pt x="0" y="0"/>
                  </a:cubicBezTo>
                  <a:cubicBezTo>
                    <a:pt x="0" y="0"/>
                    <a:pt x="0" y="0"/>
                    <a:pt x="0"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46" name="Freeform: Shape 926">
              <a:extLst>
                <a:ext uri="{FF2B5EF4-FFF2-40B4-BE49-F238E27FC236}">
                  <a16:creationId xmlns:a16="http://schemas.microsoft.com/office/drawing/2014/main" id="{CA4EE1B8-0965-AC45-BE6C-AD0B85261E2C}"/>
                </a:ext>
              </a:extLst>
            </p:cNvPr>
            <p:cNvSpPr/>
            <p:nvPr/>
          </p:nvSpPr>
          <p:spPr>
            <a:xfrm>
              <a:off x="9980678" y="3757983"/>
              <a:ext cx="45720" cy="45720"/>
            </a:xfrm>
            <a:custGeom>
              <a:avLst/>
              <a:gdLst>
                <a:gd name="connsiteX0" fmla="*/ 0 w 0"/>
                <a:gd name="connsiteY0" fmla="*/ 0 h 0"/>
                <a:gd name="connsiteX1" fmla="*/ 0 w 0"/>
                <a:gd name="connsiteY1" fmla="*/ 9144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4572"/>
                    <a:pt x="0" y="9144"/>
                  </a:cubicBezTo>
                  <a:cubicBezTo>
                    <a:pt x="0" y="9144"/>
                    <a:pt x="4572" y="4572"/>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47" name="Freeform: Shape 927">
              <a:extLst>
                <a:ext uri="{FF2B5EF4-FFF2-40B4-BE49-F238E27FC236}">
                  <a16:creationId xmlns:a16="http://schemas.microsoft.com/office/drawing/2014/main" id="{9E49B16C-948B-4149-B789-7D660253E5D2}"/>
                </a:ext>
              </a:extLst>
            </p:cNvPr>
            <p:cNvSpPr/>
            <p:nvPr/>
          </p:nvSpPr>
          <p:spPr>
            <a:xfrm>
              <a:off x="10008110" y="3783383"/>
              <a:ext cx="45720" cy="45720"/>
            </a:xfrm>
            <a:custGeom>
              <a:avLst/>
              <a:gdLst>
                <a:gd name="connsiteX0" fmla="*/ 0 w 0"/>
                <a:gd name="connsiteY0" fmla="*/ 2032 h 0"/>
                <a:gd name="connsiteX1" fmla="*/ 0 w 0"/>
                <a:gd name="connsiteY1" fmla="*/ 2032 h 0"/>
                <a:gd name="connsiteX2" fmla="*/ 0 w 0"/>
                <a:gd name="connsiteY2" fmla="*/ 2032 h 0"/>
              </a:gdLst>
              <a:ahLst/>
              <a:cxnLst>
                <a:cxn ang="0">
                  <a:pos x="connsiteX0" y="connsiteY0"/>
                </a:cxn>
                <a:cxn ang="0">
                  <a:pos x="connsiteX1" y="connsiteY1"/>
                </a:cxn>
                <a:cxn ang="0">
                  <a:pos x="connsiteX2" y="connsiteY2"/>
                </a:cxn>
              </a:cxnLst>
              <a:rect l="l" t="t" r="r" b="b"/>
              <a:pathLst>
                <a:path>
                  <a:moveTo>
                    <a:pt x="0" y="2032"/>
                  </a:moveTo>
                  <a:cubicBezTo>
                    <a:pt x="0" y="2032"/>
                    <a:pt x="4572" y="2032"/>
                    <a:pt x="0" y="2032"/>
                  </a:cubicBezTo>
                  <a:cubicBezTo>
                    <a:pt x="4572" y="2032"/>
                    <a:pt x="4572" y="-2540"/>
                    <a:pt x="0"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48" name="Freeform: Shape 928">
              <a:extLst>
                <a:ext uri="{FF2B5EF4-FFF2-40B4-BE49-F238E27FC236}">
                  <a16:creationId xmlns:a16="http://schemas.microsoft.com/office/drawing/2014/main" id="{24A0A227-5F53-0049-BDCB-C9917E7B294A}"/>
                </a:ext>
              </a:extLst>
            </p:cNvPr>
            <p:cNvSpPr/>
            <p:nvPr/>
          </p:nvSpPr>
          <p:spPr>
            <a:xfrm>
              <a:off x="10042792" y="3821991"/>
              <a:ext cx="45720" cy="45720"/>
            </a:xfrm>
            <a:custGeom>
              <a:avLst/>
              <a:gdLst>
                <a:gd name="connsiteX0" fmla="*/ 6466 w 0"/>
                <a:gd name="connsiteY0" fmla="*/ 0 h 0"/>
                <a:gd name="connsiteX1" fmla="*/ 1894 w 0"/>
                <a:gd name="connsiteY1" fmla="*/ 9144 h 0"/>
                <a:gd name="connsiteX2" fmla="*/ 6466 w 0"/>
                <a:gd name="connsiteY2" fmla="*/ 0 h 0"/>
              </a:gdLst>
              <a:ahLst/>
              <a:cxnLst>
                <a:cxn ang="0">
                  <a:pos x="connsiteX0" y="connsiteY0"/>
                </a:cxn>
                <a:cxn ang="0">
                  <a:pos x="connsiteX1" y="connsiteY1"/>
                </a:cxn>
                <a:cxn ang="0">
                  <a:pos x="connsiteX2" y="connsiteY2"/>
                </a:cxn>
              </a:cxnLst>
              <a:rect l="l" t="t" r="r" b="b"/>
              <a:pathLst>
                <a:path>
                  <a:moveTo>
                    <a:pt x="6466" y="0"/>
                  </a:moveTo>
                  <a:cubicBezTo>
                    <a:pt x="1894" y="0"/>
                    <a:pt x="-2678" y="9144"/>
                    <a:pt x="1894" y="9144"/>
                  </a:cubicBezTo>
                  <a:cubicBezTo>
                    <a:pt x="1894" y="9144"/>
                    <a:pt x="11038" y="0"/>
                    <a:pt x="6466"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49" name="Freeform: Shape 929">
              <a:extLst>
                <a:ext uri="{FF2B5EF4-FFF2-40B4-BE49-F238E27FC236}">
                  <a16:creationId xmlns:a16="http://schemas.microsoft.com/office/drawing/2014/main" id="{01D78A96-DFC8-C24F-A303-006612749364}"/>
                </a:ext>
              </a:extLst>
            </p:cNvPr>
            <p:cNvSpPr/>
            <p:nvPr/>
          </p:nvSpPr>
          <p:spPr>
            <a:xfrm>
              <a:off x="10040114" y="383113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50" name="Freeform: Shape 930">
              <a:extLst>
                <a:ext uri="{FF2B5EF4-FFF2-40B4-BE49-F238E27FC236}">
                  <a16:creationId xmlns:a16="http://schemas.microsoft.com/office/drawing/2014/main" id="{34010128-65DF-5943-A2D4-F39372F3B0D1}"/>
                </a:ext>
              </a:extLst>
            </p:cNvPr>
            <p:cNvSpPr/>
            <p:nvPr/>
          </p:nvSpPr>
          <p:spPr>
            <a:xfrm>
              <a:off x="10053830" y="3799131"/>
              <a:ext cx="45720" cy="45720"/>
            </a:xfrm>
            <a:custGeom>
              <a:avLst/>
              <a:gdLst>
                <a:gd name="connsiteX0" fmla="*/ 0 w 0"/>
                <a:gd name="connsiteY0" fmla="*/ 4572 h 0"/>
                <a:gd name="connsiteX1" fmla="*/ 0 w 0"/>
                <a:gd name="connsiteY1" fmla="*/ 0 h 0"/>
                <a:gd name="connsiteX2" fmla="*/ 0 w 0"/>
                <a:gd name="connsiteY2" fmla="*/ 4572 h 0"/>
              </a:gdLst>
              <a:ahLst/>
              <a:cxnLst>
                <a:cxn ang="0">
                  <a:pos x="connsiteX0" y="connsiteY0"/>
                </a:cxn>
                <a:cxn ang="0">
                  <a:pos x="connsiteX1" y="connsiteY1"/>
                </a:cxn>
                <a:cxn ang="0">
                  <a:pos x="connsiteX2" y="connsiteY2"/>
                </a:cxn>
              </a:cxnLst>
              <a:rect l="l" t="t" r="r" b="b"/>
              <a:pathLst>
                <a:path>
                  <a:moveTo>
                    <a:pt x="0" y="4572"/>
                  </a:moveTo>
                  <a:cubicBezTo>
                    <a:pt x="4572" y="0"/>
                    <a:pt x="0" y="0"/>
                    <a:pt x="0" y="0"/>
                  </a:cubicBezTo>
                  <a:cubicBezTo>
                    <a:pt x="0" y="0"/>
                    <a:pt x="0" y="4572"/>
                    <a:pt x="0"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51" name="Freeform: Shape 931">
              <a:extLst>
                <a:ext uri="{FF2B5EF4-FFF2-40B4-BE49-F238E27FC236}">
                  <a16:creationId xmlns:a16="http://schemas.microsoft.com/office/drawing/2014/main" id="{E815CFCB-3A15-3643-A029-9D57A6893453}"/>
                </a:ext>
              </a:extLst>
            </p:cNvPr>
            <p:cNvSpPr/>
            <p:nvPr/>
          </p:nvSpPr>
          <p:spPr>
            <a:xfrm>
              <a:off x="10060376" y="3806381"/>
              <a:ext cx="45720" cy="45720"/>
            </a:xfrm>
            <a:custGeom>
              <a:avLst/>
              <a:gdLst>
                <a:gd name="connsiteX0" fmla="*/ 7170 w 0"/>
                <a:gd name="connsiteY0" fmla="*/ 6466 h 0"/>
                <a:gd name="connsiteX1" fmla="*/ 2598 w 0"/>
                <a:gd name="connsiteY1" fmla="*/ 1894 h 0"/>
                <a:gd name="connsiteX2" fmla="*/ 2598 w 0"/>
                <a:gd name="connsiteY2" fmla="*/ 1894 h 0"/>
                <a:gd name="connsiteX3" fmla="*/ 2598 w 0"/>
                <a:gd name="connsiteY3" fmla="*/ 1894 h 0"/>
                <a:gd name="connsiteX4" fmla="*/ 7170 w 0"/>
                <a:gd name="connsiteY4" fmla="*/ 6466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7170" y="6466"/>
                  </a:moveTo>
                  <a:cubicBezTo>
                    <a:pt x="11742" y="1894"/>
                    <a:pt x="7170" y="-2678"/>
                    <a:pt x="2598" y="1894"/>
                  </a:cubicBezTo>
                  <a:lnTo>
                    <a:pt x="2598" y="1894"/>
                  </a:lnTo>
                  <a:cubicBezTo>
                    <a:pt x="2598" y="1894"/>
                    <a:pt x="2598" y="1894"/>
                    <a:pt x="2598" y="1894"/>
                  </a:cubicBezTo>
                  <a:cubicBezTo>
                    <a:pt x="-6546" y="1894"/>
                    <a:pt x="11742" y="6466"/>
                    <a:pt x="7170" y="646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52" name="Freeform: Shape 932">
              <a:extLst>
                <a:ext uri="{FF2B5EF4-FFF2-40B4-BE49-F238E27FC236}">
                  <a16:creationId xmlns:a16="http://schemas.microsoft.com/office/drawing/2014/main" id="{0AD8B79D-CEA8-AE4D-9FD5-CDDB6140F712}"/>
                </a:ext>
              </a:extLst>
            </p:cNvPr>
            <p:cNvSpPr/>
            <p:nvPr/>
          </p:nvSpPr>
          <p:spPr>
            <a:xfrm>
              <a:off x="10085834" y="379913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53" name="Freeform: Shape 933">
              <a:extLst>
                <a:ext uri="{FF2B5EF4-FFF2-40B4-BE49-F238E27FC236}">
                  <a16:creationId xmlns:a16="http://schemas.microsoft.com/office/drawing/2014/main" id="{E1F64E9C-895F-5548-94A8-533AFC9371FB}"/>
                </a:ext>
              </a:extLst>
            </p:cNvPr>
            <p:cNvSpPr/>
            <p:nvPr/>
          </p:nvSpPr>
          <p:spPr>
            <a:xfrm>
              <a:off x="10076690" y="3787955"/>
              <a:ext cx="45720" cy="45720"/>
            </a:xfrm>
            <a:custGeom>
              <a:avLst/>
              <a:gdLst>
                <a:gd name="connsiteX0" fmla="*/ 13716 w 0"/>
                <a:gd name="connsiteY0" fmla="*/ 2032 h 0"/>
                <a:gd name="connsiteX1" fmla="*/ 0 w 0"/>
                <a:gd name="connsiteY1" fmla="*/ 2032 h 0"/>
                <a:gd name="connsiteX2" fmla="*/ 9144 w 0"/>
                <a:gd name="connsiteY2" fmla="*/ 6604 h 0"/>
                <a:gd name="connsiteX3" fmla="*/ 13716 w 0"/>
                <a:gd name="connsiteY3" fmla="*/ 2032 h 0"/>
              </a:gdLst>
              <a:ahLst/>
              <a:cxnLst>
                <a:cxn ang="0">
                  <a:pos x="connsiteX0" y="connsiteY0"/>
                </a:cxn>
                <a:cxn ang="0">
                  <a:pos x="connsiteX1" y="connsiteY1"/>
                </a:cxn>
                <a:cxn ang="0">
                  <a:pos x="connsiteX2" y="connsiteY2"/>
                </a:cxn>
                <a:cxn ang="0">
                  <a:pos x="connsiteX3" y="connsiteY3"/>
                </a:cxn>
              </a:cxnLst>
              <a:rect l="l" t="t" r="r" b="b"/>
              <a:pathLst>
                <a:path>
                  <a:moveTo>
                    <a:pt x="13716" y="2032"/>
                  </a:moveTo>
                  <a:cubicBezTo>
                    <a:pt x="9144" y="2032"/>
                    <a:pt x="4572" y="-2540"/>
                    <a:pt x="0" y="2032"/>
                  </a:cubicBezTo>
                  <a:cubicBezTo>
                    <a:pt x="0" y="6604"/>
                    <a:pt x="4572" y="11176"/>
                    <a:pt x="9144" y="6604"/>
                  </a:cubicBezTo>
                  <a:cubicBezTo>
                    <a:pt x="9144" y="11176"/>
                    <a:pt x="13716" y="6604"/>
                    <a:pt x="13716"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54" name="Freeform: Shape 934">
              <a:extLst>
                <a:ext uri="{FF2B5EF4-FFF2-40B4-BE49-F238E27FC236}">
                  <a16:creationId xmlns:a16="http://schemas.microsoft.com/office/drawing/2014/main" id="{A7C07F2F-7A1E-9849-ACA6-B6533E777DD3}"/>
                </a:ext>
              </a:extLst>
            </p:cNvPr>
            <p:cNvSpPr/>
            <p:nvPr/>
          </p:nvSpPr>
          <p:spPr>
            <a:xfrm>
              <a:off x="10076690" y="3803703"/>
              <a:ext cx="45720" cy="45720"/>
            </a:xfrm>
            <a:custGeom>
              <a:avLst/>
              <a:gdLst>
                <a:gd name="connsiteX0" fmla="*/ 4572 w 0"/>
                <a:gd name="connsiteY0" fmla="*/ 4572 h 0"/>
                <a:gd name="connsiteX1" fmla="*/ 0 w 0"/>
                <a:gd name="connsiteY1" fmla="*/ 0 h 0"/>
                <a:gd name="connsiteX2" fmla="*/ 4572 w 0"/>
                <a:gd name="connsiteY2" fmla="*/ 4572 h 0"/>
              </a:gdLst>
              <a:ahLst/>
              <a:cxnLst>
                <a:cxn ang="0">
                  <a:pos x="connsiteX0" y="connsiteY0"/>
                </a:cxn>
                <a:cxn ang="0">
                  <a:pos x="connsiteX1" y="connsiteY1"/>
                </a:cxn>
                <a:cxn ang="0">
                  <a:pos x="connsiteX2" y="connsiteY2"/>
                </a:cxn>
              </a:cxnLst>
              <a:rect l="l" t="t" r="r" b="b"/>
              <a:pathLst>
                <a:path>
                  <a:moveTo>
                    <a:pt x="4572" y="4572"/>
                  </a:moveTo>
                  <a:cubicBezTo>
                    <a:pt x="4572" y="4572"/>
                    <a:pt x="0" y="4572"/>
                    <a:pt x="0" y="0"/>
                  </a:cubicBezTo>
                  <a:cubicBezTo>
                    <a:pt x="4572" y="4572"/>
                    <a:pt x="4572" y="4572"/>
                    <a:pt x="4572"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55" name="Freeform: Shape 935">
              <a:extLst>
                <a:ext uri="{FF2B5EF4-FFF2-40B4-BE49-F238E27FC236}">
                  <a16:creationId xmlns:a16="http://schemas.microsoft.com/office/drawing/2014/main" id="{7788D070-F713-DB4E-84FD-7D56AC814CF3}"/>
                </a:ext>
              </a:extLst>
            </p:cNvPr>
            <p:cNvSpPr/>
            <p:nvPr/>
          </p:nvSpPr>
          <p:spPr>
            <a:xfrm>
              <a:off x="10110046" y="3730551"/>
              <a:ext cx="45720" cy="45720"/>
            </a:xfrm>
            <a:custGeom>
              <a:avLst/>
              <a:gdLst>
                <a:gd name="connsiteX0" fmla="*/ 3220 w 0"/>
                <a:gd name="connsiteY0" fmla="*/ 0 h 0"/>
                <a:gd name="connsiteX1" fmla="*/ 3220 w 0"/>
                <a:gd name="connsiteY1" fmla="*/ 0 h 0"/>
                <a:gd name="connsiteX2" fmla="*/ 3220 w 0"/>
                <a:gd name="connsiteY2" fmla="*/ 0 h 0"/>
              </a:gdLst>
              <a:ahLst/>
              <a:cxnLst>
                <a:cxn ang="0">
                  <a:pos x="connsiteX0" y="connsiteY0"/>
                </a:cxn>
                <a:cxn ang="0">
                  <a:pos x="connsiteX1" y="connsiteY1"/>
                </a:cxn>
                <a:cxn ang="0">
                  <a:pos x="connsiteX2" y="connsiteY2"/>
                </a:cxn>
              </a:cxnLst>
              <a:rect l="l" t="t" r="r" b="b"/>
              <a:pathLst>
                <a:path>
                  <a:moveTo>
                    <a:pt x="3220" y="0"/>
                  </a:moveTo>
                  <a:cubicBezTo>
                    <a:pt x="-5924" y="4572"/>
                    <a:pt x="7792" y="9144"/>
                    <a:pt x="3220" y="0"/>
                  </a:cubicBezTo>
                  <a:lnTo>
                    <a:pt x="322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56" name="Freeform: Shape 936">
              <a:extLst>
                <a:ext uri="{FF2B5EF4-FFF2-40B4-BE49-F238E27FC236}">
                  <a16:creationId xmlns:a16="http://schemas.microsoft.com/office/drawing/2014/main" id="{2E61A7BC-FF8B-CD4B-9745-14138CBFED8D}"/>
                </a:ext>
              </a:extLst>
            </p:cNvPr>
            <p:cNvSpPr/>
            <p:nvPr/>
          </p:nvSpPr>
          <p:spPr>
            <a:xfrm>
              <a:off x="10117838" y="3707691"/>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 name="connsiteX4" fmla="*/ 0 w 0"/>
                <a:gd name="connsiteY4" fmla="*/ 0 h 0"/>
                <a:gd name="connsiteX5" fmla="*/ 0 w 0"/>
                <a:gd name="connsiteY5"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0" y="0"/>
                  </a:moveTo>
                  <a:cubicBezTo>
                    <a:pt x="0" y="0"/>
                    <a:pt x="0" y="0"/>
                    <a:pt x="0" y="0"/>
                  </a:cubicBezTo>
                  <a:cubicBezTo>
                    <a:pt x="0" y="0"/>
                    <a:pt x="0" y="0"/>
                    <a:pt x="0" y="0"/>
                  </a:cubicBezTo>
                  <a:cubicBezTo>
                    <a:pt x="0" y="0"/>
                    <a:pt x="0" y="4572"/>
                    <a:pt x="0" y="0"/>
                  </a:cubicBezTo>
                  <a:cubicBezTo>
                    <a:pt x="0" y="4572"/>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57" name="Freeform: Shape 937">
              <a:extLst>
                <a:ext uri="{FF2B5EF4-FFF2-40B4-BE49-F238E27FC236}">
                  <a16:creationId xmlns:a16="http://schemas.microsoft.com/office/drawing/2014/main" id="{D8DB7D58-59B7-284D-9F94-81D758B3A688}"/>
                </a:ext>
              </a:extLst>
            </p:cNvPr>
            <p:cNvSpPr/>
            <p:nvPr/>
          </p:nvSpPr>
          <p:spPr>
            <a:xfrm>
              <a:off x="10136126" y="373969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58" name="Freeform: Shape 938">
              <a:extLst>
                <a:ext uri="{FF2B5EF4-FFF2-40B4-BE49-F238E27FC236}">
                  <a16:creationId xmlns:a16="http://schemas.microsoft.com/office/drawing/2014/main" id="{F84993A2-8361-9649-8984-E5CAE7ADB5E4}"/>
                </a:ext>
              </a:extLst>
            </p:cNvPr>
            <p:cNvSpPr/>
            <p:nvPr/>
          </p:nvSpPr>
          <p:spPr>
            <a:xfrm>
              <a:off x="10132906" y="3734416"/>
              <a:ext cx="45720" cy="45720"/>
            </a:xfrm>
            <a:custGeom>
              <a:avLst/>
              <a:gdLst>
                <a:gd name="connsiteX0" fmla="*/ 3220 w 0"/>
                <a:gd name="connsiteY0" fmla="*/ 5279 h 0"/>
                <a:gd name="connsiteX1" fmla="*/ 3220 w 0"/>
                <a:gd name="connsiteY1" fmla="*/ 5279 h 0"/>
                <a:gd name="connsiteX2" fmla="*/ 3220 w 0"/>
                <a:gd name="connsiteY2" fmla="*/ 5279 h 0"/>
              </a:gdLst>
              <a:ahLst/>
              <a:cxnLst>
                <a:cxn ang="0">
                  <a:pos x="connsiteX0" y="connsiteY0"/>
                </a:cxn>
                <a:cxn ang="0">
                  <a:pos x="connsiteX1" y="connsiteY1"/>
                </a:cxn>
                <a:cxn ang="0">
                  <a:pos x="connsiteX2" y="connsiteY2"/>
                </a:cxn>
              </a:cxnLst>
              <a:rect l="l" t="t" r="r" b="b"/>
              <a:pathLst>
                <a:path>
                  <a:moveTo>
                    <a:pt x="3220" y="5279"/>
                  </a:moveTo>
                  <a:cubicBezTo>
                    <a:pt x="7792" y="-3865"/>
                    <a:pt x="-5924" y="707"/>
                    <a:pt x="3220" y="5279"/>
                  </a:cubicBezTo>
                  <a:lnTo>
                    <a:pt x="3220" y="5279"/>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59" name="Freeform: Shape 939">
              <a:extLst>
                <a:ext uri="{FF2B5EF4-FFF2-40B4-BE49-F238E27FC236}">
                  <a16:creationId xmlns:a16="http://schemas.microsoft.com/office/drawing/2014/main" id="{1F29A5AA-19E4-B146-9975-D9837D6C24E2}"/>
                </a:ext>
              </a:extLst>
            </p:cNvPr>
            <p:cNvSpPr/>
            <p:nvPr/>
          </p:nvSpPr>
          <p:spPr>
            <a:xfrm>
              <a:off x="10136126" y="373969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60" name="Freeform: Shape 940">
              <a:extLst>
                <a:ext uri="{FF2B5EF4-FFF2-40B4-BE49-F238E27FC236}">
                  <a16:creationId xmlns:a16="http://schemas.microsoft.com/office/drawing/2014/main" id="{532C2847-DDC3-934B-8743-5DE1CC9BAFED}"/>
                </a:ext>
              </a:extLst>
            </p:cNvPr>
            <p:cNvSpPr/>
            <p:nvPr/>
          </p:nvSpPr>
          <p:spPr>
            <a:xfrm>
              <a:off x="10149842" y="382199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4572" y="0"/>
                    <a:pt x="0" y="0"/>
                  </a:cubicBezTo>
                  <a:cubicBezTo>
                    <a:pt x="4572" y="0"/>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61" name="Freeform: Shape 941">
              <a:extLst>
                <a:ext uri="{FF2B5EF4-FFF2-40B4-BE49-F238E27FC236}">
                  <a16:creationId xmlns:a16="http://schemas.microsoft.com/office/drawing/2014/main" id="{AA38EC2D-0028-0049-9C9A-FD2E4B4F1200}"/>
                </a:ext>
              </a:extLst>
            </p:cNvPr>
            <p:cNvSpPr/>
            <p:nvPr/>
          </p:nvSpPr>
          <p:spPr>
            <a:xfrm>
              <a:off x="10156954" y="3780843"/>
              <a:ext cx="45720" cy="45720"/>
            </a:xfrm>
            <a:custGeom>
              <a:avLst/>
              <a:gdLst>
                <a:gd name="connsiteX0" fmla="*/ 2032 w 0"/>
                <a:gd name="connsiteY0" fmla="*/ 0 h 0"/>
                <a:gd name="connsiteX1" fmla="*/ 2032 w 0"/>
                <a:gd name="connsiteY1" fmla="*/ 9144 h 0"/>
                <a:gd name="connsiteX2" fmla="*/ 2032 w 0"/>
                <a:gd name="connsiteY2" fmla="*/ 0 h 0"/>
              </a:gdLst>
              <a:ahLst/>
              <a:cxnLst>
                <a:cxn ang="0">
                  <a:pos x="connsiteX0" y="connsiteY0"/>
                </a:cxn>
                <a:cxn ang="0">
                  <a:pos x="connsiteX1" y="connsiteY1"/>
                </a:cxn>
                <a:cxn ang="0">
                  <a:pos x="connsiteX2" y="connsiteY2"/>
                </a:cxn>
              </a:cxnLst>
              <a:rect l="l" t="t" r="r" b="b"/>
              <a:pathLst>
                <a:path>
                  <a:moveTo>
                    <a:pt x="2032" y="0"/>
                  </a:moveTo>
                  <a:cubicBezTo>
                    <a:pt x="-2540" y="0"/>
                    <a:pt x="2032" y="4572"/>
                    <a:pt x="2032" y="9144"/>
                  </a:cubicBezTo>
                  <a:cubicBezTo>
                    <a:pt x="2032" y="4572"/>
                    <a:pt x="2032" y="4572"/>
                    <a:pt x="203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62" name="Freeform: Shape 942">
              <a:extLst>
                <a:ext uri="{FF2B5EF4-FFF2-40B4-BE49-F238E27FC236}">
                  <a16:creationId xmlns:a16="http://schemas.microsoft.com/office/drawing/2014/main" id="{F237CFB9-B4EA-FC4C-85A0-4E76126B1B7F}"/>
                </a:ext>
              </a:extLst>
            </p:cNvPr>
            <p:cNvSpPr/>
            <p:nvPr/>
          </p:nvSpPr>
          <p:spPr>
            <a:xfrm>
              <a:off x="9985250" y="3680259"/>
              <a:ext cx="45720" cy="45720"/>
            </a:xfrm>
            <a:custGeom>
              <a:avLst/>
              <a:gdLst>
                <a:gd name="connsiteX0" fmla="*/ 9144 w 45720"/>
                <a:gd name="connsiteY0" fmla="*/ 54864 h 45720"/>
                <a:gd name="connsiteX1" fmla="*/ 0 w 45720"/>
                <a:gd name="connsiteY1" fmla="*/ 73152 h 45720"/>
                <a:gd name="connsiteX2" fmla="*/ 32004 w 45720"/>
                <a:gd name="connsiteY2" fmla="*/ 36576 h 45720"/>
                <a:gd name="connsiteX3" fmla="*/ 41148 w 45720"/>
                <a:gd name="connsiteY3" fmla="*/ 32004 h 45720"/>
                <a:gd name="connsiteX4" fmla="*/ 50292 w 45720"/>
                <a:gd name="connsiteY4" fmla="*/ 22860 h 45720"/>
                <a:gd name="connsiteX5" fmla="*/ 45720 w 45720"/>
                <a:gd name="connsiteY5" fmla="*/ 0 h 45720"/>
                <a:gd name="connsiteX6" fmla="*/ 45720 w 45720"/>
                <a:gd name="connsiteY6" fmla="*/ 9144 h 45720"/>
                <a:gd name="connsiteX7" fmla="*/ 45720 w 45720"/>
                <a:gd name="connsiteY7" fmla="*/ 13716 h 45720"/>
                <a:gd name="connsiteX8" fmla="*/ 41148 w 45720"/>
                <a:gd name="connsiteY8" fmla="*/ 9144 h 45720"/>
                <a:gd name="connsiteX9" fmla="*/ 41148 w 45720"/>
                <a:gd name="connsiteY9" fmla="*/ 9144 h 45720"/>
                <a:gd name="connsiteX10" fmla="*/ 41148 w 45720"/>
                <a:gd name="connsiteY10" fmla="*/ 22860 h 45720"/>
                <a:gd name="connsiteX11" fmla="*/ 32004 w 45720"/>
                <a:gd name="connsiteY11" fmla="*/ 32004 h 45720"/>
                <a:gd name="connsiteX12" fmla="*/ 27432 w 45720"/>
                <a:gd name="connsiteY12" fmla="*/ 41148 h 45720"/>
                <a:gd name="connsiteX13" fmla="*/ 22860 w 45720"/>
                <a:gd name="connsiteY13" fmla="*/ 50292 h 45720"/>
                <a:gd name="connsiteX14" fmla="*/ 9144 w 45720"/>
                <a:gd name="connsiteY14" fmla="*/ 54864 h 45720"/>
                <a:gd name="connsiteX15" fmla="*/ 9144 w 45720"/>
                <a:gd name="connsiteY15" fmla="*/ 54864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20" h="45720">
                  <a:moveTo>
                    <a:pt x="9144" y="54864"/>
                  </a:moveTo>
                  <a:cubicBezTo>
                    <a:pt x="4572" y="64008"/>
                    <a:pt x="0" y="64008"/>
                    <a:pt x="0" y="73152"/>
                  </a:cubicBezTo>
                  <a:cubicBezTo>
                    <a:pt x="13716" y="68580"/>
                    <a:pt x="27432" y="50292"/>
                    <a:pt x="32004" y="36576"/>
                  </a:cubicBezTo>
                  <a:cubicBezTo>
                    <a:pt x="32004" y="32004"/>
                    <a:pt x="36576" y="36576"/>
                    <a:pt x="41148" y="32004"/>
                  </a:cubicBezTo>
                  <a:cubicBezTo>
                    <a:pt x="45720" y="32004"/>
                    <a:pt x="45720" y="27432"/>
                    <a:pt x="50292" y="22860"/>
                  </a:cubicBezTo>
                  <a:cubicBezTo>
                    <a:pt x="54864" y="22860"/>
                    <a:pt x="50292" y="0"/>
                    <a:pt x="45720" y="0"/>
                  </a:cubicBezTo>
                  <a:cubicBezTo>
                    <a:pt x="45720" y="4572"/>
                    <a:pt x="45720" y="4572"/>
                    <a:pt x="45720" y="9144"/>
                  </a:cubicBezTo>
                  <a:cubicBezTo>
                    <a:pt x="41148" y="9144"/>
                    <a:pt x="45720" y="13716"/>
                    <a:pt x="45720" y="13716"/>
                  </a:cubicBezTo>
                  <a:cubicBezTo>
                    <a:pt x="45720" y="13716"/>
                    <a:pt x="41148" y="13716"/>
                    <a:pt x="41148" y="9144"/>
                  </a:cubicBezTo>
                  <a:cubicBezTo>
                    <a:pt x="41148" y="9144"/>
                    <a:pt x="41148" y="9144"/>
                    <a:pt x="41148" y="9144"/>
                  </a:cubicBezTo>
                  <a:cubicBezTo>
                    <a:pt x="41148" y="9144"/>
                    <a:pt x="45720" y="18288"/>
                    <a:pt x="41148" y="22860"/>
                  </a:cubicBezTo>
                  <a:cubicBezTo>
                    <a:pt x="41148" y="22860"/>
                    <a:pt x="32004" y="27432"/>
                    <a:pt x="32004" y="32004"/>
                  </a:cubicBezTo>
                  <a:cubicBezTo>
                    <a:pt x="32004" y="32004"/>
                    <a:pt x="27432" y="41148"/>
                    <a:pt x="27432" y="41148"/>
                  </a:cubicBezTo>
                  <a:cubicBezTo>
                    <a:pt x="22860" y="45720"/>
                    <a:pt x="22860" y="45720"/>
                    <a:pt x="22860" y="50292"/>
                  </a:cubicBezTo>
                  <a:cubicBezTo>
                    <a:pt x="13716" y="54864"/>
                    <a:pt x="9144" y="50292"/>
                    <a:pt x="9144" y="54864"/>
                  </a:cubicBezTo>
                  <a:cubicBezTo>
                    <a:pt x="9144" y="54864"/>
                    <a:pt x="9144" y="54864"/>
                    <a:pt x="9144" y="5486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63" name="Freeform: Shape 943">
              <a:extLst>
                <a:ext uri="{FF2B5EF4-FFF2-40B4-BE49-F238E27FC236}">
                  <a16:creationId xmlns:a16="http://schemas.microsoft.com/office/drawing/2014/main" id="{921AD2AF-457D-5849-948E-1D326B57C35A}"/>
                </a:ext>
              </a:extLst>
            </p:cNvPr>
            <p:cNvSpPr/>
            <p:nvPr/>
          </p:nvSpPr>
          <p:spPr>
            <a:xfrm>
              <a:off x="9994394" y="373512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64" name="Freeform: Shape 944">
              <a:extLst>
                <a:ext uri="{FF2B5EF4-FFF2-40B4-BE49-F238E27FC236}">
                  <a16:creationId xmlns:a16="http://schemas.microsoft.com/office/drawing/2014/main" id="{FFA1F154-70D9-0E46-99DC-49BBD9B79C75}"/>
                </a:ext>
              </a:extLst>
            </p:cNvPr>
            <p:cNvSpPr/>
            <p:nvPr/>
          </p:nvSpPr>
          <p:spPr>
            <a:xfrm>
              <a:off x="10030970" y="3682799"/>
              <a:ext cx="45720" cy="45720"/>
            </a:xfrm>
            <a:custGeom>
              <a:avLst/>
              <a:gdLst>
                <a:gd name="connsiteX0" fmla="*/ 0 w 0"/>
                <a:gd name="connsiteY0" fmla="*/ 2032 h 0"/>
                <a:gd name="connsiteX1" fmla="*/ 0 w 0"/>
                <a:gd name="connsiteY1" fmla="*/ 2032 h 0"/>
                <a:gd name="connsiteX2" fmla="*/ 0 w 0"/>
                <a:gd name="connsiteY2" fmla="*/ 2032 h 0"/>
              </a:gdLst>
              <a:ahLst/>
              <a:cxnLst>
                <a:cxn ang="0">
                  <a:pos x="connsiteX0" y="connsiteY0"/>
                </a:cxn>
                <a:cxn ang="0">
                  <a:pos x="connsiteX1" y="connsiteY1"/>
                </a:cxn>
                <a:cxn ang="0">
                  <a:pos x="connsiteX2" y="connsiteY2"/>
                </a:cxn>
              </a:cxnLst>
              <a:rect l="l" t="t" r="r" b="b"/>
              <a:pathLst>
                <a:path>
                  <a:moveTo>
                    <a:pt x="0" y="2032"/>
                  </a:moveTo>
                  <a:cubicBezTo>
                    <a:pt x="0" y="-2540"/>
                    <a:pt x="0" y="2032"/>
                    <a:pt x="0" y="2032"/>
                  </a:cubicBezTo>
                  <a:cubicBezTo>
                    <a:pt x="0" y="2032"/>
                    <a:pt x="0" y="2032"/>
                    <a:pt x="0"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65" name="Freeform: Shape 945">
              <a:extLst>
                <a:ext uri="{FF2B5EF4-FFF2-40B4-BE49-F238E27FC236}">
                  <a16:creationId xmlns:a16="http://schemas.microsoft.com/office/drawing/2014/main" id="{C7FD2E05-42F2-7643-ACED-81D2C5D4E6BA}"/>
                </a:ext>
              </a:extLst>
            </p:cNvPr>
            <p:cNvSpPr/>
            <p:nvPr/>
          </p:nvSpPr>
          <p:spPr>
            <a:xfrm>
              <a:off x="10030970" y="3661971"/>
              <a:ext cx="45720" cy="45720"/>
            </a:xfrm>
            <a:custGeom>
              <a:avLst/>
              <a:gdLst>
                <a:gd name="connsiteX0" fmla="*/ 0 w 0"/>
                <a:gd name="connsiteY0" fmla="*/ 4572 h 0"/>
                <a:gd name="connsiteX1" fmla="*/ 0 w 0"/>
                <a:gd name="connsiteY1" fmla="*/ 4572 h 0"/>
                <a:gd name="connsiteX2" fmla="*/ 0 w 0"/>
                <a:gd name="connsiteY2" fmla="*/ 4572 h 0"/>
                <a:gd name="connsiteX3" fmla="*/ 0 w 0"/>
                <a:gd name="connsiteY3" fmla="*/ 4572 h 0"/>
                <a:gd name="connsiteX4" fmla="*/ 9144 w 0"/>
                <a:gd name="connsiteY4" fmla="*/ 9144 h 0"/>
                <a:gd name="connsiteX5" fmla="*/ 9144 w 0"/>
                <a:gd name="connsiteY5" fmla="*/ 13716 h 0"/>
                <a:gd name="connsiteX6" fmla="*/ 9144 w 0"/>
                <a:gd name="connsiteY6" fmla="*/ 9144 h 0"/>
                <a:gd name="connsiteX7" fmla="*/ 0 w 0"/>
                <a:gd name="connsiteY7" fmla="*/ 0 h 0"/>
                <a:gd name="connsiteX8" fmla="*/ 0 w 0"/>
                <a:gd name="connsiteY8" fmla="*/ 4572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a:moveTo>
                    <a:pt x="0" y="4572"/>
                  </a:moveTo>
                  <a:cubicBezTo>
                    <a:pt x="0" y="4572"/>
                    <a:pt x="0" y="4572"/>
                    <a:pt x="0" y="4572"/>
                  </a:cubicBezTo>
                  <a:cubicBezTo>
                    <a:pt x="0" y="4572"/>
                    <a:pt x="0" y="4572"/>
                    <a:pt x="0" y="4572"/>
                  </a:cubicBezTo>
                  <a:cubicBezTo>
                    <a:pt x="0" y="9144"/>
                    <a:pt x="0" y="4572"/>
                    <a:pt x="0" y="4572"/>
                  </a:cubicBezTo>
                  <a:cubicBezTo>
                    <a:pt x="0" y="9144"/>
                    <a:pt x="4572" y="9144"/>
                    <a:pt x="9144" y="9144"/>
                  </a:cubicBezTo>
                  <a:cubicBezTo>
                    <a:pt x="9144" y="13716"/>
                    <a:pt x="9144" y="13716"/>
                    <a:pt x="9144" y="13716"/>
                  </a:cubicBezTo>
                  <a:cubicBezTo>
                    <a:pt x="9144" y="13716"/>
                    <a:pt x="9144" y="9144"/>
                    <a:pt x="9144" y="9144"/>
                  </a:cubicBezTo>
                  <a:cubicBezTo>
                    <a:pt x="13716" y="9144"/>
                    <a:pt x="0" y="0"/>
                    <a:pt x="0" y="0"/>
                  </a:cubicBezTo>
                  <a:cubicBezTo>
                    <a:pt x="0" y="0"/>
                    <a:pt x="0" y="4572"/>
                    <a:pt x="0"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66" name="Freeform: Shape 946">
              <a:extLst>
                <a:ext uri="{FF2B5EF4-FFF2-40B4-BE49-F238E27FC236}">
                  <a16:creationId xmlns:a16="http://schemas.microsoft.com/office/drawing/2014/main" id="{A767CDE6-2D38-E843-825F-617AFE9C7BA1}"/>
                </a:ext>
              </a:extLst>
            </p:cNvPr>
            <p:cNvSpPr/>
            <p:nvPr/>
          </p:nvSpPr>
          <p:spPr>
            <a:xfrm>
              <a:off x="10030970" y="366654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67" name="Freeform: Shape 947">
              <a:extLst>
                <a:ext uri="{FF2B5EF4-FFF2-40B4-BE49-F238E27FC236}">
                  <a16:creationId xmlns:a16="http://schemas.microsoft.com/office/drawing/2014/main" id="{186EEA6D-6607-794A-AB1B-E4415961B435}"/>
                </a:ext>
              </a:extLst>
            </p:cNvPr>
            <p:cNvSpPr/>
            <p:nvPr/>
          </p:nvSpPr>
          <p:spPr>
            <a:xfrm>
              <a:off x="10030970" y="3629967"/>
              <a:ext cx="45720" cy="45720"/>
            </a:xfrm>
            <a:custGeom>
              <a:avLst/>
              <a:gdLst>
                <a:gd name="connsiteX0" fmla="*/ 4572 w 0"/>
                <a:gd name="connsiteY0" fmla="*/ 4572 h 0"/>
                <a:gd name="connsiteX1" fmla="*/ 0 w 0"/>
                <a:gd name="connsiteY1" fmla="*/ 0 h 0"/>
                <a:gd name="connsiteX2" fmla="*/ 4572 w 0"/>
                <a:gd name="connsiteY2" fmla="*/ 4572 h 0"/>
              </a:gdLst>
              <a:ahLst/>
              <a:cxnLst>
                <a:cxn ang="0">
                  <a:pos x="connsiteX0" y="connsiteY0"/>
                </a:cxn>
                <a:cxn ang="0">
                  <a:pos x="connsiteX1" y="connsiteY1"/>
                </a:cxn>
                <a:cxn ang="0">
                  <a:pos x="connsiteX2" y="connsiteY2"/>
                </a:cxn>
              </a:cxnLst>
              <a:rect l="l" t="t" r="r" b="b"/>
              <a:pathLst>
                <a:path>
                  <a:moveTo>
                    <a:pt x="4572" y="4572"/>
                  </a:moveTo>
                  <a:cubicBezTo>
                    <a:pt x="9144" y="4572"/>
                    <a:pt x="4572" y="0"/>
                    <a:pt x="0" y="0"/>
                  </a:cubicBezTo>
                  <a:cubicBezTo>
                    <a:pt x="0" y="0"/>
                    <a:pt x="0" y="0"/>
                    <a:pt x="4572"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68" name="Freeform: Shape 948">
              <a:extLst>
                <a:ext uri="{FF2B5EF4-FFF2-40B4-BE49-F238E27FC236}">
                  <a16:creationId xmlns:a16="http://schemas.microsoft.com/office/drawing/2014/main" id="{5C3819FC-8093-7D4A-AAAF-797BA2F8AAA1}"/>
                </a:ext>
              </a:extLst>
            </p:cNvPr>
            <p:cNvSpPr/>
            <p:nvPr/>
          </p:nvSpPr>
          <p:spPr>
            <a:xfrm>
              <a:off x="10030970" y="3671115"/>
              <a:ext cx="45720" cy="45720"/>
            </a:xfrm>
            <a:custGeom>
              <a:avLst/>
              <a:gdLst>
                <a:gd name="connsiteX0" fmla="*/ 0 w 0"/>
                <a:gd name="connsiteY0" fmla="*/ 0 h 0"/>
                <a:gd name="connsiteX1" fmla="*/ 4572 w 0"/>
                <a:gd name="connsiteY1" fmla="*/ 4572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4572" y="4572"/>
                    <a:pt x="0" y="9144"/>
                    <a:pt x="4572" y="4572"/>
                  </a:cubicBezTo>
                  <a:cubicBezTo>
                    <a:pt x="9144" y="4572"/>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69" name="Freeform: Shape 949">
              <a:extLst>
                <a:ext uri="{FF2B5EF4-FFF2-40B4-BE49-F238E27FC236}">
                  <a16:creationId xmlns:a16="http://schemas.microsoft.com/office/drawing/2014/main" id="{612A2922-BD1C-714B-8B2E-AAF4E7195D5F}"/>
                </a:ext>
              </a:extLst>
            </p:cNvPr>
            <p:cNvSpPr/>
            <p:nvPr/>
          </p:nvSpPr>
          <p:spPr>
            <a:xfrm>
              <a:off x="10030970" y="3701087"/>
              <a:ext cx="45720" cy="45720"/>
            </a:xfrm>
            <a:custGeom>
              <a:avLst/>
              <a:gdLst>
                <a:gd name="connsiteX0" fmla="*/ 4572 w 0"/>
                <a:gd name="connsiteY0" fmla="*/ 2032 h 0"/>
                <a:gd name="connsiteX1" fmla="*/ 0 w 0"/>
                <a:gd name="connsiteY1" fmla="*/ 2032 h 0"/>
                <a:gd name="connsiteX2" fmla="*/ 4572 w 0"/>
                <a:gd name="connsiteY2" fmla="*/ 2032 h 0"/>
              </a:gdLst>
              <a:ahLst/>
              <a:cxnLst>
                <a:cxn ang="0">
                  <a:pos x="connsiteX0" y="connsiteY0"/>
                </a:cxn>
                <a:cxn ang="0">
                  <a:pos x="connsiteX1" y="connsiteY1"/>
                </a:cxn>
                <a:cxn ang="0">
                  <a:pos x="connsiteX2" y="connsiteY2"/>
                </a:cxn>
              </a:cxnLst>
              <a:rect l="l" t="t" r="r" b="b"/>
              <a:pathLst>
                <a:path>
                  <a:moveTo>
                    <a:pt x="4572" y="2032"/>
                  </a:moveTo>
                  <a:cubicBezTo>
                    <a:pt x="4572" y="-2540"/>
                    <a:pt x="0" y="2032"/>
                    <a:pt x="0" y="2032"/>
                  </a:cubicBezTo>
                  <a:cubicBezTo>
                    <a:pt x="0" y="6604"/>
                    <a:pt x="4572" y="2032"/>
                    <a:pt x="4572"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70" name="Freeform: Shape 950">
              <a:extLst>
                <a:ext uri="{FF2B5EF4-FFF2-40B4-BE49-F238E27FC236}">
                  <a16:creationId xmlns:a16="http://schemas.microsoft.com/office/drawing/2014/main" id="{1FA4F436-565D-9B47-A4A1-42B2D6D089D1}"/>
                </a:ext>
              </a:extLst>
            </p:cNvPr>
            <p:cNvSpPr/>
            <p:nvPr/>
          </p:nvSpPr>
          <p:spPr>
            <a:xfrm>
              <a:off x="10035130" y="3634539"/>
              <a:ext cx="45720" cy="45720"/>
            </a:xfrm>
            <a:custGeom>
              <a:avLst/>
              <a:gdLst>
                <a:gd name="connsiteX0" fmla="*/ 9556 w 0"/>
                <a:gd name="connsiteY0" fmla="*/ 0 h 0"/>
                <a:gd name="connsiteX1" fmla="*/ 4984 w 0"/>
                <a:gd name="connsiteY1" fmla="*/ 9144 h 0"/>
                <a:gd name="connsiteX2" fmla="*/ 18700 w 0"/>
                <a:gd name="connsiteY2" fmla="*/ 27432 h 0"/>
                <a:gd name="connsiteX3" fmla="*/ 27844 w 0"/>
                <a:gd name="connsiteY3" fmla="*/ 13716 h 0"/>
                <a:gd name="connsiteX4" fmla="*/ 9556 w 0"/>
                <a:gd name="connsiteY4" fmla="*/ 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9556" y="0"/>
                  </a:moveTo>
                  <a:cubicBezTo>
                    <a:pt x="412" y="0"/>
                    <a:pt x="-4160" y="0"/>
                    <a:pt x="4984" y="9144"/>
                  </a:cubicBezTo>
                  <a:cubicBezTo>
                    <a:pt x="9556" y="13716"/>
                    <a:pt x="14128" y="22860"/>
                    <a:pt x="18700" y="27432"/>
                  </a:cubicBezTo>
                  <a:cubicBezTo>
                    <a:pt x="27844" y="36576"/>
                    <a:pt x="27844" y="18288"/>
                    <a:pt x="27844" y="13716"/>
                  </a:cubicBezTo>
                  <a:cubicBezTo>
                    <a:pt x="27844" y="4572"/>
                    <a:pt x="18700" y="0"/>
                    <a:pt x="9556"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71" name="Freeform: Shape 951">
              <a:extLst>
                <a:ext uri="{FF2B5EF4-FFF2-40B4-BE49-F238E27FC236}">
                  <a16:creationId xmlns:a16="http://schemas.microsoft.com/office/drawing/2014/main" id="{19C9EA51-E924-424C-8AB1-516C8664105A}"/>
                </a:ext>
              </a:extLst>
            </p:cNvPr>
            <p:cNvSpPr/>
            <p:nvPr/>
          </p:nvSpPr>
          <p:spPr>
            <a:xfrm>
              <a:off x="10026398" y="352481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72" name="Freeform: Shape 952">
              <a:extLst>
                <a:ext uri="{FF2B5EF4-FFF2-40B4-BE49-F238E27FC236}">
                  <a16:creationId xmlns:a16="http://schemas.microsoft.com/office/drawing/2014/main" id="{F528EEBA-6EDC-6542-93A9-4E0495CD2944}"/>
                </a:ext>
              </a:extLst>
            </p:cNvPr>
            <p:cNvSpPr/>
            <p:nvPr/>
          </p:nvSpPr>
          <p:spPr>
            <a:xfrm>
              <a:off x="10019794" y="3511095"/>
              <a:ext cx="45720" cy="137160"/>
            </a:xfrm>
            <a:custGeom>
              <a:avLst/>
              <a:gdLst>
                <a:gd name="connsiteX0" fmla="*/ 6604 w 45720"/>
                <a:gd name="connsiteY0" fmla="*/ 13716 h 137160"/>
                <a:gd name="connsiteX1" fmla="*/ 6604 w 45720"/>
                <a:gd name="connsiteY1" fmla="*/ 13716 h 137160"/>
                <a:gd name="connsiteX2" fmla="*/ 6604 w 45720"/>
                <a:gd name="connsiteY2" fmla="*/ 27432 h 137160"/>
                <a:gd name="connsiteX3" fmla="*/ 11176 w 45720"/>
                <a:gd name="connsiteY3" fmla="*/ 50292 h 137160"/>
                <a:gd name="connsiteX4" fmla="*/ 11176 w 45720"/>
                <a:gd name="connsiteY4" fmla="*/ 64008 h 137160"/>
                <a:gd name="connsiteX5" fmla="*/ 2032 w 45720"/>
                <a:gd name="connsiteY5" fmla="*/ 54864 h 137160"/>
                <a:gd name="connsiteX6" fmla="*/ 2032 w 45720"/>
                <a:gd name="connsiteY6" fmla="*/ 73152 h 137160"/>
                <a:gd name="connsiteX7" fmla="*/ 11176 w 45720"/>
                <a:gd name="connsiteY7" fmla="*/ 91440 h 137160"/>
                <a:gd name="connsiteX8" fmla="*/ 15748 w 45720"/>
                <a:gd name="connsiteY8" fmla="*/ 100584 h 137160"/>
                <a:gd name="connsiteX9" fmla="*/ 15748 w 45720"/>
                <a:gd name="connsiteY9" fmla="*/ 91440 h 137160"/>
                <a:gd name="connsiteX10" fmla="*/ 20320 w 45720"/>
                <a:gd name="connsiteY10" fmla="*/ 100584 h 137160"/>
                <a:gd name="connsiteX11" fmla="*/ 15748 w 45720"/>
                <a:gd name="connsiteY11" fmla="*/ 114300 h 137160"/>
                <a:gd name="connsiteX12" fmla="*/ 20320 w 45720"/>
                <a:gd name="connsiteY12" fmla="*/ 109728 h 137160"/>
                <a:gd name="connsiteX13" fmla="*/ 24892 w 45720"/>
                <a:gd name="connsiteY13" fmla="*/ 114300 h 137160"/>
                <a:gd name="connsiteX14" fmla="*/ 24892 w 45720"/>
                <a:gd name="connsiteY14" fmla="*/ 118872 h 137160"/>
                <a:gd name="connsiteX15" fmla="*/ 34036 w 45720"/>
                <a:gd name="connsiteY15" fmla="*/ 114300 h 137160"/>
                <a:gd name="connsiteX16" fmla="*/ 52324 w 45720"/>
                <a:gd name="connsiteY16" fmla="*/ 118872 h 137160"/>
                <a:gd name="connsiteX17" fmla="*/ 61468 w 45720"/>
                <a:gd name="connsiteY17" fmla="*/ 123444 h 137160"/>
                <a:gd name="connsiteX18" fmla="*/ 56896 w 45720"/>
                <a:gd name="connsiteY18" fmla="*/ 114300 h 137160"/>
                <a:gd name="connsiteX19" fmla="*/ 52324 w 45720"/>
                <a:gd name="connsiteY19" fmla="*/ 105156 h 137160"/>
                <a:gd name="connsiteX20" fmla="*/ 70612 w 45720"/>
                <a:gd name="connsiteY20" fmla="*/ 123444 h 137160"/>
                <a:gd name="connsiteX21" fmla="*/ 84328 w 45720"/>
                <a:gd name="connsiteY21" fmla="*/ 128016 h 137160"/>
                <a:gd name="connsiteX22" fmla="*/ 88900 w 45720"/>
                <a:gd name="connsiteY22" fmla="*/ 137160 h 137160"/>
                <a:gd name="connsiteX23" fmla="*/ 79756 w 45720"/>
                <a:gd name="connsiteY23" fmla="*/ 123444 h 137160"/>
                <a:gd name="connsiteX24" fmla="*/ 75184 w 45720"/>
                <a:gd name="connsiteY24" fmla="*/ 114300 h 137160"/>
                <a:gd name="connsiteX25" fmla="*/ 84328 w 45720"/>
                <a:gd name="connsiteY25" fmla="*/ 114300 h 137160"/>
                <a:gd name="connsiteX26" fmla="*/ 66040 w 45720"/>
                <a:gd name="connsiteY26" fmla="*/ 105156 h 137160"/>
                <a:gd name="connsiteX27" fmla="*/ 66040 w 45720"/>
                <a:gd name="connsiteY27" fmla="*/ 109728 h 137160"/>
                <a:gd name="connsiteX28" fmla="*/ 47752 w 45720"/>
                <a:gd name="connsiteY28" fmla="*/ 100584 h 137160"/>
                <a:gd name="connsiteX29" fmla="*/ 47752 w 45720"/>
                <a:gd name="connsiteY29" fmla="*/ 105156 h 137160"/>
                <a:gd name="connsiteX30" fmla="*/ 38608 w 45720"/>
                <a:gd name="connsiteY30" fmla="*/ 100584 h 137160"/>
                <a:gd name="connsiteX31" fmla="*/ 47752 w 45720"/>
                <a:gd name="connsiteY31" fmla="*/ 105156 h 137160"/>
                <a:gd name="connsiteX32" fmla="*/ 38608 w 45720"/>
                <a:gd name="connsiteY32" fmla="*/ 86868 h 137160"/>
                <a:gd name="connsiteX33" fmla="*/ 29464 w 45720"/>
                <a:gd name="connsiteY33" fmla="*/ 73152 h 137160"/>
                <a:gd name="connsiteX34" fmla="*/ 38608 w 45720"/>
                <a:gd name="connsiteY34" fmla="*/ 54864 h 137160"/>
                <a:gd name="connsiteX35" fmla="*/ 38608 w 45720"/>
                <a:gd name="connsiteY35" fmla="*/ 54864 h 137160"/>
                <a:gd name="connsiteX36" fmla="*/ 43180 w 45720"/>
                <a:gd name="connsiteY36" fmla="*/ 32004 h 137160"/>
                <a:gd name="connsiteX37" fmla="*/ 34036 w 45720"/>
                <a:gd name="connsiteY37" fmla="*/ 18288 h 137160"/>
                <a:gd name="connsiteX38" fmla="*/ 29464 w 45720"/>
                <a:gd name="connsiteY38" fmla="*/ 9144 h 137160"/>
                <a:gd name="connsiteX39" fmla="*/ 11176 w 45720"/>
                <a:gd name="connsiteY39" fmla="*/ 0 h 137160"/>
                <a:gd name="connsiteX40" fmla="*/ 6604 w 45720"/>
                <a:gd name="connsiteY40" fmla="*/ 13716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5720" h="137160">
                  <a:moveTo>
                    <a:pt x="6604" y="13716"/>
                  </a:moveTo>
                  <a:cubicBezTo>
                    <a:pt x="6604" y="13716"/>
                    <a:pt x="6604" y="13716"/>
                    <a:pt x="6604" y="13716"/>
                  </a:cubicBezTo>
                  <a:cubicBezTo>
                    <a:pt x="6604" y="18288"/>
                    <a:pt x="6604" y="22860"/>
                    <a:pt x="6604" y="27432"/>
                  </a:cubicBezTo>
                  <a:cubicBezTo>
                    <a:pt x="6604" y="36576"/>
                    <a:pt x="11176" y="45720"/>
                    <a:pt x="11176" y="50292"/>
                  </a:cubicBezTo>
                  <a:cubicBezTo>
                    <a:pt x="11176" y="50292"/>
                    <a:pt x="15748" y="64008"/>
                    <a:pt x="11176" y="64008"/>
                  </a:cubicBezTo>
                  <a:cubicBezTo>
                    <a:pt x="6604" y="64008"/>
                    <a:pt x="2032" y="59436"/>
                    <a:pt x="2032" y="54864"/>
                  </a:cubicBezTo>
                  <a:cubicBezTo>
                    <a:pt x="-2540" y="59436"/>
                    <a:pt x="2032" y="68580"/>
                    <a:pt x="2032" y="73152"/>
                  </a:cubicBezTo>
                  <a:cubicBezTo>
                    <a:pt x="2032" y="73152"/>
                    <a:pt x="11176" y="96012"/>
                    <a:pt x="11176" y="91440"/>
                  </a:cubicBezTo>
                  <a:cubicBezTo>
                    <a:pt x="15748" y="96012"/>
                    <a:pt x="11176" y="100584"/>
                    <a:pt x="15748" y="100584"/>
                  </a:cubicBezTo>
                  <a:cubicBezTo>
                    <a:pt x="20320" y="100584"/>
                    <a:pt x="20320" y="96012"/>
                    <a:pt x="15748" y="91440"/>
                  </a:cubicBezTo>
                  <a:cubicBezTo>
                    <a:pt x="20320" y="91440"/>
                    <a:pt x="29464" y="96012"/>
                    <a:pt x="20320" y="100584"/>
                  </a:cubicBezTo>
                  <a:cubicBezTo>
                    <a:pt x="15748" y="105156"/>
                    <a:pt x="15748" y="109728"/>
                    <a:pt x="15748" y="114300"/>
                  </a:cubicBezTo>
                  <a:cubicBezTo>
                    <a:pt x="15748" y="114300"/>
                    <a:pt x="20320" y="114300"/>
                    <a:pt x="20320" y="109728"/>
                  </a:cubicBezTo>
                  <a:cubicBezTo>
                    <a:pt x="24892" y="109728"/>
                    <a:pt x="20320" y="114300"/>
                    <a:pt x="24892" y="114300"/>
                  </a:cubicBezTo>
                  <a:cubicBezTo>
                    <a:pt x="24892" y="114300"/>
                    <a:pt x="24892" y="118872"/>
                    <a:pt x="24892" y="118872"/>
                  </a:cubicBezTo>
                  <a:cubicBezTo>
                    <a:pt x="29464" y="118872"/>
                    <a:pt x="34036" y="118872"/>
                    <a:pt x="34036" y="114300"/>
                  </a:cubicBezTo>
                  <a:cubicBezTo>
                    <a:pt x="38608" y="105156"/>
                    <a:pt x="47752" y="114300"/>
                    <a:pt x="52324" y="118872"/>
                  </a:cubicBezTo>
                  <a:cubicBezTo>
                    <a:pt x="52324" y="118872"/>
                    <a:pt x="61468" y="132588"/>
                    <a:pt x="61468" y="123444"/>
                  </a:cubicBezTo>
                  <a:cubicBezTo>
                    <a:pt x="61468" y="123444"/>
                    <a:pt x="56896" y="114300"/>
                    <a:pt x="56896" y="114300"/>
                  </a:cubicBezTo>
                  <a:cubicBezTo>
                    <a:pt x="56896" y="114300"/>
                    <a:pt x="56896" y="109728"/>
                    <a:pt x="52324" y="105156"/>
                  </a:cubicBezTo>
                  <a:cubicBezTo>
                    <a:pt x="56896" y="105156"/>
                    <a:pt x="70612" y="118872"/>
                    <a:pt x="70612" y="123444"/>
                  </a:cubicBezTo>
                  <a:cubicBezTo>
                    <a:pt x="70612" y="132588"/>
                    <a:pt x="79756" y="128016"/>
                    <a:pt x="84328" y="128016"/>
                  </a:cubicBezTo>
                  <a:cubicBezTo>
                    <a:pt x="79756" y="132588"/>
                    <a:pt x="88900" y="137160"/>
                    <a:pt x="88900" y="137160"/>
                  </a:cubicBezTo>
                  <a:cubicBezTo>
                    <a:pt x="88900" y="132588"/>
                    <a:pt x="88900" y="118872"/>
                    <a:pt x="79756" y="123444"/>
                  </a:cubicBezTo>
                  <a:cubicBezTo>
                    <a:pt x="79756" y="123444"/>
                    <a:pt x="75184" y="114300"/>
                    <a:pt x="75184" y="114300"/>
                  </a:cubicBezTo>
                  <a:cubicBezTo>
                    <a:pt x="75184" y="109728"/>
                    <a:pt x="79756" y="114300"/>
                    <a:pt x="84328" y="114300"/>
                  </a:cubicBezTo>
                  <a:cubicBezTo>
                    <a:pt x="84328" y="109728"/>
                    <a:pt x="70612" y="105156"/>
                    <a:pt x="66040" y="105156"/>
                  </a:cubicBezTo>
                  <a:cubicBezTo>
                    <a:pt x="66040" y="105156"/>
                    <a:pt x="66040" y="118872"/>
                    <a:pt x="66040" y="109728"/>
                  </a:cubicBezTo>
                  <a:cubicBezTo>
                    <a:pt x="66040" y="105156"/>
                    <a:pt x="52324" y="86868"/>
                    <a:pt x="47752" y="100584"/>
                  </a:cubicBezTo>
                  <a:cubicBezTo>
                    <a:pt x="43180" y="96012"/>
                    <a:pt x="47752" y="105156"/>
                    <a:pt x="47752" y="105156"/>
                  </a:cubicBezTo>
                  <a:cubicBezTo>
                    <a:pt x="47752" y="100584"/>
                    <a:pt x="43180" y="100584"/>
                    <a:pt x="38608" y="100584"/>
                  </a:cubicBezTo>
                  <a:cubicBezTo>
                    <a:pt x="38608" y="105156"/>
                    <a:pt x="43180" y="105156"/>
                    <a:pt x="47752" y="105156"/>
                  </a:cubicBezTo>
                  <a:cubicBezTo>
                    <a:pt x="43180" y="109728"/>
                    <a:pt x="29464" y="91440"/>
                    <a:pt x="38608" y="86868"/>
                  </a:cubicBezTo>
                  <a:cubicBezTo>
                    <a:pt x="34036" y="82296"/>
                    <a:pt x="29464" y="77724"/>
                    <a:pt x="29464" y="73152"/>
                  </a:cubicBezTo>
                  <a:cubicBezTo>
                    <a:pt x="29464" y="64008"/>
                    <a:pt x="29464" y="59436"/>
                    <a:pt x="38608" y="54864"/>
                  </a:cubicBezTo>
                  <a:cubicBezTo>
                    <a:pt x="38608" y="59436"/>
                    <a:pt x="38608" y="54864"/>
                    <a:pt x="38608" y="54864"/>
                  </a:cubicBezTo>
                  <a:cubicBezTo>
                    <a:pt x="43180" y="50292"/>
                    <a:pt x="43180" y="36576"/>
                    <a:pt x="43180" y="32004"/>
                  </a:cubicBezTo>
                  <a:cubicBezTo>
                    <a:pt x="38608" y="32004"/>
                    <a:pt x="34036" y="22860"/>
                    <a:pt x="34036" y="18288"/>
                  </a:cubicBezTo>
                  <a:cubicBezTo>
                    <a:pt x="34036" y="13716"/>
                    <a:pt x="38608" y="-4572"/>
                    <a:pt x="29464" y="9144"/>
                  </a:cubicBezTo>
                  <a:cubicBezTo>
                    <a:pt x="24892" y="13716"/>
                    <a:pt x="15748" y="0"/>
                    <a:pt x="11176" y="0"/>
                  </a:cubicBezTo>
                  <a:cubicBezTo>
                    <a:pt x="11176" y="9144"/>
                    <a:pt x="2032" y="9144"/>
                    <a:pt x="6604" y="1371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73" name="Freeform: Shape 953">
              <a:extLst>
                <a:ext uri="{FF2B5EF4-FFF2-40B4-BE49-F238E27FC236}">
                  <a16:creationId xmlns:a16="http://schemas.microsoft.com/office/drawing/2014/main" id="{0F04C176-04B7-494E-943D-DD7A136D7A09}"/>
                </a:ext>
              </a:extLst>
            </p:cNvPr>
            <p:cNvSpPr/>
            <p:nvPr/>
          </p:nvSpPr>
          <p:spPr>
            <a:xfrm>
              <a:off x="10035542" y="350195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4572" y="4572"/>
                    <a:pt x="0" y="0"/>
                  </a:cubicBezTo>
                  <a:cubicBezTo>
                    <a:pt x="4572" y="0"/>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74" name="Freeform: Shape 954">
              <a:extLst>
                <a:ext uri="{FF2B5EF4-FFF2-40B4-BE49-F238E27FC236}">
                  <a16:creationId xmlns:a16="http://schemas.microsoft.com/office/drawing/2014/main" id="{FFE1D4CD-F0BB-7C42-9A0A-0CDDCD2F4DCD}"/>
                </a:ext>
              </a:extLst>
            </p:cNvPr>
            <p:cNvSpPr/>
            <p:nvPr/>
          </p:nvSpPr>
          <p:spPr>
            <a:xfrm>
              <a:off x="10040114" y="3513635"/>
              <a:ext cx="45720" cy="45720"/>
            </a:xfrm>
            <a:custGeom>
              <a:avLst/>
              <a:gdLst>
                <a:gd name="connsiteX0" fmla="*/ 0 w 0"/>
                <a:gd name="connsiteY0" fmla="*/ 2032 h 0"/>
                <a:gd name="connsiteX1" fmla="*/ 4572 w 0"/>
                <a:gd name="connsiteY1" fmla="*/ 2032 h 0"/>
                <a:gd name="connsiteX2" fmla="*/ 0 w 0"/>
                <a:gd name="connsiteY2" fmla="*/ 2032 h 0"/>
                <a:gd name="connsiteX3" fmla="*/ 0 w 0"/>
                <a:gd name="connsiteY3" fmla="*/ 2032 h 0"/>
              </a:gdLst>
              <a:ahLst/>
              <a:cxnLst>
                <a:cxn ang="0">
                  <a:pos x="connsiteX0" y="connsiteY0"/>
                </a:cxn>
                <a:cxn ang="0">
                  <a:pos x="connsiteX1" y="connsiteY1"/>
                </a:cxn>
                <a:cxn ang="0">
                  <a:pos x="connsiteX2" y="connsiteY2"/>
                </a:cxn>
                <a:cxn ang="0">
                  <a:pos x="connsiteX3" y="connsiteY3"/>
                </a:cxn>
              </a:cxnLst>
              <a:rect l="l" t="t" r="r" b="b"/>
              <a:pathLst>
                <a:path>
                  <a:moveTo>
                    <a:pt x="0" y="2032"/>
                  </a:moveTo>
                  <a:cubicBezTo>
                    <a:pt x="0" y="2032"/>
                    <a:pt x="4572" y="2032"/>
                    <a:pt x="4572" y="2032"/>
                  </a:cubicBezTo>
                  <a:cubicBezTo>
                    <a:pt x="4572" y="2032"/>
                    <a:pt x="0" y="-2540"/>
                    <a:pt x="0" y="2032"/>
                  </a:cubicBezTo>
                  <a:cubicBezTo>
                    <a:pt x="0" y="-2540"/>
                    <a:pt x="0" y="2032"/>
                    <a:pt x="0"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75" name="Freeform: Shape 955">
              <a:extLst>
                <a:ext uri="{FF2B5EF4-FFF2-40B4-BE49-F238E27FC236}">
                  <a16:creationId xmlns:a16="http://schemas.microsoft.com/office/drawing/2014/main" id="{B0F2034B-BD23-5240-A4FE-E602D53A08BE}"/>
                </a:ext>
              </a:extLst>
            </p:cNvPr>
            <p:cNvSpPr/>
            <p:nvPr/>
          </p:nvSpPr>
          <p:spPr>
            <a:xfrm>
              <a:off x="10044686" y="347909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4572"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76" name="Freeform: Shape 956">
              <a:extLst>
                <a:ext uri="{FF2B5EF4-FFF2-40B4-BE49-F238E27FC236}">
                  <a16:creationId xmlns:a16="http://schemas.microsoft.com/office/drawing/2014/main" id="{82A86537-37D5-5A4D-A072-01279A65E0A9}"/>
                </a:ext>
              </a:extLst>
            </p:cNvPr>
            <p:cNvSpPr/>
            <p:nvPr/>
          </p:nvSpPr>
          <p:spPr>
            <a:xfrm>
              <a:off x="10047226" y="3511095"/>
              <a:ext cx="45720" cy="45720"/>
            </a:xfrm>
            <a:custGeom>
              <a:avLst/>
              <a:gdLst>
                <a:gd name="connsiteX0" fmla="*/ 2032 w 0"/>
                <a:gd name="connsiteY0" fmla="*/ 0 h 0"/>
                <a:gd name="connsiteX1" fmla="*/ 2032 w 0"/>
                <a:gd name="connsiteY1" fmla="*/ 4572 h 0"/>
                <a:gd name="connsiteX2" fmla="*/ 2032 w 0"/>
                <a:gd name="connsiteY2" fmla="*/ 0 h 0"/>
              </a:gdLst>
              <a:ahLst/>
              <a:cxnLst>
                <a:cxn ang="0">
                  <a:pos x="connsiteX0" y="connsiteY0"/>
                </a:cxn>
                <a:cxn ang="0">
                  <a:pos x="connsiteX1" y="connsiteY1"/>
                </a:cxn>
                <a:cxn ang="0">
                  <a:pos x="connsiteX2" y="connsiteY2"/>
                </a:cxn>
              </a:cxnLst>
              <a:rect l="l" t="t" r="r" b="b"/>
              <a:pathLst>
                <a:path>
                  <a:moveTo>
                    <a:pt x="2032" y="0"/>
                  </a:moveTo>
                  <a:cubicBezTo>
                    <a:pt x="2032" y="4572"/>
                    <a:pt x="-2540" y="4572"/>
                    <a:pt x="2032" y="4572"/>
                  </a:cubicBezTo>
                  <a:cubicBezTo>
                    <a:pt x="6604" y="4572"/>
                    <a:pt x="6604" y="0"/>
                    <a:pt x="203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77" name="Freeform: Shape 957">
              <a:extLst>
                <a:ext uri="{FF2B5EF4-FFF2-40B4-BE49-F238E27FC236}">
                  <a16:creationId xmlns:a16="http://schemas.microsoft.com/office/drawing/2014/main" id="{1DED4FB5-DC80-884A-BB96-600B64B5C577}"/>
                </a:ext>
              </a:extLst>
            </p:cNvPr>
            <p:cNvSpPr/>
            <p:nvPr/>
          </p:nvSpPr>
          <p:spPr>
            <a:xfrm>
              <a:off x="10061080" y="3602535"/>
              <a:ext cx="45720" cy="45720"/>
            </a:xfrm>
            <a:custGeom>
              <a:avLst/>
              <a:gdLst>
                <a:gd name="connsiteX0" fmla="*/ 6466 w 0"/>
                <a:gd name="connsiteY0" fmla="*/ 9144 h 0"/>
                <a:gd name="connsiteX1" fmla="*/ 1894 w 0"/>
                <a:gd name="connsiteY1" fmla="*/ 0 h 0"/>
                <a:gd name="connsiteX2" fmla="*/ 6466 w 0"/>
                <a:gd name="connsiteY2" fmla="*/ 9144 h 0"/>
              </a:gdLst>
              <a:ahLst/>
              <a:cxnLst>
                <a:cxn ang="0">
                  <a:pos x="connsiteX0" y="connsiteY0"/>
                </a:cxn>
                <a:cxn ang="0">
                  <a:pos x="connsiteX1" y="connsiteY1"/>
                </a:cxn>
                <a:cxn ang="0">
                  <a:pos x="connsiteX2" y="connsiteY2"/>
                </a:cxn>
              </a:cxnLst>
              <a:rect l="l" t="t" r="r" b="b"/>
              <a:pathLst>
                <a:path>
                  <a:moveTo>
                    <a:pt x="6466" y="9144"/>
                  </a:moveTo>
                  <a:cubicBezTo>
                    <a:pt x="6466" y="4572"/>
                    <a:pt x="6466" y="0"/>
                    <a:pt x="1894" y="0"/>
                  </a:cubicBezTo>
                  <a:cubicBezTo>
                    <a:pt x="-2678" y="0"/>
                    <a:pt x="1894" y="9144"/>
                    <a:pt x="6466" y="914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78" name="Freeform: Shape 958">
              <a:extLst>
                <a:ext uri="{FF2B5EF4-FFF2-40B4-BE49-F238E27FC236}">
                  <a16:creationId xmlns:a16="http://schemas.microsoft.com/office/drawing/2014/main" id="{ABDB9B61-FE52-2540-8721-21FB26EE30EE}"/>
                </a:ext>
              </a:extLst>
            </p:cNvPr>
            <p:cNvSpPr/>
            <p:nvPr/>
          </p:nvSpPr>
          <p:spPr>
            <a:xfrm>
              <a:off x="10064117" y="3634539"/>
              <a:ext cx="45720" cy="45720"/>
            </a:xfrm>
            <a:custGeom>
              <a:avLst/>
              <a:gdLst>
                <a:gd name="connsiteX0" fmla="*/ 3429 w 0"/>
                <a:gd name="connsiteY0" fmla="*/ 0 h 0"/>
                <a:gd name="connsiteX1" fmla="*/ 3429 w 0"/>
                <a:gd name="connsiteY1" fmla="*/ 9144 h 0"/>
                <a:gd name="connsiteX2" fmla="*/ 3429 w 0"/>
                <a:gd name="connsiteY2" fmla="*/ 0 h 0"/>
              </a:gdLst>
              <a:ahLst/>
              <a:cxnLst>
                <a:cxn ang="0">
                  <a:pos x="connsiteX0" y="connsiteY0"/>
                </a:cxn>
                <a:cxn ang="0">
                  <a:pos x="connsiteX1" y="connsiteY1"/>
                </a:cxn>
                <a:cxn ang="0">
                  <a:pos x="connsiteX2" y="connsiteY2"/>
                </a:cxn>
              </a:cxnLst>
              <a:rect l="l" t="t" r="r" b="b"/>
              <a:pathLst>
                <a:path>
                  <a:moveTo>
                    <a:pt x="3429" y="0"/>
                  </a:moveTo>
                  <a:cubicBezTo>
                    <a:pt x="-1143" y="0"/>
                    <a:pt x="-1143" y="9144"/>
                    <a:pt x="3429" y="9144"/>
                  </a:cubicBezTo>
                  <a:cubicBezTo>
                    <a:pt x="12573" y="9144"/>
                    <a:pt x="8001" y="0"/>
                    <a:pt x="3429"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79" name="Freeform: Shape 959">
              <a:extLst>
                <a:ext uri="{FF2B5EF4-FFF2-40B4-BE49-F238E27FC236}">
                  <a16:creationId xmlns:a16="http://schemas.microsoft.com/office/drawing/2014/main" id="{8B0C0147-5496-1A4C-B679-1F64C71F6EA1}"/>
                </a:ext>
              </a:extLst>
            </p:cNvPr>
            <p:cNvSpPr/>
            <p:nvPr/>
          </p:nvSpPr>
          <p:spPr>
            <a:xfrm>
              <a:off x="10067546" y="3607107"/>
              <a:ext cx="45720" cy="45720"/>
            </a:xfrm>
            <a:custGeom>
              <a:avLst/>
              <a:gdLst>
                <a:gd name="connsiteX0" fmla="*/ 0 w 0"/>
                <a:gd name="connsiteY0" fmla="*/ 0 h 0"/>
                <a:gd name="connsiteX1" fmla="*/ 0 w 0"/>
                <a:gd name="connsiteY1" fmla="*/ 0 h 0"/>
                <a:gd name="connsiteX2" fmla="*/ 0 w 0"/>
                <a:gd name="connsiteY2" fmla="*/ 0 h 0"/>
                <a:gd name="connsiteX3" fmla="*/ 4572 w 0"/>
                <a:gd name="connsiteY3" fmla="*/ 4572 h 0"/>
                <a:gd name="connsiteX4" fmla="*/ 4572 w 0"/>
                <a:gd name="connsiteY4" fmla="*/ 4572 h 0"/>
                <a:gd name="connsiteX5" fmla="*/ 4572 w 0"/>
                <a:gd name="connsiteY5" fmla="*/ 4572 h 0"/>
                <a:gd name="connsiteX6" fmla="*/ 0 w 0"/>
                <a:gd name="connsiteY6" fmla="*/ 0 h 0"/>
                <a:gd name="connsiteX7" fmla="*/ 0 w 0"/>
                <a:gd name="connsiteY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a:moveTo>
                    <a:pt x="0" y="0"/>
                  </a:moveTo>
                  <a:cubicBezTo>
                    <a:pt x="0" y="0"/>
                    <a:pt x="4572" y="0"/>
                    <a:pt x="0" y="0"/>
                  </a:cubicBezTo>
                  <a:cubicBezTo>
                    <a:pt x="4572" y="0"/>
                    <a:pt x="4572" y="0"/>
                    <a:pt x="0" y="0"/>
                  </a:cubicBezTo>
                  <a:cubicBezTo>
                    <a:pt x="4572" y="0"/>
                    <a:pt x="4572" y="4572"/>
                    <a:pt x="4572" y="4572"/>
                  </a:cubicBezTo>
                  <a:cubicBezTo>
                    <a:pt x="4572" y="4572"/>
                    <a:pt x="4572" y="4572"/>
                    <a:pt x="4572" y="4572"/>
                  </a:cubicBezTo>
                  <a:cubicBezTo>
                    <a:pt x="4572" y="4572"/>
                    <a:pt x="4572" y="4572"/>
                    <a:pt x="4572" y="4572"/>
                  </a:cubicBezTo>
                  <a:cubicBezTo>
                    <a:pt x="4572" y="0"/>
                    <a:pt x="4572" y="0"/>
                    <a:pt x="0" y="0"/>
                  </a:cubicBezTo>
                  <a:cubicBezTo>
                    <a:pt x="4572" y="0"/>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80" name="Freeform: Shape 960">
              <a:extLst>
                <a:ext uri="{FF2B5EF4-FFF2-40B4-BE49-F238E27FC236}">
                  <a16:creationId xmlns:a16="http://schemas.microsoft.com/office/drawing/2014/main" id="{B3C77EB3-5D45-8346-9E17-2FBCA0B364D8}"/>
                </a:ext>
              </a:extLst>
            </p:cNvPr>
            <p:cNvSpPr/>
            <p:nvPr/>
          </p:nvSpPr>
          <p:spPr>
            <a:xfrm>
              <a:off x="10067546" y="3671115"/>
              <a:ext cx="45720" cy="45720"/>
            </a:xfrm>
            <a:custGeom>
              <a:avLst/>
              <a:gdLst>
                <a:gd name="connsiteX0" fmla="*/ 4572 w 0"/>
                <a:gd name="connsiteY0" fmla="*/ 0 h 0"/>
                <a:gd name="connsiteX1" fmla="*/ 0 w 0"/>
                <a:gd name="connsiteY1" fmla="*/ 4572 h 0"/>
                <a:gd name="connsiteX2" fmla="*/ 4572 w 0"/>
                <a:gd name="connsiteY2" fmla="*/ 36576 h 0"/>
                <a:gd name="connsiteX3" fmla="*/ 18288 w 0"/>
                <a:gd name="connsiteY3" fmla="*/ 32004 h 0"/>
                <a:gd name="connsiteX4" fmla="*/ 18288 w 0"/>
                <a:gd name="connsiteY4" fmla="*/ 32004 h 0"/>
                <a:gd name="connsiteX5" fmla="*/ 27432 w 0"/>
                <a:gd name="connsiteY5" fmla="*/ 22860 h 0"/>
                <a:gd name="connsiteX6" fmla="*/ 22860 w 0"/>
                <a:gd name="connsiteY6" fmla="*/ 13716 h 0"/>
                <a:gd name="connsiteX7" fmla="*/ 13716 w 0"/>
                <a:gd name="connsiteY7" fmla="*/ 13716 h 0"/>
                <a:gd name="connsiteX8" fmla="*/ 4572 w 0"/>
                <a:gd name="connsiteY8"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a:moveTo>
                    <a:pt x="4572" y="0"/>
                  </a:moveTo>
                  <a:cubicBezTo>
                    <a:pt x="4572" y="0"/>
                    <a:pt x="0" y="0"/>
                    <a:pt x="0" y="4572"/>
                  </a:cubicBezTo>
                  <a:cubicBezTo>
                    <a:pt x="9144" y="4572"/>
                    <a:pt x="4572" y="27432"/>
                    <a:pt x="4572" y="36576"/>
                  </a:cubicBezTo>
                  <a:cubicBezTo>
                    <a:pt x="9144" y="36576"/>
                    <a:pt x="13716" y="32004"/>
                    <a:pt x="18288" y="32004"/>
                  </a:cubicBezTo>
                  <a:cubicBezTo>
                    <a:pt x="9144" y="45720"/>
                    <a:pt x="32004" y="27432"/>
                    <a:pt x="18288" y="32004"/>
                  </a:cubicBezTo>
                  <a:cubicBezTo>
                    <a:pt x="22860" y="27432"/>
                    <a:pt x="22860" y="27432"/>
                    <a:pt x="27432" y="22860"/>
                  </a:cubicBezTo>
                  <a:cubicBezTo>
                    <a:pt x="32004" y="18288"/>
                    <a:pt x="22860" y="13716"/>
                    <a:pt x="22860" y="13716"/>
                  </a:cubicBezTo>
                  <a:cubicBezTo>
                    <a:pt x="22860" y="9144"/>
                    <a:pt x="18288" y="13716"/>
                    <a:pt x="13716" y="13716"/>
                  </a:cubicBezTo>
                  <a:cubicBezTo>
                    <a:pt x="13716" y="4572"/>
                    <a:pt x="9144" y="4572"/>
                    <a:pt x="457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81" name="Freeform: Shape 961">
              <a:extLst>
                <a:ext uri="{FF2B5EF4-FFF2-40B4-BE49-F238E27FC236}">
                  <a16:creationId xmlns:a16="http://schemas.microsoft.com/office/drawing/2014/main" id="{ED005B4C-0032-D449-9C03-83F800864677}"/>
                </a:ext>
              </a:extLst>
            </p:cNvPr>
            <p:cNvSpPr/>
            <p:nvPr/>
          </p:nvSpPr>
          <p:spPr>
            <a:xfrm>
              <a:off x="10070086" y="3652827"/>
              <a:ext cx="45720" cy="45720"/>
            </a:xfrm>
            <a:custGeom>
              <a:avLst/>
              <a:gdLst>
                <a:gd name="connsiteX0" fmla="*/ 2032 w 0"/>
                <a:gd name="connsiteY0" fmla="*/ 0 h 0"/>
                <a:gd name="connsiteX1" fmla="*/ 2032 w 0"/>
                <a:gd name="connsiteY1" fmla="*/ 13716 h 0"/>
                <a:gd name="connsiteX2" fmla="*/ 2032 w 0"/>
                <a:gd name="connsiteY2" fmla="*/ 0 h 0"/>
              </a:gdLst>
              <a:ahLst/>
              <a:cxnLst>
                <a:cxn ang="0">
                  <a:pos x="connsiteX0" y="connsiteY0"/>
                </a:cxn>
                <a:cxn ang="0">
                  <a:pos x="connsiteX1" y="connsiteY1"/>
                </a:cxn>
                <a:cxn ang="0">
                  <a:pos x="connsiteX2" y="connsiteY2"/>
                </a:cxn>
              </a:cxnLst>
              <a:rect l="l" t="t" r="r" b="b"/>
              <a:pathLst>
                <a:path>
                  <a:moveTo>
                    <a:pt x="2032" y="0"/>
                  </a:moveTo>
                  <a:cubicBezTo>
                    <a:pt x="-2540" y="0"/>
                    <a:pt x="2032" y="13716"/>
                    <a:pt x="2032" y="13716"/>
                  </a:cubicBezTo>
                  <a:cubicBezTo>
                    <a:pt x="2032" y="13716"/>
                    <a:pt x="6604" y="0"/>
                    <a:pt x="203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82" name="Freeform: Shape 962">
              <a:extLst>
                <a:ext uri="{FF2B5EF4-FFF2-40B4-BE49-F238E27FC236}">
                  <a16:creationId xmlns:a16="http://schemas.microsoft.com/office/drawing/2014/main" id="{010DD943-6398-D84B-B263-9F29A3265A30}"/>
                </a:ext>
              </a:extLst>
            </p:cNvPr>
            <p:cNvSpPr/>
            <p:nvPr/>
          </p:nvSpPr>
          <p:spPr>
            <a:xfrm>
              <a:off x="10076690" y="365739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4572"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83" name="Freeform: Shape 963">
              <a:extLst>
                <a:ext uri="{FF2B5EF4-FFF2-40B4-BE49-F238E27FC236}">
                  <a16:creationId xmlns:a16="http://schemas.microsoft.com/office/drawing/2014/main" id="{0D480F37-3D81-2246-BFD3-C26B46CDCDD0}"/>
                </a:ext>
              </a:extLst>
            </p:cNvPr>
            <p:cNvSpPr/>
            <p:nvPr/>
          </p:nvSpPr>
          <p:spPr>
            <a:xfrm>
              <a:off x="10163558" y="373055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84" name="Freeform: Shape 964">
              <a:extLst>
                <a:ext uri="{FF2B5EF4-FFF2-40B4-BE49-F238E27FC236}">
                  <a16:creationId xmlns:a16="http://schemas.microsoft.com/office/drawing/2014/main" id="{45C8D4B2-22F8-7747-9C18-129C4599AA37}"/>
                </a:ext>
              </a:extLst>
            </p:cNvPr>
            <p:cNvSpPr/>
            <p:nvPr/>
          </p:nvSpPr>
          <p:spPr>
            <a:xfrm>
              <a:off x="10085834" y="3721407"/>
              <a:ext cx="91440" cy="91440"/>
            </a:xfrm>
            <a:custGeom>
              <a:avLst/>
              <a:gdLst>
                <a:gd name="connsiteX0" fmla="*/ 59436 w 91440"/>
                <a:gd name="connsiteY0" fmla="*/ 0 h 91440"/>
                <a:gd name="connsiteX1" fmla="*/ 64008 w 91440"/>
                <a:gd name="connsiteY1" fmla="*/ 18288 h 91440"/>
                <a:gd name="connsiteX2" fmla="*/ 59436 w 91440"/>
                <a:gd name="connsiteY2" fmla="*/ 18288 h 91440"/>
                <a:gd name="connsiteX3" fmla="*/ 59436 w 91440"/>
                <a:gd name="connsiteY3" fmla="*/ 22860 h 91440"/>
                <a:gd name="connsiteX4" fmla="*/ 54864 w 91440"/>
                <a:gd name="connsiteY4" fmla="*/ 22860 h 91440"/>
                <a:gd name="connsiteX5" fmla="*/ 50292 w 91440"/>
                <a:gd name="connsiteY5" fmla="*/ 32004 h 91440"/>
                <a:gd name="connsiteX6" fmla="*/ 45720 w 91440"/>
                <a:gd name="connsiteY6" fmla="*/ 36576 h 91440"/>
                <a:gd name="connsiteX7" fmla="*/ 36576 w 91440"/>
                <a:gd name="connsiteY7" fmla="*/ 41148 h 91440"/>
                <a:gd name="connsiteX8" fmla="*/ 27432 w 91440"/>
                <a:gd name="connsiteY8" fmla="*/ 27432 h 91440"/>
                <a:gd name="connsiteX9" fmla="*/ 22860 w 91440"/>
                <a:gd name="connsiteY9" fmla="*/ 32004 h 91440"/>
                <a:gd name="connsiteX10" fmla="*/ 18288 w 91440"/>
                <a:gd name="connsiteY10" fmla="*/ 41148 h 91440"/>
                <a:gd name="connsiteX11" fmla="*/ 4572 w 91440"/>
                <a:gd name="connsiteY11" fmla="*/ 45720 h 91440"/>
                <a:gd name="connsiteX12" fmla="*/ 0 w 91440"/>
                <a:gd name="connsiteY12" fmla="*/ 59436 h 91440"/>
                <a:gd name="connsiteX13" fmla="*/ 9144 w 91440"/>
                <a:gd name="connsiteY13" fmla="*/ 59436 h 91440"/>
                <a:gd name="connsiteX14" fmla="*/ 13716 w 91440"/>
                <a:gd name="connsiteY14" fmla="*/ 50292 h 91440"/>
                <a:gd name="connsiteX15" fmla="*/ 18288 w 91440"/>
                <a:gd name="connsiteY15" fmla="*/ 54864 h 91440"/>
                <a:gd name="connsiteX16" fmla="*/ 18288 w 91440"/>
                <a:gd name="connsiteY16" fmla="*/ 54864 h 91440"/>
                <a:gd name="connsiteX17" fmla="*/ 18288 w 91440"/>
                <a:gd name="connsiteY17" fmla="*/ 59436 h 91440"/>
                <a:gd name="connsiteX18" fmla="*/ 27432 w 91440"/>
                <a:gd name="connsiteY18" fmla="*/ 59436 h 91440"/>
                <a:gd name="connsiteX19" fmla="*/ 41148 w 91440"/>
                <a:gd name="connsiteY19" fmla="*/ 64008 h 91440"/>
                <a:gd name="connsiteX20" fmla="*/ 45720 w 91440"/>
                <a:gd name="connsiteY20" fmla="*/ 91440 h 91440"/>
                <a:gd name="connsiteX21" fmla="*/ 54864 w 91440"/>
                <a:gd name="connsiteY21" fmla="*/ 96012 h 91440"/>
                <a:gd name="connsiteX22" fmla="*/ 64008 w 91440"/>
                <a:gd name="connsiteY22" fmla="*/ 91440 h 91440"/>
                <a:gd name="connsiteX23" fmla="*/ 68580 w 91440"/>
                <a:gd name="connsiteY23" fmla="*/ 100584 h 91440"/>
                <a:gd name="connsiteX24" fmla="*/ 64008 w 91440"/>
                <a:gd name="connsiteY24" fmla="*/ 77724 h 91440"/>
                <a:gd name="connsiteX25" fmla="*/ 73152 w 91440"/>
                <a:gd name="connsiteY25" fmla="*/ 64008 h 91440"/>
                <a:gd name="connsiteX26" fmla="*/ 82296 w 91440"/>
                <a:gd name="connsiteY26" fmla="*/ 86868 h 91440"/>
                <a:gd name="connsiteX27" fmla="*/ 82296 w 91440"/>
                <a:gd name="connsiteY27" fmla="*/ 86868 h 91440"/>
                <a:gd name="connsiteX28" fmla="*/ 82296 w 91440"/>
                <a:gd name="connsiteY28" fmla="*/ 73152 h 91440"/>
                <a:gd name="connsiteX29" fmla="*/ 86868 w 91440"/>
                <a:gd name="connsiteY29" fmla="*/ 73152 h 91440"/>
                <a:gd name="connsiteX30" fmla="*/ 91440 w 91440"/>
                <a:gd name="connsiteY30" fmla="*/ 64008 h 91440"/>
                <a:gd name="connsiteX31" fmla="*/ 86868 w 91440"/>
                <a:gd name="connsiteY31" fmla="*/ 45720 h 91440"/>
                <a:gd name="connsiteX32" fmla="*/ 86868 w 91440"/>
                <a:gd name="connsiteY32" fmla="*/ 41148 h 91440"/>
                <a:gd name="connsiteX33" fmla="*/ 82296 w 91440"/>
                <a:gd name="connsiteY33" fmla="*/ 36576 h 91440"/>
                <a:gd name="connsiteX34" fmla="*/ 86868 w 91440"/>
                <a:gd name="connsiteY34" fmla="*/ 32004 h 91440"/>
                <a:gd name="connsiteX35" fmla="*/ 82296 w 91440"/>
                <a:gd name="connsiteY35" fmla="*/ 22860 h 91440"/>
                <a:gd name="connsiteX36" fmla="*/ 77724 w 91440"/>
                <a:gd name="connsiteY36" fmla="*/ 18288 h 91440"/>
                <a:gd name="connsiteX37" fmla="*/ 59436 w 91440"/>
                <a:gd name="connsiteY37" fmla="*/ 0 h 91440"/>
                <a:gd name="connsiteX38" fmla="*/ 18288 w 91440"/>
                <a:gd name="connsiteY38" fmla="*/ 50292 h 91440"/>
                <a:gd name="connsiteX39" fmla="*/ 18288 w 91440"/>
                <a:gd name="connsiteY39" fmla="*/ 50292 h 91440"/>
                <a:gd name="connsiteX40" fmla="*/ 18288 w 91440"/>
                <a:gd name="connsiteY40" fmla="*/ 50292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440" h="91440">
                  <a:moveTo>
                    <a:pt x="59436" y="0"/>
                  </a:moveTo>
                  <a:cubicBezTo>
                    <a:pt x="54864" y="4572"/>
                    <a:pt x="59436" y="9144"/>
                    <a:pt x="64008" y="18288"/>
                  </a:cubicBezTo>
                  <a:cubicBezTo>
                    <a:pt x="64008" y="22860"/>
                    <a:pt x="59436" y="18288"/>
                    <a:pt x="59436" y="18288"/>
                  </a:cubicBezTo>
                  <a:cubicBezTo>
                    <a:pt x="59436" y="18288"/>
                    <a:pt x="59436" y="22860"/>
                    <a:pt x="59436" y="22860"/>
                  </a:cubicBezTo>
                  <a:cubicBezTo>
                    <a:pt x="59436" y="22860"/>
                    <a:pt x="54864" y="18288"/>
                    <a:pt x="54864" y="22860"/>
                  </a:cubicBezTo>
                  <a:cubicBezTo>
                    <a:pt x="54864" y="22860"/>
                    <a:pt x="54864" y="36576"/>
                    <a:pt x="50292" y="32004"/>
                  </a:cubicBezTo>
                  <a:cubicBezTo>
                    <a:pt x="45720" y="27432"/>
                    <a:pt x="45720" y="32004"/>
                    <a:pt x="45720" y="36576"/>
                  </a:cubicBezTo>
                  <a:cubicBezTo>
                    <a:pt x="45720" y="41148"/>
                    <a:pt x="41148" y="41148"/>
                    <a:pt x="36576" y="41148"/>
                  </a:cubicBezTo>
                  <a:cubicBezTo>
                    <a:pt x="41148" y="32004"/>
                    <a:pt x="27432" y="27432"/>
                    <a:pt x="27432" y="27432"/>
                  </a:cubicBezTo>
                  <a:cubicBezTo>
                    <a:pt x="27432" y="32004"/>
                    <a:pt x="27432" y="32004"/>
                    <a:pt x="22860" y="32004"/>
                  </a:cubicBezTo>
                  <a:cubicBezTo>
                    <a:pt x="18288" y="32004"/>
                    <a:pt x="22860" y="41148"/>
                    <a:pt x="18288" y="41148"/>
                  </a:cubicBezTo>
                  <a:cubicBezTo>
                    <a:pt x="13716" y="41148"/>
                    <a:pt x="9144" y="41148"/>
                    <a:pt x="4572" y="45720"/>
                  </a:cubicBezTo>
                  <a:cubicBezTo>
                    <a:pt x="4572" y="50292"/>
                    <a:pt x="4572" y="54864"/>
                    <a:pt x="0" y="59436"/>
                  </a:cubicBezTo>
                  <a:cubicBezTo>
                    <a:pt x="0" y="68580"/>
                    <a:pt x="4572" y="68580"/>
                    <a:pt x="9144" y="59436"/>
                  </a:cubicBezTo>
                  <a:cubicBezTo>
                    <a:pt x="9144" y="54864"/>
                    <a:pt x="13716" y="50292"/>
                    <a:pt x="13716" y="50292"/>
                  </a:cubicBezTo>
                  <a:cubicBezTo>
                    <a:pt x="18288" y="45720"/>
                    <a:pt x="18288" y="54864"/>
                    <a:pt x="18288" y="54864"/>
                  </a:cubicBezTo>
                  <a:cubicBezTo>
                    <a:pt x="13716" y="54864"/>
                    <a:pt x="22860" y="64008"/>
                    <a:pt x="18288" y="54864"/>
                  </a:cubicBezTo>
                  <a:cubicBezTo>
                    <a:pt x="18288" y="54864"/>
                    <a:pt x="18288" y="54864"/>
                    <a:pt x="18288" y="59436"/>
                  </a:cubicBezTo>
                  <a:cubicBezTo>
                    <a:pt x="18288" y="54864"/>
                    <a:pt x="22860" y="59436"/>
                    <a:pt x="27432" y="59436"/>
                  </a:cubicBezTo>
                  <a:cubicBezTo>
                    <a:pt x="13716" y="50292"/>
                    <a:pt x="45720" y="50292"/>
                    <a:pt x="41148" y="64008"/>
                  </a:cubicBezTo>
                  <a:cubicBezTo>
                    <a:pt x="36576" y="73152"/>
                    <a:pt x="36576" y="82296"/>
                    <a:pt x="45720" y="91440"/>
                  </a:cubicBezTo>
                  <a:cubicBezTo>
                    <a:pt x="50292" y="91440"/>
                    <a:pt x="50292" y="96012"/>
                    <a:pt x="54864" y="96012"/>
                  </a:cubicBezTo>
                  <a:cubicBezTo>
                    <a:pt x="59436" y="100584"/>
                    <a:pt x="59436" y="91440"/>
                    <a:pt x="64008" y="91440"/>
                  </a:cubicBezTo>
                  <a:cubicBezTo>
                    <a:pt x="64008" y="96012"/>
                    <a:pt x="64008" y="109728"/>
                    <a:pt x="68580" y="100584"/>
                  </a:cubicBezTo>
                  <a:cubicBezTo>
                    <a:pt x="77724" y="91440"/>
                    <a:pt x="68580" y="86868"/>
                    <a:pt x="64008" y="77724"/>
                  </a:cubicBezTo>
                  <a:cubicBezTo>
                    <a:pt x="64008" y="73152"/>
                    <a:pt x="68580" y="59436"/>
                    <a:pt x="73152" y="64008"/>
                  </a:cubicBezTo>
                  <a:cubicBezTo>
                    <a:pt x="77724" y="68580"/>
                    <a:pt x="77724" y="77724"/>
                    <a:pt x="82296" y="86868"/>
                  </a:cubicBezTo>
                  <a:cubicBezTo>
                    <a:pt x="82296" y="86868"/>
                    <a:pt x="82296" y="86868"/>
                    <a:pt x="82296" y="86868"/>
                  </a:cubicBezTo>
                  <a:cubicBezTo>
                    <a:pt x="82296" y="82296"/>
                    <a:pt x="82296" y="77724"/>
                    <a:pt x="82296" y="73152"/>
                  </a:cubicBezTo>
                  <a:cubicBezTo>
                    <a:pt x="82296" y="73152"/>
                    <a:pt x="86868" y="73152"/>
                    <a:pt x="86868" y="73152"/>
                  </a:cubicBezTo>
                  <a:cubicBezTo>
                    <a:pt x="86868" y="68580"/>
                    <a:pt x="91440" y="68580"/>
                    <a:pt x="91440" y="64008"/>
                  </a:cubicBezTo>
                  <a:cubicBezTo>
                    <a:pt x="91440" y="54864"/>
                    <a:pt x="86868" y="50292"/>
                    <a:pt x="86868" y="45720"/>
                  </a:cubicBezTo>
                  <a:cubicBezTo>
                    <a:pt x="86868" y="41148"/>
                    <a:pt x="86868" y="41148"/>
                    <a:pt x="86868" y="41148"/>
                  </a:cubicBezTo>
                  <a:cubicBezTo>
                    <a:pt x="86868" y="36576"/>
                    <a:pt x="77724" y="36576"/>
                    <a:pt x="82296" y="36576"/>
                  </a:cubicBezTo>
                  <a:cubicBezTo>
                    <a:pt x="82296" y="32004"/>
                    <a:pt x="86868" y="32004"/>
                    <a:pt x="86868" y="32004"/>
                  </a:cubicBezTo>
                  <a:cubicBezTo>
                    <a:pt x="86868" y="32004"/>
                    <a:pt x="82296" y="22860"/>
                    <a:pt x="82296" y="22860"/>
                  </a:cubicBezTo>
                  <a:cubicBezTo>
                    <a:pt x="82296" y="22860"/>
                    <a:pt x="77724" y="22860"/>
                    <a:pt x="77724" y="18288"/>
                  </a:cubicBezTo>
                  <a:cubicBezTo>
                    <a:pt x="73152" y="4572"/>
                    <a:pt x="64008" y="0"/>
                    <a:pt x="59436" y="0"/>
                  </a:cubicBezTo>
                  <a:close/>
                  <a:moveTo>
                    <a:pt x="18288" y="50292"/>
                  </a:moveTo>
                  <a:cubicBezTo>
                    <a:pt x="18288" y="50292"/>
                    <a:pt x="13716" y="50292"/>
                    <a:pt x="18288" y="50292"/>
                  </a:cubicBezTo>
                  <a:cubicBezTo>
                    <a:pt x="18288" y="50292"/>
                    <a:pt x="18288" y="50292"/>
                    <a:pt x="18288" y="5029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85" name="Freeform: Shape 965">
              <a:extLst>
                <a:ext uri="{FF2B5EF4-FFF2-40B4-BE49-F238E27FC236}">
                  <a16:creationId xmlns:a16="http://schemas.microsoft.com/office/drawing/2014/main" id="{9429C8D9-4C92-874C-93C2-C4F2AB142B22}"/>
                </a:ext>
              </a:extLst>
            </p:cNvPr>
            <p:cNvSpPr/>
            <p:nvPr/>
          </p:nvSpPr>
          <p:spPr>
            <a:xfrm>
              <a:off x="10081262" y="3660077"/>
              <a:ext cx="45720" cy="45720"/>
            </a:xfrm>
            <a:custGeom>
              <a:avLst/>
              <a:gdLst>
                <a:gd name="connsiteX0" fmla="*/ 0 w 0"/>
                <a:gd name="connsiteY0" fmla="*/ 1894 h 0"/>
                <a:gd name="connsiteX1" fmla="*/ 4572 w 0"/>
                <a:gd name="connsiteY1" fmla="*/ 6466 h 0"/>
                <a:gd name="connsiteX2" fmla="*/ 0 w 0"/>
                <a:gd name="connsiteY2" fmla="*/ 1894 h 0"/>
              </a:gdLst>
              <a:ahLst/>
              <a:cxnLst>
                <a:cxn ang="0">
                  <a:pos x="connsiteX0" y="connsiteY0"/>
                </a:cxn>
                <a:cxn ang="0">
                  <a:pos x="connsiteX1" y="connsiteY1"/>
                </a:cxn>
                <a:cxn ang="0">
                  <a:pos x="connsiteX2" y="connsiteY2"/>
                </a:cxn>
              </a:cxnLst>
              <a:rect l="l" t="t" r="r" b="b"/>
              <a:pathLst>
                <a:path>
                  <a:moveTo>
                    <a:pt x="0" y="1894"/>
                  </a:moveTo>
                  <a:cubicBezTo>
                    <a:pt x="0" y="1894"/>
                    <a:pt x="4572" y="6466"/>
                    <a:pt x="4572" y="6466"/>
                  </a:cubicBezTo>
                  <a:cubicBezTo>
                    <a:pt x="9144" y="1894"/>
                    <a:pt x="0" y="-2678"/>
                    <a:pt x="0" y="189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86" name="Freeform: Shape 966">
              <a:extLst>
                <a:ext uri="{FF2B5EF4-FFF2-40B4-BE49-F238E27FC236}">
                  <a16:creationId xmlns:a16="http://schemas.microsoft.com/office/drawing/2014/main" id="{5A3F3275-3906-2846-9A14-3EEEBBC4D264}"/>
                </a:ext>
              </a:extLst>
            </p:cNvPr>
            <p:cNvSpPr/>
            <p:nvPr/>
          </p:nvSpPr>
          <p:spPr>
            <a:xfrm>
              <a:off x="10089160" y="3643683"/>
              <a:ext cx="45720" cy="45720"/>
            </a:xfrm>
            <a:custGeom>
              <a:avLst/>
              <a:gdLst>
                <a:gd name="connsiteX0" fmla="*/ 1246 w 0"/>
                <a:gd name="connsiteY0" fmla="*/ 0 h 0"/>
                <a:gd name="connsiteX1" fmla="*/ 10390 w 0"/>
                <a:gd name="connsiteY1" fmla="*/ 9144 h 0"/>
                <a:gd name="connsiteX2" fmla="*/ 1246 w 0"/>
                <a:gd name="connsiteY2" fmla="*/ 0 h 0"/>
              </a:gdLst>
              <a:ahLst/>
              <a:cxnLst>
                <a:cxn ang="0">
                  <a:pos x="connsiteX0" y="connsiteY0"/>
                </a:cxn>
                <a:cxn ang="0">
                  <a:pos x="connsiteX1" y="connsiteY1"/>
                </a:cxn>
                <a:cxn ang="0">
                  <a:pos x="connsiteX2" y="connsiteY2"/>
                </a:cxn>
              </a:cxnLst>
              <a:rect l="l" t="t" r="r" b="b"/>
              <a:pathLst>
                <a:path>
                  <a:moveTo>
                    <a:pt x="1246" y="0"/>
                  </a:moveTo>
                  <a:cubicBezTo>
                    <a:pt x="-3326" y="4572"/>
                    <a:pt x="5818" y="9144"/>
                    <a:pt x="10390" y="9144"/>
                  </a:cubicBezTo>
                  <a:cubicBezTo>
                    <a:pt x="10390" y="9144"/>
                    <a:pt x="5818" y="0"/>
                    <a:pt x="1246"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87" name="Freeform: Shape 967">
              <a:extLst>
                <a:ext uri="{FF2B5EF4-FFF2-40B4-BE49-F238E27FC236}">
                  <a16:creationId xmlns:a16="http://schemas.microsoft.com/office/drawing/2014/main" id="{43E0C514-4A05-B24B-8F59-C60543DC668C}"/>
                </a:ext>
              </a:extLst>
            </p:cNvPr>
            <p:cNvSpPr/>
            <p:nvPr/>
          </p:nvSpPr>
          <p:spPr>
            <a:xfrm>
              <a:off x="10094978" y="3652827"/>
              <a:ext cx="45720" cy="45720"/>
            </a:xfrm>
            <a:custGeom>
              <a:avLst/>
              <a:gdLst>
                <a:gd name="connsiteX0" fmla="*/ 0 w 0"/>
                <a:gd name="connsiteY0" fmla="*/ 22860 h 0"/>
                <a:gd name="connsiteX1" fmla="*/ 4572 w 0"/>
                <a:gd name="connsiteY1" fmla="*/ 13716 h 0"/>
                <a:gd name="connsiteX2" fmla="*/ 18288 w 0"/>
                <a:gd name="connsiteY2" fmla="*/ 22860 h 0"/>
                <a:gd name="connsiteX3" fmla="*/ 13716 w 0"/>
                <a:gd name="connsiteY3" fmla="*/ 9144 h 0"/>
                <a:gd name="connsiteX4" fmla="*/ 9144 w 0"/>
                <a:gd name="connsiteY4" fmla="*/ 0 h 0"/>
                <a:gd name="connsiteX5" fmla="*/ 9144 w 0"/>
                <a:gd name="connsiteY5" fmla="*/ 4572 h 0"/>
                <a:gd name="connsiteX6" fmla="*/ 0 w 0"/>
                <a:gd name="connsiteY6" fmla="*/ 0 h 0"/>
                <a:gd name="connsiteX7" fmla="*/ 0 w 0"/>
                <a:gd name="connsiteY7" fmla="*/ 2286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a:moveTo>
                    <a:pt x="0" y="22860"/>
                  </a:moveTo>
                  <a:cubicBezTo>
                    <a:pt x="0" y="22860"/>
                    <a:pt x="4572" y="13716"/>
                    <a:pt x="4572" y="13716"/>
                  </a:cubicBezTo>
                  <a:cubicBezTo>
                    <a:pt x="4572" y="13716"/>
                    <a:pt x="13716" y="22860"/>
                    <a:pt x="18288" y="22860"/>
                  </a:cubicBezTo>
                  <a:cubicBezTo>
                    <a:pt x="18288" y="18288"/>
                    <a:pt x="18288" y="13716"/>
                    <a:pt x="13716" y="9144"/>
                  </a:cubicBezTo>
                  <a:cubicBezTo>
                    <a:pt x="13716" y="9144"/>
                    <a:pt x="13716" y="0"/>
                    <a:pt x="9144" y="0"/>
                  </a:cubicBezTo>
                  <a:cubicBezTo>
                    <a:pt x="9144" y="0"/>
                    <a:pt x="9144" y="4572"/>
                    <a:pt x="9144" y="4572"/>
                  </a:cubicBezTo>
                  <a:cubicBezTo>
                    <a:pt x="4572" y="0"/>
                    <a:pt x="4572" y="0"/>
                    <a:pt x="0" y="0"/>
                  </a:cubicBezTo>
                  <a:cubicBezTo>
                    <a:pt x="0" y="4572"/>
                    <a:pt x="0" y="18288"/>
                    <a:pt x="0" y="2286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88" name="Freeform: Shape 968">
              <a:extLst>
                <a:ext uri="{FF2B5EF4-FFF2-40B4-BE49-F238E27FC236}">
                  <a16:creationId xmlns:a16="http://schemas.microsoft.com/office/drawing/2014/main" id="{46C97138-814E-ED4A-9B78-BB6D4ECB2996}"/>
                </a:ext>
              </a:extLst>
            </p:cNvPr>
            <p:cNvSpPr/>
            <p:nvPr/>
          </p:nvSpPr>
          <p:spPr>
            <a:xfrm>
              <a:off x="10085393" y="3689403"/>
              <a:ext cx="45720" cy="45720"/>
            </a:xfrm>
            <a:custGeom>
              <a:avLst/>
              <a:gdLst>
                <a:gd name="connsiteX0" fmla="*/ 32445 w 0"/>
                <a:gd name="connsiteY0" fmla="*/ 0 h 45720"/>
                <a:gd name="connsiteX1" fmla="*/ 18729 w 0"/>
                <a:gd name="connsiteY1" fmla="*/ 41148 h 45720"/>
                <a:gd name="connsiteX2" fmla="*/ 18729 w 0"/>
                <a:gd name="connsiteY2" fmla="*/ 32004 h 45720"/>
                <a:gd name="connsiteX3" fmla="*/ 14157 w 0"/>
                <a:gd name="connsiteY3" fmla="*/ 4572 h 45720"/>
                <a:gd name="connsiteX4" fmla="*/ 5013 w 0"/>
                <a:gd name="connsiteY4" fmla="*/ 27432 h 45720"/>
                <a:gd name="connsiteX5" fmla="*/ 5013 w 0"/>
                <a:gd name="connsiteY5" fmla="*/ 27432 h 45720"/>
                <a:gd name="connsiteX6" fmla="*/ 14157 w 0"/>
                <a:gd name="connsiteY6" fmla="*/ 45720 h 45720"/>
                <a:gd name="connsiteX7" fmla="*/ 23301 w 0"/>
                <a:gd name="connsiteY7" fmla="*/ 45720 h 45720"/>
                <a:gd name="connsiteX8" fmla="*/ 23301 w 0"/>
                <a:gd name="connsiteY8" fmla="*/ 36576 h 45720"/>
                <a:gd name="connsiteX9" fmla="*/ 32445 w 0"/>
                <a:gd name="connsiteY9" fmla="*/ 22860 h 45720"/>
                <a:gd name="connsiteX10" fmla="*/ 32445 w 0"/>
                <a:gd name="connsiteY10" fmla="*/ 0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h="45720">
                  <a:moveTo>
                    <a:pt x="32445" y="0"/>
                  </a:moveTo>
                  <a:cubicBezTo>
                    <a:pt x="27873" y="0"/>
                    <a:pt x="18729" y="32004"/>
                    <a:pt x="18729" y="41148"/>
                  </a:cubicBezTo>
                  <a:cubicBezTo>
                    <a:pt x="18729" y="36576"/>
                    <a:pt x="18729" y="36576"/>
                    <a:pt x="18729" y="32004"/>
                  </a:cubicBezTo>
                  <a:cubicBezTo>
                    <a:pt x="18729" y="27432"/>
                    <a:pt x="32445" y="0"/>
                    <a:pt x="14157" y="4572"/>
                  </a:cubicBezTo>
                  <a:cubicBezTo>
                    <a:pt x="5013" y="9144"/>
                    <a:pt x="14157" y="22860"/>
                    <a:pt x="5013" y="27432"/>
                  </a:cubicBezTo>
                  <a:cubicBezTo>
                    <a:pt x="5013" y="27432"/>
                    <a:pt x="5013" y="27432"/>
                    <a:pt x="5013" y="27432"/>
                  </a:cubicBezTo>
                  <a:cubicBezTo>
                    <a:pt x="-8703" y="32004"/>
                    <a:pt x="9585" y="45720"/>
                    <a:pt x="14157" y="45720"/>
                  </a:cubicBezTo>
                  <a:cubicBezTo>
                    <a:pt x="14157" y="50292"/>
                    <a:pt x="18729" y="50292"/>
                    <a:pt x="23301" y="45720"/>
                  </a:cubicBezTo>
                  <a:cubicBezTo>
                    <a:pt x="23301" y="45720"/>
                    <a:pt x="23301" y="41148"/>
                    <a:pt x="23301" y="36576"/>
                  </a:cubicBezTo>
                  <a:cubicBezTo>
                    <a:pt x="32445" y="36576"/>
                    <a:pt x="27873" y="27432"/>
                    <a:pt x="32445" y="22860"/>
                  </a:cubicBezTo>
                  <a:cubicBezTo>
                    <a:pt x="32445" y="13716"/>
                    <a:pt x="32445" y="9144"/>
                    <a:pt x="32445"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89" name="Freeform: Shape 969">
              <a:extLst>
                <a:ext uri="{FF2B5EF4-FFF2-40B4-BE49-F238E27FC236}">
                  <a16:creationId xmlns:a16="http://schemas.microsoft.com/office/drawing/2014/main" id="{0E84F8AB-B7E1-1C4F-ACAF-243E89AB94DB}"/>
                </a:ext>
              </a:extLst>
            </p:cNvPr>
            <p:cNvSpPr/>
            <p:nvPr/>
          </p:nvSpPr>
          <p:spPr>
            <a:xfrm>
              <a:off x="10109837" y="3640254"/>
              <a:ext cx="45720" cy="45720"/>
            </a:xfrm>
            <a:custGeom>
              <a:avLst/>
              <a:gdLst>
                <a:gd name="connsiteX0" fmla="*/ 3429 w 0"/>
                <a:gd name="connsiteY0" fmla="*/ 3429 h 0"/>
                <a:gd name="connsiteX1" fmla="*/ 3429 w 0"/>
                <a:gd name="connsiteY1" fmla="*/ 3429 h 0"/>
                <a:gd name="connsiteX2" fmla="*/ 3429 w 0"/>
                <a:gd name="connsiteY2" fmla="*/ 3429 h 0"/>
              </a:gdLst>
              <a:ahLst/>
              <a:cxnLst>
                <a:cxn ang="0">
                  <a:pos x="connsiteX0" y="connsiteY0"/>
                </a:cxn>
                <a:cxn ang="0">
                  <a:pos x="connsiteX1" y="connsiteY1"/>
                </a:cxn>
                <a:cxn ang="0">
                  <a:pos x="connsiteX2" y="connsiteY2"/>
                </a:cxn>
              </a:cxnLst>
              <a:rect l="l" t="t" r="r" b="b"/>
              <a:pathLst>
                <a:path>
                  <a:moveTo>
                    <a:pt x="3429" y="3429"/>
                  </a:moveTo>
                  <a:cubicBezTo>
                    <a:pt x="3429" y="-1143"/>
                    <a:pt x="3429" y="-1143"/>
                    <a:pt x="3429" y="3429"/>
                  </a:cubicBezTo>
                  <a:cubicBezTo>
                    <a:pt x="-1143" y="3429"/>
                    <a:pt x="-1143" y="3429"/>
                    <a:pt x="3429"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90" name="Freeform: Shape 970">
              <a:extLst>
                <a:ext uri="{FF2B5EF4-FFF2-40B4-BE49-F238E27FC236}">
                  <a16:creationId xmlns:a16="http://schemas.microsoft.com/office/drawing/2014/main" id="{8454F095-E799-2E4E-B381-2655D1CCA14A}"/>
                </a:ext>
              </a:extLst>
            </p:cNvPr>
            <p:cNvSpPr/>
            <p:nvPr/>
          </p:nvSpPr>
          <p:spPr>
            <a:xfrm>
              <a:off x="10111234" y="3620823"/>
              <a:ext cx="45720" cy="45720"/>
            </a:xfrm>
            <a:custGeom>
              <a:avLst/>
              <a:gdLst>
                <a:gd name="connsiteX0" fmla="*/ 2032 w 0"/>
                <a:gd name="connsiteY0" fmla="*/ 0 h 0"/>
                <a:gd name="connsiteX1" fmla="*/ 2032 w 0"/>
                <a:gd name="connsiteY1" fmla="*/ 13716 h 0"/>
                <a:gd name="connsiteX2" fmla="*/ 2032 w 0"/>
                <a:gd name="connsiteY2" fmla="*/ 0 h 0"/>
              </a:gdLst>
              <a:ahLst/>
              <a:cxnLst>
                <a:cxn ang="0">
                  <a:pos x="connsiteX0" y="connsiteY0"/>
                </a:cxn>
                <a:cxn ang="0">
                  <a:pos x="connsiteX1" y="connsiteY1"/>
                </a:cxn>
                <a:cxn ang="0">
                  <a:pos x="connsiteX2" y="connsiteY2"/>
                </a:cxn>
              </a:cxnLst>
              <a:rect l="l" t="t" r="r" b="b"/>
              <a:pathLst>
                <a:path>
                  <a:moveTo>
                    <a:pt x="2032" y="0"/>
                  </a:moveTo>
                  <a:cubicBezTo>
                    <a:pt x="-2540" y="4572"/>
                    <a:pt x="2032" y="9144"/>
                    <a:pt x="2032" y="13716"/>
                  </a:cubicBezTo>
                  <a:cubicBezTo>
                    <a:pt x="6604" y="18288"/>
                    <a:pt x="6604" y="4572"/>
                    <a:pt x="203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91" name="Freeform: Shape 971">
              <a:extLst>
                <a:ext uri="{FF2B5EF4-FFF2-40B4-BE49-F238E27FC236}">
                  <a16:creationId xmlns:a16="http://schemas.microsoft.com/office/drawing/2014/main" id="{9D268FA0-8C88-6A4E-988F-FD433CC29C95}"/>
                </a:ext>
              </a:extLst>
            </p:cNvPr>
            <p:cNvSpPr/>
            <p:nvPr/>
          </p:nvSpPr>
          <p:spPr>
            <a:xfrm>
              <a:off x="10113266" y="364368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4572"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92" name="Freeform: Shape 972">
              <a:extLst>
                <a:ext uri="{FF2B5EF4-FFF2-40B4-BE49-F238E27FC236}">
                  <a16:creationId xmlns:a16="http://schemas.microsoft.com/office/drawing/2014/main" id="{9F564663-D105-DB4C-8163-01C811D50EC9}"/>
                </a:ext>
              </a:extLst>
            </p:cNvPr>
            <p:cNvSpPr/>
            <p:nvPr/>
          </p:nvSpPr>
          <p:spPr>
            <a:xfrm>
              <a:off x="10113266" y="3711017"/>
              <a:ext cx="45720" cy="45720"/>
            </a:xfrm>
            <a:custGeom>
              <a:avLst/>
              <a:gdLst>
                <a:gd name="connsiteX0" fmla="*/ 0 w 0"/>
                <a:gd name="connsiteY0" fmla="*/ 10390 h 0"/>
                <a:gd name="connsiteX1" fmla="*/ 0 w 0"/>
                <a:gd name="connsiteY1" fmla="*/ 10390 h 0"/>
                <a:gd name="connsiteX2" fmla="*/ 0 w 0"/>
                <a:gd name="connsiteY2" fmla="*/ 10390 h 0"/>
                <a:gd name="connsiteX3" fmla="*/ 0 w 0"/>
                <a:gd name="connsiteY3" fmla="*/ 14962 h 0"/>
                <a:gd name="connsiteX4" fmla="*/ 18288 w 0"/>
                <a:gd name="connsiteY4" fmla="*/ 10390 h 0"/>
                <a:gd name="connsiteX5" fmla="*/ 13716 w 0"/>
                <a:gd name="connsiteY5" fmla="*/ 1246 h 0"/>
                <a:gd name="connsiteX6" fmla="*/ 0 w 0"/>
                <a:gd name="connsiteY6" fmla="*/ 1039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a:moveTo>
                    <a:pt x="0" y="10390"/>
                  </a:moveTo>
                  <a:cubicBezTo>
                    <a:pt x="0" y="10390"/>
                    <a:pt x="0" y="5818"/>
                    <a:pt x="0" y="10390"/>
                  </a:cubicBezTo>
                  <a:cubicBezTo>
                    <a:pt x="0" y="10390"/>
                    <a:pt x="0" y="10390"/>
                    <a:pt x="0" y="10390"/>
                  </a:cubicBezTo>
                  <a:cubicBezTo>
                    <a:pt x="0" y="14962"/>
                    <a:pt x="0" y="14962"/>
                    <a:pt x="0" y="14962"/>
                  </a:cubicBezTo>
                  <a:cubicBezTo>
                    <a:pt x="4572" y="14962"/>
                    <a:pt x="13716" y="10390"/>
                    <a:pt x="18288" y="10390"/>
                  </a:cubicBezTo>
                  <a:cubicBezTo>
                    <a:pt x="18288" y="5818"/>
                    <a:pt x="18288" y="1246"/>
                    <a:pt x="13716" y="1246"/>
                  </a:cubicBezTo>
                  <a:cubicBezTo>
                    <a:pt x="9144" y="-3326"/>
                    <a:pt x="0" y="5818"/>
                    <a:pt x="0" y="1039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93" name="Freeform: Shape 973">
              <a:extLst>
                <a:ext uri="{FF2B5EF4-FFF2-40B4-BE49-F238E27FC236}">
                  <a16:creationId xmlns:a16="http://schemas.microsoft.com/office/drawing/2014/main" id="{4A395AF1-C4EF-3B45-B02D-F20D7747F825}"/>
                </a:ext>
              </a:extLst>
            </p:cNvPr>
            <p:cNvSpPr/>
            <p:nvPr/>
          </p:nvSpPr>
          <p:spPr>
            <a:xfrm>
              <a:off x="10117838" y="3652827"/>
              <a:ext cx="45720" cy="45720"/>
            </a:xfrm>
            <a:custGeom>
              <a:avLst/>
              <a:gdLst>
                <a:gd name="connsiteX0" fmla="*/ 9144 w 0"/>
                <a:gd name="connsiteY0" fmla="*/ 4572 h 45720"/>
                <a:gd name="connsiteX1" fmla="*/ 0 w 0"/>
                <a:gd name="connsiteY1" fmla="*/ 4572 h 45720"/>
                <a:gd name="connsiteX2" fmla="*/ 9144 w 0"/>
                <a:gd name="connsiteY2" fmla="*/ 13716 h 45720"/>
                <a:gd name="connsiteX3" fmla="*/ 13716 w 0"/>
                <a:gd name="connsiteY3" fmla="*/ 22860 h 45720"/>
                <a:gd name="connsiteX4" fmla="*/ 18288 w 0"/>
                <a:gd name="connsiteY4" fmla="*/ 22860 h 45720"/>
                <a:gd name="connsiteX5" fmla="*/ 9144 w 0"/>
                <a:gd name="connsiteY5" fmla="*/ 18288 h 45720"/>
                <a:gd name="connsiteX6" fmla="*/ 13716 w 0"/>
                <a:gd name="connsiteY6" fmla="*/ 36576 h 45720"/>
                <a:gd name="connsiteX7" fmla="*/ 13716 w 0"/>
                <a:gd name="connsiteY7" fmla="*/ 36576 h 45720"/>
                <a:gd name="connsiteX8" fmla="*/ 27432 w 0"/>
                <a:gd name="connsiteY8" fmla="*/ 59436 h 45720"/>
                <a:gd name="connsiteX9" fmla="*/ 27432 w 0"/>
                <a:gd name="connsiteY9" fmla="*/ 54864 h 45720"/>
                <a:gd name="connsiteX10" fmla="*/ 32004 w 0"/>
                <a:gd name="connsiteY10" fmla="*/ 45720 h 45720"/>
                <a:gd name="connsiteX11" fmla="*/ 27432 w 0"/>
                <a:gd name="connsiteY11" fmla="*/ 32004 h 45720"/>
                <a:gd name="connsiteX12" fmla="*/ 41148 w 0"/>
                <a:gd name="connsiteY12" fmla="*/ 36576 h 45720"/>
                <a:gd name="connsiteX13" fmla="*/ 41148 w 0"/>
                <a:gd name="connsiteY13" fmla="*/ 36576 h 45720"/>
                <a:gd name="connsiteX14" fmla="*/ 32004 w 0"/>
                <a:gd name="connsiteY14" fmla="*/ 9144 h 45720"/>
                <a:gd name="connsiteX15" fmla="*/ 22860 w 0"/>
                <a:gd name="connsiteY15" fmla="*/ 0 h 45720"/>
                <a:gd name="connsiteX16" fmla="*/ 9144 w 0"/>
                <a:gd name="connsiteY16" fmla="*/ 4572 h 45720"/>
                <a:gd name="connsiteX17" fmla="*/ 9144 w 0"/>
                <a:gd name="connsiteY17" fmla="*/ 4572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h="45720">
                  <a:moveTo>
                    <a:pt x="9144" y="4572"/>
                  </a:moveTo>
                  <a:cubicBezTo>
                    <a:pt x="9144" y="4572"/>
                    <a:pt x="0" y="4572"/>
                    <a:pt x="0" y="4572"/>
                  </a:cubicBezTo>
                  <a:cubicBezTo>
                    <a:pt x="0" y="9144"/>
                    <a:pt x="4572" y="13716"/>
                    <a:pt x="9144" y="13716"/>
                  </a:cubicBezTo>
                  <a:cubicBezTo>
                    <a:pt x="13716" y="18288"/>
                    <a:pt x="22860" y="22860"/>
                    <a:pt x="13716" y="22860"/>
                  </a:cubicBezTo>
                  <a:cubicBezTo>
                    <a:pt x="13716" y="22860"/>
                    <a:pt x="13716" y="22860"/>
                    <a:pt x="18288" y="22860"/>
                  </a:cubicBezTo>
                  <a:cubicBezTo>
                    <a:pt x="13716" y="22860"/>
                    <a:pt x="9144" y="27432"/>
                    <a:pt x="9144" y="18288"/>
                  </a:cubicBezTo>
                  <a:cubicBezTo>
                    <a:pt x="4572" y="22860"/>
                    <a:pt x="9144" y="32004"/>
                    <a:pt x="13716" y="36576"/>
                  </a:cubicBezTo>
                  <a:cubicBezTo>
                    <a:pt x="13716" y="36576"/>
                    <a:pt x="13716" y="36576"/>
                    <a:pt x="13716" y="36576"/>
                  </a:cubicBezTo>
                  <a:cubicBezTo>
                    <a:pt x="18288" y="36576"/>
                    <a:pt x="18288" y="54864"/>
                    <a:pt x="27432" y="59436"/>
                  </a:cubicBezTo>
                  <a:cubicBezTo>
                    <a:pt x="27432" y="59436"/>
                    <a:pt x="27432" y="54864"/>
                    <a:pt x="27432" y="54864"/>
                  </a:cubicBezTo>
                  <a:cubicBezTo>
                    <a:pt x="36576" y="59436"/>
                    <a:pt x="32004" y="50292"/>
                    <a:pt x="32004" y="45720"/>
                  </a:cubicBezTo>
                  <a:cubicBezTo>
                    <a:pt x="27432" y="41148"/>
                    <a:pt x="32004" y="36576"/>
                    <a:pt x="27432" y="32004"/>
                  </a:cubicBezTo>
                  <a:cubicBezTo>
                    <a:pt x="32004" y="36576"/>
                    <a:pt x="36576" y="32004"/>
                    <a:pt x="41148" y="36576"/>
                  </a:cubicBezTo>
                  <a:cubicBezTo>
                    <a:pt x="41148" y="36576"/>
                    <a:pt x="41148" y="36576"/>
                    <a:pt x="41148" y="36576"/>
                  </a:cubicBezTo>
                  <a:cubicBezTo>
                    <a:pt x="36576" y="27432"/>
                    <a:pt x="32004" y="18288"/>
                    <a:pt x="32004" y="9144"/>
                  </a:cubicBezTo>
                  <a:cubicBezTo>
                    <a:pt x="32004" y="9144"/>
                    <a:pt x="22860" y="0"/>
                    <a:pt x="22860" y="0"/>
                  </a:cubicBezTo>
                  <a:cubicBezTo>
                    <a:pt x="13716" y="4572"/>
                    <a:pt x="13716" y="4572"/>
                    <a:pt x="9144" y="4572"/>
                  </a:cubicBezTo>
                  <a:cubicBezTo>
                    <a:pt x="9144" y="4572"/>
                    <a:pt x="9144" y="4572"/>
                    <a:pt x="9144"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94" name="Freeform: Shape 974">
              <a:extLst>
                <a:ext uri="{FF2B5EF4-FFF2-40B4-BE49-F238E27FC236}">
                  <a16:creationId xmlns:a16="http://schemas.microsoft.com/office/drawing/2014/main" id="{06A20959-19AD-9B44-AB11-1BB738CD9641}"/>
                </a:ext>
              </a:extLst>
            </p:cNvPr>
            <p:cNvSpPr/>
            <p:nvPr/>
          </p:nvSpPr>
          <p:spPr>
            <a:xfrm>
              <a:off x="10126982" y="3657399"/>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95" name="Freeform: Shape 975">
              <a:extLst>
                <a:ext uri="{FF2B5EF4-FFF2-40B4-BE49-F238E27FC236}">
                  <a16:creationId xmlns:a16="http://schemas.microsoft.com/office/drawing/2014/main" id="{01C62E8C-D1A5-924F-BE7D-CA5A37D0A917}"/>
                </a:ext>
              </a:extLst>
            </p:cNvPr>
            <p:cNvSpPr/>
            <p:nvPr/>
          </p:nvSpPr>
          <p:spPr>
            <a:xfrm>
              <a:off x="10123553" y="3678227"/>
              <a:ext cx="45720" cy="45720"/>
            </a:xfrm>
            <a:custGeom>
              <a:avLst/>
              <a:gdLst>
                <a:gd name="connsiteX0" fmla="*/ 3429 w 0"/>
                <a:gd name="connsiteY0" fmla="*/ 2032 h 0"/>
                <a:gd name="connsiteX1" fmla="*/ 3429 w 0"/>
                <a:gd name="connsiteY1" fmla="*/ 2032 h 0"/>
                <a:gd name="connsiteX2" fmla="*/ 3429 w 0"/>
                <a:gd name="connsiteY2" fmla="*/ 2032 h 0"/>
                <a:gd name="connsiteX3" fmla="*/ 3429 w 0"/>
                <a:gd name="connsiteY3" fmla="*/ 2032 h 0"/>
                <a:gd name="connsiteX4" fmla="*/ 3429 w 0"/>
                <a:gd name="connsiteY4" fmla="*/ 2032 h 0"/>
                <a:gd name="connsiteX5" fmla="*/ 3429 w 0"/>
                <a:gd name="connsiteY5" fmla="*/ 2032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3429" y="2032"/>
                  </a:moveTo>
                  <a:cubicBezTo>
                    <a:pt x="3429" y="2032"/>
                    <a:pt x="3429" y="2032"/>
                    <a:pt x="3429" y="2032"/>
                  </a:cubicBezTo>
                  <a:cubicBezTo>
                    <a:pt x="3429" y="2032"/>
                    <a:pt x="3429" y="-2540"/>
                    <a:pt x="3429" y="2032"/>
                  </a:cubicBezTo>
                  <a:cubicBezTo>
                    <a:pt x="-1143" y="2032"/>
                    <a:pt x="-1143" y="2032"/>
                    <a:pt x="3429" y="2032"/>
                  </a:cubicBezTo>
                  <a:cubicBezTo>
                    <a:pt x="3429" y="6604"/>
                    <a:pt x="3429" y="6604"/>
                    <a:pt x="3429" y="2032"/>
                  </a:cubicBezTo>
                  <a:cubicBezTo>
                    <a:pt x="3429" y="2032"/>
                    <a:pt x="3429" y="2032"/>
                    <a:pt x="3429"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96" name="Freeform: Shape 976">
              <a:extLst>
                <a:ext uri="{FF2B5EF4-FFF2-40B4-BE49-F238E27FC236}">
                  <a16:creationId xmlns:a16="http://schemas.microsoft.com/office/drawing/2014/main" id="{CC3AF5B7-F231-3E4A-8B75-00889F615D1B}"/>
                </a:ext>
              </a:extLst>
            </p:cNvPr>
            <p:cNvSpPr/>
            <p:nvPr/>
          </p:nvSpPr>
          <p:spPr>
            <a:xfrm>
              <a:off x="10140698" y="3714941"/>
              <a:ext cx="45720" cy="45720"/>
            </a:xfrm>
            <a:custGeom>
              <a:avLst/>
              <a:gdLst>
                <a:gd name="connsiteX0" fmla="*/ 4572 w 0"/>
                <a:gd name="connsiteY0" fmla="*/ 6466 h 0"/>
                <a:gd name="connsiteX1" fmla="*/ 0 w 0"/>
                <a:gd name="connsiteY1" fmla="*/ 1894 h 0"/>
                <a:gd name="connsiteX2" fmla="*/ 4572 w 0"/>
                <a:gd name="connsiteY2" fmla="*/ 6466 h 0"/>
                <a:gd name="connsiteX3" fmla="*/ 4572 w 0"/>
                <a:gd name="connsiteY3" fmla="*/ 6466 h 0"/>
              </a:gdLst>
              <a:ahLst/>
              <a:cxnLst>
                <a:cxn ang="0">
                  <a:pos x="connsiteX0" y="connsiteY0"/>
                </a:cxn>
                <a:cxn ang="0">
                  <a:pos x="connsiteX1" y="connsiteY1"/>
                </a:cxn>
                <a:cxn ang="0">
                  <a:pos x="connsiteX2" y="connsiteY2"/>
                </a:cxn>
                <a:cxn ang="0">
                  <a:pos x="connsiteX3" y="connsiteY3"/>
                </a:cxn>
              </a:cxnLst>
              <a:rect l="l" t="t" r="r" b="b"/>
              <a:pathLst>
                <a:path>
                  <a:moveTo>
                    <a:pt x="4572" y="6466"/>
                  </a:moveTo>
                  <a:cubicBezTo>
                    <a:pt x="4572" y="1894"/>
                    <a:pt x="4572" y="-2678"/>
                    <a:pt x="0" y="1894"/>
                  </a:cubicBezTo>
                  <a:cubicBezTo>
                    <a:pt x="0" y="1894"/>
                    <a:pt x="0" y="1894"/>
                    <a:pt x="4572" y="6466"/>
                  </a:cubicBezTo>
                  <a:cubicBezTo>
                    <a:pt x="4572" y="1894"/>
                    <a:pt x="4572" y="6466"/>
                    <a:pt x="4572" y="646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97" name="Freeform: Shape 977">
              <a:extLst>
                <a:ext uri="{FF2B5EF4-FFF2-40B4-BE49-F238E27FC236}">
                  <a16:creationId xmlns:a16="http://schemas.microsoft.com/office/drawing/2014/main" id="{159A6E4D-9AA9-FB49-9C02-1D185B01D558}"/>
                </a:ext>
              </a:extLst>
            </p:cNvPr>
            <p:cNvSpPr/>
            <p:nvPr/>
          </p:nvSpPr>
          <p:spPr>
            <a:xfrm>
              <a:off x="10145270" y="3703119"/>
              <a:ext cx="45720" cy="45720"/>
            </a:xfrm>
            <a:custGeom>
              <a:avLst/>
              <a:gdLst>
                <a:gd name="connsiteX0" fmla="*/ 0 w 0"/>
                <a:gd name="connsiteY0" fmla="*/ 9144 h 0"/>
                <a:gd name="connsiteX1" fmla="*/ 4572 w 0"/>
                <a:gd name="connsiteY1" fmla="*/ 13716 h 0"/>
                <a:gd name="connsiteX2" fmla="*/ 4572 w 0"/>
                <a:gd name="connsiteY2" fmla="*/ 0 h 0"/>
                <a:gd name="connsiteX3" fmla="*/ 0 w 0"/>
                <a:gd name="connsiteY3" fmla="*/ 9144 h 0"/>
              </a:gdLst>
              <a:ahLst/>
              <a:cxnLst>
                <a:cxn ang="0">
                  <a:pos x="connsiteX0" y="connsiteY0"/>
                </a:cxn>
                <a:cxn ang="0">
                  <a:pos x="connsiteX1" y="connsiteY1"/>
                </a:cxn>
                <a:cxn ang="0">
                  <a:pos x="connsiteX2" y="connsiteY2"/>
                </a:cxn>
                <a:cxn ang="0">
                  <a:pos x="connsiteX3" y="connsiteY3"/>
                </a:cxn>
              </a:cxnLst>
              <a:rect l="l" t="t" r="r" b="b"/>
              <a:pathLst>
                <a:path>
                  <a:moveTo>
                    <a:pt x="0" y="9144"/>
                  </a:moveTo>
                  <a:cubicBezTo>
                    <a:pt x="4572" y="9144"/>
                    <a:pt x="4572" y="13716"/>
                    <a:pt x="4572" y="13716"/>
                  </a:cubicBezTo>
                  <a:cubicBezTo>
                    <a:pt x="13716" y="13716"/>
                    <a:pt x="4572" y="4572"/>
                    <a:pt x="4572" y="0"/>
                  </a:cubicBezTo>
                  <a:cubicBezTo>
                    <a:pt x="4572" y="4572"/>
                    <a:pt x="0" y="9144"/>
                    <a:pt x="0" y="914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98" name="Freeform: Shape 978">
              <a:extLst>
                <a:ext uri="{FF2B5EF4-FFF2-40B4-BE49-F238E27FC236}">
                  <a16:creationId xmlns:a16="http://schemas.microsoft.com/office/drawing/2014/main" id="{22AB506F-9841-1E43-A137-7D31F6542A21}"/>
                </a:ext>
              </a:extLst>
            </p:cNvPr>
            <p:cNvSpPr/>
            <p:nvPr/>
          </p:nvSpPr>
          <p:spPr>
            <a:xfrm>
              <a:off x="10154414" y="3721407"/>
              <a:ext cx="45720" cy="45720"/>
            </a:xfrm>
            <a:custGeom>
              <a:avLst/>
              <a:gdLst>
                <a:gd name="connsiteX0" fmla="*/ 0 w 0"/>
                <a:gd name="connsiteY0" fmla="*/ 0 h 0"/>
                <a:gd name="connsiteX1" fmla="*/ 0 w 0"/>
                <a:gd name="connsiteY1" fmla="*/ 4572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4572"/>
                    <a:pt x="0" y="4572"/>
                  </a:cubicBezTo>
                  <a:cubicBezTo>
                    <a:pt x="4572" y="4572"/>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299" name="Freeform: Shape 979">
              <a:extLst>
                <a:ext uri="{FF2B5EF4-FFF2-40B4-BE49-F238E27FC236}">
                  <a16:creationId xmlns:a16="http://schemas.microsoft.com/office/drawing/2014/main" id="{7D7B8D7D-2427-7543-9EA8-DEF12614BFBA}"/>
                </a:ext>
              </a:extLst>
            </p:cNvPr>
            <p:cNvSpPr/>
            <p:nvPr/>
          </p:nvSpPr>
          <p:spPr>
            <a:xfrm>
              <a:off x="10156954" y="3716835"/>
              <a:ext cx="45720" cy="45720"/>
            </a:xfrm>
            <a:custGeom>
              <a:avLst/>
              <a:gdLst>
                <a:gd name="connsiteX0" fmla="*/ 2032 w 0"/>
                <a:gd name="connsiteY0" fmla="*/ 0 h 0"/>
                <a:gd name="connsiteX1" fmla="*/ 2032 w 0"/>
                <a:gd name="connsiteY1" fmla="*/ 9144 h 0"/>
                <a:gd name="connsiteX2" fmla="*/ 2032 w 0"/>
                <a:gd name="connsiteY2" fmla="*/ 9144 h 0"/>
                <a:gd name="connsiteX3" fmla="*/ 2032 w 0"/>
                <a:gd name="connsiteY3" fmla="*/ 9144 h 0"/>
                <a:gd name="connsiteX4" fmla="*/ 2032 w 0"/>
                <a:gd name="connsiteY4" fmla="*/ 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032" y="0"/>
                  </a:moveTo>
                  <a:cubicBezTo>
                    <a:pt x="2032" y="0"/>
                    <a:pt x="-2540" y="9144"/>
                    <a:pt x="2032" y="9144"/>
                  </a:cubicBezTo>
                  <a:cubicBezTo>
                    <a:pt x="2032" y="9144"/>
                    <a:pt x="2032" y="9144"/>
                    <a:pt x="2032" y="9144"/>
                  </a:cubicBezTo>
                  <a:cubicBezTo>
                    <a:pt x="2032" y="9144"/>
                    <a:pt x="2032" y="9144"/>
                    <a:pt x="2032" y="9144"/>
                  </a:cubicBezTo>
                  <a:cubicBezTo>
                    <a:pt x="6604" y="4572"/>
                    <a:pt x="6604" y="0"/>
                    <a:pt x="203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00" name="Freeform: Shape 980">
              <a:extLst>
                <a:ext uri="{FF2B5EF4-FFF2-40B4-BE49-F238E27FC236}">
                  <a16:creationId xmlns:a16="http://schemas.microsoft.com/office/drawing/2014/main" id="{DDC43D45-791B-B74A-BC10-20349693E91E}"/>
                </a:ext>
              </a:extLst>
            </p:cNvPr>
            <p:cNvSpPr/>
            <p:nvPr/>
          </p:nvSpPr>
          <p:spPr>
            <a:xfrm>
              <a:off x="10122410" y="3698547"/>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 name="connsiteX4" fmla="*/ 0 w 0"/>
                <a:gd name="connsiteY4" fmla="*/ 0 h 0"/>
                <a:gd name="connsiteX5" fmla="*/ 0 w 0"/>
                <a:gd name="connsiteY5"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0" y="0"/>
                  </a:moveTo>
                  <a:cubicBezTo>
                    <a:pt x="0" y="4572"/>
                    <a:pt x="0" y="4572"/>
                    <a:pt x="0" y="0"/>
                  </a:cubicBezTo>
                  <a:cubicBezTo>
                    <a:pt x="0" y="4572"/>
                    <a:pt x="4572" y="4572"/>
                    <a:pt x="0" y="0"/>
                  </a:cubicBezTo>
                  <a:cubicBezTo>
                    <a:pt x="4572" y="4572"/>
                    <a:pt x="4572" y="4572"/>
                    <a:pt x="0" y="0"/>
                  </a:cubicBezTo>
                  <a:cubicBezTo>
                    <a:pt x="4572" y="4572"/>
                    <a:pt x="4572" y="4572"/>
                    <a:pt x="0" y="0"/>
                  </a:cubicBezTo>
                  <a:cubicBezTo>
                    <a:pt x="4572"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01" name="Freeform: Shape 981">
              <a:extLst>
                <a:ext uri="{FF2B5EF4-FFF2-40B4-BE49-F238E27FC236}">
                  <a16:creationId xmlns:a16="http://schemas.microsoft.com/office/drawing/2014/main" id="{3D65D226-A08E-8548-BDFC-1A3A309300AF}"/>
                </a:ext>
              </a:extLst>
            </p:cNvPr>
            <p:cNvSpPr/>
            <p:nvPr/>
          </p:nvSpPr>
          <p:spPr>
            <a:xfrm>
              <a:off x="10106054" y="3688696"/>
              <a:ext cx="45720" cy="45720"/>
            </a:xfrm>
            <a:custGeom>
              <a:avLst/>
              <a:gdLst>
                <a:gd name="connsiteX0" fmla="*/ 2640 w 0"/>
                <a:gd name="connsiteY0" fmla="*/ 5279 h 0"/>
                <a:gd name="connsiteX1" fmla="*/ 2640 w 0"/>
                <a:gd name="connsiteY1" fmla="*/ 5279 h 0"/>
                <a:gd name="connsiteX2" fmla="*/ 2640 w 0"/>
                <a:gd name="connsiteY2" fmla="*/ 5279 h 0"/>
              </a:gdLst>
              <a:ahLst/>
              <a:cxnLst>
                <a:cxn ang="0">
                  <a:pos x="connsiteX0" y="connsiteY0"/>
                </a:cxn>
                <a:cxn ang="0">
                  <a:pos x="connsiteX1" y="connsiteY1"/>
                </a:cxn>
                <a:cxn ang="0">
                  <a:pos x="connsiteX2" y="connsiteY2"/>
                </a:cxn>
              </a:cxnLst>
              <a:rect l="l" t="t" r="r" b="b"/>
              <a:pathLst>
                <a:path>
                  <a:moveTo>
                    <a:pt x="2640" y="5279"/>
                  </a:moveTo>
                  <a:cubicBezTo>
                    <a:pt x="11784" y="707"/>
                    <a:pt x="-6504" y="-3865"/>
                    <a:pt x="2640" y="5279"/>
                  </a:cubicBezTo>
                  <a:lnTo>
                    <a:pt x="2640" y="5279"/>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02" name="Freeform: Shape 982">
              <a:extLst>
                <a:ext uri="{FF2B5EF4-FFF2-40B4-BE49-F238E27FC236}">
                  <a16:creationId xmlns:a16="http://schemas.microsoft.com/office/drawing/2014/main" id="{75AE71D4-E845-9345-B0E3-3D4C4B0538E1}"/>
                </a:ext>
              </a:extLst>
            </p:cNvPr>
            <p:cNvSpPr/>
            <p:nvPr/>
          </p:nvSpPr>
          <p:spPr>
            <a:xfrm>
              <a:off x="10108694" y="369397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03" name="Freeform: Shape 983">
              <a:extLst>
                <a:ext uri="{FF2B5EF4-FFF2-40B4-BE49-F238E27FC236}">
                  <a16:creationId xmlns:a16="http://schemas.microsoft.com/office/drawing/2014/main" id="{FD723391-6978-8E42-842B-C3D1ADDA0EC6}"/>
                </a:ext>
              </a:extLst>
            </p:cNvPr>
            <p:cNvSpPr/>
            <p:nvPr/>
          </p:nvSpPr>
          <p:spPr>
            <a:xfrm>
              <a:off x="10108694" y="369397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04" name="Freeform: Shape 984">
              <a:extLst>
                <a:ext uri="{FF2B5EF4-FFF2-40B4-BE49-F238E27FC236}">
                  <a16:creationId xmlns:a16="http://schemas.microsoft.com/office/drawing/2014/main" id="{FF9CA306-B752-9A42-A313-B990095FD647}"/>
                </a:ext>
              </a:extLst>
            </p:cNvPr>
            <p:cNvSpPr/>
            <p:nvPr/>
          </p:nvSpPr>
          <p:spPr>
            <a:xfrm>
              <a:off x="10108694" y="369397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05" name="Freeform: Shape 985">
              <a:extLst>
                <a:ext uri="{FF2B5EF4-FFF2-40B4-BE49-F238E27FC236}">
                  <a16:creationId xmlns:a16="http://schemas.microsoft.com/office/drawing/2014/main" id="{AAFF2E27-6E6F-834E-80D6-61A8D37DD3DA}"/>
                </a:ext>
              </a:extLst>
            </p:cNvPr>
            <p:cNvSpPr/>
            <p:nvPr/>
          </p:nvSpPr>
          <p:spPr>
            <a:xfrm>
              <a:off x="10108694" y="369397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06" name="Freeform: Shape 986">
              <a:extLst>
                <a:ext uri="{FF2B5EF4-FFF2-40B4-BE49-F238E27FC236}">
                  <a16:creationId xmlns:a16="http://schemas.microsoft.com/office/drawing/2014/main" id="{7A8ECC76-39D7-7842-B2BC-9741D0CC56C4}"/>
                </a:ext>
              </a:extLst>
            </p:cNvPr>
            <p:cNvSpPr/>
            <p:nvPr/>
          </p:nvSpPr>
          <p:spPr>
            <a:xfrm>
              <a:off x="8033004" y="261955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07" name="Freeform: Shape 987">
              <a:extLst>
                <a:ext uri="{FF2B5EF4-FFF2-40B4-BE49-F238E27FC236}">
                  <a16:creationId xmlns:a16="http://schemas.microsoft.com/office/drawing/2014/main" id="{652CAD99-EFD6-5345-A403-5B61E798A634}"/>
                </a:ext>
              </a:extLst>
            </p:cNvPr>
            <p:cNvSpPr/>
            <p:nvPr/>
          </p:nvSpPr>
          <p:spPr>
            <a:xfrm>
              <a:off x="8019288" y="2614983"/>
              <a:ext cx="45720" cy="45720"/>
            </a:xfrm>
            <a:custGeom>
              <a:avLst/>
              <a:gdLst>
                <a:gd name="connsiteX0" fmla="*/ 13716 w 0"/>
                <a:gd name="connsiteY0" fmla="*/ 4572 h 0"/>
                <a:gd name="connsiteX1" fmla="*/ 0 w 0"/>
                <a:gd name="connsiteY1" fmla="*/ 4572 h 0"/>
                <a:gd name="connsiteX2" fmla="*/ 4572 w 0"/>
                <a:gd name="connsiteY2" fmla="*/ 13716 h 0"/>
                <a:gd name="connsiteX3" fmla="*/ 9144 w 0"/>
                <a:gd name="connsiteY3" fmla="*/ 13716 h 0"/>
                <a:gd name="connsiteX4" fmla="*/ 22860 w 0"/>
                <a:gd name="connsiteY4" fmla="*/ 4572 h 0"/>
                <a:gd name="connsiteX5" fmla="*/ 18288 w 0"/>
                <a:gd name="connsiteY5" fmla="*/ 0 h 0"/>
                <a:gd name="connsiteX6" fmla="*/ 18288 w 0"/>
                <a:gd name="connsiteY6" fmla="*/ 4572 h 0"/>
                <a:gd name="connsiteX7" fmla="*/ 13716 w 0"/>
                <a:gd name="connsiteY7" fmla="*/ 4572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a:moveTo>
                    <a:pt x="13716" y="4572"/>
                  </a:moveTo>
                  <a:cubicBezTo>
                    <a:pt x="9144" y="4572"/>
                    <a:pt x="4572" y="4572"/>
                    <a:pt x="0" y="4572"/>
                  </a:cubicBezTo>
                  <a:cubicBezTo>
                    <a:pt x="0" y="4572"/>
                    <a:pt x="4572" y="9144"/>
                    <a:pt x="4572" y="13716"/>
                  </a:cubicBezTo>
                  <a:cubicBezTo>
                    <a:pt x="4572" y="13716"/>
                    <a:pt x="4572" y="22860"/>
                    <a:pt x="9144" y="13716"/>
                  </a:cubicBezTo>
                  <a:cubicBezTo>
                    <a:pt x="9144" y="9144"/>
                    <a:pt x="27432" y="9144"/>
                    <a:pt x="22860" y="4572"/>
                  </a:cubicBezTo>
                  <a:cubicBezTo>
                    <a:pt x="27432" y="4572"/>
                    <a:pt x="22860" y="0"/>
                    <a:pt x="18288" y="0"/>
                  </a:cubicBezTo>
                  <a:cubicBezTo>
                    <a:pt x="18288" y="0"/>
                    <a:pt x="18288" y="0"/>
                    <a:pt x="18288" y="4572"/>
                  </a:cubicBezTo>
                  <a:cubicBezTo>
                    <a:pt x="18288" y="4572"/>
                    <a:pt x="18288" y="4572"/>
                    <a:pt x="13716"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08" name="Freeform: Shape 988">
              <a:extLst>
                <a:ext uri="{FF2B5EF4-FFF2-40B4-BE49-F238E27FC236}">
                  <a16:creationId xmlns:a16="http://schemas.microsoft.com/office/drawing/2014/main" id="{49310BED-3BA2-5940-80C3-99AF8E19EE25}"/>
                </a:ext>
              </a:extLst>
            </p:cNvPr>
            <p:cNvSpPr/>
            <p:nvPr/>
          </p:nvSpPr>
          <p:spPr>
            <a:xfrm>
              <a:off x="8035544" y="2610411"/>
              <a:ext cx="45720" cy="45720"/>
            </a:xfrm>
            <a:custGeom>
              <a:avLst/>
              <a:gdLst>
                <a:gd name="connsiteX0" fmla="*/ 2032 w 0"/>
                <a:gd name="connsiteY0" fmla="*/ 0 h 0"/>
                <a:gd name="connsiteX1" fmla="*/ 2032 w 0"/>
                <a:gd name="connsiteY1" fmla="*/ 0 h 0"/>
                <a:gd name="connsiteX2" fmla="*/ 2032 w 0"/>
                <a:gd name="connsiteY2" fmla="*/ 0 h 0"/>
              </a:gdLst>
              <a:ahLst/>
              <a:cxnLst>
                <a:cxn ang="0">
                  <a:pos x="connsiteX0" y="connsiteY0"/>
                </a:cxn>
                <a:cxn ang="0">
                  <a:pos x="connsiteX1" y="connsiteY1"/>
                </a:cxn>
                <a:cxn ang="0">
                  <a:pos x="connsiteX2" y="connsiteY2"/>
                </a:cxn>
              </a:cxnLst>
              <a:rect l="l" t="t" r="r" b="b"/>
              <a:pathLst>
                <a:path>
                  <a:moveTo>
                    <a:pt x="2032" y="0"/>
                  </a:moveTo>
                  <a:cubicBezTo>
                    <a:pt x="2032" y="0"/>
                    <a:pt x="-2540" y="0"/>
                    <a:pt x="2032" y="0"/>
                  </a:cubicBezTo>
                  <a:lnTo>
                    <a:pt x="2032"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09" name="Freeform: Shape 989">
              <a:extLst>
                <a:ext uri="{FF2B5EF4-FFF2-40B4-BE49-F238E27FC236}">
                  <a16:creationId xmlns:a16="http://schemas.microsoft.com/office/drawing/2014/main" id="{0550532A-A0DF-494B-A689-47871A18E25A}"/>
                </a:ext>
              </a:extLst>
            </p:cNvPr>
            <p:cNvSpPr/>
            <p:nvPr/>
          </p:nvSpPr>
          <p:spPr>
            <a:xfrm>
              <a:off x="8019288" y="2610411"/>
              <a:ext cx="45720" cy="45720"/>
            </a:xfrm>
            <a:custGeom>
              <a:avLst/>
              <a:gdLst>
                <a:gd name="connsiteX0" fmla="*/ 0 w 0"/>
                <a:gd name="connsiteY0" fmla="*/ 4572 h 0"/>
                <a:gd name="connsiteX1" fmla="*/ 13716 w 0"/>
                <a:gd name="connsiteY1" fmla="*/ 9144 h 0"/>
                <a:gd name="connsiteX2" fmla="*/ 18288 w 0"/>
                <a:gd name="connsiteY2" fmla="*/ 0 h 0"/>
                <a:gd name="connsiteX3" fmla="*/ 0 w 0"/>
                <a:gd name="connsiteY3" fmla="*/ 4572 h 0"/>
              </a:gdLst>
              <a:ahLst/>
              <a:cxnLst>
                <a:cxn ang="0">
                  <a:pos x="connsiteX0" y="connsiteY0"/>
                </a:cxn>
                <a:cxn ang="0">
                  <a:pos x="connsiteX1" y="connsiteY1"/>
                </a:cxn>
                <a:cxn ang="0">
                  <a:pos x="connsiteX2" y="connsiteY2"/>
                </a:cxn>
                <a:cxn ang="0">
                  <a:pos x="connsiteX3" y="connsiteY3"/>
                </a:cxn>
              </a:cxnLst>
              <a:rect l="l" t="t" r="r" b="b"/>
              <a:pathLst>
                <a:path>
                  <a:moveTo>
                    <a:pt x="0" y="4572"/>
                  </a:moveTo>
                  <a:cubicBezTo>
                    <a:pt x="0" y="4572"/>
                    <a:pt x="9144" y="9144"/>
                    <a:pt x="13716" y="9144"/>
                  </a:cubicBezTo>
                  <a:cubicBezTo>
                    <a:pt x="18288" y="9144"/>
                    <a:pt x="22860" y="4572"/>
                    <a:pt x="18288" y="0"/>
                  </a:cubicBezTo>
                  <a:cubicBezTo>
                    <a:pt x="9144" y="0"/>
                    <a:pt x="9144" y="4572"/>
                    <a:pt x="0"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10" name="Freeform: Shape 990">
              <a:extLst>
                <a:ext uri="{FF2B5EF4-FFF2-40B4-BE49-F238E27FC236}">
                  <a16:creationId xmlns:a16="http://schemas.microsoft.com/office/drawing/2014/main" id="{BC6400BE-F116-E247-9C2F-74860A47ECC5}"/>
                </a:ext>
              </a:extLst>
            </p:cNvPr>
            <p:cNvSpPr/>
            <p:nvPr/>
          </p:nvSpPr>
          <p:spPr>
            <a:xfrm>
              <a:off x="8042148" y="2610411"/>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0" y="4572"/>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11" name="Freeform: Shape 991">
              <a:extLst>
                <a:ext uri="{FF2B5EF4-FFF2-40B4-BE49-F238E27FC236}">
                  <a16:creationId xmlns:a16="http://schemas.microsoft.com/office/drawing/2014/main" id="{771D3A56-BAA5-6548-B122-B522ECC87327}"/>
                </a:ext>
              </a:extLst>
            </p:cNvPr>
            <p:cNvSpPr/>
            <p:nvPr/>
          </p:nvSpPr>
          <p:spPr>
            <a:xfrm>
              <a:off x="7292339" y="362996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12" name="Freeform: Shape 992">
              <a:extLst>
                <a:ext uri="{FF2B5EF4-FFF2-40B4-BE49-F238E27FC236}">
                  <a16:creationId xmlns:a16="http://schemas.microsoft.com/office/drawing/2014/main" id="{C7B88E3D-D952-7E4A-889B-5E9E65012FD4}"/>
                </a:ext>
              </a:extLst>
            </p:cNvPr>
            <p:cNvSpPr/>
            <p:nvPr/>
          </p:nvSpPr>
          <p:spPr>
            <a:xfrm>
              <a:off x="7661739" y="3052001"/>
              <a:ext cx="45720" cy="45720"/>
            </a:xfrm>
            <a:custGeom>
              <a:avLst/>
              <a:gdLst>
                <a:gd name="connsiteX0" fmla="*/ 10077 w 0"/>
                <a:gd name="connsiteY0" fmla="*/ 1894 h 0"/>
                <a:gd name="connsiteX1" fmla="*/ 10077 w 0"/>
                <a:gd name="connsiteY1" fmla="*/ 1894 h 0"/>
                <a:gd name="connsiteX2" fmla="*/ 933 w 0"/>
                <a:gd name="connsiteY2" fmla="*/ 6466 h 0"/>
                <a:gd name="connsiteX3" fmla="*/ 10077 w 0"/>
                <a:gd name="connsiteY3" fmla="*/ 1894 h 0"/>
                <a:gd name="connsiteX4" fmla="*/ 10077 w 0"/>
                <a:gd name="connsiteY4" fmla="*/ 1894 h 0"/>
                <a:gd name="connsiteX5" fmla="*/ 10077 w 0"/>
                <a:gd name="connsiteY5" fmla="*/ 1894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10077" y="1894"/>
                  </a:moveTo>
                  <a:cubicBezTo>
                    <a:pt x="10077" y="1894"/>
                    <a:pt x="10077" y="1894"/>
                    <a:pt x="10077" y="1894"/>
                  </a:cubicBezTo>
                  <a:cubicBezTo>
                    <a:pt x="10077" y="-2678"/>
                    <a:pt x="-3639" y="1894"/>
                    <a:pt x="933" y="6466"/>
                  </a:cubicBezTo>
                  <a:cubicBezTo>
                    <a:pt x="5505" y="6466"/>
                    <a:pt x="10077" y="1894"/>
                    <a:pt x="10077" y="1894"/>
                  </a:cubicBezTo>
                  <a:cubicBezTo>
                    <a:pt x="10077" y="1894"/>
                    <a:pt x="10077" y="1894"/>
                    <a:pt x="10077" y="1894"/>
                  </a:cubicBezTo>
                  <a:cubicBezTo>
                    <a:pt x="10077" y="1894"/>
                    <a:pt x="10077" y="1894"/>
                    <a:pt x="10077" y="189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13" name="Freeform: Shape 993">
              <a:extLst>
                <a:ext uri="{FF2B5EF4-FFF2-40B4-BE49-F238E27FC236}">
                  <a16:creationId xmlns:a16="http://schemas.microsoft.com/office/drawing/2014/main" id="{56859E80-03EE-1F46-89DF-4C7A5CA3E63C}"/>
                </a:ext>
              </a:extLst>
            </p:cNvPr>
            <p:cNvSpPr/>
            <p:nvPr/>
          </p:nvSpPr>
          <p:spPr>
            <a:xfrm>
              <a:off x="7667244" y="3059610"/>
              <a:ext cx="45720" cy="45720"/>
            </a:xfrm>
            <a:custGeom>
              <a:avLst/>
              <a:gdLst>
                <a:gd name="connsiteX0" fmla="*/ 0 w 0"/>
                <a:gd name="connsiteY0" fmla="*/ 3429 h 0"/>
                <a:gd name="connsiteX1" fmla="*/ 0 w 0"/>
                <a:gd name="connsiteY1" fmla="*/ 3429 h 0"/>
                <a:gd name="connsiteX2" fmla="*/ 0 w 0"/>
                <a:gd name="connsiteY2" fmla="*/ 3429 h 0"/>
                <a:gd name="connsiteX3" fmla="*/ 0 w 0"/>
                <a:gd name="connsiteY3" fmla="*/ 3429 h 0"/>
                <a:gd name="connsiteX4" fmla="*/ 0 w 0"/>
                <a:gd name="connsiteY4" fmla="*/ 3429 h 0"/>
                <a:gd name="connsiteX5" fmla="*/ 0 w 0"/>
                <a:gd name="connsiteY5" fmla="*/ 3429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0" y="3429"/>
                  </a:moveTo>
                  <a:cubicBezTo>
                    <a:pt x="0" y="3429"/>
                    <a:pt x="0" y="3429"/>
                    <a:pt x="0" y="3429"/>
                  </a:cubicBezTo>
                  <a:cubicBezTo>
                    <a:pt x="0" y="-1143"/>
                    <a:pt x="0" y="-1143"/>
                    <a:pt x="0" y="3429"/>
                  </a:cubicBezTo>
                  <a:cubicBezTo>
                    <a:pt x="0" y="-1143"/>
                    <a:pt x="0" y="-1143"/>
                    <a:pt x="0" y="3429"/>
                  </a:cubicBezTo>
                  <a:cubicBezTo>
                    <a:pt x="0" y="-1143"/>
                    <a:pt x="0" y="-1143"/>
                    <a:pt x="0" y="3429"/>
                  </a:cubicBezTo>
                  <a:cubicBezTo>
                    <a:pt x="0" y="3429"/>
                    <a:pt x="0" y="3429"/>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14" name="Freeform: Shape 994">
              <a:extLst>
                <a:ext uri="{FF2B5EF4-FFF2-40B4-BE49-F238E27FC236}">
                  <a16:creationId xmlns:a16="http://schemas.microsoft.com/office/drawing/2014/main" id="{36746E2D-465E-DE45-8373-8D46C948458E}"/>
                </a:ext>
              </a:extLst>
            </p:cNvPr>
            <p:cNvSpPr/>
            <p:nvPr/>
          </p:nvSpPr>
          <p:spPr>
            <a:xfrm>
              <a:off x="7684252" y="3031035"/>
              <a:ext cx="45720" cy="45720"/>
            </a:xfrm>
            <a:custGeom>
              <a:avLst/>
              <a:gdLst>
                <a:gd name="connsiteX0" fmla="*/ 14996 w 0"/>
                <a:gd name="connsiteY0" fmla="*/ 0 h 0"/>
                <a:gd name="connsiteX1" fmla="*/ 5852 w 0"/>
                <a:gd name="connsiteY1" fmla="*/ 0 h 0"/>
                <a:gd name="connsiteX2" fmla="*/ 1280 w 0"/>
                <a:gd name="connsiteY2" fmla="*/ 9144 h 0"/>
                <a:gd name="connsiteX3" fmla="*/ 5852 w 0"/>
                <a:gd name="connsiteY3" fmla="*/ 9144 h 0"/>
                <a:gd name="connsiteX4" fmla="*/ 14996 w 0"/>
                <a:gd name="connsiteY4" fmla="*/ 9144 h 0"/>
                <a:gd name="connsiteX5" fmla="*/ 14996 w 0"/>
                <a:gd name="connsiteY5" fmla="*/ 0 h 0"/>
                <a:gd name="connsiteX6" fmla="*/ 14996 w 0"/>
                <a:gd name="connsiteY6"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a:moveTo>
                    <a:pt x="14996" y="0"/>
                  </a:moveTo>
                  <a:cubicBezTo>
                    <a:pt x="14996" y="0"/>
                    <a:pt x="10424" y="0"/>
                    <a:pt x="5852" y="0"/>
                  </a:cubicBezTo>
                  <a:cubicBezTo>
                    <a:pt x="5852" y="0"/>
                    <a:pt x="-3292" y="9144"/>
                    <a:pt x="1280" y="9144"/>
                  </a:cubicBezTo>
                  <a:cubicBezTo>
                    <a:pt x="5852" y="9144"/>
                    <a:pt x="5852" y="9144"/>
                    <a:pt x="5852" y="9144"/>
                  </a:cubicBezTo>
                  <a:cubicBezTo>
                    <a:pt x="10424" y="13716"/>
                    <a:pt x="14996" y="9144"/>
                    <a:pt x="14996" y="9144"/>
                  </a:cubicBezTo>
                  <a:cubicBezTo>
                    <a:pt x="19568" y="13716"/>
                    <a:pt x="24140" y="4572"/>
                    <a:pt x="14996" y="0"/>
                  </a:cubicBezTo>
                  <a:cubicBezTo>
                    <a:pt x="19568" y="4572"/>
                    <a:pt x="10424" y="4572"/>
                    <a:pt x="14996"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15" name="Freeform: Shape 995">
              <a:extLst>
                <a:ext uri="{FF2B5EF4-FFF2-40B4-BE49-F238E27FC236}">
                  <a16:creationId xmlns:a16="http://schemas.microsoft.com/office/drawing/2014/main" id="{E317AA6D-BE55-9749-8E37-8A778C1F36DC}"/>
                </a:ext>
              </a:extLst>
            </p:cNvPr>
            <p:cNvSpPr/>
            <p:nvPr/>
          </p:nvSpPr>
          <p:spPr>
            <a:xfrm>
              <a:off x="7712964" y="3029755"/>
              <a:ext cx="45720" cy="45720"/>
            </a:xfrm>
            <a:custGeom>
              <a:avLst/>
              <a:gdLst>
                <a:gd name="connsiteX0" fmla="*/ 0 w 0"/>
                <a:gd name="connsiteY0" fmla="*/ 1280 h 0"/>
                <a:gd name="connsiteX1" fmla="*/ 9144 w 0"/>
                <a:gd name="connsiteY1" fmla="*/ 5852 h 0"/>
                <a:gd name="connsiteX2" fmla="*/ 0 w 0"/>
                <a:gd name="connsiteY2" fmla="*/ 1280 h 0"/>
              </a:gdLst>
              <a:ahLst/>
              <a:cxnLst>
                <a:cxn ang="0">
                  <a:pos x="connsiteX0" y="connsiteY0"/>
                </a:cxn>
                <a:cxn ang="0">
                  <a:pos x="connsiteX1" y="connsiteY1"/>
                </a:cxn>
                <a:cxn ang="0">
                  <a:pos x="connsiteX2" y="connsiteY2"/>
                </a:cxn>
              </a:cxnLst>
              <a:rect l="l" t="t" r="r" b="b"/>
              <a:pathLst>
                <a:path>
                  <a:moveTo>
                    <a:pt x="0" y="1280"/>
                  </a:moveTo>
                  <a:cubicBezTo>
                    <a:pt x="0" y="5852"/>
                    <a:pt x="4572" y="5852"/>
                    <a:pt x="9144" y="5852"/>
                  </a:cubicBezTo>
                  <a:cubicBezTo>
                    <a:pt x="9144" y="5852"/>
                    <a:pt x="4572" y="-3292"/>
                    <a:pt x="0" y="128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16" name="Freeform: Shape 996">
              <a:extLst>
                <a:ext uri="{FF2B5EF4-FFF2-40B4-BE49-F238E27FC236}">
                  <a16:creationId xmlns:a16="http://schemas.microsoft.com/office/drawing/2014/main" id="{89450065-4387-5E42-A657-53229C4214CF}"/>
                </a:ext>
              </a:extLst>
            </p:cNvPr>
            <p:cNvSpPr/>
            <p:nvPr/>
          </p:nvSpPr>
          <p:spPr>
            <a:xfrm>
              <a:off x="9710930" y="3707691"/>
              <a:ext cx="45720" cy="45720"/>
            </a:xfrm>
            <a:custGeom>
              <a:avLst/>
              <a:gdLst>
                <a:gd name="connsiteX0" fmla="*/ 4572 w 0"/>
                <a:gd name="connsiteY0" fmla="*/ 9144 h 0"/>
                <a:gd name="connsiteX1" fmla="*/ 4572 w 0"/>
                <a:gd name="connsiteY1" fmla="*/ 0 h 0"/>
                <a:gd name="connsiteX2" fmla="*/ 0 w 0"/>
                <a:gd name="connsiteY2" fmla="*/ 0 h 0"/>
                <a:gd name="connsiteX3" fmla="*/ 4572 w 0"/>
                <a:gd name="connsiteY3" fmla="*/ 9144 h 0"/>
              </a:gdLst>
              <a:ahLst/>
              <a:cxnLst>
                <a:cxn ang="0">
                  <a:pos x="connsiteX0" y="connsiteY0"/>
                </a:cxn>
                <a:cxn ang="0">
                  <a:pos x="connsiteX1" y="connsiteY1"/>
                </a:cxn>
                <a:cxn ang="0">
                  <a:pos x="connsiteX2" y="connsiteY2"/>
                </a:cxn>
                <a:cxn ang="0">
                  <a:pos x="connsiteX3" y="connsiteY3"/>
                </a:cxn>
              </a:cxnLst>
              <a:rect l="l" t="t" r="r" b="b"/>
              <a:pathLst>
                <a:path>
                  <a:moveTo>
                    <a:pt x="4572" y="9144"/>
                  </a:moveTo>
                  <a:cubicBezTo>
                    <a:pt x="4572" y="9144"/>
                    <a:pt x="9144" y="0"/>
                    <a:pt x="4572" y="0"/>
                  </a:cubicBezTo>
                  <a:cubicBezTo>
                    <a:pt x="4572" y="0"/>
                    <a:pt x="0" y="0"/>
                    <a:pt x="0" y="0"/>
                  </a:cubicBezTo>
                  <a:cubicBezTo>
                    <a:pt x="4572" y="4572"/>
                    <a:pt x="4572" y="4572"/>
                    <a:pt x="4572" y="914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17" name="Freeform: Shape 997">
              <a:extLst>
                <a:ext uri="{FF2B5EF4-FFF2-40B4-BE49-F238E27FC236}">
                  <a16:creationId xmlns:a16="http://schemas.microsoft.com/office/drawing/2014/main" id="{F64859D5-A97C-8645-AEA1-C04B46611E47}"/>
                </a:ext>
              </a:extLst>
            </p:cNvPr>
            <p:cNvSpPr/>
            <p:nvPr/>
          </p:nvSpPr>
          <p:spPr>
            <a:xfrm>
              <a:off x="9697214" y="369854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4572" y="0"/>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18" name="Freeform: Shape 998">
              <a:extLst>
                <a:ext uri="{FF2B5EF4-FFF2-40B4-BE49-F238E27FC236}">
                  <a16:creationId xmlns:a16="http://schemas.microsoft.com/office/drawing/2014/main" id="{AC36A02D-8F93-BF47-AB13-4D2C728B9F4C}"/>
                </a:ext>
              </a:extLst>
            </p:cNvPr>
            <p:cNvSpPr/>
            <p:nvPr/>
          </p:nvSpPr>
          <p:spPr>
            <a:xfrm>
              <a:off x="10026398" y="3108759"/>
              <a:ext cx="45720" cy="45720"/>
            </a:xfrm>
            <a:custGeom>
              <a:avLst/>
              <a:gdLst>
                <a:gd name="connsiteX0" fmla="*/ 0 w 0"/>
                <a:gd name="connsiteY0" fmla="*/ 0 h 0"/>
                <a:gd name="connsiteX1" fmla="*/ 4572 w 0"/>
                <a:gd name="connsiteY1" fmla="*/ 4572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4572"/>
                    <a:pt x="4572" y="4572"/>
                  </a:cubicBezTo>
                  <a:cubicBezTo>
                    <a:pt x="4572" y="4572"/>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19" name="Freeform: Shape 999">
              <a:extLst>
                <a:ext uri="{FF2B5EF4-FFF2-40B4-BE49-F238E27FC236}">
                  <a16:creationId xmlns:a16="http://schemas.microsoft.com/office/drawing/2014/main" id="{0A1D1EAE-B9C0-2842-91D2-712A02E783D7}"/>
                </a:ext>
              </a:extLst>
            </p:cNvPr>
            <p:cNvSpPr/>
            <p:nvPr/>
          </p:nvSpPr>
          <p:spPr>
            <a:xfrm>
              <a:off x="5897878" y="3565959"/>
              <a:ext cx="45720" cy="45720"/>
            </a:xfrm>
            <a:custGeom>
              <a:avLst/>
              <a:gdLst>
                <a:gd name="connsiteX0" fmla="*/ 0 w 0"/>
                <a:gd name="connsiteY0" fmla="*/ 4572 h 0"/>
                <a:gd name="connsiteX1" fmla="*/ 9144 w 0"/>
                <a:gd name="connsiteY1" fmla="*/ 0 h 0"/>
                <a:gd name="connsiteX2" fmla="*/ 9144 w 0"/>
                <a:gd name="connsiteY2" fmla="*/ 0 h 0"/>
                <a:gd name="connsiteX3" fmla="*/ 0 w 0"/>
                <a:gd name="connsiteY3" fmla="*/ 4572 h 0"/>
              </a:gdLst>
              <a:ahLst/>
              <a:cxnLst>
                <a:cxn ang="0">
                  <a:pos x="connsiteX0" y="connsiteY0"/>
                </a:cxn>
                <a:cxn ang="0">
                  <a:pos x="connsiteX1" y="connsiteY1"/>
                </a:cxn>
                <a:cxn ang="0">
                  <a:pos x="connsiteX2" y="connsiteY2"/>
                </a:cxn>
                <a:cxn ang="0">
                  <a:pos x="connsiteX3" y="connsiteY3"/>
                </a:cxn>
              </a:cxnLst>
              <a:rect l="l" t="t" r="r" b="b"/>
              <a:pathLst>
                <a:path>
                  <a:moveTo>
                    <a:pt x="0" y="4572"/>
                  </a:moveTo>
                  <a:cubicBezTo>
                    <a:pt x="4572" y="4572"/>
                    <a:pt x="4572" y="4572"/>
                    <a:pt x="9144" y="0"/>
                  </a:cubicBezTo>
                  <a:cubicBezTo>
                    <a:pt x="9144" y="0"/>
                    <a:pt x="9144" y="0"/>
                    <a:pt x="9144" y="0"/>
                  </a:cubicBezTo>
                  <a:cubicBezTo>
                    <a:pt x="4572" y="4572"/>
                    <a:pt x="4572" y="4572"/>
                    <a:pt x="0"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20" name="Freeform: Shape 1000">
              <a:extLst>
                <a:ext uri="{FF2B5EF4-FFF2-40B4-BE49-F238E27FC236}">
                  <a16:creationId xmlns:a16="http://schemas.microsoft.com/office/drawing/2014/main" id="{D9842D86-357E-504E-94CD-B286A518E442}"/>
                </a:ext>
              </a:extLst>
            </p:cNvPr>
            <p:cNvSpPr/>
            <p:nvPr/>
          </p:nvSpPr>
          <p:spPr>
            <a:xfrm>
              <a:off x="7301483" y="2457641"/>
              <a:ext cx="137160" cy="45720"/>
            </a:xfrm>
            <a:custGeom>
              <a:avLst/>
              <a:gdLst>
                <a:gd name="connsiteX0" fmla="*/ 164592 w 137160"/>
                <a:gd name="connsiteY0" fmla="*/ 24754 h 45720"/>
                <a:gd name="connsiteX1" fmla="*/ 164592 w 137160"/>
                <a:gd name="connsiteY1" fmla="*/ 24754 h 45720"/>
                <a:gd name="connsiteX2" fmla="*/ 164592 w 137160"/>
                <a:gd name="connsiteY2" fmla="*/ 20182 h 45720"/>
                <a:gd name="connsiteX3" fmla="*/ 155448 w 137160"/>
                <a:gd name="connsiteY3" fmla="*/ 20182 h 45720"/>
                <a:gd name="connsiteX4" fmla="*/ 155448 w 137160"/>
                <a:gd name="connsiteY4" fmla="*/ 15610 h 45720"/>
                <a:gd name="connsiteX5" fmla="*/ 146304 w 137160"/>
                <a:gd name="connsiteY5" fmla="*/ 15610 h 45720"/>
                <a:gd name="connsiteX6" fmla="*/ 146304 w 137160"/>
                <a:gd name="connsiteY6" fmla="*/ 6466 h 45720"/>
                <a:gd name="connsiteX7" fmla="*/ 155448 w 137160"/>
                <a:gd name="connsiteY7" fmla="*/ 1894 h 45720"/>
                <a:gd name="connsiteX8" fmla="*/ 155448 w 137160"/>
                <a:gd name="connsiteY8" fmla="*/ 1894 h 45720"/>
                <a:gd name="connsiteX9" fmla="*/ 141732 w 137160"/>
                <a:gd name="connsiteY9" fmla="*/ 6466 h 45720"/>
                <a:gd name="connsiteX10" fmla="*/ 137160 w 137160"/>
                <a:gd name="connsiteY10" fmla="*/ 1894 h 45720"/>
                <a:gd name="connsiteX11" fmla="*/ 128016 w 137160"/>
                <a:gd name="connsiteY11" fmla="*/ 1894 h 45720"/>
                <a:gd name="connsiteX12" fmla="*/ 123444 w 137160"/>
                <a:gd name="connsiteY12" fmla="*/ 11038 h 45720"/>
                <a:gd name="connsiteX13" fmla="*/ 109728 w 137160"/>
                <a:gd name="connsiteY13" fmla="*/ 15610 h 45720"/>
                <a:gd name="connsiteX14" fmla="*/ 100584 w 137160"/>
                <a:gd name="connsiteY14" fmla="*/ 11038 h 45720"/>
                <a:gd name="connsiteX15" fmla="*/ 100584 w 137160"/>
                <a:gd name="connsiteY15" fmla="*/ 20182 h 45720"/>
                <a:gd name="connsiteX16" fmla="*/ 91440 w 137160"/>
                <a:gd name="connsiteY16" fmla="*/ 11038 h 45720"/>
                <a:gd name="connsiteX17" fmla="*/ 82296 w 137160"/>
                <a:gd name="connsiteY17" fmla="*/ 15610 h 45720"/>
                <a:gd name="connsiteX18" fmla="*/ 73152 w 137160"/>
                <a:gd name="connsiteY18" fmla="*/ 11038 h 45720"/>
                <a:gd name="connsiteX19" fmla="*/ 64008 w 137160"/>
                <a:gd name="connsiteY19" fmla="*/ 20182 h 45720"/>
                <a:gd name="connsiteX20" fmla="*/ 64008 w 137160"/>
                <a:gd name="connsiteY20" fmla="*/ 20182 h 45720"/>
                <a:gd name="connsiteX21" fmla="*/ 64008 w 137160"/>
                <a:gd name="connsiteY21" fmla="*/ 24754 h 45720"/>
                <a:gd name="connsiteX22" fmla="*/ 54864 w 137160"/>
                <a:gd name="connsiteY22" fmla="*/ 24754 h 45720"/>
                <a:gd name="connsiteX23" fmla="*/ 50292 w 137160"/>
                <a:gd name="connsiteY23" fmla="*/ 24754 h 45720"/>
                <a:gd name="connsiteX24" fmla="*/ 45720 w 137160"/>
                <a:gd name="connsiteY24" fmla="*/ 15610 h 45720"/>
                <a:gd name="connsiteX25" fmla="*/ 45720 w 137160"/>
                <a:gd name="connsiteY25" fmla="*/ 6466 h 45720"/>
                <a:gd name="connsiteX26" fmla="*/ 27432 w 137160"/>
                <a:gd name="connsiteY26" fmla="*/ 1894 h 45720"/>
                <a:gd name="connsiteX27" fmla="*/ 32004 w 137160"/>
                <a:gd name="connsiteY27" fmla="*/ 1894 h 45720"/>
                <a:gd name="connsiteX28" fmla="*/ 32004 w 137160"/>
                <a:gd name="connsiteY28" fmla="*/ 1894 h 45720"/>
                <a:gd name="connsiteX29" fmla="*/ 36576 w 137160"/>
                <a:gd name="connsiteY29" fmla="*/ 6466 h 45720"/>
                <a:gd name="connsiteX30" fmla="*/ 27432 w 137160"/>
                <a:gd name="connsiteY30" fmla="*/ 1894 h 45720"/>
                <a:gd name="connsiteX31" fmla="*/ 18288 w 137160"/>
                <a:gd name="connsiteY31" fmla="*/ 1894 h 45720"/>
                <a:gd name="connsiteX32" fmla="*/ 13716 w 137160"/>
                <a:gd name="connsiteY32" fmla="*/ 6466 h 45720"/>
                <a:gd name="connsiteX33" fmla="*/ 18288 w 137160"/>
                <a:gd name="connsiteY33" fmla="*/ 6466 h 45720"/>
                <a:gd name="connsiteX34" fmla="*/ 18288 w 137160"/>
                <a:gd name="connsiteY34" fmla="*/ 6466 h 45720"/>
                <a:gd name="connsiteX35" fmla="*/ 18288 w 137160"/>
                <a:gd name="connsiteY35" fmla="*/ 6466 h 45720"/>
                <a:gd name="connsiteX36" fmla="*/ 9144 w 137160"/>
                <a:gd name="connsiteY36" fmla="*/ 6466 h 45720"/>
                <a:gd name="connsiteX37" fmla="*/ 9144 w 137160"/>
                <a:gd name="connsiteY37" fmla="*/ 11038 h 45720"/>
                <a:gd name="connsiteX38" fmla="*/ 0 w 137160"/>
                <a:gd name="connsiteY38" fmla="*/ 15610 h 45720"/>
                <a:gd name="connsiteX39" fmla="*/ 13716 w 137160"/>
                <a:gd name="connsiteY39" fmla="*/ 15610 h 45720"/>
                <a:gd name="connsiteX40" fmla="*/ 27432 w 137160"/>
                <a:gd name="connsiteY40" fmla="*/ 11038 h 45720"/>
                <a:gd name="connsiteX41" fmla="*/ 27432 w 137160"/>
                <a:gd name="connsiteY41" fmla="*/ 11038 h 45720"/>
                <a:gd name="connsiteX42" fmla="*/ 41148 w 137160"/>
                <a:gd name="connsiteY42" fmla="*/ 11038 h 45720"/>
                <a:gd name="connsiteX43" fmla="*/ 27432 w 137160"/>
                <a:gd name="connsiteY43" fmla="*/ 15610 h 45720"/>
                <a:gd name="connsiteX44" fmla="*/ 41148 w 137160"/>
                <a:gd name="connsiteY44" fmla="*/ 15610 h 45720"/>
                <a:gd name="connsiteX45" fmla="*/ 22860 w 137160"/>
                <a:gd name="connsiteY45" fmla="*/ 20182 h 45720"/>
                <a:gd name="connsiteX46" fmla="*/ 9144 w 137160"/>
                <a:gd name="connsiteY46" fmla="*/ 20182 h 45720"/>
                <a:gd name="connsiteX47" fmla="*/ 9144 w 137160"/>
                <a:gd name="connsiteY47" fmla="*/ 24754 h 45720"/>
                <a:gd name="connsiteX48" fmla="*/ 18288 w 137160"/>
                <a:gd name="connsiteY48" fmla="*/ 24754 h 45720"/>
                <a:gd name="connsiteX49" fmla="*/ 36576 w 137160"/>
                <a:gd name="connsiteY49" fmla="*/ 24754 h 45720"/>
                <a:gd name="connsiteX50" fmla="*/ 36576 w 137160"/>
                <a:gd name="connsiteY50" fmla="*/ 29326 h 45720"/>
                <a:gd name="connsiteX51" fmla="*/ 41148 w 137160"/>
                <a:gd name="connsiteY51" fmla="*/ 33898 h 45720"/>
                <a:gd name="connsiteX52" fmla="*/ 45720 w 137160"/>
                <a:gd name="connsiteY52" fmla="*/ 29326 h 45720"/>
                <a:gd name="connsiteX53" fmla="*/ 41148 w 137160"/>
                <a:gd name="connsiteY53" fmla="*/ 33898 h 45720"/>
                <a:gd name="connsiteX54" fmla="*/ 45720 w 137160"/>
                <a:gd name="connsiteY54" fmla="*/ 33898 h 45720"/>
                <a:gd name="connsiteX55" fmla="*/ 45720 w 137160"/>
                <a:gd name="connsiteY55" fmla="*/ 33898 h 45720"/>
                <a:gd name="connsiteX56" fmla="*/ 36576 w 137160"/>
                <a:gd name="connsiteY56" fmla="*/ 38470 h 45720"/>
                <a:gd name="connsiteX57" fmla="*/ 27432 w 137160"/>
                <a:gd name="connsiteY57" fmla="*/ 43042 h 45720"/>
                <a:gd name="connsiteX58" fmla="*/ 54864 w 137160"/>
                <a:gd name="connsiteY58" fmla="*/ 38470 h 45720"/>
                <a:gd name="connsiteX59" fmla="*/ 54864 w 137160"/>
                <a:gd name="connsiteY59" fmla="*/ 38470 h 45720"/>
                <a:gd name="connsiteX60" fmla="*/ 64008 w 137160"/>
                <a:gd name="connsiteY60" fmla="*/ 38470 h 45720"/>
                <a:gd name="connsiteX61" fmla="*/ 64008 w 137160"/>
                <a:gd name="connsiteY61" fmla="*/ 38470 h 45720"/>
                <a:gd name="connsiteX62" fmla="*/ 100584 w 137160"/>
                <a:gd name="connsiteY62" fmla="*/ 43042 h 45720"/>
                <a:gd name="connsiteX63" fmla="*/ 105156 w 137160"/>
                <a:gd name="connsiteY63" fmla="*/ 38470 h 45720"/>
                <a:gd name="connsiteX64" fmla="*/ 123444 w 137160"/>
                <a:gd name="connsiteY64" fmla="*/ 38470 h 45720"/>
                <a:gd name="connsiteX65" fmla="*/ 141732 w 137160"/>
                <a:gd name="connsiteY65" fmla="*/ 29326 h 45720"/>
                <a:gd name="connsiteX66" fmla="*/ 155448 w 137160"/>
                <a:gd name="connsiteY66" fmla="*/ 29326 h 45720"/>
                <a:gd name="connsiteX67" fmla="*/ 164592 w 137160"/>
                <a:gd name="connsiteY67" fmla="*/ 20182 h 45720"/>
                <a:gd name="connsiteX68" fmla="*/ 173736 w 137160"/>
                <a:gd name="connsiteY68" fmla="*/ 15610 h 45720"/>
                <a:gd name="connsiteX69" fmla="*/ 178308 w 137160"/>
                <a:gd name="connsiteY69" fmla="*/ 15610 h 45720"/>
                <a:gd name="connsiteX70" fmla="*/ 173736 w 137160"/>
                <a:gd name="connsiteY70" fmla="*/ 15610 h 45720"/>
                <a:gd name="connsiteX71" fmla="*/ 164592 w 137160"/>
                <a:gd name="connsiteY71" fmla="*/ 24754 h 45720"/>
                <a:gd name="connsiteX72" fmla="*/ 164592 w 137160"/>
                <a:gd name="connsiteY72" fmla="*/ 24754 h 45720"/>
                <a:gd name="connsiteX73" fmla="*/ 36576 w 137160"/>
                <a:gd name="connsiteY73" fmla="*/ 38470 h 45720"/>
                <a:gd name="connsiteX74" fmla="*/ 36576 w 137160"/>
                <a:gd name="connsiteY74" fmla="*/ 38470 h 45720"/>
                <a:gd name="connsiteX75" fmla="*/ 36576 w 137160"/>
                <a:gd name="connsiteY75" fmla="*/ 38470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37160" h="45720">
                  <a:moveTo>
                    <a:pt x="164592" y="24754"/>
                  </a:moveTo>
                  <a:cubicBezTo>
                    <a:pt x="164592" y="24754"/>
                    <a:pt x="164592" y="24754"/>
                    <a:pt x="164592" y="24754"/>
                  </a:cubicBezTo>
                  <a:cubicBezTo>
                    <a:pt x="164592" y="20182"/>
                    <a:pt x="160020" y="20182"/>
                    <a:pt x="164592" y="20182"/>
                  </a:cubicBezTo>
                  <a:cubicBezTo>
                    <a:pt x="160020" y="20182"/>
                    <a:pt x="160020" y="15610"/>
                    <a:pt x="155448" y="20182"/>
                  </a:cubicBezTo>
                  <a:cubicBezTo>
                    <a:pt x="155448" y="20182"/>
                    <a:pt x="155448" y="20182"/>
                    <a:pt x="155448" y="15610"/>
                  </a:cubicBezTo>
                  <a:cubicBezTo>
                    <a:pt x="150876" y="15610"/>
                    <a:pt x="150876" y="15610"/>
                    <a:pt x="146304" y="15610"/>
                  </a:cubicBezTo>
                  <a:cubicBezTo>
                    <a:pt x="150876" y="11038"/>
                    <a:pt x="150876" y="11038"/>
                    <a:pt x="146304" y="6466"/>
                  </a:cubicBezTo>
                  <a:cubicBezTo>
                    <a:pt x="146304" y="6466"/>
                    <a:pt x="150876" y="1894"/>
                    <a:pt x="155448" y="1894"/>
                  </a:cubicBezTo>
                  <a:cubicBezTo>
                    <a:pt x="155448" y="1894"/>
                    <a:pt x="155448" y="1894"/>
                    <a:pt x="155448" y="1894"/>
                  </a:cubicBezTo>
                  <a:cubicBezTo>
                    <a:pt x="150876" y="1894"/>
                    <a:pt x="141732" y="6466"/>
                    <a:pt x="141732" y="6466"/>
                  </a:cubicBezTo>
                  <a:cubicBezTo>
                    <a:pt x="141732" y="6466"/>
                    <a:pt x="141732" y="1894"/>
                    <a:pt x="137160" y="1894"/>
                  </a:cubicBezTo>
                  <a:cubicBezTo>
                    <a:pt x="132588" y="1894"/>
                    <a:pt x="132588" y="1894"/>
                    <a:pt x="128016" y="1894"/>
                  </a:cubicBezTo>
                  <a:cubicBezTo>
                    <a:pt x="123444" y="1894"/>
                    <a:pt x="123444" y="6466"/>
                    <a:pt x="123444" y="11038"/>
                  </a:cubicBezTo>
                  <a:cubicBezTo>
                    <a:pt x="114300" y="6466"/>
                    <a:pt x="114300" y="11038"/>
                    <a:pt x="109728" y="15610"/>
                  </a:cubicBezTo>
                  <a:cubicBezTo>
                    <a:pt x="109728" y="11038"/>
                    <a:pt x="100584" y="6466"/>
                    <a:pt x="100584" y="11038"/>
                  </a:cubicBezTo>
                  <a:cubicBezTo>
                    <a:pt x="100584" y="15610"/>
                    <a:pt x="100584" y="15610"/>
                    <a:pt x="100584" y="20182"/>
                  </a:cubicBezTo>
                  <a:cubicBezTo>
                    <a:pt x="100584" y="15610"/>
                    <a:pt x="96012" y="11038"/>
                    <a:pt x="91440" y="11038"/>
                  </a:cubicBezTo>
                  <a:cubicBezTo>
                    <a:pt x="86868" y="11038"/>
                    <a:pt x="82296" y="15610"/>
                    <a:pt x="82296" y="15610"/>
                  </a:cubicBezTo>
                  <a:cubicBezTo>
                    <a:pt x="82296" y="24754"/>
                    <a:pt x="73152" y="11038"/>
                    <a:pt x="73152" y="11038"/>
                  </a:cubicBezTo>
                  <a:cubicBezTo>
                    <a:pt x="64008" y="6466"/>
                    <a:pt x="68580" y="20182"/>
                    <a:pt x="64008" y="20182"/>
                  </a:cubicBezTo>
                  <a:cubicBezTo>
                    <a:pt x="64008" y="20182"/>
                    <a:pt x="64008" y="20182"/>
                    <a:pt x="64008" y="20182"/>
                  </a:cubicBezTo>
                  <a:cubicBezTo>
                    <a:pt x="64008" y="20182"/>
                    <a:pt x="64008" y="20182"/>
                    <a:pt x="64008" y="24754"/>
                  </a:cubicBezTo>
                  <a:cubicBezTo>
                    <a:pt x="59436" y="20182"/>
                    <a:pt x="59436" y="20182"/>
                    <a:pt x="54864" y="24754"/>
                  </a:cubicBezTo>
                  <a:cubicBezTo>
                    <a:pt x="54864" y="24754"/>
                    <a:pt x="54864" y="24754"/>
                    <a:pt x="50292" y="24754"/>
                  </a:cubicBezTo>
                  <a:cubicBezTo>
                    <a:pt x="50292" y="20182"/>
                    <a:pt x="45720" y="20182"/>
                    <a:pt x="45720" y="15610"/>
                  </a:cubicBezTo>
                  <a:cubicBezTo>
                    <a:pt x="54864" y="15610"/>
                    <a:pt x="45720" y="6466"/>
                    <a:pt x="45720" y="6466"/>
                  </a:cubicBezTo>
                  <a:cubicBezTo>
                    <a:pt x="45720" y="1894"/>
                    <a:pt x="27432" y="-2678"/>
                    <a:pt x="27432" y="1894"/>
                  </a:cubicBezTo>
                  <a:cubicBezTo>
                    <a:pt x="27432" y="1894"/>
                    <a:pt x="27432" y="1894"/>
                    <a:pt x="32004" y="1894"/>
                  </a:cubicBezTo>
                  <a:cubicBezTo>
                    <a:pt x="32004" y="1894"/>
                    <a:pt x="32004" y="1894"/>
                    <a:pt x="32004" y="1894"/>
                  </a:cubicBezTo>
                  <a:cubicBezTo>
                    <a:pt x="32004" y="1894"/>
                    <a:pt x="41148" y="6466"/>
                    <a:pt x="36576" y="6466"/>
                  </a:cubicBezTo>
                  <a:cubicBezTo>
                    <a:pt x="36576" y="6466"/>
                    <a:pt x="32004" y="1894"/>
                    <a:pt x="27432" y="1894"/>
                  </a:cubicBezTo>
                  <a:cubicBezTo>
                    <a:pt x="22860" y="-2678"/>
                    <a:pt x="22860" y="6466"/>
                    <a:pt x="18288" y="1894"/>
                  </a:cubicBezTo>
                  <a:cubicBezTo>
                    <a:pt x="18288" y="6466"/>
                    <a:pt x="18288" y="6466"/>
                    <a:pt x="13716" y="6466"/>
                  </a:cubicBezTo>
                  <a:cubicBezTo>
                    <a:pt x="13716" y="6466"/>
                    <a:pt x="18288" y="6466"/>
                    <a:pt x="18288" y="6466"/>
                  </a:cubicBezTo>
                  <a:lnTo>
                    <a:pt x="18288" y="6466"/>
                  </a:lnTo>
                  <a:cubicBezTo>
                    <a:pt x="18288" y="6466"/>
                    <a:pt x="18288" y="6466"/>
                    <a:pt x="18288" y="6466"/>
                  </a:cubicBezTo>
                  <a:cubicBezTo>
                    <a:pt x="13716" y="6466"/>
                    <a:pt x="13716" y="1894"/>
                    <a:pt x="9144" y="6466"/>
                  </a:cubicBezTo>
                  <a:cubicBezTo>
                    <a:pt x="9144" y="6466"/>
                    <a:pt x="9144" y="6466"/>
                    <a:pt x="9144" y="11038"/>
                  </a:cubicBezTo>
                  <a:cubicBezTo>
                    <a:pt x="4572" y="11038"/>
                    <a:pt x="4572" y="11038"/>
                    <a:pt x="0" y="15610"/>
                  </a:cubicBezTo>
                  <a:cubicBezTo>
                    <a:pt x="4572" y="15610"/>
                    <a:pt x="9144" y="15610"/>
                    <a:pt x="13716" y="15610"/>
                  </a:cubicBezTo>
                  <a:cubicBezTo>
                    <a:pt x="18288" y="15610"/>
                    <a:pt x="22860" y="11038"/>
                    <a:pt x="27432" y="11038"/>
                  </a:cubicBezTo>
                  <a:cubicBezTo>
                    <a:pt x="27432" y="11038"/>
                    <a:pt x="27432" y="11038"/>
                    <a:pt x="27432" y="11038"/>
                  </a:cubicBezTo>
                  <a:cubicBezTo>
                    <a:pt x="27432" y="11038"/>
                    <a:pt x="36576" y="11038"/>
                    <a:pt x="41148" y="11038"/>
                  </a:cubicBezTo>
                  <a:cubicBezTo>
                    <a:pt x="36576" y="11038"/>
                    <a:pt x="32004" y="15610"/>
                    <a:pt x="27432" y="15610"/>
                  </a:cubicBezTo>
                  <a:cubicBezTo>
                    <a:pt x="32004" y="15610"/>
                    <a:pt x="36576" y="15610"/>
                    <a:pt x="41148" y="15610"/>
                  </a:cubicBezTo>
                  <a:cubicBezTo>
                    <a:pt x="36576" y="20182"/>
                    <a:pt x="27432" y="11038"/>
                    <a:pt x="22860" y="20182"/>
                  </a:cubicBezTo>
                  <a:cubicBezTo>
                    <a:pt x="22860" y="20182"/>
                    <a:pt x="13716" y="20182"/>
                    <a:pt x="9144" y="20182"/>
                  </a:cubicBezTo>
                  <a:cubicBezTo>
                    <a:pt x="9144" y="20182"/>
                    <a:pt x="4572" y="20182"/>
                    <a:pt x="9144" y="24754"/>
                  </a:cubicBezTo>
                  <a:cubicBezTo>
                    <a:pt x="9144" y="24754"/>
                    <a:pt x="13716" y="24754"/>
                    <a:pt x="18288" y="24754"/>
                  </a:cubicBezTo>
                  <a:cubicBezTo>
                    <a:pt x="22860" y="24754"/>
                    <a:pt x="27432" y="24754"/>
                    <a:pt x="36576" y="24754"/>
                  </a:cubicBezTo>
                  <a:cubicBezTo>
                    <a:pt x="36576" y="24754"/>
                    <a:pt x="36576" y="24754"/>
                    <a:pt x="36576" y="29326"/>
                  </a:cubicBezTo>
                  <a:cubicBezTo>
                    <a:pt x="36576" y="29326"/>
                    <a:pt x="41148" y="33898"/>
                    <a:pt x="41148" y="33898"/>
                  </a:cubicBezTo>
                  <a:cubicBezTo>
                    <a:pt x="41148" y="33898"/>
                    <a:pt x="41148" y="33898"/>
                    <a:pt x="45720" y="29326"/>
                  </a:cubicBezTo>
                  <a:cubicBezTo>
                    <a:pt x="41148" y="29326"/>
                    <a:pt x="41148" y="33898"/>
                    <a:pt x="41148" y="33898"/>
                  </a:cubicBezTo>
                  <a:cubicBezTo>
                    <a:pt x="41148" y="33898"/>
                    <a:pt x="41148" y="33898"/>
                    <a:pt x="45720" y="33898"/>
                  </a:cubicBezTo>
                  <a:cubicBezTo>
                    <a:pt x="45720" y="33898"/>
                    <a:pt x="45720" y="33898"/>
                    <a:pt x="45720" y="33898"/>
                  </a:cubicBezTo>
                  <a:cubicBezTo>
                    <a:pt x="41148" y="33898"/>
                    <a:pt x="41148" y="33898"/>
                    <a:pt x="36576" y="38470"/>
                  </a:cubicBezTo>
                  <a:cubicBezTo>
                    <a:pt x="32004" y="38470"/>
                    <a:pt x="27432" y="33898"/>
                    <a:pt x="27432" y="43042"/>
                  </a:cubicBezTo>
                  <a:cubicBezTo>
                    <a:pt x="36576" y="43042"/>
                    <a:pt x="45720" y="38470"/>
                    <a:pt x="54864" y="38470"/>
                  </a:cubicBezTo>
                  <a:cubicBezTo>
                    <a:pt x="54864" y="38470"/>
                    <a:pt x="54864" y="38470"/>
                    <a:pt x="54864" y="38470"/>
                  </a:cubicBezTo>
                  <a:cubicBezTo>
                    <a:pt x="54864" y="38470"/>
                    <a:pt x="59436" y="38470"/>
                    <a:pt x="64008" y="38470"/>
                  </a:cubicBezTo>
                  <a:cubicBezTo>
                    <a:pt x="64008" y="38470"/>
                    <a:pt x="64008" y="38470"/>
                    <a:pt x="64008" y="38470"/>
                  </a:cubicBezTo>
                  <a:cubicBezTo>
                    <a:pt x="68580" y="47614"/>
                    <a:pt x="91440" y="47614"/>
                    <a:pt x="100584" y="43042"/>
                  </a:cubicBezTo>
                  <a:cubicBezTo>
                    <a:pt x="105156" y="43042"/>
                    <a:pt x="105156" y="38470"/>
                    <a:pt x="105156" y="38470"/>
                  </a:cubicBezTo>
                  <a:cubicBezTo>
                    <a:pt x="109728" y="38470"/>
                    <a:pt x="118872" y="38470"/>
                    <a:pt x="123444" y="38470"/>
                  </a:cubicBezTo>
                  <a:cubicBezTo>
                    <a:pt x="128016" y="38470"/>
                    <a:pt x="137160" y="33898"/>
                    <a:pt x="141732" y="29326"/>
                  </a:cubicBezTo>
                  <a:cubicBezTo>
                    <a:pt x="146304" y="24754"/>
                    <a:pt x="150876" y="29326"/>
                    <a:pt x="155448" y="29326"/>
                  </a:cubicBezTo>
                  <a:cubicBezTo>
                    <a:pt x="160020" y="29326"/>
                    <a:pt x="160020" y="24754"/>
                    <a:pt x="164592" y="20182"/>
                  </a:cubicBezTo>
                  <a:cubicBezTo>
                    <a:pt x="164592" y="20182"/>
                    <a:pt x="178308" y="15610"/>
                    <a:pt x="173736" y="15610"/>
                  </a:cubicBezTo>
                  <a:cubicBezTo>
                    <a:pt x="173736" y="15610"/>
                    <a:pt x="178308" y="15610"/>
                    <a:pt x="178308" y="15610"/>
                  </a:cubicBezTo>
                  <a:cubicBezTo>
                    <a:pt x="178308" y="15610"/>
                    <a:pt x="173736" y="15610"/>
                    <a:pt x="173736" y="15610"/>
                  </a:cubicBezTo>
                  <a:cubicBezTo>
                    <a:pt x="164592" y="29326"/>
                    <a:pt x="169164" y="29326"/>
                    <a:pt x="164592" y="24754"/>
                  </a:cubicBezTo>
                  <a:cubicBezTo>
                    <a:pt x="164592" y="24754"/>
                    <a:pt x="164592" y="24754"/>
                    <a:pt x="164592" y="24754"/>
                  </a:cubicBezTo>
                  <a:close/>
                  <a:moveTo>
                    <a:pt x="36576" y="38470"/>
                  </a:moveTo>
                  <a:cubicBezTo>
                    <a:pt x="36576" y="38470"/>
                    <a:pt x="36576" y="38470"/>
                    <a:pt x="36576" y="38470"/>
                  </a:cubicBezTo>
                  <a:lnTo>
                    <a:pt x="36576" y="3847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21" name="Freeform: Shape 1001">
              <a:extLst>
                <a:ext uri="{FF2B5EF4-FFF2-40B4-BE49-F238E27FC236}">
                  <a16:creationId xmlns:a16="http://schemas.microsoft.com/office/drawing/2014/main" id="{B080666A-8CC5-7141-AC7B-AE03C235DB3D}"/>
                </a:ext>
              </a:extLst>
            </p:cNvPr>
            <p:cNvSpPr/>
            <p:nvPr/>
          </p:nvSpPr>
          <p:spPr>
            <a:xfrm>
              <a:off x="6524243" y="5208450"/>
              <a:ext cx="45720" cy="45720"/>
            </a:xfrm>
            <a:custGeom>
              <a:avLst/>
              <a:gdLst>
                <a:gd name="connsiteX0" fmla="*/ 0 w 0"/>
                <a:gd name="connsiteY0" fmla="*/ 3429 h 0"/>
                <a:gd name="connsiteX1" fmla="*/ 4572 w 0"/>
                <a:gd name="connsiteY1" fmla="*/ 8001 h 0"/>
                <a:gd name="connsiteX2" fmla="*/ 4572 w 0"/>
                <a:gd name="connsiteY2" fmla="*/ 3429 h 0"/>
                <a:gd name="connsiteX3" fmla="*/ 0 w 0"/>
                <a:gd name="connsiteY3" fmla="*/ 3429 h 0"/>
              </a:gdLst>
              <a:ahLst/>
              <a:cxnLst>
                <a:cxn ang="0">
                  <a:pos x="connsiteX0" y="connsiteY0"/>
                </a:cxn>
                <a:cxn ang="0">
                  <a:pos x="connsiteX1" y="connsiteY1"/>
                </a:cxn>
                <a:cxn ang="0">
                  <a:pos x="connsiteX2" y="connsiteY2"/>
                </a:cxn>
                <a:cxn ang="0">
                  <a:pos x="connsiteX3" y="connsiteY3"/>
                </a:cxn>
              </a:cxnLst>
              <a:rect l="l" t="t" r="r" b="b"/>
              <a:pathLst>
                <a:path>
                  <a:moveTo>
                    <a:pt x="0" y="3429"/>
                  </a:moveTo>
                  <a:cubicBezTo>
                    <a:pt x="0" y="3429"/>
                    <a:pt x="4572" y="8001"/>
                    <a:pt x="4572" y="8001"/>
                  </a:cubicBezTo>
                  <a:cubicBezTo>
                    <a:pt x="4572" y="8001"/>
                    <a:pt x="4572" y="8001"/>
                    <a:pt x="4572" y="3429"/>
                  </a:cubicBezTo>
                  <a:cubicBezTo>
                    <a:pt x="4572" y="-1143"/>
                    <a:pt x="0" y="-1143"/>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22" name="Freeform: Shape 1002">
              <a:extLst>
                <a:ext uri="{FF2B5EF4-FFF2-40B4-BE49-F238E27FC236}">
                  <a16:creationId xmlns:a16="http://schemas.microsoft.com/office/drawing/2014/main" id="{0115E66C-998E-6F4C-89E2-3BFD291AE09C}"/>
                </a:ext>
              </a:extLst>
            </p:cNvPr>
            <p:cNvSpPr/>
            <p:nvPr/>
          </p:nvSpPr>
          <p:spPr>
            <a:xfrm>
              <a:off x="6528815" y="5206027"/>
              <a:ext cx="45720" cy="45720"/>
            </a:xfrm>
            <a:custGeom>
              <a:avLst/>
              <a:gdLst>
                <a:gd name="connsiteX0" fmla="*/ 0 w 0"/>
                <a:gd name="connsiteY0" fmla="*/ 1280 h 0"/>
                <a:gd name="connsiteX1" fmla="*/ 4572 w 0"/>
                <a:gd name="connsiteY1" fmla="*/ 1280 h 0"/>
                <a:gd name="connsiteX2" fmla="*/ 0 w 0"/>
                <a:gd name="connsiteY2" fmla="*/ 1280 h 0"/>
                <a:gd name="connsiteX3" fmla="*/ 9144 w 0"/>
                <a:gd name="connsiteY3" fmla="*/ 5852 h 0"/>
                <a:gd name="connsiteX4" fmla="*/ 9144 w 0"/>
                <a:gd name="connsiteY4" fmla="*/ 5852 h 0"/>
                <a:gd name="connsiteX5" fmla="*/ 9144 w 0"/>
                <a:gd name="connsiteY5" fmla="*/ 5852 h 0"/>
                <a:gd name="connsiteX6" fmla="*/ 9144 w 0"/>
                <a:gd name="connsiteY6" fmla="*/ 5852 h 0"/>
                <a:gd name="connsiteX7" fmla="*/ 9144 w 0"/>
                <a:gd name="connsiteY7" fmla="*/ 5852 h 0"/>
                <a:gd name="connsiteX8" fmla="*/ 0 w 0"/>
                <a:gd name="connsiteY8" fmla="*/ 128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a:moveTo>
                    <a:pt x="0" y="1280"/>
                  </a:moveTo>
                  <a:cubicBezTo>
                    <a:pt x="0" y="1280"/>
                    <a:pt x="4572" y="1280"/>
                    <a:pt x="4572" y="1280"/>
                  </a:cubicBezTo>
                  <a:cubicBezTo>
                    <a:pt x="4572" y="5852"/>
                    <a:pt x="4572" y="5852"/>
                    <a:pt x="0" y="1280"/>
                  </a:cubicBezTo>
                  <a:cubicBezTo>
                    <a:pt x="4572" y="5852"/>
                    <a:pt x="9144" y="5852"/>
                    <a:pt x="9144" y="5852"/>
                  </a:cubicBezTo>
                  <a:cubicBezTo>
                    <a:pt x="9144" y="5852"/>
                    <a:pt x="9144" y="5852"/>
                    <a:pt x="9144" y="5852"/>
                  </a:cubicBezTo>
                  <a:cubicBezTo>
                    <a:pt x="9144" y="5852"/>
                    <a:pt x="9144" y="5852"/>
                    <a:pt x="9144" y="5852"/>
                  </a:cubicBezTo>
                  <a:cubicBezTo>
                    <a:pt x="9144" y="5852"/>
                    <a:pt x="9144" y="5852"/>
                    <a:pt x="9144" y="5852"/>
                  </a:cubicBezTo>
                  <a:cubicBezTo>
                    <a:pt x="9144" y="5852"/>
                    <a:pt x="9144" y="5852"/>
                    <a:pt x="9144" y="5852"/>
                  </a:cubicBezTo>
                  <a:cubicBezTo>
                    <a:pt x="4572" y="5852"/>
                    <a:pt x="0" y="-3292"/>
                    <a:pt x="0" y="128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23" name="Freeform: Shape 1003">
              <a:extLst>
                <a:ext uri="{FF2B5EF4-FFF2-40B4-BE49-F238E27FC236}">
                  <a16:creationId xmlns:a16="http://schemas.microsoft.com/office/drawing/2014/main" id="{323B6436-D00A-004D-B792-6E2128E1B749}"/>
                </a:ext>
              </a:extLst>
            </p:cNvPr>
            <p:cNvSpPr/>
            <p:nvPr/>
          </p:nvSpPr>
          <p:spPr>
            <a:xfrm>
              <a:off x="6524243" y="5203878"/>
              <a:ext cx="45720" cy="45720"/>
            </a:xfrm>
            <a:custGeom>
              <a:avLst/>
              <a:gdLst>
                <a:gd name="connsiteX0" fmla="*/ 0 w 0"/>
                <a:gd name="connsiteY0" fmla="*/ 3429 h 0"/>
                <a:gd name="connsiteX1" fmla="*/ 0 w 0"/>
                <a:gd name="connsiteY1" fmla="*/ 3429 h 0"/>
                <a:gd name="connsiteX2" fmla="*/ 0 w 0"/>
                <a:gd name="connsiteY2" fmla="*/ 3429 h 0"/>
              </a:gdLst>
              <a:ahLst/>
              <a:cxnLst>
                <a:cxn ang="0">
                  <a:pos x="connsiteX0" y="connsiteY0"/>
                </a:cxn>
                <a:cxn ang="0">
                  <a:pos x="connsiteX1" y="connsiteY1"/>
                </a:cxn>
                <a:cxn ang="0">
                  <a:pos x="connsiteX2" y="connsiteY2"/>
                </a:cxn>
              </a:cxnLst>
              <a:rect l="l" t="t" r="r" b="b"/>
              <a:pathLst>
                <a:path>
                  <a:moveTo>
                    <a:pt x="0" y="3429"/>
                  </a:moveTo>
                  <a:cubicBezTo>
                    <a:pt x="0" y="3429"/>
                    <a:pt x="0" y="-1143"/>
                    <a:pt x="0" y="3429"/>
                  </a:cubicBezTo>
                  <a:cubicBezTo>
                    <a:pt x="0" y="-1143"/>
                    <a:pt x="0" y="-1143"/>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24" name="Freeform: Shape 1004">
              <a:extLst>
                <a:ext uri="{FF2B5EF4-FFF2-40B4-BE49-F238E27FC236}">
                  <a16:creationId xmlns:a16="http://schemas.microsoft.com/office/drawing/2014/main" id="{98CFC643-57E4-1E4E-9174-041AFD72B45C}"/>
                </a:ext>
              </a:extLst>
            </p:cNvPr>
            <p:cNvSpPr/>
            <p:nvPr/>
          </p:nvSpPr>
          <p:spPr>
            <a:xfrm>
              <a:off x="6528815" y="5196131"/>
              <a:ext cx="45720" cy="45720"/>
            </a:xfrm>
            <a:custGeom>
              <a:avLst/>
              <a:gdLst>
                <a:gd name="connsiteX0" fmla="*/ 4572 w 0"/>
                <a:gd name="connsiteY0" fmla="*/ 2032 h 0"/>
                <a:gd name="connsiteX1" fmla="*/ 0 w 0"/>
                <a:gd name="connsiteY1" fmla="*/ 2032 h 0"/>
                <a:gd name="connsiteX2" fmla="*/ 4572 w 0"/>
                <a:gd name="connsiteY2" fmla="*/ 2032 h 0"/>
              </a:gdLst>
              <a:ahLst/>
              <a:cxnLst>
                <a:cxn ang="0">
                  <a:pos x="connsiteX0" y="connsiteY0"/>
                </a:cxn>
                <a:cxn ang="0">
                  <a:pos x="connsiteX1" y="connsiteY1"/>
                </a:cxn>
                <a:cxn ang="0">
                  <a:pos x="connsiteX2" y="connsiteY2"/>
                </a:cxn>
              </a:cxnLst>
              <a:rect l="l" t="t" r="r" b="b"/>
              <a:pathLst>
                <a:path>
                  <a:moveTo>
                    <a:pt x="4572" y="2032"/>
                  </a:moveTo>
                  <a:cubicBezTo>
                    <a:pt x="4572" y="2032"/>
                    <a:pt x="4572" y="-2540"/>
                    <a:pt x="0" y="2032"/>
                  </a:cubicBezTo>
                  <a:cubicBezTo>
                    <a:pt x="4572" y="2032"/>
                    <a:pt x="4572" y="2032"/>
                    <a:pt x="4572"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25" name="Freeform: Shape 1005">
              <a:extLst>
                <a:ext uri="{FF2B5EF4-FFF2-40B4-BE49-F238E27FC236}">
                  <a16:creationId xmlns:a16="http://schemas.microsoft.com/office/drawing/2014/main" id="{C8A620D5-4D57-4642-A82A-D748A4EBA2AD}"/>
                </a:ext>
              </a:extLst>
            </p:cNvPr>
            <p:cNvSpPr/>
            <p:nvPr/>
          </p:nvSpPr>
          <p:spPr>
            <a:xfrm>
              <a:off x="6537959" y="5196131"/>
              <a:ext cx="45720" cy="45720"/>
            </a:xfrm>
            <a:custGeom>
              <a:avLst/>
              <a:gdLst>
                <a:gd name="connsiteX0" fmla="*/ 0 w 0"/>
                <a:gd name="connsiteY0" fmla="*/ 2032 h 0"/>
                <a:gd name="connsiteX1" fmla="*/ 0 w 0"/>
                <a:gd name="connsiteY1" fmla="*/ 2032 h 0"/>
                <a:gd name="connsiteX2" fmla="*/ 0 w 0"/>
                <a:gd name="connsiteY2" fmla="*/ 2032 h 0"/>
              </a:gdLst>
              <a:ahLst/>
              <a:cxnLst>
                <a:cxn ang="0">
                  <a:pos x="connsiteX0" y="connsiteY0"/>
                </a:cxn>
                <a:cxn ang="0">
                  <a:pos x="connsiteX1" y="connsiteY1"/>
                </a:cxn>
                <a:cxn ang="0">
                  <a:pos x="connsiteX2" y="connsiteY2"/>
                </a:cxn>
              </a:cxnLst>
              <a:rect l="l" t="t" r="r" b="b"/>
              <a:pathLst>
                <a:path>
                  <a:moveTo>
                    <a:pt x="0" y="2032"/>
                  </a:moveTo>
                  <a:cubicBezTo>
                    <a:pt x="0" y="2032"/>
                    <a:pt x="0" y="2032"/>
                    <a:pt x="0" y="2032"/>
                  </a:cubicBezTo>
                  <a:cubicBezTo>
                    <a:pt x="4572" y="2032"/>
                    <a:pt x="4572" y="-2540"/>
                    <a:pt x="0"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26" name="Freeform: Shape 1006">
              <a:extLst>
                <a:ext uri="{FF2B5EF4-FFF2-40B4-BE49-F238E27FC236}">
                  <a16:creationId xmlns:a16="http://schemas.microsoft.com/office/drawing/2014/main" id="{FF13A9B1-EE3D-464E-A2D4-31EEBAC37DA2}"/>
                </a:ext>
              </a:extLst>
            </p:cNvPr>
            <p:cNvSpPr/>
            <p:nvPr/>
          </p:nvSpPr>
          <p:spPr>
            <a:xfrm>
              <a:off x="6388226" y="5152443"/>
              <a:ext cx="45720" cy="45720"/>
            </a:xfrm>
            <a:custGeom>
              <a:avLst/>
              <a:gdLst>
                <a:gd name="connsiteX0" fmla="*/ 3429 w 0"/>
                <a:gd name="connsiteY0" fmla="*/ 0 h 0"/>
                <a:gd name="connsiteX1" fmla="*/ 3429 w 0"/>
                <a:gd name="connsiteY1" fmla="*/ 0 h 0"/>
                <a:gd name="connsiteX2" fmla="*/ 3429 w 0"/>
                <a:gd name="connsiteY2" fmla="*/ 0 h 0"/>
                <a:gd name="connsiteX3" fmla="*/ 3429 w 0"/>
                <a:gd name="connsiteY3" fmla="*/ 0 h 0"/>
                <a:gd name="connsiteX4" fmla="*/ 3429 w 0"/>
                <a:gd name="connsiteY4" fmla="*/ 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3429" y="0"/>
                  </a:moveTo>
                  <a:cubicBezTo>
                    <a:pt x="-1143" y="0"/>
                    <a:pt x="-1143" y="4572"/>
                    <a:pt x="3429" y="0"/>
                  </a:cubicBezTo>
                  <a:cubicBezTo>
                    <a:pt x="-1143" y="4572"/>
                    <a:pt x="3429" y="4572"/>
                    <a:pt x="3429" y="0"/>
                  </a:cubicBezTo>
                  <a:cubicBezTo>
                    <a:pt x="3429" y="0"/>
                    <a:pt x="3429" y="0"/>
                    <a:pt x="3429" y="0"/>
                  </a:cubicBezTo>
                  <a:lnTo>
                    <a:pt x="3429"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27" name="Freeform: Shape 1007">
              <a:extLst>
                <a:ext uri="{FF2B5EF4-FFF2-40B4-BE49-F238E27FC236}">
                  <a16:creationId xmlns:a16="http://schemas.microsoft.com/office/drawing/2014/main" id="{89DE4B6E-7672-0A4D-8840-F3B93DD38AB5}"/>
                </a:ext>
              </a:extLst>
            </p:cNvPr>
            <p:cNvSpPr/>
            <p:nvPr/>
          </p:nvSpPr>
          <p:spPr>
            <a:xfrm>
              <a:off x="6428231" y="5179875"/>
              <a:ext cx="45720" cy="45720"/>
            </a:xfrm>
            <a:custGeom>
              <a:avLst/>
              <a:gdLst>
                <a:gd name="connsiteX0" fmla="*/ 4572 w 0"/>
                <a:gd name="connsiteY0" fmla="*/ 0 h 0"/>
                <a:gd name="connsiteX1" fmla="*/ 0 w 0"/>
                <a:gd name="connsiteY1" fmla="*/ 0 h 0"/>
                <a:gd name="connsiteX2" fmla="*/ 4572 w 0"/>
                <a:gd name="connsiteY2" fmla="*/ 0 h 0"/>
                <a:gd name="connsiteX3" fmla="*/ 4572 w 0"/>
                <a:gd name="connsiteY3" fmla="*/ 0 h 0"/>
                <a:gd name="connsiteX4" fmla="*/ 4572 w 0"/>
                <a:gd name="connsiteY4" fmla="*/ 0 h 0"/>
                <a:gd name="connsiteX5" fmla="*/ 4572 w 0"/>
                <a:gd name="connsiteY5" fmla="*/ 0 h 0"/>
                <a:gd name="connsiteX6" fmla="*/ 4572 w 0"/>
                <a:gd name="connsiteY6" fmla="*/ 0 h 0"/>
                <a:gd name="connsiteX7" fmla="*/ 4572 w 0"/>
                <a:gd name="connsiteY7" fmla="*/ 0 h 0"/>
                <a:gd name="connsiteX8" fmla="*/ 4572 w 0"/>
                <a:gd name="connsiteY8"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a:moveTo>
                    <a:pt x="4572" y="0"/>
                  </a:moveTo>
                  <a:cubicBezTo>
                    <a:pt x="4572" y="0"/>
                    <a:pt x="0" y="0"/>
                    <a:pt x="0" y="0"/>
                  </a:cubicBezTo>
                  <a:cubicBezTo>
                    <a:pt x="0" y="0"/>
                    <a:pt x="0" y="0"/>
                    <a:pt x="4572" y="0"/>
                  </a:cubicBezTo>
                  <a:cubicBezTo>
                    <a:pt x="4572" y="0"/>
                    <a:pt x="4572" y="0"/>
                    <a:pt x="4572" y="0"/>
                  </a:cubicBezTo>
                  <a:cubicBezTo>
                    <a:pt x="4572" y="0"/>
                    <a:pt x="4572" y="0"/>
                    <a:pt x="4572" y="0"/>
                  </a:cubicBezTo>
                  <a:cubicBezTo>
                    <a:pt x="4572" y="0"/>
                    <a:pt x="4572" y="0"/>
                    <a:pt x="4572" y="0"/>
                  </a:cubicBezTo>
                  <a:cubicBezTo>
                    <a:pt x="4572" y="0"/>
                    <a:pt x="4572" y="0"/>
                    <a:pt x="4572" y="0"/>
                  </a:cubicBezTo>
                  <a:cubicBezTo>
                    <a:pt x="4572" y="0"/>
                    <a:pt x="4572" y="0"/>
                    <a:pt x="4572" y="0"/>
                  </a:cubicBezTo>
                  <a:cubicBezTo>
                    <a:pt x="4572" y="0"/>
                    <a:pt x="4572" y="0"/>
                    <a:pt x="457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28" name="Freeform: Shape 1008">
              <a:extLst>
                <a:ext uri="{FF2B5EF4-FFF2-40B4-BE49-F238E27FC236}">
                  <a16:creationId xmlns:a16="http://schemas.microsoft.com/office/drawing/2014/main" id="{6819FD08-3AD9-3949-977D-2D033A3C3AB1}"/>
                </a:ext>
              </a:extLst>
            </p:cNvPr>
            <p:cNvSpPr/>
            <p:nvPr/>
          </p:nvSpPr>
          <p:spPr>
            <a:xfrm>
              <a:off x="6432803" y="5175303"/>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0" y="0"/>
                    <a:pt x="0" y="0"/>
                    <a:pt x="0" y="0"/>
                  </a:cubicBezTo>
                  <a:cubicBezTo>
                    <a:pt x="0" y="4572"/>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29" name="Freeform: Shape 1009">
              <a:extLst>
                <a:ext uri="{FF2B5EF4-FFF2-40B4-BE49-F238E27FC236}">
                  <a16:creationId xmlns:a16="http://schemas.microsoft.com/office/drawing/2014/main" id="{BCF543BB-8094-BC42-A40E-AA925781232B}"/>
                </a:ext>
              </a:extLst>
            </p:cNvPr>
            <p:cNvSpPr/>
            <p:nvPr/>
          </p:nvSpPr>
          <p:spPr>
            <a:xfrm>
              <a:off x="6469379" y="519359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4572"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30" name="Freeform: Shape 1010">
              <a:extLst>
                <a:ext uri="{FF2B5EF4-FFF2-40B4-BE49-F238E27FC236}">
                  <a16:creationId xmlns:a16="http://schemas.microsoft.com/office/drawing/2014/main" id="{D0392591-B006-124C-ACA9-DBA5864C5397}"/>
                </a:ext>
              </a:extLst>
            </p:cNvPr>
            <p:cNvSpPr/>
            <p:nvPr/>
          </p:nvSpPr>
          <p:spPr>
            <a:xfrm>
              <a:off x="6478523" y="5193591"/>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4572"/>
                    <a:pt x="0" y="4572"/>
                    <a:pt x="0" y="0"/>
                  </a:cubicBezTo>
                  <a:cubicBezTo>
                    <a:pt x="0" y="4572"/>
                    <a:pt x="0" y="4572"/>
                    <a:pt x="0" y="0"/>
                  </a:cubicBezTo>
                  <a:cubicBezTo>
                    <a:pt x="0" y="4572"/>
                    <a:pt x="0" y="4572"/>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31" name="Freeform: Shape 1011">
              <a:extLst>
                <a:ext uri="{FF2B5EF4-FFF2-40B4-BE49-F238E27FC236}">
                  <a16:creationId xmlns:a16="http://schemas.microsoft.com/office/drawing/2014/main" id="{94CAA452-24B0-6D45-AF9E-2EDCF21B788C}"/>
                </a:ext>
              </a:extLst>
            </p:cNvPr>
            <p:cNvSpPr/>
            <p:nvPr/>
          </p:nvSpPr>
          <p:spPr>
            <a:xfrm>
              <a:off x="6478523" y="5198163"/>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4572" y="4572"/>
                    <a:pt x="0" y="0"/>
                  </a:cubicBezTo>
                  <a:cubicBezTo>
                    <a:pt x="4572" y="0"/>
                    <a:pt x="4572" y="0"/>
                    <a:pt x="0" y="0"/>
                  </a:cubicBezTo>
                  <a:cubicBezTo>
                    <a:pt x="4572"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32" name="Freeform: Shape 1012">
              <a:extLst>
                <a:ext uri="{FF2B5EF4-FFF2-40B4-BE49-F238E27FC236}">
                  <a16:creationId xmlns:a16="http://schemas.microsoft.com/office/drawing/2014/main" id="{0D893B86-18C2-754C-9096-3EE676F0D149}"/>
                </a:ext>
              </a:extLst>
            </p:cNvPr>
            <p:cNvSpPr/>
            <p:nvPr/>
          </p:nvSpPr>
          <p:spPr>
            <a:xfrm>
              <a:off x="6364223" y="512958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33" name="Freeform: Shape 1013">
              <a:extLst>
                <a:ext uri="{FF2B5EF4-FFF2-40B4-BE49-F238E27FC236}">
                  <a16:creationId xmlns:a16="http://schemas.microsoft.com/office/drawing/2014/main" id="{E5A40123-0E7C-254D-8F7F-086A2696B4D6}"/>
                </a:ext>
              </a:extLst>
            </p:cNvPr>
            <p:cNvSpPr/>
            <p:nvPr/>
          </p:nvSpPr>
          <p:spPr>
            <a:xfrm>
              <a:off x="6364223" y="5129583"/>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 name="connsiteX4" fmla="*/ 0 w 0"/>
                <a:gd name="connsiteY4" fmla="*/ 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0" y="0"/>
                  </a:moveTo>
                  <a:cubicBezTo>
                    <a:pt x="0" y="0"/>
                    <a:pt x="0" y="0"/>
                    <a:pt x="0" y="0"/>
                  </a:cubicBezTo>
                  <a:cubicBezTo>
                    <a:pt x="0" y="0"/>
                    <a:pt x="0" y="0"/>
                    <a:pt x="0" y="0"/>
                  </a:cubicBezTo>
                  <a:cubicBezTo>
                    <a:pt x="0" y="0"/>
                    <a:pt x="0" y="0"/>
                    <a:pt x="0" y="0"/>
                  </a:cubicBezTo>
                  <a:cubicBezTo>
                    <a:pt x="9144" y="4572"/>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34" name="Freeform: Shape 1014">
              <a:extLst>
                <a:ext uri="{FF2B5EF4-FFF2-40B4-BE49-F238E27FC236}">
                  <a16:creationId xmlns:a16="http://schemas.microsoft.com/office/drawing/2014/main" id="{856E70D3-BDBD-9D4A-909F-CE4B4961DC8E}"/>
                </a:ext>
              </a:extLst>
            </p:cNvPr>
            <p:cNvSpPr/>
            <p:nvPr/>
          </p:nvSpPr>
          <p:spPr>
            <a:xfrm>
              <a:off x="6350507" y="5115867"/>
              <a:ext cx="45720" cy="45720"/>
            </a:xfrm>
            <a:custGeom>
              <a:avLst/>
              <a:gdLst>
                <a:gd name="connsiteX0" fmla="*/ 13716 w 0"/>
                <a:gd name="connsiteY0" fmla="*/ 9144 h 0"/>
                <a:gd name="connsiteX1" fmla="*/ 4572 w 0"/>
                <a:gd name="connsiteY1" fmla="*/ 0 h 0"/>
                <a:gd name="connsiteX2" fmla="*/ 4572 w 0"/>
                <a:gd name="connsiteY2" fmla="*/ 4572 h 0"/>
                <a:gd name="connsiteX3" fmla="*/ 0 w 0"/>
                <a:gd name="connsiteY3" fmla="*/ 0 h 0"/>
                <a:gd name="connsiteX4" fmla="*/ 4572 w 0"/>
                <a:gd name="connsiteY4" fmla="*/ 4572 h 0"/>
                <a:gd name="connsiteX5" fmla="*/ 13716 w 0"/>
                <a:gd name="connsiteY5" fmla="*/ 9144 h 0"/>
                <a:gd name="connsiteX6" fmla="*/ 13716 w 0"/>
                <a:gd name="connsiteY6" fmla="*/ 9144 h 0"/>
                <a:gd name="connsiteX7" fmla="*/ 13716 w 0"/>
                <a:gd name="connsiteY7" fmla="*/ 9144 h 0"/>
                <a:gd name="connsiteX8" fmla="*/ 13716 w 0"/>
                <a:gd name="connsiteY8" fmla="*/ 9144 h 0"/>
                <a:gd name="connsiteX9" fmla="*/ 13716 w 0"/>
                <a:gd name="connsiteY9" fmla="*/ 9144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a:moveTo>
                    <a:pt x="13716" y="9144"/>
                  </a:moveTo>
                  <a:cubicBezTo>
                    <a:pt x="13716" y="4572"/>
                    <a:pt x="9144" y="4572"/>
                    <a:pt x="4572" y="0"/>
                  </a:cubicBezTo>
                  <a:cubicBezTo>
                    <a:pt x="4572" y="0"/>
                    <a:pt x="4572" y="4572"/>
                    <a:pt x="4572" y="4572"/>
                  </a:cubicBezTo>
                  <a:cubicBezTo>
                    <a:pt x="4572" y="0"/>
                    <a:pt x="4572" y="0"/>
                    <a:pt x="0" y="0"/>
                  </a:cubicBezTo>
                  <a:cubicBezTo>
                    <a:pt x="0" y="0"/>
                    <a:pt x="0" y="9144"/>
                    <a:pt x="4572" y="4572"/>
                  </a:cubicBezTo>
                  <a:cubicBezTo>
                    <a:pt x="4572" y="9144"/>
                    <a:pt x="9144" y="13716"/>
                    <a:pt x="13716" y="9144"/>
                  </a:cubicBezTo>
                  <a:cubicBezTo>
                    <a:pt x="13716" y="13716"/>
                    <a:pt x="13716" y="13716"/>
                    <a:pt x="13716" y="9144"/>
                  </a:cubicBezTo>
                  <a:cubicBezTo>
                    <a:pt x="13716" y="13716"/>
                    <a:pt x="13716" y="13716"/>
                    <a:pt x="13716" y="9144"/>
                  </a:cubicBezTo>
                  <a:cubicBezTo>
                    <a:pt x="13716" y="13716"/>
                    <a:pt x="18288" y="13716"/>
                    <a:pt x="13716" y="9144"/>
                  </a:cubicBezTo>
                  <a:cubicBezTo>
                    <a:pt x="18288" y="9144"/>
                    <a:pt x="13716" y="9144"/>
                    <a:pt x="13716" y="914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35" name="Freeform: Shape 1015">
              <a:extLst>
                <a:ext uri="{FF2B5EF4-FFF2-40B4-BE49-F238E27FC236}">
                  <a16:creationId xmlns:a16="http://schemas.microsoft.com/office/drawing/2014/main" id="{21081A90-7506-5942-A32D-7E778F98DBA9}"/>
                </a:ext>
              </a:extLst>
            </p:cNvPr>
            <p:cNvSpPr/>
            <p:nvPr/>
          </p:nvSpPr>
          <p:spPr>
            <a:xfrm>
              <a:off x="6364223" y="5125011"/>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36" name="Freeform: Shape 1016">
              <a:extLst>
                <a:ext uri="{FF2B5EF4-FFF2-40B4-BE49-F238E27FC236}">
                  <a16:creationId xmlns:a16="http://schemas.microsoft.com/office/drawing/2014/main" id="{E9EBBD47-5625-B846-BAA5-7F160C4295CA}"/>
                </a:ext>
              </a:extLst>
            </p:cNvPr>
            <p:cNvSpPr/>
            <p:nvPr/>
          </p:nvSpPr>
          <p:spPr>
            <a:xfrm>
              <a:off x="6336790" y="5093007"/>
              <a:ext cx="45720" cy="45720"/>
            </a:xfrm>
            <a:custGeom>
              <a:avLst/>
              <a:gdLst>
                <a:gd name="connsiteX0" fmla="*/ 4572 w 0"/>
                <a:gd name="connsiteY0" fmla="*/ 0 h 0"/>
                <a:gd name="connsiteX1" fmla="*/ 0 w 0"/>
                <a:gd name="connsiteY1" fmla="*/ 0 h 0"/>
                <a:gd name="connsiteX2" fmla="*/ 4572 w 0"/>
                <a:gd name="connsiteY2" fmla="*/ 0 h 0"/>
                <a:gd name="connsiteX3" fmla="*/ 0 w 0"/>
                <a:gd name="connsiteY3" fmla="*/ 4572 h 0"/>
                <a:gd name="connsiteX4" fmla="*/ 4572 w 0"/>
                <a:gd name="connsiteY4" fmla="*/ 0 h 0"/>
                <a:gd name="connsiteX5" fmla="*/ 4572 w 0"/>
                <a:gd name="connsiteY5"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4572" y="0"/>
                  </a:moveTo>
                  <a:cubicBezTo>
                    <a:pt x="4572" y="0"/>
                    <a:pt x="0" y="0"/>
                    <a:pt x="0" y="0"/>
                  </a:cubicBezTo>
                  <a:cubicBezTo>
                    <a:pt x="0" y="0"/>
                    <a:pt x="0" y="0"/>
                    <a:pt x="4572" y="0"/>
                  </a:cubicBezTo>
                  <a:cubicBezTo>
                    <a:pt x="0" y="4572"/>
                    <a:pt x="0" y="4572"/>
                    <a:pt x="0" y="4572"/>
                  </a:cubicBezTo>
                  <a:cubicBezTo>
                    <a:pt x="9144" y="9144"/>
                    <a:pt x="0" y="9144"/>
                    <a:pt x="4572" y="0"/>
                  </a:cubicBezTo>
                  <a:cubicBezTo>
                    <a:pt x="4572" y="0"/>
                    <a:pt x="4572" y="0"/>
                    <a:pt x="457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37" name="Freeform: Shape 1017">
              <a:extLst>
                <a:ext uri="{FF2B5EF4-FFF2-40B4-BE49-F238E27FC236}">
                  <a16:creationId xmlns:a16="http://schemas.microsoft.com/office/drawing/2014/main" id="{7129D2A1-EF15-9C4E-B166-3C3693A26022}"/>
                </a:ext>
              </a:extLst>
            </p:cNvPr>
            <p:cNvSpPr/>
            <p:nvPr/>
          </p:nvSpPr>
          <p:spPr>
            <a:xfrm>
              <a:off x="6345934" y="509300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4572" y="0"/>
                    <a:pt x="4572"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38" name="Freeform: Shape 1018">
              <a:extLst>
                <a:ext uri="{FF2B5EF4-FFF2-40B4-BE49-F238E27FC236}">
                  <a16:creationId xmlns:a16="http://schemas.microsoft.com/office/drawing/2014/main" id="{D4A360D6-18BE-9A4E-AAA6-A1AB8E6A0A99}"/>
                </a:ext>
              </a:extLst>
            </p:cNvPr>
            <p:cNvSpPr/>
            <p:nvPr/>
          </p:nvSpPr>
          <p:spPr>
            <a:xfrm>
              <a:off x="6350507" y="5106723"/>
              <a:ext cx="45720" cy="45720"/>
            </a:xfrm>
            <a:custGeom>
              <a:avLst/>
              <a:gdLst>
                <a:gd name="connsiteX0" fmla="*/ 9144 w 0"/>
                <a:gd name="connsiteY0" fmla="*/ 4572 h 0"/>
                <a:gd name="connsiteX1" fmla="*/ 9144 w 0"/>
                <a:gd name="connsiteY1" fmla="*/ 4572 h 0"/>
                <a:gd name="connsiteX2" fmla="*/ 0 w 0"/>
                <a:gd name="connsiteY2" fmla="*/ 0 h 0"/>
                <a:gd name="connsiteX3" fmla="*/ 9144 w 0"/>
                <a:gd name="connsiteY3" fmla="*/ 4572 h 0"/>
                <a:gd name="connsiteX4" fmla="*/ 9144 w 0"/>
                <a:gd name="connsiteY4" fmla="*/ 4572 h 0"/>
                <a:gd name="connsiteX5" fmla="*/ 0 w 0"/>
                <a:gd name="connsiteY5" fmla="*/ 4572 h 0"/>
                <a:gd name="connsiteX6" fmla="*/ 0 w 0"/>
                <a:gd name="connsiteY6" fmla="*/ 4572 h 0"/>
                <a:gd name="connsiteX7" fmla="*/ 0 w 0"/>
                <a:gd name="connsiteY7" fmla="*/ 4572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a:moveTo>
                    <a:pt x="9144" y="4572"/>
                  </a:moveTo>
                  <a:cubicBezTo>
                    <a:pt x="9144" y="9144"/>
                    <a:pt x="9144" y="9144"/>
                    <a:pt x="9144" y="4572"/>
                  </a:cubicBezTo>
                  <a:cubicBezTo>
                    <a:pt x="4572" y="-4572"/>
                    <a:pt x="4572" y="4572"/>
                    <a:pt x="0" y="0"/>
                  </a:cubicBezTo>
                  <a:cubicBezTo>
                    <a:pt x="0" y="13716"/>
                    <a:pt x="0" y="13716"/>
                    <a:pt x="9144" y="4572"/>
                  </a:cubicBezTo>
                  <a:cubicBezTo>
                    <a:pt x="9144" y="9144"/>
                    <a:pt x="9144" y="9144"/>
                    <a:pt x="9144" y="4572"/>
                  </a:cubicBezTo>
                  <a:close/>
                  <a:moveTo>
                    <a:pt x="0" y="4572"/>
                  </a:moveTo>
                  <a:cubicBezTo>
                    <a:pt x="4572" y="4572"/>
                    <a:pt x="4572" y="9144"/>
                    <a:pt x="0" y="4572"/>
                  </a:cubicBezTo>
                  <a:cubicBezTo>
                    <a:pt x="4572" y="9144"/>
                    <a:pt x="0" y="9144"/>
                    <a:pt x="0"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39" name="Freeform: Shape 1019">
              <a:extLst>
                <a:ext uri="{FF2B5EF4-FFF2-40B4-BE49-F238E27FC236}">
                  <a16:creationId xmlns:a16="http://schemas.microsoft.com/office/drawing/2014/main" id="{65106EAC-4B43-3746-B869-D57FB0BDC9B9}"/>
                </a:ext>
              </a:extLst>
            </p:cNvPr>
            <p:cNvSpPr/>
            <p:nvPr/>
          </p:nvSpPr>
          <p:spPr>
            <a:xfrm>
              <a:off x="6311898" y="5030142"/>
              <a:ext cx="45720" cy="45720"/>
            </a:xfrm>
            <a:custGeom>
              <a:avLst/>
              <a:gdLst>
                <a:gd name="connsiteX0" fmla="*/ 2032 w 0"/>
                <a:gd name="connsiteY0" fmla="*/ 3429 h 0"/>
                <a:gd name="connsiteX1" fmla="*/ 2032 w 0"/>
                <a:gd name="connsiteY1" fmla="*/ 3429 h 0"/>
                <a:gd name="connsiteX2" fmla="*/ 2032 w 0"/>
                <a:gd name="connsiteY2" fmla="*/ 3429 h 0"/>
                <a:gd name="connsiteX3" fmla="*/ 2032 w 0"/>
                <a:gd name="connsiteY3" fmla="*/ 3429 h 0"/>
                <a:gd name="connsiteX4" fmla="*/ 2032 w 0"/>
                <a:gd name="connsiteY4" fmla="*/ 342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032" y="3429"/>
                  </a:moveTo>
                  <a:cubicBezTo>
                    <a:pt x="2032" y="3429"/>
                    <a:pt x="2032" y="3429"/>
                    <a:pt x="2032" y="3429"/>
                  </a:cubicBezTo>
                  <a:cubicBezTo>
                    <a:pt x="6604" y="-1143"/>
                    <a:pt x="-2540" y="-1143"/>
                    <a:pt x="2032" y="3429"/>
                  </a:cubicBezTo>
                  <a:cubicBezTo>
                    <a:pt x="-2540" y="3429"/>
                    <a:pt x="2032" y="3429"/>
                    <a:pt x="2032" y="3429"/>
                  </a:cubicBezTo>
                  <a:cubicBezTo>
                    <a:pt x="2032" y="3429"/>
                    <a:pt x="2032" y="3429"/>
                    <a:pt x="2032"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40" name="Freeform: Shape 1020">
              <a:extLst>
                <a:ext uri="{FF2B5EF4-FFF2-40B4-BE49-F238E27FC236}">
                  <a16:creationId xmlns:a16="http://schemas.microsoft.com/office/drawing/2014/main" id="{6B9C071A-77CA-B84D-B4E3-C7D6F467075C}"/>
                </a:ext>
              </a:extLst>
            </p:cNvPr>
            <p:cNvSpPr/>
            <p:nvPr/>
          </p:nvSpPr>
          <p:spPr>
            <a:xfrm>
              <a:off x="6323074" y="5071290"/>
              <a:ext cx="45720" cy="45720"/>
            </a:xfrm>
            <a:custGeom>
              <a:avLst/>
              <a:gdLst>
                <a:gd name="connsiteX0" fmla="*/ 0 w 0"/>
                <a:gd name="connsiteY0" fmla="*/ 3429 h 0"/>
                <a:gd name="connsiteX1" fmla="*/ 0 w 0"/>
                <a:gd name="connsiteY1" fmla="*/ 3429 h 0"/>
                <a:gd name="connsiteX2" fmla="*/ 0 w 0"/>
                <a:gd name="connsiteY2" fmla="*/ 3429 h 0"/>
                <a:gd name="connsiteX3" fmla="*/ 0 w 0"/>
                <a:gd name="connsiteY3" fmla="*/ 3429 h 0"/>
              </a:gdLst>
              <a:ahLst/>
              <a:cxnLst>
                <a:cxn ang="0">
                  <a:pos x="connsiteX0" y="connsiteY0"/>
                </a:cxn>
                <a:cxn ang="0">
                  <a:pos x="connsiteX1" y="connsiteY1"/>
                </a:cxn>
                <a:cxn ang="0">
                  <a:pos x="connsiteX2" y="connsiteY2"/>
                </a:cxn>
                <a:cxn ang="0">
                  <a:pos x="connsiteX3" y="connsiteY3"/>
                </a:cxn>
              </a:cxnLst>
              <a:rect l="l" t="t" r="r" b="b"/>
              <a:pathLst>
                <a:path>
                  <a:moveTo>
                    <a:pt x="0" y="3429"/>
                  </a:moveTo>
                  <a:cubicBezTo>
                    <a:pt x="0" y="-1143"/>
                    <a:pt x="0" y="-1143"/>
                    <a:pt x="0" y="3429"/>
                  </a:cubicBezTo>
                  <a:cubicBezTo>
                    <a:pt x="0" y="-1143"/>
                    <a:pt x="0" y="-1143"/>
                    <a:pt x="0" y="3429"/>
                  </a:cubicBezTo>
                  <a:cubicBezTo>
                    <a:pt x="0" y="3429"/>
                    <a:pt x="0" y="-1143"/>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41" name="Freeform: Shape 1021">
              <a:extLst>
                <a:ext uri="{FF2B5EF4-FFF2-40B4-BE49-F238E27FC236}">
                  <a16:creationId xmlns:a16="http://schemas.microsoft.com/office/drawing/2014/main" id="{496E49CE-1926-344F-82B2-18CCBBEBF206}"/>
                </a:ext>
              </a:extLst>
            </p:cNvPr>
            <p:cNvSpPr/>
            <p:nvPr/>
          </p:nvSpPr>
          <p:spPr>
            <a:xfrm>
              <a:off x="6317795" y="5015283"/>
              <a:ext cx="45720" cy="45720"/>
            </a:xfrm>
            <a:custGeom>
              <a:avLst/>
              <a:gdLst>
                <a:gd name="connsiteX0" fmla="*/ 5279 w 0"/>
                <a:gd name="connsiteY0" fmla="*/ 0 h 0"/>
                <a:gd name="connsiteX1" fmla="*/ 5279 w 0"/>
                <a:gd name="connsiteY1" fmla="*/ 0 h 0"/>
                <a:gd name="connsiteX2" fmla="*/ 5279 w 0"/>
                <a:gd name="connsiteY2" fmla="*/ 0 h 0"/>
              </a:gdLst>
              <a:ahLst/>
              <a:cxnLst>
                <a:cxn ang="0">
                  <a:pos x="connsiteX0" y="connsiteY0"/>
                </a:cxn>
                <a:cxn ang="0">
                  <a:pos x="connsiteX1" y="connsiteY1"/>
                </a:cxn>
                <a:cxn ang="0">
                  <a:pos x="connsiteX2" y="connsiteY2"/>
                </a:cxn>
              </a:cxnLst>
              <a:rect l="l" t="t" r="r" b="b"/>
              <a:pathLst>
                <a:path>
                  <a:moveTo>
                    <a:pt x="5279" y="0"/>
                  </a:moveTo>
                  <a:cubicBezTo>
                    <a:pt x="-3865" y="0"/>
                    <a:pt x="707" y="4572"/>
                    <a:pt x="5279" y="0"/>
                  </a:cubicBezTo>
                  <a:cubicBezTo>
                    <a:pt x="707" y="4572"/>
                    <a:pt x="5279" y="4572"/>
                    <a:pt x="5279"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42" name="Freeform: Shape 1022">
              <a:extLst>
                <a:ext uri="{FF2B5EF4-FFF2-40B4-BE49-F238E27FC236}">
                  <a16:creationId xmlns:a16="http://schemas.microsoft.com/office/drawing/2014/main" id="{5E7C73A2-17E9-484B-9943-1333B03CC330}"/>
                </a:ext>
              </a:extLst>
            </p:cNvPr>
            <p:cNvSpPr/>
            <p:nvPr/>
          </p:nvSpPr>
          <p:spPr>
            <a:xfrm>
              <a:off x="6291070" y="4949243"/>
              <a:ext cx="45720" cy="45720"/>
            </a:xfrm>
            <a:custGeom>
              <a:avLst/>
              <a:gdLst>
                <a:gd name="connsiteX0" fmla="*/ 4572 w 0"/>
                <a:gd name="connsiteY0" fmla="*/ 2032 h 0"/>
                <a:gd name="connsiteX1" fmla="*/ 0 w 0"/>
                <a:gd name="connsiteY1" fmla="*/ 2032 h 0"/>
                <a:gd name="connsiteX2" fmla="*/ 4572 w 0"/>
                <a:gd name="connsiteY2" fmla="*/ 2032 h 0"/>
              </a:gdLst>
              <a:ahLst/>
              <a:cxnLst>
                <a:cxn ang="0">
                  <a:pos x="connsiteX0" y="connsiteY0"/>
                </a:cxn>
                <a:cxn ang="0">
                  <a:pos x="connsiteX1" y="connsiteY1"/>
                </a:cxn>
                <a:cxn ang="0">
                  <a:pos x="connsiteX2" y="connsiteY2"/>
                </a:cxn>
              </a:cxnLst>
              <a:rect l="l" t="t" r="r" b="b"/>
              <a:pathLst>
                <a:path>
                  <a:moveTo>
                    <a:pt x="4572" y="2032"/>
                  </a:moveTo>
                  <a:cubicBezTo>
                    <a:pt x="4572" y="-2540"/>
                    <a:pt x="4572" y="2032"/>
                    <a:pt x="0" y="2032"/>
                  </a:cubicBezTo>
                  <a:cubicBezTo>
                    <a:pt x="0" y="2032"/>
                    <a:pt x="4572" y="2032"/>
                    <a:pt x="4572"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43" name="Freeform: Shape 1023">
              <a:extLst>
                <a:ext uri="{FF2B5EF4-FFF2-40B4-BE49-F238E27FC236}">
                  <a16:creationId xmlns:a16="http://schemas.microsoft.com/office/drawing/2014/main" id="{F4B0C4E9-7E30-8843-A03F-F4B0560CC490}"/>
                </a:ext>
              </a:extLst>
            </p:cNvPr>
            <p:cNvSpPr/>
            <p:nvPr/>
          </p:nvSpPr>
          <p:spPr>
            <a:xfrm>
              <a:off x="6277354" y="4937559"/>
              <a:ext cx="45720" cy="45720"/>
            </a:xfrm>
            <a:custGeom>
              <a:avLst/>
              <a:gdLst>
                <a:gd name="connsiteX0" fmla="*/ 0 w 0"/>
                <a:gd name="connsiteY0" fmla="*/ 0 h 0"/>
                <a:gd name="connsiteX1" fmla="*/ 4572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4572"/>
                    <a:pt x="4572" y="4572"/>
                    <a:pt x="4572" y="0"/>
                  </a:cubicBezTo>
                  <a:cubicBezTo>
                    <a:pt x="4572" y="0"/>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44" name="Freeform: Shape 1024">
              <a:extLst>
                <a:ext uri="{FF2B5EF4-FFF2-40B4-BE49-F238E27FC236}">
                  <a16:creationId xmlns:a16="http://schemas.microsoft.com/office/drawing/2014/main" id="{E985C7A9-1C4E-4B4E-82CF-588892DF80C2}"/>
                </a:ext>
              </a:extLst>
            </p:cNvPr>
            <p:cNvSpPr/>
            <p:nvPr/>
          </p:nvSpPr>
          <p:spPr>
            <a:xfrm>
              <a:off x="6286498" y="4967531"/>
              <a:ext cx="45720" cy="45720"/>
            </a:xfrm>
            <a:custGeom>
              <a:avLst/>
              <a:gdLst>
                <a:gd name="connsiteX0" fmla="*/ 0 w 0"/>
                <a:gd name="connsiteY0" fmla="*/ 2032 h 0"/>
                <a:gd name="connsiteX1" fmla="*/ 0 w 0"/>
                <a:gd name="connsiteY1" fmla="*/ 2032 h 0"/>
                <a:gd name="connsiteX2" fmla="*/ 0 w 0"/>
                <a:gd name="connsiteY2" fmla="*/ 2032 h 0"/>
              </a:gdLst>
              <a:ahLst/>
              <a:cxnLst>
                <a:cxn ang="0">
                  <a:pos x="connsiteX0" y="connsiteY0"/>
                </a:cxn>
                <a:cxn ang="0">
                  <a:pos x="connsiteX1" y="connsiteY1"/>
                </a:cxn>
                <a:cxn ang="0">
                  <a:pos x="connsiteX2" y="connsiteY2"/>
                </a:cxn>
              </a:cxnLst>
              <a:rect l="l" t="t" r="r" b="b"/>
              <a:pathLst>
                <a:path>
                  <a:moveTo>
                    <a:pt x="0" y="2032"/>
                  </a:moveTo>
                  <a:cubicBezTo>
                    <a:pt x="0" y="2032"/>
                    <a:pt x="0" y="2032"/>
                    <a:pt x="0" y="2032"/>
                  </a:cubicBezTo>
                  <a:cubicBezTo>
                    <a:pt x="0" y="2032"/>
                    <a:pt x="0" y="-2540"/>
                    <a:pt x="0"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45" name="Freeform: Shape 1025">
              <a:extLst>
                <a:ext uri="{FF2B5EF4-FFF2-40B4-BE49-F238E27FC236}">
                  <a16:creationId xmlns:a16="http://schemas.microsoft.com/office/drawing/2014/main" id="{B5460B5A-7DF2-9F46-8849-7252B9B99B1B}"/>
                </a:ext>
              </a:extLst>
            </p:cNvPr>
            <p:cNvSpPr/>
            <p:nvPr/>
          </p:nvSpPr>
          <p:spPr>
            <a:xfrm>
              <a:off x="6291070" y="4955847"/>
              <a:ext cx="45720" cy="45720"/>
            </a:xfrm>
            <a:custGeom>
              <a:avLst/>
              <a:gdLst>
                <a:gd name="connsiteX0" fmla="*/ 0 w 0"/>
                <a:gd name="connsiteY0" fmla="*/ 0 h 0"/>
                <a:gd name="connsiteX1" fmla="*/ 4572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4572" y="9144"/>
                    <a:pt x="4572" y="0"/>
                    <a:pt x="4572" y="0"/>
                  </a:cubicBezTo>
                  <a:cubicBezTo>
                    <a:pt x="4572" y="4572"/>
                    <a:pt x="0" y="4572"/>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46" name="Freeform: Shape 1026">
              <a:extLst>
                <a:ext uri="{FF2B5EF4-FFF2-40B4-BE49-F238E27FC236}">
                  <a16:creationId xmlns:a16="http://schemas.microsoft.com/office/drawing/2014/main" id="{09E3A2CB-18F9-2041-A8D0-FA4F06F42ECF}"/>
                </a:ext>
              </a:extLst>
            </p:cNvPr>
            <p:cNvSpPr/>
            <p:nvPr/>
          </p:nvSpPr>
          <p:spPr>
            <a:xfrm>
              <a:off x="6291070" y="4955847"/>
              <a:ext cx="45720" cy="45720"/>
            </a:xfrm>
            <a:custGeom>
              <a:avLst/>
              <a:gdLst>
                <a:gd name="connsiteX0" fmla="*/ 4572 w 0"/>
                <a:gd name="connsiteY0" fmla="*/ 0 h 0"/>
                <a:gd name="connsiteX1" fmla="*/ 0 w 0"/>
                <a:gd name="connsiteY1" fmla="*/ 0 h 0"/>
                <a:gd name="connsiteX2" fmla="*/ 4572 w 0"/>
                <a:gd name="connsiteY2" fmla="*/ 0 h 0"/>
                <a:gd name="connsiteX3" fmla="*/ 4572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4572" y="0"/>
                  </a:moveTo>
                  <a:cubicBezTo>
                    <a:pt x="4572" y="0"/>
                    <a:pt x="0" y="0"/>
                    <a:pt x="0" y="0"/>
                  </a:cubicBezTo>
                  <a:cubicBezTo>
                    <a:pt x="0" y="0"/>
                    <a:pt x="4572" y="0"/>
                    <a:pt x="4572" y="0"/>
                  </a:cubicBezTo>
                  <a:cubicBezTo>
                    <a:pt x="4572" y="0"/>
                    <a:pt x="4572" y="0"/>
                    <a:pt x="457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47" name="Freeform: Shape 1027">
              <a:extLst>
                <a:ext uri="{FF2B5EF4-FFF2-40B4-BE49-F238E27FC236}">
                  <a16:creationId xmlns:a16="http://schemas.microsoft.com/office/drawing/2014/main" id="{D9E41A5E-63EA-3647-AD2C-4C97D239B46B}"/>
                </a:ext>
              </a:extLst>
            </p:cNvPr>
            <p:cNvSpPr/>
            <p:nvPr/>
          </p:nvSpPr>
          <p:spPr>
            <a:xfrm>
              <a:off x="6291070" y="4942131"/>
              <a:ext cx="45720" cy="45720"/>
            </a:xfrm>
            <a:custGeom>
              <a:avLst/>
              <a:gdLst>
                <a:gd name="connsiteX0" fmla="*/ 9144 w 0"/>
                <a:gd name="connsiteY0" fmla="*/ 0 h 0"/>
                <a:gd name="connsiteX1" fmla="*/ 0 w 0"/>
                <a:gd name="connsiteY1" fmla="*/ 4572 h 0"/>
                <a:gd name="connsiteX2" fmla="*/ 9144 w 0"/>
                <a:gd name="connsiteY2" fmla="*/ 9144 h 0"/>
                <a:gd name="connsiteX3" fmla="*/ 9144 w 0"/>
                <a:gd name="connsiteY3" fmla="*/ 0 h 0"/>
                <a:gd name="connsiteX4" fmla="*/ 9144 w 0"/>
                <a:gd name="connsiteY4" fmla="*/ 0 h 0"/>
                <a:gd name="connsiteX5" fmla="*/ 9144 w 0"/>
                <a:gd name="connsiteY5" fmla="*/ 0 h 0"/>
                <a:gd name="connsiteX6" fmla="*/ 9144 w 0"/>
                <a:gd name="connsiteY6"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a:moveTo>
                    <a:pt x="9144" y="0"/>
                  </a:moveTo>
                  <a:cubicBezTo>
                    <a:pt x="4572" y="0"/>
                    <a:pt x="4572" y="0"/>
                    <a:pt x="0" y="4572"/>
                  </a:cubicBezTo>
                  <a:cubicBezTo>
                    <a:pt x="4572" y="4572"/>
                    <a:pt x="4572" y="4572"/>
                    <a:pt x="9144" y="9144"/>
                  </a:cubicBezTo>
                  <a:cubicBezTo>
                    <a:pt x="9144" y="9144"/>
                    <a:pt x="9144" y="4572"/>
                    <a:pt x="9144" y="0"/>
                  </a:cubicBezTo>
                  <a:cubicBezTo>
                    <a:pt x="9144" y="4572"/>
                    <a:pt x="9144" y="4572"/>
                    <a:pt x="9144" y="0"/>
                  </a:cubicBezTo>
                  <a:cubicBezTo>
                    <a:pt x="9144" y="4572"/>
                    <a:pt x="9144" y="4572"/>
                    <a:pt x="9144" y="0"/>
                  </a:cubicBezTo>
                  <a:cubicBezTo>
                    <a:pt x="9144" y="4572"/>
                    <a:pt x="9144" y="4572"/>
                    <a:pt x="9144"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48" name="Freeform: Shape 1028">
              <a:extLst>
                <a:ext uri="{FF2B5EF4-FFF2-40B4-BE49-F238E27FC236}">
                  <a16:creationId xmlns:a16="http://schemas.microsoft.com/office/drawing/2014/main" id="{A6460039-621C-AC48-84A6-59BE732E184D}"/>
                </a:ext>
              </a:extLst>
            </p:cNvPr>
            <p:cNvSpPr/>
            <p:nvPr/>
          </p:nvSpPr>
          <p:spPr>
            <a:xfrm>
              <a:off x="6300214" y="494670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49" name="Freeform: Shape 1029">
              <a:extLst>
                <a:ext uri="{FF2B5EF4-FFF2-40B4-BE49-F238E27FC236}">
                  <a16:creationId xmlns:a16="http://schemas.microsoft.com/office/drawing/2014/main" id="{D11A1F7D-B9AC-3742-A4FF-0F7878682439}"/>
                </a:ext>
              </a:extLst>
            </p:cNvPr>
            <p:cNvSpPr/>
            <p:nvPr/>
          </p:nvSpPr>
          <p:spPr>
            <a:xfrm>
              <a:off x="6300214" y="4974135"/>
              <a:ext cx="45720" cy="45720"/>
            </a:xfrm>
            <a:custGeom>
              <a:avLst/>
              <a:gdLst>
                <a:gd name="connsiteX0" fmla="*/ 4572 w 0"/>
                <a:gd name="connsiteY0" fmla="*/ 9144 h 0"/>
                <a:gd name="connsiteX1" fmla="*/ 0 w 0"/>
                <a:gd name="connsiteY1" fmla="*/ 0 h 0"/>
                <a:gd name="connsiteX2" fmla="*/ 4572 w 0"/>
                <a:gd name="connsiteY2" fmla="*/ 9144 h 0"/>
                <a:gd name="connsiteX3" fmla="*/ 4572 w 0"/>
                <a:gd name="connsiteY3" fmla="*/ 9144 h 0"/>
              </a:gdLst>
              <a:ahLst/>
              <a:cxnLst>
                <a:cxn ang="0">
                  <a:pos x="connsiteX0" y="connsiteY0"/>
                </a:cxn>
                <a:cxn ang="0">
                  <a:pos x="connsiteX1" y="connsiteY1"/>
                </a:cxn>
                <a:cxn ang="0">
                  <a:pos x="connsiteX2" y="connsiteY2"/>
                </a:cxn>
                <a:cxn ang="0">
                  <a:pos x="connsiteX3" y="connsiteY3"/>
                </a:cxn>
              </a:cxnLst>
              <a:rect l="l" t="t" r="r" b="b"/>
              <a:pathLst>
                <a:path>
                  <a:moveTo>
                    <a:pt x="4572" y="9144"/>
                  </a:moveTo>
                  <a:cubicBezTo>
                    <a:pt x="4572" y="4572"/>
                    <a:pt x="4572" y="4572"/>
                    <a:pt x="0" y="0"/>
                  </a:cubicBezTo>
                  <a:cubicBezTo>
                    <a:pt x="4572" y="4572"/>
                    <a:pt x="0" y="4572"/>
                    <a:pt x="4572" y="9144"/>
                  </a:cubicBezTo>
                  <a:cubicBezTo>
                    <a:pt x="0" y="4572"/>
                    <a:pt x="4572" y="4572"/>
                    <a:pt x="4572" y="914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50" name="Freeform: Shape 1030">
              <a:extLst>
                <a:ext uri="{FF2B5EF4-FFF2-40B4-BE49-F238E27FC236}">
                  <a16:creationId xmlns:a16="http://schemas.microsoft.com/office/drawing/2014/main" id="{7AF8C492-06A1-6F4C-B9FD-223B29C6E86D}"/>
                </a:ext>
              </a:extLst>
            </p:cNvPr>
            <p:cNvSpPr/>
            <p:nvPr/>
          </p:nvSpPr>
          <p:spPr>
            <a:xfrm>
              <a:off x="6300214" y="4946703"/>
              <a:ext cx="45720" cy="45720"/>
            </a:xfrm>
            <a:custGeom>
              <a:avLst/>
              <a:gdLst>
                <a:gd name="connsiteX0" fmla="*/ 4572 w 0"/>
                <a:gd name="connsiteY0" fmla="*/ 4572 h 0"/>
                <a:gd name="connsiteX1" fmla="*/ 0 w 0"/>
                <a:gd name="connsiteY1" fmla="*/ 0 h 0"/>
                <a:gd name="connsiteX2" fmla="*/ 4572 w 0"/>
                <a:gd name="connsiteY2" fmla="*/ 4572 h 0"/>
              </a:gdLst>
              <a:ahLst/>
              <a:cxnLst>
                <a:cxn ang="0">
                  <a:pos x="connsiteX0" y="connsiteY0"/>
                </a:cxn>
                <a:cxn ang="0">
                  <a:pos x="connsiteX1" y="connsiteY1"/>
                </a:cxn>
                <a:cxn ang="0">
                  <a:pos x="connsiteX2" y="connsiteY2"/>
                </a:cxn>
              </a:cxnLst>
              <a:rect l="l" t="t" r="r" b="b"/>
              <a:pathLst>
                <a:path>
                  <a:moveTo>
                    <a:pt x="4572" y="4572"/>
                  </a:moveTo>
                  <a:cubicBezTo>
                    <a:pt x="4572" y="4572"/>
                    <a:pt x="4572" y="0"/>
                    <a:pt x="0" y="0"/>
                  </a:cubicBezTo>
                  <a:cubicBezTo>
                    <a:pt x="0" y="4572"/>
                    <a:pt x="4572" y="4572"/>
                    <a:pt x="4572"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51" name="Freeform: Shape 1031">
              <a:extLst>
                <a:ext uri="{FF2B5EF4-FFF2-40B4-BE49-F238E27FC236}">
                  <a16:creationId xmlns:a16="http://schemas.microsoft.com/office/drawing/2014/main" id="{08457900-4732-5B4E-96C7-CFCF8E758E40}"/>
                </a:ext>
              </a:extLst>
            </p:cNvPr>
            <p:cNvSpPr/>
            <p:nvPr/>
          </p:nvSpPr>
          <p:spPr>
            <a:xfrm>
              <a:off x="7735824" y="2738427"/>
              <a:ext cx="45720" cy="45720"/>
            </a:xfrm>
            <a:custGeom>
              <a:avLst/>
              <a:gdLst>
                <a:gd name="connsiteX0" fmla="*/ 0 w 0"/>
                <a:gd name="connsiteY0" fmla="*/ 4572 h 0"/>
                <a:gd name="connsiteX1" fmla="*/ 0 w 0"/>
                <a:gd name="connsiteY1" fmla="*/ 0 h 0"/>
                <a:gd name="connsiteX2" fmla="*/ 0 w 0"/>
                <a:gd name="connsiteY2" fmla="*/ 4572 h 0"/>
              </a:gdLst>
              <a:ahLst/>
              <a:cxnLst>
                <a:cxn ang="0">
                  <a:pos x="connsiteX0" y="connsiteY0"/>
                </a:cxn>
                <a:cxn ang="0">
                  <a:pos x="connsiteX1" y="connsiteY1"/>
                </a:cxn>
                <a:cxn ang="0">
                  <a:pos x="connsiteX2" y="connsiteY2"/>
                </a:cxn>
              </a:cxnLst>
              <a:rect l="l" t="t" r="r" b="b"/>
              <a:pathLst>
                <a:path>
                  <a:moveTo>
                    <a:pt x="0" y="4572"/>
                  </a:moveTo>
                  <a:cubicBezTo>
                    <a:pt x="4572" y="4572"/>
                    <a:pt x="4572" y="0"/>
                    <a:pt x="0" y="0"/>
                  </a:cubicBezTo>
                  <a:cubicBezTo>
                    <a:pt x="0" y="0"/>
                    <a:pt x="0" y="0"/>
                    <a:pt x="0"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52" name="Freeform: Shape 1032">
              <a:extLst>
                <a:ext uri="{FF2B5EF4-FFF2-40B4-BE49-F238E27FC236}">
                  <a16:creationId xmlns:a16="http://schemas.microsoft.com/office/drawing/2014/main" id="{E088EFC6-C3B3-8149-8FAD-4027235F4C56}"/>
                </a:ext>
              </a:extLst>
            </p:cNvPr>
            <p:cNvSpPr/>
            <p:nvPr/>
          </p:nvSpPr>
          <p:spPr>
            <a:xfrm>
              <a:off x="7740396" y="2733855"/>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0" y="0"/>
                    <a:pt x="0" y="4572"/>
                    <a:pt x="0" y="0"/>
                  </a:cubicBezTo>
                  <a:cubicBezTo>
                    <a:pt x="0" y="4572"/>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53" name="Freeform: Shape 1033">
              <a:extLst>
                <a:ext uri="{FF2B5EF4-FFF2-40B4-BE49-F238E27FC236}">
                  <a16:creationId xmlns:a16="http://schemas.microsoft.com/office/drawing/2014/main" id="{D5860616-B120-7B41-9ABC-57582AD1F1FC}"/>
                </a:ext>
              </a:extLst>
            </p:cNvPr>
            <p:cNvSpPr/>
            <p:nvPr/>
          </p:nvSpPr>
          <p:spPr>
            <a:xfrm>
              <a:off x="7744968" y="2729283"/>
              <a:ext cx="45720" cy="45720"/>
            </a:xfrm>
            <a:custGeom>
              <a:avLst/>
              <a:gdLst>
                <a:gd name="connsiteX0" fmla="*/ 4572 w 0"/>
                <a:gd name="connsiteY0" fmla="*/ 0 h 0"/>
                <a:gd name="connsiteX1" fmla="*/ 4572 w 0"/>
                <a:gd name="connsiteY1" fmla="*/ 0 h 0"/>
                <a:gd name="connsiteX2" fmla="*/ 0 w 0"/>
                <a:gd name="connsiteY2" fmla="*/ 0 h 0"/>
                <a:gd name="connsiteX3" fmla="*/ 4572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4572" y="0"/>
                  </a:moveTo>
                  <a:cubicBezTo>
                    <a:pt x="4572" y="0"/>
                    <a:pt x="4572" y="0"/>
                    <a:pt x="4572" y="0"/>
                  </a:cubicBezTo>
                  <a:cubicBezTo>
                    <a:pt x="0" y="0"/>
                    <a:pt x="0" y="0"/>
                    <a:pt x="0" y="0"/>
                  </a:cubicBezTo>
                  <a:cubicBezTo>
                    <a:pt x="4572" y="4572"/>
                    <a:pt x="4572" y="4572"/>
                    <a:pt x="457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54" name="Freeform: Shape 1034">
              <a:extLst>
                <a:ext uri="{FF2B5EF4-FFF2-40B4-BE49-F238E27FC236}">
                  <a16:creationId xmlns:a16="http://schemas.microsoft.com/office/drawing/2014/main" id="{C286CFF4-F663-BC48-9EF4-160CB7BC8EC4}"/>
                </a:ext>
              </a:extLst>
            </p:cNvPr>
            <p:cNvSpPr/>
            <p:nvPr/>
          </p:nvSpPr>
          <p:spPr>
            <a:xfrm>
              <a:off x="9230869" y="3719940"/>
              <a:ext cx="45720" cy="45720"/>
            </a:xfrm>
            <a:custGeom>
              <a:avLst/>
              <a:gdLst>
                <a:gd name="connsiteX0" fmla="*/ 32004 w 45720"/>
                <a:gd name="connsiteY0" fmla="*/ 28899 h 45720"/>
                <a:gd name="connsiteX1" fmla="*/ 32004 w 45720"/>
                <a:gd name="connsiteY1" fmla="*/ 28899 h 45720"/>
                <a:gd name="connsiteX2" fmla="*/ 0 w 45720"/>
                <a:gd name="connsiteY2" fmla="*/ 1468 h 45720"/>
                <a:gd name="connsiteX3" fmla="*/ 4572 w 45720"/>
                <a:gd name="connsiteY3" fmla="*/ 6039 h 45720"/>
                <a:gd name="connsiteX4" fmla="*/ 4572 w 45720"/>
                <a:gd name="connsiteY4" fmla="*/ 6039 h 45720"/>
                <a:gd name="connsiteX5" fmla="*/ 4572 w 45720"/>
                <a:gd name="connsiteY5" fmla="*/ 19755 h 45720"/>
                <a:gd name="connsiteX6" fmla="*/ 0 w 45720"/>
                <a:gd name="connsiteY6" fmla="*/ 15184 h 45720"/>
                <a:gd name="connsiteX7" fmla="*/ 4572 w 45720"/>
                <a:gd name="connsiteY7" fmla="*/ 38044 h 45720"/>
                <a:gd name="connsiteX8" fmla="*/ 4572 w 45720"/>
                <a:gd name="connsiteY8" fmla="*/ 28899 h 45720"/>
                <a:gd name="connsiteX9" fmla="*/ 4572 w 45720"/>
                <a:gd name="connsiteY9" fmla="*/ 56331 h 45720"/>
                <a:gd name="connsiteX10" fmla="*/ 13716 w 45720"/>
                <a:gd name="connsiteY10" fmla="*/ 83764 h 45720"/>
                <a:gd name="connsiteX11" fmla="*/ 45720 w 45720"/>
                <a:gd name="connsiteY11" fmla="*/ 47188 h 45720"/>
                <a:gd name="connsiteX12" fmla="*/ 32004 w 45720"/>
                <a:gd name="connsiteY12" fmla="*/ 28899 h 45720"/>
                <a:gd name="connsiteX13" fmla="*/ 9144 w 45720"/>
                <a:gd name="connsiteY13" fmla="*/ 6039 h 45720"/>
                <a:gd name="connsiteX14" fmla="*/ 9144 w 45720"/>
                <a:gd name="connsiteY14" fmla="*/ 6039 h 45720"/>
                <a:gd name="connsiteX15" fmla="*/ 9144 w 45720"/>
                <a:gd name="connsiteY15" fmla="*/ 6039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20" h="45720">
                  <a:moveTo>
                    <a:pt x="32004" y="28899"/>
                  </a:moveTo>
                  <a:cubicBezTo>
                    <a:pt x="32004" y="28899"/>
                    <a:pt x="32004" y="28899"/>
                    <a:pt x="32004" y="28899"/>
                  </a:cubicBezTo>
                  <a:cubicBezTo>
                    <a:pt x="32004" y="28899"/>
                    <a:pt x="13716" y="-7676"/>
                    <a:pt x="0" y="1468"/>
                  </a:cubicBezTo>
                  <a:cubicBezTo>
                    <a:pt x="0" y="1468"/>
                    <a:pt x="4572" y="6039"/>
                    <a:pt x="4572" y="6039"/>
                  </a:cubicBezTo>
                  <a:cubicBezTo>
                    <a:pt x="4572" y="6039"/>
                    <a:pt x="4572" y="6039"/>
                    <a:pt x="4572" y="6039"/>
                  </a:cubicBezTo>
                  <a:cubicBezTo>
                    <a:pt x="4572" y="10611"/>
                    <a:pt x="4572" y="15184"/>
                    <a:pt x="4572" y="19755"/>
                  </a:cubicBezTo>
                  <a:cubicBezTo>
                    <a:pt x="4572" y="15184"/>
                    <a:pt x="0" y="15184"/>
                    <a:pt x="0" y="15184"/>
                  </a:cubicBezTo>
                  <a:cubicBezTo>
                    <a:pt x="9144" y="19755"/>
                    <a:pt x="4572" y="33471"/>
                    <a:pt x="4572" y="38044"/>
                  </a:cubicBezTo>
                  <a:cubicBezTo>
                    <a:pt x="4572" y="38044"/>
                    <a:pt x="4572" y="33471"/>
                    <a:pt x="4572" y="28899"/>
                  </a:cubicBezTo>
                  <a:cubicBezTo>
                    <a:pt x="0" y="33471"/>
                    <a:pt x="4572" y="47188"/>
                    <a:pt x="4572" y="56331"/>
                  </a:cubicBezTo>
                  <a:cubicBezTo>
                    <a:pt x="4572" y="65475"/>
                    <a:pt x="9144" y="79191"/>
                    <a:pt x="13716" y="83764"/>
                  </a:cubicBezTo>
                  <a:cubicBezTo>
                    <a:pt x="27432" y="97480"/>
                    <a:pt x="59436" y="65475"/>
                    <a:pt x="45720" y="47188"/>
                  </a:cubicBezTo>
                  <a:cubicBezTo>
                    <a:pt x="36576" y="47188"/>
                    <a:pt x="36576" y="38044"/>
                    <a:pt x="32004" y="28899"/>
                  </a:cubicBezTo>
                  <a:close/>
                  <a:moveTo>
                    <a:pt x="9144" y="6039"/>
                  </a:moveTo>
                  <a:cubicBezTo>
                    <a:pt x="9144" y="6039"/>
                    <a:pt x="9144" y="6039"/>
                    <a:pt x="9144" y="6039"/>
                  </a:cubicBezTo>
                  <a:cubicBezTo>
                    <a:pt x="9144" y="6039"/>
                    <a:pt x="9144" y="6039"/>
                    <a:pt x="9144" y="603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55" name="Freeform: Shape 1035">
              <a:extLst>
                <a:ext uri="{FF2B5EF4-FFF2-40B4-BE49-F238E27FC236}">
                  <a16:creationId xmlns:a16="http://schemas.microsoft.com/office/drawing/2014/main" id="{F7D6FF10-5085-B34A-A725-757977276141}"/>
                </a:ext>
              </a:extLst>
            </p:cNvPr>
            <p:cNvSpPr/>
            <p:nvPr/>
          </p:nvSpPr>
          <p:spPr>
            <a:xfrm>
              <a:off x="9230869" y="3721407"/>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 name="connsiteX4" fmla="*/ 0 w 0"/>
                <a:gd name="connsiteY4" fmla="*/ 0 h 0"/>
                <a:gd name="connsiteX5" fmla="*/ 0 w 0"/>
                <a:gd name="connsiteY5"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0" y="0"/>
                  </a:moveTo>
                  <a:cubicBezTo>
                    <a:pt x="0" y="0"/>
                    <a:pt x="0" y="4572"/>
                    <a:pt x="0" y="0"/>
                  </a:cubicBezTo>
                  <a:cubicBezTo>
                    <a:pt x="0" y="4572"/>
                    <a:pt x="0" y="4572"/>
                    <a:pt x="0" y="0"/>
                  </a:cubicBezTo>
                  <a:lnTo>
                    <a:pt x="0" y="0"/>
                  </a:lnTo>
                  <a:cubicBezTo>
                    <a:pt x="4572" y="4572"/>
                    <a:pt x="4572" y="4572"/>
                    <a:pt x="0" y="0"/>
                  </a:cubicBezTo>
                  <a:cubicBezTo>
                    <a:pt x="4572" y="4572"/>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56" name="Freeform: Shape 1036">
              <a:extLst>
                <a:ext uri="{FF2B5EF4-FFF2-40B4-BE49-F238E27FC236}">
                  <a16:creationId xmlns:a16="http://schemas.microsoft.com/office/drawing/2014/main" id="{D0AECF62-84E1-0140-9FAA-DADD7788A7FB}"/>
                </a:ext>
              </a:extLst>
            </p:cNvPr>
            <p:cNvSpPr/>
            <p:nvPr/>
          </p:nvSpPr>
          <p:spPr>
            <a:xfrm>
              <a:off x="8146058" y="3102293"/>
              <a:ext cx="45720" cy="45720"/>
            </a:xfrm>
            <a:custGeom>
              <a:avLst/>
              <a:gdLst>
                <a:gd name="connsiteX0" fmla="*/ 1246 w 0"/>
                <a:gd name="connsiteY0" fmla="*/ 6466 h 0"/>
                <a:gd name="connsiteX1" fmla="*/ 10390 w 0"/>
                <a:gd name="connsiteY1" fmla="*/ 1894 h 0"/>
                <a:gd name="connsiteX2" fmla="*/ 1246 w 0"/>
                <a:gd name="connsiteY2" fmla="*/ 6466 h 0"/>
              </a:gdLst>
              <a:ahLst/>
              <a:cxnLst>
                <a:cxn ang="0">
                  <a:pos x="connsiteX0" y="connsiteY0"/>
                </a:cxn>
                <a:cxn ang="0">
                  <a:pos x="connsiteX1" y="connsiteY1"/>
                </a:cxn>
                <a:cxn ang="0">
                  <a:pos x="connsiteX2" y="connsiteY2"/>
                </a:cxn>
              </a:cxnLst>
              <a:rect l="l" t="t" r="r" b="b"/>
              <a:pathLst>
                <a:path>
                  <a:moveTo>
                    <a:pt x="1246" y="6466"/>
                  </a:moveTo>
                  <a:cubicBezTo>
                    <a:pt x="1246" y="1894"/>
                    <a:pt x="5818" y="1894"/>
                    <a:pt x="10390" y="1894"/>
                  </a:cubicBezTo>
                  <a:cubicBezTo>
                    <a:pt x="5818" y="-2678"/>
                    <a:pt x="-3326" y="1894"/>
                    <a:pt x="1246" y="646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57" name="Freeform: Shape 1037">
              <a:extLst>
                <a:ext uri="{FF2B5EF4-FFF2-40B4-BE49-F238E27FC236}">
                  <a16:creationId xmlns:a16="http://schemas.microsoft.com/office/drawing/2014/main" id="{CF15247A-C4C4-8149-AEC8-58E513D5CA9E}"/>
                </a:ext>
              </a:extLst>
            </p:cNvPr>
            <p:cNvSpPr/>
            <p:nvPr/>
          </p:nvSpPr>
          <p:spPr>
            <a:xfrm>
              <a:off x="8005572" y="3035607"/>
              <a:ext cx="45720" cy="45720"/>
            </a:xfrm>
            <a:custGeom>
              <a:avLst/>
              <a:gdLst>
                <a:gd name="connsiteX0" fmla="*/ 0 w 0"/>
                <a:gd name="connsiteY0" fmla="*/ 0 h 0"/>
                <a:gd name="connsiteX1" fmla="*/ 9144 w 0"/>
                <a:gd name="connsiteY1" fmla="*/ 9144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4572"/>
                    <a:pt x="4572" y="9144"/>
                    <a:pt x="9144" y="9144"/>
                  </a:cubicBezTo>
                  <a:cubicBezTo>
                    <a:pt x="4572" y="9144"/>
                    <a:pt x="9144" y="4572"/>
                    <a:pt x="0" y="0"/>
                  </a:cubicBezTo>
                  <a:cubicBezTo>
                    <a:pt x="4572" y="0"/>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58" name="Freeform: Shape 1038">
              <a:extLst>
                <a:ext uri="{FF2B5EF4-FFF2-40B4-BE49-F238E27FC236}">
                  <a16:creationId xmlns:a16="http://schemas.microsoft.com/office/drawing/2014/main" id="{8D747CA3-5780-1748-85BC-D7E512D15F0F}"/>
                </a:ext>
              </a:extLst>
            </p:cNvPr>
            <p:cNvSpPr/>
            <p:nvPr/>
          </p:nvSpPr>
          <p:spPr>
            <a:xfrm>
              <a:off x="8010144" y="303560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59" name="Freeform: Shape 1039">
              <a:extLst>
                <a:ext uri="{FF2B5EF4-FFF2-40B4-BE49-F238E27FC236}">
                  <a16:creationId xmlns:a16="http://schemas.microsoft.com/office/drawing/2014/main" id="{12598855-1940-F947-9D60-4F7C0D32DC33}"/>
                </a:ext>
              </a:extLst>
            </p:cNvPr>
            <p:cNvSpPr/>
            <p:nvPr/>
          </p:nvSpPr>
          <p:spPr>
            <a:xfrm>
              <a:off x="8021966" y="3063039"/>
              <a:ext cx="45720" cy="45720"/>
            </a:xfrm>
            <a:custGeom>
              <a:avLst/>
              <a:gdLst>
                <a:gd name="connsiteX0" fmla="*/ 1894 w 0"/>
                <a:gd name="connsiteY0" fmla="*/ 9144 h 0"/>
                <a:gd name="connsiteX1" fmla="*/ 11038 w 0"/>
                <a:gd name="connsiteY1" fmla="*/ 9144 h 0"/>
                <a:gd name="connsiteX2" fmla="*/ 6466 w 0"/>
                <a:gd name="connsiteY2" fmla="*/ 0 h 0"/>
                <a:gd name="connsiteX3" fmla="*/ 1894 w 0"/>
                <a:gd name="connsiteY3" fmla="*/ 9144 h 0"/>
              </a:gdLst>
              <a:ahLst/>
              <a:cxnLst>
                <a:cxn ang="0">
                  <a:pos x="connsiteX0" y="connsiteY0"/>
                </a:cxn>
                <a:cxn ang="0">
                  <a:pos x="connsiteX1" y="connsiteY1"/>
                </a:cxn>
                <a:cxn ang="0">
                  <a:pos x="connsiteX2" y="connsiteY2"/>
                </a:cxn>
                <a:cxn ang="0">
                  <a:pos x="connsiteX3" y="connsiteY3"/>
                </a:cxn>
              </a:cxnLst>
              <a:rect l="l" t="t" r="r" b="b"/>
              <a:pathLst>
                <a:path>
                  <a:moveTo>
                    <a:pt x="1894" y="9144"/>
                  </a:moveTo>
                  <a:cubicBezTo>
                    <a:pt x="6466" y="9144"/>
                    <a:pt x="6466" y="13716"/>
                    <a:pt x="11038" y="9144"/>
                  </a:cubicBezTo>
                  <a:cubicBezTo>
                    <a:pt x="11038" y="4572"/>
                    <a:pt x="6466" y="4572"/>
                    <a:pt x="6466" y="0"/>
                  </a:cubicBezTo>
                  <a:cubicBezTo>
                    <a:pt x="1894" y="4572"/>
                    <a:pt x="-2678" y="9144"/>
                    <a:pt x="1894" y="914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60" name="Freeform: Shape 1040">
              <a:extLst>
                <a:ext uri="{FF2B5EF4-FFF2-40B4-BE49-F238E27FC236}">
                  <a16:creationId xmlns:a16="http://schemas.microsoft.com/office/drawing/2014/main" id="{5003EED3-E7E2-0147-B9CC-3B7F33939E1B}"/>
                </a:ext>
              </a:extLst>
            </p:cNvPr>
            <p:cNvSpPr/>
            <p:nvPr/>
          </p:nvSpPr>
          <p:spPr>
            <a:xfrm>
              <a:off x="8026400" y="3063039"/>
              <a:ext cx="45720" cy="45720"/>
            </a:xfrm>
            <a:custGeom>
              <a:avLst/>
              <a:gdLst>
                <a:gd name="connsiteX0" fmla="*/ 2032 w 0"/>
                <a:gd name="connsiteY0" fmla="*/ 0 h 0"/>
                <a:gd name="connsiteX1" fmla="*/ 2032 w 0"/>
                <a:gd name="connsiteY1" fmla="*/ 0 h 0"/>
                <a:gd name="connsiteX2" fmla="*/ 2032 w 0"/>
                <a:gd name="connsiteY2" fmla="*/ 4572 h 0"/>
                <a:gd name="connsiteX3" fmla="*/ 2032 w 0"/>
                <a:gd name="connsiteY3" fmla="*/ 0 h 0"/>
                <a:gd name="connsiteX4" fmla="*/ 2032 w 0"/>
                <a:gd name="connsiteY4" fmla="*/ 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032" y="0"/>
                  </a:moveTo>
                  <a:cubicBezTo>
                    <a:pt x="2032" y="4572"/>
                    <a:pt x="-2540" y="4572"/>
                    <a:pt x="2032" y="0"/>
                  </a:cubicBezTo>
                  <a:cubicBezTo>
                    <a:pt x="2032" y="0"/>
                    <a:pt x="2032" y="4572"/>
                    <a:pt x="2032" y="4572"/>
                  </a:cubicBezTo>
                  <a:cubicBezTo>
                    <a:pt x="2032" y="4572"/>
                    <a:pt x="2032" y="4572"/>
                    <a:pt x="2032" y="0"/>
                  </a:cubicBezTo>
                  <a:cubicBezTo>
                    <a:pt x="2032" y="4572"/>
                    <a:pt x="2032" y="4572"/>
                    <a:pt x="203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61" name="Freeform: Shape 1041">
              <a:extLst>
                <a:ext uri="{FF2B5EF4-FFF2-40B4-BE49-F238E27FC236}">
                  <a16:creationId xmlns:a16="http://schemas.microsoft.com/office/drawing/2014/main" id="{BB892980-F931-7647-9A43-43F6CC0ECF04}"/>
                </a:ext>
              </a:extLst>
            </p:cNvPr>
            <p:cNvSpPr/>
            <p:nvPr/>
          </p:nvSpPr>
          <p:spPr>
            <a:xfrm>
              <a:off x="8028432" y="3076755"/>
              <a:ext cx="45720" cy="45720"/>
            </a:xfrm>
            <a:custGeom>
              <a:avLst/>
              <a:gdLst>
                <a:gd name="connsiteX0" fmla="*/ 0 w 0"/>
                <a:gd name="connsiteY0" fmla="*/ 0 h 0"/>
                <a:gd name="connsiteX1" fmla="*/ 4572 w 0"/>
                <a:gd name="connsiteY1" fmla="*/ 4572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4572"/>
                    <a:pt x="0" y="4572"/>
                    <a:pt x="4572" y="4572"/>
                  </a:cubicBezTo>
                  <a:cubicBezTo>
                    <a:pt x="4572" y="4572"/>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62" name="Freeform: Shape 1042">
              <a:extLst>
                <a:ext uri="{FF2B5EF4-FFF2-40B4-BE49-F238E27FC236}">
                  <a16:creationId xmlns:a16="http://schemas.microsoft.com/office/drawing/2014/main" id="{EFD722A2-2987-F742-A188-C950BB74F31E}"/>
                </a:ext>
              </a:extLst>
            </p:cNvPr>
            <p:cNvSpPr/>
            <p:nvPr/>
          </p:nvSpPr>
          <p:spPr>
            <a:xfrm>
              <a:off x="8074152" y="3113331"/>
              <a:ext cx="45720" cy="45720"/>
            </a:xfrm>
            <a:custGeom>
              <a:avLst/>
              <a:gdLst>
                <a:gd name="connsiteX0" fmla="*/ 0 w 0"/>
                <a:gd name="connsiteY0" fmla="*/ 0 h 0"/>
                <a:gd name="connsiteX1" fmla="*/ 0 w 0"/>
                <a:gd name="connsiteY1" fmla="*/ 4572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4572"/>
                    <a:pt x="0" y="4572"/>
                  </a:cubicBezTo>
                  <a:cubicBezTo>
                    <a:pt x="0" y="4572"/>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63" name="Freeform: Shape 1043">
              <a:extLst>
                <a:ext uri="{FF2B5EF4-FFF2-40B4-BE49-F238E27FC236}">
                  <a16:creationId xmlns:a16="http://schemas.microsoft.com/office/drawing/2014/main" id="{342DA7A0-26FE-8849-AC10-02A0CDFE7090}"/>
                </a:ext>
              </a:extLst>
            </p:cNvPr>
            <p:cNvSpPr/>
            <p:nvPr/>
          </p:nvSpPr>
          <p:spPr>
            <a:xfrm>
              <a:off x="8078724" y="308132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4572" y="0"/>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64" name="Freeform: Shape 1044">
              <a:extLst>
                <a:ext uri="{FF2B5EF4-FFF2-40B4-BE49-F238E27FC236}">
                  <a16:creationId xmlns:a16="http://schemas.microsoft.com/office/drawing/2014/main" id="{006C8917-1217-F744-A160-3AD9BC91814E}"/>
                </a:ext>
              </a:extLst>
            </p:cNvPr>
            <p:cNvSpPr/>
            <p:nvPr/>
          </p:nvSpPr>
          <p:spPr>
            <a:xfrm>
              <a:off x="8078724" y="3049323"/>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4572" y="0"/>
                    <a:pt x="4572" y="4572"/>
                    <a:pt x="0" y="0"/>
                  </a:cubicBezTo>
                  <a:cubicBezTo>
                    <a:pt x="4572" y="4572"/>
                    <a:pt x="4572" y="0"/>
                    <a:pt x="0" y="0"/>
                  </a:cubicBezTo>
                  <a:cubicBezTo>
                    <a:pt x="4572" y="0"/>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65" name="Freeform: Shape 1045">
              <a:extLst>
                <a:ext uri="{FF2B5EF4-FFF2-40B4-BE49-F238E27FC236}">
                  <a16:creationId xmlns:a16="http://schemas.microsoft.com/office/drawing/2014/main" id="{D316641F-EA5A-AE45-900F-54534B9F129D}"/>
                </a:ext>
              </a:extLst>
            </p:cNvPr>
            <p:cNvSpPr/>
            <p:nvPr/>
          </p:nvSpPr>
          <p:spPr>
            <a:xfrm>
              <a:off x="8081264" y="3131619"/>
              <a:ext cx="45720" cy="45720"/>
            </a:xfrm>
            <a:custGeom>
              <a:avLst/>
              <a:gdLst>
                <a:gd name="connsiteX0" fmla="*/ 2032 w 45720"/>
                <a:gd name="connsiteY0" fmla="*/ 0 h 0"/>
                <a:gd name="connsiteX1" fmla="*/ 2032 w 45720"/>
                <a:gd name="connsiteY1" fmla="*/ 9144 h 0"/>
                <a:gd name="connsiteX2" fmla="*/ 15748 w 45720"/>
                <a:gd name="connsiteY2" fmla="*/ 9144 h 0"/>
                <a:gd name="connsiteX3" fmla="*/ 24892 w 45720"/>
                <a:gd name="connsiteY3" fmla="*/ 13716 h 0"/>
                <a:gd name="connsiteX4" fmla="*/ 47752 w 45720"/>
                <a:gd name="connsiteY4" fmla="*/ 13716 h 0"/>
                <a:gd name="connsiteX5" fmla="*/ 52324 w 45720"/>
                <a:gd name="connsiteY5" fmla="*/ 9144 h 0"/>
                <a:gd name="connsiteX6" fmla="*/ 43180 w 45720"/>
                <a:gd name="connsiteY6" fmla="*/ 9144 h 0"/>
                <a:gd name="connsiteX7" fmla="*/ 43180 w 45720"/>
                <a:gd name="connsiteY7" fmla="*/ 4572 h 0"/>
                <a:gd name="connsiteX8" fmla="*/ 34036 w 45720"/>
                <a:gd name="connsiteY8" fmla="*/ 4572 h 0"/>
                <a:gd name="connsiteX9" fmla="*/ 11176 w 45720"/>
                <a:gd name="connsiteY9" fmla="*/ 0 h 0"/>
                <a:gd name="connsiteX10" fmla="*/ 11176 w 45720"/>
                <a:gd name="connsiteY10" fmla="*/ 0 h 0"/>
                <a:gd name="connsiteX11" fmla="*/ 2032 w 45720"/>
                <a:gd name="connsiteY11" fmla="*/ 0 h 0"/>
                <a:gd name="connsiteX12" fmla="*/ 2032 w 45720"/>
                <a:gd name="connsiteY12"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20">
                  <a:moveTo>
                    <a:pt x="2032" y="0"/>
                  </a:moveTo>
                  <a:cubicBezTo>
                    <a:pt x="2032" y="0"/>
                    <a:pt x="-2540" y="4572"/>
                    <a:pt x="2032" y="9144"/>
                  </a:cubicBezTo>
                  <a:cubicBezTo>
                    <a:pt x="6604" y="9144"/>
                    <a:pt x="11176" y="9144"/>
                    <a:pt x="15748" y="9144"/>
                  </a:cubicBezTo>
                  <a:cubicBezTo>
                    <a:pt x="20320" y="9144"/>
                    <a:pt x="20320" y="13716"/>
                    <a:pt x="24892" y="13716"/>
                  </a:cubicBezTo>
                  <a:cubicBezTo>
                    <a:pt x="29464" y="13716"/>
                    <a:pt x="47752" y="13716"/>
                    <a:pt x="47752" y="13716"/>
                  </a:cubicBezTo>
                  <a:cubicBezTo>
                    <a:pt x="52324" y="13716"/>
                    <a:pt x="56896" y="9144"/>
                    <a:pt x="52324" y="9144"/>
                  </a:cubicBezTo>
                  <a:cubicBezTo>
                    <a:pt x="52324" y="9144"/>
                    <a:pt x="43180" y="9144"/>
                    <a:pt x="43180" y="9144"/>
                  </a:cubicBezTo>
                  <a:cubicBezTo>
                    <a:pt x="43180" y="9144"/>
                    <a:pt x="43180" y="4572"/>
                    <a:pt x="43180" y="4572"/>
                  </a:cubicBezTo>
                  <a:cubicBezTo>
                    <a:pt x="43180" y="4572"/>
                    <a:pt x="38608" y="4572"/>
                    <a:pt x="34036" y="4572"/>
                  </a:cubicBezTo>
                  <a:cubicBezTo>
                    <a:pt x="29464" y="4572"/>
                    <a:pt x="15748" y="4572"/>
                    <a:pt x="11176" y="0"/>
                  </a:cubicBezTo>
                  <a:cubicBezTo>
                    <a:pt x="11176" y="0"/>
                    <a:pt x="11176" y="0"/>
                    <a:pt x="11176" y="0"/>
                  </a:cubicBezTo>
                  <a:cubicBezTo>
                    <a:pt x="11176" y="0"/>
                    <a:pt x="6604" y="0"/>
                    <a:pt x="2032" y="0"/>
                  </a:cubicBezTo>
                  <a:cubicBezTo>
                    <a:pt x="2032" y="0"/>
                    <a:pt x="6604" y="4572"/>
                    <a:pt x="203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66" name="Freeform: Shape 1046">
              <a:extLst>
                <a:ext uri="{FF2B5EF4-FFF2-40B4-BE49-F238E27FC236}">
                  <a16:creationId xmlns:a16="http://schemas.microsoft.com/office/drawing/2014/main" id="{50834757-6DBD-394A-8003-D6E9618226F4}"/>
                </a:ext>
              </a:extLst>
            </p:cNvPr>
            <p:cNvSpPr/>
            <p:nvPr/>
          </p:nvSpPr>
          <p:spPr>
            <a:xfrm>
              <a:off x="8094980" y="3081327"/>
              <a:ext cx="45720" cy="45720"/>
            </a:xfrm>
            <a:custGeom>
              <a:avLst/>
              <a:gdLst>
                <a:gd name="connsiteX0" fmla="*/ 2032 w 0"/>
                <a:gd name="connsiteY0" fmla="*/ 0 h 0"/>
                <a:gd name="connsiteX1" fmla="*/ 2032 w 0"/>
                <a:gd name="connsiteY1" fmla="*/ 4572 h 0"/>
                <a:gd name="connsiteX2" fmla="*/ 2032 w 0"/>
                <a:gd name="connsiteY2" fmla="*/ 0 h 0"/>
              </a:gdLst>
              <a:ahLst/>
              <a:cxnLst>
                <a:cxn ang="0">
                  <a:pos x="connsiteX0" y="connsiteY0"/>
                </a:cxn>
                <a:cxn ang="0">
                  <a:pos x="connsiteX1" y="connsiteY1"/>
                </a:cxn>
                <a:cxn ang="0">
                  <a:pos x="connsiteX2" y="connsiteY2"/>
                </a:cxn>
              </a:cxnLst>
              <a:rect l="l" t="t" r="r" b="b"/>
              <a:pathLst>
                <a:path>
                  <a:moveTo>
                    <a:pt x="2032" y="0"/>
                  </a:moveTo>
                  <a:cubicBezTo>
                    <a:pt x="2032" y="0"/>
                    <a:pt x="-2540" y="0"/>
                    <a:pt x="2032" y="4572"/>
                  </a:cubicBezTo>
                  <a:cubicBezTo>
                    <a:pt x="2032" y="4572"/>
                    <a:pt x="2032" y="4572"/>
                    <a:pt x="203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67" name="Freeform: Shape 1047">
              <a:extLst>
                <a:ext uri="{FF2B5EF4-FFF2-40B4-BE49-F238E27FC236}">
                  <a16:creationId xmlns:a16="http://schemas.microsoft.com/office/drawing/2014/main" id="{4844AA2C-DD63-7C42-9D47-D52372130AAF}"/>
                </a:ext>
              </a:extLst>
            </p:cNvPr>
            <p:cNvSpPr/>
            <p:nvPr/>
          </p:nvSpPr>
          <p:spPr>
            <a:xfrm>
              <a:off x="8095118" y="3011467"/>
              <a:ext cx="45720" cy="45720"/>
            </a:xfrm>
            <a:custGeom>
              <a:avLst/>
              <a:gdLst>
                <a:gd name="connsiteX0" fmla="*/ 1894 w 0"/>
                <a:gd name="connsiteY0" fmla="*/ 5852 h 0"/>
                <a:gd name="connsiteX1" fmla="*/ 6466 w 0"/>
                <a:gd name="connsiteY1" fmla="*/ 1280 h 0"/>
                <a:gd name="connsiteX2" fmla="*/ 1894 w 0"/>
                <a:gd name="connsiteY2" fmla="*/ 5852 h 0"/>
              </a:gdLst>
              <a:ahLst/>
              <a:cxnLst>
                <a:cxn ang="0">
                  <a:pos x="connsiteX0" y="connsiteY0"/>
                </a:cxn>
                <a:cxn ang="0">
                  <a:pos x="connsiteX1" y="connsiteY1"/>
                </a:cxn>
                <a:cxn ang="0">
                  <a:pos x="connsiteX2" y="connsiteY2"/>
                </a:cxn>
              </a:cxnLst>
              <a:rect l="l" t="t" r="r" b="b"/>
              <a:pathLst>
                <a:path>
                  <a:moveTo>
                    <a:pt x="1894" y="5852"/>
                  </a:moveTo>
                  <a:cubicBezTo>
                    <a:pt x="1894" y="5852"/>
                    <a:pt x="6466" y="1280"/>
                    <a:pt x="6466" y="1280"/>
                  </a:cubicBezTo>
                  <a:cubicBezTo>
                    <a:pt x="1894" y="-3292"/>
                    <a:pt x="-2678" y="5852"/>
                    <a:pt x="1894" y="585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68" name="Freeform: Shape 1048">
              <a:extLst>
                <a:ext uri="{FF2B5EF4-FFF2-40B4-BE49-F238E27FC236}">
                  <a16:creationId xmlns:a16="http://schemas.microsoft.com/office/drawing/2014/main" id="{0F3AE24E-FDE9-D145-86AB-4B9B50497A60}"/>
                </a:ext>
              </a:extLst>
            </p:cNvPr>
            <p:cNvSpPr/>
            <p:nvPr/>
          </p:nvSpPr>
          <p:spPr>
            <a:xfrm>
              <a:off x="8123737" y="3044751"/>
              <a:ext cx="45720" cy="45720"/>
            </a:xfrm>
            <a:custGeom>
              <a:avLst/>
              <a:gdLst>
                <a:gd name="connsiteX0" fmla="*/ 9851 w 0"/>
                <a:gd name="connsiteY0" fmla="*/ 9144 h 0"/>
                <a:gd name="connsiteX1" fmla="*/ 14423 w 0"/>
                <a:gd name="connsiteY1" fmla="*/ 9144 h 0"/>
                <a:gd name="connsiteX2" fmla="*/ 5279 w 0"/>
                <a:gd name="connsiteY2" fmla="*/ 0 h 0"/>
                <a:gd name="connsiteX3" fmla="*/ 5279 w 0"/>
                <a:gd name="connsiteY3" fmla="*/ 4572 h 0"/>
                <a:gd name="connsiteX4" fmla="*/ 9851 w 0"/>
                <a:gd name="connsiteY4" fmla="*/ 9144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9851" y="9144"/>
                  </a:moveTo>
                  <a:cubicBezTo>
                    <a:pt x="9851" y="9144"/>
                    <a:pt x="14423" y="4572"/>
                    <a:pt x="14423" y="9144"/>
                  </a:cubicBezTo>
                  <a:cubicBezTo>
                    <a:pt x="14423" y="4572"/>
                    <a:pt x="9851" y="0"/>
                    <a:pt x="5279" y="0"/>
                  </a:cubicBezTo>
                  <a:cubicBezTo>
                    <a:pt x="707" y="0"/>
                    <a:pt x="-3865" y="4572"/>
                    <a:pt x="5279" y="4572"/>
                  </a:cubicBezTo>
                  <a:cubicBezTo>
                    <a:pt x="707" y="9144"/>
                    <a:pt x="9851" y="9144"/>
                    <a:pt x="9851" y="914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69" name="Freeform: Shape 1049">
              <a:extLst>
                <a:ext uri="{FF2B5EF4-FFF2-40B4-BE49-F238E27FC236}">
                  <a16:creationId xmlns:a16="http://schemas.microsoft.com/office/drawing/2014/main" id="{84AA10B1-9F46-9244-9AAB-09A6BD247EFC}"/>
                </a:ext>
              </a:extLst>
            </p:cNvPr>
            <p:cNvSpPr/>
            <p:nvPr/>
          </p:nvSpPr>
          <p:spPr>
            <a:xfrm>
              <a:off x="8137227" y="3076755"/>
              <a:ext cx="45720" cy="45720"/>
            </a:xfrm>
            <a:custGeom>
              <a:avLst/>
              <a:gdLst>
                <a:gd name="connsiteX0" fmla="*/ 933 w 0"/>
                <a:gd name="connsiteY0" fmla="*/ 4572 h 0"/>
                <a:gd name="connsiteX1" fmla="*/ 10077 w 0"/>
                <a:gd name="connsiteY1" fmla="*/ 0 h 0"/>
                <a:gd name="connsiteX2" fmla="*/ 933 w 0"/>
                <a:gd name="connsiteY2" fmla="*/ 4572 h 0"/>
              </a:gdLst>
              <a:ahLst/>
              <a:cxnLst>
                <a:cxn ang="0">
                  <a:pos x="connsiteX0" y="connsiteY0"/>
                </a:cxn>
                <a:cxn ang="0">
                  <a:pos x="connsiteX1" y="connsiteY1"/>
                </a:cxn>
                <a:cxn ang="0">
                  <a:pos x="connsiteX2" y="connsiteY2"/>
                </a:cxn>
              </a:cxnLst>
              <a:rect l="l" t="t" r="r" b="b"/>
              <a:pathLst>
                <a:path>
                  <a:moveTo>
                    <a:pt x="933" y="4572"/>
                  </a:moveTo>
                  <a:cubicBezTo>
                    <a:pt x="5505" y="9144"/>
                    <a:pt x="10077" y="9144"/>
                    <a:pt x="10077" y="0"/>
                  </a:cubicBezTo>
                  <a:cubicBezTo>
                    <a:pt x="10077" y="4572"/>
                    <a:pt x="-3639" y="4572"/>
                    <a:pt x="933"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70" name="Freeform: Shape 1050">
              <a:extLst>
                <a:ext uri="{FF2B5EF4-FFF2-40B4-BE49-F238E27FC236}">
                  <a16:creationId xmlns:a16="http://schemas.microsoft.com/office/drawing/2014/main" id="{91977E56-2EF7-8447-8615-7299A7E1CCF2}"/>
                </a:ext>
              </a:extLst>
            </p:cNvPr>
            <p:cNvSpPr/>
            <p:nvPr/>
          </p:nvSpPr>
          <p:spPr>
            <a:xfrm>
              <a:off x="8142732" y="3096186"/>
              <a:ext cx="45720" cy="45720"/>
            </a:xfrm>
            <a:custGeom>
              <a:avLst/>
              <a:gdLst>
                <a:gd name="connsiteX0" fmla="*/ 0 w 0"/>
                <a:gd name="connsiteY0" fmla="*/ 3429 h 0"/>
                <a:gd name="connsiteX1" fmla="*/ 0 w 0"/>
                <a:gd name="connsiteY1" fmla="*/ 3429 h 0"/>
                <a:gd name="connsiteX2" fmla="*/ 0 w 0"/>
                <a:gd name="connsiteY2" fmla="*/ 3429 h 0"/>
                <a:gd name="connsiteX3" fmla="*/ 0 w 0"/>
                <a:gd name="connsiteY3" fmla="*/ 3429 h 0"/>
              </a:gdLst>
              <a:ahLst/>
              <a:cxnLst>
                <a:cxn ang="0">
                  <a:pos x="connsiteX0" y="connsiteY0"/>
                </a:cxn>
                <a:cxn ang="0">
                  <a:pos x="connsiteX1" y="connsiteY1"/>
                </a:cxn>
                <a:cxn ang="0">
                  <a:pos x="connsiteX2" y="connsiteY2"/>
                </a:cxn>
                <a:cxn ang="0">
                  <a:pos x="connsiteX3" y="connsiteY3"/>
                </a:cxn>
              </a:cxnLst>
              <a:rect l="l" t="t" r="r" b="b"/>
              <a:pathLst>
                <a:path>
                  <a:moveTo>
                    <a:pt x="0" y="3429"/>
                  </a:moveTo>
                  <a:cubicBezTo>
                    <a:pt x="4572" y="-1143"/>
                    <a:pt x="4572" y="-1143"/>
                    <a:pt x="0" y="3429"/>
                  </a:cubicBezTo>
                  <a:cubicBezTo>
                    <a:pt x="4572" y="-1143"/>
                    <a:pt x="0" y="-1143"/>
                    <a:pt x="0" y="3429"/>
                  </a:cubicBezTo>
                  <a:cubicBezTo>
                    <a:pt x="0" y="-1143"/>
                    <a:pt x="0" y="-1143"/>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71" name="Freeform: Shape 1051">
              <a:extLst>
                <a:ext uri="{FF2B5EF4-FFF2-40B4-BE49-F238E27FC236}">
                  <a16:creationId xmlns:a16="http://schemas.microsoft.com/office/drawing/2014/main" id="{28D07BFB-FE85-374E-9E6F-AA4B74CD9656}"/>
                </a:ext>
              </a:extLst>
            </p:cNvPr>
            <p:cNvSpPr/>
            <p:nvPr/>
          </p:nvSpPr>
          <p:spPr>
            <a:xfrm>
              <a:off x="8147304" y="3099615"/>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 name="connsiteX4" fmla="*/ 0 w 0"/>
                <a:gd name="connsiteY4" fmla="*/ 0 h 0"/>
                <a:gd name="connsiteX5" fmla="*/ 0 w 0"/>
                <a:gd name="connsiteY5" fmla="*/ 0 h 0"/>
                <a:gd name="connsiteX6" fmla="*/ 0 w 0"/>
                <a:gd name="connsiteY6"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a:moveTo>
                    <a:pt x="0" y="0"/>
                  </a:moveTo>
                  <a:lnTo>
                    <a:pt x="0" y="0"/>
                  </a:lnTo>
                  <a:lnTo>
                    <a:pt x="0" y="0"/>
                  </a:lnTo>
                  <a:cubicBezTo>
                    <a:pt x="0" y="0"/>
                    <a:pt x="0" y="0"/>
                    <a:pt x="0" y="0"/>
                  </a:cubicBezTo>
                  <a:cubicBezTo>
                    <a:pt x="0" y="0"/>
                    <a:pt x="0" y="0"/>
                    <a:pt x="0" y="0"/>
                  </a:cubicBez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72" name="Freeform: Shape 1052">
              <a:extLst>
                <a:ext uri="{FF2B5EF4-FFF2-40B4-BE49-F238E27FC236}">
                  <a16:creationId xmlns:a16="http://schemas.microsoft.com/office/drawing/2014/main" id="{3827BD75-33DB-C14E-B124-10CC80C0699F}"/>
                </a:ext>
              </a:extLst>
            </p:cNvPr>
            <p:cNvSpPr/>
            <p:nvPr/>
          </p:nvSpPr>
          <p:spPr>
            <a:xfrm>
              <a:off x="7831836" y="2230935"/>
              <a:ext cx="45720" cy="45720"/>
            </a:xfrm>
            <a:custGeom>
              <a:avLst/>
              <a:gdLst>
                <a:gd name="connsiteX0" fmla="*/ 0 w 0"/>
                <a:gd name="connsiteY0" fmla="*/ 0 h 0"/>
                <a:gd name="connsiteX1" fmla="*/ 22860 w 0"/>
                <a:gd name="connsiteY1" fmla="*/ 9144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4572"/>
                    <a:pt x="13716" y="13716"/>
                    <a:pt x="22860" y="9144"/>
                  </a:cubicBezTo>
                  <a:cubicBezTo>
                    <a:pt x="22860" y="13716"/>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73" name="Freeform: Shape 1053">
              <a:extLst>
                <a:ext uri="{FF2B5EF4-FFF2-40B4-BE49-F238E27FC236}">
                  <a16:creationId xmlns:a16="http://schemas.microsoft.com/office/drawing/2014/main" id="{BD60CE66-3310-0442-94D9-E60AB49A89F2}"/>
                </a:ext>
              </a:extLst>
            </p:cNvPr>
            <p:cNvSpPr/>
            <p:nvPr/>
          </p:nvSpPr>
          <p:spPr>
            <a:xfrm>
              <a:off x="7831836" y="2213790"/>
              <a:ext cx="182880" cy="45720"/>
            </a:xfrm>
            <a:custGeom>
              <a:avLst/>
              <a:gdLst>
                <a:gd name="connsiteX0" fmla="*/ 9144 w 182880"/>
                <a:gd name="connsiteY0" fmla="*/ 3429 h 45720"/>
                <a:gd name="connsiteX1" fmla="*/ 9144 w 182880"/>
                <a:gd name="connsiteY1" fmla="*/ 3429 h 45720"/>
                <a:gd name="connsiteX2" fmla="*/ 4572 w 182880"/>
                <a:gd name="connsiteY2" fmla="*/ 3429 h 45720"/>
                <a:gd name="connsiteX3" fmla="*/ 18288 w 182880"/>
                <a:gd name="connsiteY3" fmla="*/ 8001 h 45720"/>
                <a:gd name="connsiteX4" fmla="*/ 18288 w 182880"/>
                <a:gd name="connsiteY4" fmla="*/ 8001 h 45720"/>
                <a:gd name="connsiteX5" fmla="*/ 22860 w 182880"/>
                <a:gd name="connsiteY5" fmla="*/ 8001 h 45720"/>
                <a:gd name="connsiteX6" fmla="*/ 18288 w 182880"/>
                <a:gd name="connsiteY6" fmla="*/ 12573 h 45720"/>
                <a:gd name="connsiteX7" fmla="*/ 22860 w 182880"/>
                <a:gd name="connsiteY7" fmla="*/ 12573 h 45720"/>
                <a:gd name="connsiteX8" fmla="*/ 13716 w 182880"/>
                <a:gd name="connsiteY8" fmla="*/ 12573 h 45720"/>
                <a:gd name="connsiteX9" fmla="*/ 27432 w 182880"/>
                <a:gd name="connsiteY9" fmla="*/ 17145 h 45720"/>
                <a:gd name="connsiteX10" fmla="*/ 22860 w 182880"/>
                <a:gd name="connsiteY10" fmla="*/ 17145 h 45720"/>
                <a:gd name="connsiteX11" fmla="*/ 54864 w 182880"/>
                <a:gd name="connsiteY11" fmla="*/ 17145 h 45720"/>
                <a:gd name="connsiteX12" fmla="*/ 50292 w 182880"/>
                <a:gd name="connsiteY12" fmla="*/ 12573 h 45720"/>
                <a:gd name="connsiteX13" fmla="*/ 59436 w 182880"/>
                <a:gd name="connsiteY13" fmla="*/ 12573 h 45720"/>
                <a:gd name="connsiteX14" fmla="*/ 59436 w 182880"/>
                <a:gd name="connsiteY14" fmla="*/ 17145 h 45720"/>
                <a:gd name="connsiteX15" fmla="*/ 77724 w 182880"/>
                <a:gd name="connsiteY15" fmla="*/ 17145 h 45720"/>
                <a:gd name="connsiteX16" fmla="*/ 45720 w 182880"/>
                <a:gd name="connsiteY16" fmla="*/ 26289 h 45720"/>
                <a:gd name="connsiteX17" fmla="*/ 45720 w 182880"/>
                <a:gd name="connsiteY17" fmla="*/ 30861 h 45720"/>
                <a:gd name="connsiteX18" fmla="*/ 54864 w 182880"/>
                <a:gd name="connsiteY18" fmla="*/ 30861 h 45720"/>
                <a:gd name="connsiteX19" fmla="*/ 54864 w 182880"/>
                <a:gd name="connsiteY19" fmla="*/ 30861 h 45720"/>
                <a:gd name="connsiteX20" fmla="*/ 59436 w 182880"/>
                <a:gd name="connsiteY20" fmla="*/ 30861 h 45720"/>
                <a:gd name="connsiteX21" fmla="*/ 50292 w 182880"/>
                <a:gd name="connsiteY21" fmla="*/ 30861 h 45720"/>
                <a:gd name="connsiteX22" fmla="*/ 54864 w 182880"/>
                <a:gd name="connsiteY22" fmla="*/ 40005 h 45720"/>
                <a:gd name="connsiteX23" fmla="*/ 82296 w 182880"/>
                <a:gd name="connsiteY23" fmla="*/ 44577 h 45720"/>
                <a:gd name="connsiteX24" fmla="*/ 68580 w 182880"/>
                <a:gd name="connsiteY24" fmla="*/ 44577 h 45720"/>
                <a:gd name="connsiteX25" fmla="*/ 86868 w 182880"/>
                <a:gd name="connsiteY25" fmla="*/ 49149 h 45720"/>
                <a:gd name="connsiteX26" fmla="*/ 91440 w 182880"/>
                <a:gd name="connsiteY26" fmla="*/ 40005 h 45720"/>
                <a:gd name="connsiteX27" fmla="*/ 96012 w 182880"/>
                <a:gd name="connsiteY27" fmla="*/ 35433 h 45720"/>
                <a:gd name="connsiteX28" fmla="*/ 105156 w 182880"/>
                <a:gd name="connsiteY28" fmla="*/ 30861 h 45720"/>
                <a:gd name="connsiteX29" fmla="*/ 109728 w 182880"/>
                <a:gd name="connsiteY29" fmla="*/ 26289 h 45720"/>
                <a:gd name="connsiteX30" fmla="*/ 114300 w 182880"/>
                <a:gd name="connsiteY30" fmla="*/ 26289 h 45720"/>
                <a:gd name="connsiteX31" fmla="*/ 114300 w 182880"/>
                <a:gd name="connsiteY31" fmla="*/ 21717 h 45720"/>
                <a:gd name="connsiteX32" fmla="*/ 132588 w 182880"/>
                <a:gd name="connsiteY32" fmla="*/ 17145 h 45720"/>
                <a:gd name="connsiteX33" fmla="*/ 123444 w 182880"/>
                <a:gd name="connsiteY33" fmla="*/ 17145 h 45720"/>
                <a:gd name="connsiteX34" fmla="*/ 137160 w 182880"/>
                <a:gd name="connsiteY34" fmla="*/ 21717 h 45720"/>
                <a:gd name="connsiteX35" fmla="*/ 137160 w 182880"/>
                <a:gd name="connsiteY35" fmla="*/ 21717 h 45720"/>
                <a:gd name="connsiteX36" fmla="*/ 146304 w 182880"/>
                <a:gd name="connsiteY36" fmla="*/ 26289 h 45720"/>
                <a:gd name="connsiteX37" fmla="*/ 137160 w 182880"/>
                <a:gd name="connsiteY37" fmla="*/ 35433 h 45720"/>
                <a:gd name="connsiteX38" fmla="*/ 160020 w 182880"/>
                <a:gd name="connsiteY38" fmla="*/ 35433 h 45720"/>
                <a:gd name="connsiteX39" fmla="*/ 169164 w 182880"/>
                <a:gd name="connsiteY39" fmla="*/ 44577 h 45720"/>
                <a:gd name="connsiteX40" fmla="*/ 187452 w 182880"/>
                <a:gd name="connsiteY40" fmla="*/ 40005 h 45720"/>
                <a:gd name="connsiteX41" fmla="*/ 164592 w 182880"/>
                <a:gd name="connsiteY41" fmla="*/ 35433 h 45720"/>
                <a:gd name="connsiteX42" fmla="*/ 169164 w 182880"/>
                <a:gd name="connsiteY42" fmla="*/ 35433 h 45720"/>
                <a:gd name="connsiteX43" fmla="*/ 146304 w 182880"/>
                <a:gd name="connsiteY43" fmla="*/ 35433 h 45720"/>
                <a:gd name="connsiteX44" fmla="*/ 137160 w 182880"/>
                <a:gd name="connsiteY44" fmla="*/ 26289 h 45720"/>
                <a:gd name="connsiteX45" fmla="*/ 141732 w 182880"/>
                <a:gd name="connsiteY45" fmla="*/ 21717 h 45720"/>
                <a:gd name="connsiteX46" fmla="*/ 128016 w 182880"/>
                <a:gd name="connsiteY46" fmla="*/ 21717 h 45720"/>
                <a:gd name="connsiteX47" fmla="*/ 132588 w 182880"/>
                <a:gd name="connsiteY47" fmla="*/ 21717 h 45720"/>
                <a:gd name="connsiteX48" fmla="*/ 123444 w 182880"/>
                <a:gd name="connsiteY48" fmla="*/ 21717 h 45720"/>
                <a:gd name="connsiteX49" fmla="*/ 105156 w 182880"/>
                <a:gd name="connsiteY49" fmla="*/ 17145 h 45720"/>
                <a:gd name="connsiteX50" fmla="*/ 100584 w 182880"/>
                <a:gd name="connsiteY50" fmla="*/ 12573 h 45720"/>
                <a:gd name="connsiteX51" fmla="*/ 91440 w 182880"/>
                <a:gd name="connsiteY51" fmla="*/ 12573 h 45720"/>
                <a:gd name="connsiteX52" fmla="*/ 96012 w 182880"/>
                <a:gd name="connsiteY52" fmla="*/ 8001 h 45720"/>
                <a:gd name="connsiteX53" fmla="*/ 73152 w 182880"/>
                <a:gd name="connsiteY53" fmla="*/ 3429 h 45720"/>
                <a:gd name="connsiteX54" fmla="*/ 77724 w 182880"/>
                <a:gd name="connsiteY54" fmla="*/ 21717 h 45720"/>
                <a:gd name="connsiteX55" fmla="*/ 68580 w 182880"/>
                <a:gd name="connsiteY55" fmla="*/ 17145 h 45720"/>
                <a:gd name="connsiteX56" fmla="*/ 59436 w 182880"/>
                <a:gd name="connsiteY56" fmla="*/ 8001 h 45720"/>
                <a:gd name="connsiteX57" fmla="*/ 41148 w 182880"/>
                <a:gd name="connsiteY57" fmla="*/ 12573 h 45720"/>
                <a:gd name="connsiteX58" fmla="*/ 32004 w 182880"/>
                <a:gd name="connsiteY58" fmla="*/ 12573 h 45720"/>
                <a:gd name="connsiteX59" fmla="*/ 32004 w 182880"/>
                <a:gd name="connsiteY59" fmla="*/ 8001 h 45720"/>
                <a:gd name="connsiteX60" fmla="*/ 27432 w 182880"/>
                <a:gd name="connsiteY60" fmla="*/ 8001 h 45720"/>
                <a:gd name="connsiteX61" fmla="*/ 41148 w 182880"/>
                <a:gd name="connsiteY61" fmla="*/ 8001 h 45720"/>
                <a:gd name="connsiteX62" fmla="*/ 32004 w 182880"/>
                <a:gd name="connsiteY62" fmla="*/ 3429 h 45720"/>
                <a:gd name="connsiteX63" fmla="*/ 18288 w 182880"/>
                <a:gd name="connsiteY63" fmla="*/ 8001 h 45720"/>
                <a:gd name="connsiteX64" fmla="*/ 9144 w 182880"/>
                <a:gd name="connsiteY64" fmla="*/ 8001 h 45720"/>
                <a:gd name="connsiteX65" fmla="*/ 9144 w 182880"/>
                <a:gd name="connsiteY65" fmla="*/ 3429 h 45720"/>
                <a:gd name="connsiteX66" fmla="*/ 0 w 182880"/>
                <a:gd name="connsiteY66" fmla="*/ 3429 h 45720"/>
                <a:gd name="connsiteX67" fmla="*/ 9144 w 182880"/>
                <a:gd name="connsiteY67" fmla="*/ 3429 h 45720"/>
                <a:gd name="connsiteX68" fmla="*/ 9144 w 182880"/>
                <a:gd name="connsiteY68" fmla="*/ 3429 h 45720"/>
                <a:gd name="connsiteX69" fmla="*/ 68580 w 182880"/>
                <a:gd name="connsiteY69" fmla="*/ 35433 h 45720"/>
                <a:gd name="connsiteX70" fmla="*/ 73152 w 182880"/>
                <a:gd name="connsiteY70" fmla="*/ 35433 h 45720"/>
                <a:gd name="connsiteX71" fmla="*/ 68580 w 182880"/>
                <a:gd name="connsiteY71" fmla="*/ 35433 h 45720"/>
                <a:gd name="connsiteX72" fmla="*/ 77724 w 182880"/>
                <a:gd name="connsiteY72" fmla="*/ 35433 h 45720"/>
                <a:gd name="connsiteX73" fmla="*/ 77724 w 182880"/>
                <a:gd name="connsiteY73" fmla="*/ 35433 h 45720"/>
                <a:gd name="connsiteX74" fmla="*/ 82296 w 182880"/>
                <a:gd name="connsiteY74" fmla="*/ 35433 h 45720"/>
                <a:gd name="connsiteX75" fmla="*/ 77724 w 182880"/>
                <a:gd name="connsiteY75" fmla="*/ 35433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82880" h="45720">
                  <a:moveTo>
                    <a:pt x="9144" y="3429"/>
                  </a:moveTo>
                  <a:cubicBezTo>
                    <a:pt x="9144" y="3429"/>
                    <a:pt x="4572" y="8001"/>
                    <a:pt x="9144" y="3429"/>
                  </a:cubicBezTo>
                  <a:cubicBezTo>
                    <a:pt x="4572" y="3429"/>
                    <a:pt x="4572" y="3429"/>
                    <a:pt x="4572" y="3429"/>
                  </a:cubicBezTo>
                  <a:cubicBezTo>
                    <a:pt x="4572" y="8001"/>
                    <a:pt x="13716" y="12573"/>
                    <a:pt x="18288" y="8001"/>
                  </a:cubicBezTo>
                  <a:cubicBezTo>
                    <a:pt x="18288" y="8001"/>
                    <a:pt x="18288" y="8001"/>
                    <a:pt x="18288" y="8001"/>
                  </a:cubicBezTo>
                  <a:cubicBezTo>
                    <a:pt x="18288" y="8001"/>
                    <a:pt x="18288" y="8001"/>
                    <a:pt x="22860" y="8001"/>
                  </a:cubicBezTo>
                  <a:cubicBezTo>
                    <a:pt x="22860" y="8001"/>
                    <a:pt x="18288" y="8001"/>
                    <a:pt x="18288" y="12573"/>
                  </a:cubicBezTo>
                  <a:cubicBezTo>
                    <a:pt x="18288" y="12573"/>
                    <a:pt x="22860" y="12573"/>
                    <a:pt x="22860" y="12573"/>
                  </a:cubicBezTo>
                  <a:cubicBezTo>
                    <a:pt x="18288" y="12573"/>
                    <a:pt x="13716" y="8001"/>
                    <a:pt x="13716" y="12573"/>
                  </a:cubicBezTo>
                  <a:cubicBezTo>
                    <a:pt x="18288" y="12573"/>
                    <a:pt x="22860" y="17145"/>
                    <a:pt x="27432" y="17145"/>
                  </a:cubicBezTo>
                  <a:cubicBezTo>
                    <a:pt x="27432" y="17145"/>
                    <a:pt x="27432" y="17145"/>
                    <a:pt x="22860" y="17145"/>
                  </a:cubicBezTo>
                  <a:cubicBezTo>
                    <a:pt x="36576" y="26289"/>
                    <a:pt x="45720" y="17145"/>
                    <a:pt x="54864" y="17145"/>
                  </a:cubicBezTo>
                  <a:cubicBezTo>
                    <a:pt x="50292" y="17145"/>
                    <a:pt x="50292" y="17145"/>
                    <a:pt x="50292" y="12573"/>
                  </a:cubicBezTo>
                  <a:cubicBezTo>
                    <a:pt x="54864" y="12573"/>
                    <a:pt x="59436" y="17145"/>
                    <a:pt x="59436" y="12573"/>
                  </a:cubicBezTo>
                  <a:cubicBezTo>
                    <a:pt x="64008" y="12573"/>
                    <a:pt x="59436" y="17145"/>
                    <a:pt x="59436" y="17145"/>
                  </a:cubicBezTo>
                  <a:cubicBezTo>
                    <a:pt x="64008" y="26289"/>
                    <a:pt x="73152" y="17145"/>
                    <a:pt x="77724" y="17145"/>
                  </a:cubicBezTo>
                  <a:cubicBezTo>
                    <a:pt x="73152" y="17145"/>
                    <a:pt x="45720" y="30861"/>
                    <a:pt x="45720" y="26289"/>
                  </a:cubicBezTo>
                  <a:cubicBezTo>
                    <a:pt x="36576" y="21717"/>
                    <a:pt x="36576" y="30861"/>
                    <a:pt x="45720" y="30861"/>
                  </a:cubicBezTo>
                  <a:cubicBezTo>
                    <a:pt x="50292" y="30861"/>
                    <a:pt x="50292" y="30861"/>
                    <a:pt x="54864" y="30861"/>
                  </a:cubicBezTo>
                  <a:cubicBezTo>
                    <a:pt x="54864" y="30861"/>
                    <a:pt x="54864" y="30861"/>
                    <a:pt x="54864" y="30861"/>
                  </a:cubicBezTo>
                  <a:cubicBezTo>
                    <a:pt x="54864" y="30861"/>
                    <a:pt x="59436" y="30861"/>
                    <a:pt x="59436" y="30861"/>
                  </a:cubicBezTo>
                  <a:cubicBezTo>
                    <a:pt x="54864" y="30861"/>
                    <a:pt x="50292" y="30861"/>
                    <a:pt x="50292" y="30861"/>
                  </a:cubicBezTo>
                  <a:cubicBezTo>
                    <a:pt x="45720" y="35433"/>
                    <a:pt x="54864" y="40005"/>
                    <a:pt x="54864" y="40005"/>
                  </a:cubicBezTo>
                  <a:cubicBezTo>
                    <a:pt x="64008" y="44577"/>
                    <a:pt x="73152" y="40005"/>
                    <a:pt x="82296" y="44577"/>
                  </a:cubicBezTo>
                  <a:cubicBezTo>
                    <a:pt x="77724" y="44577"/>
                    <a:pt x="73152" y="44577"/>
                    <a:pt x="68580" y="44577"/>
                  </a:cubicBezTo>
                  <a:cubicBezTo>
                    <a:pt x="73152" y="44577"/>
                    <a:pt x="82296" y="53721"/>
                    <a:pt x="86868" y="49149"/>
                  </a:cubicBezTo>
                  <a:cubicBezTo>
                    <a:pt x="91440" y="49149"/>
                    <a:pt x="91440" y="44577"/>
                    <a:pt x="91440" y="40005"/>
                  </a:cubicBezTo>
                  <a:cubicBezTo>
                    <a:pt x="96012" y="40005"/>
                    <a:pt x="91440" y="40005"/>
                    <a:pt x="96012" y="35433"/>
                  </a:cubicBezTo>
                  <a:cubicBezTo>
                    <a:pt x="100584" y="30861"/>
                    <a:pt x="105156" y="35433"/>
                    <a:pt x="105156" y="30861"/>
                  </a:cubicBezTo>
                  <a:cubicBezTo>
                    <a:pt x="105156" y="26289"/>
                    <a:pt x="100584" y="26289"/>
                    <a:pt x="109728" y="26289"/>
                  </a:cubicBezTo>
                  <a:cubicBezTo>
                    <a:pt x="109728" y="26289"/>
                    <a:pt x="114300" y="26289"/>
                    <a:pt x="114300" y="26289"/>
                  </a:cubicBezTo>
                  <a:cubicBezTo>
                    <a:pt x="114300" y="26289"/>
                    <a:pt x="114300" y="26289"/>
                    <a:pt x="114300" y="21717"/>
                  </a:cubicBezTo>
                  <a:cubicBezTo>
                    <a:pt x="118872" y="21717"/>
                    <a:pt x="128016" y="17145"/>
                    <a:pt x="132588" y="17145"/>
                  </a:cubicBezTo>
                  <a:cubicBezTo>
                    <a:pt x="128016" y="17145"/>
                    <a:pt x="128016" y="17145"/>
                    <a:pt x="123444" y="17145"/>
                  </a:cubicBezTo>
                  <a:cubicBezTo>
                    <a:pt x="128016" y="17145"/>
                    <a:pt x="132588" y="21717"/>
                    <a:pt x="137160" y="21717"/>
                  </a:cubicBezTo>
                  <a:cubicBezTo>
                    <a:pt x="137160" y="21717"/>
                    <a:pt x="137160" y="21717"/>
                    <a:pt x="137160" y="21717"/>
                  </a:cubicBezTo>
                  <a:cubicBezTo>
                    <a:pt x="137160" y="26289"/>
                    <a:pt x="141732" y="26289"/>
                    <a:pt x="146304" y="26289"/>
                  </a:cubicBezTo>
                  <a:cubicBezTo>
                    <a:pt x="146304" y="30861"/>
                    <a:pt x="141732" y="30861"/>
                    <a:pt x="137160" y="35433"/>
                  </a:cubicBezTo>
                  <a:cubicBezTo>
                    <a:pt x="146304" y="35433"/>
                    <a:pt x="150876" y="35433"/>
                    <a:pt x="160020" y="35433"/>
                  </a:cubicBezTo>
                  <a:cubicBezTo>
                    <a:pt x="150876" y="44577"/>
                    <a:pt x="169164" y="44577"/>
                    <a:pt x="169164" y="44577"/>
                  </a:cubicBezTo>
                  <a:cubicBezTo>
                    <a:pt x="173736" y="44577"/>
                    <a:pt x="182880" y="40005"/>
                    <a:pt x="187452" y="40005"/>
                  </a:cubicBezTo>
                  <a:cubicBezTo>
                    <a:pt x="182880" y="35433"/>
                    <a:pt x="173736" y="35433"/>
                    <a:pt x="164592" y="35433"/>
                  </a:cubicBezTo>
                  <a:cubicBezTo>
                    <a:pt x="164592" y="35433"/>
                    <a:pt x="169164" y="35433"/>
                    <a:pt x="169164" y="35433"/>
                  </a:cubicBezTo>
                  <a:cubicBezTo>
                    <a:pt x="164592" y="30861"/>
                    <a:pt x="155448" y="35433"/>
                    <a:pt x="146304" y="35433"/>
                  </a:cubicBezTo>
                  <a:cubicBezTo>
                    <a:pt x="155448" y="30861"/>
                    <a:pt x="137160" y="26289"/>
                    <a:pt x="137160" y="26289"/>
                  </a:cubicBezTo>
                  <a:cubicBezTo>
                    <a:pt x="137160" y="26289"/>
                    <a:pt x="137160" y="26289"/>
                    <a:pt x="141732" y="21717"/>
                  </a:cubicBezTo>
                  <a:cubicBezTo>
                    <a:pt x="137160" y="21717"/>
                    <a:pt x="132588" y="21717"/>
                    <a:pt x="128016" y="21717"/>
                  </a:cubicBezTo>
                  <a:cubicBezTo>
                    <a:pt x="132588" y="21717"/>
                    <a:pt x="132588" y="21717"/>
                    <a:pt x="132588" y="21717"/>
                  </a:cubicBezTo>
                  <a:cubicBezTo>
                    <a:pt x="128016" y="21717"/>
                    <a:pt x="123444" y="21717"/>
                    <a:pt x="123444" y="21717"/>
                  </a:cubicBezTo>
                  <a:cubicBezTo>
                    <a:pt x="118872" y="21717"/>
                    <a:pt x="114300" y="17145"/>
                    <a:pt x="105156" y="17145"/>
                  </a:cubicBezTo>
                  <a:cubicBezTo>
                    <a:pt x="109728" y="12573"/>
                    <a:pt x="100584" y="12573"/>
                    <a:pt x="100584" y="12573"/>
                  </a:cubicBezTo>
                  <a:cubicBezTo>
                    <a:pt x="100584" y="12573"/>
                    <a:pt x="91440" y="17145"/>
                    <a:pt x="91440" y="12573"/>
                  </a:cubicBezTo>
                  <a:cubicBezTo>
                    <a:pt x="91440" y="12573"/>
                    <a:pt x="96012" y="8001"/>
                    <a:pt x="96012" y="8001"/>
                  </a:cubicBezTo>
                  <a:cubicBezTo>
                    <a:pt x="91440" y="8001"/>
                    <a:pt x="73152" y="3429"/>
                    <a:pt x="73152" y="3429"/>
                  </a:cubicBezTo>
                  <a:cubicBezTo>
                    <a:pt x="68580" y="8001"/>
                    <a:pt x="73152" y="12573"/>
                    <a:pt x="77724" y="21717"/>
                  </a:cubicBezTo>
                  <a:cubicBezTo>
                    <a:pt x="77724" y="21717"/>
                    <a:pt x="73152" y="17145"/>
                    <a:pt x="68580" y="17145"/>
                  </a:cubicBezTo>
                  <a:cubicBezTo>
                    <a:pt x="68580" y="12573"/>
                    <a:pt x="64008" y="12573"/>
                    <a:pt x="59436" y="8001"/>
                  </a:cubicBezTo>
                  <a:cubicBezTo>
                    <a:pt x="54864" y="3429"/>
                    <a:pt x="41148" y="3429"/>
                    <a:pt x="41148" y="12573"/>
                  </a:cubicBezTo>
                  <a:cubicBezTo>
                    <a:pt x="36576" y="12573"/>
                    <a:pt x="36576" y="12573"/>
                    <a:pt x="32004" y="12573"/>
                  </a:cubicBezTo>
                  <a:cubicBezTo>
                    <a:pt x="32004" y="12573"/>
                    <a:pt x="32004" y="12573"/>
                    <a:pt x="32004" y="8001"/>
                  </a:cubicBezTo>
                  <a:cubicBezTo>
                    <a:pt x="32004" y="8001"/>
                    <a:pt x="27432" y="8001"/>
                    <a:pt x="27432" y="8001"/>
                  </a:cubicBezTo>
                  <a:cubicBezTo>
                    <a:pt x="32004" y="8001"/>
                    <a:pt x="36576" y="8001"/>
                    <a:pt x="41148" y="8001"/>
                  </a:cubicBezTo>
                  <a:cubicBezTo>
                    <a:pt x="36576" y="3429"/>
                    <a:pt x="36576" y="3429"/>
                    <a:pt x="32004" y="3429"/>
                  </a:cubicBezTo>
                  <a:cubicBezTo>
                    <a:pt x="32004" y="3429"/>
                    <a:pt x="18288" y="3429"/>
                    <a:pt x="18288" y="8001"/>
                  </a:cubicBezTo>
                  <a:cubicBezTo>
                    <a:pt x="13716" y="8001"/>
                    <a:pt x="13716" y="3429"/>
                    <a:pt x="9144" y="8001"/>
                  </a:cubicBezTo>
                  <a:cubicBezTo>
                    <a:pt x="13716" y="3429"/>
                    <a:pt x="13716" y="3429"/>
                    <a:pt x="9144" y="3429"/>
                  </a:cubicBezTo>
                  <a:cubicBezTo>
                    <a:pt x="9144" y="-1143"/>
                    <a:pt x="4572" y="-1143"/>
                    <a:pt x="0" y="3429"/>
                  </a:cubicBezTo>
                  <a:cubicBezTo>
                    <a:pt x="4572" y="3429"/>
                    <a:pt x="4572" y="3429"/>
                    <a:pt x="9144" y="3429"/>
                  </a:cubicBezTo>
                  <a:cubicBezTo>
                    <a:pt x="9144" y="3429"/>
                    <a:pt x="9144" y="3429"/>
                    <a:pt x="9144" y="3429"/>
                  </a:cubicBezTo>
                  <a:close/>
                  <a:moveTo>
                    <a:pt x="68580" y="35433"/>
                  </a:moveTo>
                  <a:cubicBezTo>
                    <a:pt x="68580" y="35433"/>
                    <a:pt x="73152" y="35433"/>
                    <a:pt x="73152" y="35433"/>
                  </a:cubicBezTo>
                  <a:cubicBezTo>
                    <a:pt x="73152" y="35433"/>
                    <a:pt x="68580" y="35433"/>
                    <a:pt x="68580" y="35433"/>
                  </a:cubicBezTo>
                  <a:close/>
                  <a:moveTo>
                    <a:pt x="77724" y="35433"/>
                  </a:moveTo>
                  <a:lnTo>
                    <a:pt x="77724" y="35433"/>
                  </a:lnTo>
                  <a:cubicBezTo>
                    <a:pt x="77724" y="35433"/>
                    <a:pt x="82296" y="35433"/>
                    <a:pt x="82296" y="35433"/>
                  </a:cubicBezTo>
                  <a:cubicBezTo>
                    <a:pt x="82296" y="35433"/>
                    <a:pt x="77724" y="35433"/>
                    <a:pt x="77724" y="35433"/>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74" name="Freeform: Shape 1054">
              <a:extLst>
                <a:ext uri="{FF2B5EF4-FFF2-40B4-BE49-F238E27FC236}">
                  <a16:creationId xmlns:a16="http://schemas.microsoft.com/office/drawing/2014/main" id="{45216D54-B6FB-304D-96DB-9620A47287F2}"/>
                </a:ext>
              </a:extLst>
            </p:cNvPr>
            <p:cNvSpPr/>
            <p:nvPr/>
          </p:nvSpPr>
          <p:spPr>
            <a:xfrm>
              <a:off x="7836408" y="2219759"/>
              <a:ext cx="45720" cy="45720"/>
            </a:xfrm>
            <a:custGeom>
              <a:avLst/>
              <a:gdLst>
                <a:gd name="connsiteX0" fmla="*/ 0 w 0"/>
                <a:gd name="connsiteY0" fmla="*/ 2032 h 0"/>
                <a:gd name="connsiteX1" fmla="*/ 0 w 0"/>
                <a:gd name="connsiteY1" fmla="*/ 2032 h 0"/>
                <a:gd name="connsiteX2" fmla="*/ 0 w 0"/>
                <a:gd name="connsiteY2" fmla="*/ 2032 h 0"/>
              </a:gdLst>
              <a:ahLst/>
              <a:cxnLst>
                <a:cxn ang="0">
                  <a:pos x="connsiteX0" y="connsiteY0"/>
                </a:cxn>
                <a:cxn ang="0">
                  <a:pos x="connsiteX1" y="connsiteY1"/>
                </a:cxn>
                <a:cxn ang="0">
                  <a:pos x="connsiteX2" y="connsiteY2"/>
                </a:cxn>
              </a:cxnLst>
              <a:rect l="l" t="t" r="r" b="b"/>
              <a:pathLst>
                <a:path>
                  <a:moveTo>
                    <a:pt x="0" y="2032"/>
                  </a:moveTo>
                  <a:cubicBezTo>
                    <a:pt x="0" y="-2540"/>
                    <a:pt x="0" y="2032"/>
                    <a:pt x="0" y="2032"/>
                  </a:cubicBezTo>
                  <a:lnTo>
                    <a:pt x="0" y="2032"/>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75" name="Freeform: Shape 1055">
              <a:extLst>
                <a:ext uri="{FF2B5EF4-FFF2-40B4-BE49-F238E27FC236}">
                  <a16:creationId xmlns:a16="http://schemas.microsoft.com/office/drawing/2014/main" id="{8BAA2B8E-4492-7544-B89A-BC0BAB18FA15}"/>
                </a:ext>
              </a:extLst>
            </p:cNvPr>
            <p:cNvSpPr/>
            <p:nvPr/>
          </p:nvSpPr>
          <p:spPr>
            <a:xfrm>
              <a:off x="7909560" y="2249223"/>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0" y="0"/>
                  </a:ln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76" name="Freeform: Shape 1056">
              <a:extLst>
                <a:ext uri="{FF2B5EF4-FFF2-40B4-BE49-F238E27FC236}">
                  <a16:creationId xmlns:a16="http://schemas.microsoft.com/office/drawing/2014/main" id="{0DC2C226-F691-DF46-88E5-4D1F50A80977}"/>
                </a:ext>
              </a:extLst>
            </p:cNvPr>
            <p:cNvSpPr/>
            <p:nvPr/>
          </p:nvSpPr>
          <p:spPr>
            <a:xfrm>
              <a:off x="7924419" y="2203503"/>
              <a:ext cx="91440" cy="45720"/>
            </a:xfrm>
            <a:custGeom>
              <a:avLst/>
              <a:gdLst>
                <a:gd name="connsiteX0" fmla="*/ 3429 w 91440"/>
                <a:gd name="connsiteY0" fmla="*/ 9144 h 0"/>
                <a:gd name="connsiteX1" fmla="*/ 3429 w 91440"/>
                <a:gd name="connsiteY1" fmla="*/ 9144 h 0"/>
                <a:gd name="connsiteX2" fmla="*/ 3429 w 91440"/>
                <a:gd name="connsiteY2" fmla="*/ 9144 h 0"/>
                <a:gd name="connsiteX3" fmla="*/ 53721 w 91440"/>
                <a:gd name="connsiteY3" fmla="*/ 13716 h 0"/>
                <a:gd name="connsiteX4" fmla="*/ 35433 w 91440"/>
                <a:gd name="connsiteY4" fmla="*/ 13716 h 0"/>
                <a:gd name="connsiteX5" fmla="*/ 35433 w 91440"/>
                <a:gd name="connsiteY5" fmla="*/ 13716 h 0"/>
                <a:gd name="connsiteX6" fmla="*/ 21717 w 91440"/>
                <a:gd name="connsiteY6" fmla="*/ 13716 h 0"/>
                <a:gd name="connsiteX7" fmla="*/ 26289 w 91440"/>
                <a:gd name="connsiteY7" fmla="*/ 18288 h 0"/>
                <a:gd name="connsiteX8" fmla="*/ 21717 w 91440"/>
                <a:gd name="connsiteY8" fmla="*/ 18288 h 0"/>
                <a:gd name="connsiteX9" fmla="*/ 30861 w 91440"/>
                <a:gd name="connsiteY9" fmla="*/ 18288 h 0"/>
                <a:gd name="connsiteX10" fmla="*/ 30861 w 91440"/>
                <a:gd name="connsiteY10" fmla="*/ 18288 h 0"/>
                <a:gd name="connsiteX11" fmla="*/ 62865 w 91440"/>
                <a:gd name="connsiteY11" fmla="*/ 18288 h 0"/>
                <a:gd name="connsiteX12" fmla="*/ 104013 w 91440"/>
                <a:gd name="connsiteY12" fmla="*/ 18288 h 0"/>
                <a:gd name="connsiteX13" fmla="*/ 104013 w 91440"/>
                <a:gd name="connsiteY13" fmla="*/ 18288 h 0"/>
                <a:gd name="connsiteX14" fmla="*/ 122301 w 91440"/>
                <a:gd name="connsiteY14" fmla="*/ 13716 h 0"/>
                <a:gd name="connsiteX15" fmla="*/ 108585 w 91440"/>
                <a:gd name="connsiteY15" fmla="*/ 9144 h 0"/>
                <a:gd name="connsiteX16" fmla="*/ 85725 w 91440"/>
                <a:gd name="connsiteY16" fmla="*/ 9144 h 0"/>
                <a:gd name="connsiteX17" fmla="*/ 81153 w 91440"/>
                <a:gd name="connsiteY17" fmla="*/ 9144 h 0"/>
                <a:gd name="connsiteX18" fmla="*/ 72009 w 91440"/>
                <a:gd name="connsiteY18" fmla="*/ 9144 h 0"/>
                <a:gd name="connsiteX19" fmla="*/ 67437 w 91440"/>
                <a:gd name="connsiteY19" fmla="*/ 4572 h 0"/>
                <a:gd name="connsiteX20" fmla="*/ 72009 w 91440"/>
                <a:gd name="connsiteY20" fmla="*/ 4572 h 0"/>
                <a:gd name="connsiteX21" fmla="*/ 62865 w 91440"/>
                <a:gd name="connsiteY21" fmla="*/ 0 h 0"/>
                <a:gd name="connsiteX22" fmla="*/ 58293 w 91440"/>
                <a:gd name="connsiteY22" fmla="*/ 0 h 0"/>
                <a:gd name="connsiteX23" fmla="*/ 49149 w 91440"/>
                <a:gd name="connsiteY23" fmla="*/ 4572 h 0"/>
                <a:gd name="connsiteX24" fmla="*/ 35433 w 91440"/>
                <a:gd name="connsiteY24" fmla="*/ 4572 h 0"/>
                <a:gd name="connsiteX25" fmla="*/ 17145 w 91440"/>
                <a:gd name="connsiteY25" fmla="*/ 0 h 0"/>
                <a:gd name="connsiteX26" fmla="*/ 21717 w 91440"/>
                <a:gd name="connsiteY26" fmla="*/ 0 h 0"/>
                <a:gd name="connsiteX27" fmla="*/ 12573 w 91440"/>
                <a:gd name="connsiteY27" fmla="*/ 0 h 0"/>
                <a:gd name="connsiteX28" fmla="*/ 17145 w 91440"/>
                <a:gd name="connsiteY28" fmla="*/ 4572 h 0"/>
                <a:gd name="connsiteX29" fmla="*/ 3429 w 91440"/>
                <a:gd name="connsiteY29" fmla="*/ 9144 h 0"/>
                <a:gd name="connsiteX30" fmla="*/ 8001 w 91440"/>
                <a:gd name="connsiteY30" fmla="*/ 4572 h 0"/>
                <a:gd name="connsiteX31" fmla="*/ 3429 w 91440"/>
                <a:gd name="connsiteY31" fmla="*/ 9144 h 0"/>
                <a:gd name="connsiteX32" fmla="*/ 3429 w 91440"/>
                <a:gd name="connsiteY32" fmla="*/ 9144 h 0"/>
                <a:gd name="connsiteX33" fmla="*/ 3429 w 91440"/>
                <a:gd name="connsiteY33" fmla="*/ 9144 h 0"/>
                <a:gd name="connsiteX34" fmla="*/ 3429 w 91440"/>
                <a:gd name="connsiteY34" fmla="*/ 9144 h 0"/>
                <a:gd name="connsiteX35" fmla="*/ 3429 w 91440"/>
                <a:gd name="connsiteY35" fmla="*/ 9144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1440">
                  <a:moveTo>
                    <a:pt x="3429" y="9144"/>
                  </a:moveTo>
                  <a:cubicBezTo>
                    <a:pt x="8001" y="9144"/>
                    <a:pt x="8001" y="9144"/>
                    <a:pt x="3429" y="9144"/>
                  </a:cubicBezTo>
                  <a:cubicBezTo>
                    <a:pt x="8001" y="9144"/>
                    <a:pt x="3429" y="9144"/>
                    <a:pt x="3429" y="9144"/>
                  </a:cubicBezTo>
                  <a:cubicBezTo>
                    <a:pt x="17145" y="13716"/>
                    <a:pt x="35433" y="13716"/>
                    <a:pt x="53721" y="13716"/>
                  </a:cubicBezTo>
                  <a:cubicBezTo>
                    <a:pt x="49149" y="13716"/>
                    <a:pt x="40005" y="13716"/>
                    <a:pt x="35433" y="13716"/>
                  </a:cubicBezTo>
                  <a:cubicBezTo>
                    <a:pt x="35433" y="13716"/>
                    <a:pt x="35433" y="13716"/>
                    <a:pt x="35433" y="13716"/>
                  </a:cubicBezTo>
                  <a:cubicBezTo>
                    <a:pt x="30861" y="13716"/>
                    <a:pt x="26289" y="13716"/>
                    <a:pt x="21717" y="13716"/>
                  </a:cubicBezTo>
                  <a:cubicBezTo>
                    <a:pt x="21717" y="13716"/>
                    <a:pt x="26289" y="18288"/>
                    <a:pt x="26289" y="18288"/>
                  </a:cubicBezTo>
                  <a:cubicBezTo>
                    <a:pt x="21717" y="18288"/>
                    <a:pt x="21717" y="18288"/>
                    <a:pt x="21717" y="18288"/>
                  </a:cubicBezTo>
                  <a:cubicBezTo>
                    <a:pt x="26289" y="18288"/>
                    <a:pt x="26289" y="18288"/>
                    <a:pt x="30861" y="18288"/>
                  </a:cubicBezTo>
                  <a:cubicBezTo>
                    <a:pt x="30861" y="18288"/>
                    <a:pt x="30861" y="18288"/>
                    <a:pt x="30861" y="18288"/>
                  </a:cubicBezTo>
                  <a:cubicBezTo>
                    <a:pt x="40005" y="22860"/>
                    <a:pt x="53721" y="18288"/>
                    <a:pt x="62865" y="18288"/>
                  </a:cubicBezTo>
                  <a:cubicBezTo>
                    <a:pt x="67437" y="27432"/>
                    <a:pt x="99441" y="22860"/>
                    <a:pt x="104013" y="18288"/>
                  </a:cubicBezTo>
                  <a:cubicBezTo>
                    <a:pt x="104013" y="18288"/>
                    <a:pt x="104013" y="18288"/>
                    <a:pt x="104013" y="18288"/>
                  </a:cubicBezTo>
                  <a:cubicBezTo>
                    <a:pt x="108585" y="18288"/>
                    <a:pt x="113157" y="13716"/>
                    <a:pt x="122301" y="13716"/>
                  </a:cubicBezTo>
                  <a:cubicBezTo>
                    <a:pt x="122301" y="9144"/>
                    <a:pt x="113157" y="9144"/>
                    <a:pt x="108585" y="9144"/>
                  </a:cubicBezTo>
                  <a:cubicBezTo>
                    <a:pt x="104013" y="9144"/>
                    <a:pt x="94869" y="4572"/>
                    <a:pt x="85725" y="9144"/>
                  </a:cubicBezTo>
                  <a:cubicBezTo>
                    <a:pt x="85725" y="9144"/>
                    <a:pt x="81153" y="9144"/>
                    <a:pt x="81153" y="9144"/>
                  </a:cubicBezTo>
                  <a:cubicBezTo>
                    <a:pt x="81153" y="9144"/>
                    <a:pt x="76581" y="9144"/>
                    <a:pt x="72009" y="9144"/>
                  </a:cubicBezTo>
                  <a:cubicBezTo>
                    <a:pt x="67437" y="9144"/>
                    <a:pt x="72009" y="9144"/>
                    <a:pt x="67437" y="4572"/>
                  </a:cubicBezTo>
                  <a:cubicBezTo>
                    <a:pt x="67437" y="4572"/>
                    <a:pt x="67437" y="4572"/>
                    <a:pt x="72009" y="4572"/>
                  </a:cubicBezTo>
                  <a:cubicBezTo>
                    <a:pt x="67437" y="4572"/>
                    <a:pt x="67437" y="0"/>
                    <a:pt x="62865" y="0"/>
                  </a:cubicBezTo>
                  <a:cubicBezTo>
                    <a:pt x="62865" y="0"/>
                    <a:pt x="62865" y="4572"/>
                    <a:pt x="58293" y="0"/>
                  </a:cubicBezTo>
                  <a:cubicBezTo>
                    <a:pt x="58293" y="4572"/>
                    <a:pt x="53721" y="9144"/>
                    <a:pt x="49149" y="4572"/>
                  </a:cubicBezTo>
                  <a:cubicBezTo>
                    <a:pt x="44577" y="0"/>
                    <a:pt x="40005" y="4572"/>
                    <a:pt x="35433" y="4572"/>
                  </a:cubicBezTo>
                  <a:cubicBezTo>
                    <a:pt x="30861" y="0"/>
                    <a:pt x="26289" y="0"/>
                    <a:pt x="17145" y="0"/>
                  </a:cubicBezTo>
                  <a:cubicBezTo>
                    <a:pt x="17145" y="0"/>
                    <a:pt x="17145" y="0"/>
                    <a:pt x="21717" y="0"/>
                  </a:cubicBezTo>
                  <a:cubicBezTo>
                    <a:pt x="17145" y="0"/>
                    <a:pt x="12573" y="0"/>
                    <a:pt x="12573" y="0"/>
                  </a:cubicBezTo>
                  <a:cubicBezTo>
                    <a:pt x="12573" y="0"/>
                    <a:pt x="12573" y="4572"/>
                    <a:pt x="17145" y="4572"/>
                  </a:cubicBezTo>
                  <a:cubicBezTo>
                    <a:pt x="17145" y="9144"/>
                    <a:pt x="12573" y="4572"/>
                    <a:pt x="3429" y="9144"/>
                  </a:cubicBezTo>
                  <a:cubicBezTo>
                    <a:pt x="8001" y="4572"/>
                    <a:pt x="8001" y="4572"/>
                    <a:pt x="8001" y="4572"/>
                  </a:cubicBezTo>
                  <a:cubicBezTo>
                    <a:pt x="8001" y="4572"/>
                    <a:pt x="3429" y="4572"/>
                    <a:pt x="3429" y="9144"/>
                  </a:cubicBezTo>
                  <a:cubicBezTo>
                    <a:pt x="3429" y="4572"/>
                    <a:pt x="3429" y="4572"/>
                    <a:pt x="3429" y="9144"/>
                  </a:cubicBezTo>
                  <a:cubicBezTo>
                    <a:pt x="3429" y="4572"/>
                    <a:pt x="3429" y="4572"/>
                    <a:pt x="3429" y="9144"/>
                  </a:cubicBezTo>
                  <a:cubicBezTo>
                    <a:pt x="-1143" y="9144"/>
                    <a:pt x="-1143" y="9144"/>
                    <a:pt x="3429" y="9144"/>
                  </a:cubicBezTo>
                  <a:cubicBezTo>
                    <a:pt x="3429" y="9144"/>
                    <a:pt x="3429" y="9144"/>
                    <a:pt x="3429" y="914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77" name="Freeform: Shape 1057">
              <a:extLst>
                <a:ext uri="{FF2B5EF4-FFF2-40B4-BE49-F238E27FC236}">
                  <a16:creationId xmlns:a16="http://schemas.microsoft.com/office/drawing/2014/main" id="{84B1D51A-A3FB-144D-BA0E-BBC3530ACC97}"/>
                </a:ext>
              </a:extLst>
            </p:cNvPr>
            <p:cNvSpPr/>
            <p:nvPr/>
          </p:nvSpPr>
          <p:spPr>
            <a:xfrm>
              <a:off x="7957820" y="2203503"/>
              <a:ext cx="45720" cy="45720"/>
            </a:xfrm>
            <a:custGeom>
              <a:avLst/>
              <a:gdLst>
                <a:gd name="connsiteX0" fmla="*/ 2032 w 0"/>
                <a:gd name="connsiteY0" fmla="*/ 0 h 0"/>
                <a:gd name="connsiteX1" fmla="*/ 2032 w 0"/>
                <a:gd name="connsiteY1" fmla="*/ 0 h 0"/>
                <a:gd name="connsiteX2" fmla="*/ 2032 w 0"/>
                <a:gd name="connsiteY2" fmla="*/ 0 h 0"/>
                <a:gd name="connsiteX3" fmla="*/ 2032 w 0"/>
                <a:gd name="connsiteY3" fmla="*/ 0 h 0"/>
                <a:gd name="connsiteX4" fmla="*/ 2032 w 0"/>
                <a:gd name="connsiteY4" fmla="*/ 0 h 0"/>
                <a:gd name="connsiteX5" fmla="*/ 2032 w 0"/>
                <a:gd name="connsiteY5" fmla="*/ 0 h 0"/>
                <a:gd name="connsiteX6" fmla="*/ 2032 w 0"/>
                <a:gd name="connsiteY6" fmla="*/ 0 h 0"/>
                <a:gd name="connsiteX7" fmla="*/ 2032 w 0"/>
                <a:gd name="connsiteY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a:moveTo>
                    <a:pt x="2032" y="0"/>
                  </a:moveTo>
                  <a:cubicBezTo>
                    <a:pt x="2032" y="0"/>
                    <a:pt x="6604" y="0"/>
                    <a:pt x="2032" y="0"/>
                  </a:cubicBezTo>
                  <a:cubicBezTo>
                    <a:pt x="6604" y="0"/>
                    <a:pt x="6604" y="0"/>
                    <a:pt x="2032" y="0"/>
                  </a:cubicBezTo>
                  <a:cubicBezTo>
                    <a:pt x="6604" y="0"/>
                    <a:pt x="2032" y="0"/>
                    <a:pt x="2032" y="0"/>
                  </a:cubicBezTo>
                  <a:cubicBezTo>
                    <a:pt x="2032" y="0"/>
                    <a:pt x="-2540" y="0"/>
                    <a:pt x="2032" y="0"/>
                  </a:cubicBezTo>
                  <a:cubicBezTo>
                    <a:pt x="2032" y="0"/>
                    <a:pt x="-2540" y="0"/>
                    <a:pt x="2032" y="0"/>
                  </a:cubicBezTo>
                  <a:cubicBezTo>
                    <a:pt x="2032" y="0"/>
                    <a:pt x="2032" y="0"/>
                    <a:pt x="2032" y="0"/>
                  </a:cubicBezTo>
                  <a:lnTo>
                    <a:pt x="2032"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78" name="Freeform: Shape 1058">
              <a:extLst>
                <a:ext uri="{FF2B5EF4-FFF2-40B4-BE49-F238E27FC236}">
                  <a16:creationId xmlns:a16="http://schemas.microsoft.com/office/drawing/2014/main" id="{EAF775C7-063E-7140-851B-848DA24589F6}"/>
                </a:ext>
              </a:extLst>
            </p:cNvPr>
            <p:cNvSpPr/>
            <p:nvPr/>
          </p:nvSpPr>
          <p:spPr>
            <a:xfrm>
              <a:off x="8037576" y="2233475"/>
              <a:ext cx="45720" cy="45720"/>
            </a:xfrm>
            <a:custGeom>
              <a:avLst/>
              <a:gdLst>
                <a:gd name="connsiteX0" fmla="*/ 0 w 0"/>
                <a:gd name="connsiteY0" fmla="*/ 2032 h 0"/>
                <a:gd name="connsiteX1" fmla="*/ 9144 w 0"/>
                <a:gd name="connsiteY1" fmla="*/ 2032 h 0"/>
                <a:gd name="connsiteX2" fmla="*/ 0 w 0"/>
                <a:gd name="connsiteY2" fmla="*/ 2032 h 0"/>
                <a:gd name="connsiteX3" fmla="*/ 0 w 0"/>
                <a:gd name="connsiteY3" fmla="*/ 2032 h 0"/>
              </a:gdLst>
              <a:ahLst/>
              <a:cxnLst>
                <a:cxn ang="0">
                  <a:pos x="connsiteX0" y="connsiteY0"/>
                </a:cxn>
                <a:cxn ang="0">
                  <a:pos x="connsiteX1" y="connsiteY1"/>
                </a:cxn>
                <a:cxn ang="0">
                  <a:pos x="connsiteX2" y="connsiteY2"/>
                </a:cxn>
                <a:cxn ang="0">
                  <a:pos x="connsiteX3" y="connsiteY3"/>
                </a:cxn>
              </a:cxnLst>
              <a:rect l="l" t="t" r="r" b="b"/>
              <a:pathLst>
                <a:path>
                  <a:moveTo>
                    <a:pt x="0" y="2032"/>
                  </a:moveTo>
                  <a:cubicBezTo>
                    <a:pt x="4572" y="6604"/>
                    <a:pt x="4572" y="6604"/>
                    <a:pt x="9144" y="2032"/>
                  </a:cubicBezTo>
                  <a:cubicBezTo>
                    <a:pt x="4572" y="2032"/>
                    <a:pt x="4572" y="-2540"/>
                    <a:pt x="0" y="2032"/>
                  </a:cubicBezTo>
                  <a:cubicBezTo>
                    <a:pt x="0" y="-2540"/>
                    <a:pt x="0" y="2032"/>
                    <a:pt x="0"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79" name="Freeform: Shape 1059">
              <a:extLst>
                <a:ext uri="{FF2B5EF4-FFF2-40B4-BE49-F238E27FC236}">
                  <a16:creationId xmlns:a16="http://schemas.microsoft.com/office/drawing/2014/main" id="{CB341BA6-A720-914C-800E-DB4F14B6B765}"/>
                </a:ext>
              </a:extLst>
            </p:cNvPr>
            <p:cNvSpPr/>
            <p:nvPr/>
          </p:nvSpPr>
          <p:spPr>
            <a:xfrm>
              <a:off x="8046720" y="2212647"/>
              <a:ext cx="45720" cy="45720"/>
            </a:xfrm>
            <a:custGeom>
              <a:avLst/>
              <a:gdLst>
                <a:gd name="connsiteX0" fmla="*/ 9144 w 0"/>
                <a:gd name="connsiteY0" fmla="*/ 0 h 0"/>
                <a:gd name="connsiteX1" fmla="*/ 0 w 0"/>
                <a:gd name="connsiteY1" fmla="*/ 0 h 0"/>
                <a:gd name="connsiteX2" fmla="*/ 4572 w 0"/>
                <a:gd name="connsiteY2" fmla="*/ 0 h 0"/>
                <a:gd name="connsiteX3" fmla="*/ 9144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9144" y="0"/>
                  </a:moveTo>
                  <a:cubicBezTo>
                    <a:pt x="4572" y="0"/>
                    <a:pt x="4572" y="0"/>
                    <a:pt x="0" y="0"/>
                  </a:cubicBezTo>
                  <a:cubicBezTo>
                    <a:pt x="0" y="0"/>
                    <a:pt x="0" y="0"/>
                    <a:pt x="4572" y="0"/>
                  </a:cubicBezTo>
                  <a:cubicBezTo>
                    <a:pt x="4572" y="0"/>
                    <a:pt x="4572" y="0"/>
                    <a:pt x="9144"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80" name="Freeform: Shape 1060">
              <a:extLst>
                <a:ext uri="{FF2B5EF4-FFF2-40B4-BE49-F238E27FC236}">
                  <a16:creationId xmlns:a16="http://schemas.microsoft.com/office/drawing/2014/main" id="{1FFDA3A4-106F-D741-B70E-54FBA7F77D42}"/>
                </a:ext>
              </a:extLst>
            </p:cNvPr>
            <p:cNvSpPr/>
            <p:nvPr/>
          </p:nvSpPr>
          <p:spPr>
            <a:xfrm>
              <a:off x="8057007" y="2230228"/>
              <a:ext cx="45720" cy="45720"/>
            </a:xfrm>
            <a:custGeom>
              <a:avLst/>
              <a:gdLst>
                <a:gd name="connsiteX0" fmla="*/ 3429 w 0"/>
                <a:gd name="connsiteY0" fmla="*/ 5279 h 0"/>
                <a:gd name="connsiteX1" fmla="*/ 21717 w 0"/>
                <a:gd name="connsiteY1" fmla="*/ 5279 h 0"/>
                <a:gd name="connsiteX2" fmla="*/ 21717 w 0"/>
                <a:gd name="connsiteY2" fmla="*/ 5279 h 0"/>
                <a:gd name="connsiteX3" fmla="*/ 3429 w 0"/>
                <a:gd name="connsiteY3" fmla="*/ 5279 h 0"/>
                <a:gd name="connsiteX4" fmla="*/ 3429 w 0"/>
                <a:gd name="connsiteY4" fmla="*/ 527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3429" y="5279"/>
                  </a:moveTo>
                  <a:cubicBezTo>
                    <a:pt x="8001" y="5279"/>
                    <a:pt x="17145" y="5279"/>
                    <a:pt x="21717" y="5279"/>
                  </a:cubicBezTo>
                  <a:cubicBezTo>
                    <a:pt x="21717" y="5279"/>
                    <a:pt x="21717" y="5279"/>
                    <a:pt x="21717" y="5279"/>
                  </a:cubicBezTo>
                  <a:cubicBezTo>
                    <a:pt x="12573" y="707"/>
                    <a:pt x="3429" y="-3865"/>
                    <a:pt x="3429" y="5279"/>
                  </a:cubicBezTo>
                  <a:cubicBezTo>
                    <a:pt x="-1143" y="707"/>
                    <a:pt x="-1143" y="5279"/>
                    <a:pt x="3429" y="527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81" name="Freeform: Shape 1061">
              <a:extLst>
                <a:ext uri="{FF2B5EF4-FFF2-40B4-BE49-F238E27FC236}">
                  <a16:creationId xmlns:a16="http://schemas.microsoft.com/office/drawing/2014/main" id="{1C4E0313-8007-044E-B23F-B792367FF5EC}"/>
                </a:ext>
              </a:extLst>
            </p:cNvPr>
            <p:cNvSpPr/>
            <p:nvPr/>
          </p:nvSpPr>
          <p:spPr>
            <a:xfrm>
              <a:off x="8097012" y="2212647"/>
              <a:ext cx="45720" cy="45720"/>
            </a:xfrm>
            <a:custGeom>
              <a:avLst/>
              <a:gdLst>
                <a:gd name="connsiteX0" fmla="*/ 9144 w 0"/>
                <a:gd name="connsiteY0" fmla="*/ 0 h 0"/>
                <a:gd name="connsiteX1" fmla="*/ 9144 w 0"/>
                <a:gd name="connsiteY1" fmla="*/ 0 h 0"/>
                <a:gd name="connsiteX2" fmla="*/ 9144 w 0"/>
                <a:gd name="connsiteY2" fmla="*/ 0 h 0"/>
                <a:gd name="connsiteX3" fmla="*/ 27432 w 0"/>
                <a:gd name="connsiteY3" fmla="*/ 0 h 0"/>
                <a:gd name="connsiteX4" fmla="*/ 27432 w 0"/>
                <a:gd name="connsiteY4" fmla="*/ 0 h 0"/>
                <a:gd name="connsiteX5" fmla="*/ 0 w 0"/>
                <a:gd name="connsiteY5" fmla="*/ 4572 h 0"/>
                <a:gd name="connsiteX6" fmla="*/ 0 w 0"/>
                <a:gd name="connsiteY6" fmla="*/ 4572 h 0"/>
                <a:gd name="connsiteX7" fmla="*/ 9144 w 0"/>
                <a:gd name="connsiteY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a:moveTo>
                    <a:pt x="9144" y="0"/>
                  </a:moveTo>
                  <a:cubicBezTo>
                    <a:pt x="9144" y="0"/>
                    <a:pt x="9144" y="0"/>
                    <a:pt x="9144" y="0"/>
                  </a:cubicBezTo>
                  <a:cubicBezTo>
                    <a:pt x="9144" y="0"/>
                    <a:pt x="9144" y="0"/>
                    <a:pt x="9144" y="0"/>
                  </a:cubicBezTo>
                  <a:cubicBezTo>
                    <a:pt x="13716" y="0"/>
                    <a:pt x="18288" y="0"/>
                    <a:pt x="27432" y="0"/>
                  </a:cubicBezTo>
                  <a:cubicBezTo>
                    <a:pt x="27432" y="0"/>
                    <a:pt x="27432" y="0"/>
                    <a:pt x="27432" y="0"/>
                  </a:cubicBezTo>
                  <a:cubicBezTo>
                    <a:pt x="18288" y="0"/>
                    <a:pt x="9144" y="0"/>
                    <a:pt x="0" y="4572"/>
                  </a:cubicBezTo>
                  <a:cubicBezTo>
                    <a:pt x="0" y="4572"/>
                    <a:pt x="0" y="4572"/>
                    <a:pt x="0" y="4572"/>
                  </a:cubicBezTo>
                  <a:cubicBezTo>
                    <a:pt x="4572" y="0"/>
                    <a:pt x="4572" y="0"/>
                    <a:pt x="9144"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82" name="Freeform: Shape 1062">
              <a:extLst>
                <a:ext uri="{FF2B5EF4-FFF2-40B4-BE49-F238E27FC236}">
                  <a16:creationId xmlns:a16="http://schemas.microsoft.com/office/drawing/2014/main" id="{D3221FE9-3238-F249-A5A7-6900EB3E6182}"/>
                </a:ext>
              </a:extLst>
            </p:cNvPr>
            <p:cNvSpPr/>
            <p:nvPr/>
          </p:nvSpPr>
          <p:spPr>
            <a:xfrm>
              <a:off x="8106156" y="221264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83" name="Freeform: Shape 1063">
              <a:extLst>
                <a:ext uri="{FF2B5EF4-FFF2-40B4-BE49-F238E27FC236}">
                  <a16:creationId xmlns:a16="http://schemas.microsoft.com/office/drawing/2014/main" id="{D31BD491-5165-CB4D-B6A7-789CBD4323EB}"/>
                </a:ext>
              </a:extLst>
            </p:cNvPr>
            <p:cNvSpPr/>
            <p:nvPr/>
          </p:nvSpPr>
          <p:spPr>
            <a:xfrm>
              <a:off x="8106156" y="2212647"/>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84" name="Freeform: Shape 1064">
              <a:extLst>
                <a:ext uri="{FF2B5EF4-FFF2-40B4-BE49-F238E27FC236}">
                  <a16:creationId xmlns:a16="http://schemas.microsoft.com/office/drawing/2014/main" id="{3AC1015D-800E-C243-9638-836086B05AE6}"/>
                </a:ext>
              </a:extLst>
            </p:cNvPr>
            <p:cNvSpPr/>
            <p:nvPr/>
          </p:nvSpPr>
          <p:spPr>
            <a:xfrm>
              <a:off x="7746111" y="2565834"/>
              <a:ext cx="45720" cy="45720"/>
            </a:xfrm>
            <a:custGeom>
              <a:avLst/>
              <a:gdLst>
                <a:gd name="connsiteX0" fmla="*/ 3429 w 0"/>
                <a:gd name="connsiteY0" fmla="*/ 3429 h 0"/>
                <a:gd name="connsiteX1" fmla="*/ 3429 w 0"/>
                <a:gd name="connsiteY1" fmla="*/ 3429 h 0"/>
                <a:gd name="connsiteX2" fmla="*/ 3429 w 0"/>
                <a:gd name="connsiteY2" fmla="*/ 3429 h 0"/>
                <a:gd name="connsiteX3" fmla="*/ 3429 w 0"/>
                <a:gd name="connsiteY3" fmla="*/ 3429 h 0"/>
              </a:gdLst>
              <a:ahLst/>
              <a:cxnLst>
                <a:cxn ang="0">
                  <a:pos x="connsiteX0" y="connsiteY0"/>
                </a:cxn>
                <a:cxn ang="0">
                  <a:pos x="connsiteX1" y="connsiteY1"/>
                </a:cxn>
                <a:cxn ang="0">
                  <a:pos x="connsiteX2" y="connsiteY2"/>
                </a:cxn>
                <a:cxn ang="0">
                  <a:pos x="connsiteX3" y="connsiteY3"/>
                </a:cxn>
              </a:cxnLst>
              <a:rect l="l" t="t" r="r" b="b"/>
              <a:pathLst>
                <a:path>
                  <a:moveTo>
                    <a:pt x="3429" y="3429"/>
                  </a:moveTo>
                  <a:cubicBezTo>
                    <a:pt x="3429" y="-1143"/>
                    <a:pt x="-1143" y="-1143"/>
                    <a:pt x="3429" y="3429"/>
                  </a:cubicBezTo>
                  <a:cubicBezTo>
                    <a:pt x="-1143" y="-1143"/>
                    <a:pt x="-1143" y="3429"/>
                    <a:pt x="3429" y="3429"/>
                  </a:cubicBezTo>
                  <a:cubicBezTo>
                    <a:pt x="3429" y="-1143"/>
                    <a:pt x="3429" y="3429"/>
                    <a:pt x="3429"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85" name="Freeform: Shape 1065">
              <a:extLst>
                <a:ext uri="{FF2B5EF4-FFF2-40B4-BE49-F238E27FC236}">
                  <a16:creationId xmlns:a16="http://schemas.microsoft.com/office/drawing/2014/main" id="{A187F2C7-DE79-1F45-B247-CD774FEA0FF1}"/>
                </a:ext>
              </a:extLst>
            </p:cNvPr>
            <p:cNvSpPr/>
            <p:nvPr/>
          </p:nvSpPr>
          <p:spPr>
            <a:xfrm>
              <a:off x="7744968" y="2578407"/>
              <a:ext cx="45720" cy="45720"/>
            </a:xfrm>
            <a:custGeom>
              <a:avLst/>
              <a:gdLst>
                <a:gd name="connsiteX0" fmla="*/ 0 w 0"/>
                <a:gd name="connsiteY0" fmla="*/ 0 h 0"/>
                <a:gd name="connsiteX1" fmla="*/ 0 w 0"/>
                <a:gd name="connsiteY1" fmla="*/ 4572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4572"/>
                    <a:pt x="0" y="4572"/>
                  </a:cubicBezTo>
                  <a:cubicBezTo>
                    <a:pt x="4572" y="4572"/>
                    <a:pt x="4572" y="4572"/>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86" name="Freeform: Shape 1066">
              <a:extLst>
                <a:ext uri="{FF2B5EF4-FFF2-40B4-BE49-F238E27FC236}">
                  <a16:creationId xmlns:a16="http://schemas.microsoft.com/office/drawing/2014/main" id="{9C1B4332-C728-A447-9110-A6F5A9D8403D}"/>
                </a:ext>
              </a:extLst>
            </p:cNvPr>
            <p:cNvSpPr/>
            <p:nvPr/>
          </p:nvSpPr>
          <p:spPr>
            <a:xfrm>
              <a:off x="7778115" y="2532687"/>
              <a:ext cx="45720" cy="45720"/>
            </a:xfrm>
            <a:custGeom>
              <a:avLst/>
              <a:gdLst>
                <a:gd name="connsiteX0" fmla="*/ 3429 w 0"/>
                <a:gd name="connsiteY0" fmla="*/ 0 h 0"/>
                <a:gd name="connsiteX1" fmla="*/ 3429 w 0"/>
                <a:gd name="connsiteY1" fmla="*/ 0 h 0"/>
                <a:gd name="connsiteX2" fmla="*/ 3429 w 0"/>
                <a:gd name="connsiteY2" fmla="*/ 0 h 0"/>
                <a:gd name="connsiteX3" fmla="*/ 3429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3429" y="0"/>
                  </a:moveTo>
                  <a:cubicBezTo>
                    <a:pt x="-1143" y="0"/>
                    <a:pt x="-1143" y="0"/>
                    <a:pt x="3429" y="0"/>
                  </a:cubicBezTo>
                  <a:cubicBezTo>
                    <a:pt x="-1143" y="0"/>
                    <a:pt x="-1143" y="0"/>
                    <a:pt x="3429" y="0"/>
                  </a:cubicBezTo>
                  <a:cubicBezTo>
                    <a:pt x="3429" y="0"/>
                    <a:pt x="3429" y="0"/>
                    <a:pt x="3429"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87" name="Freeform: Shape 1067">
              <a:extLst>
                <a:ext uri="{FF2B5EF4-FFF2-40B4-BE49-F238E27FC236}">
                  <a16:creationId xmlns:a16="http://schemas.microsoft.com/office/drawing/2014/main" id="{97C4DA6F-1C52-3647-B02D-98D3AE6F8BE4}"/>
                </a:ext>
              </a:extLst>
            </p:cNvPr>
            <p:cNvSpPr/>
            <p:nvPr/>
          </p:nvSpPr>
          <p:spPr>
            <a:xfrm>
              <a:off x="7790688" y="2519479"/>
              <a:ext cx="45720" cy="45720"/>
            </a:xfrm>
            <a:custGeom>
              <a:avLst/>
              <a:gdLst>
                <a:gd name="connsiteX0" fmla="*/ 0 w 0"/>
                <a:gd name="connsiteY0" fmla="*/ 4064 h 0"/>
                <a:gd name="connsiteX1" fmla="*/ 4572 w 0"/>
                <a:gd name="connsiteY1" fmla="*/ 4064 h 0"/>
                <a:gd name="connsiteX2" fmla="*/ 0 w 0"/>
                <a:gd name="connsiteY2" fmla="*/ 4064 h 0"/>
              </a:gdLst>
              <a:ahLst/>
              <a:cxnLst>
                <a:cxn ang="0">
                  <a:pos x="connsiteX0" y="connsiteY0"/>
                </a:cxn>
                <a:cxn ang="0">
                  <a:pos x="connsiteX1" y="connsiteY1"/>
                </a:cxn>
                <a:cxn ang="0">
                  <a:pos x="connsiteX2" y="connsiteY2"/>
                </a:cxn>
              </a:cxnLst>
              <a:rect l="l" t="t" r="r" b="b"/>
              <a:pathLst>
                <a:path>
                  <a:moveTo>
                    <a:pt x="0" y="4064"/>
                  </a:moveTo>
                  <a:cubicBezTo>
                    <a:pt x="0" y="4064"/>
                    <a:pt x="4572" y="4064"/>
                    <a:pt x="4572" y="4064"/>
                  </a:cubicBezTo>
                  <a:cubicBezTo>
                    <a:pt x="13716" y="4064"/>
                    <a:pt x="4572" y="-5080"/>
                    <a:pt x="0" y="406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88" name="Freeform: Shape 1068">
              <a:extLst>
                <a:ext uri="{FF2B5EF4-FFF2-40B4-BE49-F238E27FC236}">
                  <a16:creationId xmlns:a16="http://schemas.microsoft.com/office/drawing/2014/main" id="{BFD844FC-B2D5-6841-89B9-4EEDD23885C7}"/>
                </a:ext>
              </a:extLst>
            </p:cNvPr>
            <p:cNvSpPr/>
            <p:nvPr/>
          </p:nvSpPr>
          <p:spPr>
            <a:xfrm>
              <a:off x="7854696" y="2474394"/>
              <a:ext cx="45720" cy="45720"/>
            </a:xfrm>
            <a:custGeom>
              <a:avLst/>
              <a:gdLst>
                <a:gd name="connsiteX0" fmla="*/ 0 w 0"/>
                <a:gd name="connsiteY0" fmla="*/ 3429 h 0"/>
                <a:gd name="connsiteX1" fmla="*/ 0 w 0"/>
                <a:gd name="connsiteY1" fmla="*/ 3429 h 0"/>
                <a:gd name="connsiteX2" fmla="*/ 0 w 0"/>
                <a:gd name="connsiteY2" fmla="*/ 3429 h 0"/>
              </a:gdLst>
              <a:ahLst/>
              <a:cxnLst>
                <a:cxn ang="0">
                  <a:pos x="connsiteX0" y="connsiteY0"/>
                </a:cxn>
                <a:cxn ang="0">
                  <a:pos x="connsiteX1" y="connsiteY1"/>
                </a:cxn>
                <a:cxn ang="0">
                  <a:pos x="connsiteX2" y="connsiteY2"/>
                </a:cxn>
              </a:cxnLst>
              <a:rect l="l" t="t" r="r" b="b"/>
              <a:pathLst>
                <a:path>
                  <a:moveTo>
                    <a:pt x="0" y="3429"/>
                  </a:moveTo>
                  <a:cubicBezTo>
                    <a:pt x="0" y="3429"/>
                    <a:pt x="0" y="3429"/>
                    <a:pt x="0" y="3429"/>
                  </a:cubicBezTo>
                  <a:cubicBezTo>
                    <a:pt x="4572" y="-1143"/>
                    <a:pt x="4572" y="-1143"/>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89" name="Freeform: Shape 1069">
              <a:extLst>
                <a:ext uri="{FF2B5EF4-FFF2-40B4-BE49-F238E27FC236}">
                  <a16:creationId xmlns:a16="http://schemas.microsoft.com/office/drawing/2014/main" id="{39BA429F-2153-7143-8569-03A507D9937D}"/>
                </a:ext>
              </a:extLst>
            </p:cNvPr>
            <p:cNvSpPr/>
            <p:nvPr/>
          </p:nvSpPr>
          <p:spPr>
            <a:xfrm>
              <a:off x="7863840" y="2464107"/>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 name="connsiteX4" fmla="*/ 0 w 0"/>
                <a:gd name="connsiteY4" fmla="*/ 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0" y="0"/>
                  </a:moveTo>
                  <a:cubicBezTo>
                    <a:pt x="0" y="4572"/>
                    <a:pt x="0" y="4572"/>
                    <a:pt x="0" y="0"/>
                  </a:cubicBezTo>
                  <a:cubicBezTo>
                    <a:pt x="4572" y="4572"/>
                    <a:pt x="4572" y="0"/>
                    <a:pt x="0" y="0"/>
                  </a:cubicBezTo>
                  <a:cubicBezTo>
                    <a:pt x="4572" y="0"/>
                    <a:pt x="4572"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90" name="Freeform: Shape 1070">
              <a:extLst>
                <a:ext uri="{FF2B5EF4-FFF2-40B4-BE49-F238E27FC236}">
                  <a16:creationId xmlns:a16="http://schemas.microsoft.com/office/drawing/2014/main" id="{1B37D74E-921A-964B-A151-2674BF6CC4A8}"/>
                </a:ext>
              </a:extLst>
            </p:cNvPr>
            <p:cNvSpPr/>
            <p:nvPr/>
          </p:nvSpPr>
          <p:spPr>
            <a:xfrm>
              <a:off x="7964424" y="2386383"/>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91" name="Freeform: Shape 1071">
              <a:extLst>
                <a:ext uri="{FF2B5EF4-FFF2-40B4-BE49-F238E27FC236}">
                  <a16:creationId xmlns:a16="http://schemas.microsoft.com/office/drawing/2014/main" id="{0367D51A-FAF5-AA44-8EEB-DA46A120E29A}"/>
                </a:ext>
              </a:extLst>
            </p:cNvPr>
            <p:cNvSpPr/>
            <p:nvPr/>
          </p:nvSpPr>
          <p:spPr>
            <a:xfrm>
              <a:off x="7973568" y="2386383"/>
              <a:ext cx="45720" cy="45720"/>
            </a:xfrm>
            <a:custGeom>
              <a:avLst/>
              <a:gdLst>
                <a:gd name="connsiteX0" fmla="*/ 9144 w 0"/>
                <a:gd name="connsiteY0" fmla="*/ 0 h 0"/>
                <a:gd name="connsiteX1" fmla="*/ 0 w 0"/>
                <a:gd name="connsiteY1" fmla="*/ 0 h 0"/>
                <a:gd name="connsiteX2" fmla="*/ 9144 w 0"/>
                <a:gd name="connsiteY2" fmla="*/ 0 h 0"/>
              </a:gdLst>
              <a:ahLst/>
              <a:cxnLst>
                <a:cxn ang="0">
                  <a:pos x="connsiteX0" y="connsiteY0"/>
                </a:cxn>
                <a:cxn ang="0">
                  <a:pos x="connsiteX1" y="connsiteY1"/>
                </a:cxn>
                <a:cxn ang="0">
                  <a:pos x="connsiteX2" y="connsiteY2"/>
                </a:cxn>
              </a:cxnLst>
              <a:rect l="l" t="t" r="r" b="b"/>
              <a:pathLst>
                <a:path>
                  <a:moveTo>
                    <a:pt x="9144" y="0"/>
                  </a:moveTo>
                  <a:cubicBezTo>
                    <a:pt x="4572" y="0"/>
                    <a:pt x="4572" y="0"/>
                    <a:pt x="0" y="0"/>
                  </a:cubicBezTo>
                  <a:cubicBezTo>
                    <a:pt x="4572" y="4572"/>
                    <a:pt x="9144" y="4572"/>
                    <a:pt x="9144"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92" name="Freeform: Shape 1072">
              <a:extLst>
                <a:ext uri="{FF2B5EF4-FFF2-40B4-BE49-F238E27FC236}">
                  <a16:creationId xmlns:a16="http://schemas.microsoft.com/office/drawing/2014/main" id="{5553142A-1BD7-CB4D-A4E9-F32CBDA82E7A}"/>
                </a:ext>
              </a:extLst>
            </p:cNvPr>
            <p:cNvSpPr/>
            <p:nvPr/>
          </p:nvSpPr>
          <p:spPr>
            <a:xfrm>
              <a:off x="8001000" y="2377239"/>
              <a:ext cx="45720" cy="45720"/>
            </a:xfrm>
            <a:custGeom>
              <a:avLst/>
              <a:gdLst>
                <a:gd name="connsiteX0" fmla="*/ 0 w 0"/>
                <a:gd name="connsiteY0" fmla="*/ 4572 h 0"/>
                <a:gd name="connsiteX1" fmla="*/ 22860 w 0"/>
                <a:gd name="connsiteY1" fmla="*/ 0 h 0"/>
                <a:gd name="connsiteX2" fmla="*/ 13716 w 0"/>
                <a:gd name="connsiteY2" fmla="*/ 0 h 0"/>
                <a:gd name="connsiteX3" fmla="*/ 0 w 0"/>
                <a:gd name="connsiteY3" fmla="*/ 4572 h 0"/>
                <a:gd name="connsiteX4" fmla="*/ 0 w 0"/>
                <a:gd name="connsiteY4" fmla="*/ 4572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0" y="4572"/>
                  </a:moveTo>
                  <a:cubicBezTo>
                    <a:pt x="9144" y="4572"/>
                    <a:pt x="13716" y="4572"/>
                    <a:pt x="22860" y="0"/>
                  </a:cubicBezTo>
                  <a:cubicBezTo>
                    <a:pt x="22860" y="0"/>
                    <a:pt x="13716" y="0"/>
                    <a:pt x="13716" y="0"/>
                  </a:cubicBezTo>
                  <a:cubicBezTo>
                    <a:pt x="13716" y="0"/>
                    <a:pt x="0" y="0"/>
                    <a:pt x="0" y="4572"/>
                  </a:cubicBezTo>
                  <a:cubicBezTo>
                    <a:pt x="0" y="0"/>
                    <a:pt x="4572" y="0"/>
                    <a:pt x="0"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93" name="Freeform: Shape 1073">
              <a:extLst>
                <a:ext uri="{FF2B5EF4-FFF2-40B4-BE49-F238E27FC236}">
                  <a16:creationId xmlns:a16="http://schemas.microsoft.com/office/drawing/2014/main" id="{5BDA3D34-CC3F-4D4E-A207-CEAA378CB51F}"/>
                </a:ext>
              </a:extLst>
            </p:cNvPr>
            <p:cNvSpPr/>
            <p:nvPr/>
          </p:nvSpPr>
          <p:spPr>
            <a:xfrm>
              <a:off x="8028432" y="2368095"/>
              <a:ext cx="45720" cy="45720"/>
            </a:xfrm>
            <a:custGeom>
              <a:avLst/>
              <a:gdLst>
                <a:gd name="connsiteX0" fmla="*/ 4572 w 0"/>
                <a:gd name="connsiteY0" fmla="*/ 0 h 0"/>
                <a:gd name="connsiteX1" fmla="*/ 0 w 0"/>
                <a:gd name="connsiteY1" fmla="*/ 0 h 0"/>
                <a:gd name="connsiteX2" fmla="*/ 0 w 0"/>
                <a:gd name="connsiteY2" fmla="*/ 0 h 0"/>
                <a:gd name="connsiteX3" fmla="*/ 4572 w 0"/>
                <a:gd name="connsiteY3" fmla="*/ 0 h 0"/>
                <a:gd name="connsiteX4" fmla="*/ 4572 w 0"/>
                <a:gd name="connsiteY4" fmla="*/ 0 h 0"/>
                <a:gd name="connsiteX5" fmla="*/ 4572 w 0"/>
                <a:gd name="connsiteY5"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4572" y="0"/>
                  </a:moveTo>
                  <a:cubicBezTo>
                    <a:pt x="4572" y="0"/>
                    <a:pt x="0" y="0"/>
                    <a:pt x="0" y="0"/>
                  </a:cubicBezTo>
                  <a:cubicBezTo>
                    <a:pt x="0" y="0"/>
                    <a:pt x="0" y="0"/>
                    <a:pt x="0" y="0"/>
                  </a:cubicBezTo>
                  <a:cubicBezTo>
                    <a:pt x="0" y="4572"/>
                    <a:pt x="0" y="4572"/>
                    <a:pt x="4572" y="0"/>
                  </a:cubicBezTo>
                  <a:cubicBezTo>
                    <a:pt x="4572" y="4572"/>
                    <a:pt x="0" y="4572"/>
                    <a:pt x="4572" y="0"/>
                  </a:cubicBezTo>
                  <a:cubicBezTo>
                    <a:pt x="0" y="4572"/>
                    <a:pt x="4572" y="0"/>
                    <a:pt x="457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94" name="Freeform: Shape 1074">
              <a:extLst>
                <a:ext uri="{FF2B5EF4-FFF2-40B4-BE49-F238E27FC236}">
                  <a16:creationId xmlns:a16="http://schemas.microsoft.com/office/drawing/2014/main" id="{E31F65F5-7891-1243-8D8D-D2891F8F8CC4}"/>
                </a:ext>
              </a:extLst>
            </p:cNvPr>
            <p:cNvSpPr/>
            <p:nvPr/>
          </p:nvSpPr>
          <p:spPr>
            <a:xfrm>
              <a:off x="8028432" y="236809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95" name="Freeform: Shape 1075">
              <a:extLst>
                <a:ext uri="{FF2B5EF4-FFF2-40B4-BE49-F238E27FC236}">
                  <a16:creationId xmlns:a16="http://schemas.microsoft.com/office/drawing/2014/main" id="{6E75AAB9-524C-BE44-BB65-B1349B254959}"/>
                </a:ext>
              </a:extLst>
            </p:cNvPr>
            <p:cNvSpPr/>
            <p:nvPr/>
          </p:nvSpPr>
          <p:spPr>
            <a:xfrm>
              <a:off x="8426197" y="3580183"/>
              <a:ext cx="45720" cy="45720"/>
            </a:xfrm>
            <a:custGeom>
              <a:avLst/>
              <a:gdLst>
                <a:gd name="connsiteX0" fmla="*/ 4572 w 0"/>
                <a:gd name="connsiteY0" fmla="*/ 4064 h 0"/>
                <a:gd name="connsiteX1" fmla="*/ 4572 w 0"/>
                <a:gd name="connsiteY1" fmla="*/ 4064 h 0"/>
                <a:gd name="connsiteX2" fmla="*/ 0 w 0"/>
                <a:gd name="connsiteY2" fmla="*/ 4064 h 0"/>
                <a:gd name="connsiteX3" fmla="*/ 13716 w 0"/>
                <a:gd name="connsiteY3" fmla="*/ 8636 h 0"/>
                <a:gd name="connsiteX4" fmla="*/ 4572 w 0"/>
                <a:gd name="connsiteY4" fmla="*/ 4064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4572" y="4064"/>
                  </a:moveTo>
                  <a:cubicBezTo>
                    <a:pt x="0" y="-5080"/>
                    <a:pt x="0" y="4064"/>
                    <a:pt x="4572" y="4064"/>
                  </a:cubicBezTo>
                  <a:cubicBezTo>
                    <a:pt x="0" y="4064"/>
                    <a:pt x="0" y="4064"/>
                    <a:pt x="0" y="4064"/>
                  </a:cubicBezTo>
                  <a:cubicBezTo>
                    <a:pt x="0" y="8636"/>
                    <a:pt x="4572" y="8636"/>
                    <a:pt x="13716" y="8636"/>
                  </a:cubicBezTo>
                  <a:cubicBezTo>
                    <a:pt x="9144" y="8636"/>
                    <a:pt x="4572" y="8636"/>
                    <a:pt x="4572" y="406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96" name="Freeform: Shape 1076">
              <a:extLst>
                <a:ext uri="{FF2B5EF4-FFF2-40B4-BE49-F238E27FC236}">
                  <a16:creationId xmlns:a16="http://schemas.microsoft.com/office/drawing/2014/main" id="{2804D885-B3AB-4C42-A88D-87BC75483311}"/>
                </a:ext>
              </a:extLst>
            </p:cNvPr>
            <p:cNvSpPr/>
            <p:nvPr/>
          </p:nvSpPr>
          <p:spPr>
            <a:xfrm>
              <a:off x="5340094" y="3168195"/>
              <a:ext cx="45720" cy="45720"/>
            </a:xfrm>
            <a:custGeom>
              <a:avLst/>
              <a:gdLst>
                <a:gd name="connsiteX0" fmla="*/ 4572 w 0"/>
                <a:gd name="connsiteY0" fmla="*/ 0 h 0"/>
                <a:gd name="connsiteX1" fmla="*/ 0 w 0"/>
                <a:gd name="connsiteY1" fmla="*/ 0 h 0"/>
                <a:gd name="connsiteX2" fmla="*/ 4572 w 0"/>
                <a:gd name="connsiteY2" fmla="*/ 0 h 0"/>
              </a:gdLst>
              <a:ahLst/>
              <a:cxnLst>
                <a:cxn ang="0">
                  <a:pos x="connsiteX0" y="connsiteY0"/>
                </a:cxn>
                <a:cxn ang="0">
                  <a:pos x="connsiteX1" y="connsiteY1"/>
                </a:cxn>
                <a:cxn ang="0">
                  <a:pos x="connsiteX2" y="connsiteY2"/>
                </a:cxn>
              </a:cxnLst>
              <a:rect l="l" t="t" r="r" b="b"/>
              <a:pathLst>
                <a:path>
                  <a:moveTo>
                    <a:pt x="4572" y="0"/>
                  </a:moveTo>
                  <a:cubicBezTo>
                    <a:pt x="4572" y="0"/>
                    <a:pt x="0" y="0"/>
                    <a:pt x="0" y="0"/>
                  </a:cubicBezTo>
                  <a:cubicBezTo>
                    <a:pt x="0" y="0"/>
                    <a:pt x="4572" y="4572"/>
                    <a:pt x="457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97" name="Freeform: Shape 1077">
              <a:extLst>
                <a:ext uri="{FF2B5EF4-FFF2-40B4-BE49-F238E27FC236}">
                  <a16:creationId xmlns:a16="http://schemas.microsoft.com/office/drawing/2014/main" id="{976F89FC-0071-0443-AE63-3E68483C8191}"/>
                </a:ext>
              </a:extLst>
            </p:cNvPr>
            <p:cNvSpPr/>
            <p:nvPr/>
          </p:nvSpPr>
          <p:spPr>
            <a:xfrm>
              <a:off x="5349238" y="316362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98" name="Freeform: Shape 1078">
              <a:extLst>
                <a:ext uri="{FF2B5EF4-FFF2-40B4-BE49-F238E27FC236}">
                  <a16:creationId xmlns:a16="http://schemas.microsoft.com/office/drawing/2014/main" id="{C239F424-FB4A-6F4E-9B92-76FA2C3B54EF}"/>
                </a:ext>
              </a:extLst>
            </p:cNvPr>
            <p:cNvSpPr/>
            <p:nvPr/>
          </p:nvSpPr>
          <p:spPr>
            <a:xfrm>
              <a:off x="5347206" y="3163623"/>
              <a:ext cx="45720" cy="45720"/>
            </a:xfrm>
            <a:custGeom>
              <a:avLst/>
              <a:gdLst>
                <a:gd name="connsiteX0" fmla="*/ 2032 w 0"/>
                <a:gd name="connsiteY0" fmla="*/ 0 h 0"/>
                <a:gd name="connsiteX1" fmla="*/ 2032 w 0"/>
                <a:gd name="connsiteY1" fmla="*/ 0 h 0"/>
                <a:gd name="connsiteX2" fmla="*/ 2032 w 0"/>
                <a:gd name="connsiteY2" fmla="*/ 0 h 0"/>
                <a:gd name="connsiteX3" fmla="*/ 2032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2032" y="0"/>
                  </a:moveTo>
                  <a:cubicBezTo>
                    <a:pt x="-2540" y="0"/>
                    <a:pt x="2032" y="9144"/>
                    <a:pt x="2032" y="0"/>
                  </a:cubicBezTo>
                  <a:cubicBezTo>
                    <a:pt x="2032" y="0"/>
                    <a:pt x="2032" y="4572"/>
                    <a:pt x="2032" y="0"/>
                  </a:cubicBezTo>
                  <a:cubicBezTo>
                    <a:pt x="2032" y="0"/>
                    <a:pt x="2032" y="4572"/>
                    <a:pt x="203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399" name="Freeform: Shape 1079">
              <a:extLst>
                <a:ext uri="{FF2B5EF4-FFF2-40B4-BE49-F238E27FC236}">
                  <a16:creationId xmlns:a16="http://schemas.microsoft.com/office/drawing/2014/main" id="{188AD682-52C9-4342-AB90-5493260F6085}"/>
                </a:ext>
              </a:extLst>
            </p:cNvPr>
            <p:cNvSpPr/>
            <p:nvPr/>
          </p:nvSpPr>
          <p:spPr>
            <a:xfrm>
              <a:off x="5358382" y="3191055"/>
              <a:ext cx="45720" cy="45720"/>
            </a:xfrm>
            <a:custGeom>
              <a:avLst/>
              <a:gdLst>
                <a:gd name="connsiteX0" fmla="*/ 0 w 0"/>
                <a:gd name="connsiteY0" fmla="*/ 0 h 0"/>
                <a:gd name="connsiteX1" fmla="*/ 4572 w 0"/>
                <a:gd name="connsiteY1" fmla="*/ 4572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4572"/>
                    <a:pt x="0" y="4572"/>
                    <a:pt x="4572" y="4572"/>
                  </a:cubicBezTo>
                  <a:cubicBezTo>
                    <a:pt x="4572" y="4572"/>
                    <a:pt x="4572" y="0"/>
                    <a:pt x="0" y="0"/>
                  </a:cubicBezTo>
                  <a:cubicBezTo>
                    <a:pt x="4572" y="0"/>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00" name="Freeform: Shape 1080">
              <a:extLst>
                <a:ext uri="{FF2B5EF4-FFF2-40B4-BE49-F238E27FC236}">
                  <a16:creationId xmlns:a16="http://schemas.microsoft.com/office/drawing/2014/main" id="{FB6DBF3F-9457-034D-9553-1EE6D667EA7D}"/>
                </a:ext>
              </a:extLst>
            </p:cNvPr>
            <p:cNvSpPr/>
            <p:nvPr/>
          </p:nvSpPr>
          <p:spPr>
            <a:xfrm>
              <a:off x="5365494" y="3177339"/>
              <a:ext cx="45720" cy="45720"/>
            </a:xfrm>
            <a:custGeom>
              <a:avLst/>
              <a:gdLst>
                <a:gd name="connsiteX0" fmla="*/ 2032 w 0"/>
                <a:gd name="connsiteY0" fmla="*/ 0 h 0"/>
                <a:gd name="connsiteX1" fmla="*/ 2032 w 0"/>
                <a:gd name="connsiteY1" fmla="*/ 0 h 0"/>
                <a:gd name="connsiteX2" fmla="*/ 2032 w 0"/>
                <a:gd name="connsiteY2" fmla="*/ 0 h 0"/>
                <a:gd name="connsiteX3" fmla="*/ 2032 w 0"/>
                <a:gd name="connsiteY3" fmla="*/ 0 h 0"/>
                <a:gd name="connsiteX4" fmla="*/ 2032 w 0"/>
                <a:gd name="connsiteY4" fmla="*/ 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032" y="0"/>
                  </a:moveTo>
                  <a:cubicBezTo>
                    <a:pt x="2032" y="0"/>
                    <a:pt x="2032" y="0"/>
                    <a:pt x="2032" y="0"/>
                  </a:cubicBezTo>
                  <a:lnTo>
                    <a:pt x="2032" y="0"/>
                  </a:lnTo>
                  <a:cubicBezTo>
                    <a:pt x="-2540" y="0"/>
                    <a:pt x="2032" y="9144"/>
                    <a:pt x="2032" y="0"/>
                  </a:cubicBezTo>
                  <a:cubicBezTo>
                    <a:pt x="6604" y="4572"/>
                    <a:pt x="2032" y="4572"/>
                    <a:pt x="203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01" name="Freeform: Shape 1081">
              <a:extLst>
                <a:ext uri="{FF2B5EF4-FFF2-40B4-BE49-F238E27FC236}">
                  <a16:creationId xmlns:a16="http://schemas.microsoft.com/office/drawing/2014/main" id="{F76AD51F-DBD7-FF48-888F-985E68AE1FD0}"/>
                </a:ext>
              </a:extLst>
            </p:cNvPr>
            <p:cNvSpPr/>
            <p:nvPr/>
          </p:nvSpPr>
          <p:spPr>
            <a:xfrm>
              <a:off x="5470650" y="2834439"/>
              <a:ext cx="45720" cy="45720"/>
            </a:xfrm>
            <a:custGeom>
              <a:avLst/>
              <a:gdLst>
                <a:gd name="connsiteX0" fmla="*/ 6604 w 0"/>
                <a:gd name="connsiteY0" fmla="*/ 0 h 0"/>
                <a:gd name="connsiteX1" fmla="*/ 2032 w 0"/>
                <a:gd name="connsiteY1" fmla="*/ 4572 h 0"/>
                <a:gd name="connsiteX2" fmla="*/ 2032 w 0"/>
                <a:gd name="connsiteY2" fmla="*/ 9144 h 0"/>
                <a:gd name="connsiteX3" fmla="*/ 2032 w 0"/>
                <a:gd name="connsiteY3" fmla="*/ 9144 h 0"/>
                <a:gd name="connsiteX4" fmla="*/ 6604 w 0"/>
                <a:gd name="connsiteY4" fmla="*/ 0 h 0"/>
                <a:gd name="connsiteX5" fmla="*/ 6604 w 0"/>
                <a:gd name="connsiteY5" fmla="*/ 0 h 0"/>
                <a:gd name="connsiteX6" fmla="*/ 6604 w 0"/>
                <a:gd name="connsiteY6" fmla="*/ 0 h 0"/>
                <a:gd name="connsiteX7" fmla="*/ 6604 w 0"/>
                <a:gd name="connsiteY7" fmla="*/ 0 h 0"/>
                <a:gd name="connsiteX8" fmla="*/ 2032 w 0"/>
                <a:gd name="connsiteY8" fmla="*/ 4572 h 0"/>
                <a:gd name="connsiteX9" fmla="*/ 2032 w 0"/>
                <a:gd name="connsiteY9" fmla="*/ 4572 h 0"/>
                <a:gd name="connsiteX10" fmla="*/ 2032 w 0"/>
                <a:gd name="connsiteY10" fmla="*/ 4572 h 0"/>
                <a:gd name="connsiteX11" fmla="*/ 2032 w 0"/>
                <a:gd name="connsiteY11" fmla="*/ 4572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a:moveTo>
                    <a:pt x="6604" y="0"/>
                  </a:moveTo>
                  <a:cubicBezTo>
                    <a:pt x="6604" y="0"/>
                    <a:pt x="2032" y="4572"/>
                    <a:pt x="2032" y="4572"/>
                  </a:cubicBezTo>
                  <a:cubicBezTo>
                    <a:pt x="-2540" y="4572"/>
                    <a:pt x="2032" y="9144"/>
                    <a:pt x="2032" y="9144"/>
                  </a:cubicBezTo>
                  <a:cubicBezTo>
                    <a:pt x="2032" y="9144"/>
                    <a:pt x="2032" y="9144"/>
                    <a:pt x="2032" y="9144"/>
                  </a:cubicBezTo>
                  <a:cubicBezTo>
                    <a:pt x="6604" y="4572"/>
                    <a:pt x="6604" y="4572"/>
                    <a:pt x="6604" y="0"/>
                  </a:cubicBezTo>
                  <a:cubicBezTo>
                    <a:pt x="6604" y="4572"/>
                    <a:pt x="6604" y="4572"/>
                    <a:pt x="6604" y="0"/>
                  </a:cubicBezTo>
                  <a:cubicBezTo>
                    <a:pt x="6604" y="4572"/>
                    <a:pt x="6604" y="4572"/>
                    <a:pt x="6604" y="0"/>
                  </a:cubicBezTo>
                  <a:cubicBezTo>
                    <a:pt x="6604" y="0"/>
                    <a:pt x="6604" y="0"/>
                    <a:pt x="6604" y="0"/>
                  </a:cubicBezTo>
                  <a:close/>
                  <a:moveTo>
                    <a:pt x="2032" y="4572"/>
                  </a:moveTo>
                  <a:cubicBezTo>
                    <a:pt x="2032" y="4572"/>
                    <a:pt x="2032" y="4572"/>
                    <a:pt x="2032" y="4572"/>
                  </a:cubicBezTo>
                  <a:cubicBezTo>
                    <a:pt x="2032" y="4572"/>
                    <a:pt x="6604" y="4572"/>
                    <a:pt x="2032" y="4572"/>
                  </a:cubicBezTo>
                  <a:cubicBezTo>
                    <a:pt x="6604" y="4572"/>
                    <a:pt x="2032" y="4572"/>
                    <a:pt x="2032"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02" name="Freeform: Shape 1082">
              <a:extLst>
                <a:ext uri="{FF2B5EF4-FFF2-40B4-BE49-F238E27FC236}">
                  <a16:creationId xmlns:a16="http://schemas.microsoft.com/office/drawing/2014/main" id="{0AEBF519-A3C7-E84A-9222-52A4596D39E3}"/>
                </a:ext>
              </a:extLst>
            </p:cNvPr>
            <p:cNvSpPr/>
            <p:nvPr/>
          </p:nvSpPr>
          <p:spPr>
            <a:xfrm>
              <a:off x="5481826" y="2834439"/>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cubicBezTo>
                    <a:pt x="0" y="0"/>
                    <a:pt x="0" y="0"/>
                    <a:pt x="0" y="0"/>
                  </a:cubicBezTo>
                  <a:cubicBezTo>
                    <a:pt x="0" y="4572"/>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03" name="Freeform: Shape 1083">
              <a:extLst>
                <a:ext uri="{FF2B5EF4-FFF2-40B4-BE49-F238E27FC236}">
                  <a16:creationId xmlns:a16="http://schemas.microsoft.com/office/drawing/2014/main" id="{46A0D4DB-466A-F04B-93FA-1117ADFA56B2}"/>
                </a:ext>
              </a:extLst>
            </p:cNvPr>
            <p:cNvSpPr/>
            <p:nvPr/>
          </p:nvSpPr>
          <p:spPr>
            <a:xfrm>
              <a:off x="5903593" y="3255063"/>
              <a:ext cx="45720" cy="45720"/>
            </a:xfrm>
            <a:custGeom>
              <a:avLst/>
              <a:gdLst>
                <a:gd name="connsiteX0" fmla="*/ 3429 w 0"/>
                <a:gd name="connsiteY0" fmla="*/ 0 h 0"/>
                <a:gd name="connsiteX1" fmla="*/ 3429 w 0"/>
                <a:gd name="connsiteY1" fmla="*/ 0 h 0"/>
                <a:gd name="connsiteX2" fmla="*/ 3429 w 0"/>
                <a:gd name="connsiteY2" fmla="*/ 0 h 0"/>
              </a:gdLst>
              <a:ahLst/>
              <a:cxnLst>
                <a:cxn ang="0">
                  <a:pos x="connsiteX0" y="connsiteY0"/>
                </a:cxn>
                <a:cxn ang="0">
                  <a:pos x="connsiteX1" y="connsiteY1"/>
                </a:cxn>
                <a:cxn ang="0">
                  <a:pos x="connsiteX2" y="connsiteY2"/>
                </a:cxn>
              </a:cxnLst>
              <a:rect l="l" t="t" r="r" b="b"/>
              <a:pathLst>
                <a:path>
                  <a:moveTo>
                    <a:pt x="3429" y="0"/>
                  </a:moveTo>
                  <a:cubicBezTo>
                    <a:pt x="-1143" y="0"/>
                    <a:pt x="-1143" y="0"/>
                    <a:pt x="3429" y="0"/>
                  </a:cubicBezTo>
                  <a:cubicBezTo>
                    <a:pt x="-1143" y="4572"/>
                    <a:pt x="3429" y="4572"/>
                    <a:pt x="3429"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04" name="Freeform: Shape 1084">
              <a:extLst>
                <a:ext uri="{FF2B5EF4-FFF2-40B4-BE49-F238E27FC236}">
                  <a16:creationId xmlns:a16="http://schemas.microsoft.com/office/drawing/2014/main" id="{CCC9D801-1269-BC4E-BE47-87AB282846BB}"/>
                </a:ext>
              </a:extLst>
            </p:cNvPr>
            <p:cNvSpPr/>
            <p:nvPr/>
          </p:nvSpPr>
          <p:spPr>
            <a:xfrm>
              <a:off x="6021322" y="3330755"/>
              <a:ext cx="45720" cy="45720"/>
            </a:xfrm>
            <a:custGeom>
              <a:avLst/>
              <a:gdLst>
                <a:gd name="connsiteX0" fmla="*/ 0 w 0"/>
                <a:gd name="connsiteY0" fmla="*/ 2032 h 0"/>
                <a:gd name="connsiteX1" fmla="*/ 0 w 0"/>
                <a:gd name="connsiteY1" fmla="*/ 2032 h 0"/>
                <a:gd name="connsiteX2" fmla="*/ 0 w 0"/>
                <a:gd name="connsiteY2" fmla="*/ 2032 h 0"/>
                <a:gd name="connsiteX3" fmla="*/ 0 w 0"/>
                <a:gd name="connsiteY3" fmla="*/ 2032 h 0"/>
              </a:gdLst>
              <a:ahLst/>
              <a:cxnLst>
                <a:cxn ang="0">
                  <a:pos x="connsiteX0" y="connsiteY0"/>
                </a:cxn>
                <a:cxn ang="0">
                  <a:pos x="connsiteX1" y="connsiteY1"/>
                </a:cxn>
                <a:cxn ang="0">
                  <a:pos x="connsiteX2" y="connsiteY2"/>
                </a:cxn>
                <a:cxn ang="0">
                  <a:pos x="connsiteX3" y="connsiteY3"/>
                </a:cxn>
              </a:cxnLst>
              <a:rect l="l" t="t" r="r" b="b"/>
              <a:pathLst>
                <a:path>
                  <a:moveTo>
                    <a:pt x="0" y="2032"/>
                  </a:moveTo>
                  <a:cubicBezTo>
                    <a:pt x="0" y="2032"/>
                    <a:pt x="0" y="-2540"/>
                    <a:pt x="0" y="2032"/>
                  </a:cubicBezTo>
                  <a:cubicBezTo>
                    <a:pt x="0" y="2032"/>
                    <a:pt x="0" y="2032"/>
                    <a:pt x="0" y="2032"/>
                  </a:cubicBezTo>
                  <a:cubicBezTo>
                    <a:pt x="0" y="2032"/>
                    <a:pt x="0" y="2032"/>
                    <a:pt x="0"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05" name="Freeform: Shape 1085">
              <a:extLst>
                <a:ext uri="{FF2B5EF4-FFF2-40B4-BE49-F238E27FC236}">
                  <a16:creationId xmlns:a16="http://schemas.microsoft.com/office/drawing/2014/main" id="{E38DB2A7-C82D-3A4A-A2A2-80F01F0687E5}"/>
                </a:ext>
              </a:extLst>
            </p:cNvPr>
            <p:cNvSpPr/>
            <p:nvPr/>
          </p:nvSpPr>
          <p:spPr>
            <a:xfrm>
              <a:off x="6199630" y="3127047"/>
              <a:ext cx="45720" cy="45720"/>
            </a:xfrm>
            <a:custGeom>
              <a:avLst/>
              <a:gdLst>
                <a:gd name="connsiteX0" fmla="*/ 4572 w 0"/>
                <a:gd name="connsiteY0" fmla="*/ 0 h 0"/>
                <a:gd name="connsiteX1" fmla="*/ 0 w 0"/>
                <a:gd name="connsiteY1" fmla="*/ 13716 h 0"/>
                <a:gd name="connsiteX2" fmla="*/ 4572 w 0"/>
                <a:gd name="connsiteY2" fmla="*/ 13716 h 0"/>
                <a:gd name="connsiteX3" fmla="*/ 4572 w 0"/>
                <a:gd name="connsiteY3" fmla="*/ 0 h 0"/>
                <a:gd name="connsiteX4" fmla="*/ 4572 w 0"/>
                <a:gd name="connsiteY4" fmla="*/ 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4572" y="0"/>
                  </a:moveTo>
                  <a:cubicBezTo>
                    <a:pt x="4572" y="4572"/>
                    <a:pt x="0" y="9144"/>
                    <a:pt x="0" y="13716"/>
                  </a:cubicBezTo>
                  <a:cubicBezTo>
                    <a:pt x="0" y="13716"/>
                    <a:pt x="0" y="13716"/>
                    <a:pt x="4572" y="13716"/>
                  </a:cubicBezTo>
                  <a:cubicBezTo>
                    <a:pt x="4572" y="9144"/>
                    <a:pt x="4572" y="4572"/>
                    <a:pt x="4572" y="0"/>
                  </a:cubicBezTo>
                  <a:cubicBezTo>
                    <a:pt x="4572" y="0"/>
                    <a:pt x="4572" y="0"/>
                    <a:pt x="457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06" name="Freeform: Shape 1086">
              <a:extLst>
                <a:ext uri="{FF2B5EF4-FFF2-40B4-BE49-F238E27FC236}">
                  <a16:creationId xmlns:a16="http://schemas.microsoft.com/office/drawing/2014/main" id="{4E744D77-AD72-4443-A076-EFD19906B0BE}"/>
                </a:ext>
              </a:extLst>
            </p:cNvPr>
            <p:cNvSpPr/>
            <p:nvPr/>
          </p:nvSpPr>
          <p:spPr>
            <a:xfrm>
              <a:off x="6332219" y="2996999"/>
              <a:ext cx="45720" cy="45720"/>
            </a:xfrm>
            <a:custGeom>
              <a:avLst/>
              <a:gdLst>
                <a:gd name="connsiteX0" fmla="*/ 0 w 0"/>
                <a:gd name="connsiteY0" fmla="*/ 2032 h 0"/>
                <a:gd name="connsiteX1" fmla="*/ 0 w 0"/>
                <a:gd name="connsiteY1" fmla="*/ 2032 h 0"/>
                <a:gd name="connsiteX2" fmla="*/ 0 w 0"/>
                <a:gd name="connsiteY2" fmla="*/ 2032 h 0"/>
              </a:gdLst>
              <a:ahLst/>
              <a:cxnLst>
                <a:cxn ang="0">
                  <a:pos x="connsiteX0" y="connsiteY0"/>
                </a:cxn>
                <a:cxn ang="0">
                  <a:pos x="connsiteX1" y="connsiteY1"/>
                </a:cxn>
                <a:cxn ang="0">
                  <a:pos x="connsiteX2" y="connsiteY2"/>
                </a:cxn>
              </a:cxnLst>
              <a:rect l="l" t="t" r="r" b="b"/>
              <a:pathLst>
                <a:path>
                  <a:moveTo>
                    <a:pt x="0" y="2032"/>
                  </a:moveTo>
                  <a:cubicBezTo>
                    <a:pt x="4572" y="2032"/>
                    <a:pt x="4572" y="2032"/>
                    <a:pt x="0" y="2032"/>
                  </a:cubicBezTo>
                  <a:cubicBezTo>
                    <a:pt x="13716" y="2032"/>
                    <a:pt x="4572" y="-2540"/>
                    <a:pt x="0"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07" name="Freeform: Shape 1087">
              <a:extLst>
                <a:ext uri="{FF2B5EF4-FFF2-40B4-BE49-F238E27FC236}">
                  <a16:creationId xmlns:a16="http://schemas.microsoft.com/office/drawing/2014/main" id="{58E0F1A8-0FF8-494F-A5CA-5C20405958EB}"/>
                </a:ext>
              </a:extLst>
            </p:cNvPr>
            <p:cNvSpPr/>
            <p:nvPr/>
          </p:nvSpPr>
          <p:spPr>
            <a:xfrm>
              <a:off x="6345934" y="2999031"/>
              <a:ext cx="45720" cy="45720"/>
            </a:xfrm>
            <a:custGeom>
              <a:avLst/>
              <a:gdLst>
                <a:gd name="connsiteX0" fmla="*/ 4572 w 0"/>
                <a:gd name="connsiteY0" fmla="*/ 0 h 0"/>
                <a:gd name="connsiteX1" fmla="*/ 0 w 0"/>
                <a:gd name="connsiteY1" fmla="*/ 4572 h 0"/>
                <a:gd name="connsiteX2" fmla="*/ 4572 w 0"/>
                <a:gd name="connsiteY2" fmla="*/ 0 h 0"/>
                <a:gd name="connsiteX3" fmla="*/ 4572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4572" y="0"/>
                  </a:moveTo>
                  <a:cubicBezTo>
                    <a:pt x="4572" y="0"/>
                    <a:pt x="0" y="4572"/>
                    <a:pt x="0" y="4572"/>
                  </a:cubicBezTo>
                  <a:cubicBezTo>
                    <a:pt x="0" y="4572"/>
                    <a:pt x="0" y="4572"/>
                    <a:pt x="4572" y="0"/>
                  </a:cubicBezTo>
                  <a:cubicBezTo>
                    <a:pt x="4572" y="4572"/>
                    <a:pt x="9144" y="13716"/>
                    <a:pt x="457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08" name="Freeform: Shape 1088">
              <a:extLst>
                <a:ext uri="{FF2B5EF4-FFF2-40B4-BE49-F238E27FC236}">
                  <a16:creationId xmlns:a16="http://schemas.microsoft.com/office/drawing/2014/main" id="{13C361FB-2980-594B-A79E-5F7F49D5C390}"/>
                </a:ext>
              </a:extLst>
            </p:cNvPr>
            <p:cNvSpPr/>
            <p:nvPr/>
          </p:nvSpPr>
          <p:spPr>
            <a:xfrm>
              <a:off x="6067042" y="285272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09" name="Freeform: Shape 1089">
              <a:extLst>
                <a:ext uri="{FF2B5EF4-FFF2-40B4-BE49-F238E27FC236}">
                  <a16:creationId xmlns:a16="http://schemas.microsoft.com/office/drawing/2014/main" id="{D300B8BF-873B-B14C-8A79-0C4497449948}"/>
                </a:ext>
              </a:extLst>
            </p:cNvPr>
            <p:cNvSpPr/>
            <p:nvPr/>
          </p:nvSpPr>
          <p:spPr>
            <a:xfrm>
              <a:off x="6062470" y="2846361"/>
              <a:ext cx="45720" cy="45720"/>
            </a:xfrm>
            <a:custGeom>
              <a:avLst/>
              <a:gdLst>
                <a:gd name="connsiteX0" fmla="*/ 0 w 0"/>
                <a:gd name="connsiteY0" fmla="*/ 10938 h 0"/>
                <a:gd name="connsiteX1" fmla="*/ 18288 w 0"/>
                <a:gd name="connsiteY1" fmla="*/ 1794 h 0"/>
                <a:gd name="connsiteX2" fmla="*/ 0 w 0"/>
                <a:gd name="connsiteY2" fmla="*/ 10938 h 0"/>
                <a:gd name="connsiteX3" fmla="*/ 0 w 0"/>
                <a:gd name="connsiteY3" fmla="*/ 10938 h 0"/>
              </a:gdLst>
              <a:ahLst/>
              <a:cxnLst>
                <a:cxn ang="0">
                  <a:pos x="connsiteX0" y="connsiteY0"/>
                </a:cxn>
                <a:cxn ang="0">
                  <a:pos x="connsiteX1" y="connsiteY1"/>
                </a:cxn>
                <a:cxn ang="0">
                  <a:pos x="connsiteX2" y="connsiteY2"/>
                </a:cxn>
                <a:cxn ang="0">
                  <a:pos x="connsiteX3" y="connsiteY3"/>
                </a:cxn>
              </a:cxnLst>
              <a:rect l="l" t="t" r="r" b="b"/>
              <a:pathLst>
                <a:path>
                  <a:moveTo>
                    <a:pt x="0" y="10938"/>
                  </a:moveTo>
                  <a:cubicBezTo>
                    <a:pt x="4572" y="10938"/>
                    <a:pt x="9144" y="6366"/>
                    <a:pt x="18288" y="1794"/>
                  </a:cubicBezTo>
                  <a:cubicBezTo>
                    <a:pt x="13716" y="-2778"/>
                    <a:pt x="4572" y="1794"/>
                    <a:pt x="0" y="10938"/>
                  </a:cubicBezTo>
                  <a:cubicBezTo>
                    <a:pt x="0" y="6366"/>
                    <a:pt x="0" y="6366"/>
                    <a:pt x="0" y="10938"/>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10" name="Freeform: Shape 1090">
              <a:extLst>
                <a:ext uri="{FF2B5EF4-FFF2-40B4-BE49-F238E27FC236}">
                  <a16:creationId xmlns:a16="http://schemas.microsoft.com/office/drawing/2014/main" id="{71282EE6-1FD0-FA45-B189-C80657CBFE46}"/>
                </a:ext>
              </a:extLst>
            </p:cNvPr>
            <p:cNvSpPr/>
            <p:nvPr/>
          </p:nvSpPr>
          <p:spPr>
            <a:xfrm>
              <a:off x="6140194" y="2893875"/>
              <a:ext cx="45720" cy="45720"/>
            </a:xfrm>
            <a:custGeom>
              <a:avLst/>
              <a:gdLst>
                <a:gd name="connsiteX0" fmla="*/ 0 w 0"/>
                <a:gd name="connsiteY0" fmla="*/ 4572 h 0"/>
                <a:gd name="connsiteX1" fmla="*/ 4572 w 0"/>
                <a:gd name="connsiteY1" fmla="*/ 0 h 0"/>
                <a:gd name="connsiteX2" fmla="*/ 0 w 0"/>
                <a:gd name="connsiteY2" fmla="*/ 4572 h 0"/>
              </a:gdLst>
              <a:ahLst/>
              <a:cxnLst>
                <a:cxn ang="0">
                  <a:pos x="connsiteX0" y="connsiteY0"/>
                </a:cxn>
                <a:cxn ang="0">
                  <a:pos x="connsiteX1" y="connsiteY1"/>
                </a:cxn>
                <a:cxn ang="0">
                  <a:pos x="connsiteX2" y="connsiteY2"/>
                </a:cxn>
              </a:cxnLst>
              <a:rect l="l" t="t" r="r" b="b"/>
              <a:pathLst>
                <a:path>
                  <a:moveTo>
                    <a:pt x="0" y="4572"/>
                  </a:moveTo>
                  <a:cubicBezTo>
                    <a:pt x="4572" y="4572"/>
                    <a:pt x="4572" y="4572"/>
                    <a:pt x="4572" y="0"/>
                  </a:cubicBezTo>
                  <a:cubicBezTo>
                    <a:pt x="0" y="0"/>
                    <a:pt x="0" y="4572"/>
                    <a:pt x="0"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11" name="Freeform: Shape 1091">
              <a:extLst>
                <a:ext uri="{FF2B5EF4-FFF2-40B4-BE49-F238E27FC236}">
                  <a16:creationId xmlns:a16="http://schemas.microsoft.com/office/drawing/2014/main" id="{7127B350-6320-F448-B732-083EA3C513B4}"/>
                </a:ext>
              </a:extLst>
            </p:cNvPr>
            <p:cNvSpPr/>
            <p:nvPr/>
          </p:nvSpPr>
          <p:spPr>
            <a:xfrm>
              <a:off x="6103618" y="2898447"/>
              <a:ext cx="45720" cy="45720"/>
            </a:xfrm>
            <a:custGeom>
              <a:avLst/>
              <a:gdLst>
                <a:gd name="connsiteX0" fmla="*/ 4572 w 0"/>
                <a:gd name="connsiteY0" fmla="*/ 0 h 0"/>
                <a:gd name="connsiteX1" fmla="*/ 0 w 0"/>
                <a:gd name="connsiteY1" fmla="*/ 4572 h 0"/>
                <a:gd name="connsiteX2" fmla="*/ 4572 w 0"/>
                <a:gd name="connsiteY2" fmla="*/ 0 h 0"/>
              </a:gdLst>
              <a:ahLst/>
              <a:cxnLst>
                <a:cxn ang="0">
                  <a:pos x="connsiteX0" y="connsiteY0"/>
                </a:cxn>
                <a:cxn ang="0">
                  <a:pos x="connsiteX1" y="connsiteY1"/>
                </a:cxn>
                <a:cxn ang="0">
                  <a:pos x="connsiteX2" y="connsiteY2"/>
                </a:cxn>
              </a:cxnLst>
              <a:rect l="l" t="t" r="r" b="b"/>
              <a:pathLst>
                <a:path>
                  <a:moveTo>
                    <a:pt x="4572" y="0"/>
                  </a:moveTo>
                  <a:cubicBezTo>
                    <a:pt x="4572" y="0"/>
                    <a:pt x="0" y="4572"/>
                    <a:pt x="0" y="4572"/>
                  </a:cubicBezTo>
                  <a:cubicBezTo>
                    <a:pt x="4572" y="4572"/>
                    <a:pt x="4572" y="4572"/>
                    <a:pt x="457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12" name="Freeform: Shape 1092">
              <a:extLst>
                <a:ext uri="{FF2B5EF4-FFF2-40B4-BE49-F238E27FC236}">
                  <a16:creationId xmlns:a16="http://schemas.microsoft.com/office/drawing/2014/main" id="{E3DE89A7-DE53-584D-ACA9-BE20DB495556}"/>
                </a:ext>
              </a:extLst>
            </p:cNvPr>
            <p:cNvSpPr/>
            <p:nvPr/>
          </p:nvSpPr>
          <p:spPr>
            <a:xfrm>
              <a:off x="4754877" y="2728549"/>
              <a:ext cx="45720" cy="45720"/>
            </a:xfrm>
            <a:custGeom>
              <a:avLst/>
              <a:gdLst>
                <a:gd name="connsiteX0" fmla="*/ 0 w 0"/>
                <a:gd name="connsiteY0" fmla="*/ 14450 h 0"/>
                <a:gd name="connsiteX1" fmla="*/ 0 w 0"/>
                <a:gd name="connsiteY1" fmla="*/ 14450 h 0"/>
                <a:gd name="connsiteX2" fmla="*/ 41148 w 0"/>
                <a:gd name="connsiteY2" fmla="*/ 734 h 0"/>
                <a:gd name="connsiteX3" fmla="*/ 0 w 0"/>
                <a:gd name="connsiteY3" fmla="*/ 14450 h 0"/>
              </a:gdLst>
              <a:ahLst/>
              <a:cxnLst>
                <a:cxn ang="0">
                  <a:pos x="connsiteX0" y="connsiteY0"/>
                </a:cxn>
                <a:cxn ang="0">
                  <a:pos x="connsiteX1" y="connsiteY1"/>
                </a:cxn>
                <a:cxn ang="0">
                  <a:pos x="connsiteX2" y="connsiteY2"/>
                </a:cxn>
                <a:cxn ang="0">
                  <a:pos x="connsiteX3" y="connsiteY3"/>
                </a:cxn>
              </a:cxnLst>
              <a:rect l="l" t="t" r="r" b="b"/>
              <a:pathLst>
                <a:path>
                  <a:moveTo>
                    <a:pt x="0" y="14450"/>
                  </a:moveTo>
                  <a:cubicBezTo>
                    <a:pt x="0" y="14450"/>
                    <a:pt x="0" y="14450"/>
                    <a:pt x="0" y="14450"/>
                  </a:cubicBezTo>
                  <a:cubicBezTo>
                    <a:pt x="13716" y="9878"/>
                    <a:pt x="27432" y="5306"/>
                    <a:pt x="41148" y="734"/>
                  </a:cubicBezTo>
                  <a:cubicBezTo>
                    <a:pt x="36576" y="-3838"/>
                    <a:pt x="4572" y="14450"/>
                    <a:pt x="0" y="1445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13" name="Freeform: Shape 1093">
              <a:extLst>
                <a:ext uri="{FF2B5EF4-FFF2-40B4-BE49-F238E27FC236}">
                  <a16:creationId xmlns:a16="http://schemas.microsoft.com/office/drawing/2014/main" id="{28E21669-2098-2944-8DD9-3BE7F5A73570}"/>
                </a:ext>
              </a:extLst>
            </p:cNvPr>
            <p:cNvSpPr/>
            <p:nvPr/>
          </p:nvSpPr>
          <p:spPr>
            <a:xfrm>
              <a:off x="4786881" y="2718107"/>
              <a:ext cx="45720" cy="45720"/>
            </a:xfrm>
            <a:custGeom>
              <a:avLst/>
              <a:gdLst>
                <a:gd name="connsiteX0" fmla="*/ 41148 w 0"/>
                <a:gd name="connsiteY0" fmla="*/ 2032 h 0"/>
                <a:gd name="connsiteX1" fmla="*/ 41148 w 0"/>
                <a:gd name="connsiteY1" fmla="*/ 2032 h 0"/>
                <a:gd name="connsiteX2" fmla="*/ 36576 w 0"/>
                <a:gd name="connsiteY2" fmla="*/ 2032 h 0"/>
                <a:gd name="connsiteX3" fmla="*/ 41148 w 0"/>
                <a:gd name="connsiteY3" fmla="*/ 2032 h 0"/>
                <a:gd name="connsiteX4" fmla="*/ 27432 w 0"/>
                <a:gd name="connsiteY4" fmla="*/ 6604 h 0"/>
                <a:gd name="connsiteX5" fmla="*/ 18288 w 0"/>
                <a:gd name="connsiteY5" fmla="*/ 6604 h 0"/>
                <a:gd name="connsiteX6" fmla="*/ 0 w 0"/>
                <a:gd name="connsiteY6" fmla="*/ 15748 h 0"/>
                <a:gd name="connsiteX7" fmla="*/ 41148 w 0"/>
                <a:gd name="connsiteY7" fmla="*/ 2032 h 0"/>
                <a:gd name="connsiteX8" fmla="*/ 41148 w 0"/>
                <a:gd name="connsiteY8" fmla="*/ 2032 h 0"/>
                <a:gd name="connsiteX9" fmla="*/ 41148 w 0"/>
                <a:gd name="connsiteY9" fmla="*/ 2032 h 0"/>
                <a:gd name="connsiteX10" fmla="*/ 41148 w 0"/>
                <a:gd name="connsiteY10" fmla="*/ 2032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a:moveTo>
                    <a:pt x="41148" y="2032"/>
                  </a:moveTo>
                  <a:cubicBezTo>
                    <a:pt x="41148" y="2032"/>
                    <a:pt x="41148" y="2032"/>
                    <a:pt x="41148" y="2032"/>
                  </a:cubicBezTo>
                  <a:cubicBezTo>
                    <a:pt x="41148" y="-2540"/>
                    <a:pt x="36576" y="2032"/>
                    <a:pt x="36576" y="2032"/>
                  </a:cubicBezTo>
                  <a:cubicBezTo>
                    <a:pt x="36576" y="2032"/>
                    <a:pt x="36576" y="2032"/>
                    <a:pt x="41148" y="2032"/>
                  </a:cubicBezTo>
                  <a:cubicBezTo>
                    <a:pt x="36576" y="-2540"/>
                    <a:pt x="22860" y="2032"/>
                    <a:pt x="27432" y="6604"/>
                  </a:cubicBezTo>
                  <a:cubicBezTo>
                    <a:pt x="22860" y="6604"/>
                    <a:pt x="22860" y="6604"/>
                    <a:pt x="18288" y="6604"/>
                  </a:cubicBezTo>
                  <a:cubicBezTo>
                    <a:pt x="18288" y="11176"/>
                    <a:pt x="4572" y="11176"/>
                    <a:pt x="0" y="15748"/>
                  </a:cubicBezTo>
                  <a:cubicBezTo>
                    <a:pt x="9144" y="24892"/>
                    <a:pt x="27432" y="11176"/>
                    <a:pt x="41148" y="2032"/>
                  </a:cubicBezTo>
                  <a:cubicBezTo>
                    <a:pt x="36576" y="6604"/>
                    <a:pt x="36576" y="6604"/>
                    <a:pt x="41148" y="2032"/>
                  </a:cubicBezTo>
                  <a:cubicBezTo>
                    <a:pt x="41148" y="6604"/>
                    <a:pt x="41148" y="6604"/>
                    <a:pt x="41148" y="2032"/>
                  </a:cubicBezTo>
                  <a:cubicBezTo>
                    <a:pt x="41148" y="2032"/>
                    <a:pt x="41148" y="2032"/>
                    <a:pt x="41148"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14" name="Freeform: Shape 1094">
              <a:extLst>
                <a:ext uri="{FF2B5EF4-FFF2-40B4-BE49-F238E27FC236}">
                  <a16:creationId xmlns:a16="http://schemas.microsoft.com/office/drawing/2014/main" id="{AFED7ADE-2193-9846-976E-91645E41B554}"/>
                </a:ext>
              </a:extLst>
            </p:cNvPr>
            <p:cNvSpPr/>
            <p:nvPr/>
          </p:nvSpPr>
          <p:spPr>
            <a:xfrm>
              <a:off x="4837173" y="2714424"/>
              <a:ext cx="45720" cy="45720"/>
            </a:xfrm>
            <a:custGeom>
              <a:avLst/>
              <a:gdLst>
                <a:gd name="connsiteX0" fmla="*/ 0 w 0"/>
                <a:gd name="connsiteY0" fmla="*/ 5715 h 0"/>
                <a:gd name="connsiteX1" fmla="*/ 9144 w 0"/>
                <a:gd name="connsiteY1" fmla="*/ 1143 h 0"/>
                <a:gd name="connsiteX2" fmla="*/ 0 w 0"/>
                <a:gd name="connsiteY2" fmla="*/ 5715 h 0"/>
              </a:gdLst>
              <a:ahLst/>
              <a:cxnLst>
                <a:cxn ang="0">
                  <a:pos x="connsiteX0" y="connsiteY0"/>
                </a:cxn>
                <a:cxn ang="0">
                  <a:pos x="connsiteX1" y="connsiteY1"/>
                </a:cxn>
                <a:cxn ang="0">
                  <a:pos x="connsiteX2" y="connsiteY2"/>
                </a:cxn>
              </a:cxnLst>
              <a:rect l="l" t="t" r="r" b="b"/>
              <a:pathLst>
                <a:path>
                  <a:moveTo>
                    <a:pt x="0" y="5715"/>
                  </a:moveTo>
                  <a:cubicBezTo>
                    <a:pt x="4572" y="5715"/>
                    <a:pt x="9144" y="5715"/>
                    <a:pt x="9144" y="1143"/>
                  </a:cubicBezTo>
                  <a:cubicBezTo>
                    <a:pt x="4572" y="1143"/>
                    <a:pt x="0" y="-3429"/>
                    <a:pt x="0" y="5715"/>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15" name="Freeform: Shape 1095">
              <a:extLst>
                <a:ext uri="{FF2B5EF4-FFF2-40B4-BE49-F238E27FC236}">
                  <a16:creationId xmlns:a16="http://schemas.microsoft.com/office/drawing/2014/main" id="{CF9465B5-F6BD-2545-86FB-3FE3768C9807}"/>
                </a:ext>
              </a:extLst>
            </p:cNvPr>
            <p:cNvSpPr/>
            <p:nvPr/>
          </p:nvSpPr>
          <p:spPr>
            <a:xfrm>
              <a:off x="4847460" y="2713535"/>
              <a:ext cx="45720" cy="45720"/>
            </a:xfrm>
            <a:custGeom>
              <a:avLst/>
              <a:gdLst>
                <a:gd name="connsiteX0" fmla="*/ 3429 w 0"/>
                <a:gd name="connsiteY0" fmla="*/ 2032 h 0"/>
                <a:gd name="connsiteX1" fmla="*/ 3429 w 0"/>
                <a:gd name="connsiteY1" fmla="*/ 2032 h 0"/>
                <a:gd name="connsiteX2" fmla="*/ 3429 w 0"/>
                <a:gd name="connsiteY2" fmla="*/ 2032 h 0"/>
                <a:gd name="connsiteX3" fmla="*/ 3429 w 0"/>
                <a:gd name="connsiteY3" fmla="*/ 2032 h 0"/>
                <a:gd name="connsiteX4" fmla="*/ 3429 w 0"/>
                <a:gd name="connsiteY4" fmla="*/ 2032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3429" y="2032"/>
                  </a:moveTo>
                  <a:cubicBezTo>
                    <a:pt x="3429" y="2032"/>
                    <a:pt x="3429" y="-2540"/>
                    <a:pt x="3429" y="2032"/>
                  </a:cubicBezTo>
                  <a:cubicBezTo>
                    <a:pt x="3429" y="-2540"/>
                    <a:pt x="-1143" y="2032"/>
                    <a:pt x="3429" y="2032"/>
                  </a:cubicBezTo>
                  <a:cubicBezTo>
                    <a:pt x="-1143" y="2032"/>
                    <a:pt x="-1143" y="2032"/>
                    <a:pt x="3429" y="2032"/>
                  </a:cubicBezTo>
                  <a:cubicBezTo>
                    <a:pt x="3429" y="2032"/>
                    <a:pt x="-1143" y="2032"/>
                    <a:pt x="3429"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16" name="Freeform: Shape 1096">
              <a:extLst>
                <a:ext uri="{FF2B5EF4-FFF2-40B4-BE49-F238E27FC236}">
                  <a16:creationId xmlns:a16="http://schemas.microsoft.com/office/drawing/2014/main" id="{C901B983-7C95-C444-BEAE-B8A997DD9B9D}"/>
                </a:ext>
              </a:extLst>
            </p:cNvPr>
            <p:cNvSpPr/>
            <p:nvPr/>
          </p:nvSpPr>
          <p:spPr>
            <a:xfrm>
              <a:off x="4846317" y="2715567"/>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4572"/>
                    <a:pt x="0" y="0"/>
                  </a:cubicBezTo>
                  <a:cubicBezTo>
                    <a:pt x="4572" y="0"/>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17" name="Freeform: Shape 1097">
              <a:extLst>
                <a:ext uri="{FF2B5EF4-FFF2-40B4-BE49-F238E27FC236}">
                  <a16:creationId xmlns:a16="http://schemas.microsoft.com/office/drawing/2014/main" id="{2B83FD9B-363C-7649-9A54-6F3BA5D5BC7D}"/>
                </a:ext>
              </a:extLst>
            </p:cNvPr>
            <p:cNvSpPr/>
            <p:nvPr/>
          </p:nvSpPr>
          <p:spPr>
            <a:xfrm>
              <a:off x="4850889" y="2715567"/>
              <a:ext cx="45720" cy="45720"/>
            </a:xfrm>
            <a:custGeom>
              <a:avLst/>
              <a:gdLst>
                <a:gd name="connsiteX0" fmla="*/ 0 w 0"/>
                <a:gd name="connsiteY0" fmla="*/ 0 h 0"/>
                <a:gd name="connsiteX1" fmla="*/ 4572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4572"/>
                    <a:pt x="4572" y="0"/>
                    <a:pt x="4572" y="0"/>
                  </a:cubicBezTo>
                  <a:cubicBezTo>
                    <a:pt x="4572" y="0"/>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18" name="Freeform: Shape 1098">
              <a:extLst>
                <a:ext uri="{FF2B5EF4-FFF2-40B4-BE49-F238E27FC236}">
                  <a16:creationId xmlns:a16="http://schemas.microsoft.com/office/drawing/2014/main" id="{69CE3945-6966-5645-A57D-3374DC6DDE81}"/>
                </a:ext>
              </a:extLst>
            </p:cNvPr>
            <p:cNvSpPr/>
            <p:nvPr/>
          </p:nvSpPr>
          <p:spPr>
            <a:xfrm>
              <a:off x="4901181" y="2707566"/>
              <a:ext cx="45720" cy="45720"/>
            </a:xfrm>
            <a:custGeom>
              <a:avLst/>
              <a:gdLst>
                <a:gd name="connsiteX0" fmla="*/ 0 w 0"/>
                <a:gd name="connsiteY0" fmla="*/ 3429 h 0"/>
                <a:gd name="connsiteX1" fmla="*/ 4572 w 0"/>
                <a:gd name="connsiteY1" fmla="*/ 3429 h 0"/>
                <a:gd name="connsiteX2" fmla="*/ 0 w 0"/>
                <a:gd name="connsiteY2" fmla="*/ 3429 h 0"/>
                <a:gd name="connsiteX3" fmla="*/ 0 w 0"/>
                <a:gd name="connsiteY3" fmla="*/ 3429 h 0"/>
              </a:gdLst>
              <a:ahLst/>
              <a:cxnLst>
                <a:cxn ang="0">
                  <a:pos x="connsiteX0" y="connsiteY0"/>
                </a:cxn>
                <a:cxn ang="0">
                  <a:pos x="connsiteX1" y="connsiteY1"/>
                </a:cxn>
                <a:cxn ang="0">
                  <a:pos x="connsiteX2" y="connsiteY2"/>
                </a:cxn>
                <a:cxn ang="0">
                  <a:pos x="connsiteX3" y="connsiteY3"/>
                </a:cxn>
              </a:cxnLst>
              <a:rect l="l" t="t" r="r" b="b"/>
              <a:pathLst>
                <a:path>
                  <a:moveTo>
                    <a:pt x="0" y="3429"/>
                  </a:moveTo>
                  <a:cubicBezTo>
                    <a:pt x="0" y="3429"/>
                    <a:pt x="4572" y="3429"/>
                    <a:pt x="4572" y="3429"/>
                  </a:cubicBezTo>
                  <a:cubicBezTo>
                    <a:pt x="4572" y="-1143"/>
                    <a:pt x="4572" y="-1143"/>
                    <a:pt x="0" y="3429"/>
                  </a:cubicBezTo>
                  <a:cubicBezTo>
                    <a:pt x="0" y="-1143"/>
                    <a:pt x="0" y="3429"/>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19" name="Freeform: Shape 1099">
              <a:extLst>
                <a:ext uri="{FF2B5EF4-FFF2-40B4-BE49-F238E27FC236}">
                  <a16:creationId xmlns:a16="http://schemas.microsoft.com/office/drawing/2014/main" id="{793A5770-BDEF-9143-96ED-2BF3C13F0DF3}"/>
                </a:ext>
              </a:extLst>
            </p:cNvPr>
            <p:cNvSpPr/>
            <p:nvPr/>
          </p:nvSpPr>
          <p:spPr>
            <a:xfrm>
              <a:off x="5221221" y="2580947"/>
              <a:ext cx="45720" cy="45720"/>
            </a:xfrm>
            <a:custGeom>
              <a:avLst/>
              <a:gdLst>
                <a:gd name="connsiteX0" fmla="*/ 0 w 0"/>
                <a:gd name="connsiteY0" fmla="*/ 2032 h 0"/>
                <a:gd name="connsiteX1" fmla="*/ 0 w 0"/>
                <a:gd name="connsiteY1" fmla="*/ 2032 h 0"/>
                <a:gd name="connsiteX2" fmla="*/ 9144 w 0"/>
                <a:gd name="connsiteY2" fmla="*/ 2032 h 0"/>
                <a:gd name="connsiteX3" fmla="*/ 0 w 0"/>
                <a:gd name="connsiteY3" fmla="*/ 2032 h 0"/>
              </a:gdLst>
              <a:ahLst/>
              <a:cxnLst>
                <a:cxn ang="0">
                  <a:pos x="connsiteX0" y="connsiteY0"/>
                </a:cxn>
                <a:cxn ang="0">
                  <a:pos x="connsiteX1" y="connsiteY1"/>
                </a:cxn>
                <a:cxn ang="0">
                  <a:pos x="connsiteX2" y="connsiteY2"/>
                </a:cxn>
                <a:cxn ang="0">
                  <a:pos x="connsiteX3" y="connsiteY3"/>
                </a:cxn>
              </a:cxnLst>
              <a:rect l="l" t="t" r="r" b="b"/>
              <a:pathLst>
                <a:path>
                  <a:moveTo>
                    <a:pt x="0" y="2032"/>
                  </a:moveTo>
                  <a:cubicBezTo>
                    <a:pt x="0" y="2032"/>
                    <a:pt x="4572" y="2032"/>
                    <a:pt x="0" y="2032"/>
                  </a:cubicBezTo>
                  <a:cubicBezTo>
                    <a:pt x="4572" y="2032"/>
                    <a:pt x="4572" y="2032"/>
                    <a:pt x="9144" y="2032"/>
                  </a:cubicBezTo>
                  <a:cubicBezTo>
                    <a:pt x="4572" y="-2540"/>
                    <a:pt x="4572" y="2032"/>
                    <a:pt x="0"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20" name="Freeform: Shape 1100">
              <a:extLst>
                <a:ext uri="{FF2B5EF4-FFF2-40B4-BE49-F238E27FC236}">
                  <a16:creationId xmlns:a16="http://schemas.microsoft.com/office/drawing/2014/main" id="{ED002622-94BF-C644-B7AD-BA867F0B1180}"/>
                </a:ext>
              </a:extLst>
            </p:cNvPr>
            <p:cNvSpPr/>
            <p:nvPr/>
          </p:nvSpPr>
          <p:spPr>
            <a:xfrm>
              <a:off x="5276085" y="2582979"/>
              <a:ext cx="45720" cy="45720"/>
            </a:xfrm>
            <a:custGeom>
              <a:avLst/>
              <a:gdLst>
                <a:gd name="connsiteX0" fmla="*/ 13716 w 0"/>
                <a:gd name="connsiteY0" fmla="*/ 4572 h 0"/>
                <a:gd name="connsiteX1" fmla="*/ 0 w 0"/>
                <a:gd name="connsiteY1" fmla="*/ 13716 h 0"/>
                <a:gd name="connsiteX2" fmla="*/ 27432 w 0"/>
                <a:gd name="connsiteY2" fmla="*/ 0 h 0"/>
                <a:gd name="connsiteX3" fmla="*/ 22860 w 0"/>
                <a:gd name="connsiteY3" fmla="*/ 0 h 0"/>
                <a:gd name="connsiteX4" fmla="*/ 13716 w 0"/>
                <a:gd name="connsiteY4" fmla="*/ 4572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13716" y="4572"/>
                  </a:moveTo>
                  <a:cubicBezTo>
                    <a:pt x="9144" y="4572"/>
                    <a:pt x="4572" y="9144"/>
                    <a:pt x="0" y="13716"/>
                  </a:cubicBezTo>
                  <a:cubicBezTo>
                    <a:pt x="9144" y="13716"/>
                    <a:pt x="22860" y="9144"/>
                    <a:pt x="27432" y="0"/>
                  </a:cubicBezTo>
                  <a:cubicBezTo>
                    <a:pt x="27432" y="0"/>
                    <a:pt x="27432" y="0"/>
                    <a:pt x="22860" y="0"/>
                  </a:cubicBezTo>
                  <a:cubicBezTo>
                    <a:pt x="27432" y="0"/>
                    <a:pt x="13716" y="4572"/>
                    <a:pt x="13716"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21" name="Freeform: Shape 1101">
              <a:extLst>
                <a:ext uri="{FF2B5EF4-FFF2-40B4-BE49-F238E27FC236}">
                  <a16:creationId xmlns:a16="http://schemas.microsoft.com/office/drawing/2014/main" id="{E8286EF2-BD1E-B041-AA45-5485338A1AA2}"/>
                </a:ext>
              </a:extLst>
            </p:cNvPr>
            <p:cNvSpPr/>
            <p:nvPr/>
          </p:nvSpPr>
          <p:spPr>
            <a:xfrm>
              <a:off x="5289802" y="2578407"/>
              <a:ext cx="45720" cy="45720"/>
            </a:xfrm>
            <a:custGeom>
              <a:avLst/>
              <a:gdLst>
                <a:gd name="connsiteX0" fmla="*/ 9144 w 0"/>
                <a:gd name="connsiteY0" fmla="*/ 0 h 0"/>
                <a:gd name="connsiteX1" fmla="*/ 0 w 0"/>
                <a:gd name="connsiteY1" fmla="*/ 9144 h 0"/>
                <a:gd name="connsiteX2" fmla="*/ 9144 w 0"/>
                <a:gd name="connsiteY2" fmla="*/ 0 h 0"/>
                <a:gd name="connsiteX3" fmla="*/ 9144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9144" y="0"/>
                  </a:moveTo>
                  <a:cubicBezTo>
                    <a:pt x="4572" y="0"/>
                    <a:pt x="0" y="4572"/>
                    <a:pt x="0" y="9144"/>
                  </a:cubicBezTo>
                  <a:cubicBezTo>
                    <a:pt x="0" y="9144"/>
                    <a:pt x="4572" y="4572"/>
                    <a:pt x="9144" y="0"/>
                  </a:cubicBezTo>
                  <a:cubicBezTo>
                    <a:pt x="9144" y="4572"/>
                    <a:pt x="9144" y="4572"/>
                    <a:pt x="9144"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22" name="Freeform: Shape 1102">
              <a:extLst>
                <a:ext uri="{FF2B5EF4-FFF2-40B4-BE49-F238E27FC236}">
                  <a16:creationId xmlns:a16="http://schemas.microsoft.com/office/drawing/2014/main" id="{CA1800BC-2F68-5244-BC3B-3EE5DD077FF9}"/>
                </a:ext>
              </a:extLst>
            </p:cNvPr>
            <p:cNvSpPr/>
            <p:nvPr/>
          </p:nvSpPr>
          <p:spPr>
            <a:xfrm>
              <a:off x="5308090" y="2578407"/>
              <a:ext cx="45720" cy="45720"/>
            </a:xfrm>
            <a:custGeom>
              <a:avLst/>
              <a:gdLst>
                <a:gd name="connsiteX0" fmla="*/ 9144 w 0"/>
                <a:gd name="connsiteY0" fmla="*/ 0 h 0"/>
                <a:gd name="connsiteX1" fmla="*/ 0 w 0"/>
                <a:gd name="connsiteY1" fmla="*/ 4572 h 0"/>
                <a:gd name="connsiteX2" fmla="*/ 0 w 0"/>
                <a:gd name="connsiteY2" fmla="*/ 4572 h 0"/>
                <a:gd name="connsiteX3" fmla="*/ 13716 w 0"/>
                <a:gd name="connsiteY3" fmla="*/ 0 h 0"/>
                <a:gd name="connsiteX4" fmla="*/ 9144 w 0"/>
                <a:gd name="connsiteY4" fmla="*/ 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9144" y="0"/>
                  </a:moveTo>
                  <a:cubicBezTo>
                    <a:pt x="4572" y="0"/>
                    <a:pt x="4572" y="0"/>
                    <a:pt x="0" y="4572"/>
                  </a:cubicBezTo>
                  <a:cubicBezTo>
                    <a:pt x="0" y="4572"/>
                    <a:pt x="0" y="4572"/>
                    <a:pt x="0" y="4572"/>
                  </a:cubicBezTo>
                  <a:cubicBezTo>
                    <a:pt x="4572" y="4572"/>
                    <a:pt x="9144" y="0"/>
                    <a:pt x="13716" y="0"/>
                  </a:cubicBezTo>
                  <a:cubicBezTo>
                    <a:pt x="13716" y="4572"/>
                    <a:pt x="9144" y="0"/>
                    <a:pt x="9144"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23" name="Freeform: Shape 1103">
              <a:extLst>
                <a:ext uri="{FF2B5EF4-FFF2-40B4-BE49-F238E27FC236}">
                  <a16:creationId xmlns:a16="http://schemas.microsoft.com/office/drawing/2014/main" id="{9F1DEEFF-2456-7F47-94C9-A5AE1FF2E806}"/>
                </a:ext>
              </a:extLst>
            </p:cNvPr>
            <p:cNvSpPr/>
            <p:nvPr/>
          </p:nvSpPr>
          <p:spPr>
            <a:xfrm>
              <a:off x="5330950" y="2592123"/>
              <a:ext cx="45720" cy="45720"/>
            </a:xfrm>
            <a:custGeom>
              <a:avLst/>
              <a:gdLst>
                <a:gd name="connsiteX0" fmla="*/ 9144 w 0"/>
                <a:gd name="connsiteY0" fmla="*/ 0 h 0"/>
                <a:gd name="connsiteX1" fmla="*/ 0 w 0"/>
                <a:gd name="connsiteY1" fmla="*/ 4572 h 0"/>
                <a:gd name="connsiteX2" fmla="*/ 0 w 0"/>
                <a:gd name="connsiteY2" fmla="*/ 4572 h 0"/>
                <a:gd name="connsiteX3" fmla="*/ 9144 w 0"/>
                <a:gd name="connsiteY3" fmla="*/ 0 h 0"/>
                <a:gd name="connsiteX4" fmla="*/ 9144 w 0"/>
                <a:gd name="connsiteY4" fmla="*/ 0 h 0"/>
                <a:gd name="connsiteX5" fmla="*/ 9144 w 0"/>
                <a:gd name="connsiteY5" fmla="*/ 0 h 0"/>
                <a:gd name="connsiteX6" fmla="*/ 9144 w 0"/>
                <a:gd name="connsiteY6"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a:moveTo>
                    <a:pt x="9144" y="0"/>
                  </a:moveTo>
                  <a:cubicBezTo>
                    <a:pt x="4572" y="0"/>
                    <a:pt x="0" y="0"/>
                    <a:pt x="0" y="4572"/>
                  </a:cubicBezTo>
                  <a:cubicBezTo>
                    <a:pt x="0" y="4572"/>
                    <a:pt x="0" y="4572"/>
                    <a:pt x="0" y="4572"/>
                  </a:cubicBezTo>
                  <a:cubicBezTo>
                    <a:pt x="4572" y="0"/>
                    <a:pt x="4572" y="0"/>
                    <a:pt x="9144" y="0"/>
                  </a:cubicBezTo>
                  <a:cubicBezTo>
                    <a:pt x="9144" y="0"/>
                    <a:pt x="4572" y="0"/>
                    <a:pt x="9144" y="0"/>
                  </a:cubicBezTo>
                  <a:cubicBezTo>
                    <a:pt x="9144" y="0"/>
                    <a:pt x="9144" y="0"/>
                    <a:pt x="9144" y="0"/>
                  </a:cubicBezTo>
                  <a:cubicBezTo>
                    <a:pt x="9144" y="0"/>
                    <a:pt x="9144" y="0"/>
                    <a:pt x="9144"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24" name="Freeform: Shape 1104">
              <a:extLst>
                <a:ext uri="{FF2B5EF4-FFF2-40B4-BE49-F238E27FC236}">
                  <a16:creationId xmlns:a16="http://schemas.microsoft.com/office/drawing/2014/main" id="{18452766-1938-C04E-BDE4-1D446F10A4AF}"/>
                </a:ext>
              </a:extLst>
            </p:cNvPr>
            <p:cNvSpPr/>
            <p:nvPr/>
          </p:nvSpPr>
          <p:spPr>
            <a:xfrm>
              <a:off x="5097777" y="2619555"/>
              <a:ext cx="45720" cy="45720"/>
            </a:xfrm>
            <a:custGeom>
              <a:avLst/>
              <a:gdLst>
                <a:gd name="connsiteX0" fmla="*/ 68580 w 45720"/>
                <a:gd name="connsiteY0" fmla="*/ 4572 h 0"/>
                <a:gd name="connsiteX1" fmla="*/ 68580 w 45720"/>
                <a:gd name="connsiteY1" fmla="*/ 4572 h 0"/>
                <a:gd name="connsiteX2" fmla="*/ 50292 w 45720"/>
                <a:gd name="connsiteY2" fmla="*/ 13716 h 0"/>
                <a:gd name="connsiteX3" fmla="*/ 45720 w 45720"/>
                <a:gd name="connsiteY3" fmla="*/ 18288 h 0"/>
                <a:gd name="connsiteX4" fmla="*/ 41148 w 45720"/>
                <a:gd name="connsiteY4" fmla="*/ 18288 h 0"/>
                <a:gd name="connsiteX5" fmla="*/ 36576 w 45720"/>
                <a:gd name="connsiteY5" fmla="*/ 18288 h 0"/>
                <a:gd name="connsiteX6" fmla="*/ 36576 w 45720"/>
                <a:gd name="connsiteY6" fmla="*/ 13716 h 0"/>
                <a:gd name="connsiteX7" fmla="*/ 27432 w 45720"/>
                <a:gd name="connsiteY7" fmla="*/ 18288 h 0"/>
                <a:gd name="connsiteX8" fmla="*/ 27432 w 45720"/>
                <a:gd name="connsiteY8" fmla="*/ 18288 h 0"/>
                <a:gd name="connsiteX9" fmla="*/ 22860 w 45720"/>
                <a:gd name="connsiteY9" fmla="*/ 22860 h 0"/>
                <a:gd name="connsiteX10" fmla="*/ 4572 w 45720"/>
                <a:gd name="connsiteY10" fmla="*/ 27432 h 0"/>
                <a:gd name="connsiteX11" fmla="*/ 9144 w 45720"/>
                <a:gd name="connsiteY11" fmla="*/ 36576 h 0"/>
                <a:gd name="connsiteX12" fmla="*/ 9144 w 45720"/>
                <a:gd name="connsiteY12" fmla="*/ 36576 h 0"/>
                <a:gd name="connsiteX13" fmla="*/ 9144 w 45720"/>
                <a:gd name="connsiteY13" fmla="*/ 36576 h 0"/>
                <a:gd name="connsiteX14" fmla="*/ 0 w 45720"/>
                <a:gd name="connsiteY14" fmla="*/ 41148 h 0"/>
                <a:gd name="connsiteX15" fmla="*/ 18288 w 45720"/>
                <a:gd name="connsiteY15" fmla="*/ 36576 h 0"/>
                <a:gd name="connsiteX16" fmla="*/ 18288 w 45720"/>
                <a:gd name="connsiteY16" fmla="*/ 36576 h 0"/>
                <a:gd name="connsiteX17" fmla="*/ 22860 w 45720"/>
                <a:gd name="connsiteY17" fmla="*/ 36576 h 0"/>
                <a:gd name="connsiteX18" fmla="*/ 36576 w 45720"/>
                <a:gd name="connsiteY18" fmla="*/ 32004 h 0"/>
                <a:gd name="connsiteX19" fmla="*/ 32004 w 45720"/>
                <a:gd name="connsiteY19" fmla="*/ 32004 h 0"/>
                <a:gd name="connsiteX20" fmla="*/ 32004 w 45720"/>
                <a:gd name="connsiteY20" fmla="*/ 27432 h 0"/>
                <a:gd name="connsiteX21" fmla="*/ 41148 w 45720"/>
                <a:gd name="connsiteY21" fmla="*/ 22860 h 0"/>
                <a:gd name="connsiteX22" fmla="*/ 54864 w 45720"/>
                <a:gd name="connsiteY22" fmla="*/ 18288 h 0"/>
                <a:gd name="connsiteX23" fmla="*/ 50292 w 45720"/>
                <a:gd name="connsiteY23" fmla="*/ 18288 h 0"/>
                <a:gd name="connsiteX24" fmla="*/ 59436 w 45720"/>
                <a:gd name="connsiteY24" fmla="*/ 13716 h 0"/>
                <a:gd name="connsiteX25" fmla="*/ 45720 w 45720"/>
                <a:gd name="connsiteY25" fmla="*/ 13716 h 0"/>
                <a:gd name="connsiteX26" fmla="*/ 73152 w 45720"/>
                <a:gd name="connsiteY26" fmla="*/ 9144 h 0"/>
                <a:gd name="connsiteX27" fmla="*/ 68580 w 45720"/>
                <a:gd name="connsiteY27" fmla="*/ 4572 h 0"/>
                <a:gd name="connsiteX28" fmla="*/ 77724 w 45720"/>
                <a:gd name="connsiteY28" fmla="*/ 0 h 0"/>
                <a:gd name="connsiteX29" fmla="*/ 73152 w 45720"/>
                <a:gd name="connsiteY29" fmla="*/ 0 h 0"/>
                <a:gd name="connsiteX30" fmla="*/ 68580 w 45720"/>
                <a:gd name="connsiteY30" fmla="*/ 4572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5720">
                  <a:moveTo>
                    <a:pt x="68580" y="4572"/>
                  </a:moveTo>
                  <a:cubicBezTo>
                    <a:pt x="68580" y="4572"/>
                    <a:pt x="68580" y="4572"/>
                    <a:pt x="68580" y="4572"/>
                  </a:cubicBezTo>
                  <a:cubicBezTo>
                    <a:pt x="64008" y="4572"/>
                    <a:pt x="50292" y="9144"/>
                    <a:pt x="50292" y="13716"/>
                  </a:cubicBezTo>
                  <a:cubicBezTo>
                    <a:pt x="45720" y="9144"/>
                    <a:pt x="45720" y="18288"/>
                    <a:pt x="45720" y="18288"/>
                  </a:cubicBezTo>
                  <a:cubicBezTo>
                    <a:pt x="45720" y="13716"/>
                    <a:pt x="36576" y="18288"/>
                    <a:pt x="41148" y="18288"/>
                  </a:cubicBezTo>
                  <a:cubicBezTo>
                    <a:pt x="41148" y="18288"/>
                    <a:pt x="36576" y="18288"/>
                    <a:pt x="36576" y="18288"/>
                  </a:cubicBezTo>
                  <a:cubicBezTo>
                    <a:pt x="36576" y="18288"/>
                    <a:pt x="36576" y="18288"/>
                    <a:pt x="36576" y="13716"/>
                  </a:cubicBezTo>
                  <a:cubicBezTo>
                    <a:pt x="32004" y="13716"/>
                    <a:pt x="32004" y="13716"/>
                    <a:pt x="27432" y="18288"/>
                  </a:cubicBezTo>
                  <a:cubicBezTo>
                    <a:pt x="27432" y="18288"/>
                    <a:pt x="27432" y="18288"/>
                    <a:pt x="27432" y="18288"/>
                  </a:cubicBezTo>
                  <a:cubicBezTo>
                    <a:pt x="22860" y="18288"/>
                    <a:pt x="22860" y="18288"/>
                    <a:pt x="22860" y="22860"/>
                  </a:cubicBezTo>
                  <a:cubicBezTo>
                    <a:pt x="27432" y="13716"/>
                    <a:pt x="9144" y="22860"/>
                    <a:pt x="4572" y="27432"/>
                  </a:cubicBezTo>
                  <a:cubicBezTo>
                    <a:pt x="0" y="36576"/>
                    <a:pt x="0" y="36576"/>
                    <a:pt x="9144" y="36576"/>
                  </a:cubicBezTo>
                  <a:cubicBezTo>
                    <a:pt x="9144" y="36576"/>
                    <a:pt x="9144" y="36576"/>
                    <a:pt x="9144" y="36576"/>
                  </a:cubicBezTo>
                  <a:cubicBezTo>
                    <a:pt x="9144" y="36576"/>
                    <a:pt x="9144" y="36576"/>
                    <a:pt x="9144" y="36576"/>
                  </a:cubicBezTo>
                  <a:cubicBezTo>
                    <a:pt x="4572" y="36576"/>
                    <a:pt x="4572" y="36576"/>
                    <a:pt x="0" y="41148"/>
                  </a:cubicBezTo>
                  <a:cubicBezTo>
                    <a:pt x="4572" y="45720"/>
                    <a:pt x="13716" y="41148"/>
                    <a:pt x="18288" y="36576"/>
                  </a:cubicBezTo>
                  <a:cubicBezTo>
                    <a:pt x="18288" y="36576"/>
                    <a:pt x="18288" y="36576"/>
                    <a:pt x="18288" y="36576"/>
                  </a:cubicBezTo>
                  <a:cubicBezTo>
                    <a:pt x="22860" y="32004"/>
                    <a:pt x="22860" y="32004"/>
                    <a:pt x="22860" y="36576"/>
                  </a:cubicBezTo>
                  <a:cubicBezTo>
                    <a:pt x="27432" y="36576"/>
                    <a:pt x="32004" y="32004"/>
                    <a:pt x="36576" y="32004"/>
                  </a:cubicBezTo>
                  <a:cubicBezTo>
                    <a:pt x="36576" y="32004"/>
                    <a:pt x="36576" y="32004"/>
                    <a:pt x="32004" y="32004"/>
                  </a:cubicBezTo>
                  <a:cubicBezTo>
                    <a:pt x="32004" y="32004"/>
                    <a:pt x="32004" y="32004"/>
                    <a:pt x="32004" y="27432"/>
                  </a:cubicBezTo>
                  <a:cubicBezTo>
                    <a:pt x="32004" y="27432"/>
                    <a:pt x="45720" y="27432"/>
                    <a:pt x="41148" y="22860"/>
                  </a:cubicBezTo>
                  <a:cubicBezTo>
                    <a:pt x="45720" y="22860"/>
                    <a:pt x="50292" y="22860"/>
                    <a:pt x="54864" y="18288"/>
                  </a:cubicBezTo>
                  <a:cubicBezTo>
                    <a:pt x="54864" y="18288"/>
                    <a:pt x="54864" y="18288"/>
                    <a:pt x="50292" y="18288"/>
                  </a:cubicBezTo>
                  <a:cubicBezTo>
                    <a:pt x="54864" y="13716"/>
                    <a:pt x="54864" y="13716"/>
                    <a:pt x="59436" y="13716"/>
                  </a:cubicBezTo>
                  <a:cubicBezTo>
                    <a:pt x="54864" y="13716"/>
                    <a:pt x="50292" y="13716"/>
                    <a:pt x="45720" y="13716"/>
                  </a:cubicBezTo>
                  <a:cubicBezTo>
                    <a:pt x="54864" y="13716"/>
                    <a:pt x="68580" y="13716"/>
                    <a:pt x="73152" y="9144"/>
                  </a:cubicBezTo>
                  <a:cubicBezTo>
                    <a:pt x="77724" y="4572"/>
                    <a:pt x="73152" y="4572"/>
                    <a:pt x="68580" y="4572"/>
                  </a:cubicBezTo>
                  <a:cubicBezTo>
                    <a:pt x="73152" y="4572"/>
                    <a:pt x="73152" y="4572"/>
                    <a:pt x="77724" y="0"/>
                  </a:cubicBezTo>
                  <a:cubicBezTo>
                    <a:pt x="77724" y="0"/>
                    <a:pt x="77724" y="0"/>
                    <a:pt x="73152" y="0"/>
                  </a:cubicBezTo>
                  <a:cubicBezTo>
                    <a:pt x="73152" y="0"/>
                    <a:pt x="73152" y="0"/>
                    <a:pt x="68580"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25" name="Freeform: Shape 1105">
              <a:extLst>
                <a:ext uri="{FF2B5EF4-FFF2-40B4-BE49-F238E27FC236}">
                  <a16:creationId xmlns:a16="http://schemas.microsoft.com/office/drawing/2014/main" id="{F70835F1-3A6F-2846-ABC1-3B8B933E5599}"/>
                </a:ext>
              </a:extLst>
            </p:cNvPr>
            <p:cNvSpPr/>
            <p:nvPr/>
          </p:nvSpPr>
          <p:spPr>
            <a:xfrm>
              <a:off x="5170929" y="2628699"/>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4572" y="0"/>
                    <a:pt x="4572" y="0"/>
                    <a:pt x="0" y="0"/>
                  </a:cubicBezTo>
                  <a:cubicBezTo>
                    <a:pt x="4572" y="0"/>
                    <a:pt x="4572" y="0"/>
                    <a:pt x="0" y="0"/>
                  </a:cubicBezTo>
                  <a:cubicBezTo>
                    <a:pt x="4572" y="0"/>
                    <a:pt x="4572"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26" name="Freeform: Shape 1106">
              <a:extLst>
                <a:ext uri="{FF2B5EF4-FFF2-40B4-BE49-F238E27FC236}">
                  <a16:creationId xmlns:a16="http://schemas.microsoft.com/office/drawing/2014/main" id="{3139B8AC-D646-B94C-8F62-CDB9C19DAC90}"/>
                </a:ext>
              </a:extLst>
            </p:cNvPr>
            <p:cNvSpPr/>
            <p:nvPr/>
          </p:nvSpPr>
          <p:spPr>
            <a:xfrm>
              <a:off x="4933185" y="2692707"/>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 name="connsiteX4" fmla="*/ 0 w 0"/>
                <a:gd name="connsiteY4" fmla="*/ 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0" y="0"/>
                  </a:moveTo>
                  <a:cubicBezTo>
                    <a:pt x="0" y="4572"/>
                    <a:pt x="0" y="0"/>
                    <a:pt x="0" y="0"/>
                  </a:cubicBezTo>
                  <a:cubicBezTo>
                    <a:pt x="0" y="4572"/>
                    <a:pt x="0" y="4572"/>
                    <a:pt x="0" y="0"/>
                  </a:cubicBezTo>
                  <a:cubicBezTo>
                    <a:pt x="0" y="4572"/>
                    <a:pt x="4572" y="0"/>
                    <a:pt x="0" y="0"/>
                  </a:cubicBezTo>
                  <a:cubicBezTo>
                    <a:pt x="4572"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27" name="Freeform: Shape 1107">
              <a:extLst>
                <a:ext uri="{FF2B5EF4-FFF2-40B4-BE49-F238E27FC236}">
                  <a16:creationId xmlns:a16="http://schemas.microsoft.com/office/drawing/2014/main" id="{FFEDEB44-F607-E944-B353-E669BAD91B2A}"/>
                </a:ext>
              </a:extLst>
            </p:cNvPr>
            <p:cNvSpPr/>
            <p:nvPr/>
          </p:nvSpPr>
          <p:spPr>
            <a:xfrm>
              <a:off x="4956045" y="2692707"/>
              <a:ext cx="45720" cy="45720"/>
            </a:xfrm>
            <a:custGeom>
              <a:avLst/>
              <a:gdLst>
                <a:gd name="connsiteX0" fmla="*/ 0 w 0"/>
                <a:gd name="connsiteY0" fmla="*/ 9144 h 0"/>
                <a:gd name="connsiteX1" fmla="*/ 0 w 0"/>
                <a:gd name="connsiteY1" fmla="*/ 9144 h 0"/>
                <a:gd name="connsiteX2" fmla="*/ 13716 w 0"/>
                <a:gd name="connsiteY2" fmla="*/ 0 h 0"/>
                <a:gd name="connsiteX3" fmla="*/ 0 w 0"/>
                <a:gd name="connsiteY3" fmla="*/ 9144 h 0"/>
              </a:gdLst>
              <a:ahLst/>
              <a:cxnLst>
                <a:cxn ang="0">
                  <a:pos x="connsiteX0" y="connsiteY0"/>
                </a:cxn>
                <a:cxn ang="0">
                  <a:pos x="connsiteX1" y="connsiteY1"/>
                </a:cxn>
                <a:cxn ang="0">
                  <a:pos x="connsiteX2" y="connsiteY2"/>
                </a:cxn>
                <a:cxn ang="0">
                  <a:pos x="connsiteX3" y="connsiteY3"/>
                </a:cxn>
              </a:cxnLst>
              <a:rect l="l" t="t" r="r" b="b"/>
              <a:pathLst>
                <a:path>
                  <a:moveTo>
                    <a:pt x="0" y="9144"/>
                  </a:moveTo>
                  <a:cubicBezTo>
                    <a:pt x="0" y="9144"/>
                    <a:pt x="0" y="9144"/>
                    <a:pt x="0" y="9144"/>
                  </a:cubicBezTo>
                  <a:cubicBezTo>
                    <a:pt x="4572" y="4572"/>
                    <a:pt x="9144" y="4572"/>
                    <a:pt x="13716" y="0"/>
                  </a:cubicBezTo>
                  <a:cubicBezTo>
                    <a:pt x="13716" y="0"/>
                    <a:pt x="0" y="4572"/>
                    <a:pt x="0" y="9144"/>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28" name="Freeform: Shape 1108">
              <a:extLst>
                <a:ext uri="{FF2B5EF4-FFF2-40B4-BE49-F238E27FC236}">
                  <a16:creationId xmlns:a16="http://schemas.microsoft.com/office/drawing/2014/main" id="{CC0CE4B6-507E-C149-8673-B9BE29F1F39E}"/>
                </a:ext>
              </a:extLst>
            </p:cNvPr>
            <p:cNvSpPr/>
            <p:nvPr/>
          </p:nvSpPr>
          <p:spPr>
            <a:xfrm>
              <a:off x="4969761" y="2688135"/>
              <a:ext cx="45720" cy="45720"/>
            </a:xfrm>
            <a:custGeom>
              <a:avLst/>
              <a:gdLst>
                <a:gd name="connsiteX0" fmla="*/ 0 w 0"/>
                <a:gd name="connsiteY0" fmla="*/ 4572 h 0"/>
                <a:gd name="connsiteX1" fmla="*/ 0 w 0"/>
                <a:gd name="connsiteY1" fmla="*/ 4572 h 0"/>
                <a:gd name="connsiteX2" fmla="*/ 4572 w 0"/>
                <a:gd name="connsiteY2" fmla="*/ 0 h 0"/>
                <a:gd name="connsiteX3" fmla="*/ 0 w 0"/>
                <a:gd name="connsiteY3" fmla="*/ 4572 h 0"/>
                <a:gd name="connsiteX4" fmla="*/ 0 w 0"/>
                <a:gd name="connsiteY4" fmla="*/ 4572 h 0"/>
                <a:gd name="connsiteX5" fmla="*/ 0 w 0"/>
                <a:gd name="connsiteY5" fmla="*/ 4572 h 0"/>
                <a:gd name="connsiteX6" fmla="*/ 0 w 0"/>
                <a:gd name="connsiteY6" fmla="*/ 4572 h 0"/>
                <a:gd name="connsiteX7" fmla="*/ 0 w 0"/>
                <a:gd name="connsiteY7" fmla="*/ 4572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a:moveTo>
                    <a:pt x="0" y="4572"/>
                  </a:moveTo>
                  <a:cubicBezTo>
                    <a:pt x="0" y="9144"/>
                    <a:pt x="0" y="9144"/>
                    <a:pt x="0" y="4572"/>
                  </a:cubicBezTo>
                  <a:cubicBezTo>
                    <a:pt x="0" y="9144"/>
                    <a:pt x="4572" y="4572"/>
                    <a:pt x="4572" y="0"/>
                  </a:cubicBezTo>
                  <a:cubicBezTo>
                    <a:pt x="4572" y="4572"/>
                    <a:pt x="4572" y="4572"/>
                    <a:pt x="0" y="4572"/>
                  </a:cubicBezTo>
                  <a:cubicBezTo>
                    <a:pt x="0" y="4572"/>
                    <a:pt x="4572" y="4572"/>
                    <a:pt x="0" y="4572"/>
                  </a:cubicBezTo>
                  <a:close/>
                  <a:moveTo>
                    <a:pt x="0" y="4572"/>
                  </a:moveTo>
                  <a:cubicBezTo>
                    <a:pt x="0" y="4572"/>
                    <a:pt x="0" y="4572"/>
                    <a:pt x="0" y="4572"/>
                  </a:cubicBezTo>
                  <a:lnTo>
                    <a:pt x="0" y="4572"/>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29" name="Freeform: Shape 1109">
              <a:extLst>
                <a:ext uri="{FF2B5EF4-FFF2-40B4-BE49-F238E27FC236}">
                  <a16:creationId xmlns:a16="http://schemas.microsoft.com/office/drawing/2014/main" id="{CB257E99-0F5C-DB43-99C4-62B3CCE0EDB7}"/>
                </a:ext>
              </a:extLst>
            </p:cNvPr>
            <p:cNvSpPr/>
            <p:nvPr/>
          </p:nvSpPr>
          <p:spPr>
            <a:xfrm>
              <a:off x="4969761" y="2697279"/>
              <a:ext cx="45720" cy="45720"/>
            </a:xfrm>
            <a:custGeom>
              <a:avLst/>
              <a:gdLst>
                <a:gd name="connsiteX0" fmla="*/ 0 w 0"/>
                <a:gd name="connsiteY0" fmla="*/ 0 h 0"/>
                <a:gd name="connsiteX1" fmla="*/ 4572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4572" y="0"/>
                    <a:pt x="4572" y="0"/>
                  </a:cubicBezTo>
                  <a:cubicBezTo>
                    <a:pt x="4572" y="0"/>
                    <a:pt x="4572" y="0"/>
                    <a:pt x="0" y="0"/>
                  </a:cubicBez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30" name="Freeform: Shape 1110">
              <a:extLst>
                <a:ext uri="{FF2B5EF4-FFF2-40B4-BE49-F238E27FC236}">
                  <a16:creationId xmlns:a16="http://schemas.microsoft.com/office/drawing/2014/main" id="{231A644D-3760-A34A-BA15-1451E67B985C}"/>
                </a:ext>
              </a:extLst>
            </p:cNvPr>
            <p:cNvSpPr/>
            <p:nvPr/>
          </p:nvSpPr>
          <p:spPr>
            <a:xfrm>
              <a:off x="4969761" y="2582979"/>
              <a:ext cx="45720" cy="45720"/>
            </a:xfrm>
            <a:custGeom>
              <a:avLst/>
              <a:gdLst>
                <a:gd name="connsiteX0" fmla="*/ 9144 w 0"/>
                <a:gd name="connsiteY0" fmla="*/ 13716 h 0"/>
                <a:gd name="connsiteX1" fmla="*/ 22860 w 0"/>
                <a:gd name="connsiteY1" fmla="*/ 9144 h 0"/>
                <a:gd name="connsiteX2" fmla="*/ 32004 w 0"/>
                <a:gd name="connsiteY2" fmla="*/ 0 h 0"/>
                <a:gd name="connsiteX3" fmla="*/ 0 w 0"/>
                <a:gd name="connsiteY3" fmla="*/ 9144 h 0"/>
                <a:gd name="connsiteX4" fmla="*/ 9144 w 0"/>
                <a:gd name="connsiteY4" fmla="*/ 13716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9144" y="13716"/>
                  </a:moveTo>
                  <a:cubicBezTo>
                    <a:pt x="9144" y="9144"/>
                    <a:pt x="18288" y="9144"/>
                    <a:pt x="22860" y="9144"/>
                  </a:cubicBezTo>
                  <a:cubicBezTo>
                    <a:pt x="27432" y="9144"/>
                    <a:pt x="32004" y="4572"/>
                    <a:pt x="32004" y="0"/>
                  </a:cubicBezTo>
                  <a:cubicBezTo>
                    <a:pt x="27432" y="0"/>
                    <a:pt x="0" y="0"/>
                    <a:pt x="0" y="9144"/>
                  </a:cubicBezTo>
                  <a:cubicBezTo>
                    <a:pt x="4572" y="9144"/>
                    <a:pt x="9144" y="9144"/>
                    <a:pt x="9144" y="1371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31" name="Freeform: Shape 1111">
              <a:extLst>
                <a:ext uri="{FF2B5EF4-FFF2-40B4-BE49-F238E27FC236}">
                  <a16:creationId xmlns:a16="http://schemas.microsoft.com/office/drawing/2014/main" id="{86FBE34E-8995-2147-B352-8C4B29514B76}"/>
                </a:ext>
              </a:extLst>
            </p:cNvPr>
            <p:cNvSpPr/>
            <p:nvPr/>
          </p:nvSpPr>
          <p:spPr>
            <a:xfrm>
              <a:off x="5042913" y="2663243"/>
              <a:ext cx="45720" cy="45720"/>
            </a:xfrm>
            <a:custGeom>
              <a:avLst/>
              <a:gdLst>
                <a:gd name="connsiteX0" fmla="*/ 0 w 0"/>
                <a:gd name="connsiteY0" fmla="*/ 2032 h 0"/>
                <a:gd name="connsiteX1" fmla="*/ 9144 w 0"/>
                <a:gd name="connsiteY1" fmla="*/ 2032 h 0"/>
                <a:gd name="connsiteX2" fmla="*/ 0 w 0"/>
                <a:gd name="connsiteY2" fmla="*/ 2032 h 0"/>
              </a:gdLst>
              <a:ahLst/>
              <a:cxnLst>
                <a:cxn ang="0">
                  <a:pos x="connsiteX0" y="connsiteY0"/>
                </a:cxn>
                <a:cxn ang="0">
                  <a:pos x="connsiteX1" y="connsiteY1"/>
                </a:cxn>
                <a:cxn ang="0">
                  <a:pos x="connsiteX2" y="connsiteY2"/>
                </a:cxn>
              </a:cxnLst>
              <a:rect l="l" t="t" r="r" b="b"/>
              <a:pathLst>
                <a:path>
                  <a:moveTo>
                    <a:pt x="0" y="2032"/>
                  </a:moveTo>
                  <a:cubicBezTo>
                    <a:pt x="4572" y="2032"/>
                    <a:pt x="4572" y="2032"/>
                    <a:pt x="9144" y="2032"/>
                  </a:cubicBezTo>
                  <a:cubicBezTo>
                    <a:pt x="4572" y="-2540"/>
                    <a:pt x="0" y="2032"/>
                    <a:pt x="0"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32" name="Freeform: Shape 1112">
              <a:extLst>
                <a:ext uri="{FF2B5EF4-FFF2-40B4-BE49-F238E27FC236}">
                  <a16:creationId xmlns:a16="http://schemas.microsoft.com/office/drawing/2014/main" id="{D80A4056-A9DE-EB4C-AE5B-80CD0C627DFD}"/>
                </a:ext>
              </a:extLst>
            </p:cNvPr>
            <p:cNvSpPr/>
            <p:nvPr/>
          </p:nvSpPr>
          <p:spPr>
            <a:xfrm>
              <a:off x="5052057" y="2674419"/>
              <a:ext cx="45720" cy="45720"/>
            </a:xfrm>
            <a:custGeom>
              <a:avLst/>
              <a:gdLst>
                <a:gd name="connsiteX0" fmla="*/ 0 w 0"/>
                <a:gd name="connsiteY0" fmla="*/ 4572 h 0"/>
                <a:gd name="connsiteX1" fmla="*/ 4572 w 0"/>
                <a:gd name="connsiteY1" fmla="*/ 0 h 0"/>
                <a:gd name="connsiteX2" fmla="*/ 0 w 0"/>
                <a:gd name="connsiteY2" fmla="*/ 4572 h 0"/>
              </a:gdLst>
              <a:ahLst/>
              <a:cxnLst>
                <a:cxn ang="0">
                  <a:pos x="connsiteX0" y="connsiteY0"/>
                </a:cxn>
                <a:cxn ang="0">
                  <a:pos x="connsiteX1" y="connsiteY1"/>
                </a:cxn>
                <a:cxn ang="0">
                  <a:pos x="connsiteX2" y="connsiteY2"/>
                </a:cxn>
              </a:cxnLst>
              <a:rect l="l" t="t" r="r" b="b"/>
              <a:pathLst>
                <a:path>
                  <a:moveTo>
                    <a:pt x="0" y="4572"/>
                  </a:moveTo>
                  <a:cubicBezTo>
                    <a:pt x="0" y="9144"/>
                    <a:pt x="4572" y="4572"/>
                    <a:pt x="4572" y="0"/>
                  </a:cubicBezTo>
                  <a:cubicBezTo>
                    <a:pt x="4572" y="4572"/>
                    <a:pt x="0" y="4572"/>
                    <a:pt x="0" y="457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33" name="Freeform: Shape 1113">
              <a:extLst>
                <a:ext uri="{FF2B5EF4-FFF2-40B4-BE49-F238E27FC236}">
                  <a16:creationId xmlns:a16="http://schemas.microsoft.com/office/drawing/2014/main" id="{D40B69DB-0367-C643-AC6E-14C873A6EAE6}"/>
                </a:ext>
              </a:extLst>
            </p:cNvPr>
            <p:cNvSpPr/>
            <p:nvPr/>
          </p:nvSpPr>
          <p:spPr>
            <a:xfrm>
              <a:off x="5079489" y="2663243"/>
              <a:ext cx="45720" cy="45720"/>
            </a:xfrm>
            <a:custGeom>
              <a:avLst/>
              <a:gdLst>
                <a:gd name="connsiteX0" fmla="*/ 18288 w 0"/>
                <a:gd name="connsiteY0" fmla="*/ 2032 h 0"/>
                <a:gd name="connsiteX1" fmla="*/ 13716 w 0"/>
                <a:gd name="connsiteY1" fmla="*/ 2032 h 0"/>
                <a:gd name="connsiteX2" fmla="*/ 0 w 0"/>
                <a:gd name="connsiteY2" fmla="*/ 6604 h 0"/>
                <a:gd name="connsiteX3" fmla="*/ 0 w 0"/>
                <a:gd name="connsiteY3" fmla="*/ 6604 h 0"/>
                <a:gd name="connsiteX4" fmla="*/ 9144 w 0"/>
                <a:gd name="connsiteY4" fmla="*/ 2032 h 0"/>
                <a:gd name="connsiteX5" fmla="*/ 9144 w 0"/>
                <a:gd name="connsiteY5" fmla="*/ 2032 h 0"/>
                <a:gd name="connsiteX6" fmla="*/ 18288 w 0"/>
                <a:gd name="connsiteY6" fmla="*/ 2032 h 0"/>
                <a:gd name="connsiteX7" fmla="*/ 18288 w 0"/>
                <a:gd name="connsiteY7" fmla="*/ 2032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a:moveTo>
                    <a:pt x="18288" y="2032"/>
                  </a:moveTo>
                  <a:cubicBezTo>
                    <a:pt x="22860" y="-2540"/>
                    <a:pt x="13716" y="2032"/>
                    <a:pt x="13716" y="2032"/>
                  </a:cubicBezTo>
                  <a:cubicBezTo>
                    <a:pt x="9144" y="2032"/>
                    <a:pt x="4572" y="2032"/>
                    <a:pt x="0" y="6604"/>
                  </a:cubicBezTo>
                  <a:cubicBezTo>
                    <a:pt x="0" y="6604"/>
                    <a:pt x="0" y="6604"/>
                    <a:pt x="0" y="6604"/>
                  </a:cubicBezTo>
                  <a:cubicBezTo>
                    <a:pt x="4572" y="6604"/>
                    <a:pt x="4572" y="2032"/>
                    <a:pt x="9144" y="2032"/>
                  </a:cubicBezTo>
                  <a:cubicBezTo>
                    <a:pt x="9144" y="2032"/>
                    <a:pt x="9144" y="2032"/>
                    <a:pt x="9144" y="2032"/>
                  </a:cubicBezTo>
                  <a:cubicBezTo>
                    <a:pt x="13716" y="2032"/>
                    <a:pt x="18288" y="2032"/>
                    <a:pt x="18288" y="2032"/>
                  </a:cubicBezTo>
                  <a:cubicBezTo>
                    <a:pt x="22860" y="2032"/>
                    <a:pt x="18288" y="2032"/>
                    <a:pt x="18288"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34" name="Freeform: Shape 1114">
              <a:extLst>
                <a:ext uri="{FF2B5EF4-FFF2-40B4-BE49-F238E27FC236}">
                  <a16:creationId xmlns:a16="http://schemas.microsoft.com/office/drawing/2014/main" id="{FFE13CC7-12CB-7D46-8B5F-E879F2DBE905}"/>
                </a:ext>
              </a:extLst>
            </p:cNvPr>
            <p:cNvSpPr/>
            <p:nvPr/>
          </p:nvSpPr>
          <p:spPr>
            <a:xfrm>
              <a:off x="5097777" y="266527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0" y="0"/>
                    <a:pt x="0" y="0"/>
                    <a:pt x="0" y="0"/>
                  </a:cubicBez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35" name="Freeform: Shape 1115">
              <a:extLst>
                <a:ext uri="{FF2B5EF4-FFF2-40B4-BE49-F238E27FC236}">
                  <a16:creationId xmlns:a16="http://schemas.microsoft.com/office/drawing/2014/main" id="{5DDA36DF-CA00-8641-800E-54F1E1286D8A}"/>
                </a:ext>
              </a:extLst>
            </p:cNvPr>
            <p:cNvSpPr/>
            <p:nvPr/>
          </p:nvSpPr>
          <p:spPr>
            <a:xfrm>
              <a:off x="5174221" y="2601267"/>
              <a:ext cx="45720" cy="45720"/>
            </a:xfrm>
            <a:custGeom>
              <a:avLst/>
              <a:gdLst>
                <a:gd name="connsiteX0" fmla="*/ 5852 w 0"/>
                <a:gd name="connsiteY0" fmla="*/ 0 h 0"/>
                <a:gd name="connsiteX1" fmla="*/ 1280 w 0"/>
                <a:gd name="connsiteY1" fmla="*/ 0 h 0"/>
                <a:gd name="connsiteX2" fmla="*/ 5852 w 0"/>
                <a:gd name="connsiteY2" fmla="*/ 0 h 0"/>
              </a:gdLst>
              <a:ahLst/>
              <a:cxnLst>
                <a:cxn ang="0">
                  <a:pos x="connsiteX0" y="connsiteY0"/>
                </a:cxn>
                <a:cxn ang="0">
                  <a:pos x="connsiteX1" y="connsiteY1"/>
                </a:cxn>
                <a:cxn ang="0">
                  <a:pos x="connsiteX2" y="connsiteY2"/>
                </a:cxn>
              </a:cxnLst>
              <a:rect l="l" t="t" r="r" b="b"/>
              <a:pathLst>
                <a:path>
                  <a:moveTo>
                    <a:pt x="5852" y="0"/>
                  </a:moveTo>
                  <a:cubicBezTo>
                    <a:pt x="5852" y="0"/>
                    <a:pt x="1280" y="0"/>
                    <a:pt x="1280" y="0"/>
                  </a:cubicBezTo>
                  <a:cubicBezTo>
                    <a:pt x="-3292" y="4572"/>
                    <a:pt x="5852" y="4572"/>
                    <a:pt x="5852"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36" name="Freeform: Shape 1116">
              <a:extLst>
                <a:ext uri="{FF2B5EF4-FFF2-40B4-BE49-F238E27FC236}">
                  <a16:creationId xmlns:a16="http://schemas.microsoft.com/office/drawing/2014/main" id="{B9905EFE-8F53-2749-8636-A64F629D8846}"/>
                </a:ext>
              </a:extLst>
            </p:cNvPr>
            <p:cNvSpPr/>
            <p:nvPr/>
          </p:nvSpPr>
          <p:spPr>
            <a:xfrm>
              <a:off x="5184645" y="2611554"/>
              <a:ext cx="45720" cy="45720"/>
            </a:xfrm>
            <a:custGeom>
              <a:avLst/>
              <a:gdLst>
                <a:gd name="connsiteX0" fmla="*/ 0 w 0"/>
                <a:gd name="connsiteY0" fmla="*/ 3429 h 0"/>
                <a:gd name="connsiteX1" fmla="*/ 4572 w 0"/>
                <a:gd name="connsiteY1" fmla="*/ 3429 h 0"/>
                <a:gd name="connsiteX2" fmla="*/ 0 w 0"/>
                <a:gd name="connsiteY2" fmla="*/ 3429 h 0"/>
              </a:gdLst>
              <a:ahLst/>
              <a:cxnLst>
                <a:cxn ang="0">
                  <a:pos x="connsiteX0" y="connsiteY0"/>
                </a:cxn>
                <a:cxn ang="0">
                  <a:pos x="connsiteX1" y="connsiteY1"/>
                </a:cxn>
                <a:cxn ang="0">
                  <a:pos x="connsiteX2" y="connsiteY2"/>
                </a:cxn>
              </a:cxnLst>
              <a:rect l="l" t="t" r="r" b="b"/>
              <a:pathLst>
                <a:path>
                  <a:moveTo>
                    <a:pt x="0" y="3429"/>
                  </a:moveTo>
                  <a:cubicBezTo>
                    <a:pt x="0" y="8001"/>
                    <a:pt x="4572" y="3429"/>
                    <a:pt x="4572" y="3429"/>
                  </a:cubicBezTo>
                  <a:cubicBezTo>
                    <a:pt x="0" y="-1143"/>
                    <a:pt x="0" y="-1143"/>
                    <a:pt x="0"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37" name="Freeform: Shape 1117">
              <a:extLst>
                <a:ext uri="{FF2B5EF4-FFF2-40B4-BE49-F238E27FC236}">
                  <a16:creationId xmlns:a16="http://schemas.microsoft.com/office/drawing/2014/main" id="{C3942A96-8741-CB42-9A50-5991F2983AC0}"/>
                </a:ext>
              </a:extLst>
            </p:cNvPr>
            <p:cNvSpPr/>
            <p:nvPr/>
          </p:nvSpPr>
          <p:spPr>
            <a:xfrm>
              <a:off x="5015481" y="2520557"/>
              <a:ext cx="45720" cy="45720"/>
            </a:xfrm>
            <a:custGeom>
              <a:avLst/>
              <a:gdLst>
                <a:gd name="connsiteX0" fmla="*/ 22860 w 0"/>
                <a:gd name="connsiteY0" fmla="*/ 2986 h 0"/>
                <a:gd name="connsiteX1" fmla="*/ 0 w 0"/>
                <a:gd name="connsiteY1" fmla="*/ 7558 h 0"/>
                <a:gd name="connsiteX2" fmla="*/ 0 w 0"/>
                <a:gd name="connsiteY2" fmla="*/ 12130 h 0"/>
                <a:gd name="connsiteX3" fmla="*/ 22860 w 0"/>
                <a:gd name="connsiteY3" fmla="*/ 2986 h 0"/>
              </a:gdLst>
              <a:ahLst/>
              <a:cxnLst>
                <a:cxn ang="0">
                  <a:pos x="connsiteX0" y="connsiteY0"/>
                </a:cxn>
                <a:cxn ang="0">
                  <a:pos x="connsiteX1" y="connsiteY1"/>
                </a:cxn>
                <a:cxn ang="0">
                  <a:pos x="connsiteX2" y="connsiteY2"/>
                </a:cxn>
                <a:cxn ang="0">
                  <a:pos x="connsiteX3" y="connsiteY3"/>
                </a:cxn>
              </a:cxnLst>
              <a:rect l="l" t="t" r="r" b="b"/>
              <a:pathLst>
                <a:path>
                  <a:moveTo>
                    <a:pt x="22860" y="2986"/>
                  </a:moveTo>
                  <a:cubicBezTo>
                    <a:pt x="13716" y="2986"/>
                    <a:pt x="0" y="-6158"/>
                    <a:pt x="0" y="7558"/>
                  </a:cubicBezTo>
                  <a:cubicBezTo>
                    <a:pt x="0" y="7558"/>
                    <a:pt x="0" y="7558"/>
                    <a:pt x="0" y="12130"/>
                  </a:cubicBezTo>
                  <a:cubicBezTo>
                    <a:pt x="4572" y="7558"/>
                    <a:pt x="18288" y="7558"/>
                    <a:pt x="22860" y="298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38" name="Freeform: Shape 1118">
              <a:extLst>
                <a:ext uri="{FF2B5EF4-FFF2-40B4-BE49-F238E27FC236}">
                  <a16:creationId xmlns:a16="http://schemas.microsoft.com/office/drawing/2014/main" id="{AC5FA84B-0016-6E4E-AE8D-7FBF0B195F0F}"/>
                </a:ext>
              </a:extLst>
            </p:cNvPr>
            <p:cNvSpPr/>
            <p:nvPr/>
          </p:nvSpPr>
          <p:spPr>
            <a:xfrm>
              <a:off x="5098920" y="2464107"/>
              <a:ext cx="45720" cy="45720"/>
            </a:xfrm>
            <a:custGeom>
              <a:avLst/>
              <a:gdLst>
                <a:gd name="connsiteX0" fmla="*/ 3429 w 0"/>
                <a:gd name="connsiteY0" fmla="*/ 0 h 0"/>
                <a:gd name="connsiteX1" fmla="*/ 3429 w 0"/>
                <a:gd name="connsiteY1" fmla="*/ 0 h 0"/>
                <a:gd name="connsiteX2" fmla="*/ 3429 w 0"/>
                <a:gd name="connsiteY2" fmla="*/ 0 h 0"/>
                <a:gd name="connsiteX3" fmla="*/ 3429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3429" y="0"/>
                  </a:moveTo>
                  <a:cubicBezTo>
                    <a:pt x="3429" y="0"/>
                    <a:pt x="-1143" y="4572"/>
                    <a:pt x="3429" y="0"/>
                  </a:cubicBezTo>
                  <a:cubicBezTo>
                    <a:pt x="-1143" y="4572"/>
                    <a:pt x="-1143" y="4572"/>
                    <a:pt x="3429" y="0"/>
                  </a:cubicBezTo>
                  <a:cubicBezTo>
                    <a:pt x="-1143" y="4572"/>
                    <a:pt x="8001" y="0"/>
                    <a:pt x="3429"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39" name="Freeform: Shape 1119">
              <a:extLst>
                <a:ext uri="{FF2B5EF4-FFF2-40B4-BE49-F238E27FC236}">
                  <a16:creationId xmlns:a16="http://schemas.microsoft.com/office/drawing/2014/main" id="{1EF8F800-9D0D-1C49-89EA-058BF4C6FDAC}"/>
                </a:ext>
              </a:extLst>
            </p:cNvPr>
            <p:cNvSpPr/>
            <p:nvPr/>
          </p:nvSpPr>
          <p:spPr>
            <a:xfrm>
              <a:off x="5436106" y="2637843"/>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40" name="Freeform: Shape 1120">
              <a:extLst>
                <a:ext uri="{FF2B5EF4-FFF2-40B4-BE49-F238E27FC236}">
                  <a16:creationId xmlns:a16="http://schemas.microsoft.com/office/drawing/2014/main" id="{16B9BFB9-8C42-AF42-B085-911C4448F80E}"/>
                </a:ext>
              </a:extLst>
            </p:cNvPr>
            <p:cNvSpPr/>
            <p:nvPr/>
          </p:nvSpPr>
          <p:spPr>
            <a:xfrm>
              <a:off x="5408674" y="2622847"/>
              <a:ext cx="45720" cy="45720"/>
            </a:xfrm>
            <a:custGeom>
              <a:avLst/>
              <a:gdLst>
                <a:gd name="connsiteX0" fmla="*/ 0 w 0"/>
                <a:gd name="connsiteY0" fmla="*/ 33284 h 0"/>
                <a:gd name="connsiteX1" fmla="*/ 9144 w 0"/>
                <a:gd name="connsiteY1" fmla="*/ 28712 h 0"/>
                <a:gd name="connsiteX2" fmla="*/ 4572 w 0"/>
                <a:gd name="connsiteY2" fmla="*/ 33284 h 0"/>
                <a:gd name="connsiteX3" fmla="*/ 0 w 0"/>
                <a:gd name="connsiteY3" fmla="*/ 37856 h 0"/>
                <a:gd name="connsiteX4" fmla="*/ 4572 w 0"/>
                <a:gd name="connsiteY4" fmla="*/ 33284 h 0"/>
                <a:gd name="connsiteX5" fmla="*/ 0 w 0"/>
                <a:gd name="connsiteY5" fmla="*/ 42428 h 0"/>
                <a:gd name="connsiteX6" fmla="*/ 22860 w 0"/>
                <a:gd name="connsiteY6" fmla="*/ 14996 h 0"/>
                <a:gd name="connsiteX7" fmla="*/ 22860 w 0"/>
                <a:gd name="connsiteY7" fmla="*/ 14996 h 0"/>
                <a:gd name="connsiteX8" fmla="*/ 27432 w 0"/>
                <a:gd name="connsiteY8" fmla="*/ 5852 h 0"/>
                <a:gd name="connsiteX9" fmla="*/ 32004 w 0"/>
                <a:gd name="connsiteY9" fmla="*/ 5852 h 0"/>
                <a:gd name="connsiteX10" fmla="*/ 32004 w 0"/>
                <a:gd name="connsiteY10" fmla="*/ 5852 h 0"/>
                <a:gd name="connsiteX11" fmla="*/ 32004 w 0"/>
                <a:gd name="connsiteY11" fmla="*/ 1280 h 0"/>
                <a:gd name="connsiteX12" fmla="*/ 32004 w 0"/>
                <a:gd name="connsiteY12" fmla="*/ 1280 h 0"/>
                <a:gd name="connsiteX13" fmla="*/ 18288 w 0"/>
                <a:gd name="connsiteY13" fmla="*/ 1280 h 0"/>
                <a:gd name="connsiteX14" fmla="*/ 13716 w 0"/>
                <a:gd name="connsiteY14" fmla="*/ 5852 h 0"/>
                <a:gd name="connsiteX15" fmla="*/ 13716 w 0"/>
                <a:gd name="connsiteY15" fmla="*/ 5852 h 0"/>
                <a:gd name="connsiteX16" fmla="*/ 9144 w 0"/>
                <a:gd name="connsiteY16" fmla="*/ 10424 h 0"/>
                <a:gd name="connsiteX17" fmla="*/ 13716 w 0"/>
                <a:gd name="connsiteY17" fmla="*/ 19568 h 0"/>
                <a:gd name="connsiteX18" fmla="*/ 13716 w 0"/>
                <a:gd name="connsiteY18" fmla="*/ 19568 h 0"/>
                <a:gd name="connsiteX19" fmla="*/ 0 w 0"/>
                <a:gd name="connsiteY19" fmla="*/ 33284 h 0"/>
                <a:gd name="connsiteX20" fmla="*/ 27432 w 0"/>
                <a:gd name="connsiteY20" fmla="*/ 14996 h 0"/>
                <a:gd name="connsiteX21" fmla="*/ 27432 w 0"/>
                <a:gd name="connsiteY21" fmla="*/ 14996 h 0"/>
                <a:gd name="connsiteX22" fmla="*/ 27432 w 0"/>
                <a:gd name="connsiteY22" fmla="*/ 14996 h 0"/>
                <a:gd name="connsiteX23" fmla="*/ 27432 w 0"/>
                <a:gd name="connsiteY23" fmla="*/ 14996 h 0"/>
                <a:gd name="connsiteX24" fmla="*/ 27432 w 0"/>
                <a:gd name="connsiteY24" fmla="*/ 14996 h 0"/>
                <a:gd name="connsiteX25" fmla="*/ 18288 w 0"/>
                <a:gd name="connsiteY25" fmla="*/ 14996 h 0"/>
                <a:gd name="connsiteX26" fmla="*/ 22860 w 0"/>
                <a:gd name="connsiteY26" fmla="*/ 19568 h 0"/>
                <a:gd name="connsiteX27" fmla="*/ 13716 w 0"/>
                <a:gd name="connsiteY27" fmla="*/ 19568 h 0"/>
                <a:gd name="connsiteX28" fmla="*/ 18288 w 0"/>
                <a:gd name="connsiteY28" fmla="*/ 149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a:moveTo>
                    <a:pt x="0" y="33284"/>
                  </a:moveTo>
                  <a:cubicBezTo>
                    <a:pt x="0" y="33284"/>
                    <a:pt x="4572" y="33284"/>
                    <a:pt x="9144" y="28712"/>
                  </a:cubicBezTo>
                  <a:cubicBezTo>
                    <a:pt x="9144" y="33284"/>
                    <a:pt x="4572" y="33284"/>
                    <a:pt x="4572" y="33284"/>
                  </a:cubicBezTo>
                  <a:cubicBezTo>
                    <a:pt x="4572" y="33284"/>
                    <a:pt x="0" y="37856"/>
                    <a:pt x="0" y="37856"/>
                  </a:cubicBezTo>
                  <a:cubicBezTo>
                    <a:pt x="0" y="37856"/>
                    <a:pt x="4572" y="37856"/>
                    <a:pt x="4572" y="33284"/>
                  </a:cubicBezTo>
                  <a:cubicBezTo>
                    <a:pt x="0" y="37856"/>
                    <a:pt x="0" y="37856"/>
                    <a:pt x="0" y="42428"/>
                  </a:cubicBezTo>
                  <a:cubicBezTo>
                    <a:pt x="13716" y="37856"/>
                    <a:pt x="13716" y="24140"/>
                    <a:pt x="22860" y="14996"/>
                  </a:cubicBezTo>
                  <a:cubicBezTo>
                    <a:pt x="22860" y="14996"/>
                    <a:pt x="22860" y="14996"/>
                    <a:pt x="22860" y="14996"/>
                  </a:cubicBezTo>
                  <a:cubicBezTo>
                    <a:pt x="22860" y="10424"/>
                    <a:pt x="32004" y="5852"/>
                    <a:pt x="27432" y="5852"/>
                  </a:cubicBezTo>
                  <a:cubicBezTo>
                    <a:pt x="27432" y="5852"/>
                    <a:pt x="27432" y="5852"/>
                    <a:pt x="32004" y="5852"/>
                  </a:cubicBezTo>
                  <a:cubicBezTo>
                    <a:pt x="32004" y="5852"/>
                    <a:pt x="32004" y="5852"/>
                    <a:pt x="32004" y="5852"/>
                  </a:cubicBezTo>
                  <a:cubicBezTo>
                    <a:pt x="41148" y="5852"/>
                    <a:pt x="36576" y="-3292"/>
                    <a:pt x="32004" y="1280"/>
                  </a:cubicBezTo>
                  <a:cubicBezTo>
                    <a:pt x="32004" y="1280"/>
                    <a:pt x="32004" y="1280"/>
                    <a:pt x="32004" y="1280"/>
                  </a:cubicBezTo>
                  <a:cubicBezTo>
                    <a:pt x="27432" y="1280"/>
                    <a:pt x="22860" y="1280"/>
                    <a:pt x="18288" y="1280"/>
                  </a:cubicBezTo>
                  <a:cubicBezTo>
                    <a:pt x="18288" y="-3292"/>
                    <a:pt x="13716" y="5852"/>
                    <a:pt x="13716" y="5852"/>
                  </a:cubicBezTo>
                  <a:cubicBezTo>
                    <a:pt x="13716" y="5852"/>
                    <a:pt x="13716" y="5852"/>
                    <a:pt x="13716" y="5852"/>
                  </a:cubicBezTo>
                  <a:cubicBezTo>
                    <a:pt x="13716" y="5852"/>
                    <a:pt x="9144" y="5852"/>
                    <a:pt x="9144" y="10424"/>
                  </a:cubicBezTo>
                  <a:cubicBezTo>
                    <a:pt x="13716" y="10424"/>
                    <a:pt x="9144" y="19568"/>
                    <a:pt x="13716" y="19568"/>
                  </a:cubicBezTo>
                  <a:cubicBezTo>
                    <a:pt x="13716" y="19568"/>
                    <a:pt x="13716" y="19568"/>
                    <a:pt x="13716" y="19568"/>
                  </a:cubicBezTo>
                  <a:cubicBezTo>
                    <a:pt x="9144" y="24140"/>
                    <a:pt x="4572" y="28712"/>
                    <a:pt x="0" y="33284"/>
                  </a:cubicBezTo>
                  <a:close/>
                  <a:moveTo>
                    <a:pt x="27432" y="14996"/>
                  </a:moveTo>
                  <a:cubicBezTo>
                    <a:pt x="27432" y="14996"/>
                    <a:pt x="27432" y="14996"/>
                    <a:pt x="27432" y="14996"/>
                  </a:cubicBezTo>
                  <a:cubicBezTo>
                    <a:pt x="27432" y="14996"/>
                    <a:pt x="27432" y="14996"/>
                    <a:pt x="27432" y="14996"/>
                  </a:cubicBezTo>
                  <a:cubicBezTo>
                    <a:pt x="27432" y="14996"/>
                    <a:pt x="27432" y="14996"/>
                    <a:pt x="27432" y="14996"/>
                  </a:cubicBezTo>
                  <a:cubicBezTo>
                    <a:pt x="27432" y="14996"/>
                    <a:pt x="32004" y="14996"/>
                    <a:pt x="27432" y="14996"/>
                  </a:cubicBezTo>
                  <a:close/>
                  <a:moveTo>
                    <a:pt x="18288" y="14996"/>
                  </a:moveTo>
                  <a:cubicBezTo>
                    <a:pt x="18288" y="14996"/>
                    <a:pt x="22860" y="19568"/>
                    <a:pt x="22860" y="19568"/>
                  </a:cubicBezTo>
                  <a:cubicBezTo>
                    <a:pt x="22860" y="19568"/>
                    <a:pt x="18288" y="19568"/>
                    <a:pt x="13716" y="19568"/>
                  </a:cubicBezTo>
                  <a:cubicBezTo>
                    <a:pt x="18288" y="19568"/>
                    <a:pt x="18288" y="19568"/>
                    <a:pt x="18288" y="14996"/>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41" name="Freeform: Shape 1121">
              <a:extLst>
                <a:ext uri="{FF2B5EF4-FFF2-40B4-BE49-F238E27FC236}">
                  <a16:creationId xmlns:a16="http://schemas.microsoft.com/office/drawing/2014/main" id="{A3D52FEA-8784-3C4C-9F40-3636625A3AE4}"/>
                </a:ext>
              </a:extLst>
            </p:cNvPr>
            <p:cNvSpPr/>
            <p:nvPr/>
          </p:nvSpPr>
          <p:spPr>
            <a:xfrm>
              <a:off x="5413246" y="2674419"/>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4572"/>
                    <a:pt x="0" y="0"/>
                  </a:cubicBezTo>
                  <a:cubicBezTo>
                    <a:pt x="0" y="4572"/>
                    <a:pt x="4572" y="4572"/>
                    <a:pt x="0" y="0"/>
                  </a:cubicBezTo>
                  <a:cubicBezTo>
                    <a:pt x="4572" y="4572"/>
                    <a:pt x="4572" y="4572"/>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42" name="Freeform: Shape 1122">
              <a:extLst>
                <a:ext uri="{FF2B5EF4-FFF2-40B4-BE49-F238E27FC236}">
                  <a16:creationId xmlns:a16="http://schemas.microsoft.com/office/drawing/2014/main" id="{298BA6A3-8E15-CA44-9BD9-32ECBF6AE2C6}"/>
                </a:ext>
              </a:extLst>
            </p:cNvPr>
            <p:cNvSpPr/>
            <p:nvPr/>
          </p:nvSpPr>
          <p:spPr>
            <a:xfrm>
              <a:off x="5417818" y="2688135"/>
              <a:ext cx="45720" cy="457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cubicBezTo>
                    <a:pt x="0" y="0"/>
                    <a:pt x="0" y="0"/>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43" name="Freeform: Shape 1123">
              <a:extLst>
                <a:ext uri="{FF2B5EF4-FFF2-40B4-BE49-F238E27FC236}">
                  <a16:creationId xmlns:a16="http://schemas.microsoft.com/office/drawing/2014/main" id="{EA637411-B023-2B4D-A497-7D70B01A1952}"/>
                </a:ext>
              </a:extLst>
            </p:cNvPr>
            <p:cNvSpPr/>
            <p:nvPr/>
          </p:nvSpPr>
          <p:spPr>
            <a:xfrm>
              <a:off x="5411214" y="2684706"/>
              <a:ext cx="45720" cy="45720"/>
            </a:xfrm>
            <a:custGeom>
              <a:avLst/>
              <a:gdLst>
                <a:gd name="connsiteX0" fmla="*/ 2032 w 0"/>
                <a:gd name="connsiteY0" fmla="*/ 3429 h 0"/>
                <a:gd name="connsiteX1" fmla="*/ 2032 w 0"/>
                <a:gd name="connsiteY1" fmla="*/ 3429 h 0"/>
                <a:gd name="connsiteX2" fmla="*/ 2032 w 0"/>
                <a:gd name="connsiteY2" fmla="*/ 3429 h 0"/>
                <a:gd name="connsiteX3" fmla="*/ 6604 w 0"/>
                <a:gd name="connsiteY3" fmla="*/ 3429 h 0"/>
                <a:gd name="connsiteX4" fmla="*/ 2032 w 0"/>
                <a:gd name="connsiteY4" fmla="*/ 3429 h 0"/>
                <a:gd name="connsiteX5" fmla="*/ 2032 w 0"/>
                <a:gd name="connsiteY5" fmla="*/ 3429 h 0"/>
                <a:gd name="connsiteX6" fmla="*/ 2032 w 0"/>
                <a:gd name="connsiteY6" fmla="*/ 3429 h 0"/>
                <a:gd name="connsiteX7" fmla="*/ 2032 w 0"/>
                <a:gd name="connsiteY7" fmla="*/ 3429 h 0"/>
                <a:gd name="connsiteX8" fmla="*/ 2032 w 0"/>
                <a:gd name="connsiteY8" fmla="*/ 3429 h 0"/>
                <a:gd name="connsiteX9" fmla="*/ 6604 w 0"/>
                <a:gd name="connsiteY9" fmla="*/ 3429 h 0"/>
                <a:gd name="connsiteX10" fmla="*/ 6604 w 0"/>
                <a:gd name="connsiteY10" fmla="*/ 3429 h 0"/>
                <a:gd name="connsiteX11" fmla="*/ 6604 w 0"/>
                <a:gd name="connsiteY11" fmla="*/ 3429 h 0"/>
                <a:gd name="connsiteX12" fmla="*/ 6604 w 0"/>
                <a:gd name="connsiteY12" fmla="*/ 3429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a:moveTo>
                    <a:pt x="2032" y="3429"/>
                  </a:moveTo>
                  <a:cubicBezTo>
                    <a:pt x="2032" y="3429"/>
                    <a:pt x="2032" y="3429"/>
                    <a:pt x="2032" y="3429"/>
                  </a:cubicBezTo>
                  <a:cubicBezTo>
                    <a:pt x="2032" y="8001"/>
                    <a:pt x="6604" y="3429"/>
                    <a:pt x="2032" y="3429"/>
                  </a:cubicBezTo>
                  <a:cubicBezTo>
                    <a:pt x="6604" y="3429"/>
                    <a:pt x="6604" y="3429"/>
                    <a:pt x="6604" y="3429"/>
                  </a:cubicBezTo>
                  <a:cubicBezTo>
                    <a:pt x="6604" y="3429"/>
                    <a:pt x="6604" y="3429"/>
                    <a:pt x="2032" y="3429"/>
                  </a:cubicBezTo>
                  <a:cubicBezTo>
                    <a:pt x="6604" y="3429"/>
                    <a:pt x="6604" y="3429"/>
                    <a:pt x="2032" y="3429"/>
                  </a:cubicBezTo>
                  <a:cubicBezTo>
                    <a:pt x="6604" y="-1143"/>
                    <a:pt x="6604" y="-1143"/>
                    <a:pt x="2032" y="3429"/>
                  </a:cubicBezTo>
                  <a:cubicBezTo>
                    <a:pt x="6604" y="-1143"/>
                    <a:pt x="2032" y="3429"/>
                    <a:pt x="2032" y="3429"/>
                  </a:cubicBezTo>
                  <a:cubicBezTo>
                    <a:pt x="2032" y="3429"/>
                    <a:pt x="-2540" y="3429"/>
                    <a:pt x="2032" y="3429"/>
                  </a:cubicBezTo>
                  <a:close/>
                  <a:moveTo>
                    <a:pt x="6604" y="3429"/>
                  </a:moveTo>
                  <a:cubicBezTo>
                    <a:pt x="6604" y="3429"/>
                    <a:pt x="6604" y="3429"/>
                    <a:pt x="6604" y="3429"/>
                  </a:cubicBezTo>
                  <a:cubicBezTo>
                    <a:pt x="6604" y="3429"/>
                    <a:pt x="6604" y="3429"/>
                    <a:pt x="6604" y="3429"/>
                  </a:cubicBezTo>
                  <a:cubicBezTo>
                    <a:pt x="6604" y="3429"/>
                    <a:pt x="6604" y="3429"/>
                    <a:pt x="6604" y="3429"/>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44" name="Freeform: Shape 1124">
              <a:extLst>
                <a:ext uri="{FF2B5EF4-FFF2-40B4-BE49-F238E27FC236}">
                  <a16:creationId xmlns:a16="http://schemas.microsoft.com/office/drawing/2014/main" id="{210A9C3C-D4C2-4641-9998-B9A8FDDBAEDD}"/>
                </a:ext>
              </a:extLst>
            </p:cNvPr>
            <p:cNvSpPr/>
            <p:nvPr/>
          </p:nvSpPr>
          <p:spPr>
            <a:xfrm>
              <a:off x="5413246" y="2678991"/>
              <a:ext cx="45720" cy="45720"/>
            </a:xfrm>
            <a:custGeom>
              <a:avLst/>
              <a:gdLst>
                <a:gd name="connsiteX0" fmla="*/ 13716 w 0"/>
                <a:gd name="connsiteY0" fmla="*/ 0 h 0"/>
                <a:gd name="connsiteX1" fmla="*/ 9144 w 0"/>
                <a:gd name="connsiteY1" fmla="*/ 4572 h 0"/>
                <a:gd name="connsiteX2" fmla="*/ 13716 w 0"/>
                <a:gd name="connsiteY2" fmla="*/ 0 h 0"/>
                <a:gd name="connsiteX3" fmla="*/ 9144 w 0"/>
                <a:gd name="connsiteY3" fmla="*/ 4572 h 0"/>
                <a:gd name="connsiteX4" fmla="*/ 13716 w 0"/>
                <a:gd name="connsiteY4" fmla="*/ 0 h 0"/>
                <a:gd name="connsiteX5" fmla="*/ 13716 w 0"/>
                <a:gd name="connsiteY5" fmla="*/ 9144 h 0"/>
                <a:gd name="connsiteX6" fmla="*/ 0 w 0"/>
                <a:gd name="connsiteY6" fmla="*/ 13716 h 0"/>
                <a:gd name="connsiteX7" fmla="*/ 4572 w 0"/>
                <a:gd name="connsiteY7" fmla="*/ 13716 h 0"/>
                <a:gd name="connsiteX8" fmla="*/ 0 w 0"/>
                <a:gd name="connsiteY8" fmla="*/ 22860 h 0"/>
                <a:gd name="connsiteX9" fmla="*/ 4572 w 0"/>
                <a:gd name="connsiteY9" fmla="*/ 27432 h 0"/>
                <a:gd name="connsiteX10" fmla="*/ 4572 w 0"/>
                <a:gd name="connsiteY10" fmla="*/ 27432 h 0"/>
                <a:gd name="connsiteX11" fmla="*/ 4572 w 0"/>
                <a:gd name="connsiteY11" fmla="*/ 27432 h 0"/>
                <a:gd name="connsiteX12" fmla="*/ 9144 w 0"/>
                <a:gd name="connsiteY12" fmla="*/ 22860 h 0"/>
                <a:gd name="connsiteX13" fmla="*/ 4572 w 0"/>
                <a:gd name="connsiteY13" fmla="*/ 22860 h 0"/>
                <a:gd name="connsiteX14" fmla="*/ 4572 w 0"/>
                <a:gd name="connsiteY14" fmla="*/ 22860 h 0"/>
                <a:gd name="connsiteX15" fmla="*/ 4572 w 0"/>
                <a:gd name="connsiteY15" fmla="*/ 22860 h 0"/>
                <a:gd name="connsiteX16" fmla="*/ 4572 w 0"/>
                <a:gd name="connsiteY16" fmla="*/ 22860 h 0"/>
                <a:gd name="connsiteX17" fmla="*/ 13716 w 0"/>
                <a:gd name="connsiteY17" fmla="*/ 18288 h 0"/>
                <a:gd name="connsiteX18" fmla="*/ 13716 w 0"/>
                <a:gd name="connsiteY18" fmla="*/ 18288 h 0"/>
                <a:gd name="connsiteX19" fmla="*/ 13716 w 0"/>
                <a:gd name="connsiteY19" fmla="*/ 22860 h 0"/>
                <a:gd name="connsiteX20" fmla="*/ 9144 w 0"/>
                <a:gd name="connsiteY20" fmla="*/ 27432 h 0"/>
                <a:gd name="connsiteX21" fmla="*/ 22860 w 0"/>
                <a:gd name="connsiteY21" fmla="*/ 22860 h 0"/>
                <a:gd name="connsiteX22" fmla="*/ 22860 w 0"/>
                <a:gd name="connsiteY22" fmla="*/ 22860 h 0"/>
                <a:gd name="connsiteX23" fmla="*/ 27432 w 0"/>
                <a:gd name="connsiteY23" fmla="*/ 18288 h 0"/>
                <a:gd name="connsiteX24" fmla="*/ 27432 w 0"/>
                <a:gd name="connsiteY24" fmla="*/ 18288 h 0"/>
                <a:gd name="connsiteX25" fmla="*/ 27432 w 0"/>
                <a:gd name="connsiteY25" fmla="*/ 13716 h 0"/>
                <a:gd name="connsiteX26" fmla="*/ 32004 w 0"/>
                <a:gd name="connsiteY26" fmla="*/ 13716 h 0"/>
                <a:gd name="connsiteX27" fmla="*/ 27432 w 0"/>
                <a:gd name="connsiteY27" fmla="*/ 13716 h 0"/>
                <a:gd name="connsiteX28" fmla="*/ 32004 w 0"/>
                <a:gd name="connsiteY28" fmla="*/ 18288 h 0"/>
                <a:gd name="connsiteX29" fmla="*/ 32004 w 0"/>
                <a:gd name="connsiteY29" fmla="*/ 4572 h 0"/>
                <a:gd name="connsiteX30" fmla="*/ 36576 w 0"/>
                <a:gd name="connsiteY30" fmla="*/ 0 h 0"/>
                <a:gd name="connsiteX31" fmla="*/ 27432 w 0"/>
                <a:gd name="connsiteY31" fmla="*/ 4572 h 0"/>
                <a:gd name="connsiteX32" fmla="*/ 32004 w 0"/>
                <a:gd name="connsiteY32" fmla="*/ 4572 h 0"/>
                <a:gd name="connsiteX33" fmla="*/ 22860 w 0"/>
                <a:gd name="connsiteY33" fmla="*/ 9144 h 0"/>
                <a:gd name="connsiteX34" fmla="*/ 13716 w 0"/>
                <a:gd name="connsiteY34" fmla="*/ 0 h 0"/>
                <a:gd name="connsiteX35" fmla="*/ 13716 w 0"/>
                <a:gd name="connsiteY35" fmla="*/ 0 h 0"/>
                <a:gd name="connsiteX36" fmla="*/ 4572 w 0"/>
                <a:gd name="connsiteY36" fmla="*/ 13716 h 0"/>
                <a:gd name="connsiteX37" fmla="*/ 4572 w 0"/>
                <a:gd name="connsiteY37" fmla="*/ 13716 h 0"/>
                <a:gd name="connsiteX38" fmla="*/ 4572 w 0"/>
                <a:gd name="connsiteY38" fmla="*/ 13716 h 0"/>
                <a:gd name="connsiteX39" fmla="*/ 4572 w 0"/>
                <a:gd name="connsiteY39" fmla="*/ 18288 h 0"/>
                <a:gd name="connsiteX40" fmla="*/ 4572 w 0"/>
                <a:gd name="connsiteY40" fmla="*/ 18288 h 0"/>
                <a:gd name="connsiteX41" fmla="*/ 4572 w 0"/>
                <a:gd name="connsiteY41" fmla="*/ 18288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a:moveTo>
                    <a:pt x="13716" y="0"/>
                  </a:moveTo>
                  <a:cubicBezTo>
                    <a:pt x="9144" y="0"/>
                    <a:pt x="4572" y="0"/>
                    <a:pt x="9144" y="4572"/>
                  </a:cubicBezTo>
                  <a:cubicBezTo>
                    <a:pt x="9144" y="4572"/>
                    <a:pt x="9144" y="4572"/>
                    <a:pt x="13716" y="0"/>
                  </a:cubicBezTo>
                  <a:cubicBezTo>
                    <a:pt x="9144" y="0"/>
                    <a:pt x="9144" y="4572"/>
                    <a:pt x="9144" y="4572"/>
                  </a:cubicBezTo>
                  <a:cubicBezTo>
                    <a:pt x="9144" y="4572"/>
                    <a:pt x="13716" y="4572"/>
                    <a:pt x="13716" y="0"/>
                  </a:cubicBezTo>
                  <a:cubicBezTo>
                    <a:pt x="13716" y="4572"/>
                    <a:pt x="9144" y="9144"/>
                    <a:pt x="13716" y="9144"/>
                  </a:cubicBezTo>
                  <a:cubicBezTo>
                    <a:pt x="9144" y="9144"/>
                    <a:pt x="4572" y="9144"/>
                    <a:pt x="0" y="13716"/>
                  </a:cubicBezTo>
                  <a:cubicBezTo>
                    <a:pt x="0" y="13716"/>
                    <a:pt x="0" y="13716"/>
                    <a:pt x="4572" y="13716"/>
                  </a:cubicBezTo>
                  <a:cubicBezTo>
                    <a:pt x="4572" y="13716"/>
                    <a:pt x="0" y="18288"/>
                    <a:pt x="0" y="22860"/>
                  </a:cubicBezTo>
                  <a:cubicBezTo>
                    <a:pt x="0" y="22860"/>
                    <a:pt x="4572" y="27432"/>
                    <a:pt x="4572" y="27432"/>
                  </a:cubicBezTo>
                  <a:cubicBezTo>
                    <a:pt x="4572" y="27432"/>
                    <a:pt x="4572" y="27432"/>
                    <a:pt x="4572" y="27432"/>
                  </a:cubicBezTo>
                  <a:lnTo>
                    <a:pt x="4572" y="27432"/>
                  </a:lnTo>
                  <a:cubicBezTo>
                    <a:pt x="4572" y="27432"/>
                    <a:pt x="9144" y="27432"/>
                    <a:pt x="9144" y="22860"/>
                  </a:cubicBezTo>
                  <a:cubicBezTo>
                    <a:pt x="9144" y="22860"/>
                    <a:pt x="4572" y="18288"/>
                    <a:pt x="4572" y="22860"/>
                  </a:cubicBezTo>
                  <a:lnTo>
                    <a:pt x="4572" y="22860"/>
                  </a:lnTo>
                  <a:lnTo>
                    <a:pt x="4572" y="22860"/>
                  </a:lnTo>
                  <a:cubicBezTo>
                    <a:pt x="4572" y="22860"/>
                    <a:pt x="4572" y="22860"/>
                    <a:pt x="4572" y="22860"/>
                  </a:cubicBezTo>
                  <a:cubicBezTo>
                    <a:pt x="9144" y="22860"/>
                    <a:pt x="9144" y="18288"/>
                    <a:pt x="13716" y="18288"/>
                  </a:cubicBezTo>
                  <a:cubicBezTo>
                    <a:pt x="13716" y="18288"/>
                    <a:pt x="13716" y="18288"/>
                    <a:pt x="13716" y="18288"/>
                  </a:cubicBezTo>
                  <a:cubicBezTo>
                    <a:pt x="13716" y="18288"/>
                    <a:pt x="9144" y="18288"/>
                    <a:pt x="13716" y="22860"/>
                  </a:cubicBezTo>
                  <a:cubicBezTo>
                    <a:pt x="13716" y="22860"/>
                    <a:pt x="13716" y="27432"/>
                    <a:pt x="9144" y="27432"/>
                  </a:cubicBezTo>
                  <a:cubicBezTo>
                    <a:pt x="13716" y="32004"/>
                    <a:pt x="18288" y="27432"/>
                    <a:pt x="22860" y="22860"/>
                  </a:cubicBezTo>
                  <a:cubicBezTo>
                    <a:pt x="22860" y="22860"/>
                    <a:pt x="22860" y="22860"/>
                    <a:pt x="22860" y="22860"/>
                  </a:cubicBezTo>
                  <a:cubicBezTo>
                    <a:pt x="22860" y="22860"/>
                    <a:pt x="27432" y="22860"/>
                    <a:pt x="27432" y="18288"/>
                  </a:cubicBezTo>
                  <a:cubicBezTo>
                    <a:pt x="27432" y="18288"/>
                    <a:pt x="27432" y="18288"/>
                    <a:pt x="27432" y="18288"/>
                  </a:cubicBezTo>
                  <a:cubicBezTo>
                    <a:pt x="32004" y="18288"/>
                    <a:pt x="32004" y="13716"/>
                    <a:pt x="27432" y="13716"/>
                  </a:cubicBezTo>
                  <a:cubicBezTo>
                    <a:pt x="27432" y="13716"/>
                    <a:pt x="27432" y="13716"/>
                    <a:pt x="32004" y="13716"/>
                  </a:cubicBezTo>
                  <a:cubicBezTo>
                    <a:pt x="32004" y="13716"/>
                    <a:pt x="32004" y="13716"/>
                    <a:pt x="27432" y="13716"/>
                  </a:cubicBezTo>
                  <a:cubicBezTo>
                    <a:pt x="27432" y="13716"/>
                    <a:pt x="27432" y="13716"/>
                    <a:pt x="32004" y="18288"/>
                  </a:cubicBezTo>
                  <a:cubicBezTo>
                    <a:pt x="32004" y="13716"/>
                    <a:pt x="36576" y="4572"/>
                    <a:pt x="32004" y="4572"/>
                  </a:cubicBezTo>
                  <a:cubicBezTo>
                    <a:pt x="36576" y="0"/>
                    <a:pt x="32004" y="0"/>
                    <a:pt x="36576" y="0"/>
                  </a:cubicBezTo>
                  <a:cubicBezTo>
                    <a:pt x="32004" y="0"/>
                    <a:pt x="27432" y="0"/>
                    <a:pt x="27432" y="4572"/>
                  </a:cubicBezTo>
                  <a:cubicBezTo>
                    <a:pt x="27432" y="4572"/>
                    <a:pt x="27432" y="4572"/>
                    <a:pt x="32004" y="4572"/>
                  </a:cubicBezTo>
                  <a:cubicBezTo>
                    <a:pt x="27432" y="4572"/>
                    <a:pt x="22860" y="4572"/>
                    <a:pt x="22860" y="9144"/>
                  </a:cubicBezTo>
                  <a:cubicBezTo>
                    <a:pt x="9144" y="0"/>
                    <a:pt x="13716" y="0"/>
                    <a:pt x="13716" y="0"/>
                  </a:cubicBezTo>
                  <a:cubicBezTo>
                    <a:pt x="18288" y="0"/>
                    <a:pt x="13716" y="0"/>
                    <a:pt x="13716" y="0"/>
                  </a:cubicBezTo>
                  <a:close/>
                  <a:moveTo>
                    <a:pt x="4572" y="13716"/>
                  </a:moveTo>
                  <a:cubicBezTo>
                    <a:pt x="4572" y="13716"/>
                    <a:pt x="4572" y="13716"/>
                    <a:pt x="4572" y="13716"/>
                  </a:cubicBezTo>
                  <a:lnTo>
                    <a:pt x="4572" y="13716"/>
                  </a:lnTo>
                  <a:close/>
                  <a:moveTo>
                    <a:pt x="4572" y="18288"/>
                  </a:moveTo>
                  <a:cubicBezTo>
                    <a:pt x="4572" y="18288"/>
                    <a:pt x="4572" y="13716"/>
                    <a:pt x="4572" y="18288"/>
                  </a:cubicBezTo>
                  <a:cubicBezTo>
                    <a:pt x="9144" y="13716"/>
                    <a:pt x="9144" y="18288"/>
                    <a:pt x="4572" y="18288"/>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45" name="Freeform: Shape 1125">
              <a:extLst>
                <a:ext uri="{FF2B5EF4-FFF2-40B4-BE49-F238E27FC236}">
                  <a16:creationId xmlns:a16="http://schemas.microsoft.com/office/drawing/2014/main" id="{4BDA4DCC-51CD-D840-BB96-1045E5DCDD78}"/>
                </a:ext>
              </a:extLst>
            </p:cNvPr>
            <p:cNvSpPr/>
            <p:nvPr/>
          </p:nvSpPr>
          <p:spPr>
            <a:xfrm>
              <a:off x="5418961" y="2676959"/>
              <a:ext cx="45720" cy="45720"/>
            </a:xfrm>
            <a:custGeom>
              <a:avLst/>
              <a:gdLst>
                <a:gd name="connsiteX0" fmla="*/ 3429 w 0"/>
                <a:gd name="connsiteY0" fmla="*/ 2032 h 0"/>
                <a:gd name="connsiteX1" fmla="*/ 3429 w 0"/>
                <a:gd name="connsiteY1" fmla="*/ 2032 h 0"/>
                <a:gd name="connsiteX2" fmla="*/ 3429 w 0"/>
                <a:gd name="connsiteY2" fmla="*/ 2032 h 0"/>
              </a:gdLst>
              <a:ahLst/>
              <a:cxnLst>
                <a:cxn ang="0">
                  <a:pos x="connsiteX0" y="connsiteY0"/>
                </a:cxn>
                <a:cxn ang="0">
                  <a:pos x="connsiteX1" y="connsiteY1"/>
                </a:cxn>
                <a:cxn ang="0">
                  <a:pos x="connsiteX2" y="connsiteY2"/>
                </a:cxn>
              </a:cxnLst>
              <a:rect l="l" t="t" r="r" b="b"/>
              <a:pathLst>
                <a:path>
                  <a:moveTo>
                    <a:pt x="3429" y="2032"/>
                  </a:moveTo>
                  <a:cubicBezTo>
                    <a:pt x="3429" y="-2540"/>
                    <a:pt x="-1143" y="2032"/>
                    <a:pt x="3429" y="2032"/>
                  </a:cubicBezTo>
                  <a:cubicBezTo>
                    <a:pt x="-1143" y="2032"/>
                    <a:pt x="-1143" y="2032"/>
                    <a:pt x="3429" y="2032"/>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sp>
          <p:nvSpPr>
            <p:cNvPr id="2446" name="Freeform: Shape 1126">
              <a:extLst>
                <a:ext uri="{FF2B5EF4-FFF2-40B4-BE49-F238E27FC236}">
                  <a16:creationId xmlns:a16="http://schemas.microsoft.com/office/drawing/2014/main" id="{791D43D8-E058-3B4B-8495-0753272F52F6}"/>
                </a:ext>
              </a:extLst>
            </p:cNvPr>
            <p:cNvSpPr/>
            <p:nvPr/>
          </p:nvSpPr>
          <p:spPr>
            <a:xfrm>
              <a:off x="5422390" y="2683563"/>
              <a:ext cx="45720" cy="45720"/>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4572"/>
                    <a:pt x="0" y="0"/>
                  </a:cubicBezTo>
                  <a:cubicBezTo>
                    <a:pt x="0" y="4572"/>
                    <a:pt x="0" y="4572"/>
                    <a:pt x="0" y="0"/>
                  </a:cubicBezTo>
                  <a:cubicBezTo>
                    <a:pt x="0" y="4572"/>
                    <a:pt x="0" y="4572"/>
                    <a:pt x="0" y="0"/>
                  </a:cubicBezTo>
                  <a:close/>
                </a:path>
              </a:pathLst>
            </a:custGeom>
            <a:grpFill/>
            <a:ln w="456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black"/>
                </a:solidFill>
                <a:effectLst/>
                <a:uLnTx/>
                <a:uFillTx/>
                <a:latin typeface="Calibri" panose="020F0502020204030204"/>
              </a:endParaRPr>
            </a:p>
          </p:txBody>
        </p:sp>
      </p:grpSp>
      <p:sp>
        <p:nvSpPr>
          <p:cNvPr id="2447" name="Freeform: Shape 1145">
            <a:extLst>
              <a:ext uri="{FF2B5EF4-FFF2-40B4-BE49-F238E27FC236}">
                <a16:creationId xmlns:a16="http://schemas.microsoft.com/office/drawing/2014/main" id="{6F3F0967-2CF6-B849-899C-02EE919B9FF1}"/>
              </a:ext>
            </a:extLst>
          </p:cNvPr>
          <p:cNvSpPr/>
          <p:nvPr/>
        </p:nvSpPr>
        <p:spPr>
          <a:xfrm>
            <a:off x="6465942" y="2597178"/>
            <a:ext cx="360000" cy="540000"/>
          </a:xfrm>
          <a:custGeom>
            <a:avLst/>
            <a:gdLst>
              <a:gd name="connsiteX0" fmla="*/ 420927 w 411480"/>
              <a:gd name="connsiteY0" fmla="*/ 210312 h 594360"/>
              <a:gd name="connsiteX1" fmla="*/ 210614 w 411480"/>
              <a:gd name="connsiteY1" fmla="*/ 0 h 594360"/>
              <a:gd name="connsiteX2" fmla="*/ 302 w 411480"/>
              <a:gd name="connsiteY2" fmla="*/ 210312 h 594360"/>
              <a:gd name="connsiteX3" fmla="*/ 73454 w 411480"/>
              <a:gd name="connsiteY3" fmla="*/ 402336 h 594360"/>
              <a:gd name="connsiteX4" fmla="*/ 210614 w 411480"/>
              <a:gd name="connsiteY4" fmla="*/ 612648 h 594360"/>
              <a:gd name="connsiteX5" fmla="*/ 347775 w 411480"/>
              <a:gd name="connsiteY5" fmla="*/ 402336 h 594360"/>
              <a:gd name="connsiteX6" fmla="*/ 420927 w 411480"/>
              <a:gd name="connsiteY6" fmla="*/ 210312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480" h="594360">
                <a:moveTo>
                  <a:pt x="420927" y="210312"/>
                </a:moveTo>
                <a:cubicBezTo>
                  <a:pt x="420927" y="96012"/>
                  <a:pt x="324915" y="0"/>
                  <a:pt x="210614" y="0"/>
                </a:cubicBezTo>
                <a:cubicBezTo>
                  <a:pt x="96314" y="0"/>
                  <a:pt x="302" y="96012"/>
                  <a:pt x="302" y="210312"/>
                </a:cubicBezTo>
                <a:cubicBezTo>
                  <a:pt x="302" y="210312"/>
                  <a:pt x="-8842" y="283464"/>
                  <a:pt x="73454" y="402336"/>
                </a:cubicBezTo>
                <a:cubicBezTo>
                  <a:pt x="110030" y="457200"/>
                  <a:pt x="210614" y="612648"/>
                  <a:pt x="210614" y="612648"/>
                </a:cubicBezTo>
                <a:cubicBezTo>
                  <a:pt x="210614" y="612648"/>
                  <a:pt x="311199" y="452628"/>
                  <a:pt x="347775" y="402336"/>
                </a:cubicBezTo>
                <a:cubicBezTo>
                  <a:pt x="430071" y="283464"/>
                  <a:pt x="420927" y="210312"/>
                  <a:pt x="420927" y="210312"/>
                </a:cubicBezTo>
                <a:close/>
              </a:path>
            </a:pathLst>
          </a:custGeom>
          <a:solidFill>
            <a:srgbClr val="00B0F0"/>
          </a:solidFill>
          <a:ln w="33338" cap="flat">
            <a:noFill/>
            <a:prstDash val="solid"/>
            <a:miter/>
          </a:ln>
          <a:effectLst>
            <a:glow rad="63500">
              <a:srgbClr val="00B0F0">
                <a:alpha val="12000"/>
              </a:srgbClr>
            </a:glow>
          </a:effectLst>
        </p:spPr>
        <p:txBody>
          <a:bodyPr rtlCol="0" anchor="ctr"/>
          <a:lstStyle/>
          <a:p>
            <a:endParaRPr lang="en-ID">
              <a:solidFill>
                <a:prstClr val="black"/>
              </a:solidFill>
              <a:latin typeface="Calibri" panose="020F0502020204030204"/>
            </a:endParaRPr>
          </a:p>
        </p:txBody>
      </p:sp>
      <p:sp>
        <p:nvSpPr>
          <p:cNvPr id="2448" name="Freeform: Shape 1146">
            <a:extLst>
              <a:ext uri="{FF2B5EF4-FFF2-40B4-BE49-F238E27FC236}">
                <a16:creationId xmlns:a16="http://schemas.microsoft.com/office/drawing/2014/main" id="{EE3CE299-7E51-BC4B-B131-A22454A231CB}"/>
              </a:ext>
            </a:extLst>
          </p:cNvPr>
          <p:cNvSpPr/>
          <p:nvPr/>
        </p:nvSpPr>
        <p:spPr>
          <a:xfrm>
            <a:off x="6525681" y="2656614"/>
            <a:ext cx="216000" cy="216000"/>
          </a:xfrm>
          <a:custGeom>
            <a:avLst/>
            <a:gdLst>
              <a:gd name="connsiteX0" fmla="*/ 150876 w 274320"/>
              <a:gd name="connsiteY0" fmla="*/ 0 h 274320"/>
              <a:gd name="connsiteX1" fmla="*/ 0 w 274320"/>
              <a:gd name="connsiteY1" fmla="*/ 150876 h 274320"/>
              <a:gd name="connsiteX2" fmla="*/ 150876 w 274320"/>
              <a:gd name="connsiteY2" fmla="*/ 301752 h 274320"/>
              <a:gd name="connsiteX3" fmla="*/ 301752 w 274320"/>
              <a:gd name="connsiteY3" fmla="*/ 150876 h 274320"/>
              <a:gd name="connsiteX4" fmla="*/ 150876 w 274320"/>
              <a:gd name="connsiteY4" fmla="*/ 0 h 27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 h="274320">
                <a:moveTo>
                  <a:pt x="150876" y="0"/>
                </a:moveTo>
                <a:cubicBezTo>
                  <a:pt x="64008" y="0"/>
                  <a:pt x="0" y="68580"/>
                  <a:pt x="0" y="150876"/>
                </a:cubicBezTo>
                <a:cubicBezTo>
                  <a:pt x="0" y="237744"/>
                  <a:pt x="68580" y="301752"/>
                  <a:pt x="150876" y="301752"/>
                </a:cubicBezTo>
                <a:cubicBezTo>
                  <a:pt x="237744" y="301752"/>
                  <a:pt x="301752" y="233172"/>
                  <a:pt x="301752" y="150876"/>
                </a:cubicBezTo>
                <a:cubicBezTo>
                  <a:pt x="306324" y="68580"/>
                  <a:pt x="237744" y="0"/>
                  <a:pt x="150876" y="0"/>
                </a:cubicBezTo>
                <a:close/>
              </a:path>
            </a:pathLst>
          </a:custGeom>
          <a:solidFill>
            <a:sysClr val="window" lastClr="FFFFFF"/>
          </a:solidFill>
          <a:ln w="12700" cap="flat" cmpd="sng" algn="ctr">
            <a:noFill/>
            <a:prstDash val="solid"/>
            <a:miter lim="800000"/>
          </a:ln>
          <a:effectLst>
            <a:outerShdw blurRad="635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49" name="Freeform: Shape 1145">
            <a:extLst>
              <a:ext uri="{FF2B5EF4-FFF2-40B4-BE49-F238E27FC236}">
                <a16:creationId xmlns:a16="http://schemas.microsoft.com/office/drawing/2014/main" id="{FD03C970-9EE5-AF43-999D-DF98025CD1F5}"/>
              </a:ext>
            </a:extLst>
          </p:cNvPr>
          <p:cNvSpPr/>
          <p:nvPr/>
        </p:nvSpPr>
        <p:spPr>
          <a:xfrm>
            <a:off x="4535538" y="2613598"/>
            <a:ext cx="360000" cy="540000"/>
          </a:xfrm>
          <a:custGeom>
            <a:avLst/>
            <a:gdLst>
              <a:gd name="connsiteX0" fmla="*/ 420927 w 411480"/>
              <a:gd name="connsiteY0" fmla="*/ 210312 h 594360"/>
              <a:gd name="connsiteX1" fmla="*/ 210614 w 411480"/>
              <a:gd name="connsiteY1" fmla="*/ 0 h 594360"/>
              <a:gd name="connsiteX2" fmla="*/ 302 w 411480"/>
              <a:gd name="connsiteY2" fmla="*/ 210312 h 594360"/>
              <a:gd name="connsiteX3" fmla="*/ 73454 w 411480"/>
              <a:gd name="connsiteY3" fmla="*/ 402336 h 594360"/>
              <a:gd name="connsiteX4" fmla="*/ 210614 w 411480"/>
              <a:gd name="connsiteY4" fmla="*/ 612648 h 594360"/>
              <a:gd name="connsiteX5" fmla="*/ 347775 w 411480"/>
              <a:gd name="connsiteY5" fmla="*/ 402336 h 594360"/>
              <a:gd name="connsiteX6" fmla="*/ 420927 w 411480"/>
              <a:gd name="connsiteY6" fmla="*/ 210312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480" h="594360">
                <a:moveTo>
                  <a:pt x="420927" y="210312"/>
                </a:moveTo>
                <a:cubicBezTo>
                  <a:pt x="420927" y="96012"/>
                  <a:pt x="324915" y="0"/>
                  <a:pt x="210614" y="0"/>
                </a:cubicBezTo>
                <a:cubicBezTo>
                  <a:pt x="96314" y="0"/>
                  <a:pt x="302" y="96012"/>
                  <a:pt x="302" y="210312"/>
                </a:cubicBezTo>
                <a:cubicBezTo>
                  <a:pt x="302" y="210312"/>
                  <a:pt x="-8842" y="283464"/>
                  <a:pt x="73454" y="402336"/>
                </a:cubicBezTo>
                <a:cubicBezTo>
                  <a:pt x="110030" y="457200"/>
                  <a:pt x="210614" y="612648"/>
                  <a:pt x="210614" y="612648"/>
                </a:cubicBezTo>
                <a:cubicBezTo>
                  <a:pt x="210614" y="612648"/>
                  <a:pt x="311199" y="452628"/>
                  <a:pt x="347775" y="402336"/>
                </a:cubicBezTo>
                <a:cubicBezTo>
                  <a:pt x="430071" y="283464"/>
                  <a:pt x="420927" y="210312"/>
                  <a:pt x="420927" y="210312"/>
                </a:cubicBezTo>
                <a:close/>
              </a:path>
            </a:pathLst>
          </a:custGeom>
          <a:solidFill>
            <a:srgbClr val="00B0F0"/>
          </a:solidFill>
          <a:ln w="33338" cap="flat">
            <a:noFill/>
            <a:prstDash val="solid"/>
            <a:miter/>
          </a:ln>
          <a:effectLst>
            <a:glow rad="63500">
              <a:srgbClr val="00B0F0">
                <a:alpha val="12000"/>
              </a:srgbClr>
            </a:glow>
          </a:effectLst>
        </p:spPr>
        <p:txBody>
          <a:bodyPr rtlCol="0" anchor="ctr"/>
          <a:lstStyle/>
          <a:p>
            <a:endParaRPr lang="en-ID">
              <a:solidFill>
                <a:prstClr val="black"/>
              </a:solidFill>
              <a:latin typeface="Calibri" panose="020F0502020204030204"/>
            </a:endParaRPr>
          </a:p>
        </p:txBody>
      </p:sp>
      <p:sp>
        <p:nvSpPr>
          <p:cNvPr id="2450" name="Freeform: Shape 1146">
            <a:extLst>
              <a:ext uri="{FF2B5EF4-FFF2-40B4-BE49-F238E27FC236}">
                <a16:creationId xmlns:a16="http://schemas.microsoft.com/office/drawing/2014/main" id="{6F05865F-2463-BA44-A7B3-E7F3C3843632}"/>
              </a:ext>
            </a:extLst>
          </p:cNvPr>
          <p:cNvSpPr/>
          <p:nvPr/>
        </p:nvSpPr>
        <p:spPr>
          <a:xfrm>
            <a:off x="4595277" y="2673034"/>
            <a:ext cx="216000" cy="216000"/>
          </a:xfrm>
          <a:custGeom>
            <a:avLst/>
            <a:gdLst>
              <a:gd name="connsiteX0" fmla="*/ 150876 w 274320"/>
              <a:gd name="connsiteY0" fmla="*/ 0 h 274320"/>
              <a:gd name="connsiteX1" fmla="*/ 0 w 274320"/>
              <a:gd name="connsiteY1" fmla="*/ 150876 h 274320"/>
              <a:gd name="connsiteX2" fmla="*/ 150876 w 274320"/>
              <a:gd name="connsiteY2" fmla="*/ 301752 h 274320"/>
              <a:gd name="connsiteX3" fmla="*/ 301752 w 274320"/>
              <a:gd name="connsiteY3" fmla="*/ 150876 h 274320"/>
              <a:gd name="connsiteX4" fmla="*/ 150876 w 274320"/>
              <a:gd name="connsiteY4" fmla="*/ 0 h 27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 h="274320">
                <a:moveTo>
                  <a:pt x="150876" y="0"/>
                </a:moveTo>
                <a:cubicBezTo>
                  <a:pt x="64008" y="0"/>
                  <a:pt x="0" y="68580"/>
                  <a:pt x="0" y="150876"/>
                </a:cubicBezTo>
                <a:cubicBezTo>
                  <a:pt x="0" y="237744"/>
                  <a:pt x="68580" y="301752"/>
                  <a:pt x="150876" y="301752"/>
                </a:cubicBezTo>
                <a:cubicBezTo>
                  <a:pt x="237744" y="301752"/>
                  <a:pt x="301752" y="233172"/>
                  <a:pt x="301752" y="150876"/>
                </a:cubicBezTo>
                <a:cubicBezTo>
                  <a:pt x="306324" y="68580"/>
                  <a:pt x="237744" y="0"/>
                  <a:pt x="150876" y="0"/>
                </a:cubicBezTo>
                <a:close/>
              </a:path>
            </a:pathLst>
          </a:custGeom>
          <a:solidFill>
            <a:sysClr val="window" lastClr="FFFFFF"/>
          </a:solidFill>
          <a:ln w="12700" cap="flat" cmpd="sng" algn="ctr">
            <a:noFill/>
            <a:prstDash val="solid"/>
            <a:miter lim="800000"/>
          </a:ln>
          <a:effectLst>
            <a:outerShdw blurRad="635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51" name="Freeform: Shape 1148">
            <a:extLst>
              <a:ext uri="{FF2B5EF4-FFF2-40B4-BE49-F238E27FC236}">
                <a16:creationId xmlns:a16="http://schemas.microsoft.com/office/drawing/2014/main" id="{3FFEB027-FD00-4B40-9E18-520DEFDE3C0B}"/>
              </a:ext>
            </a:extLst>
          </p:cNvPr>
          <p:cNvSpPr/>
          <p:nvPr/>
        </p:nvSpPr>
        <p:spPr>
          <a:xfrm>
            <a:off x="4597659" y="3569708"/>
            <a:ext cx="411480" cy="594360"/>
          </a:xfrm>
          <a:custGeom>
            <a:avLst/>
            <a:gdLst>
              <a:gd name="connsiteX0" fmla="*/ 420927 w 411480"/>
              <a:gd name="connsiteY0" fmla="*/ 210312 h 594360"/>
              <a:gd name="connsiteX1" fmla="*/ 210614 w 411480"/>
              <a:gd name="connsiteY1" fmla="*/ 0 h 594360"/>
              <a:gd name="connsiteX2" fmla="*/ 302 w 411480"/>
              <a:gd name="connsiteY2" fmla="*/ 210312 h 594360"/>
              <a:gd name="connsiteX3" fmla="*/ 73454 w 411480"/>
              <a:gd name="connsiteY3" fmla="*/ 402336 h 594360"/>
              <a:gd name="connsiteX4" fmla="*/ 210614 w 411480"/>
              <a:gd name="connsiteY4" fmla="*/ 612648 h 594360"/>
              <a:gd name="connsiteX5" fmla="*/ 347775 w 411480"/>
              <a:gd name="connsiteY5" fmla="*/ 402336 h 594360"/>
              <a:gd name="connsiteX6" fmla="*/ 420927 w 411480"/>
              <a:gd name="connsiteY6" fmla="*/ 210312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480" h="594360">
                <a:moveTo>
                  <a:pt x="420927" y="210312"/>
                </a:moveTo>
                <a:cubicBezTo>
                  <a:pt x="420927" y="96012"/>
                  <a:pt x="324915" y="0"/>
                  <a:pt x="210614" y="0"/>
                </a:cubicBezTo>
                <a:cubicBezTo>
                  <a:pt x="96314" y="0"/>
                  <a:pt x="302" y="96012"/>
                  <a:pt x="302" y="210312"/>
                </a:cubicBezTo>
                <a:cubicBezTo>
                  <a:pt x="302" y="210312"/>
                  <a:pt x="-8842" y="283464"/>
                  <a:pt x="73454" y="402336"/>
                </a:cubicBezTo>
                <a:cubicBezTo>
                  <a:pt x="110030" y="457200"/>
                  <a:pt x="210614" y="612648"/>
                  <a:pt x="210614" y="612648"/>
                </a:cubicBezTo>
                <a:cubicBezTo>
                  <a:pt x="210614" y="612648"/>
                  <a:pt x="311199" y="452628"/>
                  <a:pt x="347775" y="402336"/>
                </a:cubicBezTo>
                <a:cubicBezTo>
                  <a:pt x="430071" y="283464"/>
                  <a:pt x="420927" y="210312"/>
                  <a:pt x="420927" y="210312"/>
                </a:cubicBezTo>
                <a:close/>
              </a:path>
            </a:pathLst>
          </a:custGeom>
          <a:solidFill>
            <a:srgbClr val="00B0F0"/>
          </a:solidFill>
          <a:ln w="33338" cap="flat">
            <a:noFill/>
            <a:prstDash val="solid"/>
            <a:miter/>
          </a:ln>
          <a:effectLst>
            <a:glow rad="63500">
              <a:srgbClr val="00B0F0">
                <a:alpha val="12000"/>
              </a:srgbClr>
            </a:glow>
          </a:effectLst>
        </p:spPr>
        <p:txBody>
          <a:bodyPr rtlCol="0" anchor="ctr"/>
          <a:lstStyle/>
          <a:p>
            <a:endParaRPr lang="en-ID">
              <a:solidFill>
                <a:prstClr val="black"/>
              </a:solidFill>
              <a:latin typeface="Calibri" panose="020F0502020204030204"/>
            </a:endParaRPr>
          </a:p>
        </p:txBody>
      </p:sp>
      <p:sp>
        <p:nvSpPr>
          <p:cNvPr id="2452" name="Freeform: Shape 1149">
            <a:extLst>
              <a:ext uri="{FF2B5EF4-FFF2-40B4-BE49-F238E27FC236}">
                <a16:creationId xmlns:a16="http://schemas.microsoft.com/office/drawing/2014/main" id="{827FFE6C-3377-3C42-9A26-360BB932AA00}"/>
              </a:ext>
            </a:extLst>
          </p:cNvPr>
          <p:cNvSpPr/>
          <p:nvPr/>
        </p:nvSpPr>
        <p:spPr>
          <a:xfrm>
            <a:off x="4657398" y="3629144"/>
            <a:ext cx="274320" cy="274320"/>
          </a:xfrm>
          <a:custGeom>
            <a:avLst/>
            <a:gdLst>
              <a:gd name="connsiteX0" fmla="*/ 150876 w 274320"/>
              <a:gd name="connsiteY0" fmla="*/ 0 h 274320"/>
              <a:gd name="connsiteX1" fmla="*/ 0 w 274320"/>
              <a:gd name="connsiteY1" fmla="*/ 150876 h 274320"/>
              <a:gd name="connsiteX2" fmla="*/ 150876 w 274320"/>
              <a:gd name="connsiteY2" fmla="*/ 301752 h 274320"/>
              <a:gd name="connsiteX3" fmla="*/ 301752 w 274320"/>
              <a:gd name="connsiteY3" fmla="*/ 150876 h 274320"/>
              <a:gd name="connsiteX4" fmla="*/ 150876 w 274320"/>
              <a:gd name="connsiteY4" fmla="*/ 0 h 27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 h="274320">
                <a:moveTo>
                  <a:pt x="150876" y="0"/>
                </a:moveTo>
                <a:cubicBezTo>
                  <a:pt x="64008" y="0"/>
                  <a:pt x="0" y="68580"/>
                  <a:pt x="0" y="150876"/>
                </a:cubicBezTo>
                <a:cubicBezTo>
                  <a:pt x="0" y="237744"/>
                  <a:pt x="68580" y="301752"/>
                  <a:pt x="150876" y="301752"/>
                </a:cubicBezTo>
                <a:cubicBezTo>
                  <a:pt x="237744" y="301752"/>
                  <a:pt x="301752" y="233172"/>
                  <a:pt x="301752" y="150876"/>
                </a:cubicBezTo>
                <a:cubicBezTo>
                  <a:pt x="306324" y="68580"/>
                  <a:pt x="237744" y="0"/>
                  <a:pt x="150876" y="0"/>
                </a:cubicBezTo>
                <a:close/>
              </a:path>
            </a:pathLst>
          </a:custGeom>
          <a:solidFill>
            <a:sysClr val="window" lastClr="FFFFFF"/>
          </a:solidFill>
          <a:ln w="12700" cap="flat" cmpd="sng" algn="ctr">
            <a:noFill/>
            <a:prstDash val="solid"/>
            <a:miter lim="800000"/>
          </a:ln>
          <a:effectLst>
            <a:outerShdw blurRad="635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53" name="Freeform: Shape 1145">
            <a:extLst>
              <a:ext uri="{FF2B5EF4-FFF2-40B4-BE49-F238E27FC236}">
                <a16:creationId xmlns:a16="http://schemas.microsoft.com/office/drawing/2014/main" id="{E983A0BE-97FE-9942-B656-16764D71C828}"/>
              </a:ext>
            </a:extLst>
          </p:cNvPr>
          <p:cNvSpPr/>
          <p:nvPr/>
        </p:nvSpPr>
        <p:spPr>
          <a:xfrm>
            <a:off x="5056904" y="2878292"/>
            <a:ext cx="360000" cy="540000"/>
          </a:xfrm>
          <a:custGeom>
            <a:avLst/>
            <a:gdLst>
              <a:gd name="connsiteX0" fmla="*/ 420927 w 411480"/>
              <a:gd name="connsiteY0" fmla="*/ 210312 h 594360"/>
              <a:gd name="connsiteX1" fmla="*/ 210614 w 411480"/>
              <a:gd name="connsiteY1" fmla="*/ 0 h 594360"/>
              <a:gd name="connsiteX2" fmla="*/ 302 w 411480"/>
              <a:gd name="connsiteY2" fmla="*/ 210312 h 594360"/>
              <a:gd name="connsiteX3" fmla="*/ 73454 w 411480"/>
              <a:gd name="connsiteY3" fmla="*/ 402336 h 594360"/>
              <a:gd name="connsiteX4" fmla="*/ 210614 w 411480"/>
              <a:gd name="connsiteY4" fmla="*/ 612648 h 594360"/>
              <a:gd name="connsiteX5" fmla="*/ 347775 w 411480"/>
              <a:gd name="connsiteY5" fmla="*/ 402336 h 594360"/>
              <a:gd name="connsiteX6" fmla="*/ 420927 w 411480"/>
              <a:gd name="connsiteY6" fmla="*/ 210312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480" h="594360">
                <a:moveTo>
                  <a:pt x="420927" y="210312"/>
                </a:moveTo>
                <a:cubicBezTo>
                  <a:pt x="420927" y="96012"/>
                  <a:pt x="324915" y="0"/>
                  <a:pt x="210614" y="0"/>
                </a:cubicBezTo>
                <a:cubicBezTo>
                  <a:pt x="96314" y="0"/>
                  <a:pt x="302" y="96012"/>
                  <a:pt x="302" y="210312"/>
                </a:cubicBezTo>
                <a:cubicBezTo>
                  <a:pt x="302" y="210312"/>
                  <a:pt x="-8842" y="283464"/>
                  <a:pt x="73454" y="402336"/>
                </a:cubicBezTo>
                <a:cubicBezTo>
                  <a:pt x="110030" y="457200"/>
                  <a:pt x="210614" y="612648"/>
                  <a:pt x="210614" y="612648"/>
                </a:cubicBezTo>
                <a:cubicBezTo>
                  <a:pt x="210614" y="612648"/>
                  <a:pt x="311199" y="452628"/>
                  <a:pt x="347775" y="402336"/>
                </a:cubicBezTo>
                <a:cubicBezTo>
                  <a:pt x="430071" y="283464"/>
                  <a:pt x="420927" y="210312"/>
                  <a:pt x="420927" y="210312"/>
                </a:cubicBezTo>
                <a:close/>
              </a:path>
            </a:pathLst>
          </a:custGeom>
          <a:solidFill>
            <a:srgbClr val="00B0F0"/>
          </a:solidFill>
          <a:ln w="33338" cap="flat">
            <a:noFill/>
            <a:prstDash val="solid"/>
            <a:miter/>
          </a:ln>
          <a:effectLst>
            <a:glow rad="63500">
              <a:srgbClr val="00B0F0">
                <a:alpha val="12000"/>
              </a:srgbClr>
            </a:glow>
          </a:effectLst>
        </p:spPr>
        <p:txBody>
          <a:bodyPr rtlCol="0" anchor="ctr"/>
          <a:lstStyle/>
          <a:p>
            <a:endParaRPr lang="en-ID">
              <a:solidFill>
                <a:prstClr val="black"/>
              </a:solidFill>
              <a:latin typeface="Calibri" panose="020F0502020204030204"/>
            </a:endParaRPr>
          </a:p>
        </p:txBody>
      </p:sp>
      <p:sp>
        <p:nvSpPr>
          <p:cNvPr id="2454" name="Freeform: Shape 1146">
            <a:extLst>
              <a:ext uri="{FF2B5EF4-FFF2-40B4-BE49-F238E27FC236}">
                <a16:creationId xmlns:a16="http://schemas.microsoft.com/office/drawing/2014/main" id="{BE7FEED3-7E54-1743-B174-D548CC2FA48B}"/>
              </a:ext>
            </a:extLst>
          </p:cNvPr>
          <p:cNvSpPr/>
          <p:nvPr/>
        </p:nvSpPr>
        <p:spPr>
          <a:xfrm>
            <a:off x="5116643" y="2937728"/>
            <a:ext cx="216000" cy="216000"/>
          </a:xfrm>
          <a:custGeom>
            <a:avLst/>
            <a:gdLst>
              <a:gd name="connsiteX0" fmla="*/ 150876 w 274320"/>
              <a:gd name="connsiteY0" fmla="*/ 0 h 274320"/>
              <a:gd name="connsiteX1" fmla="*/ 0 w 274320"/>
              <a:gd name="connsiteY1" fmla="*/ 150876 h 274320"/>
              <a:gd name="connsiteX2" fmla="*/ 150876 w 274320"/>
              <a:gd name="connsiteY2" fmla="*/ 301752 h 274320"/>
              <a:gd name="connsiteX3" fmla="*/ 301752 w 274320"/>
              <a:gd name="connsiteY3" fmla="*/ 150876 h 274320"/>
              <a:gd name="connsiteX4" fmla="*/ 150876 w 274320"/>
              <a:gd name="connsiteY4" fmla="*/ 0 h 27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 h="274320">
                <a:moveTo>
                  <a:pt x="150876" y="0"/>
                </a:moveTo>
                <a:cubicBezTo>
                  <a:pt x="64008" y="0"/>
                  <a:pt x="0" y="68580"/>
                  <a:pt x="0" y="150876"/>
                </a:cubicBezTo>
                <a:cubicBezTo>
                  <a:pt x="0" y="237744"/>
                  <a:pt x="68580" y="301752"/>
                  <a:pt x="150876" y="301752"/>
                </a:cubicBezTo>
                <a:cubicBezTo>
                  <a:pt x="237744" y="301752"/>
                  <a:pt x="301752" y="233172"/>
                  <a:pt x="301752" y="150876"/>
                </a:cubicBezTo>
                <a:cubicBezTo>
                  <a:pt x="306324" y="68580"/>
                  <a:pt x="237744" y="0"/>
                  <a:pt x="150876" y="0"/>
                </a:cubicBezTo>
                <a:close/>
              </a:path>
            </a:pathLst>
          </a:custGeom>
          <a:solidFill>
            <a:sysClr val="window" lastClr="FFFFFF"/>
          </a:solidFill>
          <a:ln w="12700" cap="flat" cmpd="sng" algn="ctr">
            <a:noFill/>
            <a:prstDash val="solid"/>
            <a:miter lim="800000"/>
          </a:ln>
          <a:effectLst>
            <a:outerShdw blurRad="635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55" name="Rectangle 2454">
            <a:extLst>
              <a:ext uri="{FF2B5EF4-FFF2-40B4-BE49-F238E27FC236}">
                <a16:creationId xmlns:a16="http://schemas.microsoft.com/office/drawing/2014/main" id="{A8D05603-E2AC-0540-A9E5-B9B5443EBE5B}"/>
              </a:ext>
            </a:extLst>
          </p:cNvPr>
          <p:cNvSpPr/>
          <p:nvPr/>
        </p:nvSpPr>
        <p:spPr>
          <a:xfrm>
            <a:off x="217782" y="783480"/>
            <a:ext cx="11779455" cy="5604846"/>
          </a:xfrm>
          <a:prstGeom prst="rect">
            <a:avLst/>
          </a:prstGeom>
          <a:solidFill>
            <a:srgbClr val="CECDBE">
              <a:alpha val="39000"/>
            </a:srgbClr>
          </a:solidFill>
          <a:ln w="12700" cap="flat" cmpd="sng" algn="ctr">
            <a:noFill/>
            <a:prstDash val="solid"/>
            <a:miter lim="800000"/>
          </a:ln>
          <a:effectLst>
            <a:outerShdw blurRad="635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2456" name="Picture 1" descr="page1image54592528">
            <a:extLst>
              <a:ext uri="{FF2B5EF4-FFF2-40B4-BE49-F238E27FC236}">
                <a16:creationId xmlns:a16="http://schemas.microsoft.com/office/drawing/2014/main" id="{7270836D-3A48-D546-A56B-16EAE273298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758347" y="759441"/>
            <a:ext cx="2916881" cy="1854157"/>
          </a:xfrm>
          <a:prstGeom prst="rect">
            <a:avLst/>
          </a:prstGeom>
          <a:ln>
            <a:noFill/>
          </a:ln>
          <a:effectLst>
            <a:outerShdw blurRad="50800" dist="38100" dir="2700000" algn="tl" rotWithShape="0">
              <a:prstClr val="black">
                <a:alpha val="40000"/>
              </a:prstClr>
            </a:outerShdw>
            <a:softEdge rad="112500"/>
          </a:effectLst>
          <a:extLst>
            <a:ext uri="{909E8E84-426E-40DD-AFC4-6F175D3DCCD1}">
              <a14:hiddenFill xmlns:a14="http://schemas.microsoft.com/office/drawing/2010/main">
                <a:solidFill>
                  <a:srgbClr val="FFFFFF"/>
                </a:solidFill>
              </a14:hiddenFill>
            </a:ext>
          </a:extLst>
        </p:spPr>
      </p:pic>
      <p:pic>
        <p:nvPicPr>
          <p:cNvPr id="2458" name="Picture 2" descr="History - Dairy Industries Jamaica Limited">
            <a:extLst>
              <a:ext uri="{FF2B5EF4-FFF2-40B4-BE49-F238E27FC236}">
                <a16:creationId xmlns:a16="http://schemas.microsoft.com/office/drawing/2014/main" id="{B339B8AE-540E-904F-BA43-A4773443FD7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93827" y="4367782"/>
            <a:ext cx="4137793" cy="1933426"/>
          </a:xfrm>
          <a:prstGeom prst="rect">
            <a:avLst/>
          </a:prstGeom>
          <a:ln>
            <a:noFill/>
          </a:ln>
          <a:effectLst>
            <a:outerShdw blurRad="50800" dist="38100" dir="2700000" algn="tl" rotWithShape="0">
              <a:prstClr val="black">
                <a:alpha val="40000"/>
              </a:prstClr>
            </a:outerShdw>
            <a:softEdge rad="112500"/>
          </a:effectLst>
          <a:extLst>
            <a:ext uri="{909E8E84-426E-40DD-AFC4-6F175D3DCCD1}">
              <a14:hiddenFill xmlns:a14="http://schemas.microsoft.com/office/drawing/2010/main">
                <a:solidFill>
                  <a:srgbClr val="FFFFFF"/>
                </a:solidFill>
              </a14:hiddenFill>
            </a:ext>
          </a:extLst>
        </p:spPr>
      </p:pic>
      <p:pic>
        <p:nvPicPr>
          <p:cNvPr id="2460" name="Picture 4" descr="Hounslow Post Harvest and Packaging Facility - Food Processing Technology">
            <a:extLst>
              <a:ext uri="{FF2B5EF4-FFF2-40B4-BE49-F238E27FC236}">
                <a16:creationId xmlns:a16="http://schemas.microsoft.com/office/drawing/2014/main" id="{3A19307A-137B-B44D-9EFC-65C7675AF37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8565" y="3231242"/>
            <a:ext cx="3081119" cy="2045863"/>
          </a:xfrm>
          <a:prstGeom prst="rect">
            <a:avLst/>
          </a:prstGeom>
          <a:ln>
            <a:noFill/>
          </a:ln>
          <a:effectLst>
            <a:outerShdw blurRad="50800" dist="38100" dir="2700000" algn="tl" rotWithShape="0">
              <a:prstClr val="black">
                <a:alpha val="40000"/>
              </a:prstClr>
            </a:outerShdw>
            <a:softEdge rad="112500"/>
          </a:effectLst>
          <a:extLst>
            <a:ext uri="{909E8E84-426E-40DD-AFC4-6F175D3DCCD1}">
              <a14:hiddenFill xmlns:a14="http://schemas.microsoft.com/office/drawing/2010/main">
                <a:solidFill>
                  <a:srgbClr val="FFFFFF"/>
                </a:solidFill>
              </a14:hiddenFill>
            </a:ext>
          </a:extLst>
        </p:spPr>
      </p:pic>
      <p:pic>
        <p:nvPicPr>
          <p:cNvPr id="2461" name="Picture 2460">
            <a:extLst>
              <a:ext uri="{FF2B5EF4-FFF2-40B4-BE49-F238E27FC236}">
                <a16:creationId xmlns:a16="http://schemas.microsoft.com/office/drawing/2014/main" id="{E02923FB-C3E3-CD4E-850D-69B56A9DF22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87801" y="888234"/>
            <a:ext cx="456889" cy="456889"/>
          </a:xfrm>
          <a:prstGeom prst="rect">
            <a:avLst/>
          </a:prstGeom>
        </p:spPr>
      </p:pic>
      <p:pic>
        <p:nvPicPr>
          <p:cNvPr id="2462" name="Picture 2461">
            <a:extLst>
              <a:ext uri="{FF2B5EF4-FFF2-40B4-BE49-F238E27FC236}">
                <a16:creationId xmlns:a16="http://schemas.microsoft.com/office/drawing/2014/main" id="{62546B05-8A43-6A41-82B7-8E2E29501E3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14351" y="3368351"/>
            <a:ext cx="456889" cy="456889"/>
          </a:xfrm>
          <a:prstGeom prst="rect">
            <a:avLst/>
          </a:prstGeom>
        </p:spPr>
      </p:pic>
      <p:pic>
        <p:nvPicPr>
          <p:cNvPr id="2464" name="Picture 8" descr="GraceKennedy Foods&amp;#39; La Fe Ready to Expand Its Operations In The US - Abasto">
            <a:extLst>
              <a:ext uri="{FF2B5EF4-FFF2-40B4-BE49-F238E27FC236}">
                <a16:creationId xmlns:a16="http://schemas.microsoft.com/office/drawing/2014/main" id="{C4BCFD53-71E8-4546-9AEB-294E51832D93}"/>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881572" y="4104586"/>
            <a:ext cx="3866851" cy="1933426"/>
          </a:xfrm>
          <a:prstGeom prst="rect">
            <a:avLst/>
          </a:prstGeom>
          <a:ln>
            <a:noFill/>
          </a:ln>
          <a:effectLst>
            <a:outerShdw blurRad="50800" dist="38100" dir="2700000" algn="tl" rotWithShape="0">
              <a:prstClr val="black">
                <a:alpha val="40000"/>
              </a:prstClr>
            </a:outerShdw>
            <a:softEdge rad="112500"/>
          </a:effectLst>
          <a:extLst>
            <a:ext uri="{909E8E84-426E-40DD-AFC4-6F175D3DCCD1}">
              <a14:hiddenFill xmlns:a14="http://schemas.microsoft.com/office/drawing/2010/main">
                <a:solidFill>
                  <a:srgbClr val="FFFFFF"/>
                </a:solidFill>
              </a14:hiddenFill>
            </a:ext>
          </a:extLst>
        </p:spPr>
      </p:pic>
      <p:pic>
        <p:nvPicPr>
          <p:cNvPr id="2465" name="Picture 2464">
            <a:extLst>
              <a:ext uri="{FF2B5EF4-FFF2-40B4-BE49-F238E27FC236}">
                <a16:creationId xmlns:a16="http://schemas.microsoft.com/office/drawing/2014/main" id="{06FCC6A6-D218-4C4B-8B15-F8F7B146A78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75397" y="4187697"/>
            <a:ext cx="456889" cy="456889"/>
          </a:xfrm>
          <a:prstGeom prst="rect">
            <a:avLst/>
          </a:prstGeom>
        </p:spPr>
      </p:pic>
      <p:pic>
        <p:nvPicPr>
          <p:cNvPr id="2466" name="Picture 10" descr="Grace Kennedy Distribution Centre, Central Village, Saint Catherine(+1  876-922-3440)">
            <a:extLst>
              <a:ext uri="{FF2B5EF4-FFF2-40B4-BE49-F238E27FC236}">
                <a16:creationId xmlns:a16="http://schemas.microsoft.com/office/drawing/2014/main" id="{98C8B650-5BE3-FE49-A07A-39F675708E5B}"/>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91014" y="2708708"/>
            <a:ext cx="2422126" cy="962795"/>
          </a:xfrm>
          <a:prstGeom prst="rect">
            <a:avLst/>
          </a:prstGeom>
          <a:ln>
            <a:noFill/>
          </a:ln>
          <a:effectLst>
            <a:outerShdw blurRad="50800" dist="38100" dir="2700000" algn="tl" rotWithShape="0">
              <a:prstClr val="black">
                <a:alpha val="40000"/>
              </a:prstClr>
            </a:outerShdw>
            <a:softEdge rad="112500"/>
          </a:effectLst>
          <a:extLst>
            <a:ext uri="{909E8E84-426E-40DD-AFC4-6F175D3DCCD1}">
              <a14:hiddenFill xmlns:a14="http://schemas.microsoft.com/office/drawing/2010/main">
                <a:solidFill>
                  <a:srgbClr val="FFFFFF"/>
                </a:solidFill>
              </a14:hiddenFill>
            </a:ext>
          </a:extLst>
        </p:spPr>
      </p:pic>
      <p:cxnSp>
        <p:nvCxnSpPr>
          <p:cNvPr id="2467" name="Straight Connector 2466">
            <a:extLst>
              <a:ext uri="{FF2B5EF4-FFF2-40B4-BE49-F238E27FC236}">
                <a16:creationId xmlns:a16="http://schemas.microsoft.com/office/drawing/2014/main" id="{5CF5047F-93AF-B04C-BDDF-2650439B1BD5}"/>
              </a:ext>
            </a:extLst>
          </p:cNvPr>
          <p:cNvCxnSpPr>
            <a:endCxn id="2466" idx="3"/>
          </p:cNvCxnSpPr>
          <p:nvPr/>
        </p:nvCxnSpPr>
        <p:spPr>
          <a:xfrm flipH="1" flipV="1">
            <a:off x="2713140" y="3190106"/>
            <a:ext cx="2098137" cy="973962"/>
          </a:xfrm>
          <a:prstGeom prst="line">
            <a:avLst/>
          </a:prstGeom>
          <a:noFill/>
          <a:ln w="6350" cap="flat" cmpd="sng" algn="ctr">
            <a:solidFill>
              <a:srgbClr val="4A9EB5"/>
            </a:solidFill>
            <a:prstDash val="dash"/>
            <a:miter lim="800000"/>
          </a:ln>
          <a:effectLst/>
        </p:spPr>
      </p:cxnSp>
      <p:cxnSp>
        <p:nvCxnSpPr>
          <p:cNvPr id="2468" name="Straight Connector 2467">
            <a:extLst>
              <a:ext uri="{FF2B5EF4-FFF2-40B4-BE49-F238E27FC236}">
                <a16:creationId xmlns:a16="http://schemas.microsoft.com/office/drawing/2014/main" id="{BAEED9DC-E1EC-1348-883D-FDEDD2111D16}"/>
              </a:ext>
            </a:extLst>
          </p:cNvPr>
          <p:cNvCxnSpPr>
            <a:endCxn id="2460" idx="3"/>
          </p:cNvCxnSpPr>
          <p:nvPr/>
        </p:nvCxnSpPr>
        <p:spPr>
          <a:xfrm flipH="1">
            <a:off x="3399684" y="4187697"/>
            <a:ext cx="1411593" cy="66477"/>
          </a:xfrm>
          <a:prstGeom prst="line">
            <a:avLst/>
          </a:prstGeom>
          <a:noFill/>
          <a:ln w="6350" cap="flat" cmpd="sng" algn="ctr">
            <a:solidFill>
              <a:srgbClr val="4A9EB5"/>
            </a:solidFill>
            <a:prstDash val="dash"/>
            <a:miter lim="800000"/>
          </a:ln>
          <a:effectLst/>
        </p:spPr>
      </p:cxnSp>
      <p:cxnSp>
        <p:nvCxnSpPr>
          <p:cNvPr id="2469" name="Straight Connector 2468">
            <a:extLst>
              <a:ext uri="{FF2B5EF4-FFF2-40B4-BE49-F238E27FC236}">
                <a16:creationId xmlns:a16="http://schemas.microsoft.com/office/drawing/2014/main" id="{FD5EBF9C-438F-7544-887E-3023B8E08BA6}"/>
              </a:ext>
            </a:extLst>
          </p:cNvPr>
          <p:cNvCxnSpPr>
            <a:cxnSpLocks/>
            <a:endCxn id="2458" idx="3"/>
          </p:cNvCxnSpPr>
          <p:nvPr/>
        </p:nvCxnSpPr>
        <p:spPr>
          <a:xfrm flipH="1">
            <a:off x="4631620" y="4175773"/>
            <a:ext cx="175262" cy="1158722"/>
          </a:xfrm>
          <a:prstGeom prst="line">
            <a:avLst/>
          </a:prstGeom>
          <a:noFill/>
          <a:ln w="6350" cap="flat" cmpd="sng" algn="ctr">
            <a:solidFill>
              <a:srgbClr val="4A9EB5"/>
            </a:solidFill>
            <a:prstDash val="dash"/>
            <a:miter lim="800000"/>
          </a:ln>
          <a:effectLst/>
        </p:spPr>
      </p:cxnSp>
      <p:cxnSp>
        <p:nvCxnSpPr>
          <p:cNvPr id="2470" name="Straight Connector 2469">
            <a:extLst>
              <a:ext uri="{FF2B5EF4-FFF2-40B4-BE49-F238E27FC236}">
                <a16:creationId xmlns:a16="http://schemas.microsoft.com/office/drawing/2014/main" id="{04C4D2A4-3A21-524A-B4A5-9310DB61B9C8}"/>
              </a:ext>
            </a:extLst>
          </p:cNvPr>
          <p:cNvCxnSpPr>
            <a:cxnSpLocks/>
            <a:endCxn id="2465" idx="1"/>
          </p:cNvCxnSpPr>
          <p:nvPr/>
        </p:nvCxnSpPr>
        <p:spPr>
          <a:xfrm>
            <a:off x="5254766" y="3418292"/>
            <a:ext cx="820631" cy="997850"/>
          </a:xfrm>
          <a:prstGeom prst="line">
            <a:avLst/>
          </a:prstGeom>
          <a:noFill/>
          <a:ln w="6350" cap="flat" cmpd="sng" algn="ctr">
            <a:solidFill>
              <a:srgbClr val="4A9EB5"/>
            </a:solidFill>
            <a:prstDash val="dash"/>
            <a:miter lim="800000"/>
          </a:ln>
          <a:effectLst/>
        </p:spPr>
      </p:cxnSp>
      <p:cxnSp>
        <p:nvCxnSpPr>
          <p:cNvPr id="2471" name="Straight Connector 2470">
            <a:extLst>
              <a:ext uri="{FF2B5EF4-FFF2-40B4-BE49-F238E27FC236}">
                <a16:creationId xmlns:a16="http://schemas.microsoft.com/office/drawing/2014/main" id="{016A71F6-C447-BF4F-9934-A67E2305EBA7}"/>
              </a:ext>
            </a:extLst>
          </p:cNvPr>
          <p:cNvCxnSpPr>
            <a:cxnSpLocks/>
          </p:cNvCxnSpPr>
          <p:nvPr/>
        </p:nvCxnSpPr>
        <p:spPr>
          <a:xfrm flipV="1">
            <a:off x="9206684" y="5243142"/>
            <a:ext cx="1283419" cy="460692"/>
          </a:xfrm>
          <a:prstGeom prst="line">
            <a:avLst/>
          </a:prstGeom>
          <a:noFill/>
          <a:ln w="6350" cap="flat" cmpd="sng" algn="ctr">
            <a:solidFill>
              <a:srgbClr val="4A9EB5"/>
            </a:solidFill>
            <a:prstDash val="dash"/>
            <a:miter lim="800000"/>
          </a:ln>
          <a:effectLst/>
        </p:spPr>
      </p:cxnSp>
      <p:cxnSp>
        <p:nvCxnSpPr>
          <p:cNvPr id="2472" name="Straight Connector 2471">
            <a:extLst>
              <a:ext uri="{FF2B5EF4-FFF2-40B4-BE49-F238E27FC236}">
                <a16:creationId xmlns:a16="http://schemas.microsoft.com/office/drawing/2014/main" id="{E60310E2-1E84-6E4E-911D-82B7F0BA5B14}"/>
              </a:ext>
            </a:extLst>
          </p:cNvPr>
          <p:cNvCxnSpPr>
            <a:cxnSpLocks/>
          </p:cNvCxnSpPr>
          <p:nvPr/>
        </p:nvCxnSpPr>
        <p:spPr>
          <a:xfrm flipV="1">
            <a:off x="6690693" y="2441642"/>
            <a:ext cx="1181194" cy="645945"/>
          </a:xfrm>
          <a:prstGeom prst="line">
            <a:avLst/>
          </a:prstGeom>
          <a:noFill/>
          <a:ln w="6350" cap="flat" cmpd="sng" algn="ctr">
            <a:solidFill>
              <a:srgbClr val="4A9EB5"/>
            </a:solidFill>
            <a:prstDash val="dash"/>
            <a:miter lim="800000"/>
          </a:ln>
          <a:effectLst/>
        </p:spPr>
      </p:cxnSp>
      <p:cxnSp>
        <p:nvCxnSpPr>
          <p:cNvPr id="2473" name="Straight Connector 2472">
            <a:extLst>
              <a:ext uri="{FF2B5EF4-FFF2-40B4-BE49-F238E27FC236}">
                <a16:creationId xmlns:a16="http://schemas.microsoft.com/office/drawing/2014/main" id="{DCF9FE1F-6868-E246-86E7-8A76C691D613}"/>
              </a:ext>
            </a:extLst>
          </p:cNvPr>
          <p:cNvCxnSpPr>
            <a:cxnSpLocks/>
            <a:endCxn id="2456" idx="2"/>
          </p:cNvCxnSpPr>
          <p:nvPr/>
        </p:nvCxnSpPr>
        <p:spPr>
          <a:xfrm flipH="1" flipV="1">
            <a:off x="4216788" y="2613598"/>
            <a:ext cx="440610" cy="493778"/>
          </a:xfrm>
          <a:prstGeom prst="line">
            <a:avLst/>
          </a:prstGeom>
          <a:noFill/>
          <a:ln w="6350" cap="flat" cmpd="sng" algn="ctr">
            <a:solidFill>
              <a:srgbClr val="4A9EB5"/>
            </a:solidFill>
            <a:prstDash val="dash"/>
            <a:miter lim="800000"/>
          </a:ln>
          <a:effectLst/>
        </p:spPr>
      </p:cxnSp>
      <p:pic>
        <p:nvPicPr>
          <p:cNvPr id="2" name="Picture 1">
            <a:extLst>
              <a:ext uri="{FF2B5EF4-FFF2-40B4-BE49-F238E27FC236}">
                <a16:creationId xmlns:a16="http://schemas.microsoft.com/office/drawing/2014/main" id="{A607C765-4936-8844-AE04-2E414A859FF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946514" y="785673"/>
            <a:ext cx="4323997" cy="2299268"/>
          </a:xfrm>
          <a:prstGeom prst="rect">
            <a:avLst/>
          </a:prstGeom>
          <a:ln>
            <a:noFill/>
          </a:ln>
          <a:effectLst>
            <a:outerShdw blurRad="50800" dist="38100" dir="2700000" algn="tl" rotWithShape="0">
              <a:prstClr val="black">
                <a:alpha val="40000"/>
              </a:prstClr>
            </a:outerShdw>
            <a:softEdge rad="112500"/>
          </a:effectLst>
        </p:spPr>
      </p:pic>
      <p:pic>
        <p:nvPicPr>
          <p:cNvPr id="1141" name="Picture 1140">
            <a:extLst>
              <a:ext uri="{FF2B5EF4-FFF2-40B4-BE49-F238E27FC236}">
                <a16:creationId xmlns:a16="http://schemas.microsoft.com/office/drawing/2014/main" id="{91B631E5-50C9-434F-A973-67355EE2B05E}"/>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8793443" y="2271607"/>
            <a:ext cx="2606394" cy="1608582"/>
          </a:xfrm>
          <a:prstGeom prst="rect">
            <a:avLst/>
          </a:prstGeom>
          <a:ln>
            <a:noFill/>
          </a:ln>
          <a:effectLst>
            <a:outerShdw blurRad="50800" dist="38100" dir="2700000" algn="tl" rotWithShape="0">
              <a:prstClr val="black">
                <a:alpha val="40000"/>
              </a:prstClr>
            </a:outerShdw>
            <a:softEdge rad="112500"/>
          </a:effectLst>
        </p:spPr>
      </p:pic>
      <p:pic>
        <p:nvPicPr>
          <p:cNvPr id="1142" name="Picture 1141">
            <a:extLst>
              <a:ext uri="{FF2B5EF4-FFF2-40B4-BE49-F238E27FC236}">
                <a16:creationId xmlns:a16="http://schemas.microsoft.com/office/drawing/2014/main" id="{01DF97A7-1D5C-5549-AF70-59E9AC6A9830}"/>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585178" y="938784"/>
            <a:ext cx="456889" cy="456889"/>
          </a:xfrm>
          <a:prstGeom prst="rect">
            <a:avLst/>
          </a:prstGeom>
        </p:spPr>
      </p:pic>
    </p:spTree>
    <p:extLst>
      <p:ext uri="{BB962C8B-B14F-4D97-AF65-F5344CB8AC3E}">
        <p14:creationId xmlns:p14="http://schemas.microsoft.com/office/powerpoint/2010/main" val="72925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28" name="Rectangle 27">
            <a:extLst>
              <a:ext uri="{FF2B5EF4-FFF2-40B4-BE49-F238E27FC236}">
                <a16:creationId xmlns:a16="http://schemas.microsoft.com/office/drawing/2014/main" id="{13283EB1-1D75-3642-9603-4E18F27D13AF}"/>
              </a:ext>
            </a:extLst>
          </p:cNvPr>
          <p:cNvSpPr/>
          <p:nvPr/>
        </p:nvSpPr>
        <p:spPr>
          <a:xfrm>
            <a:off x="167393" y="984753"/>
            <a:ext cx="11857213" cy="5386348"/>
          </a:xfrm>
          <a:prstGeom prst="rect">
            <a:avLst/>
          </a:prstGeom>
          <a:gradFill flip="none" rotWithShape="1">
            <a:gsLst>
              <a:gs pos="0">
                <a:srgbClr val="FBF8EA"/>
              </a:gs>
              <a:gs pos="15000">
                <a:srgbClr val="E9E9DC"/>
              </a:gs>
              <a:gs pos="39000">
                <a:srgbClr val="E5E1D6"/>
              </a:gs>
              <a:gs pos="28000">
                <a:srgbClr val="E6E6DA"/>
              </a:gs>
              <a:gs pos="51000">
                <a:srgbClr val="D6D2BF"/>
              </a:gs>
            </a:gsLst>
            <a:lin ang="0" scaled="1"/>
            <a:tileRect/>
          </a:gradFill>
          <a:ln w="12700" cap="flat" cmpd="sng" algn="ctr">
            <a:noFill/>
            <a:prstDash val="solid"/>
            <a:miter lim="800000"/>
          </a:ln>
          <a:effectLst>
            <a:outerShdw blurRad="190500" dist="38100" algn="l" rotWithShape="0">
              <a:prstClr val="black">
                <a:alpha val="26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Kozuka Gothic Pro R"/>
              <a:ea typeface="+mn-ea"/>
              <a:cs typeface="+mn-cs"/>
            </a:endParaRPr>
          </a:p>
        </p:txBody>
      </p:sp>
      <p:pic>
        <p:nvPicPr>
          <p:cNvPr id="20486" name="Picture 6" descr="banner-image-477">
            <a:extLst>
              <a:ext uri="{FF2B5EF4-FFF2-40B4-BE49-F238E27FC236}">
                <a16:creationId xmlns:a16="http://schemas.microsoft.com/office/drawing/2014/main" id="{7EE4324E-C688-014C-A4F4-5F2D0CAA19E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67393" y="1746241"/>
            <a:ext cx="11409742" cy="4624860"/>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1">
            <a:extLst>
              <a:ext uri="{FF2B5EF4-FFF2-40B4-BE49-F238E27FC236}">
                <a16:creationId xmlns:a16="http://schemas.microsoft.com/office/drawing/2014/main" id="{CB9D845E-61D8-8F4C-BD32-691EC957AFC8}"/>
              </a:ext>
            </a:extLst>
          </p:cNvPr>
          <p:cNvSpPr txBox="1">
            <a:spLocks/>
          </p:cNvSpPr>
          <p:nvPr/>
        </p:nvSpPr>
        <p:spPr>
          <a:xfrm>
            <a:off x="206273" y="106249"/>
            <a:ext cx="10515600" cy="786415"/>
          </a:xfrm>
          <a:prstGeom prst="rect">
            <a:avLst/>
          </a:prstGeom>
          <a:noFill/>
          <a:ln>
            <a:noFill/>
          </a:ln>
        </p:spPr>
        <p:txBody>
          <a:bodyPr spcFirstLastPara="1" wrap="square" lIns="91425" tIns="45700" rIns="91425" bIns="45700" anchor="ctr" anchorCtr="0"/>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000000"/>
              </a:buClr>
              <a:buSzPts val="1400"/>
              <a:buFont typeface="Arial"/>
              <a:buNone/>
              <a:defRPr sz="60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lgn="l">
              <a:spcBef>
                <a:spcPct val="0"/>
              </a:spcBef>
              <a:buClrTx/>
              <a:buSzTx/>
              <a:defRPr/>
            </a:pPr>
            <a:r>
              <a:rPr lang="en-US" sz="4200" b="1" dirty="0">
                <a:solidFill>
                  <a:srgbClr val="990000"/>
                </a:solidFill>
                <a:latin typeface="Calibri Light" panose="020F0302020204030204"/>
                <a:ea typeface="+mj-ea"/>
                <a:cs typeface="+mj-cs"/>
              </a:rPr>
              <a:t>From Jamaica to the World</a:t>
            </a:r>
          </a:p>
        </p:txBody>
      </p:sp>
      <p:cxnSp>
        <p:nvCxnSpPr>
          <p:cNvPr id="30" name="Straight Connector 29">
            <a:extLst>
              <a:ext uri="{FF2B5EF4-FFF2-40B4-BE49-F238E27FC236}">
                <a16:creationId xmlns:a16="http://schemas.microsoft.com/office/drawing/2014/main" id="{A6D06115-B6E5-F140-892C-E541B6004386}"/>
              </a:ext>
            </a:extLst>
          </p:cNvPr>
          <p:cNvCxnSpPr>
            <a:cxnSpLocks/>
          </p:cNvCxnSpPr>
          <p:nvPr/>
        </p:nvCxnSpPr>
        <p:spPr>
          <a:xfrm flipV="1">
            <a:off x="225728" y="1242869"/>
            <a:ext cx="11642016" cy="4073"/>
          </a:xfrm>
          <a:prstGeom prst="line">
            <a:avLst/>
          </a:prstGeom>
          <a:noFill/>
          <a:ln w="6350" cap="flat" cmpd="sng" algn="ctr">
            <a:solidFill>
              <a:srgbClr val="202125"/>
            </a:solidFill>
            <a:prstDash val="solid"/>
            <a:miter lim="800000"/>
          </a:ln>
          <a:effectLst/>
        </p:spPr>
      </p:cxnSp>
      <p:sp>
        <p:nvSpPr>
          <p:cNvPr id="32" name="TextBox 31">
            <a:extLst>
              <a:ext uri="{FF2B5EF4-FFF2-40B4-BE49-F238E27FC236}">
                <a16:creationId xmlns:a16="http://schemas.microsoft.com/office/drawing/2014/main" id="{D761D2B4-8CE8-A640-85C4-BD030F4E5548}"/>
              </a:ext>
            </a:extLst>
          </p:cNvPr>
          <p:cNvSpPr txBox="1"/>
          <p:nvPr/>
        </p:nvSpPr>
        <p:spPr>
          <a:xfrm>
            <a:off x="275451" y="1339031"/>
            <a:ext cx="5820535" cy="553998"/>
          </a:xfrm>
          <a:prstGeom prst="rect">
            <a:avLst/>
          </a:prstGeom>
          <a:noFill/>
        </p:spPr>
        <p:txBody>
          <a:bodyPr wrap="square" lIns="0" tIns="0" rIns="0" bIns="0" rtlCol="0">
            <a:spAutoFit/>
          </a:bodyPr>
          <a:lstStyle/>
          <a:p>
            <a:r>
              <a:rPr lang="en-US" b="1" dirty="0">
                <a:solidFill>
                  <a:prstClr val="black"/>
                </a:solidFill>
                <a:latin typeface="Kozuka Gothic Pro R"/>
              </a:rPr>
              <a:t>Inception of Grace, Kennedy &amp; Co Ltd and Early Adventures</a:t>
            </a:r>
          </a:p>
          <a:p>
            <a:r>
              <a:rPr lang="en-US" b="1" dirty="0">
                <a:solidFill>
                  <a:prstClr val="black"/>
                </a:solidFill>
                <a:latin typeface="Kozuka Gothic Pro R"/>
              </a:rPr>
              <a:t>1922 - 1950</a:t>
            </a:r>
          </a:p>
        </p:txBody>
      </p:sp>
      <p:sp>
        <p:nvSpPr>
          <p:cNvPr id="33" name="Oval 32">
            <a:extLst>
              <a:ext uri="{FF2B5EF4-FFF2-40B4-BE49-F238E27FC236}">
                <a16:creationId xmlns:a16="http://schemas.microsoft.com/office/drawing/2014/main" id="{B44B1CBD-2736-C34A-B2F0-34D832785210}"/>
              </a:ext>
            </a:extLst>
          </p:cNvPr>
          <p:cNvSpPr/>
          <p:nvPr/>
        </p:nvSpPr>
        <p:spPr>
          <a:xfrm>
            <a:off x="11828967" y="1213506"/>
            <a:ext cx="60852" cy="60852"/>
          </a:xfrm>
          <a:prstGeom prst="ellipse">
            <a:avLst/>
          </a:prstGeom>
          <a:solidFill>
            <a:srgbClr val="20212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Kozuka Gothic Pro R"/>
              <a:ea typeface="+mn-ea"/>
              <a:cs typeface="+mn-cs"/>
            </a:endParaRPr>
          </a:p>
        </p:txBody>
      </p:sp>
      <p:sp>
        <p:nvSpPr>
          <p:cNvPr id="34" name="Oval 33">
            <a:extLst>
              <a:ext uri="{FF2B5EF4-FFF2-40B4-BE49-F238E27FC236}">
                <a16:creationId xmlns:a16="http://schemas.microsoft.com/office/drawing/2014/main" id="{74955DEF-5B44-164D-8203-D8E27D91435B}"/>
              </a:ext>
            </a:extLst>
          </p:cNvPr>
          <p:cNvSpPr/>
          <p:nvPr/>
        </p:nvSpPr>
        <p:spPr>
          <a:xfrm>
            <a:off x="11797481" y="1187565"/>
            <a:ext cx="117487" cy="117487"/>
          </a:xfrm>
          <a:prstGeom prst="ellipse">
            <a:avLst/>
          </a:prstGeom>
          <a:solidFill>
            <a:srgbClr val="20212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Kozuka Gothic Pro R"/>
              <a:ea typeface="+mn-ea"/>
              <a:cs typeface="+mn-cs"/>
            </a:endParaRPr>
          </a:p>
        </p:txBody>
      </p:sp>
      <p:pic>
        <p:nvPicPr>
          <p:cNvPr id="191" name="Picture 190">
            <a:extLst>
              <a:ext uri="{FF2B5EF4-FFF2-40B4-BE49-F238E27FC236}">
                <a16:creationId xmlns:a16="http://schemas.microsoft.com/office/drawing/2014/main" id="{AA6113E7-E355-7641-BC99-2DDCB346201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77182" y="3224636"/>
            <a:ext cx="4064168" cy="3146465"/>
          </a:xfrm>
          <a:prstGeom prst="rect">
            <a:avLst/>
          </a:prstGeom>
          <a:ln>
            <a:noFill/>
          </a:ln>
          <a:effectLst>
            <a:softEdge rad="112500"/>
          </a:effectLst>
        </p:spPr>
      </p:pic>
      <p:pic>
        <p:nvPicPr>
          <p:cNvPr id="197" name="Picture 196" descr="The Beginning - GraceKennedy Group - GraceKennedy Financial Services &amp;amp;  Grace Foods in Jamaica">
            <a:extLst>
              <a:ext uri="{FF2B5EF4-FFF2-40B4-BE49-F238E27FC236}">
                <a16:creationId xmlns:a16="http://schemas.microsoft.com/office/drawing/2014/main" id="{997C33E9-16A0-C54D-8197-A6C9AE463EC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57827" y="1391963"/>
            <a:ext cx="5116749" cy="4368916"/>
          </a:xfrm>
          <a:custGeom>
            <a:avLst/>
            <a:gdLst>
              <a:gd name="connsiteX0" fmla="*/ 2996119 w 10116766"/>
              <a:gd name="connsiteY0" fmla="*/ 8579795 h 8638161"/>
              <a:gd name="connsiteX1" fmla="*/ 3035029 w 10116766"/>
              <a:gd name="connsiteY1" fmla="*/ 8579976 h 8638161"/>
              <a:gd name="connsiteX2" fmla="*/ 3035029 w 10116766"/>
              <a:gd name="connsiteY2" fmla="*/ 8638161 h 8638161"/>
              <a:gd name="connsiteX3" fmla="*/ 6478621 w 10116766"/>
              <a:gd name="connsiteY3" fmla="*/ 0 h 8638161"/>
              <a:gd name="connsiteX4" fmla="*/ 10116766 w 10116766"/>
              <a:gd name="connsiteY4" fmla="*/ 603114 h 8638161"/>
              <a:gd name="connsiteX5" fmla="*/ 9260732 w 10116766"/>
              <a:gd name="connsiteY5" fmla="*/ 5583676 h 8638161"/>
              <a:gd name="connsiteX6" fmla="*/ 7140102 w 10116766"/>
              <a:gd name="connsiteY6" fmla="*/ 5214025 h 8638161"/>
              <a:gd name="connsiteX7" fmla="*/ 7179012 w 10116766"/>
              <a:gd name="connsiteY7" fmla="*/ 8599251 h 8638161"/>
              <a:gd name="connsiteX8" fmla="*/ 3035029 w 10116766"/>
              <a:gd name="connsiteY8" fmla="*/ 8579976 h 8638161"/>
              <a:gd name="connsiteX9" fmla="*/ 3035029 w 10116766"/>
              <a:gd name="connsiteY9" fmla="*/ 5797685 h 8638161"/>
              <a:gd name="connsiteX10" fmla="*/ 1147864 w 10116766"/>
              <a:gd name="connsiteY10" fmla="*/ 6245157 h 8638161"/>
              <a:gd name="connsiteX11" fmla="*/ 0 w 10116766"/>
              <a:gd name="connsiteY11" fmla="*/ 1284051 h 8638161"/>
              <a:gd name="connsiteX12" fmla="*/ 3852153 w 10116766"/>
              <a:gd name="connsiteY12" fmla="*/ 389106 h 8638161"/>
              <a:gd name="connsiteX13" fmla="*/ 4513634 w 10116766"/>
              <a:gd name="connsiteY13" fmla="*/ 3326859 h 8638161"/>
              <a:gd name="connsiteX14" fmla="*/ 5875506 w 10116766"/>
              <a:gd name="connsiteY14" fmla="*/ 3326859 h 863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16766" h="8638161">
                <a:moveTo>
                  <a:pt x="2996119" y="8579795"/>
                </a:moveTo>
                <a:lnTo>
                  <a:pt x="3035029" y="8579976"/>
                </a:lnTo>
                <a:lnTo>
                  <a:pt x="3035029" y="8638161"/>
                </a:lnTo>
                <a:close/>
                <a:moveTo>
                  <a:pt x="6478621" y="0"/>
                </a:moveTo>
                <a:lnTo>
                  <a:pt x="10116766" y="603114"/>
                </a:lnTo>
                <a:lnTo>
                  <a:pt x="9260732" y="5583676"/>
                </a:lnTo>
                <a:lnTo>
                  <a:pt x="7140102" y="5214025"/>
                </a:lnTo>
                <a:lnTo>
                  <a:pt x="7179012" y="8599251"/>
                </a:lnTo>
                <a:lnTo>
                  <a:pt x="3035029" y="8579976"/>
                </a:lnTo>
                <a:lnTo>
                  <a:pt x="3035029" y="5797685"/>
                </a:lnTo>
                <a:lnTo>
                  <a:pt x="1147864" y="6245157"/>
                </a:lnTo>
                <a:lnTo>
                  <a:pt x="0" y="1284051"/>
                </a:lnTo>
                <a:lnTo>
                  <a:pt x="3852153" y="389106"/>
                </a:lnTo>
                <a:lnTo>
                  <a:pt x="4513634" y="3326859"/>
                </a:lnTo>
                <a:lnTo>
                  <a:pt x="5875506" y="3326859"/>
                </a:lnTo>
                <a:close/>
              </a:path>
            </a:pathLst>
          </a:custGeom>
          <a:noFill/>
          <a:effectLst>
            <a:outerShdw blurRad="50800" dist="381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8" name="TextBox 197">
            <a:extLst>
              <a:ext uri="{FF2B5EF4-FFF2-40B4-BE49-F238E27FC236}">
                <a16:creationId xmlns:a16="http://schemas.microsoft.com/office/drawing/2014/main" id="{67599102-7A8B-C74C-B82A-4EA858AFC534}"/>
              </a:ext>
            </a:extLst>
          </p:cNvPr>
          <p:cNvSpPr txBox="1"/>
          <p:nvPr/>
        </p:nvSpPr>
        <p:spPr>
          <a:xfrm>
            <a:off x="5809313" y="5419824"/>
            <a:ext cx="1718637" cy="307777"/>
          </a:xfrm>
          <a:prstGeom prst="rect">
            <a:avLst/>
          </a:prstGeom>
          <a:noFill/>
        </p:spPr>
        <p:txBody>
          <a:bodyPr wrap="square" rtlCol="0">
            <a:spAutoFit/>
          </a:bodyPr>
          <a:lstStyle/>
          <a:p>
            <a:pPr algn="ctr"/>
            <a:r>
              <a:rPr lang="en-US" sz="1400" dirty="0"/>
              <a:t>Dr John Grace</a:t>
            </a:r>
          </a:p>
        </p:txBody>
      </p:sp>
      <p:sp>
        <p:nvSpPr>
          <p:cNvPr id="199" name="TextBox 198">
            <a:extLst>
              <a:ext uri="{FF2B5EF4-FFF2-40B4-BE49-F238E27FC236}">
                <a16:creationId xmlns:a16="http://schemas.microsoft.com/office/drawing/2014/main" id="{EC977338-F11E-394B-A822-E8FFFFCA626D}"/>
              </a:ext>
            </a:extLst>
          </p:cNvPr>
          <p:cNvSpPr txBox="1"/>
          <p:nvPr/>
        </p:nvSpPr>
        <p:spPr>
          <a:xfrm rot="578421">
            <a:off x="7013984" y="3553833"/>
            <a:ext cx="1680211" cy="523220"/>
          </a:xfrm>
          <a:prstGeom prst="rect">
            <a:avLst/>
          </a:prstGeom>
          <a:noFill/>
        </p:spPr>
        <p:txBody>
          <a:bodyPr wrap="square" rtlCol="0">
            <a:spAutoFit/>
          </a:bodyPr>
          <a:lstStyle/>
          <a:p>
            <a:pPr algn="r"/>
            <a:r>
              <a:rPr lang="en-US" sz="1400" dirty="0"/>
              <a:t>James Moss-Solomon Sr</a:t>
            </a:r>
          </a:p>
        </p:txBody>
      </p:sp>
      <p:sp>
        <p:nvSpPr>
          <p:cNvPr id="200" name="TextBox 199">
            <a:extLst>
              <a:ext uri="{FF2B5EF4-FFF2-40B4-BE49-F238E27FC236}">
                <a16:creationId xmlns:a16="http://schemas.microsoft.com/office/drawing/2014/main" id="{94CA9337-2362-3244-893E-5D07BE0464CF}"/>
              </a:ext>
            </a:extLst>
          </p:cNvPr>
          <p:cNvSpPr txBox="1"/>
          <p:nvPr/>
        </p:nvSpPr>
        <p:spPr>
          <a:xfrm rot="20778414">
            <a:off x="4462779" y="3849468"/>
            <a:ext cx="1370716" cy="523220"/>
          </a:xfrm>
          <a:prstGeom prst="rect">
            <a:avLst/>
          </a:prstGeom>
          <a:noFill/>
        </p:spPr>
        <p:txBody>
          <a:bodyPr wrap="square" rtlCol="0">
            <a:spAutoFit/>
          </a:bodyPr>
          <a:lstStyle/>
          <a:p>
            <a:r>
              <a:rPr lang="en-US" sz="1400" dirty="0"/>
              <a:t>Fred W Kennedy</a:t>
            </a:r>
          </a:p>
        </p:txBody>
      </p:sp>
      <p:sp>
        <p:nvSpPr>
          <p:cNvPr id="201" name="Rectangle 200">
            <a:extLst>
              <a:ext uri="{FF2B5EF4-FFF2-40B4-BE49-F238E27FC236}">
                <a16:creationId xmlns:a16="http://schemas.microsoft.com/office/drawing/2014/main" id="{A2AD80B1-0A0D-8F4E-A3AE-5195DF2D3A2A}"/>
              </a:ext>
            </a:extLst>
          </p:cNvPr>
          <p:cNvSpPr/>
          <p:nvPr/>
        </p:nvSpPr>
        <p:spPr>
          <a:xfrm>
            <a:off x="0" y="6473666"/>
            <a:ext cx="12191999" cy="365125"/>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b="1" i="1" spc="-15" dirty="0">
                <a:solidFill>
                  <a:prstClr val="white"/>
                </a:solidFill>
                <a:latin typeface="Calibri Light"/>
                <a:cs typeface="Calibri Light"/>
              </a:rPr>
              <a:t>Spirit of Jamaica, Inspiring the World</a:t>
            </a:r>
            <a:endParaRPr lang="en-US" b="1" i="1" dirty="0">
              <a:solidFill>
                <a:prstClr val="white"/>
              </a:solidFill>
              <a:latin typeface="Calibri Light"/>
              <a:cs typeface="Calibri Light"/>
            </a:endParaRPr>
          </a:p>
        </p:txBody>
      </p:sp>
    </p:spTree>
    <p:extLst>
      <p:ext uri="{BB962C8B-B14F-4D97-AF65-F5344CB8AC3E}">
        <p14:creationId xmlns:p14="http://schemas.microsoft.com/office/powerpoint/2010/main" val="453983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25" name="Title 1">
            <a:extLst>
              <a:ext uri="{FF2B5EF4-FFF2-40B4-BE49-F238E27FC236}">
                <a16:creationId xmlns:a16="http://schemas.microsoft.com/office/drawing/2014/main" id="{8E0AE62C-C1A6-422E-B1DE-387D9DC68063}"/>
              </a:ext>
            </a:extLst>
          </p:cNvPr>
          <p:cNvSpPr txBox="1">
            <a:spLocks/>
          </p:cNvSpPr>
          <p:nvPr/>
        </p:nvSpPr>
        <p:spPr>
          <a:xfrm>
            <a:off x="206273" y="106249"/>
            <a:ext cx="10515600" cy="786415"/>
          </a:xfrm>
          <a:prstGeom prst="rect">
            <a:avLst/>
          </a:prstGeom>
          <a:noFill/>
          <a:ln>
            <a:noFill/>
          </a:ln>
        </p:spPr>
        <p:txBody>
          <a:bodyPr spcFirstLastPara="1" wrap="square" lIns="91425" tIns="45700" rIns="91425" bIns="45700" anchor="ctr" anchorCtr="0"/>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000000"/>
              </a:buClr>
              <a:buSzPts val="1400"/>
              <a:buFont typeface="Arial"/>
              <a:buNone/>
              <a:defRPr sz="60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lgn="l">
              <a:spcBef>
                <a:spcPct val="0"/>
              </a:spcBef>
              <a:buClrTx/>
              <a:buSzTx/>
              <a:defRPr/>
            </a:pPr>
            <a:r>
              <a:rPr lang="en-US" sz="4200" b="1" dirty="0">
                <a:solidFill>
                  <a:srgbClr val="990000"/>
                </a:solidFill>
                <a:latin typeface="Calibri Light" panose="020F0302020204030204"/>
                <a:ea typeface="+mj-ea"/>
                <a:cs typeface="+mj-cs"/>
              </a:rPr>
              <a:t>From Jamaica to the World</a:t>
            </a:r>
          </a:p>
        </p:txBody>
      </p:sp>
      <p:sp>
        <p:nvSpPr>
          <p:cNvPr id="27" name="Rectangle 26">
            <a:extLst>
              <a:ext uri="{FF2B5EF4-FFF2-40B4-BE49-F238E27FC236}">
                <a16:creationId xmlns:a16="http://schemas.microsoft.com/office/drawing/2014/main" id="{7200920B-12FD-FB42-8866-FAD812644944}"/>
              </a:ext>
            </a:extLst>
          </p:cNvPr>
          <p:cNvSpPr/>
          <p:nvPr/>
        </p:nvSpPr>
        <p:spPr>
          <a:xfrm>
            <a:off x="167393" y="984753"/>
            <a:ext cx="11857213" cy="5386348"/>
          </a:xfrm>
          <a:prstGeom prst="rect">
            <a:avLst/>
          </a:prstGeom>
          <a:gradFill>
            <a:gsLst>
              <a:gs pos="0">
                <a:srgbClr val="5B9BD5">
                  <a:lumMod val="5000"/>
                  <a:lumOff val="95000"/>
                </a:srgbClr>
              </a:gs>
              <a:gs pos="100000">
                <a:sysClr val="window" lastClr="FFFFFF"/>
              </a:gs>
            </a:gsLst>
            <a:lin ang="5400000" scaled="1"/>
          </a:gradFill>
          <a:ln w="12700" cap="flat" cmpd="sng" algn="ctr">
            <a:noFill/>
            <a:prstDash val="solid"/>
            <a:miter lim="800000"/>
          </a:ln>
          <a:effectLst>
            <a:outerShdw blurRad="190500" dist="38100" algn="l" rotWithShape="0">
              <a:prstClr val="black">
                <a:alpha val="26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Kozuka Gothic Pro R"/>
              <a:ea typeface="+mn-ea"/>
              <a:cs typeface="+mn-cs"/>
            </a:endParaRPr>
          </a:p>
        </p:txBody>
      </p:sp>
      <p:pic>
        <p:nvPicPr>
          <p:cNvPr id="28" name="Picture 3" descr="banner-image-477">
            <a:extLst>
              <a:ext uri="{FF2B5EF4-FFF2-40B4-BE49-F238E27FC236}">
                <a16:creationId xmlns:a16="http://schemas.microsoft.com/office/drawing/2014/main" id="{376EFF9D-70BC-8544-888C-AFB4D5BF068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67393" y="984753"/>
            <a:ext cx="11857213" cy="5373968"/>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FF775102-F3DF-594A-B43C-0A9013D3F34F}"/>
              </a:ext>
            </a:extLst>
          </p:cNvPr>
          <p:cNvCxnSpPr>
            <a:cxnSpLocks/>
          </p:cNvCxnSpPr>
          <p:nvPr/>
        </p:nvCxnSpPr>
        <p:spPr>
          <a:xfrm flipV="1">
            <a:off x="225728" y="1242869"/>
            <a:ext cx="11642016" cy="4073"/>
          </a:xfrm>
          <a:prstGeom prst="line">
            <a:avLst/>
          </a:prstGeom>
          <a:noFill/>
          <a:ln w="6350" cap="flat" cmpd="sng" algn="ctr">
            <a:solidFill>
              <a:srgbClr val="202125"/>
            </a:solidFill>
            <a:prstDash val="solid"/>
            <a:miter lim="800000"/>
          </a:ln>
          <a:effectLst/>
        </p:spPr>
      </p:cxnSp>
      <p:cxnSp>
        <p:nvCxnSpPr>
          <p:cNvPr id="30" name="Straight Connector 29">
            <a:extLst>
              <a:ext uri="{FF2B5EF4-FFF2-40B4-BE49-F238E27FC236}">
                <a16:creationId xmlns:a16="http://schemas.microsoft.com/office/drawing/2014/main" id="{B95C20F0-050D-AA4A-8B4D-D086E19C437A}"/>
              </a:ext>
            </a:extLst>
          </p:cNvPr>
          <p:cNvCxnSpPr/>
          <p:nvPr/>
        </p:nvCxnSpPr>
        <p:spPr>
          <a:xfrm flipV="1">
            <a:off x="11603307" y="1256470"/>
            <a:ext cx="0" cy="4788000"/>
          </a:xfrm>
          <a:prstGeom prst="line">
            <a:avLst/>
          </a:prstGeom>
          <a:noFill/>
          <a:ln w="6350" cap="flat" cmpd="sng" algn="ctr">
            <a:solidFill>
              <a:srgbClr val="202125"/>
            </a:solidFill>
            <a:prstDash val="solid"/>
            <a:miter lim="800000"/>
          </a:ln>
          <a:effectLst/>
        </p:spPr>
      </p:cxnSp>
      <p:sp>
        <p:nvSpPr>
          <p:cNvPr id="31" name="TextBox 30">
            <a:extLst>
              <a:ext uri="{FF2B5EF4-FFF2-40B4-BE49-F238E27FC236}">
                <a16:creationId xmlns:a16="http://schemas.microsoft.com/office/drawing/2014/main" id="{8D1EC718-15A6-7D4B-8F7F-88054A312BDA}"/>
              </a:ext>
            </a:extLst>
          </p:cNvPr>
          <p:cNvSpPr txBox="1"/>
          <p:nvPr/>
        </p:nvSpPr>
        <p:spPr>
          <a:xfrm>
            <a:off x="275452" y="1339031"/>
            <a:ext cx="4422602" cy="553998"/>
          </a:xfrm>
          <a:prstGeom prst="rect">
            <a:avLst/>
          </a:prstGeom>
          <a:noFill/>
        </p:spPr>
        <p:txBody>
          <a:bodyPr wrap="square" lIns="0" tIns="0" rIns="0" bIns="0" rtlCol="0">
            <a:spAutoFit/>
          </a:bodyPr>
          <a:lstStyle/>
          <a:p>
            <a:r>
              <a:rPr lang="en-US" b="1" dirty="0">
                <a:solidFill>
                  <a:prstClr val="black"/>
                </a:solidFill>
                <a:latin typeface="Kozuka Gothic Pro R"/>
              </a:rPr>
              <a:t>Building the Business and Expansion Overseas </a:t>
            </a:r>
          </a:p>
          <a:p>
            <a:r>
              <a:rPr lang="en-US" b="1" dirty="0">
                <a:solidFill>
                  <a:prstClr val="black"/>
                </a:solidFill>
                <a:latin typeface="Kozuka Gothic Pro R"/>
              </a:rPr>
              <a:t>1950 - 1980</a:t>
            </a:r>
          </a:p>
        </p:txBody>
      </p:sp>
      <p:sp>
        <p:nvSpPr>
          <p:cNvPr id="33" name="Oval 32">
            <a:extLst>
              <a:ext uri="{FF2B5EF4-FFF2-40B4-BE49-F238E27FC236}">
                <a16:creationId xmlns:a16="http://schemas.microsoft.com/office/drawing/2014/main" id="{637F4608-1034-3E4B-A553-8D237159291F}"/>
              </a:ext>
            </a:extLst>
          </p:cNvPr>
          <p:cNvSpPr/>
          <p:nvPr/>
        </p:nvSpPr>
        <p:spPr>
          <a:xfrm>
            <a:off x="11828967" y="1213506"/>
            <a:ext cx="60852" cy="60852"/>
          </a:xfrm>
          <a:prstGeom prst="ellipse">
            <a:avLst/>
          </a:prstGeom>
          <a:solidFill>
            <a:srgbClr val="20212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Kozuka Gothic Pro R"/>
              <a:ea typeface="+mn-ea"/>
              <a:cs typeface="+mn-cs"/>
            </a:endParaRPr>
          </a:p>
        </p:txBody>
      </p:sp>
      <p:sp>
        <p:nvSpPr>
          <p:cNvPr id="34" name="Oval 33">
            <a:extLst>
              <a:ext uri="{FF2B5EF4-FFF2-40B4-BE49-F238E27FC236}">
                <a16:creationId xmlns:a16="http://schemas.microsoft.com/office/drawing/2014/main" id="{9C0BAFEE-8E96-B14B-9BDD-3D8157FBE7C2}"/>
              </a:ext>
            </a:extLst>
          </p:cNvPr>
          <p:cNvSpPr/>
          <p:nvPr/>
        </p:nvSpPr>
        <p:spPr>
          <a:xfrm>
            <a:off x="11564018" y="1187565"/>
            <a:ext cx="117487" cy="117487"/>
          </a:xfrm>
          <a:prstGeom prst="ellipse">
            <a:avLst/>
          </a:prstGeom>
          <a:solidFill>
            <a:srgbClr val="20212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Kozuka Gothic Pro R"/>
              <a:ea typeface="+mn-ea"/>
              <a:cs typeface="+mn-cs"/>
            </a:endParaRPr>
          </a:p>
        </p:txBody>
      </p:sp>
      <p:grpSp>
        <p:nvGrpSpPr>
          <p:cNvPr id="35" name="Group 34">
            <a:extLst>
              <a:ext uri="{FF2B5EF4-FFF2-40B4-BE49-F238E27FC236}">
                <a16:creationId xmlns:a16="http://schemas.microsoft.com/office/drawing/2014/main" id="{A49A9A36-9010-484F-BC70-A08CCEF3C137}"/>
              </a:ext>
            </a:extLst>
          </p:cNvPr>
          <p:cNvGrpSpPr>
            <a:grpSpLocks noChangeAspect="1"/>
          </p:cNvGrpSpPr>
          <p:nvPr/>
        </p:nvGrpSpPr>
        <p:grpSpPr>
          <a:xfrm>
            <a:off x="5494341" y="1592090"/>
            <a:ext cx="3923167" cy="4076961"/>
            <a:chOff x="5872335" y="1694882"/>
            <a:chExt cx="2906962" cy="3020921"/>
          </a:xfrm>
          <a:solidFill>
            <a:schemeClr val="accent3"/>
          </a:solidFill>
        </p:grpSpPr>
        <p:sp>
          <p:nvSpPr>
            <p:cNvPr id="36" name="Freeform 52">
              <a:extLst>
                <a:ext uri="{FF2B5EF4-FFF2-40B4-BE49-F238E27FC236}">
                  <a16:creationId xmlns:a16="http://schemas.microsoft.com/office/drawing/2014/main" id="{EC79BECD-4976-DB47-A0DB-2A077747B8BD}"/>
                </a:ext>
              </a:extLst>
            </p:cNvPr>
            <p:cNvSpPr>
              <a:spLocks/>
            </p:cNvSpPr>
            <p:nvPr/>
          </p:nvSpPr>
          <p:spPr bwMode="auto">
            <a:xfrm>
              <a:off x="7826065" y="3190558"/>
              <a:ext cx="150987" cy="134000"/>
            </a:xfrm>
            <a:custGeom>
              <a:avLst/>
              <a:gdLst>
                <a:gd name="T0" fmla="*/ 2 w 83"/>
                <a:gd name="T1" fmla="*/ 17 h 68"/>
                <a:gd name="T2" fmla="*/ 2 w 83"/>
                <a:gd name="T3" fmla="*/ 11 h 68"/>
                <a:gd name="T4" fmla="*/ 0 w 83"/>
                <a:gd name="T5" fmla="*/ 6 h 68"/>
                <a:gd name="T6" fmla="*/ 9 w 83"/>
                <a:gd name="T7" fmla="*/ 0 h 68"/>
                <a:gd name="T8" fmla="*/ 17 w 83"/>
                <a:gd name="T9" fmla="*/ 2 h 68"/>
                <a:gd name="T10" fmla="*/ 26 w 83"/>
                <a:gd name="T11" fmla="*/ 2 h 68"/>
                <a:gd name="T12" fmla="*/ 33 w 83"/>
                <a:gd name="T13" fmla="*/ 4 h 68"/>
                <a:gd name="T14" fmla="*/ 38 w 83"/>
                <a:gd name="T15" fmla="*/ 3 h 68"/>
                <a:gd name="T16" fmla="*/ 49 w 83"/>
                <a:gd name="T17" fmla="*/ 3 h 68"/>
                <a:gd name="T18" fmla="*/ 53 w 83"/>
                <a:gd name="T19" fmla="*/ 6 h 68"/>
                <a:gd name="T20" fmla="*/ 65 w 83"/>
                <a:gd name="T21" fmla="*/ 11 h 68"/>
                <a:gd name="T22" fmla="*/ 67 w 83"/>
                <a:gd name="T23" fmla="*/ 9 h 68"/>
                <a:gd name="T24" fmla="*/ 75 w 83"/>
                <a:gd name="T25" fmla="*/ 14 h 68"/>
                <a:gd name="T26" fmla="*/ 83 w 83"/>
                <a:gd name="T27" fmla="*/ 12 h 68"/>
                <a:gd name="T28" fmla="*/ 83 w 83"/>
                <a:gd name="T29" fmla="*/ 17 h 68"/>
                <a:gd name="T30" fmla="*/ 77 w 83"/>
                <a:gd name="T31" fmla="*/ 23 h 68"/>
                <a:gd name="T32" fmla="*/ 67 w 83"/>
                <a:gd name="T33" fmla="*/ 25 h 68"/>
                <a:gd name="T34" fmla="*/ 67 w 83"/>
                <a:gd name="T35" fmla="*/ 28 h 68"/>
                <a:gd name="T36" fmla="*/ 64 w 83"/>
                <a:gd name="T37" fmla="*/ 33 h 68"/>
                <a:gd name="T38" fmla="*/ 60 w 83"/>
                <a:gd name="T39" fmla="*/ 40 h 68"/>
                <a:gd name="T40" fmla="*/ 64 w 83"/>
                <a:gd name="T41" fmla="*/ 45 h 68"/>
                <a:gd name="T42" fmla="*/ 59 w 83"/>
                <a:gd name="T43" fmla="*/ 49 h 68"/>
                <a:gd name="T44" fmla="*/ 58 w 83"/>
                <a:gd name="T45" fmla="*/ 55 h 68"/>
                <a:gd name="T46" fmla="*/ 53 w 83"/>
                <a:gd name="T47" fmla="*/ 56 h 68"/>
                <a:gd name="T48" fmla="*/ 48 w 83"/>
                <a:gd name="T49" fmla="*/ 62 h 68"/>
                <a:gd name="T50" fmla="*/ 40 w 83"/>
                <a:gd name="T51" fmla="*/ 62 h 68"/>
                <a:gd name="T52" fmla="*/ 33 w 83"/>
                <a:gd name="T53" fmla="*/ 62 h 68"/>
                <a:gd name="T54" fmla="*/ 29 w 83"/>
                <a:gd name="T55" fmla="*/ 66 h 68"/>
                <a:gd name="T56" fmla="*/ 26 w 83"/>
                <a:gd name="T57" fmla="*/ 68 h 68"/>
                <a:gd name="T58" fmla="*/ 23 w 83"/>
                <a:gd name="T59" fmla="*/ 68 h 68"/>
                <a:gd name="T60" fmla="*/ 20 w 83"/>
                <a:gd name="T61" fmla="*/ 64 h 68"/>
                <a:gd name="T62" fmla="*/ 19 w 83"/>
                <a:gd name="T63" fmla="*/ 60 h 68"/>
                <a:gd name="T64" fmla="*/ 13 w 83"/>
                <a:gd name="T65" fmla="*/ 58 h 68"/>
                <a:gd name="T66" fmla="*/ 12 w 83"/>
                <a:gd name="T67" fmla="*/ 56 h 68"/>
                <a:gd name="T68" fmla="*/ 14 w 83"/>
                <a:gd name="T69" fmla="*/ 52 h 68"/>
                <a:gd name="T70" fmla="*/ 15 w 83"/>
                <a:gd name="T71" fmla="*/ 51 h 68"/>
                <a:gd name="T72" fmla="*/ 13 w 83"/>
                <a:gd name="T73" fmla="*/ 48 h 68"/>
                <a:gd name="T74" fmla="*/ 15 w 83"/>
                <a:gd name="T75" fmla="*/ 43 h 68"/>
                <a:gd name="T76" fmla="*/ 12 w 83"/>
                <a:gd name="T77" fmla="*/ 37 h 68"/>
                <a:gd name="T78" fmla="*/ 15 w 83"/>
                <a:gd name="T79" fmla="*/ 37 h 68"/>
                <a:gd name="T80" fmla="*/ 15 w 83"/>
                <a:gd name="T81" fmla="*/ 32 h 68"/>
                <a:gd name="T82" fmla="*/ 17 w 83"/>
                <a:gd name="T83" fmla="*/ 31 h 68"/>
                <a:gd name="T84" fmla="*/ 17 w 83"/>
                <a:gd name="T85" fmla="*/ 25 h 68"/>
                <a:gd name="T86" fmla="*/ 19 w 83"/>
                <a:gd name="T87" fmla="*/ 22 h 68"/>
                <a:gd name="T88" fmla="*/ 18 w 83"/>
                <a:gd name="T89" fmla="*/ 17 h 68"/>
                <a:gd name="T90" fmla="*/ 14 w 83"/>
                <a:gd name="T91" fmla="*/ 17 h 68"/>
                <a:gd name="T92" fmla="*/ 13 w 83"/>
                <a:gd name="T93" fmla="*/ 18 h 68"/>
                <a:gd name="T94" fmla="*/ 8 w 83"/>
                <a:gd name="T95" fmla="*/ 18 h 68"/>
                <a:gd name="T96" fmla="*/ 7 w 83"/>
                <a:gd name="T97" fmla="*/ 14 h 68"/>
                <a:gd name="T98" fmla="*/ 4 w 83"/>
                <a:gd name="T99" fmla="*/ 15 h 68"/>
                <a:gd name="T100" fmla="*/ 2 w 83"/>
                <a:gd name="T101" fmla="*/ 1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3" h="68">
                  <a:moveTo>
                    <a:pt x="2" y="17"/>
                  </a:moveTo>
                  <a:lnTo>
                    <a:pt x="2" y="11"/>
                  </a:lnTo>
                  <a:lnTo>
                    <a:pt x="0" y="6"/>
                  </a:lnTo>
                  <a:lnTo>
                    <a:pt x="9" y="0"/>
                  </a:lnTo>
                  <a:lnTo>
                    <a:pt x="17" y="2"/>
                  </a:lnTo>
                  <a:lnTo>
                    <a:pt x="26" y="2"/>
                  </a:lnTo>
                  <a:lnTo>
                    <a:pt x="33" y="4"/>
                  </a:lnTo>
                  <a:lnTo>
                    <a:pt x="38" y="3"/>
                  </a:lnTo>
                  <a:lnTo>
                    <a:pt x="49" y="3"/>
                  </a:lnTo>
                  <a:lnTo>
                    <a:pt x="53" y="6"/>
                  </a:lnTo>
                  <a:lnTo>
                    <a:pt x="65" y="11"/>
                  </a:lnTo>
                  <a:lnTo>
                    <a:pt x="67" y="9"/>
                  </a:lnTo>
                  <a:lnTo>
                    <a:pt x="75" y="14"/>
                  </a:lnTo>
                  <a:lnTo>
                    <a:pt x="83" y="12"/>
                  </a:lnTo>
                  <a:lnTo>
                    <a:pt x="83" y="17"/>
                  </a:lnTo>
                  <a:lnTo>
                    <a:pt x="77" y="23"/>
                  </a:lnTo>
                  <a:lnTo>
                    <a:pt x="67" y="25"/>
                  </a:lnTo>
                  <a:lnTo>
                    <a:pt x="67" y="28"/>
                  </a:lnTo>
                  <a:lnTo>
                    <a:pt x="64" y="33"/>
                  </a:lnTo>
                  <a:lnTo>
                    <a:pt x="60" y="40"/>
                  </a:lnTo>
                  <a:lnTo>
                    <a:pt x="64" y="45"/>
                  </a:lnTo>
                  <a:lnTo>
                    <a:pt x="59" y="49"/>
                  </a:lnTo>
                  <a:lnTo>
                    <a:pt x="58" y="55"/>
                  </a:lnTo>
                  <a:lnTo>
                    <a:pt x="53" y="56"/>
                  </a:lnTo>
                  <a:lnTo>
                    <a:pt x="48" y="62"/>
                  </a:lnTo>
                  <a:lnTo>
                    <a:pt x="40" y="62"/>
                  </a:lnTo>
                  <a:lnTo>
                    <a:pt x="33" y="62"/>
                  </a:lnTo>
                  <a:lnTo>
                    <a:pt x="29" y="66"/>
                  </a:lnTo>
                  <a:lnTo>
                    <a:pt x="26" y="68"/>
                  </a:lnTo>
                  <a:lnTo>
                    <a:pt x="23" y="68"/>
                  </a:lnTo>
                  <a:lnTo>
                    <a:pt x="20" y="64"/>
                  </a:lnTo>
                  <a:lnTo>
                    <a:pt x="19" y="60"/>
                  </a:lnTo>
                  <a:lnTo>
                    <a:pt x="13" y="58"/>
                  </a:lnTo>
                  <a:lnTo>
                    <a:pt x="12" y="56"/>
                  </a:lnTo>
                  <a:lnTo>
                    <a:pt x="14" y="52"/>
                  </a:lnTo>
                  <a:lnTo>
                    <a:pt x="15" y="51"/>
                  </a:lnTo>
                  <a:lnTo>
                    <a:pt x="13" y="48"/>
                  </a:lnTo>
                  <a:lnTo>
                    <a:pt x="15" y="43"/>
                  </a:lnTo>
                  <a:lnTo>
                    <a:pt x="12" y="37"/>
                  </a:lnTo>
                  <a:lnTo>
                    <a:pt x="15" y="37"/>
                  </a:lnTo>
                  <a:lnTo>
                    <a:pt x="15" y="32"/>
                  </a:lnTo>
                  <a:lnTo>
                    <a:pt x="17" y="31"/>
                  </a:lnTo>
                  <a:lnTo>
                    <a:pt x="17" y="25"/>
                  </a:lnTo>
                  <a:lnTo>
                    <a:pt x="19" y="22"/>
                  </a:lnTo>
                  <a:lnTo>
                    <a:pt x="18" y="17"/>
                  </a:lnTo>
                  <a:lnTo>
                    <a:pt x="14" y="17"/>
                  </a:lnTo>
                  <a:lnTo>
                    <a:pt x="13" y="18"/>
                  </a:lnTo>
                  <a:lnTo>
                    <a:pt x="8" y="18"/>
                  </a:lnTo>
                  <a:lnTo>
                    <a:pt x="7" y="14"/>
                  </a:lnTo>
                  <a:lnTo>
                    <a:pt x="4" y="15"/>
                  </a:lnTo>
                  <a:lnTo>
                    <a:pt x="2" y="17"/>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38" name="Freeform 67">
              <a:extLst>
                <a:ext uri="{FF2B5EF4-FFF2-40B4-BE49-F238E27FC236}">
                  <a16:creationId xmlns:a16="http://schemas.microsoft.com/office/drawing/2014/main" id="{648249D5-F10A-D74B-8EFA-228D76F21E9D}"/>
                </a:ext>
              </a:extLst>
            </p:cNvPr>
            <p:cNvSpPr>
              <a:spLocks noEditPoints="1"/>
            </p:cNvSpPr>
            <p:nvPr/>
          </p:nvSpPr>
          <p:spPr bwMode="auto">
            <a:xfrm>
              <a:off x="8186252" y="3226028"/>
              <a:ext cx="78223" cy="116266"/>
            </a:xfrm>
            <a:custGeom>
              <a:avLst/>
              <a:gdLst>
                <a:gd name="T0" fmla="*/ 27 w 43"/>
                <a:gd name="T1" fmla="*/ 55 h 59"/>
                <a:gd name="T2" fmla="*/ 37 w 43"/>
                <a:gd name="T3" fmla="*/ 55 h 59"/>
                <a:gd name="T4" fmla="*/ 41 w 43"/>
                <a:gd name="T5" fmla="*/ 56 h 59"/>
                <a:gd name="T6" fmla="*/ 30 w 43"/>
                <a:gd name="T7" fmla="*/ 59 h 59"/>
                <a:gd name="T8" fmla="*/ 21 w 43"/>
                <a:gd name="T9" fmla="*/ 56 h 59"/>
                <a:gd name="T10" fmla="*/ 43 w 43"/>
                <a:gd name="T11" fmla="*/ 2 h 59"/>
                <a:gd name="T12" fmla="*/ 40 w 43"/>
                <a:gd name="T13" fmla="*/ 9 h 59"/>
                <a:gd name="T14" fmla="*/ 31 w 43"/>
                <a:gd name="T15" fmla="*/ 8 h 59"/>
                <a:gd name="T16" fmla="*/ 27 w 43"/>
                <a:gd name="T17" fmla="*/ 15 h 59"/>
                <a:gd name="T18" fmla="*/ 21 w 43"/>
                <a:gd name="T19" fmla="*/ 16 h 59"/>
                <a:gd name="T20" fmla="*/ 17 w 43"/>
                <a:gd name="T21" fmla="*/ 14 h 59"/>
                <a:gd name="T22" fmla="*/ 21 w 43"/>
                <a:gd name="T23" fmla="*/ 23 h 59"/>
                <a:gd name="T24" fmla="*/ 23 w 43"/>
                <a:gd name="T25" fmla="*/ 28 h 59"/>
                <a:gd name="T26" fmla="*/ 25 w 43"/>
                <a:gd name="T27" fmla="*/ 36 h 59"/>
                <a:gd name="T28" fmla="*/ 19 w 43"/>
                <a:gd name="T29" fmla="*/ 34 h 59"/>
                <a:gd name="T30" fmla="*/ 19 w 43"/>
                <a:gd name="T31" fmla="*/ 39 h 59"/>
                <a:gd name="T32" fmla="*/ 19 w 43"/>
                <a:gd name="T33" fmla="*/ 46 h 59"/>
                <a:gd name="T34" fmla="*/ 17 w 43"/>
                <a:gd name="T35" fmla="*/ 43 h 59"/>
                <a:gd name="T36" fmla="*/ 15 w 43"/>
                <a:gd name="T37" fmla="*/ 46 h 59"/>
                <a:gd name="T38" fmla="*/ 14 w 43"/>
                <a:gd name="T39" fmla="*/ 44 h 59"/>
                <a:gd name="T40" fmla="*/ 12 w 43"/>
                <a:gd name="T41" fmla="*/ 42 h 59"/>
                <a:gd name="T42" fmla="*/ 11 w 43"/>
                <a:gd name="T43" fmla="*/ 44 h 59"/>
                <a:gd name="T44" fmla="*/ 8 w 43"/>
                <a:gd name="T45" fmla="*/ 40 h 59"/>
                <a:gd name="T46" fmla="*/ 9 w 43"/>
                <a:gd name="T47" fmla="*/ 37 h 59"/>
                <a:gd name="T48" fmla="*/ 7 w 43"/>
                <a:gd name="T49" fmla="*/ 37 h 59"/>
                <a:gd name="T50" fmla="*/ 7 w 43"/>
                <a:gd name="T51" fmla="*/ 33 h 59"/>
                <a:gd name="T52" fmla="*/ 9 w 43"/>
                <a:gd name="T53" fmla="*/ 32 h 59"/>
                <a:gd name="T54" fmla="*/ 12 w 43"/>
                <a:gd name="T55" fmla="*/ 31 h 59"/>
                <a:gd name="T56" fmla="*/ 14 w 43"/>
                <a:gd name="T57" fmla="*/ 32 h 59"/>
                <a:gd name="T58" fmla="*/ 13 w 43"/>
                <a:gd name="T59" fmla="*/ 31 h 59"/>
                <a:gd name="T60" fmla="*/ 9 w 43"/>
                <a:gd name="T61" fmla="*/ 31 h 59"/>
                <a:gd name="T62" fmla="*/ 3 w 43"/>
                <a:gd name="T63" fmla="*/ 27 h 59"/>
                <a:gd name="T64" fmla="*/ 3 w 43"/>
                <a:gd name="T65" fmla="*/ 25 h 59"/>
                <a:gd name="T66" fmla="*/ 0 w 43"/>
                <a:gd name="T67" fmla="*/ 20 h 59"/>
                <a:gd name="T68" fmla="*/ 3 w 43"/>
                <a:gd name="T69" fmla="*/ 13 h 59"/>
                <a:gd name="T70" fmla="*/ 6 w 43"/>
                <a:gd name="T71" fmla="*/ 9 h 59"/>
                <a:gd name="T72" fmla="*/ 12 w 43"/>
                <a:gd name="T73" fmla="*/ 7 h 59"/>
                <a:gd name="T74" fmla="*/ 17 w 43"/>
                <a:gd name="T75" fmla="*/ 4 h 59"/>
                <a:gd name="T76" fmla="*/ 23 w 43"/>
                <a:gd name="T77" fmla="*/ 4 h 59"/>
                <a:gd name="T78" fmla="*/ 34 w 43"/>
                <a:gd name="T79" fmla="*/ 5 h 59"/>
                <a:gd name="T80" fmla="*/ 40 w 43"/>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3" h="59">
                  <a:moveTo>
                    <a:pt x="24" y="52"/>
                  </a:moveTo>
                  <a:lnTo>
                    <a:pt x="27" y="55"/>
                  </a:lnTo>
                  <a:lnTo>
                    <a:pt x="32" y="55"/>
                  </a:lnTo>
                  <a:lnTo>
                    <a:pt x="37" y="55"/>
                  </a:lnTo>
                  <a:lnTo>
                    <a:pt x="37" y="56"/>
                  </a:lnTo>
                  <a:lnTo>
                    <a:pt x="41" y="56"/>
                  </a:lnTo>
                  <a:lnTo>
                    <a:pt x="40" y="59"/>
                  </a:lnTo>
                  <a:lnTo>
                    <a:pt x="30" y="59"/>
                  </a:lnTo>
                  <a:lnTo>
                    <a:pt x="30" y="57"/>
                  </a:lnTo>
                  <a:lnTo>
                    <a:pt x="21" y="56"/>
                  </a:lnTo>
                  <a:lnTo>
                    <a:pt x="24" y="52"/>
                  </a:lnTo>
                  <a:close/>
                  <a:moveTo>
                    <a:pt x="43" y="2"/>
                  </a:moveTo>
                  <a:lnTo>
                    <a:pt x="41" y="8"/>
                  </a:lnTo>
                  <a:lnTo>
                    <a:pt x="40" y="9"/>
                  </a:lnTo>
                  <a:lnTo>
                    <a:pt x="35" y="9"/>
                  </a:lnTo>
                  <a:lnTo>
                    <a:pt x="31" y="8"/>
                  </a:lnTo>
                  <a:lnTo>
                    <a:pt x="24" y="10"/>
                  </a:lnTo>
                  <a:lnTo>
                    <a:pt x="27" y="15"/>
                  </a:lnTo>
                  <a:lnTo>
                    <a:pt x="25" y="16"/>
                  </a:lnTo>
                  <a:lnTo>
                    <a:pt x="21" y="16"/>
                  </a:lnTo>
                  <a:lnTo>
                    <a:pt x="18" y="11"/>
                  </a:lnTo>
                  <a:lnTo>
                    <a:pt x="17" y="14"/>
                  </a:lnTo>
                  <a:lnTo>
                    <a:pt x="18" y="19"/>
                  </a:lnTo>
                  <a:lnTo>
                    <a:pt x="21" y="23"/>
                  </a:lnTo>
                  <a:lnTo>
                    <a:pt x="18" y="25"/>
                  </a:lnTo>
                  <a:lnTo>
                    <a:pt x="23" y="28"/>
                  </a:lnTo>
                  <a:lnTo>
                    <a:pt x="25" y="31"/>
                  </a:lnTo>
                  <a:lnTo>
                    <a:pt x="25" y="36"/>
                  </a:lnTo>
                  <a:lnTo>
                    <a:pt x="23" y="33"/>
                  </a:lnTo>
                  <a:lnTo>
                    <a:pt x="19" y="34"/>
                  </a:lnTo>
                  <a:lnTo>
                    <a:pt x="21" y="38"/>
                  </a:lnTo>
                  <a:lnTo>
                    <a:pt x="19" y="39"/>
                  </a:lnTo>
                  <a:lnTo>
                    <a:pt x="17" y="37"/>
                  </a:lnTo>
                  <a:lnTo>
                    <a:pt x="19" y="46"/>
                  </a:lnTo>
                  <a:lnTo>
                    <a:pt x="18" y="46"/>
                  </a:lnTo>
                  <a:lnTo>
                    <a:pt x="17" y="43"/>
                  </a:lnTo>
                  <a:lnTo>
                    <a:pt x="15" y="43"/>
                  </a:lnTo>
                  <a:lnTo>
                    <a:pt x="15" y="46"/>
                  </a:lnTo>
                  <a:lnTo>
                    <a:pt x="14" y="45"/>
                  </a:lnTo>
                  <a:lnTo>
                    <a:pt x="14" y="44"/>
                  </a:lnTo>
                  <a:lnTo>
                    <a:pt x="13" y="42"/>
                  </a:lnTo>
                  <a:lnTo>
                    <a:pt x="12" y="42"/>
                  </a:lnTo>
                  <a:lnTo>
                    <a:pt x="12" y="44"/>
                  </a:lnTo>
                  <a:lnTo>
                    <a:pt x="11" y="44"/>
                  </a:lnTo>
                  <a:lnTo>
                    <a:pt x="9" y="43"/>
                  </a:lnTo>
                  <a:lnTo>
                    <a:pt x="8" y="40"/>
                  </a:lnTo>
                  <a:lnTo>
                    <a:pt x="11" y="39"/>
                  </a:lnTo>
                  <a:lnTo>
                    <a:pt x="9" y="37"/>
                  </a:lnTo>
                  <a:lnTo>
                    <a:pt x="8" y="37"/>
                  </a:lnTo>
                  <a:lnTo>
                    <a:pt x="7" y="37"/>
                  </a:lnTo>
                  <a:lnTo>
                    <a:pt x="6" y="34"/>
                  </a:lnTo>
                  <a:lnTo>
                    <a:pt x="7" y="33"/>
                  </a:lnTo>
                  <a:lnTo>
                    <a:pt x="8" y="32"/>
                  </a:lnTo>
                  <a:lnTo>
                    <a:pt x="9" y="32"/>
                  </a:lnTo>
                  <a:lnTo>
                    <a:pt x="11" y="31"/>
                  </a:lnTo>
                  <a:lnTo>
                    <a:pt x="12" y="31"/>
                  </a:lnTo>
                  <a:lnTo>
                    <a:pt x="13" y="32"/>
                  </a:lnTo>
                  <a:lnTo>
                    <a:pt x="14" y="32"/>
                  </a:lnTo>
                  <a:lnTo>
                    <a:pt x="15" y="31"/>
                  </a:lnTo>
                  <a:lnTo>
                    <a:pt x="13" y="31"/>
                  </a:lnTo>
                  <a:lnTo>
                    <a:pt x="12" y="30"/>
                  </a:lnTo>
                  <a:lnTo>
                    <a:pt x="9" y="31"/>
                  </a:lnTo>
                  <a:lnTo>
                    <a:pt x="6" y="31"/>
                  </a:lnTo>
                  <a:lnTo>
                    <a:pt x="3" y="27"/>
                  </a:lnTo>
                  <a:lnTo>
                    <a:pt x="3" y="26"/>
                  </a:lnTo>
                  <a:lnTo>
                    <a:pt x="3" y="25"/>
                  </a:lnTo>
                  <a:lnTo>
                    <a:pt x="0" y="22"/>
                  </a:lnTo>
                  <a:lnTo>
                    <a:pt x="0" y="20"/>
                  </a:lnTo>
                  <a:lnTo>
                    <a:pt x="2" y="15"/>
                  </a:lnTo>
                  <a:lnTo>
                    <a:pt x="3" y="13"/>
                  </a:lnTo>
                  <a:lnTo>
                    <a:pt x="6" y="11"/>
                  </a:lnTo>
                  <a:lnTo>
                    <a:pt x="6" y="9"/>
                  </a:lnTo>
                  <a:lnTo>
                    <a:pt x="9" y="8"/>
                  </a:lnTo>
                  <a:lnTo>
                    <a:pt x="12" y="7"/>
                  </a:lnTo>
                  <a:lnTo>
                    <a:pt x="15" y="7"/>
                  </a:lnTo>
                  <a:lnTo>
                    <a:pt x="17" y="4"/>
                  </a:lnTo>
                  <a:lnTo>
                    <a:pt x="18" y="4"/>
                  </a:lnTo>
                  <a:lnTo>
                    <a:pt x="23" y="4"/>
                  </a:lnTo>
                  <a:lnTo>
                    <a:pt x="29" y="2"/>
                  </a:lnTo>
                  <a:lnTo>
                    <a:pt x="34" y="5"/>
                  </a:lnTo>
                  <a:lnTo>
                    <a:pt x="40" y="4"/>
                  </a:lnTo>
                  <a:lnTo>
                    <a:pt x="40" y="0"/>
                  </a:lnTo>
                  <a:lnTo>
                    <a:pt x="43" y="2"/>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39" name="Freeform 81">
              <a:extLst>
                <a:ext uri="{FF2B5EF4-FFF2-40B4-BE49-F238E27FC236}">
                  <a16:creationId xmlns:a16="http://schemas.microsoft.com/office/drawing/2014/main" id="{3A32A580-A01E-314D-BA75-0E222E44C75B}"/>
                </a:ext>
              </a:extLst>
            </p:cNvPr>
            <p:cNvSpPr>
              <a:spLocks/>
            </p:cNvSpPr>
            <p:nvPr/>
          </p:nvSpPr>
          <p:spPr bwMode="auto">
            <a:xfrm>
              <a:off x="7642334" y="2646674"/>
              <a:ext cx="130977" cy="94588"/>
            </a:xfrm>
            <a:custGeom>
              <a:avLst/>
              <a:gdLst>
                <a:gd name="T0" fmla="*/ 66 w 72"/>
                <a:gd name="T1" fmla="*/ 1 h 48"/>
                <a:gd name="T2" fmla="*/ 64 w 72"/>
                <a:gd name="T3" fmla="*/ 12 h 48"/>
                <a:gd name="T4" fmla="*/ 72 w 72"/>
                <a:gd name="T5" fmla="*/ 23 h 48"/>
                <a:gd name="T6" fmla="*/ 63 w 72"/>
                <a:gd name="T7" fmla="*/ 35 h 48"/>
                <a:gd name="T8" fmla="*/ 44 w 72"/>
                <a:gd name="T9" fmla="*/ 46 h 48"/>
                <a:gd name="T10" fmla="*/ 38 w 72"/>
                <a:gd name="T11" fmla="*/ 48 h 48"/>
                <a:gd name="T12" fmla="*/ 29 w 72"/>
                <a:gd name="T13" fmla="*/ 46 h 48"/>
                <a:gd name="T14" fmla="*/ 11 w 72"/>
                <a:gd name="T15" fmla="*/ 41 h 48"/>
                <a:gd name="T16" fmla="*/ 17 w 72"/>
                <a:gd name="T17" fmla="*/ 35 h 48"/>
                <a:gd name="T18" fmla="*/ 3 w 72"/>
                <a:gd name="T19" fmla="*/ 26 h 48"/>
                <a:gd name="T20" fmla="*/ 15 w 72"/>
                <a:gd name="T21" fmla="*/ 24 h 48"/>
                <a:gd name="T22" fmla="*/ 15 w 72"/>
                <a:gd name="T23" fmla="*/ 19 h 48"/>
                <a:gd name="T24" fmla="*/ 0 w 72"/>
                <a:gd name="T25" fmla="*/ 15 h 48"/>
                <a:gd name="T26" fmla="*/ 5 w 72"/>
                <a:gd name="T27" fmla="*/ 4 h 48"/>
                <a:gd name="T28" fmla="*/ 15 w 72"/>
                <a:gd name="T29" fmla="*/ 2 h 48"/>
                <a:gd name="T30" fmla="*/ 26 w 72"/>
                <a:gd name="T31" fmla="*/ 13 h 48"/>
                <a:gd name="T32" fmla="*/ 35 w 72"/>
                <a:gd name="T33" fmla="*/ 4 h 48"/>
                <a:gd name="T34" fmla="*/ 44 w 72"/>
                <a:gd name="T35" fmla="*/ 9 h 48"/>
                <a:gd name="T36" fmla="*/ 55 w 72"/>
                <a:gd name="T37" fmla="*/ 0 h 48"/>
                <a:gd name="T38" fmla="*/ 66 w 72"/>
                <a:gd name="T39" fmla="*/ 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48">
                  <a:moveTo>
                    <a:pt x="66" y="1"/>
                  </a:moveTo>
                  <a:lnTo>
                    <a:pt x="64" y="12"/>
                  </a:lnTo>
                  <a:lnTo>
                    <a:pt x="72" y="23"/>
                  </a:lnTo>
                  <a:lnTo>
                    <a:pt x="63" y="35"/>
                  </a:lnTo>
                  <a:lnTo>
                    <a:pt x="44" y="46"/>
                  </a:lnTo>
                  <a:lnTo>
                    <a:pt x="38" y="48"/>
                  </a:lnTo>
                  <a:lnTo>
                    <a:pt x="29" y="46"/>
                  </a:lnTo>
                  <a:lnTo>
                    <a:pt x="11" y="41"/>
                  </a:lnTo>
                  <a:lnTo>
                    <a:pt x="17" y="35"/>
                  </a:lnTo>
                  <a:lnTo>
                    <a:pt x="3" y="26"/>
                  </a:lnTo>
                  <a:lnTo>
                    <a:pt x="15" y="24"/>
                  </a:lnTo>
                  <a:lnTo>
                    <a:pt x="15" y="19"/>
                  </a:lnTo>
                  <a:lnTo>
                    <a:pt x="0" y="15"/>
                  </a:lnTo>
                  <a:lnTo>
                    <a:pt x="5" y="4"/>
                  </a:lnTo>
                  <a:lnTo>
                    <a:pt x="15" y="2"/>
                  </a:lnTo>
                  <a:lnTo>
                    <a:pt x="26" y="13"/>
                  </a:lnTo>
                  <a:lnTo>
                    <a:pt x="35" y="4"/>
                  </a:lnTo>
                  <a:lnTo>
                    <a:pt x="44" y="9"/>
                  </a:lnTo>
                  <a:lnTo>
                    <a:pt x="55" y="0"/>
                  </a:lnTo>
                  <a:lnTo>
                    <a:pt x="66" y="1"/>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40" name="Freeform 82">
              <a:extLst>
                <a:ext uri="{FF2B5EF4-FFF2-40B4-BE49-F238E27FC236}">
                  <a16:creationId xmlns:a16="http://schemas.microsoft.com/office/drawing/2014/main" id="{E1C96648-924A-FC49-AC91-001D50D148BE}"/>
                </a:ext>
              </a:extLst>
            </p:cNvPr>
            <p:cNvSpPr>
              <a:spLocks noEditPoints="1"/>
            </p:cNvSpPr>
            <p:nvPr/>
          </p:nvSpPr>
          <p:spPr bwMode="auto">
            <a:xfrm>
              <a:off x="8020712" y="3127499"/>
              <a:ext cx="145529" cy="187207"/>
            </a:xfrm>
            <a:custGeom>
              <a:avLst/>
              <a:gdLst>
                <a:gd name="T0" fmla="*/ 57 w 80"/>
                <a:gd name="T1" fmla="*/ 88 h 95"/>
                <a:gd name="T2" fmla="*/ 57 w 80"/>
                <a:gd name="T3" fmla="*/ 95 h 95"/>
                <a:gd name="T4" fmla="*/ 48 w 80"/>
                <a:gd name="T5" fmla="*/ 90 h 95"/>
                <a:gd name="T6" fmla="*/ 40 w 80"/>
                <a:gd name="T7" fmla="*/ 82 h 95"/>
                <a:gd name="T8" fmla="*/ 54 w 80"/>
                <a:gd name="T9" fmla="*/ 82 h 95"/>
                <a:gd name="T10" fmla="*/ 17 w 80"/>
                <a:gd name="T11" fmla="*/ 55 h 95"/>
                <a:gd name="T12" fmla="*/ 21 w 80"/>
                <a:gd name="T13" fmla="*/ 73 h 95"/>
                <a:gd name="T14" fmla="*/ 15 w 80"/>
                <a:gd name="T15" fmla="*/ 76 h 95"/>
                <a:gd name="T16" fmla="*/ 12 w 80"/>
                <a:gd name="T17" fmla="*/ 63 h 95"/>
                <a:gd name="T18" fmla="*/ 13 w 80"/>
                <a:gd name="T19" fmla="*/ 58 h 95"/>
                <a:gd name="T20" fmla="*/ 39 w 80"/>
                <a:gd name="T21" fmla="*/ 3 h 95"/>
                <a:gd name="T22" fmla="*/ 47 w 80"/>
                <a:gd name="T23" fmla="*/ 11 h 95"/>
                <a:gd name="T24" fmla="*/ 44 w 80"/>
                <a:gd name="T25" fmla="*/ 13 h 95"/>
                <a:gd name="T26" fmla="*/ 39 w 80"/>
                <a:gd name="T27" fmla="*/ 21 h 95"/>
                <a:gd name="T28" fmla="*/ 40 w 80"/>
                <a:gd name="T29" fmla="*/ 29 h 95"/>
                <a:gd name="T30" fmla="*/ 50 w 80"/>
                <a:gd name="T31" fmla="*/ 41 h 95"/>
                <a:gd name="T32" fmla="*/ 62 w 80"/>
                <a:gd name="T33" fmla="*/ 48 h 95"/>
                <a:gd name="T34" fmla="*/ 62 w 80"/>
                <a:gd name="T35" fmla="*/ 53 h 95"/>
                <a:gd name="T36" fmla="*/ 73 w 80"/>
                <a:gd name="T37" fmla="*/ 58 h 95"/>
                <a:gd name="T38" fmla="*/ 80 w 80"/>
                <a:gd name="T39" fmla="*/ 65 h 95"/>
                <a:gd name="T40" fmla="*/ 74 w 80"/>
                <a:gd name="T41" fmla="*/ 64 h 95"/>
                <a:gd name="T42" fmla="*/ 65 w 80"/>
                <a:gd name="T43" fmla="*/ 67 h 95"/>
                <a:gd name="T44" fmla="*/ 70 w 80"/>
                <a:gd name="T45" fmla="*/ 76 h 95"/>
                <a:gd name="T46" fmla="*/ 63 w 80"/>
                <a:gd name="T47" fmla="*/ 83 h 95"/>
                <a:gd name="T48" fmla="*/ 61 w 80"/>
                <a:gd name="T49" fmla="*/ 82 h 95"/>
                <a:gd name="T50" fmla="*/ 63 w 80"/>
                <a:gd name="T51" fmla="*/ 75 h 95"/>
                <a:gd name="T52" fmla="*/ 59 w 80"/>
                <a:gd name="T53" fmla="*/ 66 h 95"/>
                <a:gd name="T54" fmla="*/ 54 w 80"/>
                <a:gd name="T55" fmla="*/ 60 h 95"/>
                <a:gd name="T56" fmla="*/ 47 w 80"/>
                <a:gd name="T57" fmla="*/ 55 h 95"/>
                <a:gd name="T58" fmla="*/ 36 w 80"/>
                <a:gd name="T59" fmla="*/ 50 h 95"/>
                <a:gd name="T60" fmla="*/ 26 w 80"/>
                <a:gd name="T61" fmla="*/ 40 h 95"/>
                <a:gd name="T62" fmla="*/ 21 w 80"/>
                <a:gd name="T63" fmla="*/ 30 h 95"/>
                <a:gd name="T64" fmla="*/ 12 w 80"/>
                <a:gd name="T65" fmla="*/ 28 h 95"/>
                <a:gd name="T66" fmla="*/ 5 w 80"/>
                <a:gd name="T67" fmla="*/ 32 h 95"/>
                <a:gd name="T68" fmla="*/ 3 w 80"/>
                <a:gd name="T69" fmla="*/ 28 h 95"/>
                <a:gd name="T70" fmla="*/ 3 w 80"/>
                <a:gd name="T71" fmla="*/ 18 h 95"/>
                <a:gd name="T72" fmla="*/ 1 w 80"/>
                <a:gd name="T73" fmla="*/ 11 h 95"/>
                <a:gd name="T74" fmla="*/ 7 w 80"/>
                <a:gd name="T75" fmla="*/ 13 h 95"/>
                <a:gd name="T76" fmla="*/ 12 w 80"/>
                <a:gd name="T77" fmla="*/ 11 h 95"/>
                <a:gd name="T78" fmla="*/ 17 w 80"/>
                <a:gd name="T79" fmla="*/ 7 h 95"/>
                <a:gd name="T80" fmla="*/ 26 w 80"/>
                <a:gd name="T81" fmla="*/ 7 h 95"/>
                <a:gd name="T82" fmla="*/ 29 w 80"/>
                <a:gd name="T83" fmla="*/ 3 h 95"/>
                <a:gd name="T84" fmla="*/ 36 w 80"/>
                <a:gd name="T85"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95">
                  <a:moveTo>
                    <a:pt x="59" y="81"/>
                  </a:moveTo>
                  <a:lnTo>
                    <a:pt x="57" y="88"/>
                  </a:lnTo>
                  <a:lnTo>
                    <a:pt x="58" y="90"/>
                  </a:lnTo>
                  <a:lnTo>
                    <a:pt x="57" y="95"/>
                  </a:lnTo>
                  <a:lnTo>
                    <a:pt x="52" y="92"/>
                  </a:lnTo>
                  <a:lnTo>
                    <a:pt x="48" y="90"/>
                  </a:lnTo>
                  <a:lnTo>
                    <a:pt x="39" y="87"/>
                  </a:lnTo>
                  <a:lnTo>
                    <a:pt x="40" y="82"/>
                  </a:lnTo>
                  <a:lnTo>
                    <a:pt x="47" y="83"/>
                  </a:lnTo>
                  <a:lnTo>
                    <a:pt x="54" y="82"/>
                  </a:lnTo>
                  <a:lnTo>
                    <a:pt x="59" y="81"/>
                  </a:lnTo>
                  <a:close/>
                  <a:moveTo>
                    <a:pt x="17" y="55"/>
                  </a:moveTo>
                  <a:lnTo>
                    <a:pt x="21" y="61"/>
                  </a:lnTo>
                  <a:lnTo>
                    <a:pt x="21" y="73"/>
                  </a:lnTo>
                  <a:lnTo>
                    <a:pt x="17" y="72"/>
                  </a:lnTo>
                  <a:lnTo>
                    <a:pt x="15" y="76"/>
                  </a:lnTo>
                  <a:lnTo>
                    <a:pt x="12" y="73"/>
                  </a:lnTo>
                  <a:lnTo>
                    <a:pt x="12" y="63"/>
                  </a:lnTo>
                  <a:lnTo>
                    <a:pt x="10" y="58"/>
                  </a:lnTo>
                  <a:lnTo>
                    <a:pt x="13" y="58"/>
                  </a:lnTo>
                  <a:lnTo>
                    <a:pt x="17" y="55"/>
                  </a:lnTo>
                  <a:close/>
                  <a:moveTo>
                    <a:pt x="39" y="3"/>
                  </a:moveTo>
                  <a:lnTo>
                    <a:pt x="48" y="6"/>
                  </a:lnTo>
                  <a:lnTo>
                    <a:pt x="47" y="11"/>
                  </a:lnTo>
                  <a:lnTo>
                    <a:pt x="48" y="15"/>
                  </a:lnTo>
                  <a:lnTo>
                    <a:pt x="44" y="13"/>
                  </a:lnTo>
                  <a:lnTo>
                    <a:pt x="38" y="17"/>
                  </a:lnTo>
                  <a:lnTo>
                    <a:pt x="39" y="21"/>
                  </a:lnTo>
                  <a:lnTo>
                    <a:pt x="38" y="24"/>
                  </a:lnTo>
                  <a:lnTo>
                    <a:pt x="40" y="29"/>
                  </a:lnTo>
                  <a:lnTo>
                    <a:pt x="46" y="34"/>
                  </a:lnTo>
                  <a:lnTo>
                    <a:pt x="50" y="41"/>
                  </a:lnTo>
                  <a:lnTo>
                    <a:pt x="57" y="49"/>
                  </a:lnTo>
                  <a:lnTo>
                    <a:pt x="62" y="48"/>
                  </a:lnTo>
                  <a:lnTo>
                    <a:pt x="64" y="50"/>
                  </a:lnTo>
                  <a:lnTo>
                    <a:pt x="62" y="53"/>
                  </a:lnTo>
                  <a:lnTo>
                    <a:pt x="68" y="55"/>
                  </a:lnTo>
                  <a:lnTo>
                    <a:pt x="73" y="58"/>
                  </a:lnTo>
                  <a:lnTo>
                    <a:pt x="79" y="63"/>
                  </a:lnTo>
                  <a:lnTo>
                    <a:pt x="80" y="65"/>
                  </a:lnTo>
                  <a:lnTo>
                    <a:pt x="79" y="67"/>
                  </a:lnTo>
                  <a:lnTo>
                    <a:pt x="74" y="64"/>
                  </a:lnTo>
                  <a:lnTo>
                    <a:pt x="69" y="63"/>
                  </a:lnTo>
                  <a:lnTo>
                    <a:pt x="65" y="67"/>
                  </a:lnTo>
                  <a:lnTo>
                    <a:pt x="70" y="71"/>
                  </a:lnTo>
                  <a:lnTo>
                    <a:pt x="70" y="76"/>
                  </a:lnTo>
                  <a:lnTo>
                    <a:pt x="67" y="76"/>
                  </a:lnTo>
                  <a:lnTo>
                    <a:pt x="63" y="83"/>
                  </a:lnTo>
                  <a:lnTo>
                    <a:pt x="61" y="84"/>
                  </a:lnTo>
                  <a:lnTo>
                    <a:pt x="61" y="82"/>
                  </a:lnTo>
                  <a:lnTo>
                    <a:pt x="62" y="77"/>
                  </a:lnTo>
                  <a:lnTo>
                    <a:pt x="63" y="75"/>
                  </a:lnTo>
                  <a:lnTo>
                    <a:pt x="61" y="70"/>
                  </a:lnTo>
                  <a:lnTo>
                    <a:pt x="59" y="66"/>
                  </a:lnTo>
                  <a:lnTo>
                    <a:pt x="56" y="65"/>
                  </a:lnTo>
                  <a:lnTo>
                    <a:pt x="54" y="60"/>
                  </a:lnTo>
                  <a:lnTo>
                    <a:pt x="50" y="59"/>
                  </a:lnTo>
                  <a:lnTo>
                    <a:pt x="47" y="55"/>
                  </a:lnTo>
                  <a:lnTo>
                    <a:pt x="42" y="55"/>
                  </a:lnTo>
                  <a:lnTo>
                    <a:pt x="36" y="50"/>
                  </a:lnTo>
                  <a:lnTo>
                    <a:pt x="30" y="46"/>
                  </a:lnTo>
                  <a:lnTo>
                    <a:pt x="26" y="40"/>
                  </a:lnTo>
                  <a:lnTo>
                    <a:pt x="24" y="31"/>
                  </a:lnTo>
                  <a:lnTo>
                    <a:pt x="21" y="30"/>
                  </a:lnTo>
                  <a:lnTo>
                    <a:pt x="15" y="26"/>
                  </a:lnTo>
                  <a:lnTo>
                    <a:pt x="12" y="28"/>
                  </a:lnTo>
                  <a:lnTo>
                    <a:pt x="9" y="32"/>
                  </a:lnTo>
                  <a:lnTo>
                    <a:pt x="5" y="32"/>
                  </a:lnTo>
                  <a:lnTo>
                    <a:pt x="6" y="29"/>
                  </a:lnTo>
                  <a:lnTo>
                    <a:pt x="3" y="28"/>
                  </a:lnTo>
                  <a:lnTo>
                    <a:pt x="0" y="20"/>
                  </a:lnTo>
                  <a:lnTo>
                    <a:pt x="3" y="18"/>
                  </a:lnTo>
                  <a:lnTo>
                    <a:pt x="1" y="14"/>
                  </a:lnTo>
                  <a:lnTo>
                    <a:pt x="1" y="11"/>
                  </a:lnTo>
                  <a:lnTo>
                    <a:pt x="4" y="13"/>
                  </a:lnTo>
                  <a:lnTo>
                    <a:pt x="7" y="13"/>
                  </a:lnTo>
                  <a:lnTo>
                    <a:pt x="11" y="9"/>
                  </a:lnTo>
                  <a:lnTo>
                    <a:pt x="12" y="11"/>
                  </a:lnTo>
                  <a:lnTo>
                    <a:pt x="16" y="11"/>
                  </a:lnTo>
                  <a:lnTo>
                    <a:pt x="17" y="7"/>
                  </a:lnTo>
                  <a:lnTo>
                    <a:pt x="22" y="8"/>
                  </a:lnTo>
                  <a:lnTo>
                    <a:pt x="26" y="7"/>
                  </a:lnTo>
                  <a:lnTo>
                    <a:pt x="26" y="2"/>
                  </a:lnTo>
                  <a:lnTo>
                    <a:pt x="29" y="3"/>
                  </a:lnTo>
                  <a:lnTo>
                    <a:pt x="30" y="2"/>
                  </a:lnTo>
                  <a:lnTo>
                    <a:pt x="36" y="0"/>
                  </a:lnTo>
                  <a:lnTo>
                    <a:pt x="39" y="3"/>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41" name="Freeform 134">
              <a:extLst>
                <a:ext uri="{FF2B5EF4-FFF2-40B4-BE49-F238E27FC236}">
                  <a16:creationId xmlns:a16="http://schemas.microsoft.com/office/drawing/2014/main" id="{19692185-F3C0-3E4D-B5F5-9D8E7FB4157E}"/>
                </a:ext>
              </a:extLst>
            </p:cNvPr>
            <p:cNvSpPr>
              <a:spLocks/>
            </p:cNvSpPr>
            <p:nvPr/>
          </p:nvSpPr>
          <p:spPr bwMode="auto">
            <a:xfrm>
              <a:off x="7822427" y="3218147"/>
              <a:ext cx="38203" cy="92619"/>
            </a:xfrm>
            <a:custGeom>
              <a:avLst/>
              <a:gdLst>
                <a:gd name="T0" fmla="*/ 4 w 21"/>
                <a:gd name="T1" fmla="*/ 3 h 47"/>
                <a:gd name="T2" fmla="*/ 6 w 21"/>
                <a:gd name="T3" fmla="*/ 1 h 47"/>
                <a:gd name="T4" fmla="*/ 9 w 21"/>
                <a:gd name="T5" fmla="*/ 0 h 47"/>
                <a:gd name="T6" fmla="*/ 10 w 21"/>
                <a:gd name="T7" fmla="*/ 4 h 47"/>
                <a:gd name="T8" fmla="*/ 15 w 21"/>
                <a:gd name="T9" fmla="*/ 4 h 47"/>
                <a:gd name="T10" fmla="*/ 16 w 21"/>
                <a:gd name="T11" fmla="*/ 3 h 47"/>
                <a:gd name="T12" fmla="*/ 20 w 21"/>
                <a:gd name="T13" fmla="*/ 3 h 47"/>
                <a:gd name="T14" fmla="*/ 21 w 21"/>
                <a:gd name="T15" fmla="*/ 8 h 47"/>
                <a:gd name="T16" fmla="*/ 19 w 21"/>
                <a:gd name="T17" fmla="*/ 11 h 47"/>
                <a:gd name="T18" fmla="*/ 19 w 21"/>
                <a:gd name="T19" fmla="*/ 17 h 47"/>
                <a:gd name="T20" fmla="*/ 17 w 21"/>
                <a:gd name="T21" fmla="*/ 18 h 47"/>
                <a:gd name="T22" fmla="*/ 17 w 21"/>
                <a:gd name="T23" fmla="*/ 23 h 47"/>
                <a:gd name="T24" fmla="*/ 14 w 21"/>
                <a:gd name="T25" fmla="*/ 23 h 47"/>
                <a:gd name="T26" fmla="*/ 17 w 21"/>
                <a:gd name="T27" fmla="*/ 29 h 47"/>
                <a:gd name="T28" fmla="*/ 15 w 21"/>
                <a:gd name="T29" fmla="*/ 34 h 47"/>
                <a:gd name="T30" fmla="*/ 17 w 21"/>
                <a:gd name="T31" fmla="*/ 37 h 47"/>
                <a:gd name="T32" fmla="*/ 16 w 21"/>
                <a:gd name="T33" fmla="*/ 38 h 47"/>
                <a:gd name="T34" fmla="*/ 14 w 21"/>
                <a:gd name="T35" fmla="*/ 42 h 47"/>
                <a:gd name="T36" fmla="*/ 15 w 21"/>
                <a:gd name="T37" fmla="*/ 44 h 47"/>
                <a:gd name="T38" fmla="*/ 11 w 21"/>
                <a:gd name="T39" fmla="*/ 47 h 47"/>
                <a:gd name="T40" fmla="*/ 8 w 21"/>
                <a:gd name="T41" fmla="*/ 46 h 47"/>
                <a:gd name="T42" fmla="*/ 5 w 21"/>
                <a:gd name="T43" fmla="*/ 47 h 47"/>
                <a:gd name="T44" fmla="*/ 5 w 21"/>
                <a:gd name="T45" fmla="*/ 40 h 47"/>
                <a:gd name="T46" fmla="*/ 5 w 21"/>
                <a:gd name="T47" fmla="*/ 35 h 47"/>
                <a:gd name="T48" fmla="*/ 2 w 21"/>
                <a:gd name="T49" fmla="*/ 35 h 47"/>
                <a:gd name="T50" fmla="*/ 0 w 21"/>
                <a:gd name="T51" fmla="*/ 31 h 47"/>
                <a:gd name="T52" fmla="*/ 2 w 21"/>
                <a:gd name="T53" fmla="*/ 25 h 47"/>
                <a:gd name="T54" fmla="*/ 4 w 21"/>
                <a:gd name="T55" fmla="*/ 23 h 47"/>
                <a:gd name="T56" fmla="*/ 4 w 21"/>
                <a:gd name="T57" fmla="*/ 19 h 47"/>
                <a:gd name="T58" fmla="*/ 5 w 21"/>
                <a:gd name="T59" fmla="*/ 13 h 47"/>
                <a:gd name="T60" fmla="*/ 5 w 21"/>
                <a:gd name="T61" fmla="*/ 9 h 47"/>
                <a:gd name="T62" fmla="*/ 4 w 21"/>
                <a:gd name="T63" fmla="*/ 7 h 47"/>
                <a:gd name="T64" fmla="*/ 4 w 21"/>
                <a:gd name="T65" fmla="*/ 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47">
                  <a:moveTo>
                    <a:pt x="4" y="3"/>
                  </a:moveTo>
                  <a:lnTo>
                    <a:pt x="6" y="1"/>
                  </a:lnTo>
                  <a:lnTo>
                    <a:pt x="9" y="0"/>
                  </a:lnTo>
                  <a:lnTo>
                    <a:pt x="10" y="4"/>
                  </a:lnTo>
                  <a:lnTo>
                    <a:pt x="15" y="4"/>
                  </a:lnTo>
                  <a:lnTo>
                    <a:pt x="16" y="3"/>
                  </a:lnTo>
                  <a:lnTo>
                    <a:pt x="20" y="3"/>
                  </a:lnTo>
                  <a:lnTo>
                    <a:pt x="21" y="8"/>
                  </a:lnTo>
                  <a:lnTo>
                    <a:pt x="19" y="11"/>
                  </a:lnTo>
                  <a:lnTo>
                    <a:pt x="19" y="17"/>
                  </a:lnTo>
                  <a:lnTo>
                    <a:pt x="17" y="18"/>
                  </a:lnTo>
                  <a:lnTo>
                    <a:pt x="17" y="23"/>
                  </a:lnTo>
                  <a:lnTo>
                    <a:pt x="14" y="23"/>
                  </a:lnTo>
                  <a:lnTo>
                    <a:pt x="17" y="29"/>
                  </a:lnTo>
                  <a:lnTo>
                    <a:pt x="15" y="34"/>
                  </a:lnTo>
                  <a:lnTo>
                    <a:pt x="17" y="37"/>
                  </a:lnTo>
                  <a:lnTo>
                    <a:pt x="16" y="38"/>
                  </a:lnTo>
                  <a:lnTo>
                    <a:pt x="14" y="42"/>
                  </a:lnTo>
                  <a:lnTo>
                    <a:pt x="15" y="44"/>
                  </a:lnTo>
                  <a:lnTo>
                    <a:pt x="11" y="47"/>
                  </a:lnTo>
                  <a:lnTo>
                    <a:pt x="8" y="46"/>
                  </a:lnTo>
                  <a:lnTo>
                    <a:pt x="5" y="47"/>
                  </a:lnTo>
                  <a:lnTo>
                    <a:pt x="5" y="40"/>
                  </a:lnTo>
                  <a:lnTo>
                    <a:pt x="5" y="35"/>
                  </a:lnTo>
                  <a:lnTo>
                    <a:pt x="2" y="35"/>
                  </a:lnTo>
                  <a:lnTo>
                    <a:pt x="0" y="31"/>
                  </a:lnTo>
                  <a:lnTo>
                    <a:pt x="2" y="25"/>
                  </a:lnTo>
                  <a:lnTo>
                    <a:pt x="4" y="23"/>
                  </a:lnTo>
                  <a:lnTo>
                    <a:pt x="4" y="19"/>
                  </a:lnTo>
                  <a:lnTo>
                    <a:pt x="5" y="13"/>
                  </a:lnTo>
                  <a:lnTo>
                    <a:pt x="5" y="9"/>
                  </a:lnTo>
                  <a:lnTo>
                    <a:pt x="4" y="7"/>
                  </a:lnTo>
                  <a:lnTo>
                    <a:pt x="4" y="3"/>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42" name="Freeform 165">
              <a:extLst>
                <a:ext uri="{FF2B5EF4-FFF2-40B4-BE49-F238E27FC236}">
                  <a16:creationId xmlns:a16="http://schemas.microsoft.com/office/drawing/2014/main" id="{C96EFB68-1B96-C04B-B2A8-1D61C09B0300}"/>
                </a:ext>
              </a:extLst>
            </p:cNvPr>
            <p:cNvSpPr>
              <a:spLocks noEditPoints="1"/>
            </p:cNvSpPr>
            <p:nvPr/>
          </p:nvSpPr>
          <p:spPr bwMode="auto">
            <a:xfrm>
              <a:off x="8259016" y="3220117"/>
              <a:ext cx="227392" cy="106412"/>
            </a:xfrm>
            <a:custGeom>
              <a:avLst/>
              <a:gdLst>
                <a:gd name="T0" fmla="*/ 82 w 125"/>
                <a:gd name="T1" fmla="*/ 11 h 54"/>
                <a:gd name="T2" fmla="*/ 95 w 125"/>
                <a:gd name="T3" fmla="*/ 10 h 54"/>
                <a:gd name="T4" fmla="*/ 111 w 125"/>
                <a:gd name="T5" fmla="*/ 5 h 54"/>
                <a:gd name="T6" fmla="*/ 118 w 125"/>
                <a:gd name="T7" fmla="*/ 12 h 54"/>
                <a:gd name="T8" fmla="*/ 122 w 125"/>
                <a:gd name="T9" fmla="*/ 19 h 54"/>
                <a:gd name="T10" fmla="*/ 120 w 125"/>
                <a:gd name="T11" fmla="*/ 24 h 54"/>
                <a:gd name="T12" fmla="*/ 120 w 125"/>
                <a:gd name="T13" fmla="*/ 36 h 54"/>
                <a:gd name="T14" fmla="*/ 122 w 125"/>
                <a:gd name="T15" fmla="*/ 45 h 54"/>
                <a:gd name="T16" fmla="*/ 111 w 125"/>
                <a:gd name="T17" fmla="*/ 41 h 54"/>
                <a:gd name="T18" fmla="*/ 101 w 125"/>
                <a:gd name="T19" fmla="*/ 43 h 54"/>
                <a:gd name="T20" fmla="*/ 89 w 125"/>
                <a:gd name="T21" fmla="*/ 47 h 54"/>
                <a:gd name="T22" fmla="*/ 80 w 125"/>
                <a:gd name="T23" fmla="*/ 46 h 54"/>
                <a:gd name="T24" fmla="*/ 71 w 125"/>
                <a:gd name="T25" fmla="*/ 46 h 54"/>
                <a:gd name="T26" fmla="*/ 68 w 125"/>
                <a:gd name="T27" fmla="*/ 53 h 54"/>
                <a:gd name="T28" fmla="*/ 65 w 125"/>
                <a:gd name="T29" fmla="*/ 51 h 54"/>
                <a:gd name="T30" fmla="*/ 62 w 125"/>
                <a:gd name="T31" fmla="*/ 48 h 54"/>
                <a:gd name="T32" fmla="*/ 53 w 125"/>
                <a:gd name="T33" fmla="*/ 51 h 54"/>
                <a:gd name="T34" fmla="*/ 37 w 125"/>
                <a:gd name="T35" fmla="*/ 47 h 54"/>
                <a:gd name="T36" fmla="*/ 29 w 125"/>
                <a:gd name="T37" fmla="*/ 51 h 54"/>
                <a:gd name="T38" fmla="*/ 16 w 125"/>
                <a:gd name="T39" fmla="*/ 47 h 54"/>
                <a:gd name="T40" fmla="*/ 6 w 125"/>
                <a:gd name="T41" fmla="*/ 39 h 54"/>
                <a:gd name="T42" fmla="*/ 4 w 125"/>
                <a:gd name="T43" fmla="*/ 28 h 54"/>
                <a:gd name="T44" fmla="*/ 7 w 125"/>
                <a:gd name="T45" fmla="*/ 16 h 54"/>
                <a:gd name="T46" fmla="*/ 20 w 125"/>
                <a:gd name="T47" fmla="*/ 8 h 54"/>
                <a:gd name="T48" fmla="*/ 41 w 125"/>
                <a:gd name="T49" fmla="*/ 3 h 54"/>
                <a:gd name="T50" fmla="*/ 60 w 125"/>
                <a:gd name="T51" fmla="*/ 1 h 54"/>
                <a:gd name="T52" fmla="*/ 7 w 125"/>
                <a:gd name="T53" fmla="*/ 13 h 54"/>
                <a:gd name="T54" fmla="*/ 0 w 125"/>
                <a:gd name="T55" fmla="*/ 13 h 54"/>
                <a:gd name="T56" fmla="*/ 1 w 125"/>
                <a:gd name="T57" fmla="*/ 11 h 54"/>
                <a:gd name="T58" fmla="*/ 0 w 125"/>
                <a:gd name="T59" fmla="*/ 2 h 54"/>
                <a:gd name="T60" fmla="*/ 12 w 125"/>
                <a:gd name="T61" fmla="*/ 1 h 54"/>
                <a:gd name="T62" fmla="*/ 19 w 125"/>
                <a:gd name="T63" fmla="*/ 7 h 54"/>
                <a:gd name="T64" fmla="*/ 9 w 125"/>
                <a:gd name="T65"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5" h="54">
                  <a:moveTo>
                    <a:pt x="72" y="7"/>
                  </a:moveTo>
                  <a:lnTo>
                    <a:pt x="82" y="11"/>
                  </a:lnTo>
                  <a:lnTo>
                    <a:pt x="89" y="10"/>
                  </a:lnTo>
                  <a:lnTo>
                    <a:pt x="95" y="10"/>
                  </a:lnTo>
                  <a:lnTo>
                    <a:pt x="103" y="6"/>
                  </a:lnTo>
                  <a:lnTo>
                    <a:pt x="111" y="5"/>
                  </a:lnTo>
                  <a:lnTo>
                    <a:pt x="117" y="10"/>
                  </a:lnTo>
                  <a:lnTo>
                    <a:pt x="118" y="12"/>
                  </a:lnTo>
                  <a:lnTo>
                    <a:pt x="117" y="17"/>
                  </a:lnTo>
                  <a:lnTo>
                    <a:pt x="122" y="19"/>
                  </a:lnTo>
                  <a:lnTo>
                    <a:pt x="125" y="22"/>
                  </a:lnTo>
                  <a:lnTo>
                    <a:pt x="120" y="24"/>
                  </a:lnTo>
                  <a:lnTo>
                    <a:pt x="123" y="34"/>
                  </a:lnTo>
                  <a:lnTo>
                    <a:pt x="120" y="36"/>
                  </a:lnTo>
                  <a:lnTo>
                    <a:pt x="124" y="43"/>
                  </a:lnTo>
                  <a:lnTo>
                    <a:pt x="122" y="45"/>
                  </a:lnTo>
                  <a:lnTo>
                    <a:pt x="119" y="42"/>
                  </a:lnTo>
                  <a:lnTo>
                    <a:pt x="111" y="41"/>
                  </a:lnTo>
                  <a:lnTo>
                    <a:pt x="108" y="42"/>
                  </a:lnTo>
                  <a:lnTo>
                    <a:pt x="101" y="43"/>
                  </a:lnTo>
                  <a:lnTo>
                    <a:pt x="97" y="43"/>
                  </a:lnTo>
                  <a:lnTo>
                    <a:pt x="89" y="47"/>
                  </a:lnTo>
                  <a:lnTo>
                    <a:pt x="84" y="47"/>
                  </a:lnTo>
                  <a:lnTo>
                    <a:pt x="80" y="46"/>
                  </a:lnTo>
                  <a:lnTo>
                    <a:pt x="73" y="48"/>
                  </a:lnTo>
                  <a:lnTo>
                    <a:pt x="71" y="46"/>
                  </a:lnTo>
                  <a:lnTo>
                    <a:pt x="71" y="51"/>
                  </a:lnTo>
                  <a:lnTo>
                    <a:pt x="68" y="53"/>
                  </a:lnTo>
                  <a:lnTo>
                    <a:pt x="67" y="54"/>
                  </a:lnTo>
                  <a:lnTo>
                    <a:pt x="65" y="51"/>
                  </a:lnTo>
                  <a:lnTo>
                    <a:pt x="67" y="47"/>
                  </a:lnTo>
                  <a:lnTo>
                    <a:pt x="62" y="48"/>
                  </a:lnTo>
                  <a:lnTo>
                    <a:pt x="58" y="46"/>
                  </a:lnTo>
                  <a:lnTo>
                    <a:pt x="53" y="51"/>
                  </a:lnTo>
                  <a:lnTo>
                    <a:pt x="42" y="52"/>
                  </a:lnTo>
                  <a:lnTo>
                    <a:pt x="37" y="47"/>
                  </a:lnTo>
                  <a:lnTo>
                    <a:pt x="30" y="47"/>
                  </a:lnTo>
                  <a:lnTo>
                    <a:pt x="29" y="51"/>
                  </a:lnTo>
                  <a:lnTo>
                    <a:pt x="24" y="52"/>
                  </a:lnTo>
                  <a:lnTo>
                    <a:pt x="16" y="47"/>
                  </a:lnTo>
                  <a:lnTo>
                    <a:pt x="9" y="47"/>
                  </a:lnTo>
                  <a:lnTo>
                    <a:pt x="6" y="39"/>
                  </a:lnTo>
                  <a:lnTo>
                    <a:pt x="1" y="35"/>
                  </a:lnTo>
                  <a:lnTo>
                    <a:pt x="4" y="28"/>
                  </a:lnTo>
                  <a:lnTo>
                    <a:pt x="0" y="24"/>
                  </a:lnTo>
                  <a:lnTo>
                    <a:pt x="7" y="16"/>
                  </a:lnTo>
                  <a:lnTo>
                    <a:pt x="18" y="14"/>
                  </a:lnTo>
                  <a:lnTo>
                    <a:pt x="20" y="8"/>
                  </a:lnTo>
                  <a:lnTo>
                    <a:pt x="33" y="10"/>
                  </a:lnTo>
                  <a:lnTo>
                    <a:pt x="41" y="3"/>
                  </a:lnTo>
                  <a:lnTo>
                    <a:pt x="49" y="1"/>
                  </a:lnTo>
                  <a:lnTo>
                    <a:pt x="60" y="1"/>
                  </a:lnTo>
                  <a:lnTo>
                    <a:pt x="72" y="7"/>
                  </a:lnTo>
                  <a:close/>
                  <a:moveTo>
                    <a:pt x="7" y="13"/>
                  </a:moveTo>
                  <a:lnTo>
                    <a:pt x="1" y="18"/>
                  </a:lnTo>
                  <a:lnTo>
                    <a:pt x="0" y="13"/>
                  </a:lnTo>
                  <a:lnTo>
                    <a:pt x="0" y="12"/>
                  </a:lnTo>
                  <a:lnTo>
                    <a:pt x="1" y="11"/>
                  </a:lnTo>
                  <a:lnTo>
                    <a:pt x="3" y="5"/>
                  </a:lnTo>
                  <a:lnTo>
                    <a:pt x="0" y="2"/>
                  </a:lnTo>
                  <a:lnTo>
                    <a:pt x="7" y="0"/>
                  </a:lnTo>
                  <a:lnTo>
                    <a:pt x="12" y="1"/>
                  </a:lnTo>
                  <a:lnTo>
                    <a:pt x="13" y="5"/>
                  </a:lnTo>
                  <a:lnTo>
                    <a:pt x="19" y="7"/>
                  </a:lnTo>
                  <a:lnTo>
                    <a:pt x="18" y="10"/>
                  </a:lnTo>
                  <a:lnTo>
                    <a:pt x="9" y="11"/>
                  </a:lnTo>
                  <a:lnTo>
                    <a:pt x="7" y="13"/>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grpSp>
          <p:nvGrpSpPr>
            <p:cNvPr id="43" name="Group 42">
              <a:extLst>
                <a:ext uri="{FF2B5EF4-FFF2-40B4-BE49-F238E27FC236}">
                  <a16:creationId xmlns:a16="http://schemas.microsoft.com/office/drawing/2014/main" id="{B643CCB0-74E0-5643-8A1C-467B3AA686C0}"/>
                </a:ext>
              </a:extLst>
            </p:cNvPr>
            <p:cNvGrpSpPr/>
            <p:nvPr/>
          </p:nvGrpSpPr>
          <p:grpSpPr>
            <a:xfrm>
              <a:off x="5872327" y="1694880"/>
              <a:ext cx="1426193" cy="1944973"/>
              <a:chOff x="1136650" y="4046538"/>
              <a:chExt cx="1244601" cy="1566863"/>
            </a:xfrm>
            <a:grpFill/>
          </p:grpSpPr>
          <p:sp>
            <p:nvSpPr>
              <p:cNvPr id="175" name="Freeform 29">
                <a:extLst>
                  <a:ext uri="{FF2B5EF4-FFF2-40B4-BE49-F238E27FC236}">
                    <a16:creationId xmlns:a16="http://schemas.microsoft.com/office/drawing/2014/main" id="{57D2449B-9290-D949-8D86-7776B6C4B13F}"/>
                  </a:ext>
                </a:extLst>
              </p:cNvPr>
              <p:cNvSpPr>
                <a:spLocks noEditPoints="1"/>
              </p:cNvSpPr>
              <p:nvPr/>
            </p:nvSpPr>
            <p:spPr bwMode="auto">
              <a:xfrm>
                <a:off x="1439863" y="4046538"/>
                <a:ext cx="941388" cy="1230313"/>
              </a:xfrm>
              <a:custGeom>
                <a:avLst/>
                <a:gdLst>
                  <a:gd name="T0" fmla="*/ 299 w 593"/>
                  <a:gd name="T1" fmla="*/ 226 h 775"/>
                  <a:gd name="T2" fmla="*/ 403 w 593"/>
                  <a:gd name="T3" fmla="*/ 340 h 775"/>
                  <a:gd name="T4" fmla="*/ 309 w 593"/>
                  <a:gd name="T5" fmla="*/ 174 h 775"/>
                  <a:gd name="T6" fmla="*/ 326 w 593"/>
                  <a:gd name="T7" fmla="*/ 98 h 775"/>
                  <a:gd name="T8" fmla="*/ 193 w 593"/>
                  <a:gd name="T9" fmla="*/ 322 h 775"/>
                  <a:gd name="T10" fmla="*/ 191 w 593"/>
                  <a:gd name="T11" fmla="*/ 277 h 775"/>
                  <a:gd name="T12" fmla="*/ 199 w 593"/>
                  <a:gd name="T13" fmla="*/ 217 h 775"/>
                  <a:gd name="T14" fmla="*/ 258 w 593"/>
                  <a:gd name="T15" fmla="*/ 271 h 775"/>
                  <a:gd name="T16" fmla="*/ 223 w 593"/>
                  <a:gd name="T17" fmla="*/ 377 h 775"/>
                  <a:gd name="T18" fmla="*/ 167 w 593"/>
                  <a:gd name="T19" fmla="*/ 393 h 775"/>
                  <a:gd name="T20" fmla="*/ 186 w 593"/>
                  <a:gd name="T21" fmla="*/ 448 h 775"/>
                  <a:gd name="T22" fmla="*/ 276 w 593"/>
                  <a:gd name="T23" fmla="*/ 432 h 775"/>
                  <a:gd name="T24" fmla="*/ 239 w 593"/>
                  <a:gd name="T25" fmla="*/ 362 h 775"/>
                  <a:gd name="T26" fmla="*/ 355 w 593"/>
                  <a:gd name="T27" fmla="*/ 323 h 775"/>
                  <a:gd name="T28" fmla="*/ 343 w 593"/>
                  <a:gd name="T29" fmla="*/ 286 h 775"/>
                  <a:gd name="T30" fmla="*/ 344 w 593"/>
                  <a:gd name="T31" fmla="*/ 319 h 775"/>
                  <a:gd name="T32" fmla="*/ 314 w 593"/>
                  <a:gd name="T33" fmla="*/ 318 h 775"/>
                  <a:gd name="T34" fmla="*/ 272 w 593"/>
                  <a:gd name="T35" fmla="*/ 363 h 775"/>
                  <a:gd name="T36" fmla="*/ 105 w 593"/>
                  <a:gd name="T37" fmla="*/ 699 h 775"/>
                  <a:gd name="T38" fmla="*/ 408 w 593"/>
                  <a:gd name="T39" fmla="*/ 527 h 775"/>
                  <a:gd name="T40" fmla="*/ 369 w 593"/>
                  <a:gd name="T41" fmla="*/ 529 h 775"/>
                  <a:gd name="T42" fmla="*/ 164 w 593"/>
                  <a:gd name="T43" fmla="*/ 335 h 775"/>
                  <a:gd name="T44" fmla="*/ 442 w 593"/>
                  <a:gd name="T45" fmla="*/ 457 h 775"/>
                  <a:gd name="T46" fmla="*/ 511 w 593"/>
                  <a:gd name="T47" fmla="*/ 460 h 775"/>
                  <a:gd name="T48" fmla="*/ 404 w 593"/>
                  <a:gd name="T49" fmla="*/ 377 h 775"/>
                  <a:gd name="T50" fmla="*/ 351 w 593"/>
                  <a:gd name="T51" fmla="*/ 411 h 775"/>
                  <a:gd name="T52" fmla="*/ 459 w 593"/>
                  <a:gd name="T53" fmla="*/ 471 h 775"/>
                  <a:gd name="T54" fmla="*/ 470 w 593"/>
                  <a:gd name="T55" fmla="*/ 539 h 775"/>
                  <a:gd name="T56" fmla="*/ 489 w 593"/>
                  <a:gd name="T57" fmla="*/ 487 h 775"/>
                  <a:gd name="T58" fmla="*/ 361 w 593"/>
                  <a:gd name="T59" fmla="*/ 196 h 775"/>
                  <a:gd name="T60" fmla="*/ 424 w 593"/>
                  <a:gd name="T61" fmla="*/ 259 h 775"/>
                  <a:gd name="T62" fmla="*/ 468 w 593"/>
                  <a:gd name="T63" fmla="*/ 159 h 775"/>
                  <a:gd name="T64" fmla="*/ 458 w 593"/>
                  <a:gd name="T65" fmla="*/ 0 h 775"/>
                  <a:gd name="T66" fmla="*/ 333 w 593"/>
                  <a:gd name="T67" fmla="*/ 85 h 775"/>
                  <a:gd name="T68" fmla="*/ 389 w 593"/>
                  <a:gd name="T69" fmla="*/ 550 h 775"/>
                  <a:gd name="T70" fmla="*/ 590 w 593"/>
                  <a:gd name="T71" fmla="*/ 717 h 775"/>
                  <a:gd name="T72" fmla="*/ 571 w 593"/>
                  <a:gd name="T73" fmla="*/ 681 h 775"/>
                  <a:gd name="T74" fmla="*/ 582 w 593"/>
                  <a:gd name="T75" fmla="*/ 721 h 775"/>
                  <a:gd name="T76" fmla="*/ 516 w 593"/>
                  <a:gd name="T77" fmla="*/ 711 h 775"/>
                  <a:gd name="T78" fmla="*/ 543 w 593"/>
                  <a:gd name="T79" fmla="*/ 695 h 775"/>
                  <a:gd name="T80" fmla="*/ 534 w 593"/>
                  <a:gd name="T81" fmla="*/ 619 h 775"/>
                  <a:gd name="T82" fmla="*/ 456 w 593"/>
                  <a:gd name="T83" fmla="*/ 552 h 775"/>
                  <a:gd name="T84" fmla="*/ 421 w 593"/>
                  <a:gd name="T85" fmla="*/ 641 h 775"/>
                  <a:gd name="T86" fmla="*/ 360 w 593"/>
                  <a:gd name="T87" fmla="*/ 631 h 775"/>
                  <a:gd name="T88" fmla="*/ 338 w 593"/>
                  <a:gd name="T89" fmla="*/ 530 h 775"/>
                  <a:gd name="T90" fmla="*/ 401 w 593"/>
                  <a:gd name="T91" fmla="*/ 435 h 775"/>
                  <a:gd name="T92" fmla="*/ 332 w 593"/>
                  <a:gd name="T93" fmla="*/ 416 h 775"/>
                  <a:gd name="T94" fmla="*/ 285 w 593"/>
                  <a:gd name="T95" fmla="*/ 450 h 775"/>
                  <a:gd name="T96" fmla="*/ 209 w 593"/>
                  <a:gd name="T97" fmla="*/ 457 h 775"/>
                  <a:gd name="T98" fmla="*/ 111 w 593"/>
                  <a:gd name="T99" fmla="*/ 416 h 775"/>
                  <a:gd name="T100" fmla="*/ 13 w 593"/>
                  <a:gd name="T101" fmla="*/ 431 h 775"/>
                  <a:gd name="T102" fmla="*/ 55 w 593"/>
                  <a:gd name="T103" fmla="*/ 611 h 775"/>
                  <a:gd name="T104" fmla="*/ 121 w 593"/>
                  <a:gd name="T105" fmla="*/ 709 h 775"/>
                  <a:gd name="T106" fmla="*/ 310 w 593"/>
                  <a:gd name="T107" fmla="*/ 704 h 775"/>
                  <a:gd name="T108" fmla="*/ 366 w 593"/>
                  <a:gd name="T109" fmla="*/ 711 h 775"/>
                  <a:gd name="T110" fmla="*/ 392 w 593"/>
                  <a:gd name="T111" fmla="*/ 736 h 775"/>
                  <a:gd name="T112" fmla="*/ 390 w 593"/>
                  <a:gd name="T113" fmla="*/ 771 h 775"/>
                  <a:gd name="T114" fmla="*/ 415 w 593"/>
                  <a:gd name="T115" fmla="*/ 764 h 775"/>
                  <a:gd name="T116" fmla="*/ 443 w 593"/>
                  <a:gd name="T117" fmla="*/ 747 h 775"/>
                  <a:gd name="T118" fmla="*/ 495 w 593"/>
                  <a:gd name="T119" fmla="*/ 746 h 775"/>
                  <a:gd name="T120" fmla="*/ 414 w 593"/>
                  <a:gd name="T121" fmla="*/ 550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93" h="775">
                    <a:moveTo>
                      <a:pt x="285" y="206"/>
                    </a:moveTo>
                    <a:lnTo>
                      <a:pt x="284" y="191"/>
                    </a:lnTo>
                    <a:lnTo>
                      <a:pt x="293" y="194"/>
                    </a:lnTo>
                    <a:lnTo>
                      <a:pt x="297" y="196"/>
                    </a:lnTo>
                    <a:lnTo>
                      <a:pt x="304" y="207"/>
                    </a:lnTo>
                    <a:lnTo>
                      <a:pt x="303" y="219"/>
                    </a:lnTo>
                    <a:lnTo>
                      <a:pt x="293" y="226"/>
                    </a:lnTo>
                    <a:lnTo>
                      <a:pt x="287" y="218"/>
                    </a:lnTo>
                    <a:lnTo>
                      <a:pt x="285" y="206"/>
                    </a:lnTo>
                    <a:close/>
                    <a:moveTo>
                      <a:pt x="316" y="236"/>
                    </a:moveTo>
                    <a:lnTo>
                      <a:pt x="317" y="232"/>
                    </a:lnTo>
                    <a:lnTo>
                      <a:pt x="313" y="226"/>
                    </a:lnTo>
                    <a:lnTo>
                      <a:pt x="299" y="226"/>
                    </a:lnTo>
                    <a:lnTo>
                      <a:pt x="301" y="235"/>
                    </a:lnTo>
                    <a:lnTo>
                      <a:pt x="313" y="237"/>
                    </a:lnTo>
                    <a:lnTo>
                      <a:pt x="316" y="236"/>
                    </a:lnTo>
                    <a:close/>
                    <a:moveTo>
                      <a:pt x="403" y="348"/>
                    </a:moveTo>
                    <a:lnTo>
                      <a:pt x="410" y="361"/>
                    </a:lnTo>
                    <a:lnTo>
                      <a:pt x="413" y="362"/>
                    </a:lnTo>
                    <a:lnTo>
                      <a:pt x="420" y="359"/>
                    </a:lnTo>
                    <a:lnTo>
                      <a:pt x="427" y="359"/>
                    </a:lnTo>
                    <a:lnTo>
                      <a:pt x="435" y="361"/>
                    </a:lnTo>
                    <a:lnTo>
                      <a:pt x="433" y="355"/>
                    </a:lnTo>
                    <a:lnTo>
                      <a:pt x="423" y="341"/>
                    </a:lnTo>
                    <a:lnTo>
                      <a:pt x="407" y="339"/>
                    </a:lnTo>
                    <a:lnTo>
                      <a:pt x="403" y="340"/>
                    </a:lnTo>
                    <a:lnTo>
                      <a:pt x="403" y="348"/>
                    </a:lnTo>
                    <a:close/>
                    <a:moveTo>
                      <a:pt x="246" y="199"/>
                    </a:moveTo>
                    <a:lnTo>
                      <a:pt x="240" y="208"/>
                    </a:lnTo>
                    <a:lnTo>
                      <a:pt x="255" y="210"/>
                    </a:lnTo>
                    <a:lnTo>
                      <a:pt x="267" y="220"/>
                    </a:lnTo>
                    <a:lnTo>
                      <a:pt x="278" y="224"/>
                    </a:lnTo>
                    <a:lnTo>
                      <a:pt x="274" y="211"/>
                    </a:lnTo>
                    <a:lnTo>
                      <a:pt x="269" y="195"/>
                    </a:lnTo>
                    <a:lnTo>
                      <a:pt x="251" y="182"/>
                    </a:lnTo>
                    <a:lnTo>
                      <a:pt x="238" y="177"/>
                    </a:lnTo>
                    <a:lnTo>
                      <a:pt x="239" y="190"/>
                    </a:lnTo>
                    <a:lnTo>
                      <a:pt x="246" y="199"/>
                    </a:lnTo>
                    <a:close/>
                    <a:moveTo>
                      <a:pt x="309" y="174"/>
                    </a:moveTo>
                    <a:lnTo>
                      <a:pt x="321" y="174"/>
                    </a:lnTo>
                    <a:lnTo>
                      <a:pt x="315" y="183"/>
                    </a:lnTo>
                    <a:lnTo>
                      <a:pt x="315" y="196"/>
                    </a:lnTo>
                    <a:lnTo>
                      <a:pt x="322" y="210"/>
                    </a:lnTo>
                    <a:lnTo>
                      <a:pt x="337" y="214"/>
                    </a:lnTo>
                    <a:lnTo>
                      <a:pt x="349" y="212"/>
                    </a:lnTo>
                    <a:lnTo>
                      <a:pt x="361" y="187"/>
                    </a:lnTo>
                    <a:lnTo>
                      <a:pt x="371" y="176"/>
                    </a:lnTo>
                    <a:lnTo>
                      <a:pt x="362" y="164"/>
                    </a:lnTo>
                    <a:lnTo>
                      <a:pt x="356" y="138"/>
                    </a:lnTo>
                    <a:lnTo>
                      <a:pt x="345" y="131"/>
                    </a:lnTo>
                    <a:lnTo>
                      <a:pt x="334" y="121"/>
                    </a:lnTo>
                    <a:lnTo>
                      <a:pt x="326" y="98"/>
                    </a:lnTo>
                    <a:lnTo>
                      <a:pt x="310" y="101"/>
                    </a:lnTo>
                    <a:lnTo>
                      <a:pt x="313" y="110"/>
                    </a:lnTo>
                    <a:lnTo>
                      <a:pt x="307" y="114"/>
                    </a:lnTo>
                    <a:lnTo>
                      <a:pt x="302" y="126"/>
                    </a:lnTo>
                    <a:lnTo>
                      <a:pt x="297" y="144"/>
                    </a:lnTo>
                    <a:lnTo>
                      <a:pt x="302" y="162"/>
                    </a:lnTo>
                    <a:lnTo>
                      <a:pt x="309" y="174"/>
                    </a:lnTo>
                    <a:close/>
                    <a:moveTo>
                      <a:pt x="157" y="301"/>
                    </a:moveTo>
                    <a:lnTo>
                      <a:pt x="165" y="306"/>
                    </a:lnTo>
                    <a:lnTo>
                      <a:pt x="195" y="304"/>
                    </a:lnTo>
                    <a:lnTo>
                      <a:pt x="182" y="315"/>
                    </a:lnTo>
                    <a:lnTo>
                      <a:pt x="183" y="323"/>
                    </a:lnTo>
                    <a:lnTo>
                      <a:pt x="193" y="322"/>
                    </a:lnTo>
                    <a:lnTo>
                      <a:pt x="210" y="311"/>
                    </a:lnTo>
                    <a:lnTo>
                      <a:pt x="233" y="307"/>
                    </a:lnTo>
                    <a:lnTo>
                      <a:pt x="237" y="295"/>
                    </a:lnTo>
                    <a:lnTo>
                      <a:pt x="235" y="282"/>
                    </a:lnTo>
                    <a:lnTo>
                      <a:pt x="228" y="281"/>
                    </a:lnTo>
                    <a:lnTo>
                      <a:pt x="222" y="286"/>
                    </a:lnTo>
                    <a:lnTo>
                      <a:pt x="220" y="275"/>
                    </a:lnTo>
                    <a:lnTo>
                      <a:pt x="217" y="261"/>
                    </a:lnTo>
                    <a:lnTo>
                      <a:pt x="211" y="258"/>
                    </a:lnTo>
                    <a:lnTo>
                      <a:pt x="205" y="269"/>
                    </a:lnTo>
                    <a:lnTo>
                      <a:pt x="214" y="295"/>
                    </a:lnTo>
                    <a:lnTo>
                      <a:pt x="203" y="293"/>
                    </a:lnTo>
                    <a:lnTo>
                      <a:pt x="191" y="277"/>
                    </a:lnTo>
                    <a:lnTo>
                      <a:pt x="171" y="268"/>
                    </a:lnTo>
                    <a:lnTo>
                      <a:pt x="165" y="275"/>
                    </a:lnTo>
                    <a:lnTo>
                      <a:pt x="157" y="301"/>
                    </a:lnTo>
                    <a:close/>
                    <a:moveTo>
                      <a:pt x="210" y="201"/>
                    </a:moveTo>
                    <a:lnTo>
                      <a:pt x="202" y="194"/>
                    </a:lnTo>
                    <a:lnTo>
                      <a:pt x="198" y="193"/>
                    </a:lnTo>
                    <a:lnTo>
                      <a:pt x="191" y="203"/>
                    </a:lnTo>
                    <a:lnTo>
                      <a:pt x="191" y="208"/>
                    </a:lnTo>
                    <a:lnTo>
                      <a:pt x="202" y="208"/>
                    </a:lnTo>
                    <a:lnTo>
                      <a:pt x="210" y="201"/>
                    </a:lnTo>
                    <a:close/>
                    <a:moveTo>
                      <a:pt x="206" y="231"/>
                    </a:moveTo>
                    <a:lnTo>
                      <a:pt x="209" y="222"/>
                    </a:lnTo>
                    <a:lnTo>
                      <a:pt x="199" y="217"/>
                    </a:lnTo>
                    <a:lnTo>
                      <a:pt x="189" y="219"/>
                    </a:lnTo>
                    <a:lnTo>
                      <a:pt x="185" y="230"/>
                    </a:lnTo>
                    <a:lnTo>
                      <a:pt x="194" y="240"/>
                    </a:lnTo>
                    <a:lnTo>
                      <a:pt x="206" y="231"/>
                    </a:lnTo>
                    <a:close/>
                    <a:moveTo>
                      <a:pt x="276" y="310"/>
                    </a:moveTo>
                    <a:lnTo>
                      <a:pt x="287" y="307"/>
                    </a:lnTo>
                    <a:lnTo>
                      <a:pt x="291" y="288"/>
                    </a:lnTo>
                    <a:lnTo>
                      <a:pt x="290" y="274"/>
                    </a:lnTo>
                    <a:lnTo>
                      <a:pt x="285" y="260"/>
                    </a:lnTo>
                    <a:lnTo>
                      <a:pt x="285" y="264"/>
                    </a:lnTo>
                    <a:lnTo>
                      <a:pt x="275" y="263"/>
                    </a:lnTo>
                    <a:lnTo>
                      <a:pt x="266" y="272"/>
                    </a:lnTo>
                    <a:lnTo>
                      <a:pt x="258" y="271"/>
                    </a:lnTo>
                    <a:lnTo>
                      <a:pt x="258" y="293"/>
                    </a:lnTo>
                    <a:lnTo>
                      <a:pt x="269" y="290"/>
                    </a:lnTo>
                    <a:lnTo>
                      <a:pt x="269" y="306"/>
                    </a:lnTo>
                    <a:lnTo>
                      <a:pt x="276" y="310"/>
                    </a:lnTo>
                    <a:close/>
                    <a:moveTo>
                      <a:pt x="268" y="420"/>
                    </a:moveTo>
                    <a:lnTo>
                      <a:pt x="256" y="410"/>
                    </a:lnTo>
                    <a:lnTo>
                      <a:pt x="245" y="400"/>
                    </a:lnTo>
                    <a:lnTo>
                      <a:pt x="243" y="385"/>
                    </a:lnTo>
                    <a:lnTo>
                      <a:pt x="239" y="364"/>
                    </a:lnTo>
                    <a:lnTo>
                      <a:pt x="232" y="355"/>
                    </a:lnTo>
                    <a:lnTo>
                      <a:pt x="224" y="351"/>
                    </a:lnTo>
                    <a:lnTo>
                      <a:pt x="218" y="355"/>
                    </a:lnTo>
                    <a:lnTo>
                      <a:pt x="223" y="377"/>
                    </a:lnTo>
                    <a:lnTo>
                      <a:pt x="220" y="386"/>
                    </a:lnTo>
                    <a:lnTo>
                      <a:pt x="215" y="364"/>
                    </a:lnTo>
                    <a:lnTo>
                      <a:pt x="209" y="357"/>
                    </a:lnTo>
                    <a:lnTo>
                      <a:pt x="200" y="369"/>
                    </a:lnTo>
                    <a:lnTo>
                      <a:pt x="192" y="357"/>
                    </a:lnTo>
                    <a:lnTo>
                      <a:pt x="176" y="364"/>
                    </a:lnTo>
                    <a:lnTo>
                      <a:pt x="180" y="353"/>
                    </a:lnTo>
                    <a:lnTo>
                      <a:pt x="173" y="350"/>
                    </a:lnTo>
                    <a:lnTo>
                      <a:pt x="156" y="363"/>
                    </a:lnTo>
                    <a:lnTo>
                      <a:pt x="151" y="371"/>
                    </a:lnTo>
                    <a:lnTo>
                      <a:pt x="145" y="388"/>
                    </a:lnTo>
                    <a:lnTo>
                      <a:pt x="157" y="393"/>
                    </a:lnTo>
                    <a:lnTo>
                      <a:pt x="167" y="393"/>
                    </a:lnTo>
                    <a:lnTo>
                      <a:pt x="152" y="402"/>
                    </a:lnTo>
                    <a:lnTo>
                      <a:pt x="154" y="409"/>
                    </a:lnTo>
                    <a:lnTo>
                      <a:pt x="164" y="410"/>
                    </a:lnTo>
                    <a:lnTo>
                      <a:pt x="179" y="408"/>
                    </a:lnTo>
                    <a:lnTo>
                      <a:pt x="192" y="413"/>
                    </a:lnTo>
                    <a:lnTo>
                      <a:pt x="183" y="416"/>
                    </a:lnTo>
                    <a:lnTo>
                      <a:pt x="174" y="415"/>
                    </a:lnTo>
                    <a:lnTo>
                      <a:pt x="163" y="419"/>
                    </a:lnTo>
                    <a:lnTo>
                      <a:pt x="159" y="421"/>
                    </a:lnTo>
                    <a:lnTo>
                      <a:pt x="167" y="435"/>
                    </a:lnTo>
                    <a:lnTo>
                      <a:pt x="173" y="434"/>
                    </a:lnTo>
                    <a:lnTo>
                      <a:pt x="182" y="439"/>
                    </a:lnTo>
                    <a:lnTo>
                      <a:pt x="186" y="448"/>
                    </a:lnTo>
                    <a:lnTo>
                      <a:pt x="198" y="446"/>
                    </a:lnTo>
                    <a:lnTo>
                      <a:pt x="215" y="443"/>
                    </a:lnTo>
                    <a:lnTo>
                      <a:pt x="227" y="437"/>
                    </a:lnTo>
                    <a:lnTo>
                      <a:pt x="235" y="435"/>
                    </a:lnTo>
                    <a:lnTo>
                      <a:pt x="246" y="440"/>
                    </a:lnTo>
                    <a:lnTo>
                      <a:pt x="258" y="444"/>
                    </a:lnTo>
                    <a:lnTo>
                      <a:pt x="261" y="437"/>
                    </a:lnTo>
                    <a:lnTo>
                      <a:pt x="257" y="429"/>
                    </a:lnTo>
                    <a:lnTo>
                      <a:pt x="268" y="428"/>
                    </a:lnTo>
                    <a:lnTo>
                      <a:pt x="268" y="420"/>
                    </a:lnTo>
                    <a:close/>
                    <a:moveTo>
                      <a:pt x="287" y="417"/>
                    </a:moveTo>
                    <a:lnTo>
                      <a:pt x="282" y="426"/>
                    </a:lnTo>
                    <a:lnTo>
                      <a:pt x="276" y="432"/>
                    </a:lnTo>
                    <a:lnTo>
                      <a:pt x="286" y="440"/>
                    </a:lnTo>
                    <a:lnTo>
                      <a:pt x="291" y="438"/>
                    </a:lnTo>
                    <a:lnTo>
                      <a:pt x="301" y="444"/>
                    </a:lnTo>
                    <a:lnTo>
                      <a:pt x="304" y="437"/>
                    </a:lnTo>
                    <a:lnTo>
                      <a:pt x="301" y="429"/>
                    </a:lnTo>
                    <a:lnTo>
                      <a:pt x="298" y="426"/>
                    </a:lnTo>
                    <a:lnTo>
                      <a:pt x="295" y="422"/>
                    </a:lnTo>
                    <a:lnTo>
                      <a:pt x="287" y="417"/>
                    </a:lnTo>
                    <a:close/>
                    <a:moveTo>
                      <a:pt x="245" y="346"/>
                    </a:moveTo>
                    <a:lnTo>
                      <a:pt x="240" y="341"/>
                    </a:lnTo>
                    <a:lnTo>
                      <a:pt x="231" y="342"/>
                    </a:lnTo>
                    <a:lnTo>
                      <a:pt x="228" y="346"/>
                    </a:lnTo>
                    <a:lnTo>
                      <a:pt x="239" y="362"/>
                    </a:lnTo>
                    <a:lnTo>
                      <a:pt x="245" y="346"/>
                    </a:lnTo>
                    <a:close/>
                    <a:moveTo>
                      <a:pt x="314" y="379"/>
                    </a:moveTo>
                    <a:lnTo>
                      <a:pt x="321" y="362"/>
                    </a:lnTo>
                    <a:lnTo>
                      <a:pt x="328" y="357"/>
                    </a:lnTo>
                    <a:lnTo>
                      <a:pt x="339" y="336"/>
                    </a:lnTo>
                    <a:lnTo>
                      <a:pt x="326" y="330"/>
                    </a:lnTo>
                    <a:lnTo>
                      <a:pt x="311" y="329"/>
                    </a:lnTo>
                    <a:lnTo>
                      <a:pt x="305" y="336"/>
                    </a:lnTo>
                    <a:lnTo>
                      <a:pt x="302" y="346"/>
                    </a:lnTo>
                    <a:lnTo>
                      <a:pt x="302" y="358"/>
                    </a:lnTo>
                    <a:lnTo>
                      <a:pt x="305" y="377"/>
                    </a:lnTo>
                    <a:lnTo>
                      <a:pt x="314" y="379"/>
                    </a:lnTo>
                    <a:close/>
                    <a:moveTo>
                      <a:pt x="355" y="323"/>
                    </a:moveTo>
                    <a:lnTo>
                      <a:pt x="368" y="323"/>
                    </a:lnTo>
                    <a:lnTo>
                      <a:pt x="388" y="318"/>
                    </a:lnTo>
                    <a:lnTo>
                      <a:pt x="396" y="322"/>
                    </a:lnTo>
                    <a:lnTo>
                      <a:pt x="406" y="317"/>
                    </a:lnTo>
                    <a:lnTo>
                      <a:pt x="410" y="310"/>
                    </a:lnTo>
                    <a:lnTo>
                      <a:pt x="409" y="299"/>
                    </a:lnTo>
                    <a:lnTo>
                      <a:pt x="402" y="289"/>
                    </a:lnTo>
                    <a:lnTo>
                      <a:pt x="391" y="287"/>
                    </a:lnTo>
                    <a:lnTo>
                      <a:pt x="377" y="289"/>
                    </a:lnTo>
                    <a:lnTo>
                      <a:pt x="366" y="295"/>
                    </a:lnTo>
                    <a:lnTo>
                      <a:pt x="356" y="293"/>
                    </a:lnTo>
                    <a:lnTo>
                      <a:pt x="348" y="292"/>
                    </a:lnTo>
                    <a:lnTo>
                      <a:pt x="343" y="286"/>
                    </a:lnTo>
                    <a:lnTo>
                      <a:pt x="336" y="278"/>
                    </a:lnTo>
                    <a:lnTo>
                      <a:pt x="337" y="269"/>
                    </a:lnTo>
                    <a:lnTo>
                      <a:pt x="331" y="259"/>
                    </a:lnTo>
                    <a:lnTo>
                      <a:pt x="317" y="259"/>
                    </a:lnTo>
                    <a:lnTo>
                      <a:pt x="310" y="249"/>
                    </a:lnTo>
                    <a:lnTo>
                      <a:pt x="297" y="247"/>
                    </a:lnTo>
                    <a:lnTo>
                      <a:pt x="295" y="259"/>
                    </a:lnTo>
                    <a:lnTo>
                      <a:pt x="302" y="269"/>
                    </a:lnTo>
                    <a:lnTo>
                      <a:pt x="316" y="272"/>
                    </a:lnTo>
                    <a:lnTo>
                      <a:pt x="322" y="284"/>
                    </a:lnTo>
                    <a:lnTo>
                      <a:pt x="324" y="298"/>
                    </a:lnTo>
                    <a:lnTo>
                      <a:pt x="326" y="312"/>
                    </a:lnTo>
                    <a:lnTo>
                      <a:pt x="344" y="319"/>
                    </a:lnTo>
                    <a:lnTo>
                      <a:pt x="355" y="323"/>
                    </a:lnTo>
                    <a:close/>
                    <a:moveTo>
                      <a:pt x="141" y="280"/>
                    </a:moveTo>
                    <a:lnTo>
                      <a:pt x="154" y="268"/>
                    </a:lnTo>
                    <a:lnTo>
                      <a:pt x="160" y="266"/>
                    </a:lnTo>
                    <a:lnTo>
                      <a:pt x="165" y="255"/>
                    </a:lnTo>
                    <a:lnTo>
                      <a:pt x="167" y="232"/>
                    </a:lnTo>
                    <a:lnTo>
                      <a:pt x="157" y="237"/>
                    </a:lnTo>
                    <a:lnTo>
                      <a:pt x="147" y="236"/>
                    </a:lnTo>
                    <a:lnTo>
                      <a:pt x="133" y="257"/>
                    </a:lnTo>
                    <a:lnTo>
                      <a:pt x="122" y="277"/>
                    </a:lnTo>
                    <a:lnTo>
                      <a:pt x="130" y="283"/>
                    </a:lnTo>
                    <a:lnTo>
                      <a:pt x="141" y="280"/>
                    </a:lnTo>
                    <a:close/>
                    <a:moveTo>
                      <a:pt x="314" y="318"/>
                    </a:moveTo>
                    <a:lnTo>
                      <a:pt x="317" y="309"/>
                    </a:lnTo>
                    <a:lnTo>
                      <a:pt x="315" y="300"/>
                    </a:lnTo>
                    <a:lnTo>
                      <a:pt x="309" y="290"/>
                    </a:lnTo>
                    <a:lnTo>
                      <a:pt x="299" y="298"/>
                    </a:lnTo>
                    <a:lnTo>
                      <a:pt x="296" y="310"/>
                    </a:lnTo>
                    <a:lnTo>
                      <a:pt x="304" y="316"/>
                    </a:lnTo>
                    <a:lnTo>
                      <a:pt x="314" y="318"/>
                    </a:lnTo>
                    <a:close/>
                    <a:moveTo>
                      <a:pt x="295" y="346"/>
                    </a:moveTo>
                    <a:lnTo>
                      <a:pt x="292" y="339"/>
                    </a:lnTo>
                    <a:lnTo>
                      <a:pt x="280" y="341"/>
                    </a:lnTo>
                    <a:lnTo>
                      <a:pt x="273" y="336"/>
                    </a:lnTo>
                    <a:lnTo>
                      <a:pt x="264" y="348"/>
                    </a:lnTo>
                    <a:lnTo>
                      <a:pt x="272" y="363"/>
                    </a:lnTo>
                    <a:lnTo>
                      <a:pt x="258" y="361"/>
                    </a:lnTo>
                    <a:lnTo>
                      <a:pt x="258" y="368"/>
                    </a:lnTo>
                    <a:lnTo>
                      <a:pt x="275" y="385"/>
                    </a:lnTo>
                    <a:lnTo>
                      <a:pt x="280" y="392"/>
                    </a:lnTo>
                    <a:lnTo>
                      <a:pt x="286" y="394"/>
                    </a:lnTo>
                    <a:lnTo>
                      <a:pt x="297" y="386"/>
                    </a:lnTo>
                    <a:lnTo>
                      <a:pt x="298" y="367"/>
                    </a:lnTo>
                    <a:lnTo>
                      <a:pt x="288" y="357"/>
                    </a:lnTo>
                    <a:lnTo>
                      <a:pt x="295" y="346"/>
                    </a:lnTo>
                    <a:close/>
                    <a:moveTo>
                      <a:pt x="117" y="713"/>
                    </a:moveTo>
                    <a:lnTo>
                      <a:pt x="115" y="707"/>
                    </a:lnTo>
                    <a:lnTo>
                      <a:pt x="107" y="704"/>
                    </a:lnTo>
                    <a:lnTo>
                      <a:pt x="105" y="699"/>
                    </a:lnTo>
                    <a:lnTo>
                      <a:pt x="102" y="695"/>
                    </a:lnTo>
                    <a:lnTo>
                      <a:pt x="96" y="694"/>
                    </a:lnTo>
                    <a:lnTo>
                      <a:pt x="92" y="692"/>
                    </a:lnTo>
                    <a:lnTo>
                      <a:pt x="84" y="690"/>
                    </a:lnTo>
                    <a:lnTo>
                      <a:pt x="84" y="693"/>
                    </a:lnTo>
                    <a:lnTo>
                      <a:pt x="87" y="698"/>
                    </a:lnTo>
                    <a:lnTo>
                      <a:pt x="94" y="700"/>
                    </a:lnTo>
                    <a:lnTo>
                      <a:pt x="95" y="703"/>
                    </a:lnTo>
                    <a:lnTo>
                      <a:pt x="101" y="706"/>
                    </a:lnTo>
                    <a:lnTo>
                      <a:pt x="102" y="710"/>
                    </a:lnTo>
                    <a:lnTo>
                      <a:pt x="113" y="715"/>
                    </a:lnTo>
                    <a:lnTo>
                      <a:pt x="117" y="713"/>
                    </a:lnTo>
                    <a:close/>
                    <a:moveTo>
                      <a:pt x="408" y="527"/>
                    </a:moveTo>
                    <a:lnTo>
                      <a:pt x="403" y="523"/>
                    </a:lnTo>
                    <a:lnTo>
                      <a:pt x="398" y="524"/>
                    </a:lnTo>
                    <a:lnTo>
                      <a:pt x="398" y="516"/>
                    </a:lnTo>
                    <a:lnTo>
                      <a:pt x="390" y="512"/>
                    </a:lnTo>
                    <a:lnTo>
                      <a:pt x="383" y="506"/>
                    </a:lnTo>
                    <a:lnTo>
                      <a:pt x="379" y="502"/>
                    </a:lnTo>
                    <a:lnTo>
                      <a:pt x="375" y="504"/>
                    </a:lnTo>
                    <a:lnTo>
                      <a:pt x="374" y="497"/>
                    </a:lnTo>
                    <a:lnTo>
                      <a:pt x="369" y="496"/>
                    </a:lnTo>
                    <a:lnTo>
                      <a:pt x="367" y="510"/>
                    </a:lnTo>
                    <a:lnTo>
                      <a:pt x="367" y="523"/>
                    </a:lnTo>
                    <a:lnTo>
                      <a:pt x="361" y="531"/>
                    </a:lnTo>
                    <a:lnTo>
                      <a:pt x="369" y="529"/>
                    </a:lnTo>
                    <a:lnTo>
                      <a:pt x="372" y="538"/>
                    </a:lnTo>
                    <a:lnTo>
                      <a:pt x="381" y="530"/>
                    </a:lnTo>
                    <a:lnTo>
                      <a:pt x="389" y="521"/>
                    </a:lnTo>
                    <a:lnTo>
                      <a:pt x="392" y="529"/>
                    </a:lnTo>
                    <a:lnTo>
                      <a:pt x="402" y="532"/>
                    </a:lnTo>
                    <a:lnTo>
                      <a:pt x="408" y="527"/>
                    </a:lnTo>
                    <a:close/>
                    <a:moveTo>
                      <a:pt x="121" y="402"/>
                    </a:moveTo>
                    <a:lnTo>
                      <a:pt x="138" y="392"/>
                    </a:lnTo>
                    <a:lnTo>
                      <a:pt x="138" y="382"/>
                    </a:lnTo>
                    <a:lnTo>
                      <a:pt x="146" y="368"/>
                    </a:lnTo>
                    <a:lnTo>
                      <a:pt x="163" y="351"/>
                    </a:lnTo>
                    <a:lnTo>
                      <a:pt x="171" y="345"/>
                    </a:lnTo>
                    <a:lnTo>
                      <a:pt x="164" y="335"/>
                    </a:lnTo>
                    <a:lnTo>
                      <a:pt x="157" y="328"/>
                    </a:lnTo>
                    <a:lnTo>
                      <a:pt x="140" y="327"/>
                    </a:lnTo>
                    <a:lnTo>
                      <a:pt x="130" y="322"/>
                    </a:lnTo>
                    <a:lnTo>
                      <a:pt x="109" y="326"/>
                    </a:lnTo>
                    <a:lnTo>
                      <a:pt x="115" y="340"/>
                    </a:lnTo>
                    <a:lnTo>
                      <a:pt x="109" y="356"/>
                    </a:lnTo>
                    <a:lnTo>
                      <a:pt x="104" y="373"/>
                    </a:lnTo>
                    <a:lnTo>
                      <a:pt x="101" y="381"/>
                    </a:lnTo>
                    <a:lnTo>
                      <a:pt x="117" y="393"/>
                    </a:lnTo>
                    <a:lnTo>
                      <a:pt x="121" y="402"/>
                    </a:lnTo>
                    <a:close/>
                    <a:moveTo>
                      <a:pt x="441" y="467"/>
                    </a:moveTo>
                    <a:lnTo>
                      <a:pt x="442" y="465"/>
                    </a:lnTo>
                    <a:lnTo>
                      <a:pt x="442" y="457"/>
                    </a:lnTo>
                    <a:lnTo>
                      <a:pt x="437" y="452"/>
                    </a:lnTo>
                    <a:lnTo>
                      <a:pt x="431" y="455"/>
                    </a:lnTo>
                    <a:lnTo>
                      <a:pt x="427" y="465"/>
                    </a:lnTo>
                    <a:lnTo>
                      <a:pt x="430" y="473"/>
                    </a:lnTo>
                    <a:lnTo>
                      <a:pt x="437" y="472"/>
                    </a:lnTo>
                    <a:lnTo>
                      <a:pt x="441" y="467"/>
                    </a:lnTo>
                    <a:close/>
                    <a:moveTo>
                      <a:pt x="499" y="485"/>
                    </a:moveTo>
                    <a:lnTo>
                      <a:pt x="508" y="501"/>
                    </a:lnTo>
                    <a:lnTo>
                      <a:pt x="517" y="508"/>
                    </a:lnTo>
                    <a:lnTo>
                      <a:pt x="529" y="489"/>
                    </a:lnTo>
                    <a:lnTo>
                      <a:pt x="531" y="478"/>
                    </a:lnTo>
                    <a:lnTo>
                      <a:pt x="520" y="477"/>
                    </a:lnTo>
                    <a:lnTo>
                      <a:pt x="511" y="460"/>
                    </a:lnTo>
                    <a:lnTo>
                      <a:pt x="500" y="456"/>
                    </a:lnTo>
                    <a:lnTo>
                      <a:pt x="484" y="444"/>
                    </a:lnTo>
                    <a:lnTo>
                      <a:pt x="496" y="435"/>
                    </a:lnTo>
                    <a:lnTo>
                      <a:pt x="490" y="417"/>
                    </a:lnTo>
                    <a:lnTo>
                      <a:pt x="484" y="409"/>
                    </a:lnTo>
                    <a:lnTo>
                      <a:pt x="468" y="402"/>
                    </a:lnTo>
                    <a:lnTo>
                      <a:pt x="461" y="388"/>
                    </a:lnTo>
                    <a:lnTo>
                      <a:pt x="449" y="393"/>
                    </a:lnTo>
                    <a:lnTo>
                      <a:pt x="448" y="384"/>
                    </a:lnTo>
                    <a:lnTo>
                      <a:pt x="438" y="374"/>
                    </a:lnTo>
                    <a:lnTo>
                      <a:pt x="424" y="362"/>
                    </a:lnTo>
                    <a:lnTo>
                      <a:pt x="418" y="371"/>
                    </a:lnTo>
                    <a:lnTo>
                      <a:pt x="404" y="377"/>
                    </a:lnTo>
                    <a:lnTo>
                      <a:pt x="406" y="363"/>
                    </a:lnTo>
                    <a:lnTo>
                      <a:pt x="394" y="339"/>
                    </a:lnTo>
                    <a:lnTo>
                      <a:pt x="377" y="348"/>
                    </a:lnTo>
                    <a:lnTo>
                      <a:pt x="371" y="367"/>
                    </a:lnTo>
                    <a:lnTo>
                      <a:pt x="365" y="353"/>
                    </a:lnTo>
                    <a:lnTo>
                      <a:pt x="371" y="338"/>
                    </a:lnTo>
                    <a:lnTo>
                      <a:pt x="352" y="344"/>
                    </a:lnTo>
                    <a:lnTo>
                      <a:pt x="345" y="353"/>
                    </a:lnTo>
                    <a:lnTo>
                      <a:pt x="340" y="374"/>
                    </a:lnTo>
                    <a:lnTo>
                      <a:pt x="343" y="396"/>
                    </a:lnTo>
                    <a:lnTo>
                      <a:pt x="352" y="396"/>
                    </a:lnTo>
                    <a:lnTo>
                      <a:pt x="345" y="405"/>
                    </a:lnTo>
                    <a:lnTo>
                      <a:pt x="351" y="411"/>
                    </a:lnTo>
                    <a:lnTo>
                      <a:pt x="362" y="415"/>
                    </a:lnTo>
                    <a:lnTo>
                      <a:pt x="375" y="421"/>
                    </a:lnTo>
                    <a:lnTo>
                      <a:pt x="401" y="425"/>
                    </a:lnTo>
                    <a:lnTo>
                      <a:pt x="413" y="422"/>
                    </a:lnTo>
                    <a:lnTo>
                      <a:pt x="416" y="416"/>
                    </a:lnTo>
                    <a:lnTo>
                      <a:pt x="421" y="423"/>
                    </a:lnTo>
                    <a:lnTo>
                      <a:pt x="427" y="425"/>
                    </a:lnTo>
                    <a:lnTo>
                      <a:pt x="435" y="437"/>
                    </a:lnTo>
                    <a:lnTo>
                      <a:pt x="430" y="442"/>
                    </a:lnTo>
                    <a:lnTo>
                      <a:pt x="443" y="448"/>
                    </a:lnTo>
                    <a:lnTo>
                      <a:pt x="454" y="456"/>
                    </a:lnTo>
                    <a:lnTo>
                      <a:pt x="456" y="462"/>
                    </a:lnTo>
                    <a:lnTo>
                      <a:pt x="459" y="471"/>
                    </a:lnTo>
                    <a:lnTo>
                      <a:pt x="449" y="486"/>
                    </a:lnTo>
                    <a:lnTo>
                      <a:pt x="448" y="495"/>
                    </a:lnTo>
                    <a:lnTo>
                      <a:pt x="449" y="501"/>
                    </a:lnTo>
                    <a:lnTo>
                      <a:pt x="436" y="503"/>
                    </a:lnTo>
                    <a:lnTo>
                      <a:pt x="424" y="503"/>
                    </a:lnTo>
                    <a:lnTo>
                      <a:pt x="419" y="514"/>
                    </a:lnTo>
                    <a:lnTo>
                      <a:pt x="425" y="520"/>
                    </a:lnTo>
                    <a:lnTo>
                      <a:pt x="444" y="518"/>
                    </a:lnTo>
                    <a:lnTo>
                      <a:pt x="444" y="513"/>
                    </a:lnTo>
                    <a:lnTo>
                      <a:pt x="454" y="520"/>
                    </a:lnTo>
                    <a:lnTo>
                      <a:pt x="464" y="529"/>
                    </a:lnTo>
                    <a:lnTo>
                      <a:pt x="461" y="532"/>
                    </a:lnTo>
                    <a:lnTo>
                      <a:pt x="470" y="539"/>
                    </a:lnTo>
                    <a:lnTo>
                      <a:pt x="484" y="548"/>
                    </a:lnTo>
                    <a:lnTo>
                      <a:pt x="502" y="554"/>
                    </a:lnTo>
                    <a:lnTo>
                      <a:pt x="501" y="549"/>
                    </a:lnTo>
                    <a:lnTo>
                      <a:pt x="494" y="541"/>
                    </a:lnTo>
                    <a:lnTo>
                      <a:pt x="484" y="527"/>
                    </a:lnTo>
                    <a:lnTo>
                      <a:pt x="501" y="539"/>
                    </a:lnTo>
                    <a:lnTo>
                      <a:pt x="509" y="543"/>
                    </a:lnTo>
                    <a:lnTo>
                      <a:pt x="512" y="532"/>
                    </a:lnTo>
                    <a:lnTo>
                      <a:pt x="507" y="518"/>
                    </a:lnTo>
                    <a:lnTo>
                      <a:pt x="505" y="513"/>
                    </a:lnTo>
                    <a:lnTo>
                      <a:pt x="496" y="506"/>
                    </a:lnTo>
                    <a:lnTo>
                      <a:pt x="489" y="497"/>
                    </a:lnTo>
                    <a:lnTo>
                      <a:pt x="489" y="487"/>
                    </a:lnTo>
                    <a:lnTo>
                      <a:pt x="499" y="485"/>
                    </a:lnTo>
                    <a:close/>
                    <a:moveTo>
                      <a:pt x="340" y="98"/>
                    </a:moveTo>
                    <a:lnTo>
                      <a:pt x="346" y="116"/>
                    </a:lnTo>
                    <a:lnTo>
                      <a:pt x="359" y="130"/>
                    </a:lnTo>
                    <a:lnTo>
                      <a:pt x="381" y="127"/>
                    </a:lnTo>
                    <a:lnTo>
                      <a:pt x="397" y="132"/>
                    </a:lnTo>
                    <a:lnTo>
                      <a:pt x="386" y="147"/>
                    </a:lnTo>
                    <a:lnTo>
                      <a:pt x="381" y="143"/>
                    </a:lnTo>
                    <a:lnTo>
                      <a:pt x="362" y="141"/>
                    </a:lnTo>
                    <a:lnTo>
                      <a:pt x="366" y="161"/>
                    </a:lnTo>
                    <a:lnTo>
                      <a:pt x="375" y="176"/>
                    </a:lnTo>
                    <a:lnTo>
                      <a:pt x="373" y="188"/>
                    </a:lnTo>
                    <a:lnTo>
                      <a:pt x="361" y="196"/>
                    </a:lnTo>
                    <a:lnTo>
                      <a:pt x="356" y="210"/>
                    </a:lnTo>
                    <a:lnTo>
                      <a:pt x="367" y="216"/>
                    </a:lnTo>
                    <a:lnTo>
                      <a:pt x="375" y="236"/>
                    </a:lnTo>
                    <a:lnTo>
                      <a:pt x="357" y="222"/>
                    </a:lnTo>
                    <a:lnTo>
                      <a:pt x="354" y="224"/>
                    </a:lnTo>
                    <a:lnTo>
                      <a:pt x="357" y="247"/>
                    </a:lnTo>
                    <a:lnTo>
                      <a:pt x="344" y="253"/>
                    </a:lnTo>
                    <a:lnTo>
                      <a:pt x="345" y="268"/>
                    </a:lnTo>
                    <a:lnTo>
                      <a:pt x="359" y="269"/>
                    </a:lnTo>
                    <a:lnTo>
                      <a:pt x="368" y="272"/>
                    </a:lnTo>
                    <a:lnTo>
                      <a:pt x="388" y="268"/>
                    </a:lnTo>
                    <a:lnTo>
                      <a:pt x="406" y="276"/>
                    </a:lnTo>
                    <a:lnTo>
                      <a:pt x="424" y="259"/>
                    </a:lnTo>
                    <a:lnTo>
                      <a:pt x="423" y="252"/>
                    </a:lnTo>
                    <a:lnTo>
                      <a:pt x="412" y="253"/>
                    </a:lnTo>
                    <a:lnTo>
                      <a:pt x="410" y="246"/>
                    </a:lnTo>
                    <a:lnTo>
                      <a:pt x="420" y="236"/>
                    </a:lnTo>
                    <a:lnTo>
                      <a:pt x="424" y="224"/>
                    </a:lnTo>
                    <a:lnTo>
                      <a:pt x="433" y="216"/>
                    </a:lnTo>
                    <a:lnTo>
                      <a:pt x="439" y="203"/>
                    </a:lnTo>
                    <a:lnTo>
                      <a:pt x="435" y="187"/>
                    </a:lnTo>
                    <a:lnTo>
                      <a:pt x="439" y="181"/>
                    </a:lnTo>
                    <a:lnTo>
                      <a:pt x="430" y="176"/>
                    </a:lnTo>
                    <a:lnTo>
                      <a:pt x="450" y="172"/>
                    </a:lnTo>
                    <a:lnTo>
                      <a:pt x="454" y="165"/>
                    </a:lnTo>
                    <a:lnTo>
                      <a:pt x="468" y="159"/>
                    </a:lnTo>
                    <a:lnTo>
                      <a:pt x="479" y="126"/>
                    </a:lnTo>
                    <a:lnTo>
                      <a:pt x="490" y="114"/>
                    </a:lnTo>
                    <a:lnTo>
                      <a:pt x="506" y="87"/>
                    </a:lnTo>
                    <a:lnTo>
                      <a:pt x="491" y="87"/>
                    </a:lnTo>
                    <a:lnTo>
                      <a:pt x="497" y="78"/>
                    </a:lnTo>
                    <a:lnTo>
                      <a:pt x="514" y="68"/>
                    </a:lnTo>
                    <a:lnTo>
                      <a:pt x="530" y="46"/>
                    </a:lnTo>
                    <a:lnTo>
                      <a:pt x="531" y="33"/>
                    </a:lnTo>
                    <a:lnTo>
                      <a:pt x="518" y="19"/>
                    </a:lnTo>
                    <a:lnTo>
                      <a:pt x="505" y="11"/>
                    </a:lnTo>
                    <a:lnTo>
                      <a:pt x="487" y="8"/>
                    </a:lnTo>
                    <a:lnTo>
                      <a:pt x="472" y="4"/>
                    </a:lnTo>
                    <a:lnTo>
                      <a:pt x="458" y="0"/>
                    </a:lnTo>
                    <a:lnTo>
                      <a:pt x="438" y="10"/>
                    </a:lnTo>
                    <a:lnTo>
                      <a:pt x="435" y="4"/>
                    </a:lnTo>
                    <a:lnTo>
                      <a:pt x="414" y="6"/>
                    </a:lnTo>
                    <a:lnTo>
                      <a:pt x="402" y="13"/>
                    </a:lnTo>
                    <a:lnTo>
                      <a:pt x="392" y="21"/>
                    </a:lnTo>
                    <a:lnTo>
                      <a:pt x="388" y="49"/>
                    </a:lnTo>
                    <a:lnTo>
                      <a:pt x="380" y="34"/>
                    </a:lnTo>
                    <a:lnTo>
                      <a:pt x="372" y="32"/>
                    </a:lnTo>
                    <a:lnTo>
                      <a:pt x="362" y="51"/>
                    </a:lnTo>
                    <a:lnTo>
                      <a:pt x="349" y="58"/>
                    </a:lnTo>
                    <a:lnTo>
                      <a:pt x="342" y="61"/>
                    </a:lnTo>
                    <a:lnTo>
                      <a:pt x="332" y="69"/>
                    </a:lnTo>
                    <a:lnTo>
                      <a:pt x="333" y="85"/>
                    </a:lnTo>
                    <a:lnTo>
                      <a:pt x="340" y="98"/>
                    </a:lnTo>
                    <a:close/>
                    <a:moveTo>
                      <a:pt x="519" y="733"/>
                    </a:moveTo>
                    <a:lnTo>
                      <a:pt x="517" y="728"/>
                    </a:lnTo>
                    <a:lnTo>
                      <a:pt x="513" y="732"/>
                    </a:lnTo>
                    <a:lnTo>
                      <a:pt x="516" y="734"/>
                    </a:lnTo>
                    <a:lnTo>
                      <a:pt x="524" y="739"/>
                    </a:lnTo>
                    <a:lnTo>
                      <a:pt x="526" y="738"/>
                    </a:lnTo>
                    <a:lnTo>
                      <a:pt x="530" y="734"/>
                    </a:lnTo>
                    <a:lnTo>
                      <a:pt x="524" y="734"/>
                    </a:lnTo>
                    <a:lnTo>
                      <a:pt x="519" y="733"/>
                    </a:lnTo>
                    <a:close/>
                    <a:moveTo>
                      <a:pt x="383" y="547"/>
                    </a:moveTo>
                    <a:lnTo>
                      <a:pt x="384" y="550"/>
                    </a:lnTo>
                    <a:lnTo>
                      <a:pt x="389" y="550"/>
                    </a:lnTo>
                    <a:lnTo>
                      <a:pt x="396" y="543"/>
                    </a:lnTo>
                    <a:lnTo>
                      <a:pt x="396" y="539"/>
                    </a:lnTo>
                    <a:lnTo>
                      <a:pt x="388" y="539"/>
                    </a:lnTo>
                    <a:lnTo>
                      <a:pt x="383" y="547"/>
                    </a:lnTo>
                    <a:close/>
                    <a:moveTo>
                      <a:pt x="531" y="705"/>
                    </a:moveTo>
                    <a:lnTo>
                      <a:pt x="524" y="701"/>
                    </a:lnTo>
                    <a:lnTo>
                      <a:pt x="516" y="699"/>
                    </a:lnTo>
                    <a:lnTo>
                      <a:pt x="513" y="699"/>
                    </a:lnTo>
                    <a:lnTo>
                      <a:pt x="519" y="704"/>
                    </a:lnTo>
                    <a:lnTo>
                      <a:pt x="528" y="707"/>
                    </a:lnTo>
                    <a:lnTo>
                      <a:pt x="531" y="707"/>
                    </a:lnTo>
                    <a:lnTo>
                      <a:pt x="531" y="705"/>
                    </a:lnTo>
                    <a:close/>
                    <a:moveTo>
                      <a:pt x="590" y="717"/>
                    </a:moveTo>
                    <a:lnTo>
                      <a:pt x="589" y="711"/>
                    </a:lnTo>
                    <a:lnTo>
                      <a:pt x="584" y="713"/>
                    </a:lnTo>
                    <a:lnTo>
                      <a:pt x="587" y="706"/>
                    </a:lnTo>
                    <a:lnTo>
                      <a:pt x="581" y="703"/>
                    </a:lnTo>
                    <a:lnTo>
                      <a:pt x="577" y="705"/>
                    </a:lnTo>
                    <a:lnTo>
                      <a:pt x="571" y="703"/>
                    </a:lnTo>
                    <a:lnTo>
                      <a:pt x="573" y="699"/>
                    </a:lnTo>
                    <a:lnTo>
                      <a:pt x="569" y="697"/>
                    </a:lnTo>
                    <a:lnTo>
                      <a:pt x="565" y="700"/>
                    </a:lnTo>
                    <a:lnTo>
                      <a:pt x="569" y="690"/>
                    </a:lnTo>
                    <a:lnTo>
                      <a:pt x="572" y="684"/>
                    </a:lnTo>
                    <a:lnTo>
                      <a:pt x="573" y="681"/>
                    </a:lnTo>
                    <a:lnTo>
                      <a:pt x="571" y="681"/>
                    </a:lnTo>
                    <a:lnTo>
                      <a:pt x="565" y="684"/>
                    </a:lnTo>
                    <a:lnTo>
                      <a:pt x="561" y="690"/>
                    </a:lnTo>
                    <a:lnTo>
                      <a:pt x="554" y="707"/>
                    </a:lnTo>
                    <a:lnTo>
                      <a:pt x="548" y="713"/>
                    </a:lnTo>
                    <a:lnTo>
                      <a:pt x="552" y="716"/>
                    </a:lnTo>
                    <a:lnTo>
                      <a:pt x="547" y="719"/>
                    </a:lnTo>
                    <a:lnTo>
                      <a:pt x="548" y="722"/>
                    </a:lnTo>
                    <a:lnTo>
                      <a:pt x="561" y="723"/>
                    </a:lnTo>
                    <a:lnTo>
                      <a:pt x="569" y="722"/>
                    </a:lnTo>
                    <a:lnTo>
                      <a:pt x="575" y="724"/>
                    </a:lnTo>
                    <a:lnTo>
                      <a:pt x="570" y="729"/>
                    </a:lnTo>
                    <a:lnTo>
                      <a:pt x="573" y="729"/>
                    </a:lnTo>
                    <a:lnTo>
                      <a:pt x="582" y="721"/>
                    </a:lnTo>
                    <a:lnTo>
                      <a:pt x="583" y="722"/>
                    </a:lnTo>
                    <a:lnTo>
                      <a:pt x="582" y="730"/>
                    </a:lnTo>
                    <a:lnTo>
                      <a:pt x="587" y="732"/>
                    </a:lnTo>
                    <a:lnTo>
                      <a:pt x="589" y="732"/>
                    </a:lnTo>
                    <a:lnTo>
                      <a:pt x="593" y="723"/>
                    </a:lnTo>
                    <a:lnTo>
                      <a:pt x="590" y="717"/>
                    </a:lnTo>
                    <a:close/>
                    <a:moveTo>
                      <a:pt x="540" y="728"/>
                    </a:moveTo>
                    <a:lnTo>
                      <a:pt x="532" y="739"/>
                    </a:lnTo>
                    <a:lnTo>
                      <a:pt x="522" y="740"/>
                    </a:lnTo>
                    <a:lnTo>
                      <a:pt x="513" y="735"/>
                    </a:lnTo>
                    <a:lnTo>
                      <a:pt x="511" y="728"/>
                    </a:lnTo>
                    <a:lnTo>
                      <a:pt x="508" y="718"/>
                    </a:lnTo>
                    <a:lnTo>
                      <a:pt x="516" y="711"/>
                    </a:lnTo>
                    <a:lnTo>
                      <a:pt x="509" y="706"/>
                    </a:lnTo>
                    <a:lnTo>
                      <a:pt x="500" y="707"/>
                    </a:lnTo>
                    <a:lnTo>
                      <a:pt x="485" y="716"/>
                    </a:lnTo>
                    <a:lnTo>
                      <a:pt x="474" y="728"/>
                    </a:lnTo>
                    <a:lnTo>
                      <a:pt x="468" y="730"/>
                    </a:lnTo>
                    <a:lnTo>
                      <a:pt x="477" y="721"/>
                    </a:lnTo>
                    <a:lnTo>
                      <a:pt x="487" y="707"/>
                    </a:lnTo>
                    <a:lnTo>
                      <a:pt x="495" y="703"/>
                    </a:lnTo>
                    <a:lnTo>
                      <a:pt x="500" y="695"/>
                    </a:lnTo>
                    <a:lnTo>
                      <a:pt x="507" y="695"/>
                    </a:lnTo>
                    <a:lnTo>
                      <a:pt x="517" y="695"/>
                    </a:lnTo>
                    <a:lnTo>
                      <a:pt x="531" y="698"/>
                    </a:lnTo>
                    <a:lnTo>
                      <a:pt x="543" y="695"/>
                    </a:lnTo>
                    <a:lnTo>
                      <a:pt x="552" y="687"/>
                    </a:lnTo>
                    <a:lnTo>
                      <a:pt x="563" y="683"/>
                    </a:lnTo>
                    <a:lnTo>
                      <a:pt x="567" y="680"/>
                    </a:lnTo>
                    <a:lnTo>
                      <a:pt x="572" y="675"/>
                    </a:lnTo>
                    <a:lnTo>
                      <a:pt x="571" y="663"/>
                    </a:lnTo>
                    <a:lnTo>
                      <a:pt x="569" y="659"/>
                    </a:lnTo>
                    <a:lnTo>
                      <a:pt x="564" y="657"/>
                    </a:lnTo>
                    <a:lnTo>
                      <a:pt x="561" y="647"/>
                    </a:lnTo>
                    <a:lnTo>
                      <a:pt x="557" y="643"/>
                    </a:lnTo>
                    <a:lnTo>
                      <a:pt x="546" y="641"/>
                    </a:lnTo>
                    <a:lnTo>
                      <a:pt x="540" y="634"/>
                    </a:lnTo>
                    <a:lnTo>
                      <a:pt x="531" y="628"/>
                    </a:lnTo>
                    <a:lnTo>
                      <a:pt x="534" y="619"/>
                    </a:lnTo>
                    <a:lnTo>
                      <a:pt x="526" y="605"/>
                    </a:lnTo>
                    <a:lnTo>
                      <a:pt x="518" y="588"/>
                    </a:lnTo>
                    <a:lnTo>
                      <a:pt x="512" y="576"/>
                    </a:lnTo>
                    <a:lnTo>
                      <a:pt x="508" y="582"/>
                    </a:lnTo>
                    <a:lnTo>
                      <a:pt x="501" y="596"/>
                    </a:lnTo>
                    <a:lnTo>
                      <a:pt x="491" y="603"/>
                    </a:lnTo>
                    <a:lnTo>
                      <a:pt x="487" y="596"/>
                    </a:lnTo>
                    <a:lnTo>
                      <a:pt x="481" y="594"/>
                    </a:lnTo>
                    <a:lnTo>
                      <a:pt x="479" y="578"/>
                    </a:lnTo>
                    <a:lnTo>
                      <a:pt x="479" y="566"/>
                    </a:lnTo>
                    <a:lnTo>
                      <a:pt x="467" y="565"/>
                    </a:lnTo>
                    <a:lnTo>
                      <a:pt x="465" y="560"/>
                    </a:lnTo>
                    <a:lnTo>
                      <a:pt x="456" y="552"/>
                    </a:lnTo>
                    <a:lnTo>
                      <a:pt x="450" y="547"/>
                    </a:lnTo>
                    <a:lnTo>
                      <a:pt x="445" y="550"/>
                    </a:lnTo>
                    <a:lnTo>
                      <a:pt x="438" y="549"/>
                    </a:lnTo>
                    <a:lnTo>
                      <a:pt x="426" y="545"/>
                    </a:lnTo>
                    <a:lnTo>
                      <a:pt x="421" y="548"/>
                    </a:lnTo>
                    <a:lnTo>
                      <a:pt x="424" y="570"/>
                    </a:lnTo>
                    <a:lnTo>
                      <a:pt x="427" y="583"/>
                    </a:lnTo>
                    <a:lnTo>
                      <a:pt x="419" y="596"/>
                    </a:lnTo>
                    <a:lnTo>
                      <a:pt x="427" y="606"/>
                    </a:lnTo>
                    <a:lnTo>
                      <a:pt x="432" y="617"/>
                    </a:lnTo>
                    <a:lnTo>
                      <a:pt x="432" y="625"/>
                    </a:lnTo>
                    <a:lnTo>
                      <a:pt x="429" y="632"/>
                    </a:lnTo>
                    <a:lnTo>
                      <a:pt x="421" y="641"/>
                    </a:lnTo>
                    <a:lnTo>
                      <a:pt x="410" y="647"/>
                    </a:lnTo>
                    <a:lnTo>
                      <a:pt x="415" y="653"/>
                    </a:lnTo>
                    <a:lnTo>
                      <a:pt x="419" y="670"/>
                    </a:lnTo>
                    <a:lnTo>
                      <a:pt x="415" y="682"/>
                    </a:lnTo>
                    <a:lnTo>
                      <a:pt x="409" y="686"/>
                    </a:lnTo>
                    <a:lnTo>
                      <a:pt x="400" y="675"/>
                    </a:lnTo>
                    <a:lnTo>
                      <a:pt x="395" y="663"/>
                    </a:lnTo>
                    <a:lnTo>
                      <a:pt x="392" y="652"/>
                    </a:lnTo>
                    <a:lnTo>
                      <a:pt x="394" y="641"/>
                    </a:lnTo>
                    <a:lnTo>
                      <a:pt x="386" y="640"/>
                    </a:lnTo>
                    <a:lnTo>
                      <a:pt x="375" y="640"/>
                    </a:lnTo>
                    <a:lnTo>
                      <a:pt x="368" y="635"/>
                    </a:lnTo>
                    <a:lnTo>
                      <a:pt x="360" y="631"/>
                    </a:lnTo>
                    <a:lnTo>
                      <a:pt x="355" y="625"/>
                    </a:lnTo>
                    <a:lnTo>
                      <a:pt x="349" y="620"/>
                    </a:lnTo>
                    <a:lnTo>
                      <a:pt x="336" y="616"/>
                    </a:lnTo>
                    <a:lnTo>
                      <a:pt x="327" y="618"/>
                    </a:lnTo>
                    <a:lnTo>
                      <a:pt x="324" y="608"/>
                    </a:lnTo>
                    <a:lnTo>
                      <a:pt x="321" y="596"/>
                    </a:lnTo>
                    <a:lnTo>
                      <a:pt x="310" y="594"/>
                    </a:lnTo>
                    <a:lnTo>
                      <a:pt x="311" y="579"/>
                    </a:lnTo>
                    <a:lnTo>
                      <a:pt x="314" y="568"/>
                    </a:lnTo>
                    <a:lnTo>
                      <a:pt x="321" y="553"/>
                    </a:lnTo>
                    <a:lnTo>
                      <a:pt x="330" y="541"/>
                    </a:lnTo>
                    <a:lnTo>
                      <a:pt x="337" y="539"/>
                    </a:lnTo>
                    <a:lnTo>
                      <a:pt x="338" y="530"/>
                    </a:lnTo>
                    <a:lnTo>
                      <a:pt x="343" y="523"/>
                    </a:lnTo>
                    <a:lnTo>
                      <a:pt x="352" y="521"/>
                    </a:lnTo>
                    <a:lnTo>
                      <a:pt x="360" y="512"/>
                    </a:lnTo>
                    <a:lnTo>
                      <a:pt x="362" y="504"/>
                    </a:lnTo>
                    <a:lnTo>
                      <a:pt x="368" y="491"/>
                    </a:lnTo>
                    <a:lnTo>
                      <a:pt x="371" y="483"/>
                    </a:lnTo>
                    <a:lnTo>
                      <a:pt x="378" y="487"/>
                    </a:lnTo>
                    <a:lnTo>
                      <a:pt x="386" y="485"/>
                    </a:lnTo>
                    <a:lnTo>
                      <a:pt x="400" y="473"/>
                    </a:lnTo>
                    <a:lnTo>
                      <a:pt x="401" y="465"/>
                    </a:lnTo>
                    <a:lnTo>
                      <a:pt x="396" y="455"/>
                    </a:lnTo>
                    <a:lnTo>
                      <a:pt x="401" y="445"/>
                    </a:lnTo>
                    <a:lnTo>
                      <a:pt x="401" y="435"/>
                    </a:lnTo>
                    <a:lnTo>
                      <a:pt x="391" y="427"/>
                    </a:lnTo>
                    <a:lnTo>
                      <a:pt x="381" y="423"/>
                    </a:lnTo>
                    <a:lnTo>
                      <a:pt x="372" y="422"/>
                    </a:lnTo>
                    <a:lnTo>
                      <a:pt x="372" y="443"/>
                    </a:lnTo>
                    <a:lnTo>
                      <a:pt x="367" y="458"/>
                    </a:lnTo>
                    <a:lnTo>
                      <a:pt x="360" y="472"/>
                    </a:lnTo>
                    <a:lnTo>
                      <a:pt x="354" y="460"/>
                    </a:lnTo>
                    <a:lnTo>
                      <a:pt x="355" y="446"/>
                    </a:lnTo>
                    <a:lnTo>
                      <a:pt x="348" y="434"/>
                    </a:lnTo>
                    <a:lnTo>
                      <a:pt x="338" y="449"/>
                    </a:lnTo>
                    <a:lnTo>
                      <a:pt x="338" y="429"/>
                    </a:lnTo>
                    <a:lnTo>
                      <a:pt x="326" y="426"/>
                    </a:lnTo>
                    <a:lnTo>
                      <a:pt x="332" y="416"/>
                    </a:lnTo>
                    <a:lnTo>
                      <a:pt x="324" y="393"/>
                    </a:lnTo>
                    <a:lnTo>
                      <a:pt x="316" y="384"/>
                    </a:lnTo>
                    <a:lnTo>
                      <a:pt x="308" y="380"/>
                    </a:lnTo>
                    <a:lnTo>
                      <a:pt x="299" y="396"/>
                    </a:lnTo>
                    <a:lnTo>
                      <a:pt x="299" y="419"/>
                    </a:lnTo>
                    <a:lnTo>
                      <a:pt x="307" y="426"/>
                    </a:lnTo>
                    <a:lnTo>
                      <a:pt x="314" y="438"/>
                    </a:lnTo>
                    <a:lnTo>
                      <a:pt x="310" y="456"/>
                    </a:lnTo>
                    <a:lnTo>
                      <a:pt x="305" y="456"/>
                    </a:lnTo>
                    <a:lnTo>
                      <a:pt x="301" y="469"/>
                    </a:lnTo>
                    <a:lnTo>
                      <a:pt x="301" y="452"/>
                    </a:lnTo>
                    <a:lnTo>
                      <a:pt x="291" y="446"/>
                    </a:lnTo>
                    <a:lnTo>
                      <a:pt x="285" y="450"/>
                    </a:lnTo>
                    <a:lnTo>
                      <a:pt x="286" y="461"/>
                    </a:lnTo>
                    <a:lnTo>
                      <a:pt x="275" y="461"/>
                    </a:lnTo>
                    <a:lnTo>
                      <a:pt x="266" y="463"/>
                    </a:lnTo>
                    <a:lnTo>
                      <a:pt x="253" y="456"/>
                    </a:lnTo>
                    <a:lnTo>
                      <a:pt x="246" y="457"/>
                    </a:lnTo>
                    <a:lnTo>
                      <a:pt x="239" y="448"/>
                    </a:lnTo>
                    <a:lnTo>
                      <a:pt x="234" y="443"/>
                    </a:lnTo>
                    <a:lnTo>
                      <a:pt x="228" y="444"/>
                    </a:lnTo>
                    <a:lnTo>
                      <a:pt x="221" y="445"/>
                    </a:lnTo>
                    <a:lnTo>
                      <a:pt x="216" y="451"/>
                    </a:lnTo>
                    <a:lnTo>
                      <a:pt x="223" y="460"/>
                    </a:lnTo>
                    <a:lnTo>
                      <a:pt x="216" y="468"/>
                    </a:lnTo>
                    <a:lnTo>
                      <a:pt x="209" y="457"/>
                    </a:lnTo>
                    <a:lnTo>
                      <a:pt x="203" y="461"/>
                    </a:lnTo>
                    <a:lnTo>
                      <a:pt x="185" y="463"/>
                    </a:lnTo>
                    <a:lnTo>
                      <a:pt x="173" y="458"/>
                    </a:lnTo>
                    <a:lnTo>
                      <a:pt x="182" y="450"/>
                    </a:lnTo>
                    <a:lnTo>
                      <a:pt x="173" y="440"/>
                    </a:lnTo>
                    <a:lnTo>
                      <a:pt x="167" y="442"/>
                    </a:lnTo>
                    <a:lnTo>
                      <a:pt x="157" y="439"/>
                    </a:lnTo>
                    <a:lnTo>
                      <a:pt x="141" y="432"/>
                    </a:lnTo>
                    <a:lnTo>
                      <a:pt x="131" y="423"/>
                    </a:lnTo>
                    <a:lnTo>
                      <a:pt x="123" y="422"/>
                    </a:lnTo>
                    <a:lnTo>
                      <a:pt x="121" y="428"/>
                    </a:lnTo>
                    <a:lnTo>
                      <a:pt x="112" y="432"/>
                    </a:lnTo>
                    <a:lnTo>
                      <a:pt x="111" y="416"/>
                    </a:lnTo>
                    <a:lnTo>
                      <a:pt x="102" y="429"/>
                    </a:lnTo>
                    <a:lnTo>
                      <a:pt x="92" y="413"/>
                    </a:lnTo>
                    <a:lnTo>
                      <a:pt x="87" y="410"/>
                    </a:lnTo>
                    <a:lnTo>
                      <a:pt x="86" y="420"/>
                    </a:lnTo>
                    <a:lnTo>
                      <a:pt x="80" y="425"/>
                    </a:lnTo>
                    <a:lnTo>
                      <a:pt x="76" y="416"/>
                    </a:lnTo>
                    <a:lnTo>
                      <a:pt x="64" y="421"/>
                    </a:lnTo>
                    <a:lnTo>
                      <a:pt x="54" y="429"/>
                    </a:lnTo>
                    <a:lnTo>
                      <a:pt x="45" y="427"/>
                    </a:lnTo>
                    <a:lnTo>
                      <a:pt x="36" y="433"/>
                    </a:lnTo>
                    <a:lnTo>
                      <a:pt x="30" y="440"/>
                    </a:lnTo>
                    <a:lnTo>
                      <a:pt x="23" y="439"/>
                    </a:lnTo>
                    <a:lnTo>
                      <a:pt x="13" y="431"/>
                    </a:lnTo>
                    <a:lnTo>
                      <a:pt x="0" y="426"/>
                    </a:lnTo>
                    <a:lnTo>
                      <a:pt x="0" y="491"/>
                    </a:lnTo>
                    <a:lnTo>
                      <a:pt x="0" y="577"/>
                    </a:lnTo>
                    <a:lnTo>
                      <a:pt x="7" y="577"/>
                    </a:lnTo>
                    <a:lnTo>
                      <a:pt x="13" y="581"/>
                    </a:lnTo>
                    <a:lnTo>
                      <a:pt x="18" y="587"/>
                    </a:lnTo>
                    <a:lnTo>
                      <a:pt x="24" y="595"/>
                    </a:lnTo>
                    <a:lnTo>
                      <a:pt x="30" y="588"/>
                    </a:lnTo>
                    <a:lnTo>
                      <a:pt x="37" y="583"/>
                    </a:lnTo>
                    <a:lnTo>
                      <a:pt x="41" y="590"/>
                    </a:lnTo>
                    <a:lnTo>
                      <a:pt x="46" y="595"/>
                    </a:lnTo>
                    <a:lnTo>
                      <a:pt x="52" y="601"/>
                    </a:lnTo>
                    <a:lnTo>
                      <a:pt x="55" y="611"/>
                    </a:lnTo>
                    <a:lnTo>
                      <a:pt x="63" y="624"/>
                    </a:lnTo>
                    <a:lnTo>
                      <a:pt x="74" y="632"/>
                    </a:lnTo>
                    <a:lnTo>
                      <a:pt x="75" y="640"/>
                    </a:lnTo>
                    <a:lnTo>
                      <a:pt x="70" y="646"/>
                    </a:lnTo>
                    <a:lnTo>
                      <a:pt x="71" y="651"/>
                    </a:lnTo>
                    <a:lnTo>
                      <a:pt x="78" y="659"/>
                    </a:lnTo>
                    <a:lnTo>
                      <a:pt x="80" y="669"/>
                    </a:lnTo>
                    <a:lnTo>
                      <a:pt x="88" y="674"/>
                    </a:lnTo>
                    <a:lnTo>
                      <a:pt x="88" y="680"/>
                    </a:lnTo>
                    <a:lnTo>
                      <a:pt x="92" y="689"/>
                    </a:lnTo>
                    <a:lnTo>
                      <a:pt x="104" y="694"/>
                    </a:lnTo>
                    <a:lnTo>
                      <a:pt x="109" y="698"/>
                    </a:lnTo>
                    <a:lnTo>
                      <a:pt x="121" y="709"/>
                    </a:lnTo>
                    <a:lnTo>
                      <a:pt x="122" y="709"/>
                    </a:lnTo>
                    <a:lnTo>
                      <a:pt x="141" y="709"/>
                    </a:lnTo>
                    <a:lnTo>
                      <a:pt x="160" y="709"/>
                    </a:lnTo>
                    <a:lnTo>
                      <a:pt x="168" y="709"/>
                    </a:lnTo>
                    <a:lnTo>
                      <a:pt x="188" y="709"/>
                    </a:lnTo>
                    <a:lnTo>
                      <a:pt x="208" y="709"/>
                    </a:lnTo>
                    <a:lnTo>
                      <a:pt x="228" y="709"/>
                    </a:lnTo>
                    <a:lnTo>
                      <a:pt x="247" y="709"/>
                    </a:lnTo>
                    <a:lnTo>
                      <a:pt x="270" y="709"/>
                    </a:lnTo>
                    <a:lnTo>
                      <a:pt x="293" y="709"/>
                    </a:lnTo>
                    <a:lnTo>
                      <a:pt x="308" y="709"/>
                    </a:lnTo>
                    <a:lnTo>
                      <a:pt x="308" y="704"/>
                    </a:lnTo>
                    <a:lnTo>
                      <a:pt x="310" y="704"/>
                    </a:lnTo>
                    <a:lnTo>
                      <a:pt x="311" y="710"/>
                    </a:lnTo>
                    <a:lnTo>
                      <a:pt x="313" y="711"/>
                    </a:lnTo>
                    <a:lnTo>
                      <a:pt x="317" y="712"/>
                    </a:lnTo>
                    <a:lnTo>
                      <a:pt x="325" y="713"/>
                    </a:lnTo>
                    <a:lnTo>
                      <a:pt x="331" y="717"/>
                    </a:lnTo>
                    <a:lnTo>
                      <a:pt x="337" y="716"/>
                    </a:lnTo>
                    <a:lnTo>
                      <a:pt x="345" y="718"/>
                    </a:lnTo>
                    <a:lnTo>
                      <a:pt x="348" y="715"/>
                    </a:lnTo>
                    <a:lnTo>
                      <a:pt x="351" y="712"/>
                    </a:lnTo>
                    <a:lnTo>
                      <a:pt x="352" y="710"/>
                    </a:lnTo>
                    <a:lnTo>
                      <a:pt x="355" y="709"/>
                    </a:lnTo>
                    <a:lnTo>
                      <a:pt x="361" y="711"/>
                    </a:lnTo>
                    <a:lnTo>
                      <a:pt x="366" y="711"/>
                    </a:lnTo>
                    <a:lnTo>
                      <a:pt x="367" y="712"/>
                    </a:lnTo>
                    <a:lnTo>
                      <a:pt x="369" y="718"/>
                    </a:lnTo>
                    <a:lnTo>
                      <a:pt x="377" y="719"/>
                    </a:lnTo>
                    <a:lnTo>
                      <a:pt x="375" y="723"/>
                    </a:lnTo>
                    <a:lnTo>
                      <a:pt x="378" y="726"/>
                    </a:lnTo>
                    <a:lnTo>
                      <a:pt x="377" y="729"/>
                    </a:lnTo>
                    <a:lnTo>
                      <a:pt x="380" y="730"/>
                    </a:lnTo>
                    <a:lnTo>
                      <a:pt x="378" y="734"/>
                    </a:lnTo>
                    <a:lnTo>
                      <a:pt x="380" y="734"/>
                    </a:lnTo>
                    <a:lnTo>
                      <a:pt x="381" y="733"/>
                    </a:lnTo>
                    <a:lnTo>
                      <a:pt x="383" y="735"/>
                    </a:lnTo>
                    <a:lnTo>
                      <a:pt x="388" y="736"/>
                    </a:lnTo>
                    <a:lnTo>
                      <a:pt x="392" y="736"/>
                    </a:lnTo>
                    <a:lnTo>
                      <a:pt x="398" y="738"/>
                    </a:lnTo>
                    <a:lnTo>
                      <a:pt x="404" y="739"/>
                    </a:lnTo>
                    <a:lnTo>
                      <a:pt x="407" y="742"/>
                    </a:lnTo>
                    <a:lnTo>
                      <a:pt x="410" y="750"/>
                    </a:lnTo>
                    <a:lnTo>
                      <a:pt x="409" y="752"/>
                    </a:lnTo>
                    <a:lnTo>
                      <a:pt x="403" y="751"/>
                    </a:lnTo>
                    <a:lnTo>
                      <a:pt x="400" y="745"/>
                    </a:lnTo>
                    <a:lnTo>
                      <a:pt x="401" y="751"/>
                    </a:lnTo>
                    <a:lnTo>
                      <a:pt x="397" y="756"/>
                    </a:lnTo>
                    <a:lnTo>
                      <a:pt x="398" y="761"/>
                    </a:lnTo>
                    <a:lnTo>
                      <a:pt x="397" y="763"/>
                    </a:lnTo>
                    <a:lnTo>
                      <a:pt x="394" y="767"/>
                    </a:lnTo>
                    <a:lnTo>
                      <a:pt x="390" y="771"/>
                    </a:lnTo>
                    <a:lnTo>
                      <a:pt x="389" y="775"/>
                    </a:lnTo>
                    <a:lnTo>
                      <a:pt x="392" y="775"/>
                    </a:lnTo>
                    <a:lnTo>
                      <a:pt x="397" y="773"/>
                    </a:lnTo>
                    <a:lnTo>
                      <a:pt x="400" y="770"/>
                    </a:lnTo>
                    <a:lnTo>
                      <a:pt x="402" y="769"/>
                    </a:lnTo>
                    <a:lnTo>
                      <a:pt x="406" y="770"/>
                    </a:lnTo>
                    <a:lnTo>
                      <a:pt x="407" y="769"/>
                    </a:lnTo>
                    <a:lnTo>
                      <a:pt x="410" y="768"/>
                    </a:lnTo>
                    <a:lnTo>
                      <a:pt x="416" y="767"/>
                    </a:lnTo>
                    <a:lnTo>
                      <a:pt x="416" y="767"/>
                    </a:lnTo>
                    <a:lnTo>
                      <a:pt x="416" y="767"/>
                    </a:lnTo>
                    <a:lnTo>
                      <a:pt x="416" y="764"/>
                    </a:lnTo>
                    <a:lnTo>
                      <a:pt x="415" y="764"/>
                    </a:lnTo>
                    <a:lnTo>
                      <a:pt x="414" y="764"/>
                    </a:lnTo>
                    <a:lnTo>
                      <a:pt x="410" y="763"/>
                    </a:lnTo>
                    <a:lnTo>
                      <a:pt x="413" y="761"/>
                    </a:lnTo>
                    <a:lnTo>
                      <a:pt x="415" y="759"/>
                    </a:lnTo>
                    <a:lnTo>
                      <a:pt x="420" y="758"/>
                    </a:lnTo>
                    <a:lnTo>
                      <a:pt x="425" y="757"/>
                    </a:lnTo>
                    <a:lnTo>
                      <a:pt x="429" y="758"/>
                    </a:lnTo>
                    <a:lnTo>
                      <a:pt x="430" y="756"/>
                    </a:lnTo>
                    <a:lnTo>
                      <a:pt x="432" y="755"/>
                    </a:lnTo>
                    <a:lnTo>
                      <a:pt x="433" y="756"/>
                    </a:lnTo>
                    <a:lnTo>
                      <a:pt x="433" y="756"/>
                    </a:lnTo>
                    <a:lnTo>
                      <a:pt x="441" y="750"/>
                    </a:lnTo>
                    <a:lnTo>
                      <a:pt x="443" y="747"/>
                    </a:lnTo>
                    <a:lnTo>
                      <a:pt x="454" y="747"/>
                    </a:lnTo>
                    <a:lnTo>
                      <a:pt x="466" y="747"/>
                    </a:lnTo>
                    <a:lnTo>
                      <a:pt x="467" y="745"/>
                    </a:lnTo>
                    <a:lnTo>
                      <a:pt x="468" y="745"/>
                    </a:lnTo>
                    <a:lnTo>
                      <a:pt x="472" y="744"/>
                    </a:lnTo>
                    <a:lnTo>
                      <a:pt x="474" y="739"/>
                    </a:lnTo>
                    <a:lnTo>
                      <a:pt x="477" y="732"/>
                    </a:lnTo>
                    <a:lnTo>
                      <a:pt x="482" y="724"/>
                    </a:lnTo>
                    <a:lnTo>
                      <a:pt x="484" y="727"/>
                    </a:lnTo>
                    <a:lnTo>
                      <a:pt x="488" y="724"/>
                    </a:lnTo>
                    <a:lnTo>
                      <a:pt x="491" y="728"/>
                    </a:lnTo>
                    <a:lnTo>
                      <a:pt x="491" y="741"/>
                    </a:lnTo>
                    <a:lnTo>
                      <a:pt x="495" y="746"/>
                    </a:lnTo>
                    <a:lnTo>
                      <a:pt x="503" y="745"/>
                    </a:lnTo>
                    <a:lnTo>
                      <a:pt x="513" y="745"/>
                    </a:lnTo>
                    <a:lnTo>
                      <a:pt x="502" y="752"/>
                    </a:lnTo>
                    <a:lnTo>
                      <a:pt x="502" y="761"/>
                    </a:lnTo>
                    <a:lnTo>
                      <a:pt x="507" y="761"/>
                    </a:lnTo>
                    <a:lnTo>
                      <a:pt x="514" y="755"/>
                    </a:lnTo>
                    <a:lnTo>
                      <a:pt x="522" y="751"/>
                    </a:lnTo>
                    <a:lnTo>
                      <a:pt x="536" y="745"/>
                    </a:lnTo>
                    <a:lnTo>
                      <a:pt x="545" y="739"/>
                    </a:lnTo>
                    <a:lnTo>
                      <a:pt x="541" y="735"/>
                    </a:lnTo>
                    <a:lnTo>
                      <a:pt x="540" y="728"/>
                    </a:lnTo>
                    <a:close/>
                    <a:moveTo>
                      <a:pt x="412" y="558"/>
                    </a:moveTo>
                    <a:lnTo>
                      <a:pt x="414" y="550"/>
                    </a:lnTo>
                    <a:lnTo>
                      <a:pt x="413" y="548"/>
                    </a:lnTo>
                    <a:lnTo>
                      <a:pt x="409" y="548"/>
                    </a:lnTo>
                    <a:lnTo>
                      <a:pt x="407" y="552"/>
                    </a:lnTo>
                    <a:lnTo>
                      <a:pt x="407" y="553"/>
                    </a:lnTo>
                    <a:lnTo>
                      <a:pt x="408" y="556"/>
                    </a:lnTo>
                    <a:lnTo>
                      <a:pt x="412" y="558"/>
                    </a:lnTo>
                    <a:close/>
                    <a:moveTo>
                      <a:pt x="70" y="646"/>
                    </a:moveTo>
                    <a:lnTo>
                      <a:pt x="70" y="646"/>
                    </a:lnTo>
                    <a:lnTo>
                      <a:pt x="74" y="640"/>
                    </a:lnTo>
                    <a:lnTo>
                      <a:pt x="70" y="646"/>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grpSp>
            <p:nvGrpSpPr>
              <p:cNvPr id="176" name="Group 175">
                <a:extLst>
                  <a:ext uri="{FF2B5EF4-FFF2-40B4-BE49-F238E27FC236}">
                    <a16:creationId xmlns:a16="http://schemas.microsoft.com/office/drawing/2014/main" id="{667882F4-0E7F-CF42-9BE0-191AC9D952E5}"/>
                  </a:ext>
                </a:extLst>
              </p:cNvPr>
              <p:cNvGrpSpPr/>
              <p:nvPr/>
            </p:nvGrpSpPr>
            <p:grpSpPr>
              <a:xfrm>
                <a:off x="1136650" y="4668838"/>
                <a:ext cx="1090613" cy="944563"/>
                <a:chOff x="1136650" y="4668838"/>
                <a:chExt cx="1090613" cy="944563"/>
              </a:xfrm>
              <a:grpFill/>
            </p:grpSpPr>
            <p:sp>
              <p:nvSpPr>
                <p:cNvPr id="177" name="Freeform 24">
                  <a:extLst>
                    <a:ext uri="{FF2B5EF4-FFF2-40B4-BE49-F238E27FC236}">
                      <a16:creationId xmlns:a16="http://schemas.microsoft.com/office/drawing/2014/main" id="{65586007-79F6-FE4B-AA78-4ED855276A85}"/>
                    </a:ext>
                  </a:extLst>
                </p:cNvPr>
                <p:cNvSpPr>
                  <a:spLocks noEditPoints="1"/>
                </p:cNvSpPr>
                <p:nvPr/>
              </p:nvSpPr>
              <p:spPr bwMode="auto">
                <a:xfrm>
                  <a:off x="2100263" y="5470525"/>
                  <a:ext cx="22225" cy="38100"/>
                </a:xfrm>
                <a:custGeom>
                  <a:avLst/>
                  <a:gdLst>
                    <a:gd name="T0" fmla="*/ 10 w 14"/>
                    <a:gd name="T1" fmla="*/ 24 h 24"/>
                    <a:gd name="T2" fmla="*/ 8 w 14"/>
                    <a:gd name="T3" fmla="*/ 24 h 24"/>
                    <a:gd name="T4" fmla="*/ 7 w 14"/>
                    <a:gd name="T5" fmla="*/ 21 h 24"/>
                    <a:gd name="T6" fmla="*/ 4 w 14"/>
                    <a:gd name="T7" fmla="*/ 18 h 24"/>
                    <a:gd name="T8" fmla="*/ 5 w 14"/>
                    <a:gd name="T9" fmla="*/ 13 h 24"/>
                    <a:gd name="T10" fmla="*/ 8 w 14"/>
                    <a:gd name="T11" fmla="*/ 15 h 24"/>
                    <a:gd name="T12" fmla="*/ 9 w 14"/>
                    <a:gd name="T13" fmla="*/ 21 h 24"/>
                    <a:gd name="T14" fmla="*/ 10 w 14"/>
                    <a:gd name="T15" fmla="*/ 24 h 24"/>
                    <a:gd name="T16" fmla="*/ 8 w 14"/>
                    <a:gd name="T17" fmla="*/ 4 h 24"/>
                    <a:gd name="T18" fmla="*/ 0 w 14"/>
                    <a:gd name="T19" fmla="*/ 5 h 24"/>
                    <a:gd name="T20" fmla="*/ 0 w 14"/>
                    <a:gd name="T21" fmla="*/ 3 h 24"/>
                    <a:gd name="T22" fmla="*/ 3 w 14"/>
                    <a:gd name="T23" fmla="*/ 1 h 24"/>
                    <a:gd name="T24" fmla="*/ 8 w 14"/>
                    <a:gd name="T25" fmla="*/ 1 h 24"/>
                    <a:gd name="T26" fmla="*/ 8 w 14"/>
                    <a:gd name="T27" fmla="*/ 4 h 24"/>
                    <a:gd name="T28" fmla="*/ 14 w 14"/>
                    <a:gd name="T29" fmla="*/ 4 h 24"/>
                    <a:gd name="T30" fmla="*/ 13 w 14"/>
                    <a:gd name="T31" fmla="*/ 9 h 24"/>
                    <a:gd name="T32" fmla="*/ 11 w 14"/>
                    <a:gd name="T33" fmla="*/ 7 h 24"/>
                    <a:gd name="T34" fmla="*/ 11 w 14"/>
                    <a:gd name="T35" fmla="*/ 4 h 24"/>
                    <a:gd name="T36" fmla="*/ 8 w 14"/>
                    <a:gd name="T37" fmla="*/ 1 h 24"/>
                    <a:gd name="T38" fmla="*/ 8 w 14"/>
                    <a:gd name="T39" fmla="*/ 0 h 24"/>
                    <a:gd name="T40" fmla="*/ 14 w 14"/>
                    <a:gd name="T4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 h="24">
                      <a:moveTo>
                        <a:pt x="10" y="24"/>
                      </a:moveTo>
                      <a:lnTo>
                        <a:pt x="8" y="24"/>
                      </a:lnTo>
                      <a:lnTo>
                        <a:pt x="7" y="21"/>
                      </a:lnTo>
                      <a:lnTo>
                        <a:pt x="4" y="18"/>
                      </a:lnTo>
                      <a:lnTo>
                        <a:pt x="5" y="13"/>
                      </a:lnTo>
                      <a:lnTo>
                        <a:pt x="8" y="15"/>
                      </a:lnTo>
                      <a:lnTo>
                        <a:pt x="9" y="21"/>
                      </a:lnTo>
                      <a:lnTo>
                        <a:pt x="10" y="24"/>
                      </a:lnTo>
                      <a:close/>
                      <a:moveTo>
                        <a:pt x="8" y="4"/>
                      </a:moveTo>
                      <a:lnTo>
                        <a:pt x="0" y="5"/>
                      </a:lnTo>
                      <a:lnTo>
                        <a:pt x="0" y="3"/>
                      </a:lnTo>
                      <a:lnTo>
                        <a:pt x="3" y="1"/>
                      </a:lnTo>
                      <a:lnTo>
                        <a:pt x="8" y="1"/>
                      </a:lnTo>
                      <a:lnTo>
                        <a:pt x="8" y="4"/>
                      </a:lnTo>
                      <a:close/>
                      <a:moveTo>
                        <a:pt x="14" y="4"/>
                      </a:moveTo>
                      <a:lnTo>
                        <a:pt x="13" y="9"/>
                      </a:lnTo>
                      <a:lnTo>
                        <a:pt x="11" y="7"/>
                      </a:lnTo>
                      <a:lnTo>
                        <a:pt x="11" y="4"/>
                      </a:lnTo>
                      <a:lnTo>
                        <a:pt x="8" y="1"/>
                      </a:lnTo>
                      <a:lnTo>
                        <a:pt x="8" y="0"/>
                      </a:lnTo>
                      <a:lnTo>
                        <a:pt x="14" y="4"/>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78" name="Freeform 113">
                  <a:extLst>
                    <a:ext uri="{FF2B5EF4-FFF2-40B4-BE49-F238E27FC236}">
                      <a16:creationId xmlns:a16="http://schemas.microsoft.com/office/drawing/2014/main" id="{8506AE1B-C84C-1C49-9292-11262B53A367}"/>
                    </a:ext>
                  </a:extLst>
                </p:cNvPr>
                <p:cNvSpPr>
                  <a:spLocks/>
                </p:cNvSpPr>
                <p:nvPr/>
              </p:nvSpPr>
              <p:spPr bwMode="auto">
                <a:xfrm>
                  <a:off x="1693863" y="5402263"/>
                  <a:ext cx="322263" cy="211138"/>
                </a:xfrm>
                <a:custGeom>
                  <a:avLst/>
                  <a:gdLst>
                    <a:gd name="T0" fmla="*/ 131 w 203"/>
                    <a:gd name="T1" fmla="*/ 64 h 133"/>
                    <a:gd name="T2" fmla="*/ 131 w 203"/>
                    <a:gd name="T3" fmla="*/ 81 h 133"/>
                    <a:gd name="T4" fmla="*/ 138 w 203"/>
                    <a:gd name="T5" fmla="*/ 95 h 133"/>
                    <a:gd name="T6" fmla="*/ 149 w 203"/>
                    <a:gd name="T7" fmla="*/ 105 h 133"/>
                    <a:gd name="T8" fmla="*/ 164 w 203"/>
                    <a:gd name="T9" fmla="*/ 105 h 133"/>
                    <a:gd name="T10" fmla="*/ 177 w 203"/>
                    <a:gd name="T11" fmla="*/ 100 h 133"/>
                    <a:gd name="T12" fmla="*/ 180 w 203"/>
                    <a:gd name="T13" fmla="*/ 88 h 133"/>
                    <a:gd name="T14" fmla="*/ 197 w 203"/>
                    <a:gd name="T15" fmla="*/ 84 h 133"/>
                    <a:gd name="T16" fmla="*/ 203 w 203"/>
                    <a:gd name="T17" fmla="*/ 88 h 133"/>
                    <a:gd name="T18" fmla="*/ 200 w 203"/>
                    <a:gd name="T19" fmla="*/ 99 h 133"/>
                    <a:gd name="T20" fmla="*/ 195 w 203"/>
                    <a:gd name="T21" fmla="*/ 105 h 133"/>
                    <a:gd name="T22" fmla="*/ 190 w 203"/>
                    <a:gd name="T23" fmla="*/ 110 h 133"/>
                    <a:gd name="T24" fmla="*/ 188 w 203"/>
                    <a:gd name="T25" fmla="*/ 110 h 133"/>
                    <a:gd name="T26" fmla="*/ 176 w 203"/>
                    <a:gd name="T27" fmla="*/ 113 h 133"/>
                    <a:gd name="T28" fmla="*/ 177 w 203"/>
                    <a:gd name="T29" fmla="*/ 118 h 133"/>
                    <a:gd name="T30" fmla="*/ 179 w 203"/>
                    <a:gd name="T31" fmla="*/ 122 h 133"/>
                    <a:gd name="T32" fmla="*/ 168 w 203"/>
                    <a:gd name="T33" fmla="*/ 129 h 133"/>
                    <a:gd name="T34" fmla="*/ 160 w 203"/>
                    <a:gd name="T35" fmla="*/ 125 h 133"/>
                    <a:gd name="T36" fmla="*/ 147 w 203"/>
                    <a:gd name="T37" fmla="*/ 122 h 133"/>
                    <a:gd name="T38" fmla="*/ 133 w 203"/>
                    <a:gd name="T39" fmla="*/ 123 h 133"/>
                    <a:gd name="T40" fmla="*/ 118 w 203"/>
                    <a:gd name="T41" fmla="*/ 118 h 133"/>
                    <a:gd name="T42" fmla="*/ 102 w 203"/>
                    <a:gd name="T43" fmla="*/ 110 h 133"/>
                    <a:gd name="T44" fmla="*/ 89 w 203"/>
                    <a:gd name="T45" fmla="*/ 104 h 133"/>
                    <a:gd name="T46" fmla="*/ 77 w 203"/>
                    <a:gd name="T47" fmla="*/ 91 h 133"/>
                    <a:gd name="T48" fmla="*/ 80 w 203"/>
                    <a:gd name="T49" fmla="*/ 87 h 133"/>
                    <a:gd name="T50" fmla="*/ 77 w 203"/>
                    <a:gd name="T51" fmla="*/ 78 h 133"/>
                    <a:gd name="T52" fmla="*/ 62 w 203"/>
                    <a:gd name="T53" fmla="*/ 61 h 133"/>
                    <a:gd name="T54" fmla="*/ 51 w 203"/>
                    <a:gd name="T55" fmla="*/ 53 h 133"/>
                    <a:gd name="T56" fmla="*/ 45 w 203"/>
                    <a:gd name="T57" fmla="*/ 42 h 133"/>
                    <a:gd name="T58" fmla="*/ 37 w 203"/>
                    <a:gd name="T59" fmla="*/ 32 h 133"/>
                    <a:gd name="T60" fmla="*/ 29 w 203"/>
                    <a:gd name="T61" fmla="*/ 20 h 133"/>
                    <a:gd name="T62" fmla="*/ 22 w 203"/>
                    <a:gd name="T63" fmla="*/ 8 h 133"/>
                    <a:gd name="T64" fmla="*/ 15 w 203"/>
                    <a:gd name="T65" fmla="*/ 9 h 133"/>
                    <a:gd name="T66" fmla="*/ 19 w 203"/>
                    <a:gd name="T67" fmla="*/ 23 h 133"/>
                    <a:gd name="T68" fmla="*/ 26 w 203"/>
                    <a:gd name="T69" fmla="*/ 30 h 133"/>
                    <a:gd name="T70" fmla="*/ 29 w 203"/>
                    <a:gd name="T71" fmla="*/ 37 h 133"/>
                    <a:gd name="T72" fmla="*/ 37 w 203"/>
                    <a:gd name="T73" fmla="*/ 46 h 133"/>
                    <a:gd name="T74" fmla="*/ 43 w 203"/>
                    <a:gd name="T75" fmla="*/ 60 h 133"/>
                    <a:gd name="T76" fmla="*/ 50 w 203"/>
                    <a:gd name="T77" fmla="*/ 67 h 133"/>
                    <a:gd name="T78" fmla="*/ 49 w 203"/>
                    <a:gd name="T79" fmla="*/ 75 h 133"/>
                    <a:gd name="T80" fmla="*/ 42 w 203"/>
                    <a:gd name="T81" fmla="*/ 66 h 133"/>
                    <a:gd name="T82" fmla="*/ 33 w 203"/>
                    <a:gd name="T83" fmla="*/ 55 h 133"/>
                    <a:gd name="T84" fmla="*/ 25 w 203"/>
                    <a:gd name="T85" fmla="*/ 46 h 133"/>
                    <a:gd name="T86" fmla="*/ 19 w 203"/>
                    <a:gd name="T87" fmla="*/ 42 h 133"/>
                    <a:gd name="T88" fmla="*/ 17 w 203"/>
                    <a:gd name="T89" fmla="*/ 38 h 133"/>
                    <a:gd name="T90" fmla="*/ 15 w 203"/>
                    <a:gd name="T91" fmla="*/ 26 h 133"/>
                    <a:gd name="T92" fmla="*/ 7 w 203"/>
                    <a:gd name="T93" fmla="*/ 14 h 133"/>
                    <a:gd name="T94" fmla="*/ 8 w 203"/>
                    <a:gd name="T95" fmla="*/ 1 h 133"/>
                    <a:gd name="T96" fmla="*/ 26 w 203"/>
                    <a:gd name="T97" fmla="*/ 4 h 133"/>
                    <a:gd name="T98" fmla="*/ 60 w 203"/>
                    <a:gd name="T99" fmla="*/ 11 h 133"/>
                    <a:gd name="T100" fmla="*/ 74 w 203"/>
                    <a:gd name="T101" fmla="*/ 9 h 133"/>
                    <a:gd name="T102" fmla="*/ 84 w 203"/>
                    <a:gd name="T103" fmla="*/ 20 h 133"/>
                    <a:gd name="T104" fmla="*/ 95 w 203"/>
                    <a:gd name="T105" fmla="*/ 29 h 133"/>
                    <a:gd name="T106" fmla="*/ 108 w 203"/>
                    <a:gd name="T107" fmla="*/ 25 h 133"/>
                    <a:gd name="T108" fmla="*/ 118 w 203"/>
                    <a:gd name="T109" fmla="*/ 40 h 133"/>
                    <a:gd name="T110" fmla="*/ 127 w 203"/>
                    <a:gd name="T111" fmla="*/ 5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3" h="133">
                      <a:moveTo>
                        <a:pt x="135" y="52"/>
                      </a:moveTo>
                      <a:lnTo>
                        <a:pt x="132" y="59"/>
                      </a:lnTo>
                      <a:lnTo>
                        <a:pt x="131" y="64"/>
                      </a:lnTo>
                      <a:lnTo>
                        <a:pt x="130" y="73"/>
                      </a:lnTo>
                      <a:lnTo>
                        <a:pt x="130" y="77"/>
                      </a:lnTo>
                      <a:lnTo>
                        <a:pt x="131" y="81"/>
                      </a:lnTo>
                      <a:lnTo>
                        <a:pt x="132" y="84"/>
                      </a:lnTo>
                      <a:lnTo>
                        <a:pt x="133" y="90"/>
                      </a:lnTo>
                      <a:lnTo>
                        <a:pt x="138" y="95"/>
                      </a:lnTo>
                      <a:lnTo>
                        <a:pt x="139" y="99"/>
                      </a:lnTo>
                      <a:lnTo>
                        <a:pt x="143" y="102"/>
                      </a:lnTo>
                      <a:lnTo>
                        <a:pt x="149" y="105"/>
                      </a:lnTo>
                      <a:lnTo>
                        <a:pt x="153" y="107"/>
                      </a:lnTo>
                      <a:lnTo>
                        <a:pt x="159" y="106"/>
                      </a:lnTo>
                      <a:lnTo>
                        <a:pt x="164" y="105"/>
                      </a:lnTo>
                      <a:lnTo>
                        <a:pt x="168" y="104"/>
                      </a:lnTo>
                      <a:lnTo>
                        <a:pt x="173" y="102"/>
                      </a:lnTo>
                      <a:lnTo>
                        <a:pt x="177" y="100"/>
                      </a:lnTo>
                      <a:lnTo>
                        <a:pt x="178" y="95"/>
                      </a:lnTo>
                      <a:lnTo>
                        <a:pt x="179" y="89"/>
                      </a:lnTo>
                      <a:lnTo>
                        <a:pt x="180" y="88"/>
                      </a:lnTo>
                      <a:lnTo>
                        <a:pt x="185" y="85"/>
                      </a:lnTo>
                      <a:lnTo>
                        <a:pt x="191" y="84"/>
                      </a:lnTo>
                      <a:lnTo>
                        <a:pt x="197" y="84"/>
                      </a:lnTo>
                      <a:lnTo>
                        <a:pt x="202" y="83"/>
                      </a:lnTo>
                      <a:lnTo>
                        <a:pt x="203" y="85"/>
                      </a:lnTo>
                      <a:lnTo>
                        <a:pt x="203" y="88"/>
                      </a:lnTo>
                      <a:lnTo>
                        <a:pt x="200" y="93"/>
                      </a:lnTo>
                      <a:lnTo>
                        <a:pt x="199" y="98"/>
                      </a:lnTo>
                      <a:lnTo>
                        <a:pt x="200" y="99"/>
                      </a:lnTo>
                      <a:lnTo>
                        <a:pt x="199" y="101"/>
                      </a:lnTo>
                      <a:lnTo>
                        <a:pt x="196" y="107"/>
                      </a:lnTo>
                      <a:lnTo>
                        <a:pt x="195" y="105"/>
                      </a:lnTo>
                      <a:lnTo>
                        <a:pt x="194" y="105"/>
                      </a:lnTo>
                      <a:lnTo>
                        <a:pt x="192" y="105"/>
                      </a:lnTo>
                      <a:lnTo>
                        <a:pt x="190" y="110"/>
                      </a:lnTo>
                      <a:lnTo>
                        <a:pt x="189" y="108"/>
                      </a:lnTo>
                      <a:lnTo>
                        <a:pt x="188" y="108"/>
                      </a:lnTo>
                      <a:lnTo>
                        <a:pt x="188" y="110"/>
                      </a:lnTo>
                      <a:lnTo>
                        <a:pt x="182" y="110"/>
                      </a:lnTo>
                      <a:lnTo>
                        <a:pt x="176" y="110"/>
                      </a:lnTo>
                      <a:lnTo>
                        <a:pt x="176" y="113"/>
                      </a:lnTo>
                      <a:lnTo>
                        <a:pt x="172" y="113"/>
                      </a:lnTo>
                      <a:lnTo>
                        <a:pt x="174" y="116"/>
                      </a:lnTo>
                      <a:lnTo>
                        <a:pt x="177" y="118"/>
                      </a:lnTo>
                      <a:lnTo>
                        <a:pt x="178" y="119"/>
                      </a:lnTo>
                      <a:lnTo>
                        <a:pt x="179" y="119"/>
                      </a:lnTo>
                      <a:lnTo>
                        <a:pt x="179" y="122"/>
                      </a:lnTo>
                      <a:lnTo>
                        <a:pt x="171" y="122"/>
                      </a:lnTo>
                      <a:lnTo>
                        <a:pt x="167" y="128"/>
                      </a:lnTo>
                      <a:lnTo>
                        <a:pt x="168" y="129"/>
                      </a:lnTo>
                      <a:lnTo>
                        <a:pt x="167" y="130"/>
                      </a:lnTo>
                      <a:lnTo>
                        <a:pt x="167" y="133"/>
                      </a:lnTo>
                      <a:lnTo>
                        <a:pt x="160" y="125"/>
                      </a:lnTo>
                      <a:lnTo>
                        <a:pt x="156" y="123"/>
                      </a:lnTo>
                      <a:lnTo>
                        <a:pt x="150" y="122"/>
                      </a:lnTo>
                      <a:lnTo>
                        <a:pt x="147" y="122"/>
                      </a:lnTo>
                      <a:lnTo>
                        <a:pt x="142" y="124"/>
                      </a:lnTo>
                      <a:lnTo>
                        <a:pt x="138" y="125"/>
                      </a:lnTo>
                      <a:lnTo>
                        <a:pt x="133" y="123"/>
                      </a:lnTo>
                      <a:lnTo>
                        <a:pt x="128" y="122"/>
                      </a:lnTo>
                      <a:lnTo>
                        <a:pt x="122" y="118"/>
                      </a:lnTo>
                      <a:lnTo>
                        <a:pt x="118" y="118"/>
                      </a:lnTo>
                      <a:lnTo>
                        <a:pt x="109" y="114"/>
                      </a:lnTo>
                      <a:lnTo>
                        <a:pt x="104" y="111"/>
                      </a:lnTo>
                      <a:lnTo>
                        <a:pt x="102" y="110"/>
                      </a:lnTo>
                      <a:lnTo>
                        <a:pt x="98" y="108"/>
                      </a:lnTo>
                      <a:lnTo>
                        <a:pt x="91" y="106"/>
                      </a:lnTo>
                      <a:lnTo>
                        <a:pt x="89" y="104"/>
                      </a:lnTo>
                      <a:lnTo>
                        <a:pt x="81" y="99"/>
                      </a:lnTo>
                      <a:lnTo>
                        <a:pt x="78" y="95"/>
                      </a:lnTo>
                      <a:lnTo>
                        <a:pt x="77" y="91"/>
                      </a:lnTo>
                      <a:lnTo>
                        <a:pt x="79" y="90"/>
                      </a:lnTo>
                      <a:lnTo>
                        <a:pt x="78" y="89"/>
                      </a:lnTo>
                      <a:lnTo>
                        <a:pt x="80" y="87"/>
                      </a:lnTo>
                      <a:lnTo>
                        <a:pt x="80" y="84"/>
                      </a:lnTo>
                      <a:lnTo>
                        <a:pt x="78" y="81"/>
                      </a:lnTo>
                      <a:lnTo>
                        <a:pt x="77" y="78"/>
                      </a:lnTo>
                      <a:lnTo>
                        <a:pt x="74" y="75"/>
                      </a:lnTo>
                      <a:lnTo>
                        <a:pt x="68" y="67"/>
                      </a:lnTo>
                      <a:lnTo>
                        <a:pt x="62" y="61"/>
                      </a:lnTo>
                      <a:lnTo>
                        <a:pt x="58" y="58"/>
                      </a:lnTo>
                      <a:lnTo>
                        <a:pt x="52" y="54"/>
                      </a:lnTo>
                      <a:lnTo>
                        <a:pt x="51" y="53"/>
                      </a:lnTo>
                      <a:lnTo>
                        <a:pt x="52" y="48"/>
                      </a:lnTo>
                      <a:lnTo>
                        <a:pt x="49" y="46"/>
                      </a:lnTo>
                      <a:lnTo>
                        <a:pt x="45" y="42"/>
                      </a:lnTo>
                      <a:lnTo>
                        <a:pt x="44" y="37"/>
                      </a:lnTo>
                      <a:lnTo>
                        <a:pt x="40" y="36"/>
                      </a:lnTo>
                      <a:lnTo>
                        <a:pt x="37" y="32"/>
                      </a:lnTo>
                      <a:lnTo>
                        <a:pt x="33" y="29"/>
                      </a:lnTo>
                      <a:lnTo>
                        <a:pt x="33" y="26"/>
                      </a:lnTo>
                      <a:lnTo>
                        <a:pt x="29" y="20"/>
                      </a:lnTo>
                      <a:lnTo>
                        <a:pt x="27" y="14"/>
                      </a:lnTo>
                      <a:lnTo>
                        <a:pt x="27" y="12"/>
                      </a:lnTo>
                      <a:lnTo>
                        <a:pt x="22" y="8"/>
                      </a:lnTo>
                      <a:lnTo>
                        <a:pt x="20" y="9"/>
                      </a:lnTo>
                      <a:lnTo>
                        <a:pt x="16" y="7"/>
                      </a:lnTo>
                      <a:lnTo>
                        <a:pt x="15" y="9"/>
                      </a:lnTo>
                      <a:lnTo>
                        <a:pt x="16" y="14"/>
                      </a:lnTo>
                      <a:lnTo>
                        <a:pt x="16" y="19"/>
                      </a:lnTo>
                      <a:lnTo>
                        <a:pt x="19" y="23"/>
                      </a:lnTo>
                      <a:lnTo>
                        <a:pt x="23" y="27"/>
                      </a:lnTo>
                      <a:lnTo>
                        <a:pt x="25" y="30"/>
                      </a:lnTo>
                      <a:lnTo>
                        <a:pt x="26" y="30"/>
                      </a:lnTo>
                      <a:lnTo>
                        <a:pt x="27" y="32"/>
                      </a:lnTo>
                      <a:lnTo>
                        <a:pt x="28" y="32"/>
                      </a:lnTo>
                      <a:lnTo>
                        <a:pt x="29" y="37"/>
                      </a:lnTo>
                      <a:lnTo>
                        <a:pt x="32" y="40"/>
                      </a:lnTo>
                      <a:lnTo>
                        <a:pt x="33" y="42"/>
                      </a:lnTo>
                      <a:lnTo>
                        <a:pt x="37" y="46"/>
                      </a:lnTo>
                      <a:lnTo>
                        <a:pt x="39" y="53"/>
                      </a:lnTo>
                      <a:lnTo>
                        <a:pt x="42" y="56"/>
                      </a:lnTo>
                      <a:lnTo>
                        <a:pt x="43" y="60"/>
                      </a:lnTo>
                      <a:lnTo>
                        <a:pt x="44" y="64"/>
                      </a:lnTo>
                      <a:lnTo>
                        <a:pt x="46" y="64"/>
                      </a:lnTo>
                      <a:lnTo>
                        <a:pt x="50" y="67"/>
                      </a:lnTo>
                      <a:lnTo>
                        <a:pt x="52" y="70"/>
                      </a:lnTo>
                      <a:lnTo>
                        <a:pt x="51" y="72"/>
                      </a:lnTo>
                      <a:lnTo>
                        <a:pt x="49" y="75"/>
                      </a:lnTo>
                      <a:lnTo>
                        <a:pt x="48" y="75"/>
                      </a:lnTo>
                      <a:lnTo>
                        <a:pt x="46" y="70"/>
                      </a:lnTo>
                      <a:lnTo>
                        <a:pt x="42" y="66"/>
                      </a:lnTo>
                      <a:lnTo>
                        <a:pt x="37" y="62"/>
                      </a:lnTo>
                      <a:lnTo>
                        <a:pt x="33" y="60"/>
                      </a:lnTo>
                      <a:lnTo>
                        <a:pt x="33" y="55"/>
                      </a:lnTo>
                      <a:lnTo>
                        <a:pt x="33" y="50"/>
                      </a:lnTo>
                      <a:lnTo>
                        <a:pt x="29" y="48"/>
                      </a:lnTo>
                      <a:lnTo>
                        <a:pt x="25" y="46"/>
                      </a:lnTo>
                      <a:lnTo>
                        <a:pt x="23" y="47"/>
                      </a:lnTo>
                      <a:lnTo>
                        <a:pt x="22" y="44"/>
                      </a:lnTo>
                      <a:lnTo>
                        <a:pt x="19" y="42"/>
                      </a:lnTo>
                      <a:lnTo>
                        <a:pt x="14" y="38"/>
                      </a:lnTo>
                      <a:lnTo>
                        <a:pt x="15" y="37"/>
                      </a:lnTo>
                      <a:lnTo>
                        <a:pt x="17" y="38"/>
                      </a:lnTo>
                      <a:lnTo>
                        <a:pt x="20" y="35"/>
                      </a:lnTo>
                      <a:lnTo>
                        <a:pt x="20" y="32"/>
                      </a:lnTo>
                      <a:lnTo>
                        <a:pt x="15" y="26"/>
                      </a:lnTo>
                      <a:lnTo>
                        <a:pt x="11" y="24"/>
                      </a:lnTo>
                      <a:lnTo>
                        <a:pt x="9" y="19"/>
                      </a:lnTo>
                      <a:lnTo>
                        <a:pt x="7" y="14"/>
                      </a:lnTo>
                      <a:lnTo>
                        <a:pt x="3" y="8"/>
                      </a:lnTo>
                      <a:lnTo>
                        <a:pt x="0" y="1"/>
                      </a:lnTo>
                      <a:lnTo>
                        <a:pt x="8" y="1"/>
                      </a:lnTo>
                      <a:lnTo>
                        <a:pt x="16" y="0"/>
                      </a:lnTo>
                      <a:lnTo>
                        <a:pt x="16" y="1"/>
                      </a:lnTo>
                      <a:lnTo>
                        <a:pt x="26" y="4"/>
                      </a:lnTo>
                      <a:lnTo>
                        <a:pt x="42" y="11"/>
                      </a:lnTo>
                      <a:lnTo>
                        <a:pt x="55" y="11"/>
                      </a:lnTo>
                      <a:lnTo>
                        <a:pt x="60" y="11"/>
                      </a:lnTo>
                      <a:lnTo>
                        <a:pt x="60" y="7"/>
                      </a:lnTo>
                      <a:lnTo>
                        <a:pt x="72" y="7"/>
                      </a:lnTo>
                      <a:lnTo>
                        <a:pt x="74" y="9"/>
                      </a:lnTo>
                      <a:lnTo>
                        <a:pt x="78" y="12"/>
                      </a:lnTo>
                      <a:lnTo>
                        <a:pt x="81" y="15"/>
                      </a:lnTo>
                      <a:lnTo>
                        <a:pt x="84" y="20"/>
                      </a:lnTo>
                      <a:lnTo>
                        <a:pt x="85" y="24"/>
                      </a:lnTo>
                      <a:lnTo>
                        <a:pt x="89" y="26"/>
                      </a:lnTo>
                      <a:lnTo>
                        <a:pt x="95" y="29"/>
                      </a:lnTo>
                      <a:lnTo>
                        <a:pt x="98" y="23"/>
                      </a:lnTo>
                      <a:lnTo>
                        <a:pt x="104" y="23"/>
                      </a:lnTo>
                      <a:lnTo>
                        <a:pt x="108" y="25"/>
                      </a:lnTo>
                      <a:lnTo>
                        <a:pt x="112" y="31"/>
                      </a:lnTo>
                      <a:lnTo>
                        <a:pt x="114" y="35"/>
                      </a:lnTo>
                      <a:lnTo>
                        <a:pt x="118" y="40"/>
                      </a:lnTo>
                      <a:lnTo>
                        <a:pt x="120" y="44"/>
                      </a:lnTo>
                      <a:lnTo>
                        <a:pt x="121" y="48"/>
                      </a:lnTo>
                      <a:lnTo>
                        <a:pt x="127" y="50"/>
                      </a:lnTo>
                      <a:lnTo>
                        <a:pt x="132" y="52"/>
                      </a:lnTo>
                      <a:lnTo>
                        <a:pt x="135" y="52"/>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79" name="Freeform 171">
                  <a:extLst>
                    <a:ext uri="{FF2B5EF4-FFF2-40B4-BE49-F238E27FC236}">
                      <a16:creationId xmlns:a16="http://schemas.microsoft.com/office/drawing/2014/main" id="{8D178708-778E-6B4D-A43D-BD7BD1280B78}"/>
                    </a:ext>
                  </a:extLst>
                </p:cNvPr>
                <p:cNvSpPr>
                  <a:spLocks noEditPoints="1"/>
                </p:cNvSpPr>
                <p:nvPr/>
              </p:nvSpPr>
              <p:spPr bwMode="auto">
                <a:xfrm>
                  <a:off x="1136650" y="4668838"/>
                  <a:ext cx="1090613" cy="895350"/>
                </a:xfrm>
                <a:custGeom>
                  <a:avLst/>
                  <a:gdLst>
                    <a:gd name="T0" fmla="*/ 231 w 687"/>
                    <a:gd name="T1" fmla="*/ 213 h 564"/>
                    <a:gd name="T2" fmla="*/ 150 w 687"/>
                    <a:gd name="T3" fmla="*/ 176 h 564"/>
                    <a:gd name="T4" fmla="*/ 121 w 687"/>
                    <a:gd name="T5" fmla="*/ 179 h 564"/>
                    <a:gd name="T6" fmla="*/ 95 w 687"/>
                    <a:gd name="T7" fmla="*/ 218 h 564"/>
                    <a:gd name="T8" fmla="*/ 48 w 687"/>
                    <a:gd name="T9" fmla="*/ 251 h 564"/>
                    <a:gd name="T10" fmla="*/ 63 w 687"/>
                    <a:gd name="T11" fmla="*/ 234 h 564"/>
                    <a:gd name="T12" fmla="*/ 70 w 687"/>
                    <a:gd name="T13" fmla="*/ 209 h 564"/>
                    <a:gd name="T14" fmla="*/ 47 w 687"/>
                    <a:gd name="T15" fmla="*/ 189 h 564"/>
                    <a:gd name="T16" fmla="*/ 33 w 687"/>
                    <a:gd name="T17" fmla="*/ 144 h 564"/>
                    <a:gd name="T18" fmla="*/ 59 w 687"/>
                    <a:gd name="T19" fmla="*/ 120 h 564"/>
                    <a:gd name="T20" fmla="*/ 10 w 687"/>
                    <a:gd name="T21" fmla="*/ 105 h 564"/>
                    <a:gd name="T22" fmla="*/ 34 w 687"/>
                    <a:gd name="T23" fmla="*/ 73 h 564"/>
                    <a:gd name="T24" fmla="*/ 58 w 687"/>
                    <a:gd name="T25" fmla="*/ 19 h 564"/>
                    <a:gd name="T26" fmla="*/ 116 w 687"/>
                    <a:gd name="T27" fmla="*/ 16 h 564"/>
                    <a:gd name="T28" fmla="*/ 191 w 687"/>
                    <a:gd name="T29" fmla="*/ 34 h 564"/>
                    <a:gd name="T30" fmla="*/ 228 w 687"/>
                    <a:gd name="T31" fmla="*/ 192 h 564"/>
                    <a:gd name="T32" fmla="*/ 261 w 687"/>
                    <a:gd name="T33" fmla="*/ 254 h 564"/>
                    <a:gd name="T34" fmla="*/ 659 w 687"/>
                    <a:gd name="T35" fmla="*/ 353 h 564"/>
                    <a:gd name="T36" fmla="*/ 626 w 687"/>
                    <a:gd name="T37" fmla="*/ 369 h 564"/>
                    <a:gd name="T38" fmla="*/ 601 w 687"/>
                    <a:gd name="T39" fmla="*/ 381 h 564"/>
                    <a:gd name="T40" fmla="*/ 581 w 687"/>
                    <a:gd name="T41" fmla="*/ 379 h 564"/>
                    <a:gd name="T42" fmla="*/ 577 w 687"/>
                    <a:gd name="T43" fmla="*/ 363 h 564"/>
                    <a:gd name="T44" fmla="*/ 563 w 687"/>
                    <a:gd name="T45" fmla="*/ 354 h 564"/>
                    <a:gd name="T46" fmla="*/ 554 w 687"/>
                    <a:gd name="T47" fmla="*/ 385 h 564"/>
                    <a:gd name="T48" fmla="*/ 548 w 687"/>
                    <a:gd name="T49" fmla="*/ 367 h 564"/>
                    <a:gd name="T50" fmla="*/ 558 w 687"/>
                    <a:gd name="T51" fmla="*/ 348 h 564"/>
                    <a:gd name="T52" fmla="*/ 565 w 687"/>
                    <a:gd name="T53" fmla="*/ 338 h 564"/>
                    <a:gd name="T54" fmla="*/ 530 w 687"/>
                    <a:gd name="T55" fmla="*/ 341 h 564"/>
                    <a:gd name="T56" fmla="*/ 522 w 687"/>
                    <a:gd name="T57" fmla="*/ 325 h 564"/>
                    <a:gd name="T58" fmla="*/ 484 w 687"/>
                    <a:gd name="T59" fmla="*/ 317 h 564"/>
                    <a:gd name="T60" fmla="*/ 332 w 687"/>
                    <a:gd name="T61" fmla="*/ 317 h 564"/>
                    <a:gd name="T62" fmla="*/ 302 w 687"/>
                    <a:gd name="T63" fmla="*/ 330 h 564"/>
                    <a:gd name="T64" fmla="*/ 302 w 687"/>
                    <a:gd name="T65" fmla="*/ 399 h 564"/>
                    <a:gd name="T66" fmla="*/ 327 w 687"/>
                    <a:gd name="T67" fmla="*/ 446 h 564"/>
                    <a:gd name="T68" fmla="*/ 351 w 687"/>
                    <a:gd name="T69" fmla="*/ 463 h 564"/>
                    <a:gd name="T70" fmla="*/ 411 w 687"/>
                    <a:gd name="T71" fmla="*/ 469 h 564"/>
                    <a:gd name="T72" fmla="*/ 446 w 687"/>
                    <a:gd name="T73" fmla="*/ 491 h 564"/>
                    <a:gd name="T74" fmla="*/ 472 w 687"/>
                    <a:gd name="T75" fmla="*/ 510 h 564"/>
                    <a:gd name="T76" fmla="*/ 489 w 687"/>
                    <a:gd name="T77" fmla="*/ 495 h 564"/>
                    <a:gd name="T78" fmla="*/ 533 w 687"/>
                    <a:gd name="T79" fmla="*/ 489 h 564"/>
                    <a:gd name="T80" fmla="*/ 543 w 687"/>
                    <a:gd name="T81" fmla="*/ 480 h 564"/>
                    <a:gd name="T82" fmla="*/ 581 w 687"/>
                    <a:gd name="T83" fmla="*/ 489 h 564"/>
                    <a:gd name="T84" fmla="*/ 595 w 687"/>
                    <a:gd name="T85" fmla="*/ 520 h 564"/>
                    <a:gd name="T86" fmla="*/ 592 w 687"/>
                    <a:gd name="T87" fmla="*/ 482 h 564"/>
                    <a:gd name="T88" fmla="*/ 614 w 687"/>
                    <a:gd name="T89" fmla="*/ 452 h 564"/>
                    <a:gd name="T90" fmla="*/ 621 w 687"/>
                    <a:gd name="T91" fmla="*/ 416 h 564"/>
                    <a:gd name="T92" fmla="*/ 632 w 687"/>
                    <a:gd name="T93" fmla="*/ 418 h 564"/>
                    <a:gd name="T94" fmla="*/ 639 w 687"/>
                    <a:gd name="T95" fmla="*/ 404 h 564"/>
                    <a:gd name="T96" fmla="*/ 643 w 687"/>
                    <a:gd name="T97" fmla="*/ 393 h 564"/>
                    <a:gd name="T98" fmla="*/ 665 w 687"/>
                    <a:gd name="T99" fmla="*/ 382 h 564"/>
                    <a:gd name="T100" fmla="*/ 680 w 687"/>
                    <a:gd name="T101" fmla="*/ 363 h 564"/>
                    <a:gd name="T102" fmla="*/ 100 w 687"/>
                    <a:gd name="T103" fmla="*/ 227 h 564"/>
                    <a:gd name="T104" fmla="*/ 5 w 687"/>
                    <a:gd name="T105" fmla="*/ 141 h 564"/>
                    <a:gd name="T106" fmla="*/ 25 w 687"/>
                    <a:gd name="T107" fmla="*/ 185 h 564"/>
                    <a:gd name="T108" fmla="*/ 250 w 687"/>
                    <a:gd name="T109" fmla="*/ 278 h 564"/>
                    <a:gd name="T110" fmla="*/ 86 w 687"/>
                    <a:gd name="T111" fmla="*/ 550 h 564"/>
                    <a:gd name="T112" fmla="*/ 86 w 687"/>
                    <a:gd name="T113" fmla="*/ 549 h 564"/>
                    <a:gd name="T114" fmla="*/ 92 w 687"/>
                    <a:gd name="T115" fmla="*/ 557 h 564"/>
                    <a:gd name="T116" fmla="*/ 98 w 687"/>
                    <a:gd name="T117" fmla="*/ 561 h 564"/>
                    <a:gd name="T118" fmla="*/ 79 w 687"/>
                    <a:gd name="T119" fmla="*/ 547 h 564"/>
                    <a:gd name="T120" fmla="*/ 68 w 687"/>
                    <a:gd name="T121" fmla="*/ 543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87" h="564">
                      <a:moveTo>
                        <a:pt x="261" y="254"/>
                      </a:moveTo>
                      <a:lnTo>
                        <a:pt x="261" y="254"/>
                      </a:lnTo>
                      <a:lnTo>
                        <a:pt x="257" y="249"/>
                      </a:lnTo>
                      <a:lnTo>
                        <a:pt x="251" y="245"/>
                      </a:lnTo>
                      <a:lnTo>
                        <a:pt x="250" y="234"/>
                      </a:lnTo>
                      <a:lnTo>
                        <a:pt x="242" y="225"/>
                      </a:lnTo>
                      <a:lnTo>
                        <a:pt x="238" y="213"/>
                      </a:lnTo>
                      <a:lnTo>
                        <a:pt x="231" y="213"/>
                      </a:lnTo>
                      <a:lnTo>
                        <a:pt x="221" y="211"/>
                      </a:lnTo>
                      <a:lnTo>
                        <a:pt x="213" y="208"/>
                      </a:lnTo>
                      <a:lnTo>
                        <a:pt x="199" y="195"/>
                      </a:lnTo>
                      <a:lnTo>
                        <a:pt x="192" y="192"/>
                      </a:lnTo>
                      <a:lnTo>
                        <a:pt x="181" y="187"/>
                      </a:lnTo>
                      <a:lnTo>
                        <a:pt x="172" y="189"/>
                      </a:lnTo>
                      <a:lnTo>
                        <a:pt x="158" y="182"/>
                      </a:lnTo>
                      <a:lnTo>
                        <a:pt x="150" y="176"/>
                      </a:lnTo>
                      <a:lnTo>
                        <a:pt x="143" y="180"/>
                      </a:lnTo>
                      <a:lnTo>
                        <a:pt x="144" y="189"/>
                      </a:lnTo>
                      <a:lnTo>
                        <a:pt x="140" y="190"/>
                      </a:lnTo>
                      <a:lnTo>
                        <a:pt x="133" y="192"/>
                      </a:lnTo>
                      <a:lnTo>
                        <a:pt x="127" y="197"/>
                      </a:lnTo>
                      <a:lnTo>
                        <a:pt x="120" y="199"/>
                      </a:lnTo>
                      <a:lnTo>
                        <a:pt x="118" y="192"/>
                      </a:lnTo>
                      <a:lnTo>
                        <a:pt x="121" y="179"/>
                      </a:lnTo>
                      <a:lnTo>
                        <a:pt x="128" y="174"/>
                      </a:lnTo>
                      <a:lnTo>
                        <a:pt x="127" y="172"/>
                      </a:lnTo>
                      <a:lnTo>
                        <a:pt x="118" y="179"/>
                      </a:lnTo>
                      <a:lnTo>
                        <a:pt x="114" y="187"/>
                      </a:lnTo>
                      <a:lnTo>
                        <a:pt x="104" y="197"/>
                      </a:lnTo>
                      <a:lnTo>
                        <a:pt x="109" y="203"/>
                      </a:lnTo>
                      <a:lnTo>
                        <a:pt x="103" y="213"/>
                      </a:lnTo>
                      <a:lnTo>
                        <a:pt x="95" y="218"/>
                      </a:lnTo>
                      <a:lnTo>
                        <a:pt x="88" y="222"/>
                      </a:lnTo>
                      <a:lnTo>
                        <a:pt x="87" y="227"/>
                      </a:lnTo>
                      <a:lnTo>
                        <a:pt x="76" y="233"/>
                      </a:lnTo>
                      <a:lnTo>
                        <a:pt x="74" y="239"/>
                      </a:lnTo>
                      <a:lnTo>
                        <a:pt x="66" y="244"/>
                      </a:lnTo>
                      <a:lnTo>
                        <a:pt x="62" y="243"/>
                      </a:lnTo>
                      <a:lnTo>
                        <a:pt x="56" y="247"/>
                      </a:lnTo>
                      <a:lnTo>
                        <a:pt x="48" y="251"/>
                      </a:lnTo>
                      <a:lnTo>
                        <a:pt x="44" y="255"/>
                      </a:lnTo>
                      <a:lnTo>
                        <a:pt x="31" y="257"/>
                      </a:lnTo>
                      <a:lnTo>
                        <a:pt x="30" y="256"/>
                      </a:lnTo>
                      <a:lnTo>
                        <a:pt x="37" y="250"/>
                      </a:lnTo>
                      <a:lnTo>
                        <a:pt x="45" y="247"/>
                      </a:lnTo>
                      <a:lnTo>
                        <a:pt x="52" y="240"/>
                      </a:lnTo>
                      <a:lnTo>
                        <a:pt x="60" y="239"/>
                      </a:lnTo>
                      <a:lnTo>
                        <a:pt x="63" y="234"/>
                      </a:lnTo>
                      <a:lnTo>
                        <a:pt x="72" y="227"/>
                      </a:lnTo>
                      <a:lnTo>
                        <a:pt x="74" y="225"/>
                      </a:lnTo>
                      <a:lnTo>
                        <a:pt x="79" y="220"/>
                      </a:lnTo>
                      <a:lnTo>
                        <a:pt x="80" y="210"/>
                      </a:lnTo>
                      <a:lnTo>
                        <a:pt x="83" y="203"/>
                      </a:lnTo>
                      <a:lnTo>
                        <a:pt x="76" y="207"/>
                      </a:lnTo>
                      <a:lnTo>
                        <a:pt x="74" y="204"/>
                      </a:lnTo>
                      <a:lnTo>
                        <a:pt x="70" y="209"/>
                      </a:lnTo>
                      <a:lnTo>
                        <a:pt x="65" y="203"/>
                      </a:lnTo>
                      <a:lnTo>
                        <a:pt x="64" y="208"/>
                      </a:lnTo>
                      <a:lnTo>
                        <a:pt x="62" y="201"/>
                      </a:lnTo>
                      <a:lnTo>
                        <a:pt x="54" y="207"/>
                      </a:lnTo>
                      <a:lnTo>
                        <a:pt x="51" y="207"/>
                      </a:lnTo>
                      <a:lnTo>
                        <a:pt x="50" y="198"/>
                      </a:lnTo>
                      <a:lnTo>
                        <a:pt x="51" y="193"/>
                      </a:lnTo>
                      <a:lnTo>
                        <a:pt x="47" y="189"/>
                      </a:lnTo>
                      <a:lnTo>
                        <a:pt x="39" y="191"/>
                      </a:lnTo>
                      <a:lnTo>
                        <a:pt x="33" y="185"/>
                      </a:lnTo>
                      <a:lnTo>
                        <a:pt x="28" y="181"/>
                      </a:lnTo>
                      <a:lnTo>
                        <a:pt x="28" y="174"/>
                      </a:lnTo>
                      <a:lnTo>
                        <a:pt x="23" y="168"/>
                      </a:lnTo>
                      <a:lnTo>
                        <a:pt x="25" y="160"/>
                      </a:lnTo>
                      <a:lnTo>
                        <a:pt x="31" y="152"/>
                      </a:lnTo>
                      <a:lnTo>
                        <a:pt x="33" y="144"/>
                      </a:lnTo>
                      <a:lnTo>
                        <a:pt x="39" y="144"/>
                      </a:lnTo>
                      <a:lnTo>
                        <a:pt x="44" y="146"/>
                      </a:lnTo>
                      <a:lnTo>
                        <a:pt x="48" y="139"/>
                      </a:lnTo>
                      <a:lnTo>
                        <a:pt x="53" y="140"/>
                      </a:lnTo>
                      <a:lnTo>
                        <a:pt x="59" y="135"/>
                      </a:lnTo>
                      <a:lnTo>
                        <a:pt x="57" y="128"/>
                      </a:lnTo>
                      <a:lnTo>
                        <a:pt x="53" y="126"/>
                      </a:lnTo>
                      <a:lnTo>
                        <a:pt x="59" y="120"/>
                      </a:lnTo>
                      <a:lnTo>
                        <a:pt x="54" y="120"/>
                      </a:lnTo>
                      <a:lnTo>
                        <a:pt x="47" y="123"/>
                      </a:lnTo>
                      <a:lnTo>
                        <a:pt x="46" y="127"/>
                      </a:lnTo>
                      <a:lnTo>
                        <a:pt x="40" y="123"/>
                      </a:lnTo>
                      <a:lnTo>
                        <a:pt x="30" y="124"/>
                      </a:lnTo>
                      <a:lnTo>
                        <a:pt x="21" y="121"/>
                      </a:lnTo>
                      <a:lnTo>
                        <a:pt x="18" y="115"/>
                      </a:lnTo>
                      <a:lnTo>
                        <a:pt x="10" y="105"/>
                      </a:lnTo>
                      <a:lnTo>
                        <a:pt x="19" y="98"/>
                      </a:lnTo>
                      <a:lnTo>
                        <a:pt x="34" y="91"/>
                      </a:lnTo>
                      <a:lnTo>
                        <a:pt x="40" y="91"/>
                      </a:lnTo>
                      <a:lnTo>
                        <a:pt x="39" y="99"/>
                      </a:lnTo>
                      <a:lnTo>
                        <a:pt x="52" y="98"/>
                      </a:lnTo>
                      <a:lnTo>
                        <a:pt x="47" y="87"/>
                      </a:lnTo>
                      <a:lnTo>
                        <a:pt x="39" y="81"/>
                      </a:lnTo>
                      <a:lnTo>
                        <a:pt x="34" y="73"/>
                      </a:lnTo>
                      <a:lnTo>
                        <a:pt x="28" y="65"/>
                      </a:lnTo>
                      <a:lnTo>
                        <a:pt x="18" y="59"/>
                      </a:lnTo>
                      <a:lnTo>
                        <a:pt x="22" y="50"/>
                      </a:lnTo>
                      <a:lnTo>
                        <a:pt x="34" y="48"/>
                      </a:lnTo>
                      <a:lnTo>
                        <a:pt x="42" y="40"/>
                      </a:lnTo>
                      <a:lnTo>
                        <a:pt x="45" y="30"/>
                      </a:lnTo>
                      <a:lnTo>
                        <a:pt x="51" y="22"/>
                      </a:lnTo>
                      <a:lnTo>
                        <a:pt x="58" y="19"/>
                      </a:lnTo>
                      <a:lnTo>
                        <a:pt x="70" y="10"/>
                      </a:lnTo>
                      <a:lnTo>
                        <a:pt x="76" y="12"/>
                      </a:lnTo>
                      <a:lnTo>
                        <a:pt x="87" y="0"/>
                      </a:lnTo>
                      <a:lnTo>
                        <a:pt x="97" y="5"/>
                      </a:lnTo>
                      <a:lnTo>
                        <a:pt x="101" y="14"/>
                      </a:lnTo>
                      <a:lnTo>
                        <a:pt x="105" y="10"/>
                      </a:lnTo>
                      <a:lnTo>
                        <a:pt x="116" y="11"/>
                      </a:lnTo>
                      <a:lnTo>
                        <a:pt x="116" y="16"/>
                      </a:lnTo>
                      <a:lnTo>
                        <a:pt x="126" y="19"/>
                      </a:lnTo>
                      <a:lnTo>
                        <a:pt x="133" y="17"/>
                      </a:lnTo>
                      <a:lnTo>
                        <a:pt x="147" y="24"/>
                      </a:lnTo>
                      <a:lnTo>
                        <a:pt x="159" y="25"/>
                      </a:lnTo>
                      <a:lnTo>
                        <a:pt x="165" y="28"/>
                      </a:lnTo>
                      <a:lnTo>
                        <a:pt x="174" y="25"/>
                      </a:lnTo>
                      <a:lnTo>
                        <a:pt x="184" y="31"/>
                      </a:lnTo>
                      <a:lnTo>
                        <a:pt x="191" y="34"/>
                      </a:lnTo>
                      <a:lnTo>
                        <a:pt x="191" y="100"/>
                      </a:lnTo>
                      <a:lnTo>
                        <a:pt x="191" y="185"/>
                      </a:lnTo>
                      <a:lnTo>
                        <a:pt x="198" y="185"/>
                      </a:lnTo>
                      <a:lnTo>
                        <a:pt x="204" y="189"/>
                      </a:lnTo>
                      <a:lnTo>
                        <a:pt x="209" y="195"/>
                      </a:lnTo>
                      <a:lnTo>
                        <a:pt x="215" y="203"/>
                      </a:lnTo>
                      <a:lnTo>
                        <a:pt x="221" y="196"/>
                      </a:lnTo>
                      <a:lnTo>
                        <a:pt x="228" y="192"/>
                      </a:lnTo>
                      <a:lnTo>
                        <a:pt x="232" y="198"/>
                      </a:lnTo>
                      <a:lnTo>
                        <a:pt x="237" y="204"/>
                      </a:lnTo>
                      <a:lnTo>
                        <a:pt x="243" y="209"/>
                      </a:lnTo>
                      <a:lnTo>
                        <a:pt x="246" y="219"/>
                      </a:lnTo>
                      <a:lnTo>
                        <a:pt x="254" y="232"/>
                      </a:lnTo>
                      <a:lnTo>
                        <a:pt x="265" y="240"/>
                      </a:lnTo>
                      <a:lnTo>
                        <a:pt x="265" y="248"/>
                      </a:lnTo>
                      <a:lnTo>
                        <a:pt x="261" y="254"/>
                      </a:lnTo>
                      <a:close/>
                      <a:moveTo>
                        <a:pt x="682" y="336"/>
                      </a:moveTo>
                      <a:lnTo>
                        <a:pt x="679" y="332"/>
                      </a:lnTo>
                      <a:lnTo>
                        <a:pt x="674" y="335"/>
                      </a:lnTo>
                      <a:lnTo>
                        <a:pt x="673" y="332"/>
                      </a:lnTo>
                      <a:lnTo>
                        <a:pt x="667" y="340"/>
                      </a:lnTo>
                      <a:lnTo>
                        <a:pt x="665" y="347"/>
                      </a:lnTo>
                      <a:lnTo>
                        <a:pt x="663" y="352"/>
                      </a:lnTo>
                      <a:lnTo>
                        <a:pt x="659" y="353"/>
                      </a:lnTo>
                      <a:lnTo>
                        <a:pt x="658" y="353"/>
                      </a:lnTo>
                      <a:lnTo>
                        <a:pt x="657" y="355"/>
                      </a:lnTo>
                      <a:lnTo>
                        <a:pt x="645" y="355"/>
                      </a:lnTo>
                      <a:lnTo>
                        <a:pt x="634" y="355"/>
                      </a:lnTo>
                      <a:lnTo>
                        <a:pt x="632" y="358"/>
                      </a:lnTo>
                      <a:lnTo>
                        <a:pt x="624" y="364"/>
                      </a:lnTo>
                      <a:lnTo>
                        <a:pt x="626" y="365"/>
                      </a:lnTo>
                      <a:lnTo>
                        <a:pt x="626" y="369"/>
                      </a:lnTo>
                      <a:lnTo>
                        <a:pt x="621" y="372"/>
                      </a:lnTo>
                      <a:lnTo>
                        <a:pt x="615" y="371"/>
                      </a:lnTo>
                      <a:lnTo>
                        <a:pt x="610" y="371"/>
                      </a:lnTo>
                      <a:lnTo>
                        <a:pt x="606" y="372"/>
                      </a:lnTo>
                      <a:lnTo>
                        <a:pt x="607" y="375"/>
                      </a:lnTo>
                      <a:lnTo>
                        <a:pt x="607" y="375"/>
                      </a:lnTo>
                      <a:lnTo>
                        <a:pt x="607" y="376"/>
                      </a:lnTo>
                      <a:lnTo>
                        <a:pt x="601" y="381"/>
                      </a:lnTo>
                      <a:lnTo>
                        <a:pt x="597" y="383"/>
                      </a:lnTo>
                      <a:lnTo>
                        <a:pt x="593" y="384"/>
                      </a:lnTo>
                      <a:lnTo>
                        <a:pt x="589" y="387"/>
                      </a:lnTo>
                      <a:lnTo>
                        <a:pt x="585" y="388"/>
                      </a:lnTo>
                      <a:lnTo>
                        <a:pt x="581" y="388"/>
                      </a:lnTo>
                      <a:lnTo>
                        <a:pt x="577" y="385"/>
                      </a:lnTo>
                      <a:lnTo>
                        <a:pt x="579" y="383"/>
                      </a:lnTo>
                      <a:lnTo>
                        <a:pt x="581" y="379"/>
                      </a:lnTo>
                      <a:lnTo>
                        <a:pt x="583" y="375"/>
                      </a:lnTo>
                      <a:lnTo>
                        <a:pt x="583" y="371"/>
                      </a:lnTo>
                      <a:lnTo>
                        <a:pt x="582" y="365"/>
                      </a:lnTo>
                      <a:lnTo>
                        <a:pt x="580" y="365"/>
                      </a:lnTo>
                      <a:lnTo>
                        <a:pt x="576" y="369"/>
                      </a:lnTo>
                      <a:lnTo>
                        <a:pt x="574" y="369"/>
                      </a:lnTo>
                      <a:lnTo>
                        <a:pt x="574" y="366"/>
                      </a:lnTo>
                      <a:lnTo>
                        <a:pt x="577" y="363"/>
                      </a:lnTo>
                      <a:lnTo>
                        <a:pt x="579" y="358"/>
                      </a:lnTo>
                      <a:lnTo>
                        <a:pt x="577" y="354"/>
                      </a:lnTo>
                      <a:lnTo>
                        <a:pt x="572" y="350"/>
                      </a:lnTo>
                      <a:lnTo>
                        <a:pt x="566" y="348"/>
                      </a:lnTo>
                      <a:lnTo>
                        <a:pt x="566" y="352"/>
                      </a:lnTo>
                      <a:lnTo>
                        <a:pt x="564" y="353"/>
                      </a:lnTo>
                      <a:lnTo>
                        <a:pt x="563" y="358"/>
                      </a:lnTo>
                      <a:lnTo>
                        <a:pt x="563" y="354"/>
                      </a:lnTo>
                      <a:lnTo>
                        <a:pt x="560" y="356"/>
                      </a:lnTo>
                      <a:lnTo>
                        <a:pt x="558" y="360"/>
                      </a:lnTo>
                      <a:lnTo>
                        <a:pt x="557" y="364"/>
                      </a:lnTo>
                      <a:lnTo>
                        <a:pt x="557" y="369"/>
                      </a:lnTo>
                      <a:lnTo>
                        <a:pt x="558" y="373"/>
                      </a:lnTo>
                      <a:lnTo>
                        <a:pt x="558" y="379"/>
                      </a:lnTo>
                      <a:lnTo>
                        <a:pt x="556" y="384"/>
                      </a:lnTo>
                      <a:lnTo>
                        <a:pt x="554" y="385"/>
                      </a:lnTo>
                      <a:lnTo>
                        <a:pt x="552" y="387"/>
                      </a:lnTo>
                      <a:lnTo>
                        <a:pt x="551" y="387"/>
                      </a:lnTo>
                      <a:lnTo>
                        <a:pt x="550" y="385"/>
                      </a:lnTo>
                      <a:lnTo>
                        <a:pt x="548" y="381"/>
                      </a:lnTo>
                      <a:lnTo>
                        <a:pt x="547" y="378"/>
                      </a:lnTo>
                      <a:lnTo>
                        <a:pt x="548" y="377"/>
                      </a:lnTo>
                      <a:lnTo>
                        <a:pt x="547" y="372"/>
                      </a:lnTo>
                      <a:lnTo>
                        <a:pt x="548" y="367"/>
                      </a:lnTo>
                      <a:lnTo>
                        <a:pt x="550" y="360"/>
                      </a:lnTo>
                      <a:lnTo>
                        <a:pt x="553" y="353"/>
                      </a:lnTo>
                      <a:lnTo>
                        <a:pt x="552" y="353"/>
                      </a:lnTo>
                      <a:lnTo>
                        <a:pt x="547" y="359"/>
                      </a:lnTo>
                      <a:lnTo>
                        <a:pt x="546" y="358"/>
                      </a:lnTo>
                      <a:lnTo>
                        <a:pt x="550" y="355"/>
                      </a:lnTo>
                      <a:lnTo>
                        <a:pt x="553" y="348"/>
                      </a:lnTo>
                      <a:lnTo>
                        <a:pt x="558" y="348"/>
                      </a:lnTo>
                      <a:lnTo>
                        <a:pt x="563" y="346"/>
                      </a:lnTo>
                      <a:lnTo>
                        <a:pt x="568" y="347"/>
                      </a:lnTo>
                      <a:lnTo>
                        <a:pt x="569" y="347"/>
                      </a:lnTo>
                      <a:lnTo>
                        <a:pt x="575" y="346"/>
                      </a:lnTo>
                      <a:lnTo>
                        <a:pt x="571" y="342"/>
                      </a:lnTo>
                      <a:lnTo>
                        <a:pt x="569" y="342"/>
                      </a:lnTo>
                      <a:lnTo>
                        <a:pt x="568" y="342"/>
                      </a:lnTo>
                      <a:lnTo>
                        <a:pt x="565" y="338"/>
                      </a:lnTo>
                      <a:lnTo>
                        <a:pt x="559" y="340"/>
                      </a:lnTo>
                      <a:lnTo>
                        <a:pt x="553" y="342"/>
                      </a:lnTo>
                      <a:lnTo>
                        <a:pt x="548" y="338"/>
                      </a:lnTo>
                      <a:lnTo>
                        <a:pt x="545" y="337"/>
                      </a:lnTo>
                      <a:lnTo>
                        <a:pt x="547" y="331"/>
                      </a:lnTo>
                      <a:lnTo>
                        <a:pt x="541" y="335"/>
                      </a:lnTo>
                      <a:lnTo>
                        <a:pt x="535" y="338"/>
                      </a:lnTo>
                      <a:lnTo>
                        <a:pt x="530" y="341"/>
                      </a:lnTo>
                      <a:lnTo>
                        <a:pt x="527" y="337"/>
                      </a:lnTo>
                      <a:lnTo>
                        <a:pt x="519" y="340"/>
                      </a:lnTo>
                      <a:lnTo>
                        <a:pt x="519" y="338"/>
                      </a:lnTo>
                      <a:lnTo>
                        <a:pt x="524" y="334"/>
                      </a:lnTo>
                      <a:lnTo>
                        <a:pt x="529" y="330"/>
                      </a:lnTo>
                      <a:lnTo>
                        <a:pt x="536" y="326"/>
                      </a:lnTo>
                      <a:lnTo>
                        <a:pt x="528" y="324"/>
                      </a:lnTo>
                      <a:lnTo>
                        <a:pt x="522" y="325"/>
                      </a:lnTo>
                      <a:lnTo>
                        <a:pt x="516" y="323"/>
                      </a:lnTo>
                      <a:lnTo>
                        <a:pt x="508" y="320"/>
                      </a:lnTo>
                      <a:lnTo>
                        <a:pt x="504" y="320"/>
                      </a:lnTo>
                      <a:lnTo>
                        <a:pt x="502" y="318"/>
                      </a:lnTo>
                      <a:lnTo>
                        <a:pt x="501" y="313"/>
                      </a:lnTo>
                      <a:lnTo>
                        <a:pt x="499" y="313"/>
                      </a:lnTo>
                      <a:lnTo>
                        <a:pt x="499" y="317"/>
                      </a:lnTo>
                      <a:lnTo>
                        <a:pt x="484" y="317"/>
                      </a:lnTo>
                      <a:lnTo>
                        <a:pt x="461" y="317"/>
                      </a:lnTo>
                      <a:lnTo>
                        <a:pt x="438" y="317"/>
                      </a:lnTo>
                      <a:lnTo>
                        <a:pt x="419" y="317"/>
                      </a:lnTo>
                      <a:lnTo>
                        <a:pt x="399" y="317"/>
                      </a:lnTo>
                      <a:lnTo>
                        <a:pt x="379" y="317"/>
                      </a:lnTo>
                      <a:lnTo>
                        <a:pt x="359" y="317"/>
                      </a:lnTo>
                      <a:lnTo>
                        <a:pt x="351" y="317"/>
                      </a:lnTo>
                      <a:lnTo>
                        <a:pt x="332" y="317"/>
                      </a:lnTo>
                      <a:lnTo>
                        <a:pt x="313" y="317"/>
                      </a:lnTo>
                      <a:lnTo>
                        <a:pt x="315" y="325"/>
                      </a:lnTo>
                      <a:lnTo>
                        <a:pt x="316" y="332"/>
                      </a:lnTo>
                      <a:lnTo>
                        <a:pt x="314" y="336"/>
                      </a:lnTo>
                      <a:lnTo>
                        <a:pt x="310" y="326"/>
                      </a:lnTo>
                      <a:lnTo>
                        <a:pt x="301" y="323"/>
                      </a:lnTo>
                      <a:lnTo>
                        <a:pt x="301" y="325"/>
                      </a:lnTo>
                      <a:lnTo>
                        <a:pt x="302" y="330"/>
                      </a:lnTo>
                      <a:lnTo>
                        <a:pt x="304" y="338"/>
                      </a:lnTo>
                      <a:lnTo>
                        <a:pt x="306" y="350"/>
                      </a:lnTo>
                      <a:lnTo>
                        <a:pt x="304" y="359"/>
                      </a:lnTo>
                      <a:lnTo>
                        <a:pt x="304" y="367"/>
                      </a:lnTo>
                      <a:lnTo>
                        <a:pt x="302" y="377"/>
                      </a:lnTo>
                      <a:lnTo>
                        <a:pt x="303" y="383"/>
                      </a:lnTo>
                      <a:lnTo>
                        <a:pt x="304" y="392"/>
                      </a:lnTo>
                      <a:lnTo>
                        <a:pt x="302" y="399"/>
                      </a:lnTo>
                      <a:lnTo>
                        <a:pt x="306" y="404"/>
                      </a:lnTo>
                      <a:lnTo>
                        <a:pt x="307" y="410"/>
                      </a:lnTo>
                      <a:lnTo>
                        <a:pt x="312" y="417"/>
                      </a:lnTo>
                      <a:lnTo>
                        <a:pt x="315" y="421"/>
                      </a:lnTo>
                      <a:lnTo>
                        <a:pt x="315" y="422"/>
                      </a:lnTo>
                      <a:lnTo>
                        <a:pt x="320" y="434"/>
                      </a:lnTo>
                      <a:lnTo>
                        <a:pt x="327" y="442"/>
                      </a:lnTo>
                      <a:lnTo>
                        <a:pt x="327" y="446"/>
                      </a:lnTo>
                      <a:lnTo>
                        <a:pt x="330" y="448"/>
                      </a:lnTo>
                      <a:lnTo>
                        <a:pt x="336" y="448"/>
                      </a:lnTo>
                      <a:lnTo>
                        <a:pt x="338" y="451"/>
                      </a:lnTo>
                      <a:lnTo>
                        <a:pt x="342" y="451"/>
                      </a:lnTo>
                      <a:lnTo>
                        <a:pt x="343" y="453"/>
                      </a:lnTo>
                      <a:lnTo>
                        <a:pt x="345" y="454"/>
                      </a:lnTo>
                      <a:lnTo>
                        <a:pt x="350" y="459"/>
                      </a:lnTo>
                      <a:lnTo>
                        <a:pt x="351" y="463"/>
                      </a:lnTo>
                      <a:lnTo>
                        <a:pt x="359" y="463"/>
                      </a:lnTo>
                      <a:lnTo>
                        <a:pt x="367" y="462"/>
                      </a:lnTo>
                      <a:lnTo>
                        <a:pt x="367" y="463"/>
                      </a:lnTo>
                      <a:lnTo>
                        <a:pt x="377" y="466"/>
                      </a:lnTo>
                      <a:lnTo>
                        <a:pt x="393" y="473"/>
                      </a:lnTo>
                      <a:lnTo>
                        <a:pt x="406" y="473"/>
                      </a:lnTo>
                      <a:lnTo>
                        <a:pt x="411" y="473"/>
                      </a:lnTo>
                      <a:lnTo>
                        <a:pt x="411" y="469"/>
                      </a:lnTo>
                      <a:lnTo>
                        <a:pt x="423" y="469"/>
                      </a:lnTo>
                      <a:lnTo>
                        <a:pt x="425" y="473"/>
                      </a:lnTo>
                      <a:lnTo>
                        <a:pt x="429" y="475"/>
                      </a:lnTo>
                      <a:lnTo>
                        <a:pt x="432" y="477"/>
                      </a:lnTo>
                      <a:lnTo>
                        <a:pt x="435" y="482"/>
                      </a:lnTo>
                      <a:lnTo>
                        <a:pt x="436" y="486"/>
                      </a:lnTo>
                      <a:lnTo>
                        <a:pt x="440" y="488"/>
                      </a:lnTo>
                      <a:lnTo>
                        <a:pt x="446" y="491"/>
                      </a:lnTo>
                      <a:lnTo>
                        <a:pt x="449" y="485"/>
                      </a:lnTo>
                      <a:lnTo>
                        <a:pt x="455" y="485"/>
                      </a:lnTo>
                      <a:lnTo>
                        <a:pt x="460" y="488"/>
                      </a:lnTo>
                      <a:lnTo>
                        <a:pt x="463" y="493"/>
                      </a:lnTo>
                      <a:lnTo>
                        <a:pt x="465" y="498"/>
                      </a:lnTo>
                      <a:lnTo>
                        <a:pt x="470" y="502"/>
                      </a:lnTo>
                      <a:lnTo>
                        <a:pt x="471" y="506"/>
                      </a:lnTo>
                      <a:lnTo>
                        <a:pt x="472" y="510"/>
                      </a:lnTo>
                      <a:lnTo>
                        <a:pt x="478" y="512"/>
                      </a:lnTo>
                      <a:lnTo>
                        <a:pt x="483" y="515"/>
                      </a:lnTo>
                      <a:lnTo>
                        <a:pt x="486" y="514"/>
                      </a:lnTo>
                      <a:lnTo>
                        <a:pt x="484" y="511"/>
                      </a:lnTo>
                      <a:lnTo>
                        <a:pt x="483" y="508"/>
                      </a:lnTo>
                      <a:lnTo>
                        <a:pt x="483" y="503"/>
                      </a:lnTo>
                      <a:lnTo>
                        <a:pt x="486" y="499"/>
                      </a:lnTo>
                      <a:lnTo>
                        <a:pt x="489" y="495"/>
                      </a:lnTo>
                      <a:lnTo>
                        <a:pt x="495" y="493"/>
                      </a:lnTo>
                      <a:lnTo>
                        <a:pt x="501" y="487"/>
                      </a:lnTo>
                      <a:lnTo>
                        <a:pt x="507" y="485"/>
                      </a:lnTo>
                      <a:lnTo>
                        <a:pt x="512" y="485"/>
                      </a:lnTo>
                      <a:lnTo>
                        <a:pt x="517" y="486"/>
                      </a:lnTo>
                      <a:lnTo>
                        <a:pt x="522" y="486"/>
                      </a:lnTo>
                      <a:lnTo>
                        <a:pt x="528" y="489"/>
                      </a:lnTo>
                      <a:lnTo>
                        <a:pt x="533" y="489"/>
                      </a:lnTo>
                      <a:lnTo>
                        <a:pt x="535" y="488"/>
                      </a:lnTo>
                      <a:lnTo>
                        <a:pt x="537" y="489"/>
                      </a:lnTo>
                      <a:lnTo>
                        <a:pt x="539" y="488"/>
                      </a:lnTo>
                      <a:lnTo>
                        <a:pt x="537" y="487"/>
                      </a:lnTo>
                      <a:lnTo>
                        <a:pt x="537" y="483"/>
                      </a:lnTo>
                      <a:lnTo>
                        <a:pt x="536" y="482"/>
                      </a:lnTo>
                      <a:lnTo>
                        <a:pt x="539" y="481"/>
                      </a:lnTo>
                      <a:lnTo>
                        <a:pt x="543" y="480"/>
                      </a:lnTo>
                      <a:lnTo>
                        <a:pt x="550" y="481"/>
                      </a:lnTo>
                      <a:lnTo>
                        <a:pt x="557" y="480"/>
                      </a:lnTo>
                      <a:lnTo>
                        <a:pt x="562" y="482"/>
                      </a:lnTo>
                      <a:lnTo>
                        <a:pt x="565" y="486"/>
                      </a:lnTo>
                      <a:lnTo>
                        <a:pt x="566" y="486"/>
                      </a:lnTo>
                      <a:lnTo>
                        <a:pt x="572" y="482"/>
                      </a:lnTo>
                      <a:lnTo>
                        <a:pt x="575" y="483"/>
                      </a:lnTo>
                      <a:lnTo>
                        <a:pt x="581" y="489"/>
                      </a:lnTo>
                      <a:lnTo>
                        <a:pt x="582" y="494"/>
                      </a:lnTo>
                      <a:lnTo>
                        <a:pt x="581" y="499"/>
                      </a:lnTo>
                      <a:lnTo>
                        <a:pt x="582" y="502"/>
                      </a:lnTo>
                      <a:lnTo>
                        <a:pt x="585" y="508"/>
                      </a:lnTo>
                      <a:lnTo>
                        <a:pt x="588" y="514"/>
                      </a:lnTo>
                      <a:lnTo>
                        <a:pt x="592" y="516"/>
                      </a:lnTo>
                      <a:lnTo>
                        <a:pt x="592" y="518"/>
                      </a:lnTo>
                      <a:lnTo>
                        <a:pt x="595" y="520"/>
                      </a:lnTo>
                      <a:lnTo>
                        <a:pt x="598" y="518"/>
                      </a:lnTo>
                      <a:lnTo>
                        <a:pt x="599" y="515"/>
                      </a:lnTo>
                      <a:lnTo>
                        <a:pt x="599" y="511"/>
                      </a:lnTo>
                      <a:lnTo>
                        <a:pt x="600" y="506"/>
                      </a:lnTo>
                      <a:lnTo>
                        <a:pt x="597" y="498"/>
                      </a:lnTo>
                      <a:lnTo>
                        <a:pt x="597" y="494"/>
                      </a:lnTo>
                      <a:lnTo>
                        <a:pt x="593" y="489"/>
                      </a:lnTo>
                      <a:lnTo>
                        <a:pt x="592" y="482"/>
                      </a:lnTo>
                      <a:lnTo>
                        <a:pt x="591" y="477"/>
                      </a:lnTo>
                      <a:lnTo>
                        <a:pt x="591" y="471"/>
                      </a:lnTo>
                      <a:lnTo>
                        <a:pt x="594" y="466"/>
                      </a:lnTo>
                      <a:lnTo>
                        <a:pt x="598" y="463"/>
                      </a:lnTo>
                      <a:lnTo>
                        <a:pt x="605" y="458"/>
                      </a:lnTo>
                      <a:lnTo>
                        <a:pt x="606" y="456"/>
                      </a:lnTo>
                      <a:lnTo>
                        <a:pt x="610" y="452"/>
                      </a:lnTo>
                      <a:lnTo>
                        <a:pt x="614" y="452"/>
                      </a:lnTo>
                      <a:lnTo>
                        <a:pt x="617" y="447"/>
                      </a:lnTo>
                      <a:lnTo>
                        <a:pt x="624" y="445"/>
                      </a:lnTo>
                      <a:lnTo>
                        <a:pt x="629" y="439"/>
                      </a:lnTo>
                      <a:lnTo>
                        <a:pt x="628" y="430"/>
                      </a:lnTo>
                      <a:lnTo>
                        <a:pt x="627" y="428"/>
                      </a:lnTo>
                      <a:lnTo>
                        <a:pt x="626" y="427"/>
                      </a:lnTo>
                      <a:lnTo>
                        <a:pt x="624" y="419"/>
                      </a:lnTo>
                      <a:lnTo>
                        <a:pt x="621" y="416"/>
                      </a:lnTo>
                      <a:lnTo>
                        <a:pt x="624" y="417"/>
                      </a:lnTo>
                      <a:lnTo>
                        <a:pt x="623" y="412"/>
                      </a:lnTo>
                      <a:lnTo>
                        <a:pt x="624" y="408"/>
                      </a:lnTo>
                      <a:lnTo>
                        <a:pt x="626" y="416"/>
                      </a:lnTo>
                      <a:lnTo>
                        <a:pt x="629" y="419"/>
                      </a:lnTo>
                      <a:lnTo>
                        <a:pt x="627" y="424"/>
                      </a:lnTo>
                      <a:lnTo>
                        <a:pt x="627" y="425"/>
                      </a:lnTo>
                      <a:lnTo>
                        <a:pt x="632" y="418"/>
                      </a:lnTo>
                      <a:lnTo>
                        <a:pt x="633" y="415"/>
                      </a:lnTo>
                      <a:lnTo>
                        <a:pt x="633" y="412"/>
                      </a:lnTo>
                      <a:lnTo>
                        <a:pt x="632" y="410"/>
                      </a:lnTo>
                      <a:lnTo>
                        <a:pt x="630" y="405"/>
                      </a:lnTo>
                      <a:lnTo>
                        <a:pt x="633" y="407"/>
                      </a:lnTo>
                      <a:lnTo>
                        <a:pt x="634" y="408"/>
                      </a:lnTo>
                      <a:lnTo>
                        <a:pt x="634" y="410"/>
                      </a:lnTo>
                      <a:lnTo>
                        <a:pt x="639" y="404"/>
                      </a:lnTo>
                      <a:lnTo>
                        <a:pt x="640" y="398"/>
                      </a:lnTo>
                      <a:lnTo>
                        <a:pt x="639" y="396"/>
                      </a:lnTo>
                      <a:lnTo>
                        <a:pt x="640" y="394"/>
                      </a:lnTo>
                      <a:lnTo>
                        <a:pt x="640" y="395"/>
                      </a:lnTo>
                      <a:lnTo>
                        <a:pt x="645" y="395"/>
                      </a:lnTo>
                      <a:lnTo>
                        <a:pt x="655" y="393"/>
                      </a:lnTo>
                      <a:lnTo>
                        <a:pt x="652" y="392"/>
                      </a:lnTo>
                      <a:lnTo>
                        <a:pt x="643" y="393"/>
                      </a:lnTo>
                      <a:lnTo>
                        <a:pt x="647" y="390"/>
                      </a:lnTo>
                      <a:lnTo>
                        <a:pt x="652" y="390"/>
                      </a:lnTo>
                      <a:lnTo>
                        <a:pt x="655" y="389"/>
                      </a:lnTo>
                      <a:lnTo>
                        <a:pt x="659" y="388"/>
                      </a:lnTo>
                      <a:lnTo>
                        <a:pt x="663" y="388"/>
                      </a:lnTo>
                      <a:lnTo>
                        <a:pt x="668" y="387"/>
                      </a:lnTo>
                      <a:lnTo>
                        <a:pt x="668" y="384"/>
                      </a:lnTo>
                      <a:lnTo>
                        <a:pt x="665" y="382"/>
                      </a:lnTo>
                      <a:lnTo>
                        <a:pt x="667" y="385"/>
                      </a:lnTo>
                      <a:lnTo>
                        <a:pt x="664" y="385"/>
                      </a:lnTo>
                      <a:lnTo>
                        <a:pt x="662" y="381"/>
                      </a:lnTo>
                      <a:lnTo>
                        <a:pt x="662" y="376"/>
                      </a:lnTo>
                      <a:lnTo>
                        <a:pt x="663" y="373"/>
                      </a:lnTo>
                      <a:lnTo>
                        <a:pt x="667" y="367"/>
                      </a:lnTo>
                      <a:lnTo>
                        <a:pt x="674" y="365"/>
                      </a:lnTo>
                      <a:lnTo>
                        <a:pt x="680" y="363"/>
                      </a:lnTo>
                      <a:lnTo>
                        <a:pt x="687" y="358"/>
                      </a:lnTo>
                      <a:lnTo>
                        <a:pt x="686" y="354"/>
                      </a:lnTo>
                      <a:lnTo>
                        <a:pt x="682" y="349"/>
                      </a:lnTo>
                      <a:lnTo>
                        <a:pt x="682" y="336"/>
                      </a:lnTo>
                      <a:close/>
                      <a:moveTo>
                        <a:pt x="109" y="215"/>
                      </a:moveTo>
                      <a:lnTo>
                        <a:pt x="105" y="216"/>
                      </a:lnTo>
                      <a:lnTo>
                        <a:pt x="99" y="221"/>
                      </a:lnTo>
                      <a:lnTo>
                        <a:pt x="100" y="227"/>
                      </a:lnTo>
                      <a:lnTo>
                        <a:pt x="104" y="231"/>
                      </a:lnTo>
                      <a:lnTo>
                        <a:pt x="111" y="226"/>
                      </a:lnTo>
                      <a:lnTo>
                        <a:pt x="116" y="220"/>
                      </a:lnTo>
                      <a:lnTo>
                        <a:pt x="114" y="216"/>
                      </a:lnTo>
                      <a:lnTo>
                        <a:pt x="109" y="215"/>
                      </a:lnTo>
                      <a:close/>
                      <a:moveTo>
                        <a:pt x="0" y="146"/>
                      </a:moveTo>
                      <a:lnTo>
                        <a:pt x="5" y="144"/>
                      </a:lnTo>
                      <a:lnTo>
                        <a:pt x="5" y="141"/>
                      </a:lnTo>
                      <a:lnTo>
                        <a:pt x="0" y="140"/>
                      </a:lnTo>
                      <a:lnTo>
                        <a:pt x="0" y="146"/>
                      </a:lnTo>
                      <a:close/>
                      <a:moveTo>
                        <a:pt x="21" y="184"/>
                      </a:moveTo>
                      <a:lnTo>
                        <a:pt x="13" y="186"/>
                      </a:lnTo>
                      <a:lnTo>
                        <a:pt x="18" y="190"/>
                      </a:lnTo>
                      <a:lnTo>
                        <a:pt x="22" y="192"/>
                      </a:lnTo>
                      <a:lnTo>
                        <a:pt x="27" y="190"/>
                      </a:lnTo>
                      <a:lnTo>
                        <a:pt x="25" y="185"/>
                      </a:lnTo>
                      <a:lnTo>
                        <a:pt x="21" y="184"/>
                      </a:lnTo>
                      <a:close/>
                      <a:moveTo>
                        <a:pt x="254" y="261"/>
                      </a:moveTo>
                      <a:lnTo>
                        <a:pt x="246" y="262"/>
                      </a:lnTo>
                      <a:lnTo>
                        <a:pt x="244" y="261"/>
                      </a:lnTo>
                      <a:lnTo>
                        <a:pt x="243" y="265"/>
                      </a:lnTo>
                      <a:lnTo>
                        <a:pt x="244" y="269"/>
                      </a:lnTo>
                      <a:lnTo>
                        <a:pt x="248" y="273"/>
                      </a:lnTo>
                      <a:lnTo>
                        <a:pt x="250" y="278"/>
                      </a:lnTo>
                      <a:lnTo>
                        <a:pt x="255" y="283"/>
                      </a:lnTo>
                      <a:lnTo>
                        <a:pt x="257" y="283"/>
                      </a:lnTo>
                      <a:lnTo>
                        <a:pt x="251" y="274"/>
                      </a:lnTo>
                      <a:lnTo>
                        <a:pt x="254" y="261"/>
                      </a:lnTo>
                      <a:close/>
                      <a:moveTo>
                        <a:pt x="89" y="550"/>
                      </a:moveTo>
                      <a:lnTo>
                        <a:pt x="87" y="549"/>
                      </a:lnTo>
                      <a:lnTo>
                        <a:pt x="86" y="550"/>
                      </a:lnTo>
                      <a:lnTo>
                        <a:pt x="86" y="550"/>
                      </a:lnTo>
                      <a:lnTo>
                        <a:pt x="87" y="551"/>
                      </a:lnTo>
                      <a:lnTo>
                        <a:pt x="88" y="552"/>
                      </a:lnTo>
                      <a:lnTo>
                        <a:pt x="89" y="552"/>
                      </a:lnTo>
                      <a:lnTo>
                        <a:pt x="91" y="551"/>
                      </a:lnTo>
                      <a:lnTo>
                        <a:pt x="89" y="550"/>
                      </a:lnTo>
                      <a:close/>
                      <a:moveTo>
                        <a:pt x="82" y="549"/>
                      </a:moveTo>
                      <a:lnTo>
                        <a:pt x="86" y="549"/>
                      </a:lnTo>
                      <a:lnTo>
                        <a:pt x="86" y="549"/>
                      </a:lnTo>
                      <a:lnTo>
                        <a:pt x="82" y="547"/>
                      </a:lnTo>
                      <a:lnTo>
                        <a:pt x="82" y="549"/>
                      </a:lnTo>
                      <a:close/>
                      <a:moveTo>
                        <a:pt x="95" y="556"/>
                      </a:moveTo>
                      <a:lnTo>
                        <a:pt x="94" y="556"/>
                      </a:lnTo>
                      <a:lnTo>
                        <a:pt x="92" y="555"/>
                      </a:lnTo>
                      <a:lnTo>
                        <a:pt x="92" y="555"/>
                      </a:lnTo>
                      <a:lnTo>
                        <a:pt x="91" y="555"/>
                      </a:lnTo>
                      <a:lnTo>
                        <a:pt x="92" y="557"/>
                      </a:lnTo>
                      <a:lnTo>
                        <a:pt x="91" y="558"/>
                      </a:lnTo>
                      <a:lnTo>
                        <a:pt x="91" y="558"/>
                      </a:lnTo>
                      <a:lnTo>
                        <a:pt x="91" y="561"/>
                      </a:lnTo>
                      <a:lnTo>
                        <a:pt x="91" y="563"/>
                      </a:lnTo>
                      <a:lnTo>
                        <a:pt x="93" y="564"/>
                      </a:lnTo>
                      <a:lnTo>
                        <a:pt x="93" y="563"/>
                      </a:lnTo>
                      <a:lnTo>
                        <a:pt x="95" y="562"/>
                      </a:lnTo>
                      <a:lnTo>
                        <a:pt x="98" y="561"/>
                      </a:lnTo>
                      <a:lnTo>
                        <a:pt x="99" y="560"/>
                      </a:lnTo>
                      <a:lnTo>
                        <a:pt x="97" y="557"/>
                      </a:lnTo>
                      <a:lnTo>
                        <a:pt x="95" y="556"/>
                      </a:lnTo>
                      <a:close/>
                      <a:moveTo>
                        <a:pt x="77" y="544"/>
                      </a:moveTo>
                      <a:lnTo>
                        <a:pt x="75" y="545"/>
                      </a:lnTo>
                      <a:lnTo>
                        <a:pt x="75" y="545"/>
                      </a:lnTo>
                      <a:lnTo>
                        <a:pt x="76" y="547"/>
                      </a:lnTo>
                      <a:lnTo>
                        <a:pt x="79" y="547"/>
                      </a:lnTo>
                      <a:lnTo>
                        <a:pt x="79" y="547"/>
                      </a:lnTo>
                      <a:lnTo>
                        <a:pt x="80" y="547"/>
                      </a:lnTo>
                      <a:lnTo>
                        <a:pt x="77" y="545"/>
                      </a:lnTo>
                      <a:lnTo>
                        <a:pt x="77" y="544"/>
                      </a:lnTo>
                      <a:close/>
                      <a:moveTo>
                        <a:pt x="66" y="540"/>
                      </a:moveTo>
                      <a:lnTo>
                        <a:pt x="65" y="541"/>
                      </a:lnTo>
                      <a:lnTo>
                        <a:pt x="65" y="541"/>
                      </a:lnTo>
                      <a:lnTo>
                        <a:pt x="68" y="543"/>
                      </a:lnTo>
                      <a:lnTo>
                        <a:pt x="68" y="543"/>
                      </a:lnTo>
                      <a:lnTo>
                        <a:pt x="68" y="540"/>
                      </a:lnTo>
                      <a:lnTo>
                        <a:pt x="66" y="540"/>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grpSp>
        </p:grpSp>
        <p:sp>
          <p:nvSpPr>
            <p:cNvPr id="44" name="Freeform 43">
              <a:extLst>
                <a:ext uri="{FF2B5EF4-FFF2-40B4-BE49-F238E27FC236}">
                  <a16:creationId xmlns:a16="http://schemas.microsoft.com/office/drawing/2014/main" id="{90EBF394-B787-1648-AE60-E66B566AFB13}"/>
                </a:ext>
              </a:extLst>
            </p:cNvPr>
            <p:cNvSpPr>
              <a:spLocks/>
            </p:cNvSpPr>
            <p:nvPr/>
          </p:nvSpPr>
          <p:spPr bwMode="auto">
            <a:xfrm>
              <a:off x="8175337" y="3210263"/>
              <a:ext cx="21829" cy="53207"/>
            </a:xfrm>
            <a:custGeom>
              <a:avLst/>
              <a:gdLst>
                <a:gd name="T0" fmla="*/ 8 w 12"/>
                <a:gd name="T1" fmla="*/ 7 h 27"/>
                <a:gd name="T2" fmla="*/ 8 w 12"/>
                <a:gd name="T3" fmla="*/ 11 h 27"/>
                <a:gd name="T4" fmla="*/ 8 w 12"/>
                <a:gd name="T5" fmla="*/ 15 h 27"/>
                <a:gd name="T6" fmla="*/ 12 w 12"/>
                <a:gd name="T7" fmla="*/ 17 h 27"/>
                <a:gd name="T8" fmla="*/ 12 w 12"/>
                <a:gd name="T9" fmla="*/ 19 h 27"/>
                <a:gd name="T10" fmla="*/ 9 w 12"/>
                <a:gd name="T11" fmla="*/ 21 h 27"/>
                <a:gd name="T12" fmla="*/ 8 w 12"/>
                <a:gd name="T13" fmla="*/ 23 h 27"/>
                <a:gd name="T14" fmla="*/ 6 w 12"/>
                <a:gd name="T15" fmla="*/ 27 h 27"/>
                <a:gd name="T16" fmla="*/ 5 w 12"/>
                <a:gd name="T17" fmla="*/ 27 h 27"/>
                <a:gd name="T18" fmla="*/ 5 w 12"/>
                <a:gd name="T19" fmla="*/ 24 h 27"/>
                <a:gd name="T20" fmla="*/ 1 w 12"/>
                <a:gd name="T21" fmla="*/ 22 h 27"/>
                <a:gd name="T22" fmla="*/ 0 w 12"/>
                <a:gd name="T23" fmla="*/ 18 h 27"/>
                <a:gd name="T24" fmla="*/ 1 w 12"/>
                <a:gd name="T25" fmla="*/ 12 h 27"/>
                <a:gd name="T26" fmla="*/ 1 w 12"/>
                <a:gd name="T27" fmla="*/ 8 h 27"/>
                <a:gd name="T28" fmla="*/ 0 w 12"/>
                <a:gd name="T29" fmla="*/ 7 h 27"/>
                <a:gd name="T30" fmla="*/ 0 w 12"/>
                <a:gd name="T31" fmla="*/ 5 h 27"/>
                <a:gd name="T32" fmla="*/ 3 w 12"/>
                <a:gd name="T33" fmla="*/ 0 h 27"/>
                <a:gd name="T34" fmla="*/ 3 w 12"/>
                <a:gd name="T35" fmla="*/ 1 h 27"/>
                <a:gd name="T36" fmla="*/ 5 w 12"/>
                <a:gd name="T37" fmla="*/ 1 h 27"/>
                <a:gd name="T38" fmla="*/ 7 w 12"/>
                <a:gd name="T39" fmla="*/ 4 h 27"/>
                <a:gd name="T40" fmla="*/ 8 w 12"/>
                <a:gd name="T41" fmla="*/ 5 h 27"/>
                <a:gd name="T42" fmla="*/ 8 w 12"/>
                <a:gd name="T4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27">
                  <a:moveTo>
                    <a:pt x="8" y="7"/>
                  </a:moveTo>
                  <a:lnTo>
                    <a:pt x="8" y="11"/>
                  </a:lnTo>
                  <a:lnTo>
                    <a:pt x="8" y="15"/>
                  </a:lnTo>
                  <a:lnTo>
                    <a:pt x="12" y="17"/>
                  </a:lnTo>
                  <a:lnTo>
                    <a:pt x="12" y="19"/>
                  </a:lnTo>
                  <a:lnTo>
                    <a:pt x="9" y="21"/>
                  </a:lnTo>
                  <a:lnTo>
                    <a:pt x="8" y="23"/>
                  </a:lnTo>
                  <a:lnTo>
                    <a:pt x="6" y="27"/>
                  </a:lnTo>
                  <a:lnTo>
                    <a:pt x="5" y="27"/>
                  </a:lnTo>
                  <a:lnTo>
                    <a:pt x="5" y="24"/>
                  </a:lnTo>
                  <a:lnTo>
                    <a:pt x="1" y="22"/>
                  </a:lnTo>
                  <a:lnTo>
                    <a:pt x="0" y="18"/>
                  </a:lnTo>
                  <a:lnTo>
                    <a:pt x="1" y="12"/>
                  </a:lnTo>
                  <a:lnTo>
                    <a:pt x="1" y="8"/>
                  </a:lnTo>
                  <a:lnTo>
                    <a:pt x="0" y="7"/>
                  </a:lnTo>
                  <a:lnTo>
                    <a:pt x="0" y="5"/>
                  </a:lnTo>
                  <a:lnTo>
                    <a:pt x="3" y="0"/>
                  </a:lnTo>
                  <a:lnTo>
                    <a:pt x="3" y="1"/>
                  </a:lnTo>
                  <a:lnTo>
                    <a:pt x="5" y="1"/>
                  </a:lnTo>
                  <a:lnTo>
                    <a:pt x="7" y="4"/>
                  </a:lnTo>
                  <a:lnTo>
                    <a:pt x="8" y="5"/>
                  </a:lnTo>
                  <a:lnTo>
                    <a:pt x="8" y="7"/>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45" name="Freeform 11">
              <a:extLst>
                <a:ext uri="{FF2B5EF4-FFF2-40B4-BE49-F238E27FC236}">
                  <a16:creationId xmlns:a16="http://schemas.microsoft.com/office/drawing/2014/main" id="{016E4078-7011-9147-8104-8F2E0A978C8F}"/>
                </a:ext>
              </a:extLst>
            </p:cNvPr>
            <p:cNvSpPr>
              <a:spLocks/>
            </p:cNvSpPr>
            <p:nvPr/>
          </p:nvSpPr>
          <p:spPr bwMode="auto">
            <a:xfrm>
              <a:off x="8055275" y="3088087"/>
              <a:ext cx="90956" cy="53207"/>
            </a:xfrm>
            <a:custGeom>
              <a:avLst/>
              <a:gdLst>
                <a:gd name="T0" fmla="*/ 50 w 50"/>
                <a:gd name="T1" fmla="*/ 10 h 27"/>
                <a:gd name="T2" fmla="*/ 50 w 50"/>
                <a:gd name="T3" fmla="*/ 14 h 27"/>
                <a:gd name="T4" fmla="*/ 46 w 50"/>
                <a:gd name="T5" fmla="*/ 15 h 27"/>
                <a:gd name="T6" fmla="*/ 48 w 50"/>
                <a:gd name="T7" fmla="*/ 16 h 27"/>
                <a:gd name="T8" fmla="*/ 45 w 50"/>
                <a:gd name="T9" fmla="*/ 23 h 27"/>
                <a:gd name="T10" fmla="*/ 44 w 50"/>
                <a:gd name="T11" fmla="*/ 25 h 27"/>
                <a:gd name="T12" fmla="*/ 38 w 50"/>
                <a:gd name="T13" fmla="*/ 25 h 27"/>
                <a:gd name="T14" fmla="*/ 34 w 50"/>
                <a:gd name="T15" fmla="*/ 27 h 27"/>
                <a:gd name="T16" fmla="*/ 29 w 50"/>
                <a:gd name="T17" fmla="*/ 26 h 27"/>
                <a:gd name="T18" fmla="*/ 20 w 50"/>
                <a:gd name="T19" fmla="*/ 23 h 27"/>
                <a:gd name="T20" fmla="*/ 17 w 50"/>
                <a:gd name="T21" fmla="*/ 20 h 27"/>
                <a:gd name="T22" fmla="*/ 11 w 50"/>
                <a:gd name="T23" fmla="*/ 22 h 27"/>
                <a:gd name="T24" fmla="*/ 10 w 50"/>
                <a:gd name="T25" fmla="*/ 23 h 27"/>
                <a:gd name="T26" fmla="*/ 7 w 50"/>
                <a:gd name="T27" fmla="*/ 22 h 27"/>
                <a:gd name="T28" fmla="*/ 3 w 50"/>
                <a:gd name="T29" fmla="*/ 22 h 27"/>
                <a:gd name="T30" fmla="*/ 0 w 50"/>
                <a:gd name="T31" fmla="*/ 20 h 27"/>
                <a:gd name="T32" fmla="*/ 0 w 50"/>
                <a:gd name="T33" fmla="*/ 17 h 27"/>
                <a:gd name="T34" fmla="*/ 0 w 50"/>
                <a:gd name="T35" fmla="*/ 16 h 27"/>
                <a:gd name="T36" fmla="*/ 3 w 50"/>
                <a:gd name="T37" fmla="*/ 16 h 27"/>
                <a:gd name="T38" fmla="*/ 7 w 50"/>
                <a:gd name="T39" fmla="*/ 19 h 27"/>
                <a:gd name="T40" fmla="*/ 7 w 50"/>
                <a:gd name="T41" fmla="*/ 16 h 27"/>
                <a:gd name="T42" fmla="*/ 13 w 50"/>
                <a:gd name="T43" fmla="*/ 16 h 27"/>
                <a:gd name="T44" fmla="*/ 17 w 50"/>
                <a:gd name="T45" fmla="*/ 15 h 27"/>
                <a:gd name="T46" fmla="*/ 21 w 50"/>
                <a:gd name="T47" fmla="*/ 15 h 27"/>
                <a:gd name="T48" fmla="*/ 23 w 50"/>
                <a:gd name="T49" fmla="*/ 17 h 27"/>
                <a:gd name="T50" fmla="*/ 23 w 50"/>
                <a:gd name="T51" fmla="*/ 15 h 27"/>
                <a:gd name="T52" fmla="*/ 22 w 50"/>
                <a:gd name="T53" fmla="*/ 9 h 27"/>
                <a:gd name="T54" fmla="*/ 25 w 50"/>
                <a:gd name="T55" fmla="*/ 8 h 27"/>
                <a:gd name="T56" fmla="*/ 27 w 50"/>
                <a:gd name="T57" fmla="*/ 3 h 27"/>
                <a:gd name="T58" fmla="*/ 33 w 50"/>
                <a:gd name="T59" fmla="*/ 6 h 27"/>
                <a:gd name="T60" fmla="*/ 37 w 50"/>
                <a:gd name="T61" fmla="*/ 2 h 27"/>
                <a:gd name="T62" fmla="*/ 39 w 50"/>
                <a:gd name="T63" fmla="*/ 0 h 27"/>
                <a:gd name="T64" fmla="*/ 44 w 50"/>
                <a:gd name="T65" fmla="*/ 4 h 27"/>
                <a:gd name="T66" fmla="*/ 48 w 50"/>
                <a:gd name="T67" fmla="*/ 4 h 27"/>
                <a:gd name="T68" fmla="*/ 50 w 50"/>
                <a:gd name="T69" fmla="*/ 5 h 27"/>
                <a:gd name="T70" fmla="*/ 50 w 50"/>
                <a:gd name="T71" fmla="*/ 6 h 27"/>
                <a:gd name="T72" fmla="*/ 50 w 50"/>
                <a:gd name="T73"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 h="27">
                  <a:moveTo>
                    <a:pt x="50" y="10"/>
                  </a:moveTo>
                  <a:lnTo>
                    <a:pt x="50" y="14"/>
                  </a:lnTo>
                  <a:lnTo>
                    <a:pt x="46" y="15"/>
                  </a:lnTo>
                  <a:lnTo>
                    <a:pt x="48" y="16"/>
                  </a:lnTo>
                  <a:lnTo>
                    <a:pt x="45" y="23"/>
                  </a:lnTo>
                  <a:lnTo>
                    <a:pt x="44" y="25"/>
                  </a:lnTo>
                  <a:lnTo>
                    <a:pt x="38" y="25"/>
                  </a:lnTo>
                  <a:lnTo>
                    <a:pt x="34" y="27"/>
                  </a:lnTo>
                  <a:lnTo>
                    <a:pt x="29" y="26"/>
                  </a:lnTo>
                  <a:lnTo>
                    <a:pt x="20" y="23"/>
                  </a:lnTo>
                  <a:lnTo>
                    <a:pt x="17" y="20"/>
                  </a:lnTo>
                  <a:lnTo>
                    <a:pt x="11" y="22"/>
                  </a:lnTo>
                  <a:lnTo>
                    <a:pt x="10" y="23"/>
                  </a:lnTo>
                  <a:lnTo>
                    <a:pt x="7" y="22"/>
                  </a:lnTo>
                  <a:lnTo>
                    <a:pt x="3" y="22"/>
                  </a:lnTo>
                  <a:lnTo>
                    <a:pt x="0" y="20"/>
                  </a:lnTo>
                  <a:lnTo>
                    <a:pt x="0" y="17"/>
                  </a:lnTo>
                  <a:lnTo>
                    <a:pt x="0" y="16"/>
                  </a:lnTo>
                  <a:lnTo>
                    <a:pt x="3" y="16"/>
                  </a:lnTo>
                  <a:lnTo>
                    <a:pt x="7" y="19"/>
                  </a:lnTo>
                  <a:lnTo>
                    <a:pt x="7" y="16"/>
                  </a:lnTo>
                  <a:lnTo>
                    <a:pt x="13" y="16"/>
                  </a:lnTo>
                  <a:lnTo>
                    <a:pt x="17" y="15"/>
                  </a:lnTo>
                  <a:lnTo>
                    <a:pt x="21" y="15"/>
                  </a:lnTo>
                  <a:lnTo>
                    <a:pt x="23" y="17"/>
                  </a:lnTo>
                  <a:lnTo>
                    <a:pt x="23" y="15"/>
                  </a:lnTo>
                  <a:lnTo>
                    <a:pt x="22" y="9"/>
                  </a:lnTo>
                  <a:lnTo>
                    <a:pt x="25" y="8"/>
                  </a:lnTo>
                  <a:lnTo>
                    <a:pt x="27" y="3"/>
                  </a:lnTo>
                  <a:lnTo>
                    <a:pt x="33" y="6"/>
                  </a:lnTo>
                  <a:lnTo>
                    <a:pt x="37" y="2"/>
                  </a:lnTo>
                  <a:lnTo>
                    <a:pt x="39" y="0"/>
                  </a:lnTo>
                  <a:lnTo>
                    <a:pt x="44" y="4"/>
                  </a:lnTo>
                  <a:lnTo>
                    <a:pt x="48" y="4"/>
                  </a:lnTo>
                  <a:lnTo>
                    <a:pt x="50" y="5"/>
                  </a:lnTo>
                  <a:lnTo>
                    <a:pt x="50" y="6"/>
                  </a:lnTo>
                  <a:lnTo>
                    <a:pt x="50" y="10"/>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46" name="Freeform 14">
              <a:extLst>
                <a:ext uri="{FF2B5EF4-FFF2-40B4-BE49-F238E27FC236}">
                  <a16:creationId xmlns:a16="http://schemas.microsoft.com/office/drawing/2014/main" id="{B6106627-E010-E941-930E-8B255191A869}"/>
                </a:ext>
              </a:extLst>
            </p:cNvPr>
            <p:cNvSpPr>
              <a:spLocks/>
            </p:cNvSpPr>
            <p:nvPr/>
          </p:nvSpPr>
          <p:spPr bwMode="auto">
            <a:xfrm>
              <a:off x="8131678" y="3162969"/>
              <a:ext cx="47297" cy="47294"/>
            </a:xfrm>
            <a:custGeom>
              <a:avLst/>
              <a:gdLst>
                <a:gd name="T0" fmla="*/ 21 w 26"/>
                <a:gd name="T1" fmla="*/ 3 h 24"/>
                <a:gd name="T2" fmla="*/ 24 w 26"/>
                <a:gd name="T3" fmla="*/ 3 h 24"/>
                <a:gd name="T4" fmla="*/ 22 w 26"/>
                <a:gd name="T5" fmla="*/ 8 h 24"/>
                <a:gd name="T6" fmla="*/ 26 w 26"/>
                <a:gd name="T7" fmla="*/ 12 h 24"/>
                <a:gd name="T8" fmla="*/ 25 w 26"/>
                <a:gd name="T9" fmla="*/ 16 h 24"/>
                <a:gd name="T10" fmla="*/ 24 w 26"/>
                <a:gd name="T11" fmla="*/ 17 h 24"/>
                <a:gd name="T12" fmla="*/ 22 w 26"/>
                <a:gd name="T13" fmla="*/ 17 h 24"/>
                <a:gd name="T14" fmla="*/ 20 w 26"/>
                <a:gd name="T15" fmla="*/ 19 h 24"/>
                <a:gd name="T16" fmla="*/ 19 w 26"/>
                <a:gd name="T17" fmla="*/ 24 h 24"/>
                <a:gd name="T18" fmla="*/ 13 w 26"/>
                <a:gd name="T19" fmla="*/ 20 h 24"/>
                <a:gd name="T20" fmla="*/ 10 w 26"/>
                <a:gd name="T21" fmla="*/ 17 h 24"/>
                <a:gd name="T22" fmla="*/ 8 w 26"/>
                <a:gd name="T23" fmla="*/ 16 h 24"/>
                <a:gd name="T24" fmla="*/ 4 w 26"/>
                <a:gd name="T25" fmla="*/ 12 h 24"/>
                <a:gd name="T26" fmla="*/ 3 w 26"/>
                <a:gd name="T27" fmla="*/ 8 h 24"/>
                <a:gd name="T28" fmla="*/ 0 w 26"/>
                <a:gd name="T29" fmla="*/ 5 h 24"/>
                <a:gd name="T30" fmla="*/ 2 w 26"/>
                <a:gd name="T31" fmla="*/ 0 h 24"/>
                <a:gd name="T32" fmla="*/ 4 w 26"/>
                <a:gd name="T33" fmla="*/ 2 h 24"/>
                <a:gd name="T34" fmla="*/ 6 w 26"/>
                <a:gd name="T35" fmla="*/ 1 h 24"/>
                <a:gd name="T36" fmla="*/ 8 w 26"/>
                <a:gd name="T37" fmla="*/ 0 h 24"/>
                <a:gd name="T38" fmla="*/ 14 w 26"/>
                <a:gd name="T39" fmla="*/ 2 h 24"/>
                <a:gd name="T40" fmla="*/ 19 w 26"/>
                <a:gd name="T41" fmla="*/ 2 h 24"/>
                <a:gd name="T42" fmla="*/ 21 w 26"/>
                <a:gd name="T43"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4">
                  <a:moveTo>
                    <a:pt x="21" y="3"/>
                  </a:moveTo>
                  <a:lnTo>
                    <a:pt x="24" y="3"/>
                  </a:lnTo>
                  <a:lnTo>
                    <a:pt x="22" y="8"/>
                  </a:lnTo>
                  <a:lnTo>
                    <a:pt x="26" y="12"/>
                  </a:lnTo>
                  <a:lnTo>
                    <a:pt x="25" y="16"/>
                  </a:lnTo>
                  <a:lnTo>
                    <a:pt x="24" y="17"/>
                  </a:lnTo>
                  <a:lnTo>
                    <a:pt x="22" y="17"/>
                  </a:lnTo>
                  <a:lnTo>
                    <a:pt x="20" y="19"/>
                  </a:lnTo>
                  <a:lnTo>
                    <a:pt x="19" y="24"/>
                  </a:lnTo>
                  <a:lnTo>
                    <a:pt x="13" y="20"/>
                  </a:lnTo>
                  <a:lnTo>
                    <a:pt x="10" y="17"/>
                  </a:lnTo>
                  <a:lnTo>
                    <a:pt x="8" y="16"/>
                  </a:lnTo>
                  <a:lnTo>
                    <a:pt x="4" y="12"/>
                  </a:lnTo>
                  <a:lnTo>
                    <a:pt x="3" y="8"/>
                  </a:lnTo>
                  <a:lnTo>
                    <a:pt x="0" y="5"/>
                  </a:lnTo>
                  <a:lnTo>
                    <a:pt x="2" y="0"/>
                  </a:lnTo>
                  <a:lnTo>
                    <a:pt x="4" y="2"/>
                  </a:lnTo>
                  <a:lnTo>
                    <a:pt x="6" y="1"/>
                  </a:lnTo>
                  <a:lnTo>
                    <a:pt x="8" y="0"/>
                  </a:lnTo>
                  <a:lnTo>
                    <a:pt x="14" y="2"/>
                  </a:lnTo>
                  <a:lnTo>
                    <a:pt x="19" y="2"/>
                  </a:lnTo>
                  <a:lnTo>
                    <a:pt x="21" y="3"/>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47" name="Freeform 16">
              <a:extLst>
                <a:ext uri="{FF2B5EF4-FFF2-40B4-BE49-F238E27FC236}">
                  <a16:creationId xmlns:a16="http://schemas.microsoft.com/office/drawing/2014/main" id="{849BE38A-4348-C14E-8332-12B74B3B575B}"/>
                </a:ext>
              </a:extLst>
            </p:cNvPr>
            <p:cNvSpPr>
              <a:spLocks/>
            </p:cNvSpPr>
            <p:nvPr/>
          </p:nvSpPr>
          <p:spPr bwMode="auto">
            <a:xfrm>
              <a:off x="7969777" y="3038823"/>
              <a:ext cx="45479" cy="41383"/>
            </a:xfrm>
            <a:custGeom>
              <a:avLst/>
              <a:gdLst>
                <a:gd name="T0" fmla="*/ 5 w 25"/>
                <a:gd name="T1" fmla="*/ 2 h 21"/>
                <a:gd name="T2" fmla="*/ 10 w 25"/>
                <a:gd name="T3" fmla="*/ 2 h 21"/>
                <a:gd name="T4" fmla="*/ 17 w 25"/>
                <a:gd name="T5" fmla="*/ 0 h 21"/>
                <a:gd name="T6" fmla="*/ 21 w 25"/>
                <a:gd name="T7" fmla="*/ 5 h 21"/>
                <a:gd name="T8" fmla="*/ 25 w 25"/>
                <a:gd name="T9" fmla="*/ 7 h 21"/>
                <a:gd name="T10" fmla="*/ 25 w 25"/>
                <a:gd name="T11" fmla="*/ 15 h 21"/>
                <a:gd name="T12" fmla="*/ 22 w 25"/>
                <a:gd name="T13" fmla="*/ 15 h 21"/>
                <a:gd name="T14" fmla="*/ 21 w 25"/>
                <a:gd name="T15" fmla="*/ 21 h 21"/>
                <a:gd name="T16" fmla="*/ 16 w 25"/>
                <a:gd name="T17" fmla="*/ 16 h 21"/>
                <a:gd name="T18" fmla="*/ 12 w 25"/>
                <a:gd name="T19" fmla="*/ 17 h 21"/>
                <a:gd name="T20" fmla="*/ 8 w 25"/>
                <a:gd name="T21" fmla="*/ 12 h 21"/>
                <a:gd name="T22" fmla="*/ 4 w 25"/>
                <a:gd name="T23" fmla="*/ 7 h 21"/>
                <a:gd name="T24" fmla="*/ 2 w 25"/>
                <a:gd name="T25" fmla="*/ 7 h 21"/>
                <a:gd name="T26" fmla="*/ 0 w 25"/>
                <a:gd name="T27" fmla="*/ 4 h 21"/>
                <a:gd name="T28" fmla="*/ 5 w 25"/>
                <a:gd name="T29"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1">
                  <a:moveTo>
                    <a:pt x="5" y="2"/>
                  </a:moveTo>
                  <a:lnTo>
                    <a:pt x="10" y="2"/>
                  </a:lnTo>
                  <a:lnTo>
                    <a:pt x="17" y="0"/>
                  </a:lnTo>
                  <a:lnTo>
                    <a:pt x="21" y="5"/>
                  </a:lnTo>
                  <a:lnTo>
                    <a:pt x="25" y="7"/>
                  </a:lnTo>
                  <a:lnTo>
                    <a:pt x="25" y="15"/>
                  </a:lnTo>
                  <a:lnTo>
                    <a:pt x="22" y="15"/>
                  </a:lnTo>
                  <a:lnTo>
                    <a:pt x="21" y="21"/>
                  </a:lnTo>
                  <a:lnTo>
                    <a:pt x="16" y="16"/>
                  </a:lnTo>
                  <a:lnTo>
                    <a:pt x="12" y="17"/>
                  </a:lnTo>
                  <a:lnTo>
                    <a:pt x="8" y="12"/>
                  </a:lnTo>
                  <a:lnTo>
                    <a:pt x="4" y="7"/>
                  </a:lnTo>
                  <a:lnTo>
                    <a:pt x="2" y="7"/>
                  </a:lnTo>
                  <a:lnTo>
                    <a:pt x="0" y="4"/>
                  </a:lnTo>
                  <a:lnTo>
                    <a:pt x="5" y="2"/>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48" name="Freeform 18">
              <a:extLst>
                <a:ext uri="{FF2B5EF4-FFF2-40B4-BE49-F238E27FC236}">
                  <a16:creationId xmlns:a16="http://schemas.microsoft.com/office/drawing/2014/main" id="{6DDD8DD7-17FA-204E-8D44-CFB2433CF4EE}"/>
                </a:ext>
              </a:extLst>
            </p:cNvPr>
            <p:cNvSpPr>
              <a:spLocks/>
            </p:cNvSpPr>
            <p:nvPr/>
          </p:nvSpPr>
          <p:spPr bwMode="auto">
            <a:xfrm>
              <a:off x="8211720" y="3182675"/>
              <a:ext cx="76403" cy="53207"/>
            </a:xfrm>
            <a:custGeom>
              <a:avLst/>
              <a:gdLst>
                <a:gd name="T0" fmla="*/ 3 w 42"/>
                <a:gd name="T1" fmla="*/ 0 h 27"/>
                <a:gd name="T2" fmla="*/ 4 w 42"/>
                <a:gd name="T3" fmla="*/ 3 h 27"/>
                <a:gd name="T4" fmla="*/ 6 w 42"/>
                <a:gd name="T5" fmla="*/ 3 h 27"/>
                <a:gd name="T6" fmla="*/ 12 w 42"/>
                <a:gd name="T7" fmla="*/ 4 h 27"/>
                <a:gd name="T8" fmla="*/ 22 w 42"/>
                <a:gd name="T9" fmla="*/ 4 h 27"/>
                <a:gd name="T10" fmla="*/ 26 w 42"/>
                <a:gd name="T11" fmla="*/ 2 h 27"/>
                <a:gd name="T12" fmla="*/ 33 w 42"/>
                <a:gd name="T13" fmla="*/ 1 h 27"/>
                <a:gd name="T14" fmla="*/ 38 w 42"/>
                <a:gd name="T15" fmla="*/ 3 h 27"/>
                <a:gd name="T16" fmla="*/ 42 w 42"/>
                <a:gd name="T17" fmla="*/ 4 h 27"/>
                <a:gd name="T18" fmla="*/ 39 w 42"/>
                <a:gd name="T19" fmla="*/ 8 h 27"/>
                <a:gd name="T20" fmla="*/ 36 w 42"/>
                <a:gd name="T21" fmla="*/ 15 h 27"/>
                <a:gd name="T22" fmla="*/ 38 w 42"/>
                <a:gd name="T23" fmla="*/ 20 h 27"/>
                <a:gd name="T24" fmla="*/ 33 w 42"/>
                <a:gd name="T25" fmla="*/ 19 h 27"/>
                <a:gd name="T26" fmla="*/ 26 w 42"/>
                <a:gd name="T27" fmla="*/ 21 h 27"/>
                <a:gd name="T28" fmla="*/ 26 w 42"/>
                <a:gd name="T29" fmla="*/ 26 h 27"/>
                <a:gd name="T30" fmla="*/ 20 w 42"/>
                <a:gd name="T31" fmla="*/ 27 h 27"/>
                <a:gd name="T32" fmla="*/ 15 w 42"/>
                <a:gd name="T33" fmla="*/ 24 h 27"/>
                <a:gd name="T34" fmla="*/ 9 w 42"/>
                <a:gd name="T35" fmla="*/ 26 h 27"/>
                <a:gd name="T36" fmla="*/ 4 w 42"/>
                <a:gd name="T37" fmla="*/ 26 h 27"/>
                <a:gd name="T38" fmla="*/ 4 w 42"/>
                <a:gd name="T39" fmla="*/ 20 h 27"/>
                <a:gd name="T40" fmla="*/ 0 w 42"/>
                <a:gd name="T41" fmla="*/ 18 h 27"/>
                <a:gd name="T42" fmla="*/ 1 w 42"/>
                <a:gd name="T43" fmla="*/ 16 h 27"/>
                <a:gd name="T44" fmla="*/ 1 w 42"/>
                <a:gd name="T45" fmla="*/ 15 h 27"/>
                <a:gd name="T46" fmla="*/ 1 w 42"/>
                <a:gd name="T47" fmla="*/ 12 h 27"/>
                <a:gd name="T48" fmla="*/ 5 w 42"/>
                <a:gd name="T49" fmla="*/ 9 h 27"/>
                <a:gd name="T50" fmla="*/ 1 w 42"/>
                <a:gd name="T51" fmla="*/ 6 h 27"/>
                <a:gd name="T52" fmla="*/ 0 w 42"/>
                <a:gd name="T53" fmla="*/ 2 h 27"/>
                <a:gd name="T54" fmla="*/ 3 w 42"/>
                <a:gd name="T5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 h="27">
                  <a:moveTo>
                    <a:pt x="3" y="0"/>
                  </a:moveTo>
                  <a:lnTo>
                    <a:pt x="4" y="3"/>
                  </a:lnTo>
                  <a:lnTo>
                    <a:pt x="6" y="3"/>
                  </a:lnTo>
                  <a:lnTo>
                    <a:pt x="12" y="4"/>
                  </a:lnTo>
                  <a:lnTo>
                    <a:pt x="22" y="4"/>
                  </a:lnTo>
                  <a:lnTo>
                    <a:pt x="26" y="2"/>
                  </a:lnTo>
                  <a:lnTo>
                    <a:pt x="33" y="1"/>
                  </a:lnTo>
                  <a:lnTo>
                    <a:pt x="38" y="3"/>
                  </a:lnTo>
                  <a:lnTo>
                    <a:pt x="42" y="4"/>
                  </a:lnTo>
                  <a:lnTo>
                    <a:pt x="39" y="8"/>
                  </a:lnTo>
                  <a:lnTo>
                    <a:pt x="36" y="15"/>
                  </a:lnTo>
                  <a:lnTo>
                    <a:pt x="38" y="20"/>
                  </a:lnTo>
                  <a:lnTo>
                    <a:pt x="33" y="19"/>
                  </a:lnTo>
                  <a:lnTo>
                    <a:pt x="26" y="21"/>
                  </a:lnTo>
                  <a:lnTo>
                    <a:pt x="26" y="26"/>
                  </a:lnTo>
                  <a:lnTo>
                    <a:pt x="20" y="27"/>
                  </a:lnTo>
                  <a:lnTo>
                    <a:pt x="15" y="24"/>
                  </a:lnTo>
                  <a:lnTo>
                    <a:pt x="9" y="26"/>
                  </a:lnTo>
                  <a:lnTo>
                    <a:pt x="4" y="26"/>
                  </a:lnTo>
                  <a:lnTo>
                    <a:pt x="4" y="20"/>
                  </a:lnTo>
                  <a:lnTo>
                    <a:pt x="0" y="18"/>
                  </a:lnTo>
                  <a:lnTo>
                    <a:pt x="1" y="16"/>
                  </a:lnTo>
                  <a:lnTo>
                    <a:pt x="1" y="15"/>
                  </a:lnTo>
                  <a:lnTo>
                    <a:pt x="1" y="12"/>
                  </a:lnTo>
                  <a:lnTo>
                    <a:pt x="5" y="9"/>
                  </a:lnTo>
                  <a:lnTo>
                    <a:pt x="1" y="6"/>
                  </a:lnTo>
                  <a:lnTo>
                    <a:pt x="0" y="2"/>
                  </a:lnTo>
                  <a:lnTo>
                    <a:pt x="3" y="0"/>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49" name="Freeform 27">
              <a:extLst>
                <a:ext uri="{FF2B5EF4-FFF2-40B4-BE49-F238E27FC236}">
                  <a16:creationId xmlns:a16="http://schemas.microsoft.com/office/drawing/2014/main" id="{E89E8FFC-2D68-2442-AA9E-309208CCA3AE}"/>
                </a:ext>
              </a:extLst>
            </p:cNvPr>
            <p:cNvSpPr>
              <a:spLocks/>
            </p:cNvSpPr>
            <p:nvPr/>
          </p:nvSpPr>
          <p:spPr bwMode="auto">
            <a:xfrm>
              <a:off x="8222635" y="2934381"/>
              <a:ext cx="114605" cy="108383"/>
            </a:xfrm>
            <a:custGeom>
              <a:avLst/>
              <a:gdLst>
                <a:gd name="T0" fmla="*/ 1 w 63"/>
                <a:gd name="T1" fmla="*/ 26 h 55"/>
                <a:gd name="T2" fmla="*/ 9 w 63"/>
                <a:gd name="T3" fmla="*/ 26 h 55"/>
                <a:gd name="T4" fmla="*/ 16 w 63"/>
                <a:gd name="T5" fmla="*/ 23 h 55"/>
                <a:gd name="T6" fmla="*/ 17 w 63"/>
                <a:gd name="T7" fmla="*/ 16 h 55"/>
                <a:gd name="T8" fmla="*/ 23 w 63"/>
                <a:gd name="T9" fmla="*/ 12 h 55"/>
                <a:gd name="T10" fmla="*/ 22 w 63"/>
                <a:gd name="T11" fmla="*/ 7 h 55"/>
                <a:gd name="T12" fmla="*/ 26 w 63"/>
                <a:gd name="T13" fmla="*/ 5 h 55"/>
                <a:gd name="T14" fmla="*/ 33 w 63"/>
                <a:gd name="T15" fmla="*/ 0 h 55"/>
                <a:gd name="T16" fmla="*/ 40 w 63"/>
                <a:gd name="T17" fmla="*/ 3 h 55"/>
                <a:gd name="T18" fmla="*/ 41 w 63"/>
                <a:gd name="T19" fmla="*/ 6 h 55"/>
                <a:gd name="T20" fmla="*/ 45 w 63"/>
                <a:gd name="T21" fmla="*/ 5 h 55"/>
                <a:gd name="T22" fmla="*/ 51 w 63"/>
                <a:gd name="T23" fmla="*/ 7 h 55"/>
                <a:gd name="T24" fmla="*/ 52 w 63"/>
                <a:gd name="T25" fmla="*/ 13 h 55"/>
                <a:gd name="T26" fmla="*/ 51 w 63"/>
                <a:gd name="T27" fmla="*/ 17 h 55"/>
                <a:gd name="T28" fmla="*/ 55 w 63"/>
                <a:gd name="T29" fmla="*/ 24 h 55"/>
                <a:gd name="T30" fmla="*/ 57 w 63"/>
                <a:gd name="T31" fmla="*/ 25 h 55"/>
                <a:gd name="T32" fmla="*/ 57 w 63"/>
                <a:gd name="T33" fmla="*/ 28 h 55"/>
                <a:gd name="T34" fmla="*/ 62 w 63"/>
                <a:gd name="T35" fmla="*/ 30 h 55"/>
                <a:gd name="T36" fmla="*/ 63 w 63"/>
                <a:gd name="T37" fmla="*/ 32 h 55"/>
                <a:gd name="T38" fmla="*/ 61 w 63"/>
                <a:gd name="T39" fmla="*/ 35 h 55"/>
                <a:gd name="T40" fmla="*/ 56 w 63"/>
                <a:gd name="T41" fmla="*/ 35 h 55"/>
                <a:gd name="T42" fmla="*/ 55 w 63"/>
                <a:gd name="T43" fmla="*/ 36 h 55"/>
                <a:gd name="T44" fmla="*/ 56 w 63"/>
                <a:gd name="T45" fmla="*/ 40 h 55"/>
                <a:gd name="T46" fmla="*/ 57 w 63"/>
                <a:gd name="T47" fmla="*/ 47 h 55"/>
                <a:gd name="T48" fmla="*/ 52 w 63"/>
                <a:gd name="T49" fmla="*/ 47 h 55"/>
                <a:gd name="T50" fmla="*/ 50 w 63"/>
                <a:gd name="T51" fmla="*/ 49 h 55"/>
                <a:gd name="T52" fmla="*/ 50 w 63"/>
                <a:gd name="T53" fmla="*/ 55 h 55"/>
                <a:gd name="T54" fmla="*/ 46 w 63"/>
                <a:gd name="T55" fmla="*/ 54 h 55"/>
                <a:gd name="T56" fmla="*/ 40 w 63"/>
                <a:gd name="T57" fmla="*/ 54 h 55"/>
                <a:gd name="T58" fmla="*/ 39 w 63"/>
                <a:gd name="T59" fmla="*/ 52 h 55"/>
                <a:gd name="T60" fmla="*/ 36 w 63"/>
                <a:gd name="T61" fmla="*/ 54 h 55"/>
                <a:gd name="T62" fmla="*/ 34 w 63"/>
                <a:gd name="T63" fmla="*/ 52 h 55"/>
                <a:gd name="T64" fmla="*/ 28 w 63"/>
                <a:gd name="T65" fmla="*/ 52 h 55"/>
                <a:gd name="T66" fmla="*/ 21 w 63"/>
                <a:gd name="T67" fmla="*/ 49 h 55"/>
                <a:gd name="T68" fmla="*/ 15 w 63"/>
                <a:gd name="T69" fmla="*/ 48 h 55"/>
                <a:gd name="T70" fmla="*/ 9 w 63"/>
                <a:gd name="T71" fmla="*/ 49 h 55"/>
                <a:gd name="T72" fmla="*/ 5 w 63"/>
                <a:gd name="T73" fmla="*/ 52 h 55"/>
                <a:gd name="T74" fmla="*/ 3 w 63"/>
                <a:gd name="T75" fmla="*/ 52 h 55"/>
                <a:gd name="T76" fmla="*/ 1 w 63"/>
                <a:gd name="T77" fmla="*/ 47 h 55"/>
                <a:gd name="T78" fmla="*/ 0 w 63"/>
                <a:gd name="T79" fmla="*/ 42 h 55"/>
                <a:gd name="T80" fmla="*/ 4 w 63"/>
                <a:gd name="T81" fmla="*/ 40 h 55"/>
                <a:gd name="T82" fmla="*/ 4 w 63"/>
                <a:gd name="T83" fmla="*/ 36 h 55"/>
                <a:gd name="T84" fmla="*/ 3 w 63"/>
                <a:gd name="T85" fmla="*/ 31 h 55"/>
                <a:gd name="T86" fmla="*/ 1 w 63"/>
                <a:gd name="T87"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 h="55">
                  <a:moveTo>
                    <a:pt x="1" y="26"/>
                  </a:moveTo>
                  <a:lnTo>
                    <a:pt x="9" y="26"/>
                  </a:lnTo>
                  <a:lnTo>
                    <a:pt x="16" y="23"/>
                  </a:lnTo>
                  <a:lnTo>
                    <a:pt x="17" y="16"/>
                  </a:lnTo>
                  <a:lnTo>
                    <a:pt x="23" y="12"/>
                  </a:lnTo>
                  <a:lnTo>
                    <a:pt x="22" y="7"/>
                  </a:lnTo>
                  <a:lnTo>
                    <a:pt x="26" y="5"/>
                  </a:lnTo>
                  <a:lnTo>
                    <a:pt x="33" y="0"/>
                  </a:lnTo>
                  <a:lnTo>
                    <a:pt x="40" y="3"/>
                  </a:lnTo>
                  <a:lnTo>
                    <a:pt x="41" y="6"/>
                  </a:lnTo>
                  <a:lnTo>
                    <a:pt x="45" y="5"/>
                  </a:lnTo>
                  <a:lnTo>
                    <a:pt x="51" y="7"/>
                  </a:lnTo>
                  <a:lnTo>
                    <a:pt x="52" y="13"/>
                  </a:lnTo>
                  <a:lnTo>
                    <a:pt x="51" y="17"/>
                  </a:lnTo>
                  <a:lnTo>
                    <a:pt x="55" y="24"/>
                  </a:lnTo>
                  <a:lnTo>
                    <a:pt x="57" y="25"/>
                  </a:lnTo>
                  <a:lnTo>
                    <a:pt x="57" y="28"/>
                  </a:lnTo>
                  <a:lnTo>
                    <a:pt x="62" y="30"/>
                  </a:lnTo>
                  <a:lnTo>
                    <a:pt x="63" y="32"/>
                  </a:lnTo>
                  <a:lnTo>
                    <a:pt x="61" y="35"/>
                  </a:lnTo>
                  <a:lnTo>
                    <a:pt x="56" y="35"/>
                  </a:lnTo>
                  <a:lnTo>
                    <a:pt x="55" y="36"/>
                  </a:lnTo>
                  <a:lnTo>
                    <a:pt x="56" y="40"/>
                  </a:lnTo>
                  <a:lnTo>
                    <a:pt x="57" y="47"/>
                  </a:lnTo>
                  <a:lnTo>
                    <a:pt x="52" y="47"/>
                  </a:lnTo>
                  <a:lnTo>
                    <a:pt x="50" y="49"/>
                  </a:lnTo>
                  <a:lnTo>
                    <a:pt x="50" y="55"/>
                  </a:lnTo>
                  <a:lnTo>
                    <a:pt x="46" y="54"/>
                  </a:lnTo>
                  <a:lnTo>
                    <a:pt x="40" y="54"/>
                  </a:lnTo>
                  <a:lnTo>
                    <a:pt x="39" y="52"/>
                  </a:lnTo>
                  <a:lnTo>
                    <a:pt x="36" y="54"/>
                  </a:lnTo>
                  <a:lnTo>
                    <a:pt x="34" y="52"/>
                  </a:lnTo>
                  <a:lnTo>
                    <a:pt x="28" y="52"/>
                  </a:lnTo>
                  <a:lnTo>
                    <a:pt x="21" y="49"/>
                  </a:lnTo>
                  <a:lnTo>
                    <a:pt x="15" y="48"/>
                  </a:lnTo>
                  <a:lnTo>
                    <a:pt x="9" y="49"/>
                  </a:lnTo>
                  <a:lnTo>
                    <a:pt x="5" y="52"/>
                  </a:lnTo>
                  <a:lnTo>
                    <a:pt x="3" y="52"/>
                  </a:lnTo>
                  <a:lnTo>
                    <a:pt x="1" y="47"/>
                  </a:lnTo>
                  <a:lnTo>
                    <a:pt x="0" y="42"/>
                  </a:lnTo>
                  <a:lnTo>
                    <a:pt x="4" y="40"/>
                  </a:lnTo>
                  <a:lnTo>
                    <a:pt x="4" y="36"/>
                  </a:lnTo>
                  <a:lnTo>
                    <a:pt x="3" y="31"/>
                  </a:lnTo>
                  <a:lnTo>
                    <a:pt x="1" y="26"/>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50" name="Freeform 33">
              <a:extLst>
                <a:ext uri="{FF2B5EF4-FFF2-40B4-BE49-F238E27FC236}">
                  <a16:creationId xmlns:a16="http://schemas.microsoft.com/office/drawing/2014/main" id="{52F13C56-CB7C-FA42-BA08-3D8679449043}"/>
                </a:ext>
              </a:extLst>
            </p:cNvPr>
            <p:cNvSpPr>
              <a:spLocks/>
            </p:cNvSpPr>
            <p:nvPr/>
          </p:nvSpPr>
          <p:spPr bwMode="auto">
            <a:xfrm>
              <a:off x="8011616" y="3115675"/>
              <a:ext cx="56393" cy="37442"/>
            </a:xfrm>
            <a:custGeom>
              <a:avLst/>
              <a:gdLst>
                <a:gd name="T0" fmla="*/ 24 w 31"/>
                <a:gd name="T1" fmla="*/ 2 h 19"/>
                <a:gd name="T2" fmla="*/ 24 w 31"/>
                <a:gd name="T3" fmla="*/ 3 h 19"/>
                <a:gd name="T4" fmla="*/ 24 w 31"/>
                <a:gd name="T5" fmla="*/ 6 h 19"/>
                <a:gd name="T6" fmla="*/ 27 w 31"/>
                <a:gd name="T7" fmla="*/ 8 h 19"/>
                <a:gd name="T8" fmla="*/ 31 w 31"/>
                <a:gd name="T9" fmla="*/ 8 h 19"/>
                <a:gd name="T10" fmla="*/ 29 w 31"/>
                <a:gd name="T11" fmla="*/ 12 h 19"/>
                <a:gd name="T12" fmla="*/ 27 w 31"/>
                <a:gd name="T13" fmla="*/ 14 h 19"/>
                <a:gd name="T14" fmla="*/ 22 w 31"/>
                <a:gd name="T15" fmla="*/ 13 h 19"/>
                <a:gd name="T16" fmla="*/ 21 w 31"/>
                <a:gd name="T17" fmla="*/ 17 h 19"/>
                <a:gd name="T18" fmla="*/ 17 w 31"/>
                <a:gd name="T19" fmla="*/ 17 h 19"/>
                <a:gd name="T20" fmla="*/ 16 w 31"/>
                <a:gd name="T21" fmla="*/ 15 h 19"/>
                <a:gd name="T22" fmla="*/ 12 w 31"/>
                <a:gd name="T23" fmla="*/ 19 h 19"/>
                <a:gd name="T24" fmla="*/ 9 w 31"/>
                <a:gd name="T25" fmla="*/ 19 h 19"/>
                <a:gd name="T26" fmla="*/ 6 w 31"/>
                <a:gd name="T27" fmla="*/ 17 h 19"/>
                <a:gd name="T28" fmla="*/ 4 w 31"/>
                <a:gd name="T29" fmla="*/ 13 h 19"/>
                <a:gd name="T30" fmla="*/ 0 w 31"/>
                <a:gd name="T31" fmla="*/ 14 h 19"/>
                <a:gd name="T32" fmla="*/ 0 w 31"/>
                <a:gd name="T33" fmla="*/ 11 h 19"/>
                <a:gd name="T34" fmla="*/ 6 w 31"/>
                <a:gd name="T35" fmla="*/ 5 h 19"/>
                <a:gd name="T36" fmla="*/ 5 w 31"/>
                <a:gd name="T37" fmla="*/ 2 h 19"/>
                <a:gd name="T38" fmla="*/ 9 w 31"/>
                <a:gd name="T39" fmla="*/ 3 h 19"/>
                <a:gd name="T40" fmla="*/ 10 w 31"/>
                <a:gd name="T41" fmla="*/ 1 h 19"/>
                <a:gd name="T42" fmla="*/ 16 w 31"/>
                <a:gd name="T43" fmla="*/ 1 h 19"/>
                <a:gd name="T44" fmla="*/ 17 w 31"/>
                <a:gd name="T45" fmla="*/ 0 h 19"/>
                <a:gd name="T46" fmla="*/ 24 w 31"/>
                <a:gd name="T4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19">
                  <a:moveTo>
                    <a:pt x="24" y="2"/>
                  </a:moveTo>
                  <a:lnTo>
                    <a:pt x="24" y="3"/>
                  </a:lnTo>
                  <a:lnTo>
                    <a:pt x="24" y="6"/>
                  </a:lnTo>
                  <a:lnTo>
                    <a:pt x="27" y="8"/>
                  </a:lnTo>
                  <a:lnTo>
                    <a:pt x="31" y="8"/>
                  </a:lnTo>
                  <a:lnTo>
                    <a:pt x="29" y="12"/>
                  </a:lnTo>
                  <a:lnTo>
                    <a:pt x="27" y="14"/>
                  </a:lnTo>
                  <a:lnTo>
                    <a:pt x="22" y="13"/>
                  </a:lnTo>
                  <a:lnTo>
                    <a:pt x="21" y="17"/>
                  </a:lnTo>
                  <a:lnTo>
                    <a:pt x="17" y="17"/>
                  </a:lnTo>
                  <a:lnTo>
                    <a:pt x="16" y="15"/>
                  </a:lnTo>
                  <a:lnTo>
                    <a:pt x="12" y="19"/>
                  </a:lnTo>
                  <a:lnTo>
                    <a:pt x="9" y="19"/>
                  </a:lnTo>
                  <a:lnTo>
                    <a:pt x="6" y="17"/>
                  </a:lnTo>
                  <a:lnTo>
                    <a:pt x="4" y="13"/>
                  </a:lnTo>
                  <a:lnTo>
                    <a:pt x="0" y="14"/>
                  </a:lnTo>
                  <a:lnTo>
                    <a:pt x="0" y="11"/>
                  </a:lnTo>
                  <a:lnTo>
                    <a:pt x="6" y="5"/>
                  </a:lnTo>
                  <a:lnTo>
                    <a:pt x="5" y="2"/>
                  </a:lnTo>
                  <a:lnTo>
                    <a:pt x="9" y="3"/>
                  </a:lnTo>
                  <a:lnTo>
                    <a:pt x="10" y="1"/>
                  </a:lnTo>
                  <a:lnTo>
                    <a:pt x="16" y="1"/>
                  </a:lnTo>
                  <a:lnTo>
                    <a:pt x="17" y="0"/>
                  </a:lnTo>
                  <a:lnTo>
                    <a:pt x="24" y="2"/>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51" name="Freeform 42">
              <a:extLst>
                <a:ext uri="{FF2B5EF4-FFF2-40B4-BE49-F238E27FC236}">
                  <a16:creationId xmlns:a16="http://schemas.microsoft.com/office/drawing/2014/main" id="{78549A3E-9D96-7D45-9475-FBE243A604C6}"/>
                </a:ext>
              </a:extLst>
            </p:cNvPr>
            <p:cNvSpPr>
              <a:spLocks/>
            </p:cNvSpPr>
            <p:nvPr/>
          </p:nvSpPr>
          <p:spPr bwMode="auto">
            <a:xfrm>
              <a:off x="8089839" y="3048675"/>
              <a:ext cx="80041" cy="51235"/>
            </a:xfrm>
            <a:custGeom>
              <a:avLst/>
              <a:gdLst>
                <a:gd name="T0" fmla="*/ 31 w 44"/>
                <a:gd name="T1" fmla="*/ 25 h 26"/>
                <a:gd name="T2" fmla="*/ 29 w 44"/>
                <a:gd name="T3" fmla="*/ 24 h 26"/>
                <a:gd name="T4" fmla="*/ 25 w 44"/>
                <a:gd name="T5" fmla="*/ 24 h 26"/>
                <a:gd name="T6" fmla="*/ 20 w 44"/>
                <a:gd name="T7" fmla="*/ 20 h 26"/>
                <a:gd name="T8" fmla="*/ 18 w 44"/>
                <a:gd name="T9" fmla="*/ 22 h 26"/>
                <a:gd name="T10" fmla="*/ 14 w 44"/>
                <a:gd name="T11" fmla="*/ 26 h 26"/>
                <a:gd name="T12" fmla="*/ 8 w 44"/>
                <a:gd name="T13" fmla="*/ 23 h 26"/>
                <a:gd name="T14" fmla="*/ 4 w 44"/>
                <a:gd name="T15" fmla="*/ 18 h 26"/>
                <a:gd name="T16" fmla="*/ 1 w 44"/>
                <a:gd name="T17" fmla="*/ 16 h 26"/>
                <a:gd name="T18" fmla="*/ 1 w 44"/>
                <a:gd name="T19" fmla="*/ 12 h 26"/>
                <a:gd name="T20" fmla="*/ 0 w 44"/>
                <a:gd name="T21" fmla="*/ 8 h 26"/>
                <a:gd name="T22" fmla="*/ 4 w 44"/>
                <a:gd name="T23" fmla="*/ 6 h 26"/>
                <a:gd name="T24" fmla="*/ 7 w 44"/>
                <a:gd name="T25" fmla="*/ 3 h 26"/>
                <a:gd name="T26" fmla="*/ 12 w 44"/>
                <a:gd name="T27" fmla="*/ 1 h 26"/>
                <a:gd name="T28" fmla="*/ 13 w 44"/>
                <a:gd name="T29" fmla="*/ 0 h 26"/>
                <a:gd name="T30" fmla="*/ 15 w 44"/>
                <a:gd name="T31" fmla="*/ 1 h 26"/>
                <a:gd name="T32" fmla="*/ 18 w 44"/>
                <a:gd name="T33" fmla="*/ 0 h 26"/>
                <a:gd name="T34" fmla="*/ 21 w 44"/>
                <a:gd name="T35" fmla="*/ 2 h 26"/>
                <a:gd name="T36" fmla="*/ 26 w 44"/>
                <a:gd name="T37" fmla="*/ 3 h 26"/>
                <a:gd name="T38" fmla="*/ 26 w 44"/>
                <a:gd name="T39" fmla="*/ 7 h 26"/>
                <a:gd name="T40" fmla="*/ 30 w 44"/>
                <a:gd name="T41" fmla="*/ 8 h 26"/>
                <a:gd name="T42" fmla="*/ 31 w 44"/>
                <a:gd name="T43" fmla="*/ 6 h 26"/>
                <a:gd name="T44" fmla="*/ 35 w 44"/>
                <a:gd name="T45" fmla="*/ 7 h 26"/>
                <a:gd name="T46" fmla="*/ 36 w 44"/>
                <a:gd name="T47" fmla="*/ 11 h 26"/>
                <a:gd name="T48" fmla="*/ 41 w 44"/>
                <a:gd name="T49" fmla="*/ 11 h 26"/>
                <a:gd name="T50" fmla="*/ 44 w 44"/>
                <a:gd name="T51" fmla="*/ 17 h 26"/>
                <a:gd name="T52" fmla="*/ 42 w 44"/>
                <a:gd name="T53" fmla="*/ 17 h 26"/>
                <a:gd name="T54" fmla="*/ 41 w 44"/>
                <a:gd name="T55" fmla="*/ 18 h 26"/>
                <a:gd name="T56" fmla="*/ 39 w 44"/>
                <a:gd name="T57" fmla="*/ 18 h 26"/>
                <a:gd name="T58" fmla="*/ 38 w 44"/>
                <a:gd name="T59" fmla="*/ 20 h 26"/>
                <a:gd name="T60" fmla="*/ 37 w 44"/>
                <a:gd name="T61" fmla="*/ 22 h 26"/>
                <a:gd name="T62" fmla="*/ 37 w 44"/>
                <a:gd name="T63" fmla="*/ 23 h 26"/>
                <a:gd name="T64" fmla="*/ 35 w 44"/>
                <a:gd name="T65" fmla="*/ 23 h 26"/>
                <a:gd name="T66" fmla="*/ 32 w 44"/>
                <a:gd name="T67" fmla="*/ 23 h 26"/>
                <a:gd name="T68" fmla="*/ 31 w 44"/>
                <a:gd name="T6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 h="26">
                  <a:moveTo>
                    <a:pt x="31" y="25"/>
                  </a:moveTo>
                  <a:lnTo>
                    <a:pt x="29" y="24"/>
                  </a:lnTo>
                  <a:lnTo>
                    <a:pt x="25" y="24"/>
                  </a:lnTo>
                  <a:lnTo>
                    <a:pt x="20" y="20"/>
                  </a:lnTo>
                  <a:lnTo>
                    <a:pt x="18" y="22"/>
                  </a:lnTo>
                  <a:lnTo>
                    <a:pt x="14" y="26"/>
                  </a:lnTo>
                  <a:lnTo>
                    <a:pt x="8" y="23"/>
                  </a:lnTo>
                  <a:lnTo>
                    <a:pt x="4" y="18"/>
                  </a:lnTo>
                  <a:lnTo>
                    <a:pt x="1" y="16"/>
                  </a:lnTo>
                  <a:lnTo>
                    <a:pt x="1" y="12"/>
                  </a:lnTo>
                  <a:lnTo>
                    <a:pt x="0" y="8"/>
                  </a:lnTo>
                  <a:lnTo>
                    <a:pt x="4" y="6"/>
                  </a:lnTo>
                  <a:lnTo>
                    <a:pt x="7" y="3"/>
                  </a:lnTo>
                  <a:lnTo>
                    <a:pt x="12" y="1"/>
                  </a:lnTo>
                  <a:lnTo>
                    <a:pt x="13" y="0"/>
                  </a:lnTo>
                  <a:lnTo>
                    <a:pt x="15" y="1"/>
                  </a:lnTo>
                  <a:lnTo>
                    <a:pt x="18" y="0"/>
                  </a:lnTo>
                  <a:lnTo>
                    <a:pt x="21" y="2"/>
                  </a:lnTo>
                  <a:lnTo>
                    <a:pt x="26" y="3"/>
                  </a:lnTo>
                  <a:lnTo>
                    <a:pt x="26" y="7"/>
                  </a:lnTo>
                  <a:lnTo>
                    <a:pt x="30" y="8"/>
                  </a:lnTo>
                  <a:lnTo>
                    <a:pt x="31" y="6"/>
                  </a:lnTo>
                  <a:lnTo>
                    <a:pt x="35" y="7"/>
                  </a:lnTo>
                  <a:lnTo>
                    <a:pt x="36" y="11"/>
                  </a:lnTo>
                  <a:lnTo>
                    <a:pt x="41" y="11"/>
                  </a:lnTo>
                  <a:lnTo>
                    <a:pt x="44" y="17"/>
                  </a:lnTo>
                  <a:lnTo>
                    <a:pt x="42" y="17"/>
                  </a:lnTo>
                  <a:lnTo>
                    <a:pt x="41" y="18"/>
                  </a:lnTo>
                  <a:lnTo>
                    <a:pt x="39" y="18"/>
                  </a:lnTo>
                  <a:lnTo>
                    <a:pt x="38" y="20"/>
                  </a:lnTo>
                  <a:lnTo>
                    <a:pt x="37" y="22"/>
                  </a:lnTo>
                  <a:lnTo>
                    <a:pt x="37" y="23"/>
                  </a:lnTo>
                  <a:lnTo>
                    <a:pt x="35" y="23"/>
                  </a:lnTo>
                  <a:lnTo>
                    <a:pt x="32" y="23"/>
                  </a:lnTo>
                  <a:lnTo>
                    <a:pt x="31" y="25"/>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52" name="Freeform 43">
              <a:extLst>
                <a:ext uri="{FF2B5EF4-FFF2-40B4-BE49-F238E27FC236}">
                  <a16:creationId xmlns:a16="http://schemas.microsoft.com/office/drawing/2014/main" id="{84D3944C-FF7C-6E4B-A0C2-B4689886A644}"/>
                </a:ext>
              </a:extLst>
            </p:cNvPr>
            <p:cNvSpPr>
              <a:spLocks/>
            </p:cNvSpPr>
            <p:nvPr/>
          </p:nvSpPr>
          <p:spPr bwMode="auto">
            <a:xfrm>
              <a:off x="8011616" y="2961969"/>
              <a:ext cx="110967" cy="163560"/>
            </a:xfrm>
            <a:custGeom>
              <a:avLst/>
              <a:gdLst>
                <a:gd name="T0" fmla="*/ 27 w 61"/>
                <a:gd name="T1" fmla="*/ 0 h 83"/>
                <a:gd name="T2" fmla="*/ 27 w 61"/>
                <a:gd name="T3" fmla="*/ 5 h 83"/>
                <a:gd name="T4" fmla="*/ 34 w 61"/>
                <a:gd name="T5" fmla="*/ 8 h 83"/>
                <a:gd name="T6" fmla="*/ 34 w 61"/>
                <a:gd name="T7" fmla="*/ 11 h 83"/>
                <a:gd name="T8" fmla="*/ 40 w 61"/>
                <a:gd name="T9" fmla="*/ 9 h 83"/>
                <a:gd name="T10" fmla="*/ 44 w 61"/>
                <a:gd name="T11" fmla="*/ 6 h 83"/>
                <a:gd name="T12" fmla="*/ 52 w 61"/>
                <a:gd name="T13" fmla="*/ 11 h 83"/>
                <a:gd name="T14" fmla="*/ 55 w 61"/>
                <a:gd name="T15" fmla="*/ 15 h 83"/>
                <a:gd name="T16" fmla="*/ 57 w 61"/>
                <a:gd name="T17" fmla="*/ 20 h 83"/>
                <a:gd name="T18" fmla="*/ 55 w 61"/>
                <a:gd name="T19" fmla="*/ 23 h 83"/>
                <a:gd name="T20" fmla="*/ 57 w 61"/>
                <a:gd name="T21" fmla="*/ 27 h 83"/>
                <a:gd name="T22" fmla="*/ 58 w 61"/>
                <a:gd name="T23" fmla="*/ 33 h 83"/>
                <a:gd name="T24" fmla="*/ 58 w 61"/>
                <a:gd name="T25" fmla="*/ 37 h 83"/>
                <a:gd name="T26" fmla="*/ 61 w 61"/>
                <a:gd name="T27" fmla="*/ 44 h 83"/>
                <a:gd name="T28" fmla="*/ 58 w 61"/>
                <a:gd name="T29" fmla="*/ 45 h 83"/>
                <a:gd name="T30" fmla="*/ 56 w 61"/>
                <a:gd name="T31" fmla="*/ 44 h 83"/>
                <a:gd name="T32" fmla="*/ 55 w 61"/>
                <a:gd name="T33" fmla="*/ 45 h 83"/>
                <a:gd name="T34" fmla="*/ 50 w 61"/>
                <a:gd name="T35" fmla="*/ 47 h 83"/>
                <a:gd name="T36" fmla="*/ 47 w 61"/>
                <a:gd name="T37" fmla="*/ 50 h 83"/>
                <a:gd name="T38" fmla="*/ 43 w 61"/>
                <a:gd name="T39" fmla="*/ 52 h 83"/>
                <a:gd name="T40" fmla="*/ 44 w 61"/>
                <a:gd name="T41" fmla="*/ 56 h 83"/>
                <a:gd name="T42" fmla="*/ 44 w 61"/>
                <a:gd name="T43" fmla="*/ 60 h 83"/>
                <a:gd name="T44" fmla="*/ 47 w 61"/>
                <a:gd name="T45" fmla="*/ 62 h 83"/>
                <a:gd name="T46" fmla="*/ 51 w 61"/>
                <a:gd name="T47" fmla="*/ 67 h 83"/>
                <a:gd name="T48" fmla="*/ 49 w 61"/>
                <a:gd name="T49" fmla="*/ 72 h 83"/>
                <a:gd name="T50" fmla="*/ 46 w 61"/>
                <a:gd name="T51" fmla="*/ 73 h 83"/>
                <a:gd name="T52" fmla="*/ 47 w 61"/>
                <a:gd name="T53" fmla="*/ 79 h 83"/>
                <a:gd name="T54" fmla="*/ 47 w 61"/>
                <a:gd name="T55" fmla="*/ 81 h 83"/>
                <a:gd name="T56" fmla="*/ 45 w 61"/>
                <a:gd name="T57" fmla="*/ 79 h 83"/>
                <a:gd name="T58" fmla="*/ 41 w 61"/>
                <a:gd name="T59" fmla="*/ 79 h 83"/>
                <a:gd name="T60" fmla="*/ 37 w 61"/>
                <a:gd name="T61" fmla="*/ 80 h 83"/>
                <a:gd name="T62" fmla="*/ 31 w 61"/>
                <a:gd name="T63" fmla="*/ 80 h 83"/>
                <a:gd name="T64" fmla="*/ 31 w 61"/>
                <a:gd name="T65" fmla="*/ 83 h 83"/>
                <a:gd name="T66" fmla="*/ 27 w 61"/>
                <a:gd name="T67" fmla="*/ 80 h 83"/>
                <a:gd name="T68" fmla="*/ 24 w 61"/>
                <a:gd name="T69" fmla="*/ 80 h 83"/>
                <a:gd name="T70" fmla="*/ 17 w 61"/>
                <a:gd name="T71" fmla="*/ 78 h 83"/>
                <a:gd name="T72" fmla="*/ 16 w 61"/>
                <a:gd name="T73" fmla="*/ 79 h 83"/>
                <a:gd name="T74" fmla="*/ 10 w 61"/>
                <a:gd name="T75" fmla="*/ 79 h 83"/>
                <a:gd name="T76" fmla="*/ 11 w 61"/>
                <a:gd name="T77" fmla="*/ 72 h 83"/>
                <a:gd name="T78" fmla="*/ 15 w 61"/>
                <a:gd name="T79" fmla="*/ 66 h 83"/>
                <a:gd name="T80" fmla="*/ 5 w 61"/>
                <a:gd name="T81" fmla="*/ 63 h 83"/>
                <a:gd name="T82" fmla="*/ 2 w 61"/>
                <a:gd name="T83" fmla="*/ 61 h 83"/>
                <a:gd name="T84" fmla="*/ 3 w 61"/>
                <a:gd name="T85" fmla="*/ 56 h 83"/>
                <a:gd name="T86" fmla="*/ 2 w 61"/>
                <a:gd name="T87" fmla="*/ 54 h 83"/>
                <a:gd name="T88" fmla="*/ 2 w 61"/>
                <a:gd name="T89" fmla="*/ 46 h 83"/>
                <a:gd name="T90" fmla="*/ 0 w 61"/>
                <a:gd name="T91" fmla="*/ 35 h 83"/>
                <a:gd name="T92" fmla="*/ 5 w 61"/>
                <a:gd name="T93" fmla="*/ 35 h 83"/>
                <a:gd name="T94" fmla="*/ 6 w 61"/>
                <a:gd name="T95" fmla="*/ 32 h 83"/>
                <a:gd name="T96" fmla="*/ 8 w 61"/>
                <a:gd name="T97" fmla="*/ 21 h 83"/>
                <a:gd name="T98" fmla="*/ 6 w 61"/>
                <a:gd name="T99" fmla="*/ 17 h 83"/>
                <a:gd name="T100" fmla="*/ 8 w 61"/>
                <a:gd name="T101" fmla="*/ 15 h 83"/>
                <a:gd name="T102" fmla="*/ 14 w 61"/>
                <a:gd name="T103" fmla="*/ 15 h 83"/>
                <a:gd name="T104" fmla="*/ 15 w 61"/>
                <a:gd name="T105" fmla="*/ 17 h 83"/>
                <a:gd name="T106" fmla="*/ 20 w 61"/>
                <a:gd name="T107" fmla="*/ 11 h 83"/>
                <a:gd name="T108" fmla="*/ 18 w 61"/>
                <a:gd name="T109" fmla="*/ 8 h 83"/>
                <a:gd name="T110" fmla="*/ 17 w 61"/>
                <a:gd name="T111" fmla="*/ 0 h 83"/>
                <a:gd name="T112" fmla="*/ 22 w 61"/>
                <a:gd name="T113" fmla="*/ 2 h 83"/>
                <a:gd name="T114" fmla="*/ 27 w 61"/>
                <a:gd name="T11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1" h="83">
                  <a:moveTo>
                    <a:pt x="27" y="0"/>
                  </a:moveTo>
                  <a:lnTo>
                    <a:pt x="27" y="5"/>
                  </a:lnTo>
                  <a:lnTo>
                    <a:pt x="34" y="8"/>
                  </a:lnTo>
                  <a:lnTo>
                    <a:pt x="34" y="11"/>
                  </a:lnTo>
                  <a:lnTo>
                    <a:pt x="40" y="9"/>
                  </a:lnTo>
                  <a:lnTo>
                    <a:pt x="44" y="6"/>
                  </a:lnTo>
                  <a:lnTo>
                    <a:pt x="52" y="11"/>
                  </a:lnTo>
                  <a:lnTo>
                    <a:pt x="55" y="15"/>
                  </a:lnTo>
                  <a:lnTo>
                    <a:pt x="57" y="20"/>
                  </a:lnTo>
                  <a:lnTo>
                    <a:pt x="55" y="23"/>
                  </a:lnTo>
                  <a:lnTo>
                    <a:pt x="57" y="27"/>
                  </a:lnTo>
                  <a:lnTo>
                    <a:pt x="58" y="33"/>
                  </a:lnTo>
                  <a:lnTo>
                    <a:pt x="58" y="37"/>
                  </a:lnTo>
                  <a:lnTo>
                    <a:pt x="61" y="44"/>
                  </a:lnTo>
                  <a:lnTo>
                    <a:pt x="58" y="45"/>
                  </a:lnTo>
                  <a:lnTo>
                    <a:pt x="56" y="44"/>
                  </a:lnTo>
                  <a:lnTo>
                    <a:pt x="55" y="45"/>
                  </a:lnTo>
                  <a:lnTo>
                    <a:pt x="50" y="47"/>
                  </a:lnTo>
                  <a:lnTo>
                    <a:pt x="47" y="50"/>
                  </a:lnTo>
                  <a:lnTo>
                    <a:pt x="43" y="52"/>
                  </a:lnTo>
                  <a:lnTo>
                    <a:pt x="44" y="56"/>
                  </a:lnTo>
                  <a:lnTo>
                    <a:pt x="44" y="60"/>
                  </a:lnTo>
                  <a:lnTo>
                    <a:pt x="47" y="62"/>
                  </a:lnTo>
                  <a:lnTo>
                    <a:pt x="51" y="67"/>
                  </a:lnTo>
                  <a:lnTo>
                    <a:pt x="49" y="72"/>
                  </a:lnTo>
                  <a:lnTo>
                    <a:pt x="46" y="73"/>
                  </a:lnTo>
                  <a:lnTo>
                    <a:pt x="47" y="79"/>
                  </a:lnTo>
                  <a:lnTo>
                    <a:pt x="47" y="81"/>
                  </a:lnTo>
                  <a:lnTo>
                    <a:pt x="45" y="79"/>
                  </a:lnTo>
                  <a:lnTo>
                    <a:pt x="41" y="79"/>
                  </a:lnTo>
                  <a:lnTo>
                    <a:pt x="37" y="80"/>
                  </a:lnTo>
                  <a:lnTo>
                    <a:pt x="31" y="80"/>
                  </a:lnTo>
                  <a:lnTo>
                    <a:pt x="31" y="83"/>
                  </a:lnTo>
                  <a:lnTo>
                    <a:pt x="27" y="80"/>
                  </a:lnTo>
                  <a:lnTo>
                    <a:pt x="24" y="80"/>
                  </a:lnTo>
                  <a:lnTo>
                    <a:pt x="17" y="78"/>
                  </a:lnTo>
                  <a:lnTo>
                    <a:pt x="16" y="79"/>
                  </a:lnTo>
                  <a:lnTo>
                    <a:pt x="10" y="79"/>
                  </a:lnTo>
                  <a:lnTo>
                    <a:pt x="11" y="72"/>
                  </a:lnTo>
                  <a:lnTo>
                    <a:pt x="15" y="66"/>
                  </a:lnTo>
                  <a:lnTo>
                    <a:pt x="5" y="63"/>
                  </a:lnTo>
                  <a:lnTo>
                    <a:pt x="2" y="61"/>
                  </a:lnTo>
                  <a:lnTo>
                    <a:pt x="3" y="56"/>
                  </a:lnTo>
                  <a:lnTo>
                    <a:pt x="2" y="54"/>
                  </a:lnTo>
                  <a:lnTo>
                    <a:pt x="2" y="46"/>
                  </a:lnTo>
                  <a:lnTo>
                    <a:pt x="0" y="35"/>
                  </a:lnTo>
                  <a:lnTo>
                    <a:pt x="5" y="35"/>
                  </a:lnTo>
                  <a:lnTo>
                    <a:pt x="6" y="32"/>
                  </a:lnTo>
                  <a:lnTo>
                    <a:pt x="8" y="21"/>
                  </a:lnTo>
                  <a:lnTo>
                    <a:pt x="6" y="17"/>
                  </a:lnTo>
                  <a:lnTo>
                    <a:pt x="8" y="15"/>
                  </a:lnTo>
                  <a:lnTo>
                    <a:pt x="14" y="15"/>
                  </a:lnTo>
                  <a:lnTo>
                    <a:pt x="15" y="17"/>
                  </a:lnTo>
                  <a:lnTo>
                    <a:pt x="20" y="11"/>
                  </a:lnTo>
                  <a:lnTo>
                    <a:pt x="18" y="8"/>
                  </a:lnTo>
                  <a:lnTo>
                    <a:pt x="17" y="0"/>
                  </a:lnTo>
                  <a:lnTo>
                    <a:pt x="22" y="2"/>
                  </a:lnTo>
                  <a:lnTo>
                    <a:pt x="27" y="0"/>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53" name="Freeform 45">
              <a:extLst>
                <a:ext uri="{FF2B5EF4-FFF2-40B4-BE49-F238E27FC236}">
                  <a16:creationId xmlns:a16="http://schemas.microsoft.com/office/drawing/2014/main" id="{C07ED1BD-0532-9D45-B663-947FD3271E16}"/>
                </a:ext>
              </a:extLst>
            </p:cNvPr>
            <p:cNvSpPr>
              <a:spLocks noEditPoints="1"/>
            </p:cNvSpPr>
            <p:nvPr/>
          </p:nvSpPr>
          <p:spPr bwMode="auto">
            <a:xfrm>
              <a:off x="8038904" y="2896940"/>
              <a:ext cx="54574" cy="70941"/>
            </a:xfrm>
            <a:custGeom>
              <a:avLst/>
              <a:gdLst>
                <a:gd name="T0" fmla="*/ 30 w 30"/>
                <a:gd name="T1" fmla="*/ 26 h 36"/>
                <a:gd name="T2" fmla="*/ 26 w 30"/>
                <a:gd name="T3" fmla="*/ 36 h 36"/>
                <a:gd name="T4" fmla="*/ 19 w 30"/>
                <a:gd name="T5" fmla="*/ 29 h 36"/>
                <a:gd name="T6" fmla="*/ 18 w 30"/>
                <a:gd name="T7" fmla="*/ 24 h 36"/>
                <a:gd name="T8" fmla="*/ 29 w 30"/>
                <a:gd name="T9" fmla="*/ 20 h 36"/>
                <a:gd name="T10" fmla="*/ 30 w 30"/>
                <a:gd name="T11" fmla="*/ 26 h 36"/>
                <a:gd name="T12" fmla="*/ 19 w 30"/>
                <a:gd name="T13" fmla="*/ 15 h 36"/>
                <a:gd name="T14" fmla="*/ 17 w 30"/>
                <a:gd name="T15" fmla="*/ 20 h 36"/>
                <a:gd name="T16" fmla="*/ 16 w 30"/>
                <a:gd name="T17" fmla="*/ 19 h 36"/>
                <a:gd name="T18" fmla="*/ 11 w 30"/>
                <a:gd name="T19" fmla="*/ 27 h 36"/>
                <a:gd name="T20" fmla="*/ 12 w 30"/>
                <a:gd name="T21" fmla="*/ 33 h 36"/>
                <a:gd name="T22" fmla="*/ 7 w 30"/>
                <a:gd name="T23" fmla="*/ 35 h 36"/>
                <a:gd name="T24" fmla="*/ 2 w 30"/>
                <a:gd name="T25" fmla="*/ 33 h 36"/>
                <a:gd name="T26" fmla="*/ 0 w 30"/>
                <a:gd name="T27" fmla="*/ 27 h 36"/>
                <a:gd name="T28" fmla="*/ 0 w 30"/>
                <a:gd name="T29" fmla="*/ 15 h 36"/>
                <a:gd name="T30" fmla="*/ 1 w 30"/>
                <a:gd name="T31" fmla="*/ 12 h 36"/>
                <a:gd name="T32" fmla="*/ 2 w 30"/>
                <a:gd name="T33" fmla="*/ 8 h 36"/>
                <a:gd name="T34" fmla="*/ 8 w 30"/>
                <a:gd name="T35" fmla="*/ 7 h 36"/>
                <a:gd name="T36" fmla="*/ 11 w 30"/>
                <a:gd name="T37" fmla="*/ 3 h 36"/>
                <a:gd name="T38" fmla="*/ 17 w 30"/>
                <a:gd name="T39" fmla="*/ 0 h 36"/>
                <a:gd name="T40" fmla="*/ 16 w 30"/>
                <a:gd name="T41" fmla="*/ 7 h 36"/>
                <a:gd name="T42" fmla="*/ 14 w 30"/>
                <a:gd name="T43" fmla="*/ 10 h 36"/>
                <a:gd name="T44" fmla="*/ 16 w 30"/>
                <a:gd name="T45" fmla="*/ 14 h 36"/>
                <a:gd name="T46" fmla="*/ 19 w 30"/>
                <a:gd name="T47" fmla="*/ 1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36">
                  <a:moveTo>
                    <a:pt x="30" y="26"/>
                  </a:moveTo>
                  <a:lnTo>
                    <a:pt x="26" y="36"/>
                  </a:lnTo>
                  <a:lnTo>
                    <a:pt x="19" y="29"/>
                  </a:lnTo>
                  <a:lnTo>
                    <a:pt x="18" y="24"/>
                  </a:lnTo>
                  <a:lnTo>
                    <a:pt x="29" y="20"/>
                  </a:lnTo>
                  <a:lnTo>
                    <a:pt x="30" y="26"/>
                  </a:lnTo>
                  <a:close/>
                  <a:moveTo>
                    <a:pt x="19" y="15"/>
                  </a:moveTo>
                  <a:lnTo>
                    <a:pt x="17" y="20"/>
                  </a:lnTo>
                  <a:lnTo>
                    <a:pt x="16" y="19"/>
                  </a:lnTo>
                  <a:lnTo>
                    <a:pt x="11" y="27"/>
                  </a:lnTo>
                  <a:lnTo>
                    <a:pt x="12" y="33"/>
                  </a:lnTo>
                  <a:lnTo>
                    <a:pt x="7" y="35"/>
                  </a:lnTo>
                  <a:lnTo>
                    <a:pt x="2" y="33"/>
                  </a:lnTo>
                  <a:lnTo>
                    <a:pt x="0" y="27"/>
                  </a:lnTo>
                  <a:lnTo>
                    <a:pt x="0" y="15"/>
                  </a:lnTo>
                  <a:lnTo>
                    <a:pt x="1" y="12"/>
                  </a:lnTo>
                  <a:lnTo>
                    <a:pt x="2" y="8"/>
                  </a:lnTo>
                  <a:lnTo>
                    <a:pt x="8" y="7"/>
                  </a:lnTo>
                  <a:lnTo>
                    <a:pt x="11" y="3"/>
                  </a:lnTo>
                  <a:lnTo>
                    <a:pt x="17" y="0"/>
                  </a:lnTo>
                  <a:lnTo>
                    <a:pt x="16" y="7"/>
                  </a:lnTo>
                  <a:lnTo>
                    <a:pt x="14" y="10"/>
                  </a:lnTo>
                  <a:lnTo>
                    <a:pt x="16" y="14"/>
                  </a:lnTo>
                  <a:lnTo>
                    <a:pt x="19" y="15"/>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54" name="Freeform 49">
              <a:extLst>
                <a:ext uri="{FF2B5EF4-FFF2-40B4-BE49-F238E27FC236}">
                  <a16:creationId xmlns:a16="http://schemas.microsoft.com/office/drawing/2014/main" id="{3EFE90EC-F4A6-FC43-BF60-456D0DFDA8FD}"/>
                </a:ext>
              </a:extLst>
            </p:cNvPr>
            <p:cNvSpPr>
              <a:spLocks/>
            </p:cNvSpPr>
            <p:nvPr/>
          </p:nvSpPr>
          <p:spPr bwMode="auto">
            <a:xfrm>
              <a:off x="8224454" y="2847675"/>
              <a:ext cx="58212" cy="55177"/>
            </a:xfrm>
            <a:custGeom>
              <a:avLst/>
              <a:gdLst>
                <a:gd name="T0" fmla="*/ 6 w 32"/>
                <a:gd name="T1" fmla="*/ 25 h 28"/>
                <a:gd name="T2" fmla="*/ 8 w 32"/>
                <a:gd name="T3" fmla="*/ 17 h 28"/>
                <a:gd name="T4" fmla="*/ 5 w 32"/>
                <a:gd name="T5" fmla="*/ 18 h 28"/>
                <a:gd name="T6" fmla="*/ 0 w 32"/>
                <a:gd name="T7" fmla="*/ 14 h 28"/>
                <a:gd name="T8" fmla="*/ 0 w 32"/>
                <a:gd name="T9" fmla="*/ 6 h 28"/>
                <a:gd name="T10" fmla="*/ 9 w 32"/>
                <a:gd name="T11" fmla="*/ 3 h 28"/>
                <a:gd name="T12" fmla="*/ 17 w 32"/>
                <a:gd name="T13" fmla="*/ 0 h 28"/>
                <a:gd name="T14" fmla="*/ 25 w 32"/>
                <a:gd name="T15" fmla="*/ 3 h 28"/>
                <a:gd name="T16" fmla="*/ 31 w 32"/>
                <a:gd name="T17" fmla="*/ 3 h 28"/>
                <a:gd name="T18" fmla="*/ 32 w 32"/>
                <a:gd name="T19" fmla="*/ 5 h 28"/>
                <a:gd name="T20" fmla="*/ 27 w 32"/>
                <a:gd name="T21" fmla="*/ 12 h 28"/>
                <a:gd name="T22" fmla="*/ 29 w 32"/>
                <a:gd name="T23" fmla="*/ 25 h 28"/>
                <a:gd name="T24" fmla="*/ 26 w 32"/>
                <a:gd name="T25" fmla="*/ 28 h 28"/>
                <a:gd name="T26" fmla="*/ 21 w 32"/>
                <a:gd name="T27" fmla="*/ 28 h 28"/>
                <a:gd name="T28" fmla="*/ 15 w 32"/>
                <a:gd name="T29" fmla="*/ 23 h 28"/>
                <a:gd name="T30" fmla="*/ 13 w 32"/>
                <a:gd name="T31" fmla="*/ 22 h 28"/>
                <a:gd name="T32" fmla="*/ 6 w 32"/>
                <a:gd name="T33"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28">
                  <a:moveTo>
                    <a:pt x="6" y="25"/>
                  </a:moveTo>
                  <a:lnTo>
                    <a:pt x="8" y="17"/>
                  </a:lnTo>
                  <a:lnTo>
                    <a:pt x="5" y="18"/>
                  </a:lnTo>
                  <a:lnTo>
                    <a:pt x="0" y="14"/>
                  </a:lnTo>
                  <a:lnTo>
                    <a:pt x="0" y="6"/>
                  </a:lnTo>
                  <a:lnTo>
                    <a:pt x="9" y="3"/>
                  </a:lnTo>
                  <a:lnTo>
                    <a:pt x="17" y="0"/>
                  </a:lnTo>
                  <a:lnTo>
                    <a:pt x="25" y="3"/>
                  </a:lnTo>
                  <a:lnTo>
                    <a:pt x="31" y="3"/>
                  </a:lnTo>
                  <a:lnTo>
                    <a:pt x="32" y="5"/>
                  </a:lnTo>
                  <a:lnTo>
                    <a:pt x="27" y="12"/>
                  </a:lnTo>
                  <a:lnTo>
                    <a:pt x="29" y="25"/>
                  </a:lnTo>
                  <a:lnTo>
                    <a:pt x="26" y="28"/>
                  </a:lnTo>
                  <a:lnTo>
                    <a:pt x="21" y="28"/>
                  </a:lnTo>
                  <a:lnTo>
                    <a:pt x="15" y="23"/>
                  </a:lnTo>
                  <a:lnTo>
                    <a:pt x="13" y="22"/>
                  </a:lnTo>
                  <a:lnTo>
                    <a:pt x="6" y="25"/>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55" name="Freeform 55">
              <a:extLst>
                <a:ext uri="{FF2B5EF4-FFF2-40B4-BE49-F238E27FC236}">
                  <a16:creationId xmlns:a16="http://schemas.microsoft.com/office/drawing/2014/main" id="{62D495E9-DB43-1949-AF7D-CEB0AD5EACB9}"/>
                </a:ext>
              </a:extLst>
            </p:cNvPr>
            <p:cNvSpPr>
              <a:spLocks/>
            </p:cNvSpPr>
            <p:nvPr/>
          </p:nvSpPr>
          <p:spPr bwMode="auto">
            <a:xfrm>
              <a:off x="8191710" y="2514645"/>
              <a:ext cx="132797" cy="329089"/>
            </a:xfrm>
            <a:custGeom>
              <a:avLst/>
              <a:gdLst>
                <a:gd name="T0" fmla="*/ 53 w 73"/>
                <a:gd name="T1" fmla="*/ 22 h 167"/>
                <a:gd name="T2" fmla="*/ 52 w 73"/>
                <a:gd name="T3" fmla="*/ 35 h 167"/>
                <a:gd name="T4" fmla="*/ 62 w 73"/>
                <a:gd name="T5" fmla="*/ 47 h 167"/>
                <a:gd name="T6" fmla="*/ 56 w 73"/>
                <a:gd name="T7" fmla="*/ 59 h 167"/>
                <a:gd name="T8" fmla="*/ 64 w 73"/>
                <a:gd name="T9" fmla="*/ 79 h 167"/>
                <a:gd name="T10" fmla="*/ 60 w 73"/>
                <a:gd name="T11" fmla="*/ 93 h 167"/>
                <a:gd name="T12" fmla="*/ 66 w 73"/>
                <a:gd name="T13" fmla="*/ 104 h 167"/>
                <a:gd name="T14" fmla="*/ 63 w 73"/>
                <a:gd name="T15" fmla="*/ 114 h 167"/>
                <a:gd name="T16" fmla="*/ 73 w 73"/>
                <a:gd name="T17" fmla="*/ 125 h 167"/>
                <a:gd name="T18" fmla="*/ 70 w 73"/>
                <a:gd name="T19" fmla="*/ 132 h 167"/>
                <a:gd name="T20" fmla="*/ 64 w 73"/>
                <a:gd name="T21" fmla="*/ 140 h 167"/>
                <a:gd name="T22" fmla="*/ 50 w 73"/>
                <a:gd name="T23" fmla="*/ 157 h 167"/>
                <a:gd name="T24" fmla="*/ 38 w 73"/>
                <a:gd name="T25" fmla="*/ 158 h 167"/>
                <a:gd name="T26" fmla="*/ 26 w 73"/>
                <a:gd name="T27" fmla="*/ 163 h 167"/>
                <a:gd name="T28" fmla="*/ 15 w 73"/>
                <a:gd name="T29" fmla="*/ 167 h 167"/>
                <a:gd name="T30" fmla="*/ 11 w 73"/>
                <a:gd name="T31" fmla="*/ 160 h 167"/>
                <a:gd name="T32" fmla="*/ 4 w 73"/>
                <a:gd name="T33" fmla="*/ 155 h 167"/>
                <a:gd name="T34" fmla="*/ 6 w 73"/>
                <a:gd name="T35" fmla="*/ 142 h 167"/>
                <a:gd name="T36" fmla="*/ 3 w 73"/>
                <a:gd name="T37" fmla="*/ 128 h 167"/>
                <a:gd name="T38" fmla="*/ 6 w 73"/>
                <a:gd name="T39" fmla="*/ 120 h 167"/>
                <a:gd name="T40" fmla="*/ 12 w 73"/>
                <a:gd name="T41" fmla="*/ 110 h 167"/>
                <a:gd name="T42" fmla="*/ 27 w 73"/>
                <a:gd name="T43" fmla="*/ 93 h 167"/>
                <a:gd name="T44" fmla="*/ 32 w 73"/>
                <a:gd name="T45" fmla="*/ 90 h 167"/>
                <a:gd name="T46" fmla="*/ 31 w 73"/>
                <a:gd name="T47" fmla="*/ 84 h 167"/>
                <a:gd name="T48" fmla="*/ 22 w 73"/>
                <a:gd name="T49" fmla="*/ 75 h 167"/>
                <a:gd name="T50" fmla="*/ 20 w 73"/>
                <a:gd name="T51" fmla="*/ 69 h 167"/>
                <a:gd name="T52" fmla="*/ 20 w 73"/>
                <a:gd name="T53" fmla="*/ 42 h 167"/>
                <a:gd name="T54" fmla="*/ 9 w 73"/>
                <a:gd name="T55" fmla="*/ 30 h 167"/>
                <a:gd name="T56" fmla="*/ 0 w 73"/>
                <a:gd name="T57" fmla="*/ 21 h 167"/>
                <a:gd name="T58" fmla="*/ 4 w 73"/>
                <a:gd name="T59" fmla="*/ 16 h 167"/>
                <a:gd name="T60" fmla="*/ 11 w 73"/>
                <a:gd name="T61" fmla="*/ 26 h 167"/>
                <a:gd name="T62" fmla="*/ 20 w 73"/>
                <a:gd name="T63" fmla="*/ 26 h 167"/>
                <a:gd name="T64" fmla="*/ 27 w 73"/>
                <a:gd name="T65" fmla="*/ 29 h 167"/>
                <a:gd name="T66" fmla="*/ 34 w 73"/>
                <a:gd name="T67" fmla="*/ 22 h 167"/>
                <a:gd name="T68" fmla="*/ 37 w 73"/>
                <a:gd name="T69" fmla="*/ 7 h 167"/>
                <a:gd name="T70" fmla="*/ 47 w 73"/>
                <a:gd name="T71" fmla="*/ 0 h 167"/>
                <a:gd name="T72" fmla="*/ 56 w 73"/>
                <a:gd name="T73" fmla="*/ 9 h 167"/>
                <a:gd name="T74" fmla="*/ 53 w 73"/>
                <a:gd name="T75" fmla="*/ 2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167">
                  <a:moveTo>
                    <a:pt x="53" y="22"/>
                  </a:moveTo>
                  <a:lnTo>
                    <a:pt x="52" y="35"/>
                  </a:lnTo>
                  <a:lnTo>
                    <a:pt x="62" y="47"/>
                  </a:lnTo>
                  <a:lnTo>
                    <a:pt x="56" y="59"/>
                  </a:lnTo>
                  <a:lnTo>
                    <a:pt x="64" y="79"/>
                  </a:lnTo>
                  <a:lnTo>
                    <a:pt x="60" y="93"/>
                  </a:lnTo>
                  <a:lnTo>
                    <a:pt x="66" y="104"/>
                  </a:lnTo>
                  <a:lnTo>
                    <a:pt x="63" y="114"/>
                  </a:lnTo>
                  <a:lnTo>
                    <a:pt x="73" y="125"/>
                  </a:lnTo>
                  <a:lnTo>
                    <a:pt x="70" y="132"/>
                  </a:lnTo>
                  <a:lnTo>
                    <a:pt x="64" y="140"/>
                  </a:lnTo>
                  <a:lnTo>
                    <a:pt x="50" y="157"/>
                  </a:lnTo>
                  <a:lnTo>
                    <a:pt x="38" y="158"/>
                  </a:lnTo>
                  <a:lnTo>
                    <a:pt x="26" y="163"/>
                  </a:lnTo>
                  <a:lnTo>
                    <a:pt x="15" y="167"/>
                  </a:lnTo>
                  <a:lnTo>
                    <a:pt x="11" y="160"/>
                  </a:lnTo>
                  <a:lnTo>
                    <a:pt x="4" y="155"/>
                  </a:lnTo>
                  <a:lnTo>
                    <a:pt x="6" y="142"/>
                  </a:lnTo>
                  <a:lnTo>
                    <a:pt x="3" y="128"/>
                  </a:lnTo>
                  <a:lnTo>
                    <a:pt x="6" y="120"/>
                  </a:lnTo>
                  <a:lnTo>
                    <a:pt x="12" y="110"/>
                  </a:lnTo>
                  <a:lnTo>
                    <a:pt x="27" y="93"/>
                  </a:lnTo>
                  <a:lnTo>
                    <a:pt x="32" y="90"/>
                  </a:lnTo>
                  <a:lnTo>
                    <a:pt x="31" y="84"/>
                  </a:lnTo>
                  <a:lnTo>
                    <a:pt x="22" y="75"/>
                  </a:lnTo>
                  <a:lnTo>
                    <a:pt x="20" y="69"/>
                  </a:lnTo>
                  <a:lnTo>
                    <a:pt x="20" y="42"/>
                  </a:lnTo>
                  <a:lnTo>
                    <a:pt x="9" y="30"/>
                  </a:lnTo>
                  <a:lnTo>
                    <a:pt x="0" y="21"/>
                  </a:lnTo>
                  <a:lnTo>
                    <a:pt x="4" y="16"/>
                  </a:lnTo>
                  <a:lnTo>
                    <a:pt x="11" y="26"/>
                  </a:lnTo>
                  <a:lnTo>
                    <a:pt x="20" y="26"/>
                  </a:lnTo>
                  <a:lnTo>
                    <a:pt x="27" y="29"/>
                  </a:lnTo>
                  <a:lnTo>
                    <a:pt x="34" y="22"/>
                  </a:lnTo>
                  <a:lnTo>
                    <a:pt x="37" y="7"/>
                  </a:lnTo>
                  <a:lnTo>
                    <a:pt x="47" y="0"/>
                  </a:lnTo>
                  <a:lnTo>
                    <a:pt x="56" y="9"/>
                  </a:lnTo>
                  <a:lnTo>
                    <a:pt x="53" y="22"/>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56" name="Freeform 57">
              <a:extLst>
                <a:ext uri="{FF2B5EF4-FFF2-40B4-BE49-F238E27FC236}">
                  <a16:creationId xmlns:a16="http://schemas.microsoft.com/office/drawing/2014/main" id="{FCAFA69D-78DC-074E-88F0-0D8B78E46520}"/>
                </a:ext>
              </a:extLst>
            </p:cNvPr>
            <p:cNvSpPr>
              <a:spLocks noEditPoints="1"/>
            </p:cNvSpPr>
            <p:nvPr/>
          </p:nvSpPr>
          <p:spPr bwMode="auto">
            <a:xfrm>
              <a:off x="7882459" y="3046705"/>
              <a:ext cx="172817" cy="187207"/>
            </a:xfrm>
            <a:custGeom>
              <a:avLst/>
              <a:gdLst>
                <a:gd name="T0" fmla="*/ 95 w 95"/>
                <a:gd name="T1" fmla="*/ 88 h 95"/>
                <a:gd name="T2" fmla="*/ 93 w 95"/>
                <a:gd name="T3" fmla="*/ 95 h 95"/>
                <a:gd name="T4" fmla="*/ 91 w 95"/>
                <a:gd name="T5" fmla="*/ 93 h 95"/>
                <a:gd name="T6" fmla="*/ 88 w 95"/>
                <a:gd name="T7" fmla="*/ 87 h 95"/>
                <a:gd name="T8" fmla="*/ 91 w 95"/>
                <a:gd name="T9" fmla="*/ 83 h 95"/>
                <a:gd name="T10" fmla="*/ 94 w 95"/>
                <a:gd name="T11" fmla="*/ 81 h 95"/>
                <a:gd name="T12" fmla="*/ 95 w 95"/>
                <a:gd name="T13" fmla="*/ 88 h 95"/>
                <a:gd name="T14" fmla="*/ 56 w 95"/>
                <a:gd name="T15" fmla="*/ 8 h 95"/>
                <a:gd name="T16" fmla="*/ 60 w 95"/>
                <a:gd name="T17" fmla="*/ 13 h 95"/>
                <a:gd name="T18" fmla="*/ 64 w 95"/>
                <a:gd name="T19" fmla="*/ 12 h 95"/>
                <a:gd name="T20" fmla="*/ 69 w 95"/>
                <a:gd name="T21" fmla="*/ 17 h 95"/>
                <a:gd name="T22" fmla="*/ 71 w 95"/>
                <a:gd name="T23" fmla="*/ 18 h 95"/>
                <a:gd name="T24" fmla="*/ 73 w 95"/>
                <a:gd name="T25" fmla="*/ 18 h 95"/>
                <a:gd name="T26" fmla="*/ 76 w 95"/>
                <a:gd name="T27" fmla="*/ 20 h 95"/>
                <a:gd name="T28" fmla="*/ 86 w 95"/>
                <a:gd name="T29" fmla="*/ 23 h 95"/>
                <a:gd name="T30" fmla="*/ 82 w 95"/>
                <a:gd name="T31" fmla="*/ 29 h 95"/>
                <a:gd name="T32" fmla="*/ 81 w 95"/>
                <a:gd name="T33" fmla="*/ 36 h 95"/>
                <a:gd name="T34" fmla="*/ 80 w 95"/>
                <a:gd name="T35" fmla="*/ 38 h 95"/>
                <a:gd name="T36" fmla="*/ 76 w 95"/>
                <a:gd name="T37" fmla="*/ 37 h 95"/>
                <a:gd name="T38" fmla="*/ 77 w 95"/>
                <a:gd name="T39" fmla="*/ 40 h 95"/>
                <a:gd name="T40" fmla="*/ 71 w 95"/>
                <a:gd name="T41" fmla="*/ 46 h 95"/>
                <a:gd name="T42" fmla="*/ 71 w 95"/>
                <a:gd name="T43" fmla="*/ 49 h 95"/>
                <a:gd name="T44" fmla="*/ 75 w 95"/>
                <a:gd name="T45" fmla="*/ 48 h 95"/>
                <a:gd name="T46" fmla="*/ 77 w 95"/>
                <a:gd name="T47" fmla="*/ 52 h 95"/>
                <a:gd name="T48" fmla="*/ 77 w 95"/>
                <a:gd name="T49" fmla="*/ 55 h 95"/>
                <a:gd name="T50" fmla="*/ 79 w 95"/>
                <a:gd name="T51" fmla="*/ 59 h 95"/>
                <a:gd name="T52" fmla="*/ 76 w 95"/>
                <a:gd name="T53" fmla="*/ 61 h 95"/>
                <a:gd name="T54" fmla="*/ 79 w 95"/>
                <a:gd name="T55" fmla="*/ 69 h 95"/>
                <a:gd name="T56" fmla="*/ 82 w 95"/>
                <a:gd name="T57" fmla="*/ 70 h 95"/>
                <a:gd name="T58" fmla="*/ 81 w 95"/>
                <a:gd name="T59" fmla="*/ 73 h 95"/>
                <a:gd name="T60" fmla="*/ 75 w 95"/>
                <a:gd name="T61" fmla="*/ 79 h 95"/>
                <a:gd name="T62" fmla="*/ 62 w 95"/>
                <a:gd name="T63" fmla="*/ 77 h 95"/>
                <a:gd name="T64" fmla="*/ 52 w 95"/>
                <a:gd name="T65" fmla="*/ 79 h 95"/>
                <a:gd name="T66" fmla="*/ 52 w 95"/>
                <a:gd name="T67" fmla="*/ 85 h 95"/>
                <a:gd name="T68" fmla="*/ 44 w 95"/>
                <a:gd name="T69" fmla="*/ 87 h 95"/>
                <a:gd name="T70" fmla="*/ 36 w 95"/>
                <a:gd name="T71" fmla="*/ 82 h 95"/>
                <a:gd name="T72" fmla="*/ 34 w 95"/>
                <a:gd name="T73" fmla="*/ 84 h 95"/>
                <a:gd name="T74" fmla="*/ 22 w 95"/>
                <a:gd name="T75" fmla="*/ 79 h 95"/>
                <a:gd name="T76" fmla="*/ 18 w 95"/>
                <a:gd name="T77" fmla="*/ 76 h 95"/>
                <a:gd name="T78" fmla="*/ 22 w 95"/>
                <a:gd name="T79" fmla="*/ 71 h 95"/>
                <a:gd name="T80" fmla="*/ 23 w 95"/>
                <a:gd name="T81" fmla="*/ 52 h 95"/>
                <a:gd name="T82" fmla="*/ 17 w 95"/>
                <a:gd name="T83" fmla="*/ 42 h 95"/>
                <a:gd name="T84" fmla="*/ 11 w 95"/>
                <a:gd name="T85" fmla="*/ 37 h 95"/>
                <a:gd name="T86" fmla="*/ 1 w 95"/>
                <a:gd name="T87" fmla="*/ 32 h 95"/>
                <a:gd name="T88" fmla="*/ 0 w 95"/>
                <a:gd name="T89" fmla="*/ 25 h 95"/>
                <a:gd name="T90" fmla="*/ 10 w 95"/>
                <a:gd name="T91" fmla="*/ 24 h 95"/>
                <a:gd name="T92" fmla="*/ 21 w 95"/>
                <a:gd name="T93" fmla="*/ 26 h 95"/>
                <a:gd name="T94" fmla="*/ 18 w 95"/>
                <a:gd name="T95" fmla="*/ 14 h 95"/>
                <a:gd name="T96" fmla="*/ 24 w 95"/>
                <a:gd name="T97" fmla="*/ 19 h 95"/>
                <a:gd name="T98" fmla="*/ 40 w 95"/>
                <a:gd name="T99" fmla="*/ 11 h 95"/>
                <a:gd name="T100" fmla="*/ 42 w 95"/>
                <a:gd name="T101" fmla="*/ 2 h 95"/>
                <a:gd name="T102" fmla="*/ 48 w 95"/>
                <a:gd name="T103" fmla="*/ 0 h 95"/>
                <a:gd name="T104" fmla="*/ 50 w 95"/>
                <a:gd name="T105" fmla="*/ 3 h 95"/>
                <a:gd name="T106" fmla="*/ 52 w 95"/>
                <a:gd name="T107" fmla="*/ 3 h 95"/>
                <a:gd name="T108" fmla="*/ 56 w 95"/>
                <a:gd name="T109" fmla="*/ 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5" h="95">
                  <a:moveTo>
                    <a:pt x="95" y="88"/>
                  </a:moveTo>
                  <a:lnTo>
                    <a:pt x="93" y="95"/>
                  </a:lnTo>
                  <a:lnTo>
                    <a:pt x="91" y="93"/>
                  </a:lnTo>
                  <a:lnTo>
                    <a:pt x="88" y="87"/>
                  </a:lnTo>
                  <a:lnTo>
                    <a:pt x="91" y="83"/>
                  </a:lnTo>
                  <a:lnTo>
                    <a:pt x="94" y="81"/>
                  </a:lnTo>
                  <a:lnTo>
                    <a:pt x="95" y="88"/>
                  </a:lnTo>
                  <a:close/>
                  <a:moveTo>
                    <a:pt x="56" y="8"/>
                  </a:moveTo>
                  <a:lnTo>
                    <a:pt x="60" y="13"/>
                  </a:lnTo>
                  <a:lnTo>
                    <a:pt x="64" y="12"/>
                  </a:lnTo>
                  <a:lnTo>
                    <a:pt x="69" y="17"/>
                  </a:lnTo>
                  <a:lnTo>
                    <a:pt x="71" y="18"/>
                  </a:lnTo>
                  <a:lnTo>
                    <a:pt x="73" y="18"/>
                  </a:lnTo>
                  <a:lnTo>
                    <a:pt x="76" y="20"/>
                  </a:lnTo>
                  <a:lnTo>
                    <a:pt x="86" y="23"/>
                  </a:lnTo>
                  <a:lnTo>
                    <a:pt x="82" y="29"/>
                  </a:lnTo>
                  <a:lnTo>
                    <a:pt x="81" y="36"/>
                  </a:lnTo>
                  <a:lnTo>
                    <a:pt x="80" y="38"/>
                  </a:lnTo>
                  <a:lnTo>
                    <a:pt x="76" y="37"/>
                  </a:lnTo>
                  <a:lnTo>
                    <a:pt x="77" y="40"/>
                  </a:lnTo>
                  <a:lnTo>
                    <a:pt x="71" y="46"/>
                  </a:lnTo>
                  <a:lnTo>
                    <a:pt x="71" y="49"/>
                  </a:lnTo>
                  <a:lnTo>
                    <a:pt x="75" y="48"/>
                  </a:lnTo>
                  <a:lnTo>
                    <a:pt x="77" y="52"/>
                  </a:lnTo>
                  <a:lnTo>
                    <a:pt x="77" y="55"/>
                  </a:lnTo>
                  <a:lnTo>
                    <a:pt x="79" y="59"/>
                  </a:lnTo>
                  <a:lnTo>
                    <a:pt x="76" y="61"/>
                  </a:lnTo>
                  <a:lnTo>
                    <a:pt x="79" y="69"/>
                  </a:lnTo>
                  <a:lnTo>
                    <a:pt x="82" y="70"/>
                  </a:lnTo>
                  <a:lnTo>
                    <a:pt x="81" y="73"/>
                  </a:lnTo>
                  <a:lnTo>
                    <a:pt x="75" y="79"/>
                  </a:lnTo>
                  <a:lnTo>
                    <a:pt x="62" y="77"/>
                  </a:lnTo>
                  <a:lnTo>
                    <a:pt x="52" y="79"/>
                  </a:lnTo>
                  <a:lnTo>
                    <a:pt x="52" y="85"/>
                  </a:lnTo>
                  <a:lnTo>
                    <a:pt x="44" y="87"/>
                  </a:lnTo>
                  <a:lnTo>
                    <a:pt x="36" y="82"/>
                  </a:lnTo>
                  <a:lnTo>
                    <a:pt x="34" y="84"/>
                  </a:lnTo>
                  <a:lnTo>
                    <a:pt x="22" y="79"/>
                  </a:lnTo>
                  <a:lnTo>
                    <a:pt x="18" y="76"/>
                  </a:lnTo>
                  <a:lnTo>
                    <a:pt x="22" y="71"/>
                  </a:lnTo>
                  <a:lnTo>
                    <a:pt x="23" y="52"/>
                  </a:lnTo>
                  <a:lnTo>
                    <a:pt x="17" y="42"/>
                  </a:lnTo>
                  <a:lnTo>
                    <a:pt x="11" y="37"/>
                  </a:lnTo>
                  <a:lnTo>
                    <a:pt x="1" y="32"/>
                  </a:lnTo>
                  <a:lnTo>
                    <a:pt x="0" y="25"/>
                  </a:lnTo>
                  <a:lnTo>
                    <a:pt x="10" y="24"/>
                  </a:lnTo>
                  <a:lnTo>
                    <a:pt x="21" y="26"/>
                  </a:lnTo>
                  <a:lnTo>
                    <a:pt x="18" y="14"/>
                  </a:lnTo>
                  <a:lnTo>
                    <a:pt x="24" y="19"/>
                  </a:lnTo>
                  <a:lnTo>
                    <a:pt x="40" y="11"/>
                  </a:lnTo>
                  <a:lnTo>
                    <a:pt x="42" y="2"/>
                  </a:lnTo>
                  <a:lnTo>
                    <a:pt x="48" y="0"/>
                  </a:lnTo>
                  <a:lnTo>
                    <a:pt x="50" y="3"/>
                  </a:lnTo>
                  <a:lnTo>
                    <a:pt x="52" y="3"/>
                  </a:lnTo>
                  <a:lnTo>
                    <a:pt x="56" y="8"/>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57" name="Freeform 59">
              <a:extLst>
                <a:ext uri="{FF2B5EF4-FFF2-40B4-BE49-F238E27FC236}">
                  <a16:creationId xmlns:a16="http://schemas.microsoft.com/office/drawing/2014/main" id="{B8B8CF62-CA3D-8A47-B01D-5CA006822351}"/>
                </a:ext>
              </a:extLst>
            </p:cNvPr>
            <p:cNvSpPr>
              <a:spLocks noEditPoints="1"/>
            </p:cNvSpPr>
            <p:nvPr/>
          </p:nvSpPr>
          <p:spPr bwMode="auto">
            <a:xfrm>
              <a:off x="7847895" y="2875263"/>
              <a:ext cx="110967" cy="197059"/>
            </a:xfrm>
            <a:custGeom>
              <a:avLst/>
              <a:gdLst>
                <a:gd name="T0" fmla="*/ 13 w 61"/>
                <a:gd name="T1" fmla="*/ 49 h 100"/>
                <a:gd name="T2" fmla="*/ 9 w 61"/>
                <a:gd name="T3" fmla="*/ 56 h 100"/>
                <a:gd name="T4" fmla="*/ 3 w 61"/>
                <a:gd name="T5" fmla="*/ 55 h 100"/>
                <a:gd name="T6" fmla="*/ 0 w 61"/>
                <a:gd name="T7" fmla="*/ 55 h 100"/>
                <a:gd name="T8" fmla="*/ 1 w 61"/>
                <a:gd name="T9" fmla="*/ 49 h 100"/>
                <a:gd name="T10" fmla="*/ 0 w 61"/>
                <a:gd name="T11" fmla="*/ 42 h 100"/>
                <a:gd name="T12" fmla="*/ 6 w 61"/>
                <a:gd name="T13" fmla="*/ 42 h 100"/>
                <a:gd name="T14" fmla="*/ 13 w 61"/>
                <a:gd name="T15" fmla="*/ 49 h 100"/>
                <a:gd name="T16" fmla="*/ 30 w 61"/>
                <a:gd name="T17" fmla="*/ 0 h 100"/>
                <a:gd name="T18" fmla="*/ 23 w 61"/>
                <a:gd name="T19" fmla="*/ 13 h 100"/>
                <a:gd name="T20" fmla="*/ 30 w 61"/>
                <a:gd name="T21" fmla="*/ 12 h 100"/>
                <a:gd name="T22" fmla="*/ 37 w 61"/>
                <a:gd name="T23" fmla="*/ 12 h 100"/>
                <a:gd name="T24" fmla="*/ 36 w 61"/>
                <a:gd name="T25" fmla="*/ 21 h 100"/>
                <a:gd name="T26" fmla="*/ 30 w 61"/>
                <a:gd name="T27" fmla="*/ 32 h 100"/>
                <a:gd name="T28" fmla="*/ 36 w 61"/>
                <a:gd name="T29" fmla="*/ 33 h 100"/>
                <a:gd name="T30" fmla="*/ 37 w 61"/>
                <a:gd name="T31" fmla="*/ 35 h 100"/>
                <a:gd name="T32" fmla="*/ 43 w 61"/>
                <a:gd name="T33" fmla="*/ 48 h 100"/>
                <a:gd name="T34" fmla="*/ 48 w 61"/>
                <a:gd name="T35" fmla="*/ 50 h 100"/>
                <a:gd name="T36" fmla="*/ 52 w 61"/>
                <a:gd name="T37" fmla="*/ 64 h 100"/>
                <a:gd name="T38" fmla="*/ 54 w 61"/>
                <a:gd name="T39" fmla="*/ 67 h 100"/>
                <a:gd name="T40" fmla="*/ 61 w 61"/>
                <a:gd name="T41" fmla="*/ 70 h 100"/>
                <a:gd name="T42" fmla="*/ 61 w 61"/>
                <a:gd name="T43" fmla="*/ 77 h 100"/>
                <a:gd name="T44" fmla="*/ 58 w 61"/>
                <a:gd name="T45" fmla="*/ 79 h 100"/>
                <a:gd name="T46" fmla="*/ 60 w 61"/>
                <a:gd name="T47" fmla="*/ 85 h 100"/>
                <a:gd name="T48" fmla="*/ 54 w 61"/>
                <a:gd name="T49" fmla="*/ 91 h 100"/>
                <a:gd name="T50" fmla="*/ 46 w 61"/>
                <a:gd name="T51" fmla="*/ 91 h 100"/>
                <a:gd name="T52" fmla="*/ 34 w 61"/>
                <a:gd name="T53" fmla="*/ 94 h 100"/>
                <a:gd name="T54" fmla="*/ 31 w 61"/>
                <a:gd name="T55" fmla="*/ 91 h 100"/>
                <a:gd name="T56" fmla="*/ 26 w 61"/>
                <a:gd name="T57" fmla="*/ 96 h 100"/>
                <a:gd name="T58" fmla="*/ 20 w 61"/>
                <a:gd name="T59" fmla="*/ 95 h 100"/>
                <a:gd name="T60" fmla="*/ 15 w 61"/>
                <a:gd name="T61" fmla="*/ 100 h 100"/>
                <a:gd name="T62" fmla="*/ 12 w 61"/>
                <a:gd name="T63" fmla="*/ 98 h 100"/>
                <a:gd name="T64" fmla="*/ 21 w 61"/>
                <a:gd name="T65" fmla="*/ 87 h 100"/>
                <a:gd name="T66" fmla="*/ 28 w 61"/>
                <a:gd name="T67" fmla="*/ 84 h 100"/>
                <a:gd name="T68" fmla="*/ 28 w 61"/>
                <a:gd name="T69" fmla="*/ 84 h 100"/>
                <a:gd name="T70" fmla="*/ 17 w 61"/>
                <a:gd name="T71" fmla="*/ 82 h 100"/>
                <a:gd name="T72" fmla="*/ 15 w 61"/>
                <a:gd name="T73" fmla="*/ 78 h 100"/>
                <a:gd name="T74" fmla="*/ 23 w 61"/>
                <a:gd name="T75" fmla="*/ 75 h 100"/>
                <a:gd name="T76" fmla="*/ 19 w 61"/>
                <a:gd name="T77" fmla="*/ 69 h 100"/>
                <a:gd name="T78" fmla="*/ 20 w 61"/>
                <a:gd name="T79" fmla="*/ 61 h 100"/>
                <a:gd name="T80" fmla="*/ 30 w 61"/>
                <a:gd name="T81" fmla="*/ 62 h 100"/>
                <a:gd name="T82" fmla="*/ 30 w 61"/>
                <a:gd name="T83" fmla="*/ 62 h 100"/>
                <a:gd name="T84" fmla="*/ 31 w 61"/>
                <a:gd name="T85" fmla="*/ 55 h 100"/>
                <a:gd name="T86" fmla="*/ 26 w 61"/>
                <a:gd name="T87" fmla="*/ 49 h 100"/>
                <a:gd name="T88" fmla="*/ 26 w 61"/>
                <a:gd name="T89" fmla="*/ 48 h 100"/>
                <a:gd name="T90" fmla="*/ 18 w 61"/>
                <a:gd name="T91" fmla="*/ 47 h 100"/>
                <a:gd name="T92" fmla="*/ 17 w 61"/>
                <a:gd name="T93" fmla="*/ 43 h 100"/>
                <a:gd name="T94" fmla="*/ 19 w 61"/>
                <a:gd name="T95" fmla="*/ 38 h 100"/>
                <a:gd name="T96" fmla="*/ 17 w 61"/>
                <a:gd name="T97" fmla="*/ 35 h 100"/>
                <a:gd name="T98" fmla="*/ 13 w 61"/>
                <a:gd name="T99" fmla="*/ 41 h 100"/>
                <a:gd name="T100" fmla="*/ 13 w 61"/>
                <a:gd name="T101" fmla="*/ 29 h 100"/>
                <a:gd name="T102" fmla="*/ 9 w 61"/>
                <a:gd name="T103" fmla="*/ 23 h 100"/>
                <a:gd name="T104" fmla="*/ 12 w 61"/>
                <a:gd name="T105" fmla="*/ 9 h 100"/>
                <a:gd name="T106" fmla="*/ 17 w 61"/>
                <a:gd name="T107" fmla="*/ 0 h 100"/>
                <a:gd name="T108" fmla="*/ 23 w 61"/>
                <a:gd name="T109" fmla="*/ 1 h 100"/>
                <a:gd name="T110" fmla="*/ 30 w 61"/>
                <a:gd name="T11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 h="100">
                  <a:moveTo>
                    <a:pt x="13" y="49"/>
                  </a:moveTo>
                  <a:lnTo>
                    <a:pt x="9" y="56"/>
                  </a:lnTo>
                  <a:lnTo>
                    <a:pt x="3" y="55"/>
                  </a:lnTo>
                  <a:lnTo>
                    <a:pt x="0" y="55"/>
                  </a:lnTo>
                  <a:lnTo>
                    <a:pt x="1" y="49"/>
                  </a:lnTo>
                  <a:lnTo>
                    <a:pt x="0" y="42"/>
                  </a:lnTo>
                  <a:lnTo>
                    <a:pt x="6" y="42"/>
                  </a:lnTo>
                  <a:lnTo>
                    <a:pt x="13" y="49"/>
                  </a:lnTo>
                  <a:close/>
                  <a:moveTo>
                    <a:pt x="30" y="0"/>
                  </a:moveTo>
                  <a:lnTo>
                    <a:pt x="23" y="13"/>
                  </a:lnTo>
                  <a:lnTo>
                    <a:pt x="30" y="12"/>
                  </a:lnTo>
                  <a:lnTo>
                    <a:pt x="37" y="12"/>
                  </a:lnTo>
                  <a:lnTo>
                    <a:pt x="36" y="21"/>
                  </a:lnTo>
                  <a:lnTo>
                    <a:pt x="30" y="32"/>
                  </a:lnTo>
                  <a:lnTo>
                    <a:pt x="36" y="33"/>
                  </a:lnTo>
                  <a:lnTo>
                    <a:pt x="37" y="35"/>
                  </a:lnTo>
                  <a:lnTo>
                    <a:pt x="43" y="48"/>
                  </a:lnTo>
                  <a:lnTo>
                    <a:pt x="48" y="50"/>
                  </a:lnTo>
                  <a:lnTo>
                    <a:pt x="52" y="64"/>
                  </a:lnTo>
                  <a:lnTo>
                    <a:pt x="54" y="67"/>
                  </a:lnTo>
                  <a:lnTo>
                    <a:pt x="61" y="70"/>
                  </a:lnTo>
                  <a:lnTo>
                    <a:pt x="61" y="77"/>
                  </a:lnTo>
                  <a:lnTo>
                    <a:pt x="58" y="79"/>
                  </a:lnTo>
                  <a:lnTo>
                    <a:pt x="60" y="85"/>
                  </a:lnTo>
                  <a:lnTo>
                    <a:pt x="54" y="91"/>
                  </a:lnTo>
                  <a:lnTo>
                    <a:pt x="46" y="91"/>
                  </a:lnTo>
                  <a:lnTo>
                    <a:pt x="34" y="94"/>
                  </a:lnTo>
                  <a:lnTo>
                    <a:pt x="31" y="91"/>
                  </a:lnTo>
                  <a:lnTo>
                    <a:pt x="26" y="96"/>
                  </a:lnTo>
                  <a:lnTo>
                    <a:pt x="20" y="95"/>
                  </a:lnTo>
                  <a:lnTo>
                    <a:pt x="15" y="100"/>
                  </a:lnTo>
                  <a:lnTo>
                    <a:pt x="12" y="98"/>
                  </a:lnTo>
                  <a:lnTo>
                    <a:pt x="21" y="87"/>
                  </a:lnTo>
                  <a:lnTo>
                    <a:pt x="28" y="84"/>
                  </a:lnTo>
                  <a:lnTo>
                    <a:pt x="28" y="84"/>
                  </a:lnTo>
                  <a:lnTo>
                    <a:pt x="17" y="82"/>
                  </a:lnTo>
                  <a:lnTo>
                    <a:pt x="15" y="78"/>
                  </a:lnTo>
                  <a:lnTo>
                    <a:pt x="23" y="75"/>
                  </a:lnTo>
                  <a:lnTo>
                    <a:pt x="19" y="69"/>
                  </a:lnTo>
                  <a:lnTo>
                    <a:pt x="20" y="61"/>
                  </a:lnTo>
                  <a:lnTo>
                    <a:pt x="30" y="62"/>
                  </a:lnTo>
                  <a:lnTo>
                    <a:pt x="30" y="62"/>
                  </a:lnTo>
                  <a:lnTo>
                    <a:pt x="31" y="55"/>
                  </a:lnTo>
                  <a:lnTo>
                    <a:pt x="26" y="49"/>
                  </a:lnTo>
                  <a:lnTo>
                    <a:pt x="26" y="48"/>
                  </a:lnTo>
                  <a:lnTo>
                    <a:pt x="18" y="47"/>
                  </a:lnTo>
                  <a:lnTo>
                    <a:pt x="17" y="43"/>
                  </a:lnTo>
                  <a:lnTo>
                    <a:pt x="19" y="38"/>
                  </a:lnTo>
                  <a:lnTo>
                    <a:pt x="17" y="35"/>
                  </a:lnTo>
                  <a:lnTo>
                    <a:pt x="13" y="41"/>
                  </a:lnTo>
                  <a:lnTo>
                    <a:pt x="13" y="29"/>
                  </a:lnTo>
                  <a:lnTo>
                    <a:pt x="9" y="23"/>
                  </a:lnTo>
                  <a:lnTo>
                    <a:pt x="12" y="9"/>
                  </a:lnTo>
                  <a:lnTo>
                    <a:pt x="17" y="0"/>
                  </a:lnTo>
                  <a:lnTo>
                    <a:pt x="23" y="1"/>
                  </a:lnTo>
                  <a:lnTo>
                    <a:pt x="30" y="0"/>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58" name="Freeform 72">
              <a:extLst>
                <a:ext uri="{FF2B5EF4-FFF2-40B4-BE49-F238E27FC236}">
                  <a16:creationId xmlns:a16="http://schemas.microsoft.com/office/drawing/2014/main" id="{02DBA6C0-774A-7E49-8C20-8602956C945E}"/>
                </a:ext>
              </a:extLst>
            </p:cNvPr>
            <p:cNvSpPr>
              <a:spLocks/>
            </p:cNvSpPr>
            <p:nvPr/>
          </p:nvSpPr>
          <p:spPr bwMode="auto">
            <a:xfrm>
              <a:off x="8106211" y="3139322"/>
              <a:ext cx="70946" cy="74882"/>
            </a:xfrm>
            <a:custGeom>
              <a:avLst/>
              <a:gdLst>
                <a:gd name="T0" fmla="*/ 34 w 39"/>
                <a:gd name="T1" fmla="*/ 6 h 38"/>
                <a:gd name="T2" fmla="*/ 36 w 39"/>
                <a:gd name="T3" fmla="*/ 9 h 38"/>
                <a:gd name="T4" fmla="*/ 39 w 39"/>
                <a:gd name="T5" fmla="*/ 12 h 38"/>
                <a:gd name="T6" fmla="*/ 35 w 39"/>
                <a:gd name="T7" fmla="*/ 15 h 38"/>
                <a:gd name="T8" fmla="*/ 33 w 39"/>
                <a:gd name="T9" fmla="*/ 14 h 38"/>
                <a:gd name="T10" fmla="*/ 28 w 39"/>
                <a:gd name="T11" fmla="*/ 14 h 38"/>
                <a:gd name="T12" fmla="*/ 22 w 39"/>
                <a:gd name="T13" fmla="*/ 12 h 38"/>
                <a:gd name="T14" fmla="*/ 20 w 39"/>
                <a:gd name="T15" fmla="*/ 13 h 38"/>
                <a:gd name="T16" fmla="*/ 18 w 39"/>
                <a:gd name="T17" fmla="*/ 14 h 38"/>
                <a:gd name="T18" fmla="*/ 16 w 39"/>
                <a:gd name="T19" fmla="*/ 12 h 38"/>
                <a:gd name="T20" fmla="*/ 14 w 39"/>
                <a:gd name="T21" fmla="*/ 17 h 38"/>
                <a:gd name="T22" fmla="*/ 17 w 39"/>
                <a:gd name="T23" fmla="*/ 20 h 38"/>
                <a:gd name="T24" fmla="*/ 18 w 39"/>
                <a:gd name="T25" fmla="*/ 24 h 38"/>
                <a:gd name="T26" fmla="*/ 22 w 39"/>
                <a:gd name="T27" fmla="*/ 28 h 38"/>
                <a:gd name="T28" fmla="*/ 24 w 39"/>
                <a:gd name="T29" fmla="*/ 29 h 38"/>
                <a:gd name="T30" fmla="*/ 27 w 39"/>
                <a:gd name="T31" fmla="*/ 32 h 38"/>
                <a:gd name="T32" fmla="*/ 33 w 39"/>
                <a:gd name="T33" fmla="*/ 36 h 38"/>
                <a:gd name="T34" fmla="*/ 32 w 39"/>
                <a:gd name="T35" fmla="*/ 38 h 38"/>
                <a:gd name="T36" fmla="*/ 26 w 39"/>
                <a:gd name="T37" fmla="*/ 35 h 38"/>
                <a:gd name="T38" fmla="*/ 22 w 39"/>
                <a:gd name="T39" fmla="*/ 31 h 38"/>
                <a:gd name="T40" fmla="*/ 16 w 39"/>
                <a:gd name="T41" fmla="*/ 29 h 38"/>
                <a:gd name="T42" fmla="*/ 10 w 39"/>
                <a:gd name="T43" fmla="*/ 22 h 38"/>
                <a:gd name="T44" fmla="*/ 11 w 39"/>
                <a:gd name="T45" fmla="*/ 22 h 38"/>
                <a:gd name="T46" fmla="*/ 9 w 39"/>
                <a:gd name="T47" fmla="*/ 17 h 38"/>
                <a:gd name="T48" fmla="*/ 9 w 39"/>
                <a:gd name="T49" fmla="*/ 14 h 38"/>
                <a:gd name="T50" fmla="*/ 4 w 39"/>
                <a:gd name="T51" fmla="*/ 12 h 38"/>
                <a:gd name="T52" fmla="*/ 1 w 39"/>
                <a:gd name="T53" fmla="*/ 17 h 38"/>
                <a:gd name="T54" fmla="*/ 0 w 39"/>
                <a:gd name="T55" fmla="*/ 13 h 38"/>
                <a:gd name="T56" fmla="*/ 0 w 39"/>
                <a:gd name="T57" fmla="*/ 9 h 38"/>
                <a:gd name="T58" fmla="*/ 0 w 39"/>
                <a:gd name="T59" fmla="*/ 9 h 38"/>
                <a:gd name="T60" fmla="*/ 5 w 39"/>
                <a:gd name="T61" fmla="*/ 11 h 38"/>
                <a:gd name="T62" fmla="*/ 6 w 39"/>
                <a:gd name="T63" fmla="*/ 8 h 38"/>
                <a:gd name="T64" fmla="*/ 9 w 39"/>
                <a:gd name="T65" fmla="*/ 11 h 38"/>
                <a:gd name="T66" fmla="*/ 11 w 39"/>
                <a:gd name="T67" fmla="*/ 11 h 38"/>
                <a:gd name="T68" fmla="*/ 11 w 39"/>
                <a:gd name="T69" fmla="*/ 7 h 38"/>
                <a:gd name="T70" fmla="*/ 14 w 39"/>
                <a:gd name="T71" fmla="*/ 7 h 38"/>
                <a:gd name="T72" fmla="*/ 15 w 39"/>
                <a:gd name="T73" fmla="*/ 2 h 38"/>
                <a:gd name="T74" fmla="*/ 20 w 39"/>
                <a:gd name="T75" fmla="*/ 0 h 38"/>
                <a:gd name="T76" fmla="*/ 22 w 39"/>
                <a:gd name="T77" fmla="*/ 1 h 38"/>
                <a:gd name="T78" fmla="*/ 27 w 39"/>
                <a:gd name="T79" fmla="*/ 6 h 38"/>
                <a:gd name="T80" fmla="*/ 32 w 39"/>
                <a:gd name="T81" fmla="*/ 7 h 38"/>
                <a:gd name="T82" fmla="*/ 34 w 39"/>
                <a:gd name="T83"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 h="38">
                  <a:moveTo>
                    <a:pt x="34" y="6"/>
                  </a:moveTo>
                  <a:lnTo>
                    <a:pt x="36" y="9"/>
                  </a:lnTo>
                  <a:lnTo>
                    <a:pt x="39" y="12"/>
                  </a:lnTo>
                  <a:lnTo>
                    <a:pt x="35" y="15"/>
                  </a:lnTo>
                  <a:lnTo>
                    <a:pt x="33" y="14"/>
                  </a:lnTo>
                  <a:lnTo>
                    <a:pt x="28" y="14"/>
                  </a:lnTo>
                  <a:lnTo>
                    <a:pt x="22" y="12"/>
                  </a:lnTo>
                  <a:lnTo>
                    <a:pt x="20" y="13"/>
                  </a:lnTo>
                  <a:lnTo>
                    <a:pt x="18" y="14"/>
                  </a:lnTo>
                  <a:lnTo>
                    <a:pt x="16" y="12"/>
                  </a:lnTo>
                  <a:lnTo>
                    <a:pt x="14" y="17"/>
                  </a:lnTo>
                  <a:lnTo>
                    <a:pt x="17" y="20"/>
                  </a:lnTo>
                  <a:lnTo>
                    <a:pt x="18" y="24"/>
                  </a:lnTo>
                  <a:lnTo>
                    <a:pt x="22" y="28"/>
                  </a:lnTo>
                  <a:lnTo>
                    <a:pt x="24" y="29"/>
                  </a:lnTo>
                  <a:lnTo>
                    <a:pt x="27" y="32"/>
                  </a:lnTo>
                  <a:lnTo>
                    <a:pt x="33" y="36"/>
                  </a:lnTo>
                  <a:lnTo>
                    <a:pt x="32" y="38"/>
                  </a:lnTo>
                  <a:lnTo>
                    <a:pt x="26" y="35"/>
                  </a:lnTo>
                  <a:lnTo>
                    <a:pt x="22" y="31"/>
                  </a:lnTo>
                  <a:lnTo>
                    <a:pt x="16" y="29"/>
                  </a:lnTo>
                  <a:lnTo>
                    <a:pt x="10" y="22"/>
                  </a:lnTo>
                  <a:lnTo>
                    <a:pt x="11" y="22"/>
                  </a:lnTo>
                  <a:lnTo>
                    <a:pt x="9" y="17"/>
                  </a:lnTo>
                  <a:lnTo>
                    <a:pt x="9" y="14"/>
                  </a:lnTo>
                  <a:lnTo>
                    <a:pt x="4" y="12"/>
                  </a:lnTo>
                  <a:lnTo>
                    <a:pt x="1" y="17"/>
                  </a:lnTo>
                  <a:lnTo>
                    <a:pt x="0" y="13"/>
                  </a:lnTo>
                  <a:lnTo>
                    <a:pt x="0" y="9"/>
                  </a:lnTo>
                  <a:lnTo>
                    <a:pt x="0" y="9"/>
                  </a:lnTo>
                  <a:lnTo>
                    <a:pt x="5" y="11"/>
                  </a:lnTo>
                  <a:lnTo>
                    <a:pt x="6" y="8"/>
                  </a:lnTo>
                  <a:lnTo>
                    <a:pt x="9" y="11"/>
                  </a:lnTo>
                  <a:lnTo>
                    <a:pt x="11" y="11"/>
                  </a:lnTo>
                  <a:lnTo>
                    <a:pt x="11" y="7"/>
                  </a:lnTo>
                  <a:lnTo>
                    <a:pt x="14" y="7"/>
                  </a:lnTo>
                  <a:lnTo>
                    <a:pt x="15" y="2"/>
                  </a:lnTo>
                  <a:lnTo>
                    <a:pt x="20" y="0"/>
                  </a:lnTo>
                  <a:lnTo>
                    <a:pt x="22" y="1"/>
                  </a:lnTo>
                  <a:lnTo>
                    <a:pt x="27" y="6"/>
                  </a:lnTo>
                  <a:lnTo>
                    <a:pt x="32" y="7"/>
                  </a:lnTo>
                  <a:lnTo>
                    <a:pt x="34" y="6"/>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59" name="Freeform 74">
              <a:extLst>
                <a:ext uri="{FF2B5EF4-FFF2-40B4-BE49-F238E27FC236}">
                  <a16:creationId xmlns:a16="http://schemas.microsoft.com/office/drawing/2014/main" id="{C9A33FC4-3A52-604C-8757-4C2DEEB97550}"/>
                </a:ext>
              </a:extLst>
            </p:cNvPr>
            <p:cNvSpPr>
              <a:spLocks/>
            </p:cNvSpPr>
            <p:nvPr/>
          </p:nvSpPr>
          <p:spPr bwMode="auto">
            <a:xfrm>
              <a:off x="8137136" y="3097940"/>
              <a:ext cx="80041" cy="55177"/>
            </a:xfrm>
            <a:custGeom>
              <a:avLst/>
              <a:gdLst>
                <a:gd name="T0" fmla="*/ 0 w 44"/>
                <a:gd name="T1" fmla="*/ 18 h 28"/>
                <a:gd name="T2" fmla="*/ 3 w 44"/>
                <a:gd name="T3" fmla="*/ 11 h 28"/>
                <a:gd name="T4" fmla="*/ 1 w 44"/>
                <a:gd name="T5" fmla="*/ 10 h 28"/>
                <a:gd name="T6" fmla="*/ 5 w 44"/>
                <a:gd name="T7" fmla="*/ 9 h 28"/>
                <a:gd name="T8" fmla="*/ 5 w 44"/>
                <a:gd name="T9" fmla="*/ 5 h 28"/>
                <a:gd name="T10" fmla="*/ 9 w 44"/>
                <a:gd name="T11" fmla="*/ 7 h 28"/>
                <a:gd name="T12" fmla="*/ 11 w 44"/>
                <a:gd name="T13" fmla="*/ 9 h 28"/>
                <a:gd name="T14" fmla="*/ 17 w 44"/>
                <a:gd name="T15" fmla="*/ 7 h 28"/>
                <a:gd name="T16" fmla="*/ 17 w 44"/>
                <a:gd name="T17" fmla="*/ 5 h 28"/>
                <a:gd name="T18" fmla="*/ 19 w 44"/>
                <a:gd name="T19" fmla="*/ 5 h 28"/>
                <a:gd name="T20" fmla="*/ 23 w 44"/>
                <a:gd name="T21" fmla="*/ 4 h 28"/>
                <a:gd name="T22" fmla="*/ 24 w 44"/>
                <a:gd name="T23" fmla="*/ 4 h 28"/>
                <a:gd name="T24" fmla="*/ 27 w 44"/>
                <a:gd name="T25" fmla="*/ 3 h 28"/>
                <a:gd name="T26" fmla="*/ 29 w 44"/>
                <a:gd name="T27" fmla="*/ 0 h 28"/>
                <a:gd name="T28" fmla="*/ 30 w 44"/>
                <a:gd name="T29" fmla="*/ 0 h 28"/>
                <a:gd name="T30" fmla="*/ 38 w 44"/>
                <a:gd name="T31" fmla="*/ 3 h 28"/>
                <a:gd name="T32" fmla="*/ 40 w 44"/>
                <a:gd name="T33" fmla="*/ 3 h 28"/>
                <a:gd name="T34" fmla="*/ 44 w 44"/>
                <a:gd name="T35" fmla="*/ 5 h 28"/>
                <a:gd name="T36" fmla="*/ 44 w 44"/>
                <a:gd name="T37" fmla="*/ 7 h 28"/>
                <a:gd name="T38" fmla="*/ 40 w 44"/>
                <a:gd name="T39" fmla="*/ 10 h 28"/>
                <a:gd name="T40" fmla="*/ 36 w 44"/>
                <a:gd name="T41" fmla="*/ 16 h 28"/>
                <a:gd name="T42" fmla="*/ 33 w 44"/>
                <a:gd name="T43" fmla="*/ 23 h 28"/>
                <a:gd name="T44" fmla="*/ 27 w 44"/>
                <a:gd name="T45" fmla="*/ 24 h 28"/>
                <a:gd name="T46" fmla="*/ 23 w 44"/>
                <a:gd name="T47" fmla="*/ 24 h 28"/>
                <a:gd name="T48" fmla="*/ 17 w 44"/>
                <a:gd name="T49" fmla="*/ 27 h 28"/>
                <a:gd name="T50" fmla="*/ 15 w 44"/>
                <a:gd name="T51" fmla="*/ 28 h 28"/>
                <a:gd name="T52" fmla="*/ 10 w 44"/>
                <a:gd name="T53" fmla="*/ 27 h 28"/>
                <a:gd name="T54" fmla="*/ 5 w 44"/>
                <a:gd name="T55" fmla="*/ 22 h 28"/>
                <a:gd name="T56" fmla="*/ 3 w 44"/>
                <a:gd name="T57" fmla="*/ 21 h 28"/>
                <a:gd name="T58" fmla="*/ 1 w 44"/>
                <a:gd name="T59" fmla="*/ 18 h 28"/>
                <a:gd name="T60" fmla="*/ 0 w 44"/>
                <a:gd name="T61"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 h="28">
                  <a:moveTo>
                    <a:pt x="0" y="18"/>
                  </a:moveTo>
                  <a:lnTo>
                    <a:pt x="3" y="11"/>
                  </a:lnTo>
                  <a:lnTo>
                    <a:pt x="1" y="10"/>
                  </a:lnTo>
                  <a:lnTo>
                    <a:pt x="5" y="9"/>
                  </a:lnTo>
                  <a:lnTo>
                    <a:pt x="5" y="5"/>
                  </a:lnTo>
                  <a:lnTo>
                    <a:pt x="9" y="7"/>
                  </a:lnTo>
                  <a:lnTo>
                    <a:pt x="11" y="9"/>
                  </a:lnTo>
                  <a:lnTo>
                    <a:pt x="17" y="7"/>
                  </a:lnTo>
                  <a:lnTo>
                    <a:pt x="17" y="5"/>
                  </a:lnTo>
                  <a:lnTo>
                    <a:pt x="19" y="5"/>
                  </a:lnTo>
                  <a:lnTo>
                    <a:pt x="23" y="4"/>
                  </a:lnTo>
                  <a:lnTo>
                    <a:pt x="24" y="4"/>
                  </a:lnTo>
                  <a:lnTo>
                    <a:pt x="27" y="3"/>
                  </a:lnTo>
                  <a:lnTo>
                    <a:pt x="29" y="0"/>
                  </a:lnTo>
                  <a:lnTo>
                    <a:pt x="30" y="0"/>
                  </a:lnTo>
                  <a:lnTo>
                    <a:pt x="38" y="3"/>
                  </a:lnTo>
                  <a:lnTo>
                    <a:pt x="40" y="3"/>
                  </a:lnTo>
                  <a:lnTo>
                    <a:pt x="44" y="5"/>
                  </a:lnTo>
                  <a:lnTo>
                    <a:pt x="44" y="7"/>
                  </a:lnTo>
                  <a:lnTo>
                    <a:pt x="40" y="10"/>
                  </a:lnTo>
                  <a:lnTo>
                    <a:pt x="36" y="16"/>
                  </a:lnTo>
                  <a:lnTo>
                    <a:pt x="33" y="23"/>
                  </a:lnTo>
                  <a:lnTo>
                    <a:pt x="27" y="24"/>
                  </a:lnTo>
                  <a:lnTo>
                    <a:pt x="23" y="24"/>
                  </a:lnTo>
                  <a:lnTo>
                    <a:pt x="17" y="27"/>
                  </a:lnTo>
                  <a:lnTo>
                    <a:pt x="15" y="28"/>
                  </a:lnTo>
                  <a:lnTo>
                    <a:pt x="10" y="27"/>
                  </a:lnTo>
                  <a:lnTo>
                    <a:pt x="5" y="22"/>
                  </a:lnTo>
                  <a:lnTo>
                    <a:pt x="3" y="21"/>
                  </a:lnTo>
                  <a:lnTo>
                    <a:pt x="1" y="18"/>
                  </a:lnTo>
                  <a:lnTo>
                    <a:pt x="0" y="18"/>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60" name="Freeform 76">
              <a:extLst>
                <a:ext uri="{FF2B5EF4-FFF2-40B4-BE49-F238E27FC236}">
                  <a16:creationId xmlns:a16="http://schemas.microsoft.com/office/drawing/2014/main" id="{78C19699-3251-8044-9DCF-26DC30846F63}"/>
                </a:ext>
              </a:extLst>
            </p:cNvPr>
            <p:cNvSpPr>
              <a:spLocks/>
            </p:cNvSpPr>
            <p:nvPr/>
          </p:nvSpPr>
          <p:spPr bwMode="auto">
            <a:xfrm>
              <a:off x="7818789" y="2958028"/>
              <a:ext cx="45479" cy="78824"/>
            </a:xfrm>
            <a:custGeom>
              <a:avLst/>
              <a:gdLst>
                <a:gd name="T0" fmla="*/ 25 w 25"/>
                <a:gd name="T1" fmla="*/ 14 h 40"/>
                <a:gd name="T2" fmla="*/ 25 w 25"/>
                <a:gd name="T3" fmla="*/ 23 h 40"/>
                <a:gd name="T4" fmla="*/ 21 w 25"/>
                <a:gd name="T5" fmla="*/ 33 h 40"/>
                <a:gd name="T6" fmla="*/ 8 w 25"/>
                <a:gd name="T7" fmla="*/ 40 h 40"/>
                <a:gd name="T8" fmla="*/ 0 w 25"/>
                <a:gd name="T9" fmla="*/ 37 h 40"/>
                <a:gd name="T10" fmla="*/ 5 w 25"/>
                <a:gd name="T11" fmla="*/ 27 h 40"/>
                <a:gd name="T12" fmla="*/ 1 w 25"/>
                <a:gd name="T13" fmla="*/ 14 h 40"/>
                <a:gd name="T14" fmla="*/ 11 w 25"/>
                <a:gd name="T15" fmla="*/ 6 h 40"/>
                <a:gd name="T16" fmla="*/ 16 w 25"/>
                <a:gd name="T17" fmla="*/ 0 h 40"/>
                <a:gd name="T18" fmla="*/ 17 w 25"/>
                <a:gd name="T19" fmla="*/ 7 h 40"/>
                <a:gd name="T20" fmla="*/ 16 w 25"/>
                <a:gd name="T21" fmla="*/ 13 h 40"/>
                <a:gd name="T22" fmla="*/ 19 w 25"/>
                <a:gd name="T23" fmla="*/ 13 h 40"/>
                <a:gd name="T24" fmla="*/ 25 w 25"/>
                <a:gd name="T25" fmla="*/ 1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40">
                  <a:moveTo>
                    <a:pt x="25" y="14"/>
                  </a:moveTo>
                  <a:lnTo>
                    <a:pt x="25" y="23"/>
                  </a:lnTo>
                  <a:lnTo>
                    <a:pt x="21" y="33"/>
                  </a:lnTo>
                  <a:lnTo>
                    <a:pt x="8" y="40"/>
                  </a:lnTo>
                  <a:lnTo>
                    <a:pt x="0" y="37"/>
                  </a:lnTo>
                  <a:lnTo>
                    <a:pt x="5" y="27"/>
                  </a:lnTo>
                  <a:lnTo>
                    <a:pt x="1" y="14"/>
                  </a:lnTo>
                  <a:lnTo>
                    <a:pt x="11" y="6"/>
                  </a:lnTo>
                  <a:lnTo>
                    <a:pt x="16" y="0"/>
                  </a:lnTo>
                  <a:lnTo>
                    <a:pt x="17" y="7"/>
                  </a:lnTo>
                  <a:lnTo>
                    <a:pt x="16" y="13"/>
                  </a:lnTo>
                  <a:lnTo>
                    <a:pt x="19" y="13"/>
                  </a:lnTo>
                  <a:lnTo>
                    <a:pt x="25" y="14"/>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61" name="Freeform 91">
              <a:extLst>
                <a:ext uri="{FF2B5EF4-FFF2-40B4-BE49-F238E27FC236}">
                  <a16:creationId xmlns:a16="http://schemas.microsoft.com/office/drawing/2014/main" id="{467BC045-1DCF-A143-AC13-F6E1590BA94C}"/>
                </a:ext>
              </a:extLst>
            </p:cNvPr>
            <p:cNvSpPr>
              <a:spLocks/>
            </p:cNvSpPr>
            <p:nvPr/>
          </p:nvSpPr>
          <p:spPr bwMode="auto">
            <a:xfrm>
              <a:off x="8184434" y="3200411"/>
              <a:ext cx="21829" cy="23647"/>
            </a:xfrm>
            <a:custGeom>
              <a:avLst/>
              <a:gdLst>
                <a:gd name="T0" fmla="*/ 4 w 12"/>
                <a:gd name="T1" fmla="*/ 11 h 12"/>
                <a:gd name="T2" fmla="*/ 4 w 12"/>
                <a:gd name="T3" fmla="*/ 12 h 12"/>
                <a:gd name="T4" fmla="*/ 3 w 12"/>
                <a:gd name="T5" fmla="*/ 12 h 12"/>
                <a:gd name="T6" fmla="*/ 3 w 12"/>
                <a:gd name="T7" fmla="*/ 10 h 12"/>
                <a:gd name="T8" fmla="*/ 2 w 12"/>
                <a:gd name="T9" fmla="*/ 9 h 12"/>
                <a:gd name="T10" fmla="*/ 0 w 12"/>
                <a:gd name="T11" fmla="*/ 6 h 12"/>
                <a:gd name="T12" fmla="*/ 1 w 12"/>
                <a:gd name="T13" fmla="*/ 4 h 12"/>
                <a:gd name="T14" fmla="*/ 3 w 12"/>
                <a:gd name="T15" fmla="*/ 4 h 12"/>
                <a:gd name="T16" fmla="*/ 4 w 12"/>
                <a:gd name="T17" fmla="*/ 0 h 12"/>
                <a:gd name="T18" fmla="*/ 4 w 12"/>
                <a:gd name="T19" fmla="*/ 0 h 12"/>
                <a:gd name="T20" fmla="*/ 6 w 12"/>
                <a:gd name="T21" fmla="*/ 1 h 12"/>
                <a:gd name="T22" fmla="*/ 7 w 12"/>
                <a:gd name="T23" fmla="*/ 1 h 12"/>
                <a:gd name="T24" fmla="*/ 8 w 12"/>
                <a:gd name="T25" fmla="*/ 3 h 12"/>
                <a:gd name="T26" fmla="*/ 9 w 12"/>
                <a:gd name="T27" fmla="*/ 4 h 12"/>
                <a:gd name="T28" fmla="*/ 10 w 12"/>
                <a:gd name="T29" fmla="*/ 5 h 12"/>
                <a:gd name="T30" fmla="*/ 12 w 12"/>
                <a:gd name="T31" fmla="*/ 5 h 12"/>
                <a:gd name="T32" fmla="*/ 10 w 12"/>
                <a:gd name="T33" fmla="*/ 7 h 12"/>
                <a:gd name="T34" fmla="*/ 10 w 12"/>
                <a:gd name="T35" fmla="*/ 9 h 12"/>
                <a:gd name="T36" fmla="*/ 10 w 12"/>
                <a:gd name="T37" fmla="*/ 9 h 12"/>
                <a:gd name="T38" fmla="*/ 8 w 12"/>
                <a:gd name="T39" fmla="*/ 10 h 12"/>
                <a:gd name="T40" fmla="*/ 4 w 12"/>
                <a:gd name="T41"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 h="12">
                  <a:moveTo>
                    <a:pt x="4" y="11"/>
                  </a:moveTo>
                  <a:lnTo>
                    <a:pt x="4" y="12"/>
                  </a:lnTo>
                  <a:lnTo>
                    <a:pt x="3" y="12"/>
                  </a:lnTo>
                  <a:lnTo>
                    <a:pt x="3" y="10"/>
                  </a:lnTo>
                  <a:lnTo>
                    <a:pt x="2" y="9"/>
                  </a:lnTo>
                  <a:lnTo>
                    <a:pt x="0" y="6"/>
                  </a:lnTo>
                  <a:lnTo>
                    <a:pt x="1" y="4"/>
                  </a:lnTo>
                  <a:lnTo>
                    <a:pt x="3" y="4"/>
                  </a:lnTo>
                  <a:lnTo>
                    <a:pt x="4" y="0"/>
                  </a:lnTo>
                  <a:lnTo>
                    <a:pt x="4" y="0"/>
                  </a:lnTo>
                  <a:lnTo>
                    <a:pt x="6" y="1"/>
                  </a:lnTo>
                  <a:lnTo>
                    <a:pt x="7" y="1"/>
                  </a:lnTo>
                  <a:lnTo>
                    <a:pt x="8" y="3"/>
                  </a:lnTo>
                  <a:lnTo>
                    <a:pt x="9" y="4"/>
                  </a:lnTo>
                  <a:lnTo>
                    <a:pt x="10" y="5"/>
                  </a:lnTo>
                  <a:lnTo>
                    <a:pt x="12" y="5"/>
                  </a:lnTo>
                  <a:lnTo>
                    <a:pt x="10" y="7"/>
                  </a:lnTo>
                  <a:lnTo>
                    <a:pt x="10" y="9"/>
                  </a:lnTo>
                  <a:lnTo>
                    <a:pt x="10" y="9"/>
                  </a:lnTo>
                  <a:lnTo>
                    <a:pt x="8" y="10"/>
                  </a:lnTo>
                  <a:lnTo>
                    <a:pt x="4" y="11"/>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62" name="Freeform 99">
              <a:extLst>
                <a:ext uri="{FF2B5EF4-FFF2-40B4-BE49-F238E27FC236}">
                  <a16:creationId xmlns:a16="http://schemas.microsoft.com/office/drawing/2014/main" id="{57A9D629-1FFD-604F-BFDE-9CBBE7DD8E58}"/>
                </a:ext>
              </a:extLst>
            </p:cNvPr>
            <p:cNvSpPr>
              <a:spLocks/>
            </p:cNvSpPr>
            <p:nvPr/>
          </p:nvSpPr>
          <p:spPr bwMode="auto">
            <a:xfrm>
              <a:off x="8197167" y="2928470"/>
              <a:ext cx="67308" cy="57148"/>
            </a:xfrm>
            <a:custGeom>
              <a:avLst/>
              <a:gdLst>
                <a:gd name="T0" fmla="*/ 11 w 37"/>
                <a:gd name="T1" fmla="*/ 25 h 29"/>
                <a:gd name="T2" fmla="*/ 11 w 37"/>
                <a:gd name="T3" fmla="*/ 22 h 29"/>
                <a:gd name="T4" fmla="*/ 11 w 37"/>
                <a:gd name="T5" fmla="*/ 19 h 29"/>
                <a:gd name="T6" fmla="*/ 8 w 37"/>
                <a:gd name="T7" fmla="*/ 17 h 29"/>
                <a:gd name="T8" fmla="*/ 1 w 37"/>
                <a:gd name="T9" fmla="*/ 15 h 29"/>
                <a:gd name="T10" fmla="*/ 0 w 37"/>
                <a:gd name="T11" fmla="*/ 5 h 29"/>
                <a:gd name="T12" fmla="*/ 7 w 37"/>
                <a:gd name="T13" fmla="*/ 2 h 29"/>
                <a:gd name="T14" fmla="*/ 19 w 37"/>
                <a:gd name="T15" fmla="*/ 2 h 29"/>
                <a:gd name="T16" fmla="*/ 25 w 37"/>
                <a:gd name="T17" fmla="*/ 0 h 29"/>
                <a:gd name="T18" fmla="*/ 26 w 37"/>
                <a:gd name="T19" fmla="*/ 3 h 29"/>
                <a:gd name="T20" fmla="*/ 30 w 37"/>
                <a:gd name="T21" fmla="*/ 4 h 29"/>
                <a:gd name="T22" fmla="*/ 36 w 37"/>
                <a:gd name="T23" fmla="*/ 10 h 29"/>
                <a:gd name="T24" fmla="*/ 37 w 37"/>
                <a:gd name="T25" fmla="*/ 15 h 29"/>
                <a:gd name="T26" fmla="*/ 31 w 37"/>
                <a:gd name="T27" fmla="*/ 19 h 29"/>
                <a:gd name="T28" fmla="*/ 30 w 37"/>
                <a:gd name="T29" fmla="*/ 26 h 29"/>
                <a:gd name="T30" fmla="*/ 23 w 37"/>
                <a:gd name="T31" fmla="*/ 29 h 29"/>
                <a:gd name="T32" fmla="*/ 15 w 37"/>
                <a:gd name="T33" fmla="*/ 29 h 29"/>
                <a:gd name="T34" fmla="*/ 14 w 37"/>
                <a:gd name="T35" fmla="*/ 26 h 29"/>
                <a:gd name="T36" fmla="*/ 11 w 37"/>
                <a:gd name="T37"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 h="29">
                  <a:moveTo>
                    <a:pt x="11" y="25"/>
                  </a:moveTo>
                  <a:lnTo>
                    <a:pt x="11" y="22"/>
                  </a:lnTo>
                  <a:lnTo>
                    <a:pt x="11" y="19"/>
                  </a:lnTo>
                  <a:lnTo>
                    <a:pt x="8" y="17"/>
                  </a:lnTo>
                  <a:lnTo>
                    <a:pt x="1" y="15"/>
                  </a:lnTo>
                  <a:lnTo>
                    <a:pt x="0" y="5"/>
                  </a:lnTo>
                  <a:lnTo>
                    <a:pt x="7" y="2"/>
                  </a:lnTo>
                  <a:lnTo>
                    <a:pt x="19" y="2"/>
                  </a:lnTo>
                  <a:lnTo>
                    <a:pt x="25" y="0"/>
                  </a:lnTo>
                  <a:lnTo>
                    <a:pt x="26" y="3"/>
                  </a:lnTo>
                  <a:lnTo>
                    <a:pt x="30" y="4"/>
                  </a:lnTo>
                  <a:lnTo>
                    <a:pt x="36" y="10"/>
                  </a:lnTo>
                  <a:lnTo>
                    <a:pt x="37" y="15"/>
                  </a:lnTo>
                  <a:lnTo>
                    <a:pt x="31" y="19"/>
                  </a:lnTo>
                  <a:lnTo>
                    <a:pt x="30" y="26"/>
                  </a:lnTo>
                  <a:lnTo>
                    <a:pt x="23" y="29"/>
                  </a:lnTo>
                  <a:lnTo>
                    <a:pt x="15" y="29"/>
                  </a:lnTo>
                  <a:lnTo>
                    <a:pt x="14" y="26"/>
                  </a:lnTo>
                  <a:lnTo>
                    <a:pt x="11" y="25"/>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63" name="Freeform 100">
              <a:extLst>
                <a:ext uri="{FF2B5EF4-FFF2-40B4-BE49-F238E27FC236}">
                  <a16:creationId xmlns:a16="http://schemas.microsoft.com/office/drawing/2014/main" id="{DA87992F-B6F2-B74C-AFC3-491790D1D077}"/>
                </a:ext>
              </a:extLst>
            </p:cNvPr>
            <p:cNvSpPr>
              <a:spLocks/>
            </p:cNvSpPr>
            <p:nvPr/>
          </p:nvSpPr>
          <p:spPr bwMode="auto">
            <a:xfrm>
              <a:off x="8007978" y="3068381"/>
              <a:ext cx="9096" cy="13795"/>
            </a:xfrm>
            <a:custGeom>
              <a:avLst/>
              <a:gdLst>
                <a:gd name="T0" fmla="*/ 4 w 5"/>
                <a:gd name="T1" fmla="*/ 0 h 7"/>
                <a:gd name="T2" fmla="*/ 5 w 5"/>
                <a:gd name="T3" fmla="*/ 2 h 7"/>
                <a:gd name="T4" fmla="*/ 4 w 5"/>
                <a:gd name="T5" fmla="*/ 7 h 7"/>
                <a:gd name="T6" fmla="*/ 2 w 5"/>
                <a:gd name="T7" fmla="*/ 7 h 7"/>
                <a:gd name="T8" fmla="*/ 0 w 5"/>
                <a:gd name="T9" fmla="*/ 6 h 7"/>
                <a:gd name="T10" fmla="*/ 1 w 5"/>
                <a:gd name="T11" fmla="*/ 0 h 7"/>
                <a:gd name="T12" fmla="*/ 4 w 5"/>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5" h="7">
                  <a:moveTo>
                    <a:pt x="4" y="0"/>
                  </a:moveTo>
                  <a:lnTo>
                    <a:pt x="5" y="2"/>
                  </a:lnTo>
                  <a:lnTo>
                    <a:pt x="4" y="7"/>
                  </a:lnTo>
                  <a:lnTo>
                    <a:pt x="2" y="7"/>
                  </a:lnTo>
                  <a:lnTo>
                    <a:pt x="0" y="6"/>
                  </a:lnTo>
                  <a:lnTo>
                    <a:pt x="1" y="0"/>
                  </a:lnTo>
                  <a:lnTo>
                    <a:pt x="4" y="0"/>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64" name="Freeform 101">
              <a:extLst>
                <a:ext uri="{FF2B5EF4-FFF2-40B4-BE49-F238E27FC236}">
                  <a16:creationId xmlns:a16="http://schemas.microsoft.com/office/drawing/2014/main" id="{1A8D85E1-C75E-694B-9E10-CF830EF96F24}"/>
                </a:ext>
              </a:extLst>
            </p:cNvPr>
            <p:cNvSpPr>
              <a:spLocks/>
            </p:cNvSpPr>
            <p:nvPr/>
          </p:nvSpPr>
          <p:spPr bwMode="auto">
            <a:xfrm>
              <a:off x="8197167" y="2891028"/>
              <a:ext cx="85499" cy="57148"/>
            </a:xfrm>
            <a:custGeom>
              <a:avLst/>
              <a:gdLst>
                <a:gd name="T0" fmla="*/ 0 w 47"/>
                <a:gd name="T1" fmla="*/ 24 h 29"/>
                <a:gd name="T2" fmla="*/ 0 w 47"/>
                <a:gd name="T3" fmla="*/ 15 h 29"/>
                <a:gd name="T4" fmla="*/ 3 w 47"/>
                <a:gd name="T5" fmla="*/ 7 h 29"/>
                <a:gd name="T6" fmla="*/ 9 w 47"/>
                <a:gd name="T7" fmla="*/ 3 h 29"/>
                <a:gd name="T8" fmla="*/ 14 w 47"/>
                <a:gd name="T9" fmla="*/ 12 h 29"/>
                <a:gd name="T10" fmla="*/ 20 w 47"/>
                <a:gd name="T11" fmla="*/ 12 h 29"/>
                <a:gd name="T12" fmla="*/ 21 w 47"/>
                <a:gd name="T13" fmla="*/ 3 h 29"/>
                <a:gd name="T14" fmla="*/ 28 w 47"/>
                <a:gd name="T15" fmla="*/ 0 h 29"/>
                <a:gd name="T16" fmla="*/ 30 w 47"/>
                <a:gd name="T17" fmla="*/ 1 h 29"/>
                <a:gd name="T18" fmla="*/ 36 w 47"/>
                <a:gd name="T19" fmla="*/ 6 h 29"/>
                <a:gd name="T20" fmla="*/ 41 w 47"/>
                <a:gd name="T21" fmla="*/ 6 h 29"/>
                <a:gd name="T22" fmla="*/ 44 w 47"/>
                <a:gd name="T23" fmla="*/ 9 h 29"/>
                <a:gd name="T24" fmla="*/ 46 w 47"/>
                <a:gd name="T25" fmla="*/ 15 h 29"/>
                <a:gd name="T26" fmla="*/ 47 w 47"/>
                <a:gd name="T27" fmla="*/ 22 h 29"/>
                <a:gd name="T28" fmla="*/ 40 w 47"/>
                <a:gd name="T29" fmla="*/ 27 h 29"/>
                <a:gd name="T30" fmla="*/ 36 w 47"/>
                <a:gd name="T31" fmla="*/ 29 h 29"/>
                <a:gd name="T32" fmla="*/ 30 w 47"/>
                <a:gd name="T33" fmla="*/ 23 h 29"/>
                <a:gd name="T34" fmla="*/ 26 w 47"/>
                <a:gd name="T35" fmla="*/ 22 h 29"/>
                <a:gd name="T36" fmla="*/ 25 w 47"/>
                <a:gd name="T37" fmla="*/ 19 h 29"/>
                <a:gd name="T38" fmla="*/ 19 w 47"/>
                <a:gd name="T39" fmla="*/ 21 h 29"/>
                <a:gd name="T40" fmla="*/ 7 w 47"/>
                <a:gd name="T41" fmla="*/ 21 h 29"/>
                <a:gd name="T42" fmla="*/ 0 w 47"/>
                <a:gd name="T43"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29">
                  <a:moveTo>
                    <a:pt x="0" y="24"/>
                  </a:moveTo>
                  <a:lnTo>
                    <a:pt x="0" y="15"/>
                  </a:lnTo>
                  <a:lnTo>
                    <a:pt x="3" y="7"/>
                  </a:lnTo>
                  <a:lnTo>
                    <a:pt x="9" y="3"/>
                  </a:lnTo>
                  <a:lnTo>
                    <a:pt x="14" y="12"/>
                  </a:lnTo>
                  <a:lnTo>
                    <a:pt x="20" y="12"/>
                  </a:lnTo>
                  <a:lnTo>
                    <a:pt x="21" y="3"/>
                  </a:lnTo>
                  <a:lnTo>
                    <a:pt x="28" y="0"/>
                  </a:lnTo>
                  <a:lnTo>
                    <a:pt x="30" y="1"/>
                  </a:lnTo>
                  <a:lnTo>
                    <a:pt x="36" y="6"/>
                  </a:lnTo>
                  <a:lnTo>
                    <a:pt x="41" y="6"/>
                  </a:lnTo>
                  <a:lnTo>
                    <a:pt x="44" y="9"/>
                  </a:lnTo>
                  <a:lnTo>
                    <a:pt x="46" y="15"/>
                  </a:lnTo>
                  <a:lnTo>
                    <a:pt x="47" y="22"/>
                  </a:lnTo>
                  <a:lnTo>
                    <a:pt x="40" y="27"/>
                  </a:lnTo>
                  <a:lnTo>
                    <a:pt x="36" y="29"/>
                  </a:lnTo>
                  <a:lnTo>
                    <a:pt x="30" y="23"/>
                  </a:lnTo>
                  <a:lnTo>
                    <a:pt x="26" y="22"/>
                  </a:lnTo>
                  <a:lnTo>
                    <a:pt x="25" y="19"/>
                  </a:lnTo>
                  <a:lnTo>
                    <a:pt x="19" y="21"/>
                  </a:lnTo>
                  <a:lnTo>
                    <a:pt x="7" y="21"/>
                  </a:lnTo>
                  <a:lnTo>
                    <a:pt x="0" y="24"/>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65" name="Freeform 104">
              <a:extLst>
                <a:ext uri="{FF2B5EF4-FFF2-40B4-BE49-F238E27FC236}">
                  <a16:creationId xmlns:a16="http://schemas.microsoft.com/office/drawing/2014/main" id="{9560E792-080A-C94A-B471-A811FF1CDA58}"/>
                </a:ext>
              </a:extLst>
            </p:cNvPr>
            <p:cNvSpPr>
              <a:spLocks/>
            </p:cNvSpPr>
            <p:nvPr/>
          </p:nvSpPr>
          <p:spPr bwMode="auto">
            <a:xfrm>
              <a:off x="8264475" y="3099910"/>
              <a:ext cx="41840" cy="57148"/>
            </a:xfrm>
            <a:custGeom>
              <a:avLst/>
              <a:gdLst>
                <a:gd name="T0" fmla="*/ 0 w 23"/>
                <a:gd name="T1" fmla="*/ 3 h 29"/>
                <a:gd name="T2" fmla="*/ 1 w 23"/>
                <a:gd name="T3" fmla="*/ 2 h 29"/>
                <a:gd name="T4" fmla="*/ 6 w 23"/>
                <a:gd name="T5" fmla="*/ 0 h 29"/>
                <a:gd name="T6" fmla="*/ 11 w 23"/>
                <a:gd name="T7" fmla="*/ 4 h 29"/>
                <a:gd name="T8" fmla="*/ 13 w 23"/>
                <a:gd name="T9" fmla="*/ 4 h 29"/>
                <a:gd name="T10" fmla="*/ 17 w 23"/>
                <a:gd name="T11" fmla="*/ 6 h 29"/>
                <a:gd name="T12" fmla="*/ 16 w 23"/>
                <a:gd name="T13" fmla="*/ 10 h 29"/>
                <a:gd name="T14" fmla="*/ 18 w 23"/>
                <a:gd name="T15" fmla="*/ 11 h 29"/>
                <a:gd name="T16" fmla="*/ 20 w 23"/>
                <a:gd name="T17" fmla="*/ 16 h 29"/>
                <a:gd name="T18" fmla="*/ 22 w 23"/>
                <a:gd name="T19" fmla="*/ 19 h 29"/>
                <a:gd name="T20" fmla="*/ 22 w 23"/>
                <a:gd name="T21" fmla="*/ 20 h 29"/>
                <a:gd name="T22" fmla="*/ 23 w 23"/>
                <a:gd name="T23" fmla="*/ 21 h 29"/>
                <a:gd name="T24" fmla="*/ 21 w 23"/>
                <a:gd name="T25" fmla="*/ 22 h 29"/>
                <a:gd name="T26" fmla="*/ 17 w 23"/>
                <a:gd name="T27" fmla="*/ 21 h 29"/>
                <a:gd name="T28" fmla="*/ 16 w 23"/>
                <a:gd name="T29" fmla="*/ 20 h 29"/>
                <a:gd name="T30" fmla="*/ 15 w 23"/>
                <a:gd name="T31" fmla="*/ 21 h 29"/>
                <a:gd name="T32" fmla="*/ 16 w 23"/>
                <a:gd name="T33" fmla="*/ 22 h 29"/>
                <a:gd name="T34" fmla="*/ 13 w 23"/>
                <a:gd name="T35" fmla="*/ 26 h 29"/>
                <a:gd name="T36" fmla="*/ 12 w 23"/>
                <a:gd name="T37" fmla="*/ 29 h 29"/>
                <a:gd name="T38" fmla="*/ 11 w 23"/>
                <a:gd name="T39" fmla="*/ 29 h 29"/>
                <a:gd name="T40" fmla="*/ 10 w 23"/>
                <a:gd name="T41" fmla="*/ 26 h 29"/>
                <a:gd name="T42" fmla="*/ 10 w 23"/>
                <a:gd name="T43" fmla="*/ 21 h 29"/>
                <a:gd name="T44" fmla="*/ 10 w 23"/>
                <a:gd name="T45" fmla="*/ 17 h 29"/>
                <a:gd name="T46" fmla="*/ 6 w 23"/>
                <a:gd name="T47" fmla="*/ 11 h 29"/>
                <a:gd name="T48" fmla="*/ 4 w 23"/>
                <a:gd name="T49" fmla="*/ 8 h 29"/>
                <a:gd name="T50" fmla="*/ 1 w 23"/>
                <a:gd name="T51" fmla="*/ 4 h 29"/>
                <a:gd name="T52" fmla="*/ 0 w 23"/>
                <a:gd name="T53" fmla="*/ 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9">
                  <a:moveTo>
                    <a:pt x="0" y="3"/>
                  </a:moveTo>
                  <a:lnTo>
                    <a:pt x="1" y="2"/>
                  </a:lnTo>
                  <a:lnTo>
                    <a:pt x="6" y="0"/>
                  </a:lnTo>
                  <a:lnTo>
                    <a:pt x="11" y="4"/>
                  </a:lnTo>
                  <a:lnTo>
                    <a:pt x="13" y="4"/>
                  </a:lnTo>
                  <a:lnTo>
                    <a:pt x="17" y="6"/>
                  </a:lnTo>
                  <a:lnTo>
                    <a:pt x="16" y="10"/>
                  </a:lnTo>
                  <a:lnTo>
                    <a:pt x="18" y="11"/>
                  </a:lnTo>
                  <a:lnTo>
                    <a:pt x="20" y="16"/>
                  </a:lnTo>
                  <a:lnTo>
                    <a:pt x="22" y="19"/>
                  </a:lnTo>
                  <a:lnTo>
                    <a:pt x="22" y="20"/>
                  </a:lnTo>
                  <a:lnTo>
                    <a:pt x="23" y="21"/>
                  </a:lnTo>
                  <a:lnTo>
                    <a:pt x="21" y="22"/>
                  </a:lnTo>
                  <a:lnTo>
                    <a:pt x="17" y="21"/>
                  </a:lnTo>
                  <a:lnTo>
                    <a:pt x="16" y="20"/>
                  </a:lnTo>
                  <a:lnTo>
                    <a:pt x="15" y="21"/>
                  </a:lnTo>
                  <a:lnTo>
                    <a:pt x="16" y="22"/>
                  </a:lnTo>
                  <a:lnTo>
                    <a:pt x="13" y="26"/>
                  </a:lnTo>
                  <a:lnTo>
                    <a:pt x="12" y="29"/>
                  </a:lnTo>
                  <a:lnTo>
                    <a:pt x="11" y="29"/>
                  </a:lnTo>
                  <a:lnTo>
                    <a:pt x="10" y="26"/>
                  </a:lnTo>
                  <a:lnTo>
                    <a:pt x="10" y="21"/>
                  </a:lnTo>
                  <a:lnTo>
                    <a:pt x="10" y="17"/>
                  </a:lnTo>
                  <a:lnTo>
                    <a:pt x="6" y="11"/>
                  </a:lnTo>
                  <a:lnTo>
                    <a:pt x="4" y="8"/>
                  </a:lnTo>
                  <a:lnTo>
                    <a:pt x="1" y="4"/>
                  </a:lnTo>
                  <a:lnTo>
                    <a:pt x="0" y="3"/>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66" name="Freeform 105">
              <a:extLst>
                <a:ext uri="{FF2B5EF4-FFF2-40B4-BE49-F238E27FC236}">
                  <a16:creationId xmlns:a16="http://schemas.microsoft.com/office/drawing/2014/main" id="{A0555AB9-A3C7-B547-A4C1-3814A64257B8}"/>
                </a:ext>
              </a:extLst>
            </p:cNvPr>
            <p:cNvSpPr>
              <a:spLocks/>
            </p:cNvSpPr>
            <p:nvPr/>
          </p:nvSpPr>
          <p:spPr bwMode="auto">
            <a:xfrm>
              <a:off x="8164423" y="3196470"/>
              <a:ext cx="23649" cy="27588"/>
            </a:xfrm>
            <a:custGeom>
              <a:avLst/>
              <a:gdLst>
                <a:gd name="T0" fmla="*/ 9 w 13"/>
                <a:gd name="T1" fmla="*/ 8 h 14"/>
                <a:gd name="T2" fmla="*/ 9 w 13"/>
                <a:gd name="T3" fmla="*/ 7 h 14"/>
                <a:gd name="T4" fmla="*/ 6 w 13"/>
                <a:gd name="T5" fmla="*/ 12 h 14"/>
                <a:gd name="T6" fmla="*/ 6 w 13"/>
                <a:gd name="T7" fmla="*/ 14 h 14"/>
                <a:gd name="T8" fmla="*/ 4 w 13"/>
                <a:gd name="T9" fmla="*/ 13 h 14"/>
                <a:gd name="T10" fmla="*/ 3 w 13"/>
                <a:gd name="T11" fmla="*/ 11 h 14"/>
                <a:gd name="T12" fmla="*/ 0 w 13"/>
                <a:gd name="T13" fmla="*/ 9 h 14"/>
                <a:gd name="T14" fmla="*/ 1 w 13"/>
                <a:gd name="T15" fmla="*/ 7 h 14"/>
                <a:gd name="T16" fmla="*/ 2 w 13"/>
                <a:gd name="T17" fmla="*/ 2 h 14"/>
                <a:gd name="T18" fmla="*/ 4 w 13"/>
                <a:gd name="T19" fmla="*/ 0 h 14"/>
                <a:gd name="T20" fmla="*/ 6 w 13"/>
                <a:gd name="T21" fmla="*/ 0 h 14"/>
                <a:gd name="T22" fmla="*/ 7 w 13"/>
                <a:gd name="T23" fmla="*/ 1 h 14"/>
                <a:gd name="T24" fmla="*/ 8 w 13"/>
                <a:gd name="T25" fmla="*/ 2 h 14"/>
                <a:gd name="T26" fmla="*/ 11 w 13"/>
                <a:gd name="T27" fmla="*/ 3 h 14"/>
                <a:gd name="T28" fmla="*/ 13 w 13"/>
                <a:gd name="T29" fmla="*/ 5 h 14"/>
                <a:gd name="T30" fmla="*/ 12 w 13"/>
                <a:gd name="T31" fmla="*/ 6 h 14"/>
                <a:gd name="T32" fmla="*/ 11 w 13"/>
                <a:gd name="T33" fmla="*/ 8 h 14"/>
                <a:gd name="T34" fmla="*/ 9 w 13"/>
                <a:gd name="T35"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14">
                  <a:moveTo>
                    <a:pt x="9" y="8"/>
                  </a:moveTo>
                  <a:lnTo>
                    <a:pt x="9" y="7"/>
                  </a:lnTo>
                  <a:lnTo>
                    <a:pt x="6" y="12"/>
                  </a:lnTo>
                  <a:lnTo>
                    <a:pt x="6" y="14"/>
                  </a:lnTo>
                  <a:lnTo>
                    <a:pt x="4" y="13"/>
                  </a:lnTo>
                  <a:lnTo>
                    <a:pt x="3" y="11"/>
                  </a:lnTo>
                  <a:lnTo>
                    <a:pt x="0" y="9"/>
                  </a:lnTo>
                  <a:lnTo>
                    <a:pt x="1" y="7"/>
                  </a:lnTo>
                  <a:lnTo>
                    <a:pt x="2" y="2"/>
                  </a:lnTo>
                  <a:lnTo>
                    <a:pt x="4" y="0"/>
                  </a:lnTo>
                  <a:lnTo>
                    <a:pt x="6" y="0"/>
                  </a:lnTo>
                  <a:lnTo>
                    <a:pt x="7" y="1"/>
                  </a:lnTo>
                  <a:lnTo>
                    <a:pt x="8" y="2"/>
                  </a:lnTo>
                  <a:lnTo>
                    <a:pt x="11" y="3"/>
                  </a:lnTo>
                  <a:lnTo>
                    <a:pt x="13" y="5"/>
                  </a:lnTo>
                  <a:lnTo>
                    <a:pt x="12" y="6"/>
                  </a:lnTo>
                  <a:lnTo>
                    <a:pt x="11" y="8"/>
                  </a:lnTo>
                  <a:lnTo>
                    <a:pt x="9" y="8"/>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67" name="Freeform 66">
              <a:extLst>
                <a:ext uri="{FF2B5EF4-FFF2-40B4-BE49-F238E27FC236}">
                  <a16:creationId xmlns:a16="http://schemas.microsoft.com/office/drawing/2014/main" id="{718C1594-CDC6-4C42-965A-A8307203D646}"/>
                </a:ext>
              </a:extLst>
            </p:cNvPr>
            <p:cNvSpPr>
              <a:spLocks/>
            </p:cNvSpPr>
            <p:nvPr/>
          </p:nvSpPr>
          <p:spPr bwMode="auto">
            <a:xfrm>
              <a:off x="8189890" y="3218146"/>
              <a:ext cx="29106" cy="25618"/>
            </a:xfrm>
            <a:custGeom>
              <a:avLst/>
              <a:gdLst>
                <a:gd name="T0" fmla="*/ 0 w 16"/>
                <a:gd name="T1" fmla="*/ 3 h 13"/>
                <a:gd name="T2" fmla="*/ 1 w 16"/>
                <a:gd name="T3" fmla="*/ 3 h 13"/>
                <a:gd name="T4" fmla="*/ 1 w 16"/>
                <a:gd name="T5" fmla="*/ 2 h 13"/>
                <a:gd name="T6" fmla="*/ 5 w 16"/>
                <a:gd name="T7" fmla="*/ 1 h 13"/>
                <a:gd name="T8" fmla="*/ 7 w 16"/>
                <a:gd name="T9" fmla="*/ 0 h 13"/>
                <a:gd name="T10" fmla="*/ 10 w 16"/>
                <a:gd name="T11" fmla="*/ 0 h 13"/>
                <a:gd name="T12" fmla="*/ 12 w 16"/>
                <a:gd name="T13" fmla="*/ 0 h 13"/>
                <a:gd name="T14" fmla="*/ 16 w 16"/>
                <a:gd name="T15" fmla="*/ 2 h 13"/>
                <a:gd name="T16" fmla="*/ 16 w 16"/>
                <a:gd name="T17" fmla="*/ 8 h 13"/>
                <a:gd name="T18" fmla="*/ 15 w 16"/>
                <a:gd name="T19" fmla="*/ 8 h 13"/>
                <a:gd name="T20" fmla="*/ 13 w 16"/>
                <a:gd name="T21" fmla="*/ 11 h 13"/>
                <a:gd name="T22" fmla="*/ 10 w 16"/>
                <a:gd name="T23" fmla="*/ 9 h 13"/>
                <a:gd name="T24" fmla="*/ 7 w 16"/>
                <a:gd name="T25" fmla="*/ 12 h 13"/>
                <a:gd name="T26" fmla="*/ 4 w 16"/>
                <a:gd name="T27" fmla="*/ 13 h 13"/>
                <a:gd name="T28" fmla="*/ 0 w 16"/>
                <a:gd name="T29" fmla="*/ 11 h 13"/>
                <a:gd name="T30" fmla="*/ 0 w 16"/>
                <a:gd name="T31" fmla="*/ 7 h 13"/>
                <a:gd name="T32" fmla="*/ 0 w 16"/>
                <a:gd name="T33"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13">
                  <a:moveTo>
                    <a:pt x="0" y="3"/>
                  </a:moveTo>
                  <a:lnTo>
                    <a:pt x="1" y="3"/>
                  </a:lnTo>
                  <a:lnTo>
                    <a:pt x="1" y="2"/>
                  </a:lnTo>
                  <a:lnTo>
                    <a:pt x="5" y="1"/>
                  </a:lnTo>
                  <a:lnTo>
                    <a:pt x="7" y="0"/>
                  </a:lnTo>
                  <a:lnTo>
                    <a:pt x="10" y="0"/>
                  </a:lnTo>
                  <a:lnTo>
                    <a:pt x="12" y="0"/>
                  </a:lnTo>
                  <a:lnTo>
                    <a:pt x="16" y="2"/>
                  </a:lnTo>
                  <a:lnTo>
                    <a:pt x="16" y="8"/>
                  </a:lnTo>
                  <a:lnTo>
                    <a:pt x="15" y="8"/>
                  </a:lnTo>
                  <a:lnTo>
                    <a:pt x="13" y="11"/>
                  </a:lnTo>
                  <a:lnTo>
                    <a:pt x="10" y="9"/>
                  </a:lnTo>
                  <a:lnTo>
                    <a:pt x="7" y="12"/>
                  </a:lnTo>
                  <a:lnTo>
                    <a:pt x="4" y="13"/>
                  </a:lnTo>
                  <a:lnTo>
                    <a:pt x="0" y="11"/>
                  </a:lnTo>
                  <a:lnTo>
                    <a:pt x="0" y="7"/>
                  </a:lnTo>
                  <a:lnTo>
                    <a:pt x="0" y="3"/>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68" name="Freeform 121">
              <a:extLst>
                <a:ext uri="{FF2B5EF4-FFF2-40B4-BE49-F238E27FC236}">
                  <a16:creationId xmlns:a16="http://schemas.microsoft.com/office/drawing/2014/main" id="{514941B4-B0C4-F043-94CB-A806D784EB24}"/>
                </a:ext>
              </a:extLst>
            </p:cNvPr>
            <p:cNvSpPr>
              <a:spLocks/>
            </p:cNvSpPr>
            <p:nvPr/>
          </p:nvSpPr>
          <p:spPr bwMode="auto">
            <a:xfrm>
              <a:off x="7978872" y="2995470"/>
              <a:ext cx="47297" cy="57148"/>
            </a:xfrm>
            <a:custGeom>
              <a:avLst/>
              <a:gdLst>
                <a:gd name="T0" fmla="*/ 20 w 26"/>
                <a:gd name="T1" fmla="*/ 0 h 29"/>
                <a:gd name="T2" fmla="*/ 24 w 26"/>
                <a:gd name="T3" fmla="*/ 0 h 29"/>
                <a:gd name="T4" fmla="*/ 26 w 26"/>
                <a:gd name="T5" fmla="*/ 4 h 29"/>
                <a:gd name="T6" fmla="*/ 24 w 26"/>
                <a:gd name="T7" fmla="*/ 15 h 29"/>
                <a:gd name="T8" fmla="*/ 23 w 26"/>
                <a:gd name="T9" fmla="*/ 18 h 29"/>
                <a:gd name="T10" fmla="*/ 18 w 26"/>
                <a:gd name="T11" fmla="*/ 18 h 29"/>
                <a:gd name="T12" fmla="*/ 20 w 26"/>
                <a:gd name="T13" fmla="*/ 29 h 29"/>
                <a:gd name="T14" fmla="*/ 16 w 26"/>
                <a:gd name="T15" fmla="*/ 27 h 29"/>
                <a:gd name="T16" fmla="*/ 12 w 26"/>
                <a:gd name="T17" fmla="*/ 22 h 29"/>
                <a:gd name="T18" fmla="*/ 5 w 26"/>
                <a:gd name="T19" fmla="*/ 24 h 29"/>
                <a:gd name="T20" fmla="*/ 0 w 26"/>
                <a:gd name="T21" fmla="*/ 24 h 29"/>
                <a:gd name="T22" fmla="*/ 4 w 26"/>
                <a:gd name="T23" fmla="*/ 21 h 29"/>
                <a:gd name="T24" fmla="*/ 10 w 26"/>
                <a:gd name="T25" fmla="*/ 5 h 29"/>
                <a:gd name="T26" fmla="*/ 20 w 26"/>
                <a:gd name="T2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29">
                  <a:moveTo>
                    <a:pt x="20" y="0"/>
                  </a:moveTo>
                  <a:lnTo>
                    <a:pt x="24" y="0"/>
                  </a:lnTo>
                  <a:lnTo>
                    <a:pt x="26" y="4"/>
                  </a:lnTo>
                  <a:lnTo>
                    <a:pt x="24" y="15"/>
                  </a:lnTo>
                  <a:lnTo>
                    <a:pt x="23" y="18"/>
                  </a:lnTo>
                  <a:lnTo>
                    <a:pt x="18" y="18"/>
                  </a:lnTo>
                  <a:lnTo>
                    <a:pt x="20" y="29"/>
                  </a:lnTo>
                  <a:lnTo>
                    <a:pt x="16" y="27"/>
                  </a:lnTo>
                  <a:lnTo>
                    <a:pt x="12" y="22"/>
                  </a:lnTo>
                  <a:lnTo>
                    <a:pt x="5" y="24"/>
                  </a:lnTo>
                  <a:lnTo>
                    <a:pt x="0" y="24"/>
                  </a:lnTo>
                  <a:lnTo>
                    <a:pt x="4" y="21"/>
                  </a:lnTo>
                  <a:lnTo>
                    <a:pt x="10" y="5"/>
                  </a:lnTo>
                  <a:lnTo>
                    <a:pt x="20" y="0"/>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69" name="Freeform 122">
              <a:extLst>
                <a:ext uri="{FF2B5EF4-FFF2-40B4-BE49-F238E27FC236}">
                  <a16:creationId xmlns:a16="http://schemas.microsoft.com/office/drawing/2014/main" id="{69486A8D-8EEB-BA4F-B36D-E7587DAB624D}"/>
                </a:ext>
              </a:extLst>
            </p:cNvPr>
            <p:cNvSpPr>
              <a:spLocks/>
            </p:cNvSpPr>
            <p:nvPr/>
          </p:nvSpPr>
          <p:spPr bwMode="auto">
            <a:xfrm>
              <a:off x="8000701" y="2475234"/>
              <a:ext cx="321986" cy="413824"/>
            </a:xfrm>
            <a:custGeom>
              <a:avLst/>
              <a:gdLst>
                <a:gd name="T0" fmla="*/ 155 w 177"/>
                <a:gd name="T1" fmla="*/ 0 h 210"/>
                <a:gd name="T2" fmla="*/ 177 w 177"/>
                <a:gd name="T3" fmla="*/ 15 h 210"/>
                <a:gd name="T4" fmla="*/ 168 w 177"/>
                <a:gd name="T5" fmla="*/ 20 h 210"/>
                <a:gd name="T6" fmla="*/ 175 w 177"/>
                <a:gd name="T7" fmla="*/ 32 h 210"/>
                <a:gd name="T8" fmla="*/ 163 w 177"/>
                <a:gd name="T9" fmla="*/ 41 h 210"/>
                <a:gd name="T10" fmla="*/ 158 w 177"/>
                <a:gd name="T11" fmla="*/ 42 h 210"/>
                <a:gd name="T12" fmla="*/ 161 w 177"/>
                <a:gd name="T13" fmla="*/ 29 h 210"/>
                <a:gd name="T14" fmla="*/ 152 w 177"/>
                <a:gd name="T15" fmla="*/ 20 h 210"/>
                <a:gd name="T16" fmla="*/ 142 w 177"/>
                <a:gd name="T17" fmla="*/ 27 h 210"/>
                <a:gd name="T18" fmla="*/ 139 w 177"/>
                <a:gd name="T19" fmla="*/ 42 h 210"/>
                <a:gd name="T20" fmla="*/ 132 w 177"/>
                <a:gd name="T21" fmla="*/ 49 h 210"/>
                <a:gd name="T22" fmla="*/ 125 w 177"/>
                <a:gd name="T23" fmla="*/ 46 h 210"/>
                <a:gd name="T24" fmla="*/ 116 w 177"/>
                <a:gd name="T25" fmla="*/ 46 h 210"/>
                <a:gd name="T26" fmla="*/ 109 w 177"/>
                <a:gd name="T27" fmla="*/ 36 h 210"/>
                <a:gd name="T28" fmla="*/ 105 w 177"/>
                <a:gd name="T29" fmla="*/ 41 h 210"/>
                <a:gd name="T30" fmla="*/ 101 w 177"/>
                <a:gd name="T31" fmla="*/ 42 h 210"/>
                <a:gd name="T32" fmla="*/ 99 w 177"/>
                <a:gd name="T33" fmla="*/ 54 h 210"/>
                <a:gd name="T34" fmla="*/ 87 w 177"/>
                <a:gd name="T35" fmla="*/ 52 h 210"/>
                <a:gd name="T36" fmla="*/ 85 w 177"/>
                <a:gd name="T37" fmla="*/ 61 h 210"/>
                <a:gd name="T38" fmla="*/ 79 w 177"/>
                <a:gd name="T39" fmla="*/ 61 h 210"/>
                <a:gd name="T40" fmla="*/ 74 w 177"/>
                <a:gd name="T41" fmla="*/ 73 h 210"/>
                <a:gd name="T42" fmla="*/ 68 w 177"/>
                <a:gd name="T43" fmla="*/ 93 h 210"/>
                <a:gd name="T44" fmla="*/ 57 w 177"/>
                <a:gd name="T45" fmla="*/ 116 h 210"/>
                <a:gd name="T46" fmla="*/ 59 w 177"/>
                <a:gd name="T47" fmla="*/ 120 h 210"/>
                <a:gd name="T48" fmla="*/ 57 w 177"/>
                <a:gd name="T49" fmla="*/ 127 h 210"/>
                <a:gd name="T50" fmla="*/ 51 w 177"/>
                <a:gd name="T51" fmla="*/ 127 h 210"/>
                <a:gd name="T52" fmla="*/ 46 w 177"/>
                <a:gd name="T53" fmla="*/ 141 h 210"/>
                <a:gd name="T54" fmla="*/ 47 w 177"/>
                <a:gd name="T55" fmla="*/ 160 h 210"/>
                <a:gd name="T56" fmla="*/ 51 w 177"/>
                <a:gd name="T57" fmla="*/ 166 h 210"/>
                <a:gd name="T58" fmla="*/ 49 w 177"/>
                <a:gd name="T59" fmla="*/ 183 h 210"/>
                <a:gd name="T60" fmla="*/ 44 w 177"/>
                <a:gd name="T61" fmla="*/ 192 h 210"/>
                <a:gd name="T62" fmla="*/ 40 w 177"/>
                <a:gd name="T63" fmla="*/ 200 h 210"/>
                <a:gd name="T64" fmla="*/ 35 w 177"/>
                <a:gd name="T65" fmla="*/ 192 h 210"/>
                <a:gd name="T66" fmla="*/ 23 w 177"/>
                <a:gd name="T67" fmla="*/ 206 h 210"/>
                <a:gd name="T68" fmla="*/ 14 w 177"/>
                <a:gd name="T69" fmla="*/ 210 h 210"/>
                <a:gd name="T70" fmla="*/ 4 w 177"/>
                <a:gd name="T71" fmla="*/ 203 h 210"/>
                <a:gd name="T72" fmla="*/ 1 w 177"/>
                <a:gd name="T73" fmla="*/ 189 h 210"/>
                <a:gd name="T74" fmla="*/ 0 w 177"/>
                <a:gd name="T75" fmla="*/ 158 h 210"/>
                <a:gd name="T76" fmla="*/ 6 w 177"/>
                <a:gd name="T77" fmla="*/ 148 h 210"/>
                <a:gd name="T78" fmla="*/ 23 w 177"/>
                <a:gd name="T79" fmla="*/ 136 h 210"/>
                <a:gd name="T80" fmla="*/ 37 w 177"/>
                <a:gd name="T81" fmla="*/ 120 h 210"/>
                <a:gd name="T82" fmla="*/ 50 w 177"/>
                <a:gd name="T83" fmla="*/ 98 h 210"/>
                <a:gd name="T84" fmla="*/ 65 w 177"/>
                <a:gd name="T85" fmla="*/ 65 h 210"/>
                <a:gd name="T86" fmla="*/ 76 w 177"/>
                <a:gd name="T87" fmla="*/ 52 h 210"/>
                <a:gd name="T88" fmla="*/ 94 w 177"/>
                <a:gd name="T89" fmla="*/ 27 h 210"/>
                <a:gd name="T90" fmla="*/ 110 w 177"/>
                <a:gd name="T91" fmla="*/ 19 h 210"/>
                <a:gd name="T92" fmla="*/ 121 w 177"/>
                <a:gd name="T93" fmla="*/ 20 h 210"/>
                <a:gd name="T94" fmla="*/ 131 w 177"/>
                <a:gd name="T95" fmla="*/ 3 h 210"/>
                <a:gd name="T96" fmla="*/ 143 w 177"/>
                <a:gd name="T97" fmla="*/ 4 h 210"/>
                <a:gd name="T98" fmla="*/ 155 w 177"/>
                <a:gd name="T9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7" h="210">
                  <a:moveTo>
                    <a:pt x="155" y="0"/>
                  </a:moveTo>
                  <a:lnTo>
                    <a:pt x="177" y="15"/>
                  </a:lnTo>
                  <a:lnTo>
                    <a:pt x="168" y="20"/>
                  </a:lnTo>
                  <a:lnTo>
                    <a:pt x="175" y="32"/>
                  </a:lnTo>
                  <a:lnTo>
                    <a:pt x="163" y="41"/>
                  </a:lnTo>
                  <a:lnTo>
                    <a:pt x="158" y="42"/>
                  </a:lnTo>
                  <a:lnTo>
                    <a:pt x="161" y="29"/>
                  </a:lnTo>
                  <a:lnTo>
                    <a:pt x="152" y="20"/>
                  </a:lnTo>
                  <a:lnTo>
                    <a:pt x="142" y="27"/>
                  </a:lnTo>
                  <a:lnTo>
                    <a:pt x="139" y="42"/>
                  </a:lnTo>
                  <a:lnTo>
                    <a:pt x="132" y="49"/>
                  </a:lnTo>
                  <a:lnTo>
                    <a:pt x="125" y="46"/>
                  </a:lnTo>
                  <a:lnTo>
                    <a:pt x="116" y="46"/>
                  </a:lnTo>
                  <a:lnTo>
                    <a:pt x="109" y="36"/>
                  </a:lnTo>
                  <a:lnTo>
                    <a:pt x="105" y="41"/>
                  </a:lnTo>
                  <a:lnTo>
                    <a:pt x="101" y="42"/>
                  </a:lnTo>
                  <a:lnTo>
                    <a:pt x="99" y="54"/>
                  </a:lnTo>
                  <a:lnTo>
                    <a:pt x="87" y="52"/>
                  </a:lnTo>
                  <a:lnTo>
                    <a:pt x="85" y="61"/>
                  </a:lnTo>
                  <a:lnTo>
                    <a:pt x="79" y="61"/>
                  </a:lnTo>
                  <a:lnTo>
                    <a:pt x="74" y="73"/>
                  </a:lnTo>
                  <a:lnTo>
                    <a:pt x="68" y="93"/>
                  </a:lnTo>
                  <a:lnTo>
                    <a:pt x="57" y="116"/>
                  </a:lnTo>
                  <a:lnTo>
                    <a:pt x="59" y="120"/>
                  </a:lnTo>
                  <a:lnTo>
                    <a:pt x="57" y="127"/>
                  </a:lnTo>
                  <a:lnTo>
                    <a:pt x="51" y="127"/>
                  </a:lnTo>
                  <a:lnTo>
                    <a:pt x="46" y="141"/>
                  </a:lnTo>
                  <a:lnTo>
                    <a:pt x="47" y="160"/>
                  </a:lnTo>
                  <a:lnTo>
                    <a:pt x="51" y="166"/>
                  </a:lnTo>
                  <a:lnTo>
                    <a:pt x="49" y="183"/>
                  </a:lnTo>
                  <a:lnTo>
                    <a:pt x="44" y="192"/>
                  </a:lnTo>
                  <a:lnTo>
                    <a:pt x="40" y="200"/>
                  </a:lnTo>
                  <a:lnTo>
                    <a:pt x="35" y="192"/>
                  </a:lnTo>
                  <a:lnTo>
                    <a:pt x="23" y="206"/>
                  </a:lnTo>
                  <a:lnTo>
                    <a:pt x="14" y="210"/>
                  </a:lnTo>
                  <a:lnTo>
                    <a:pt x="4" y="203"/>
                  </a:lnTo>
                  <a:lnTo>
                    <a:pt x="1" y="189"/>
                  </a:lnTo>
                  <a:lnTo>
                    <a:pt x="0" y="158"/>
                  </a:lnTo>
                  <a:lnTo>
                    <a:pt x="6" y="148"/>
                  </a:lnTo>
                  <a:lnTo>
                    <a:pt x="23" y="136"/>
                  </a:lnTo>
                  <a:lnTo>
                    <a:pt x="37" y="120"/>
                  </a:lnTo>
                  <a:lnTo>
                    <a:pt x="50" y="98"/>
                  </a:lnTo>
                  <a:lnTo>
                    <a:pt x="65" y="65"/>
                  </a:lnTo>
                  <a:lnTo>
                    <a:pt x="76" y="52"/>
                  </a:lnTo>
                  <a:lnTo>
                    <a:pt x="94" y="27"/>
                  </a:lnTo>
                  <a:lnTo>
                    <a:pt x="110" y="19"/>
                  </a:lnTo>
                  <a:lnTo>
                    <a:pt x="121" y="20"/>
                  </a:lnTo>
                  <a:lnTo>
                    <a:pt x="131" y="3"/>
                  </a:lnTo>
                  <a:lnTo>
                    <a:pt x="143" y="4"/>
                  </a:lnTo>
                  <a:lnTo>
                    <a:pt x="155" y="0"/>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70" name="Freeform 131">
              <a:extLst>
                <a:ext uri="{FF2B5EF4-FFF2-40B4-BE49-F238E27FC236}">
                  <a16:creationId xmlns:a16="http://schemas.microsoft.com/office/drawing/2014/main" id="{8F47B48B-15F9-CE40-B1A5-A72E18B32407}"/>
                </a:ext>
              </a:extLst>
            </p:cNvPr>
            <p:cNvSpPr>
              <a:spLocks/>
            </p:cNvSpPr>
            <p:nvPr/>
          </p:nvSpPr>
          <p:spPr bwMode="auto">
            <a:xfrm>
              <a:off x="8111669" y="2965910"/>
              <a:ext cx="120062" cy="126118"/>
            </a:xfrm>
            <a:custGeom>
              <a:avLst/>
              <a:gdLst>
                <a:gd name="T0" fmla="*/ 6 w 66"/>
                <a:gd name="T1" fmla="*/ 42 h 64"/>
                <a:gd name="T2" fmla="*/ 3 w 66"/>
                <a:gd name="T3" fmla="*/ 35 h 64"/>
                <a:gd name="T4" fmla="*/ 3 w 66"/>
                <a:gd name="T5" fmla="*/ 31 h 64"/>
                <a:gd name="T6" fmla="*/ 2 w 66"/>
                <a:gd name="T7" fmla="*/ 25 h 64"/>
                <a:gd name="T8" fmla="*/ 0 w 66"/>
                <a:gd name="T9" fmla="*/ 21 h 64"/>
                <a:gd name="T10" fmla="*/ 2 w 66"/>
                <a:gd name="T11" fmla="*/ 18 h 64"/>
                <a:gd name="T12" fmla="*/ 0 w 66"/>
                <a:gd name="T13" fmla="*/ 13 h 64"/>
                <a:gd name="T14" fmla="*/ 4 w 66"/>
                <a:gd name="T15" fmla="*/ 9 h 64"/>
                <a:gd name="T16" fmla="*/ 15 w 66"/>
                <a:gd name="T17" fmla="*/ 3 h 64"/>
                <a:gd name="T18" fmla="*/ 24 w 66"/>
                <a:gd name="T19" fmla="*/ 0 h 64"/>
                <a:gd name="T20" fmla="*/ 30 w 66"/>
                <a:gd name="T21" fmla="*/ 2 h 64"/>
                <a:gd name="T22" fmla="*/ 31 w 66"/>
                <a:gd name="T23" fmla="*/ 4 h 64"/>
                <a:gd name="T24" fmla="*/ 37 w 66"/>
                <a:gd name="T25" fmla="*/ 4 h 64"/>
                <a:gd name="T26" fmla="*/ 46 w 66"/>
                <a:gd name="T27" fmla="*/ 6 h 64"/>
                <a:gd name="T28" fmla="*/ 58 w 66"/>
                <a:gd name="T29" fmla="*/ 6 h 64"/>
                <a:gd name="T30" fmla="*/ 61 w 66"/>
                <a:gd name="T31" fmla="*/ 7 h 64"/>
                <a:gd name="T32" fmla="*/ 62 w 66"/>
                <a:gd name="T33" fmla="*/ 10 h 64"/>
                <a:gd name="T34" fmla="*/ 64 w 66"/>
                <a:gd name="T35" fmla="*/ 15 h 64"/>
                <a:gd name="T36" fmla="*/ 65 w 66"/>
                <a:gd name="T37" fmla="*/ 20 h 64"/>
                <a:gd name="T38" fmla="*/ 65 w 66"/>
                <a:gd name="T39" fmla="*/ 24 h 64"/>
                <a:gd name="T40" fmla="*/ 61 w 66"/>
                <a:gd name="T41" fmla="*/ 26 h 64"/>
                <a:gd name="T42" fmla="*/ 62 w 66"/>
                <a:gd name="T43" fmla="*/ 31 h 64"/>
                <a:gd name="T44" fmla="*/ 64 w 66"/>
                <a:gd name="T45" fmla="*/ 36 h 64"/>
                <a:gd name="T46" fmla="*/ 66 w 66"/>
                <a:gd name="T47" fmla="*/ 45 h 64"/>
                <a:gd name="T48" fmla="*/ 66 w 66"/>
                <a:gd name="T49" fmla="*/ 49 h 64"/>
                <a:gd name="T50" fmla="*/ 62 w 66"/>
                <a:gd name="T51" fmla="*/ 50 h 64"/>
                <a:gd name="T52" fmla="*/ 56 w 66"/>
                <a:gd name="T53" fmla="*/ 59 h 64"/>
                <a:gd name="T54" fmla="*/ 58 w 66"/>
                <a:gd name="T55" fmla="*/ 64 h 64"/>
                <a:gd name="T56" fmla="*/ 56 w 66"/>
                <a:gd name="T57" fmla="*/ 62 h 64"/>
                <a:gd name="T58" fmla="*/ 50 w 66"/>
                <a:gd name="T59" fmla="*/ 59 h 64"/>
                <a:gd name="T60" fmla="*/ 46 w 66"/>
                <a:gd name="T61" fmla="*/ 60 h 64"/>
                <a:gd name="T62" fmla="*/ 42 w 66"/>
                <a:gd name="T63" fmla="*/ 59 h 64"/>
                <a:gd name="T64" fmla="*/ 38 w 66"/>
                <a:gd name="T65" fmla="*/ 61 h 64"/>
                <a:gd name="T66" fmla="*/ 35 w 66"/>
                <a:gd name="T67" fmla="*/ 58 h 64"/>
                <a:gd name="T68" fmla="*/ 32 w 66"/>
                <a:gd name="T69" fmla="*/ 59 h 64"/>
                <a:gd name="T70" fmla="*/ 32 w 66"/>
                <a:gd name="T71" fmla="*/ 59 h 64"/>
                <a:gd name="T72" fmla="*/ 29 w 66"/>
                <a:gd name="T73" fmla="*/ 53 h 64"/>
                <a:gd name="T74" fmla="*/ 24 w 66"/>
                <a:gd name="T75" fmla="*/ 53 h 64"/>
                <a:gd name="T76" fmla="*/ 23 w 66"/>
                <a:gd name="T77" fmla="*/ 49 h 64"/>
                <a:gd name="T78" fmla="*/ 19 w 66"/>
                <a:gd name="T79" fmla="*/ 48 h 64"/>
                <a:gd name="T80" fmla="*/ 18 w 66"/>
                <a:gd name="T81" fmla="*/ 50 h 64"/>
                <a:gd name="T82" fmla="*/ 14 w 66"/>
                <a:gd name="T83" fmla="*/ 49 h 64"/>
                <a:gd name="T84" fmla="*/ 14 w 66"/>
                <a:gd name="T85" fmla="*/ 45 h 64"/>
                <a:gd name="T86" fmla="*/ 9 w 66"/>
                <a:gd name="T87" fmla="*/ 44 h 64"/>
                <a:gd name="T88" fmla="*/ 6 w 66"/>
                <a:gd name="T89" fmla="*/ 4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 h="64">
                  <a:moveTo>
                    <a:pt x="6" y="42"/>
                  </a:moveTo>
                  <a:lnTo>
                    <a:pt x="3" y="35"/>
                  </a:lnTo>
                  <a:lnTo>
                    <a:pt x="3" y="31"/>
                  </a:lnTo>
                  <a:lnTo>
                    <a:pt x="2" y="25"/>
                  </a:lnTo>
                  <a:lnTo>
                    <a:pt x="0" y="21"/>
                  </a:lnTo>
                  <a:lnTo>
                    <a:pt x="2" y="18"/>
                  </a:lnTo>
                  <a:lnTo>
                    <a:pt x="0" y="13"/>
                  </a:lnTo>
                  <a:lnTo>
                    <a:pt x="4" y="9"/>
                  </a:lnTo>
                  <a:lnTo>
                    <a:pt x="15" y="3"/>
                  </a:lnTo>
                  <a:lnTo>
                    <a:pt x="24" y="0"/>
                  </a:lnTo>
                  <a:lnTo>
                    <a:pt x="30" y="2"/>
                  </a:lnTo>
                  <a:lnTo>
                    <a:pt x="31" y="4"/>
                  </a:lnTo>
                  <a:lnTo>
                    <a:pt x="37" y="4"/>
                  </a:lnTo>
                  <a:lnTo>
                    <a:pt x="46" y="6"/>
                  </a:lnTo>
                  <a:lnTo>
                    <a:pt x="58" y="6"/>
                  </a:lnTo>
                  <a:lnTo>
                    <a:pt x="61" y="7"/>
                  </a:lnTo>
                  <a:lnTo>
                    <a:pt x="62" y="10"/>
                  </a:lnTo>
                  <a:lnTo>
                    <a:pt x="64" y="15"/>
                  </a:lnTo>
                  <a:lnTo>
                    <a:pt x="65" y="20"/>
                  </a:lnTo>
                  <a:lnTo>
                    <a:pt x="65" y="24"/>
                  </a:lnTo>
                  <a:lnTo>
                    <a:pt x="61" y="26"/>
                  </a:lnTo>
                  <a:lnTo>
                    <a:pt x="62" y="31"/>
                  </a:lnTo>
                  <a:lnTo>
                    <a:pt x="64" y="36"/>
                  </a:lnTo>
                  <a:lnTo>
                    <a:pt x="66" y="45"/>
                  </a:lnTo>
                  <a:lnTo>
                    <a:pt x="66" y="49"/>
                  </a:lnTo>
                  <a:lnTo>
                    <a:pt x="62" y="50"/>
                  </a:lnTo>
                  <a:lnTo>
                    <a:pt x="56" y="59"/>
                  </a:lnTo>
                  <a:lnTo>
                    <a:pt x="58" y="64"/>
                  </a:lnTo>
                  <a:lnTo>
                    <a:pt x="56" y="62"/>
                  </a:lnTo>
                  <a:lnTo>
                    <a:pt x="50" y="59"/>
                  </a:lnTo>
                  <a:lnTo>
                    <a:pt x="46" y="60"/>
                  </a:lnTo>
                  <a:lnTo>
                    <a:pt x="42" y="59"/>
                  </a:lnTo>
                  <a:lnTo>
                    <a:pt x="38" y="61"/>
                  </a:lnTo>
                  <a:lnTo>
                    <a:pt x="35" y="58"/>
                  </a:lnTo>
                  <a:lnTo>
                    <a:pt x="32" y="59"/>
                  </a:lnTo>
                  <a:lnTo>
                    <a:pt x="32" y="59"/>
                  </a:lnTo>
                  <a:lnTo>
                    <a:pt x="29" y="53"/>
                  </a:lnTo>
                  <a:lnTo>
                    <a:pt x="24" y="53"/>
                  </a:lnTo>
                  <a:lnTo>
                    <a:pt x="23" y="49"/>
                  </a:lnTo>
                  <a:lnTo>
                    <a:pt x="19" y="48"/>
                  </a:lnTo>
                  <a:lnTo>
                    <a:pt x="18" y="50"/>
                  </a:lnTo>
                  <a:lnTo>
                    <a:pt x="14" y="49"/>
                  </a:lnTo>
                  <a:lnTo>
                    <a:pt x="14" y="45"/>
                  </a:lnTo>
                  <a:lnTo>
                    <a:pt x="9" y="44"/>
                  </a:lnTo>
                  <a:lnTo>
                    <a:pt x="6" y="42"/>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71" name="Freeform 137">
              <a:extLst>
                <a:ext uri="{FF2B5EF4-FFF2-40B4-BE49-F238E27FC236}">
                  <a16:creationId xmlns:a16="http://schemas.microsoft.com/office/drawing/2014/main" id="{CBA8F37C-D990-9A41-85DD-DBDE726143D2}"/>
                </a:ext>
              </a:extLst>
            </p:cNvPr>
            <p:cNvSpPr>
              <a:spLocks/>
            </p:cNvSpPr>
            <p:nvPr/>
          </p:nvSpPr>
          <p:spPr bwMode="auto">
            <a:xfrm>
              <a:off x="8186252" y="3105823"/>
              <a:ext cx="114605" cy="84736"/>
            </a:xfrm>
            <a:custGeom>
              <a:avLst/>
              <a:gdLst>
                <a:gd name="T0" fmla="*/ 17 w 63"/>
                <a:gd name="T1" fmla="*/ 3 h 43"/>
                <a:gd name="T2" fmla="*/ 19 w 63"/>
                <a:gd name="T3" fmla="*/ 1 h 43"/>
                <a:gd name="T4" fmla="*/ 24 w 63"/>
                <a:gd name="T5" fmla="*/ 2 h 43"/>
                <a:gd name="T6" fmla="*/ 27 w 63"/>
                <a:gd name="T7" fmla="*/ 2 h 43"/>
                <a:gd name="T8" fmla="*/ 31 w 63"/>
                <a:gd name="T9" fmla="*/ 5 h 43"/>
                <a:gd name="T10" fmla="*/ 34 w 63"/>
                <a:gd name="T11" fmla="*/ 3 h 43"/>
                <a:gd name="T12" fmla="*/ 38 w 63"/>
                <a:gd name="T13" fmla="*/ 2 h 43"/>
                <a:gd name="T14" fmla="*/ 40 w 63"/>
                <a:gd name="T15" fmla="*/ 0 h 43"/>
                <a:gd name="T16" fmla="*/ 43 w 63"/>
                <a:gd name="T17" fmla="*/ 0 h 43"/>
                <a:gd name="T18" fmla="*/ 44 w 63"/>
                <a:gd name="T19" fmla="*/ 1 h 43"/>
                <a:gd name="T20" fmla="*/ 47 w 63"/>
                <a:gd name="T21" fmla="*/ 5 h 43"/>
                <a:gd name="T22" fmla="*/ 49 w 63"/>
                <a:gd name="T23" fmla="*/ 8 h 43"/>
                <a:gd name="T24" fmla="*/ 53 w 63"/>
                <a:gd name="T25" fmla="*/ 14 h 43"/>
                <a:gd name="T26" fmla="*/ 53 w 63"/>
                <a:gd name="T27" fmla="*/ 18 h 43"/>
                <a:gd name="T28" fmla="*/ 53 w 63"/>
                <a:gd name="T29" fmla="*/ 23 h 43"/>
                <a:gd name="T30" fmla="*/ 54 w 63"/>
                <a:gd name="T31" fmla="*/ 26 h 43"/>
                <a:gd name="T32" fmla="*/ 56 w 63"/>
                <a:gd name="T33" fmla="*/ 29 h 43"/>
                <a:gd name="T34" fmla="*/ 60 w 63"/>
                <a:gd name="T35" fmla="*/ 28 h 43"/>
                <a:gd name="T36" fmla="*/ 63 w 63"/>
                <a:gd name="T37" fmla="*/ 29 h 43"/>
                <a:gd name="T38" fmla="*/ 63 w 63"/>
                <a:gd name="T39" fmla="*/ 31 h 43"/>
                <a:gd name="T40" fmla="*/ 60 w 63"/>
                <a:gd name="T41" fmla="*/ 34 h 43"/>
                <a:gd name="T42" fmla="*/ 58 w 63"/>
                <a:gd name="T43" fmla="*/ 32 h 43"/>
                <a:gd name="T44" fmla="*/ 56 w 63"/>
                <a:gd name="T45" fmla="*/ 43 h 43"/>
                <a:gd name="T46" fmla="*/ 52 w 63"/>
                <a:gd name="T47" fmla="*/ 42 h 43"/>
                <a:gd name="T48" fmla="*/ 47 w 63"/>
                <a:gd name="T49" fmla="*/ 40 h 43"/>
                <a:gd name="T50" fmla="*/ 40 w 63"/>
                <a:gd name="T51" fmla="*/ 41 h 43"/>
                <a:gd name="T52" fmla="*/ 36 w 63"/>
                <a:gd name="T53" fmla="*/ 43 h 43"/>
                <a:gd name="T54" fmla="*/ 26 w 63"/>
                <a:gd name="T55" fmla="*/ 43 h 43"/>
                <a:gd name="T56" fmla="*/ 20 w 63"/>
                <a:gd name="T57" fmla="*/ 42 h 43"/>
                <a:gd name="T58" fmla="*/ 18 w 63"/>
                <a:gd name="T59" fmla="*/ 42 h 43"/>
                <a:gd name="T60" fmla="*/ 17 w 63"/>
                <a:gd name="T61" fmla="*/ 39 h 43"/>
                <a:gd name="T62" fmla="*/ 15 w 63"/>
                <a:gd name="T63" fmla="*/ 37 h 43"/>
                <a:gd name="T64" fmla="*/ 17 w 63"/>
                <a:gd name="T65" fmla="*/ 36 h 43"/>
                <a:gd name="T66" fmla="*/ 15 w 63"/>
                <a:gd name="T67" fmla="*/ 35 h 43"/>
                <a:gd name="T68" fmla="*/ 13 w 63"/>
                <a:gd name="T69" fmla="*/ 36 h 43"/>
                <a:gd name="T70" fmla="*/ 9 w 63"/>
                <a:gd name="T71" fmla="*/ 34 h 43"/>
                <a:gd name="T72" fmla="*/ 8 w 63"/>
                <a:gd name="T73" fmla="*/ 30 h 43"/>
                <a:gd name="T74" fmla="*/ 5 w 63"/>
                <a:gd name="T75" fmla="*/ 28 h 43"/>
                <a:gd name="T76" fmla="*/ 3 w 63"/>
                <a:gd name="T77" fmla="*/ 24 h 43"/>
                <a:gd name="T78" fmla="*/ 0 w 63"/>
                <a:gd name="T79" fmla="*/ 20 h 43"/>
                <a:gd name="T80" fmla="*/ 6 w 63"/>
                <a:gd name="T81" fmla="*/ 19 h 43"/>
                <a:gd name="T82" fmla="*/ 9 w 63"/>
                <a:gd name="T83" fmla="*/ 12 h 43"/>
                <a:gd name="T84" fmla="*/ 13 w 63"/>
                <a:gd name="T85" fmla="*/ 6 h 43"/>
                <a:gd name="T86" fmla="*/ 17 w 63"/>
                <a:gd name="T87"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 h="43">
                  <a:moveTo>
                    <a:pt x="17" y="3"/>
                  </a:moveTo>
                  <a:lnTo>
                    <a:pt x="19" y="1"/>
                  </a:lnTo>
                  <a:lnTo>
                    <a:pt x="24" y="2"/>
                  </a:lnTo>
                  <a:lnTo>
                    <a:pt x="27" y="2"/>
                  </a:lnTo>
                  <a:lnTo>
                    <a:pt x="31" y="5"/>
                  </a:lnTo>
                  <a:lnTo>
                    <a:pt x="34" y="3"/>
                  </a:lnTo>
                  <a:lnTo>
                    <a:pt x="38" y="2"/>
                  </a:lnTo>
                  <a:lnTo>
                    <a:pt x="40" y="0"/>
                  </a:lnTo>
                  <a:lnTo>
                    <a:pt x="43" y="0"/>
                  </a:lnTo>
                  <a:lnTo>
                    <a:pt x="44" y="1"/>
                  </a:lnTo>
                  <a:lnTo>
                    <a:pt x="47" y="5"/>
                  </a:lnTo>
                  <a:lnTo>
                    <a:pt x="49" y="8"/>
                  </a:lnTo>
                  <a:lnTo>
                    <a:pt x="53" y="14"/>
                  </a:lnTo>
                  <a:lnTo>
                    <a:pt x="53" y="18"/>
                  </a:lnTo>
                  <a:lnTo>
                    <a:pt x="53" y="23"/>
                  </a:lnTo>
                  <a:lnTo>
                    <a:pt x="54" y="26"/>
                  </a:lnTo>
                  <a:lnTo>
                    <a:pt x="56" y="29"/>
                  </a:lnTo>
                  <a:lnTo>
                    <a:pt x="60" y="28"/>
                  </a:lnTo>
                  <a:lnTo>
                    <a:pt x="63" y="29"/>
                  </a:lnTo>
                  <a:lnTo>
                    <a:pt x="63" y="31"/>
                  </a:lnTo>
                  <a:lnTo>
                    <a:pt x="60" y="34"/>
                  </a:lnTo>
                  <a:lnTo>
                    <a:pt x="58" y="32"/>
                  </a:lnTo>
                  <a:lnTo>
                    <a:pt x="56" y="43"/>
                  </a:lnTo>
                  <a:lnTo>
                    <a:pt x="52" y="42"/>
                  </a:lnTo>
                  <a:lnTo>
                    <a:pt x="47" y="40"/>
                  </a:lnTo>
                  <a:lnTo>
                    <a:pt x="40" y="41"/>
                  </a:lnTo>
                  <a:lnTo>
                    <a:pt x="36" y="43"/>
                  </a:lnTo>
                  <a:lnTo>
                    <a:pt x="26" y="43"/>
                  </a:lnTo>
                  <a:lnTo>
                    <a:pt x="20" y="42"/>
                  </a:lnTo>
                  <a:lnTo>
                    <a:pt x="18" y="42"/>
                  </a:lnTo>
                  <a:lnTo>
                    <a:pt x="17" y="39"/>
                  </a:lnTo>
                  <a:lnTo>
                    <a:pt x="15" y="37"/>
                  </a:lnTo>
                  <a:lnTo>
                    <a:pt x="17" y="36"/>
                  </a:lnTo>
                  <a:lnTo>
                    <a:pt x="15" y="35"/>
                  </a:lnTo>
                  <a:lnTo>
                    <a:pt x="13" y="36"/>
                  </a:lnTo>
                  <a:lnTo>
                    <a:pt x="9" y="34"/>
                  </a:lnTo>
                  <a:lnTo>
                    <a:pt x="8" y="30"/>
                  </a:lnTo>
                  <a:lnTo>
                    <a:pt x="5" y="28"/>
                  </a:lnTo>
                  <a:lnTo>
                    <a:pt x="3" y="24"/>
                  </a:lnTo>
                  <a:lnTo>
                    <a:pt x="0" y="20"/>
                  </a:lnTo>
                  <a:lnTo>
                    <a:pt x="6" y="19"/>
                  </a:lnTo>
                  <a:lnTo>
                    <a:pt x="9" y="12"/>
                  </a:lnTo>
                  <a:lnTo>
                    <a:pt x="13" y="6"/>
                  </a:lnTo>
                  <a:lnTo>
                    <a:pt x="17" y="3"/>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75" name="Freeform 138">
              <a:extLst>
                <a:ext uri="{FF2B5EF4-FFF2-40B4-BE49-F238E27FC236}">
                  <a16:creationId xmlns:a16="http://schemas.microsoft.com/office/drawing/2014/main" id="{1779EB4B-2EEB-E64A-87D9-08F60FB90D86}"/>
                </a:ext>
              </a:extLst>
            </p:cNvPr>
            <p:cNvSpPr>
              <a:spLocks/>
            </p:cNvSpPr>
            <p:nvPr/>
          </p:nvSpPr>
          <p:spPr bwMode="auto">
            <a:xfrm>
              <a:off x="8168061" y="3145235"/>
              <a:ext cx="52755" cy="72912"/>
            </a:xfrm>
            <a:custGeom>
              <a:avLst/>
              <a:gdLst>
                <a:gd name="T0" fmla="*/ 15 w 29"/>
                <a:gd name="T1" fmla="*/ 8 h 37"/>
                <a:gd name="T2" fmla="*/ 18 w 29"/>
                <a:gd name="T3" fmla="*/ 10 h 37"/>
                <a:gd name="T4" fmla="*/ 19 w 29"/>
                <a:gd name="T5" fmla="*/ 14 h 37"/>
                <a:gd name="T6" fmla="*/ 23 w 29"/>
                <a:gd name="T7" fmla="*/ 16 h 37"/>
                <a:gd name="T8" fmla="*/ 25 w 29"/>
                <a:gd name="T9" fmla="*/ 15 h 37"/>
                <a:gd name="T10" fmla="*/ 27 w 29"/>
                <a:gd name="T11" fmla="*/ 16 h 37"/>
                <a:gd name="T12" fmla="*/ 25 w 29"/>
                <a:gd name="T13" fmla="*/ 17 h 37"/>
                <a:gd name="T14" fmla="*/ 27 w 29"/>
                <a:gd name="T15" fmla="*/ 19 h 37"/>
                <a:gd name="T16" fmla="*/ 24 w 29"/>
                <a:gd name="T17" fmla="*/ 21 h 37"/>
                <a:gd name="T18" fmla="*/ 25 w 29"/>
                <a:gd name="T19" fmla="*/ 25 h 37"/>
                <a:gd name="T20" fmla="*/ 29 w 29"/>
                <a:gd name="T21" fmla="*/ 28 h 37"/>
                <a:gd name="T22" fmla="*/ 25 w 29"/>
                <a:gd name="T23" fmla="*/ 31 h 37"/>
                <a:gd name="T24" fmla="*/ 25 w 29"/>
                <a:gd name="T25" fmla="*/ 34 h 37"/>
                <a:gd name="T26" fmla="*/ 25 w 29"/>
                <a:gd name="T27" fmla="*/ 35 h 37"/>
                <a:gd name="T28" fmla="*/ 24 w 29"/>
                <a:gd name="T29" fmla="*/ 37 h 37"/>
                <a:gd name="T30" fmla="*/ 22 w 29"/>
                <a:gd name="T31" fmla="*/ 37 h 37"/>
                <a:gd name="T32" fmla="*/ 19 w 29"/>
                <a:gd name="T33" fmla="*/ 37 h 37"/>
                <a:gd name="T34" fmla="*/ 19 w 29"/>
                <a:gd name="T35" fmla="*/ 37 h 37"/>
                <a:gd name="T36" fmla="*/ 19 w 29"/>
                <a:gd name="T37" fmla="*/ 35 h 37"/>
                <a:gd name="T38" fmla="*/ 21 w 29"/>
                <a:gd name="T39" fmla="*/ 33 h 37"/>
                <a:gd name="T40" fmla="*/ 19 w 29"/>
                <a:gd name="T41" fmla="*/ 33 h 37"/>
                <a:gd name="T42" fmla="*/ 18 w 29"/>
                <a:gd name="T43" fmla="*/ 32 h 37"/>
                <a:gd name="T44" fmla="*/ 17 w 29"/>
                <a:gd name="T45" fmla="*/ 31 h 37"/>
                <a:gd name="T46" fmla="*/ 16 w 29"/>
                <a:gd name="T47" fmla="*/ 29 h 37"/>
                <a:gd name="T48" fmla="*/ 15 w 29"/>
                <a:gd name="T49" fmla="*/ 29 h 37"/>
                <a:gd name="T50" fmla="*/ 13 w 29"/>
                <a:gd name="T51" fmla="*/ 28 h 37"/>
                <a:gd name="T52" fmla="*/ 13 w 29"/>
                <a:gd name="T53" fmla="*/ 28 h 37"/>
                <a:gd name="T54" fmla="*/ 12 w 29"/>
                <a:gd name="T55" fmla="*/ 32 h 37"/>
                <a:gd name="T56" fmla="*/ 10 w 29"/>
                <a:gd name="T57" fmla="*/ 32 h 37"/>
                <a:gd name="T58" fmla="*/ 11 w 29"/>
                <a:gd name="T59" fmla="*/ 31 h 37"/>
                <a:gd name="T60" fmla="*/ 9 w 29"/>
                <a:gd name="T61" fmla="*/ 29 h 37"/>
                <a:gd name="T62" fmla="*/ 6 w 29"/>
                <a:gd name="T63" fmla="*/ 28 h 37"/>
                <a:gd name="T64" fmla="*/ 5 w 29"/>
                <a:gd name="T65" fmla="*/ 27 h 37"/>
                <a:gd name="T66" fmla="*/ 4 w 29"/>
                <a:gd name="T67" fmla="*/ 26 h 37"/>
                <a:gd name="T68" fmla="*/ 5 w 29"/>
                <a:gd name="T69" fmla="*/ 25 h 37"/>
                <a:gd name="T70" fmla="*/ 6 w 29"/>
                <a:gd name="T71" fmla="*/ 21 h 37"/>
                <a:gd name="T72" fmla="*/ 2 w 29"/>
                <a:gd name="T73" fmla="*/ 17 h 37"/>
                <a:gd name="T74" fmla="*/ 4 w 29"/>
                <a:gd name="T75" fmla="*/ 12 h 37"/>
                <a:gd name="T76" fmla="*/ 1 w 29"/>
                <a:gd name="T77" fmla="*/ 12 h 37"/>
                <a:gd name="T78" fmla="*/ 5 w 29"/>
                <a:gd name="T79" fmla="*/ 9 h 37"/>
                <a:gd name="T80" fmla="*/ 2 w 29"/>
                <a:gd name="T81" fmla="*/ 6 h 37"/>
                <a:gd name="T82" fmla="*/ 0 w 29"/>
                <a:gd name="T83" fmla="*/ 3 h 37"/>
                <a:gd name="T84" fmla="*/ 6 w 29"/>
                <a:gd name="T85" fmla="*/ 0 h 37"/>
                <a:gd name="T86" fmla="*/ 10 w 29"/>
                <a:gd name="T87" fmla="*/ 0 h 37"/>
                <a:gd name="T88" fmla="*/ 13 w 29"/>
                <a:gd name="T89" fmla="*/ 4 h 37"/>
                <a:gd name="T90" fmla="*/ 15 w 29"/>
                <a:gd name="T91"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 h="37">
                  <a:moveTo>
                    <a:pt x="15" y="8"/>
                  </a:moveTo>
                  <a:lnTo>
                    <a:pt x="18" y="10"/>
                  </a:lnTo>
                  <a:lnTo>
                    <a:pt x="19" y="14"/>
                  </a:lnTo>
                  <a:lnTo>
                    <a:pt x="23" y="16"/>
                  </a:lnTo>
                  <a:lnTo>
                    <a:pt x="25" y="15"/>
                  </a:lnTo>
                  <a:lnTo>
                    <a:pt x="27" y="16"/>
                  </a:lnTo>
                  <a:lnTo>
                    <a:pt x="25" y="17"/>
                  </a:lnTo>
                  <a:lnTo>
                    <a:pt x="27" y="19"/>
                  </a:lnTo>
                  <a:lnTo>
                    <a:pt x="24" y="21"/>
                  </a:lnTo>
                  <a:lnTo>
                    <a:pt x="25" y="25"/>
                  </a:lnTo>
                  <a:lnTo>
                    <a:pt x="29" y="28"/>
                  </a:lnTo>
                  <a:lnTo>
                    <a:pt x="25" y="31"/>
                  </a:lnTo>
                  <a:lnTo>
                    <a:pt x="25" y="34"/>
                  </a:lnTo>
                  <a:lnTo>
                    <a:pt x="25" y="35"/>
                  </a:lnTo>
                  <a:lnTo>
                    <a:pt x="24" y="37"/>
                  </a:lnTo>
                  <a:lnTo>
                    <a:pt x="22" y="37"/>
                  </a:lnTo>
                  <a:lnTo>
                    <a:pt x="19" y="37"/>
                  </a:lnTo>
                  <a:lnTo>
                    <a:pt x="19" y="37"/>
                  </a:lnTo>
                  <a:lnTo>
                    <a:pt x="19" y="35"/>
                  </a:lnTo>
                  <a:lnTo>
                    <a:pt x="21" y="33"/>
                  </a:lnTo>
                  <a:lnTo>
                    <a:pt x="19" y="33"/>
                  </a:lnTo>
                  <a:lnTo>
                    <a:pt x="18" y="32"/>
                  </a:lnTo>
                  <a:lnTo>
                    <a:pt x="17" y="31"/>
                  </a:lnTo>
                  <a:lnTo>
                    <a:pt x="16" y="29"/>
                  </a:lnTo>
                  <a:lnTo>
                    <a:pt x="15" y="29"/>
                  </a:lnTo>
                  <a:lnTo>
                    <a:pt x="13" y="28"/>
                  </a:lnTo>
                  <a:lnTo>
                    <a:pt x="13" y="28"/>
                  </a:lnTo>
                  <a:lnTo>
                    <a:pt x="12" y="32"/>
                  </a:lnTo>
                  <a:lnTo>
                    <a:pt x="10" y="32"/>
                  </a:lnTo>
                  <a:lnTo>
                    <a:pt x="11" y="31"/>
                  </a:lnTo>
                  <a:lnTo>
                    <a:pt x="9" y="29"/>
                  </a:lnTo>
                  <a:lnTo>
                    <a:pt x="6" y="28"/>
                  </a:lnTo>
                  <a:lnTo>
                    <a:pt x="5" y="27"/>
                  </a:lnTo>
                  <a:lnTo>
                    <a:pt x="4" y="26"/>
                  </a:lnTo>
                  <a:lnTo>
                    <a:pt x="5" y="25"/>
                  </a:lnTo>
                  <a:lnTo>
                    <a:pt x="6" y="21"/>
                  </a:lnTo>
                  <a:lnTo>
                    <a:pt x="2" y="17"/>
                  </a:lnTo>
                  <a:lnTo>
                    <a:pt x="4" y="12"/>
                  </a:lnTo>
                  <a:lnTo>
                    <a:pt x="1" y="12"/>
                  </a:lnTo>
                  <a:lnTo>
                    <a:pt x="5" y="9"/>
                  </a:lnTo>
                  <a:lnTo>
                    <a:pt x="2" y="6"/>
                  </a:lnTo>
                  <a:lnTo>
                    <a:pt x="0" y="3"/>
                  </a:lnTo>
                  <a:lnTo>
                    <a:pt x="6" y="0"/>
                  </a:lnTo>
                  <a:lnTo>
                    <a:pt x="10" y="0"/>
                  </a:lnTo>
                  <a:lnTo>
                    <a:pt x="13" y="4"/>
                  </a:lnTo>
                  <a:lnTo>
                    <a:pt x="15" y="8"/>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76" name="Freeform 139">
              <a:extLst>
                <a:ext uri="{FF2B5EF4-FFF2-40B4-BE49-F238E27FC236}">
                  <a16:creationId xmlns:a16="http://schemas.microsoft.com/office/drawing/2014/main" id="{EA5F5CBC-27D3-FE4E-B6FF-32511D86FE0A}"/>
                </a:ext>
              </a:extLst>
            </p:cNvPr>
            <p:cNvSpPr>
              <a:spLocks noEditPoints="1"/>
            </p:cNvSpPr>
            <p:nvPr/>
          </p:nvSpPr>
          <p:spPr bwMode="auto">
            <a:xfrm>
              <a:off x="8178976" y="1919527"/>
              <a:ext cx="600311" cy="1316355"/>
            </a:xfrm>
            <a:custGeom>
              <a:avLst/>
              <a:gdLst>
                <a:gd name="T0" fmla="*/ 192 w 330"/>
                <a:gd name="T1" fmla="*/ 5 h 668"/>
                <a:gd name="T2" fmla="*/ 214 w 330"/>
                <a:gd name="T3" fmla="*/ 9 h 668"/>
                <a:gd name="T4" fmla="*/ 196 w 330"/>
                <a:gd name="T5" fmla="*/ 30 h 668"/>
                <a:gd name="T6" fmla="*/ 268 w 330"/>
                <a:gd name="T7" fmla="*/ 557 h 668"/>
                <a:gd name="T8" fmla="*/ 269 w 330"/>
                <a:gd name="T9" fmla="*/ 541 h 668"/>
                <a:gd name="T10" fmla="*/ 255 w 330"/>
                <a:gd name="T11" fmla="*/ 540 h 668"/>
                <a:gd name="T12" fmla="*/ 251 w 330"/>
                <a:gd name="T13" fmla="*/ 525 h 668"/>
                <a:gd name="T14" fmla="*/ 256 w 330"/>
                <a:gd name="T15" fmla="*/ 506 h 668"/>
                <a:gd name="T16" fmla="*/ 271 w 330"/>
                <a:gd name="T17" fmla="*/ 474 h 668"/>
                <a:gd name="T18" fmla="*/ 303 w 330"/>
                <a:gd name="T19" fmla="*/ 382 h 668"/>
                <a:gd name="T20" fmla="*/ 324 w 330"/>
                <a:gd name="T21" fmla="*/ 338 h 668"/>
                <a:gd name="T22" fmla="*/ 271 w 330"/>
                <a:gd name="T23" fmla="*/ 315 h 668"/>
                <a:gd name="T24" fmla="*/ 252 w 330"/>
                <a:gd name="T25" fmla="*/ 335 h 668"/>
                <a:gd name="T26" fmla="*/ 233 w 330"/>
                <a:gd name="T27" fmla="*/ 329 h 668"/>
                <a:gd name="T28" fmla="*/ 190 w 330"/>
                <a:gd name="T29" fmla="*/ 363 h 668"/>
                <a:gd name="T30" fmla="*/ 182 w 330"/>
                <a:gd name="T31" fmla="*/ 349 h 668"/>
                <a:gd name="T32" fmla="*/ 162 w 330"/>
                <a:gd name="T33" fmla="*/ 355 h 668"/>
                <a:gd name="T34" fmla="*/ 151 w 330"/>
                <a:gd name="T35" fmla="*/ 370 h 668"/>
                <a:gd name="T36" fmla="*/ 117 w 330"/>
                <a:gd name="T37" fmla="*/ 392 h 668"/>
                <a:gd name="T38" fmla="*/ 111 w 330"/>
                <a:gd name="T39" fmla="*/ 407 h 668"/>
                <a:gd name="T40" fmla="*/ 91 w 330"/>
                <a:gd name="T41" fmla="*/ 367 h 668"/>
                <a:gd name="T42" fmla="*/ 144 w 330"/>
                <a:gd name="T43" fmla="*/ 365 h 668"/>
                <a:gd name="T44" fmla="*/ 96 w 330"/>
                <a:gd name="T45" fmla="*/ 319 h 668"/>
                <a:gd name="T46" fmla="*/ 60 w 330"/>
                <a:gd name="T47" fmla="*/ 324 h 668"/>
                <a:gd name="T48" fmla="*/ 71 w 330"/>
                <a:gd name="T49" fmla="*/ 381 h 668"/>
                <a:gd name="T50" fmla="*/ 80 w 330"/>
                <a:gd name="T51" fmla="*/ 427 h 668"/>
                <a:gd name="T52" fmla="*/ 64 w 330"/>
                <a:gd name="T53" fmla="*/ 467 h 668"/>
                <a:gd name="T54" fmla="*/ 54 w 330"/>
                <a:gd name="T55" fmla="*/ 496 h 668"/>
                <a:gd name="T56" fmla="*/ 57 w 330"/>
                <a:gd name="T57" fmla="*/ 515 h 668"/>
                <a:gd name="T58" fmla="*/ 75 w 330"/>
                <a:gd name="T59" fmla="*/ 522 h 668"/>
                <a:gd name="T60" fmla="*/ 81 w 330"/>
                <a:gd name="T61" fmla="*/ 540 h 668"/>
                <a:gd name="T62" fmla="*/ 85 w 330"/>
                <a:gd name="T63" fmla="*/ 550 h 668"/>
                <a:gd name="T64" fmla="*/ 81 w 330"/>
                <a:gd name="T65" fmla="*/ 562 h 668"/>
                <a:gd name="T66" fmla="*/ 94 w 330"/>
                <a:gd name="T67" fmla="*/ 560 h 668"/>
                <a:gd name="T68" fmla="*/ 103 w 330"/>
                <a:gd name="T69" fmla="*/ 572 h 668"/>
                <a:gd name="T70" fmla="*/ 120 w 330"/>
                <a:gd name="T71" fmla="*/ 580 h 668"/>
                <a:gd name="T72" fmla="*/ 137 w 330"/>
                <a:gd name="T73" fmla="*/ 591 h 668"/>
                <a:gd name="T74" fmla="*/ 128 w 330"/>
                <a:gd name="T75" fmla="*/ 607 h 668"/>
                <a:gd name="T76" fmla="*/ 131 w 330"/>
                <a:gd name="T77" fmla="*/ 614 h 668"/>
                <a:gd name="T78" fmla="*/ 115 w 330"/>
                <a:gd name="T79" fmla="*/ 631 h 668"/>
                <a:gd name="T80" fmla="*/ 137 w 330"/>
                <a:gd name="T81" fmla="*/ 647 h 668"/>
                <a:gd name="T82" fmla="*/ 163 w 330"/>
                <a:gd name="T83" fmla="*/ 656 h 668"/>
                <a:gd name="T84" fmla="*/ 180 w 330"/>
                <a:gd name="T85" fmla="*/ 662 h 668"/>
                <a:gd name="T86" fmla="*/ 190 w 330"/>
                <a:gd name="T87" fmla="*/ 667 h 668"/>
                <a:gd name="T88" fmla="*/ 181 w 330"/>
                <a:gd name="T89" fmla="*/ 637 h 668"/>
                <a:gd name="T90" fmla="*/ 195 w 330"/>
                <a:gd name="T91" fmla="*/ 619 h 668"/>
                <a:gd name="T92" fmla="*/ 180 w 330"/>
                <a:gd name="T93" fmla="*/ 601 h 668"/>
                <a:gd name="T94" fmla="*/ 195 w 330"/>
                <a:gd name="T95" fmla="*/ 585 h 668"/>
                <a:gd name="T96" fmla="*/ 234 w 330"/>
                <a:gd name="T97" fmla="*/ 573 h 668"/>
                <a:gd name="T98" fmla="*/ 268 w 330"/>
                <a:gd name="T99" fmla="*/ 578 h 668"/>
                <a:gd name="T100" fmla="*/ 271 w 330"/>
                <a:gd name="T101" fmla="*/ 563 h 668"/>
                <a:gd name="T102" fmla="*/ 220 w 330"/>
                <a:gd name="T103" fmla="*/ 260 h 668"/>
                <a:gd name="T104" fmla="*/ 228 w 330"/>
                <a:gd name="T105" fmla="*/ 291 h 668"/>
                <a:gd name="T106" fmla="*/ 240 w 330"/>
                <a:gd name="T107" fmla="*/ 256 h 668"/>
                <a:gd name="T108" fmla="*/ 302 w 330"/>
                <a:gd name="T109" fmla="*/ 174 h 668"/>
                <a:gd name="T110" fmla="*/ 312 w 330"/>
                <a:gd name="T111" fmla="*/ 144 h 668"/>
                <a:gd name="T112" fmla="*/ 242 w 330"/>
                <a:gd name="T113" fmla="*/ 191 h 668"/>
                <a:gd name="T114" fmla="*/ 220 w 330"/>
                <a:gd name="T115" fmla="*/ 248 h 668"/>
                <a:gd name="T116" fmla="*/ 1 w 330"/>
                <a:gd name="T117" fmla="*/ 531 h 668"/>
                <a:gd name="T118" fmla="*/ 21 w 330"/>
                <a:gd name="T119" fmla="*/ 534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0" h="668">
                  <a:moveTo>
                    <a:pt x="184" y="15"/>
                  </a:moveTo>
                  <a:lnTo>
                    <a:pt x="169" y="13"/>
                  </a:lnTo>
                  <a:lnTo>
                    <a:pt x="182" y="6"/>
                  </a:lnTo>
                  <a:lnTo>
                    <a:pt x="192" y="5"/>
                  </a:lnTo>
                  <a:lnTo>
                    <a:pt x="193" y="16"/>
                  </a:lnTo>
                  <a:lnTo>
                    <a:pt x="198" y="6"/>
                  </a:lnTo>
                  <a:lnTo>
                    <a:pt x="204" y="0"/>
                  </a:lnTo>
                  <a:lnTo>
                    <a:pt x="214" y="9"/>
                  </a:lnTo>
                  <a:lnTo>
                    <a:pt x="211" y="15"/>
                  </a:lnTo>
                  <a:lnTo>
                    <a:pt x="202" y="21"/>
                  </a:lnTo>
                  <a:lnTo>
                    <a:pt x="196" y="23"/>
                  </a:lnTo>
                  <a:lnTo>
                    <a:pt x="196" y="30"/>
                  </a:lnTo>
                  <a:lnTo>
                    <a:pt x="187" y="36"/>
                  </a:lnTo>
                  <a:lnTo>
                    <a:pt x="180" y="27"/>
                  </a:lnTo>
                  <a:lnTo>
                    <a:pt x="184" y="15"/>
                  </a:lnTo>
                  <a:close/>
                  <a:moveTo>
                    <a:pt x="268" y="557"/>
                  </a:moveTo>
                  <a:lnTo>
                    <a:pt x="265" y="556"/>
                  </a:lnTo>
                  <a:lnTo>
                    <a:pt x="265" y="550"/>
                  </a:lnTo>
                  <a:lnTo>
                    <a:pt x="267" y="545"/>
                  </a:lnTo>
                  <a:lnTo>
                    <a:pt x="269" y="541"/>
                  </a:lnTo>
                  <a:lnTo>
                    <a:pt x="268" y="537"/>
                  </a:lnTo>
                  <a:lnTo>
                    <a:pt x="263" y="534"/>
                  </a:lnTo>
                  <a:lnTo>
                    <a:pt x="260" y="537"/>
                  </a:lnTo>
                  <a:lnTo>
                    <a:pt x="255" y="540"/>
                  </a:lnTo>
                  <a:lnTo>
                    <a:pt x="250" y="535"/>
                  </a:lnTo>
                  <a:lnTo>
                    <a:pt x="248" y="531"/>
                  </a:lnTo>
                  <a:lnTo>
                    <a:pt x="244" y="525"/>
                  </a:lnTo>
                  <a:lnTo>
                    <a:pt x="251" y="525"/>
                  </a:lnTo>
                  <a:lnTo>
                    <a:pt x="257" y="522"/>
                  </a:lnTo>
                  <a:lnTo>
                    <a:pt x="262" y="516"/>
                  </a:lnTo>
                  <a:lnTo>
                    <a:pt x="261" y="511"/>
                  </a:lnTo>
                  <a:lnTo>
                    <a:pt x="256" y="506"/>
                  </a:lnTo>
                  <a:lnTo>
                    <a:pt x="257" y="502"/>
                  </a:lnTo>
                  <a:lnTo>
                    <a:pt x="262" y="494"/>
                  </a:lnTo>
                  <a:lnTo>
                    <a:pt x="267" y="486"/>
                  </a:lnTo>
                  <a:lnTo>
                    <a:pt x="271" y="474"/>
                  </a:lnTo>
                  <a:lnTo>
                    <a:pt x="274" y="453"/>
                  </a:lnTo>
                  <a:lnTo>
                    <a:pt x="279" y="405"/>
                  </a:lnTo>
                  <a:lnTo>
                    <a:pt x="291" y="395"/>
                  </a:lnTo>
                  <a:lnTo>
                    <a:pt x="303" y="382"/>
                  </a:lnTo>
                  <a:lnTo>
                    <a:pt x="312" y="375"/>
                  </a:lnTo>
                  <a:lnTo>
                    <a:pt x="321" y="366"/>
                  </a:lnTo>
                  <a:lnTo>
                    <a:pt x="326" y="357"/>
                  </a:lnTo>
                  <a:lnTo>
                    <a:pt x="324" y="338"/>
                  </a:lnTo>
                  <a:lnTo>
                    <a:pt x="303" y="320"/>
                  </a:lnTo>
                  <a:lnTo>
                    <a:pt x="294" y="314"/>
                  </a:lnTo>
                  <a:lnTo>
                    <a:pt x="274" y="309"/>
                  </a:lnTo>
                  <a:lnTo>
                    <a:pt x="271" y="315"/>
                  </a:lnTo>
                  <a:lnTo>
                    <a:pt x="278" y="326"/>
                  </a:lnTo>
                  <a:lnTo>
                    <a:pt x="271" y="338"/>
                  </a:lnTo>
                  <a:lnTo>
                    <a:pt x="262" y="328"/>
                  </a:lnTo>
                  <a:lnTo>
                    <a:pt x="252" y="335"/>
                  </a:lnTo>
                  <a:lnTo>
                    <a:pt x="240" y="336"/>
                  </a:lnTo>
                  <a:lnTo>
                    <a:pt x="236" y="342"/>
                  </a:lnTo>
                  <a:lnTo>
                    <a:pt x="227" y="340"/>
                  </a:lnTo>
                  <a:lnTo>
                    <a:pt x="233" y="329"/>
                  </a:lnTo>
                  <a:lnTo>
                    <a:pt x="228" y="328"/>
                  </a:lnTo>
                  <a:lnTo>
                    <a:pt x="205" y="343"/>
                  </a:lnTo>
                  <a:lnTo>
                    <a:pt x="191" y="352"/>
                  </a:lnTo>
                  <a:lnTo>
                    <a:pt x="190" y="363"/>
                  </a:lnTo>
                  <a:lnTo>
                    <a:pt x="179" y="366"/>
                  </a:lnTo>
                  <a:lnTo>
                    <a:pt x="174" y="360"/>
                  </a:lnTo>
                  <a:lnTo>
                    <a:pt x="174" y="351"/>
                  </a:lnTo>
                  <a:lnTo>
                    <a:pt x="182" y="349"/>
                  </a:lnTo>
                  <a:lnTo>
                    <a:pt x="179" y="338"/>
                  </a:lnTo>
                  <a:lnTo>
                    <a:pt x="160" y="334"/>
                  </a:lnTo>
                  <a:lnTo>
                    <a:pt x="164" y="344"/>
                  </a:lnTo>
                  <a:lnTo>
                    <a:pt x="162" y="355"/>
                  </a:lnTo>
                  <a:lnTo>
                    <a:pt x="167" y="365"/>
                  </a:lnTo>
                  <a:lnTo>
                    <a:pt x="163" y="377"/>
                  </a:lnTo>
                  <a:lnTo>
                    <a:pt x="157" y="371"/>
                  </a:lnTo>
                  <a:lnTo>
                    <a:pt x="151" y="370"/>
                  </a:lnTo>
                  <a:lnTo>
                    <a:pt x="135" y="386"/>
                  </a:lnTo>
                  <a:lnTo>
                    <a:pt x="139" y="398"/>
                  </a:lnTo>
                  <a:lnTo>
                    <a:pt x="134" y="401"/>
                  </a:lnTo>
                  <a:lnTo>
                    <a:pt x="117" y="392"/>
                  </a:lnTo>
                  <a:lnTo>
                    <a:pt x="114" y="398"/>
                  </a:lnTo>
                  <a:lnTo>
                    <a:pt x="117" y="404"/>
                  </a:lnTo>
                  <a:lnTo>
                    <a:pt x="116" y="412"/>
                  </a:lnTo>
                  <a:lnTo>
                    <a:pt x="111" y="407"/>
                  </a:lnTo>
                  <a:lnTo>
                    <a:pt x="103" y="402"/>
                  </a:lnTo>
                  <a:lnTo>
                    <a:pt x="103" y="387"/>
                  </a:lnTo>
                  <a:lnTo>
                    <a:pt x="102" y="380"/>
                  </a:lnTo>
                  <a:lnTo>
                    <a:pt x="91" y="367"/>
                  </a:lnTo>
                  <a:lnTo>
                    <a:pt x="96" y="365"/>
                  </a:lnTo>
                  <a:lnTo>
                    <a:pt x="126" y="377"/>
                  </a:lnTo>
                  <a:lnTo>
                    <a:pt x="137" y="373"/>
                  </a:lnTo>
                  <a:lnTo>
                    <a:pt x="144" y="365"/>
                  </a:lnTo>
                  <a:lnTo>
                    <a:pt x="144" y="353"/>
                  </a:lnTo>
                  <a:lnTo>
                    <a:pt x="139" y="344"/>
                  </a:lnTo>
                  <a:lnTo>
                    <a:pt x="114" y="324"/>
                  </a:lnTo>
                  <a:lnTo>
                    <a:pt x="96" y="319"/>
                  </a:lnTo>
                  <a:lnTo>
                    <a:pt x="83" y="308"/>
                  </a:lnTo>
                  <a:lnTo>
                    <a:pt x="77" y="314"/>
                  </a:lnTo>
                  <a:lnTo>
                    <a:pt x="65" y="321"/>
                  </a:lnTo>
                  <a:lnTo>
                    <a:pt x="60" y="324"/>
                  </a:lnTo>
                  <a:lnTo>
                    <a:pt x="59" y="337"/>
                  </a:lnTo>
                  <a:lnTo>
                    <a:pt x="69" y="348"/>
                  </a:lnTo>
                  <a:lnTo>
                    <a:pt x="63" y="361"/>
                  </a:lnTo>
                  <a:lnTo>
                    <a:pt x="71" y="381"/>
                  </a:lnTo>
                  <a:lnTo>
                    <a:pt x="67" y="394"/>
                  </a:lnTo>
                  <a:lnTo>
                    <a:pt x="73" y="406"/>
                  </a:lnTo>
                  <a:lnTo>
                    <a:pt x="70" y="416"/>
                  </a:lnTo>
                  <a:lnTo>
                    <a:pt x="80" y="427"/>
                  </a:lnTo>
                  <a:lnTo>
                    <a:pt x="77" y="434"/>
                  </a:lnTo>
                  <a:lnTo>
                    <a:pt x="71" y="442"/>
                  </a:lnTo>
                  <a:lnTo>
                    <a:pt x="57" y="459"/>
                  </a:lnTo>
                  <a:lnTo>
                    <a:pt x="64" y="467"/>
                  </a:lnTo>
                  <a:lnTo>
                    <a:pt x="56" y="474"/>
                  </a:lnTo>
                  <a:lnTo>
                    <a:pt x="57" y="476"/>
                  </a:lnTo>
                  <a:lnTo>
                    <a:pt x="52" y="483"/>
                  </a:lnTo>
                  <a:lnTo>
                    <a:pt x="54" y="496"/>
                  </a:lnTo>
                  <a:lnTo>
                    <a:pt x="51" y="499"/>
                  </a:lnTo>
                  <a:lnTo>
                    <a:pt x="54" y="502"/>
                  </a:lnTo>
                  <a:lnTo>
                    <a:pt x="56" y="508"/>
                  </a:lnTo>
                  <a:lnTo>
                    <a:pt x="57" y="515"/>
                  </a:lnTo>
                  <a:lnTo>
                    <a:pt x="64" y="518"/>
                  </a:lnTo>
                  <a:lnTo>
                    <a:pt x="65" y="521"/>
                  </a:lnTo>
                  <a:lnTo>
                    <a:pt x="69" y="520"/>
                  </a:lnTo>
                  <a:lnTo>
                    <a:pt x="75" y="522"/>
                  </a:lnTo>
                  <a:lnTo>
                    <a:pt x="76" y="528"/>
                  </a:lnTo>
                  <a:lnTo>
                    <a:pt x="75" y="531"/>
                  </a:lnTo>
                  <a:lnTo>
                    <a:pt x="79" y="539"/>
                  </a:lnTo>
                  <a:lnTo>
                    <a:pt x="81" y="540"/>
                  </a:lnTo>
                  <a:lnTo>
                    <a:pt x="81" y="543"/>
                  </a:lnTo>
                  <a:lnTo>
                    <a:pt x="86" y="545"/>
                  </a:lnTo>
                  <a:lnTo>
                    <a:pt x="87" y="547"/>
                  </a:lnTo>
                  <a:lnTo>
                    <a:pt x="85" y="550"/>
                  </a:lnTo>
                  <a:lnTo>
                    <a:pt x="80" y="550"/>
                  </a:lnTo>
                  <a:lnTo>
                    <a:pt x="79" y="551"/>
                  </a:lnTo>
                  <a:lnTo>
                    <a:pt x="80" y="555"/>
                  </a:lnTo>
                  <a:lnTo>
                    <a:pt x="81" y="562"/>
                  </a:lnTo>
                  <a:lnTo>
                    <a:pt x="85" y="562"/>
                  </a:lnTo>
                  <a:lnTo>
                    <a:pt x="86" y="560"/>
                  </a:lnTo>
                  <a:lnTo>
                    <a:pt x="88" y="560"/>
                  </a:lnTo>
                  <a:lnTo>
                    <a:pt x="94" y="560"/>
                  </a:lnTo>
                  <a:lnTo>
                    <a:pt x="99" y="566"/>
                  </a:lnTo>
                  <a:lnTo>
                    <a:pt x="98" y="567"/>
                  </a:lnTo>
                  <a:lnTo>
                    <a:pt x="98" y="570"/>
                  </a:lnTo>
                  <a:lnTo>
                    <a:pt x="103" y="572"/>
                  </a:lnTo>
                  <a:lnTo>
                    <a:pt x="105" y="575"/>
                  </a:lnTo>
                  <a:lnTo>
                    <a:pt x="105" y="578"/>
                  </a:lnTo>
                  <a:lnTo>
                    <a:pt x="114" y="581"/>
                  </a:lnTo>
                  <a:lnTo>
                    <a:pt x="120" y="580"/>
                  </a:lnTo>
                  <a:lnTo>
                    <a:pt x="123" y="585"/>
                  </a:lnTo>
                  <a:lnTo>
                    <a:pt x="127" y="585"/>
                  </a:lnTo>
                  <a:lnTo>
                    <a:pt x="137" y="589"/>
                  </a:lnTo>
                  <a:lnTo>
                    <a:pt x="137" y="591"/>
                  </a:lnTo>
                  <a:lnTo>
                    <a:pt x="134" y="597"/>
                  </a:lnTo>
                  <a:lnTo>
                    <a:pt x="135" y="602"/>
                  </a:lnTo>
                  <a:lnTo>
                    <a:pt x="135" y="605"/>
                  </a:lnTo>
                  <a:lnTo>
                    <a:pt x="128" y="607"/>
                  </a:lnTo>
                  <a:lnTo>
                    <a:pt x="124" y="609"/>
                  </a:lnTo>
                  <a:lnTo>
                    <a:pt x="124" y="613"/>
                  </a:lnTo>
                  <a:lnTo>
                    <a:pt x="131" y="612"/>
                  </a:lnTo>
                  <a:lnTo>
                    <a:pt x="131" y="614"/>
                  </a:lnTo>
                  <a:lnTo>
                    <a:pt x="121" y="618"/>
                  </a:lnTo>
                  <a:lnTo>
                    <a:pt x="124" y="621"/>
                  </a:lnTo>
                  <a:lnTo>
                    <a:pt x="120" y="630"/>
                  </a:lnTo>
                  <a:lnTo>
                    <a:pt x="115" y="631"/>
                  </a:lnTo>
                  <a:lnTo>
                    <a:pt x="120" y="637"/>
                  </a:lnTo>
                  <a:lnTo>
                    <a:pt x="128" y="641"/>
                  </a:lnTo>
                  <a:lnTo>
                    <a:pt x="137" y="648"/>
                  </a:lnTo>
                  <a:lnTo>
                    <a:pt x="137" y="647"/>
                  </a:lnTo>
                  <a:lnTo>
                    <a:pt x="143" y="649"/>
                  </a:lnTo>
                  <a:lnTo>
                    <a:pt x="152" y="650"/>
                  </a:lnTo>
                  <a:lnTo>
                    <a:pt x="162" y="655"/>
                  </a:lnTo>
                  <a:lnTo>
                    <a:pt x="163" y="656"/>
                  </a:lnTo>
                  <a:lnTo>
                    <a:pt x="167" y="655"/>
                  </a:lnTo>
                  <a:lnTo>
                    <a:pt x="173" y="656"/>
                  </a:lnTo>
                  <a:lnTo>
                    <a:pt x="175" y="660"/>
                  </a:lnTo>
                  <a:lnTo>
                    <a:pt x="180" y="662"/>
                  </a:lnTo>
                  <a:lnTo>
                    <a:pt x="181" y="662"/>
                  </a:lnTo>
                  <a:lnTo>
                    <a:pt x="186" y="668"/>
                  </a:lnTo>
                  <a:lnTo>
                    <a:pt x="188" y="668"/>
                  </a:lnTo>
                  <a:lnTo>
                    <a:pt x="190" y="667"/>
                  </a:lnTo>
                  <a:lnTo>
                    <a:pt x="195" y="663"/>
                  </a:lnTo>
                  <a:lnTo>
                    <a:pt x="187" y="653"/>
                  </a:lnTo>
                  <a:lnTo>
                    <a:pt x="187" y="647"/>
                  </a:lnTo>
                  <a:lnTo>
                    <a:pt x="181" y="637"/>
                  </a:lnTo>
                  <a:lnTo>
                    <a:pt x="188" y="627"/>
                  </a:lnTo>
                  <a:lnTo>
                    <a:pt x="195" y="626"/>
                  </a:lnTo>
                  <a:lnTo>
                    <a:pt x="198" y="620"/>
                  </a:lnTo>
                  <a:lnTo>
                    <a:pt x="195" y="619"/>
                  </a:lnTo>
                  <a:lnTo>
                    <a:pt x="195" y="614"/>
                  </a:lnTo>
                  <a:lnTo>
                    <a:pt x="191" y="607"/>
                  </a:lnTo>
                  <a:lnTo>
                    <a:pt x="186" y="607"/>
                  </a:lnTo>
                  <a:lnTo>
                    <a:pt x="180" y="601"/>
                  </a:lnTo>
                  <a:lnTo>
                    <a:pt x="184" y="592"/>
                  </a:lnTo>
                  <a:lnTo>
                    <a:pt x="182" y="591"/>
                  </a:lnTo>
                  <a:lnTo>
                    <a:pt x="187" y="579"/>
                  </a:lnTo>
                  <a:lnTo>
                    <a:pt x="195" y="585"/>
                  </a:lnTo>
                  <a:lnTo>
                    <a:pt x="195" y="578"/>
                  </a:lnTo>
                  <a:lnTo>
                    <a:pt x="209" y="566"/>
                  </a:lnTo>
                  <a:lnTo>
                    <a:pt x="220" y="566"/>
                  </a:lnTo>
                  <a:lnTo>
                    <a:pt x="234" y="573"/>
                  </a:lnTo>
                  <a:lnTo>
                    <a:pt x="242" y="578"/>
                  </a:lnTo>
                  <a:lnTo>
                    <a:pt x="249" y="573"/>
                  </a:lnTo>
                  <a:lnTo>
                    <a:pt x="260" y="573"/>
                  </a:lnTo>
                  <a:lnTo>
                    <a:pt x="268" y="578"/>
                  </a:lnTo>
                  <a:lnTo>
                    <a:pt x="271" y="575"/>
                  </a:lnTo>
                  <a:lnTo>
                    <a:pt x="280" y="575"/>
                  </a:lnTo>
                  <a:lnTo>
                    <a:pt x="281" y="570"/>
                  </a:lnTo>
                  <a:lnTo>
                    <a:pt x="271" y="563"/>
                  </a:lnTo>
                  <a:lnTo>
                    <a:pt x="272" y="562"/>
                  </a:lnTo>
                  <a:lnTo>
                    <a:pt x="271" y="562"/>
                  </a:lnTo>
                  <a:lnTo>
                    <a:pt x="268" y="557"/>
                  </a:lnTo>
                  <a:close/>
                  <a:moveTo>
                    <a:pt x="220" y="260"/>
                  </a:moveTo>
                  <a:lnTo>
                    <a:pt x="214" y="265"/>
                  </a:lnTo>
                  <a:lnTo>
                    <a:pt x="214" y="276"/>
                  </a:lnTo>
                  <a:lnTo>
                    <a:pt x="226" y="282"/>
                  </a:lnTo>
                  <a:lnTo>
                    <a:pt x="228" y="291"/>
                  </a:lnTo>
                  <a:lnTo>
                    <a:pt x="250" y="294"/>
                  </a:lnTo>
                  <a:lnTo>
                    <a:pt x="254" y="291"/>
                  </a:lnTo>
                  <a:lnTo>
                    <a:pt x="242" y="274"/>
                  </a:lnTo>
                  <a:lnTo>
                    <a:pt x="240" y="256"/>
                  </a:lnTo>
                  <a:lnTo>
                    <a:pt x="250" y="234"/>
                  </a:lnTo>
                  <a:lnTo>
                    <a:pt x="261" y="212"/>
                  </a:lnTo>
                  <a:lnTo>
                    <a:pt x="281" y="187"/>
                  </a:lnTo>
                  <a:lnTo>
                    <a:pt x="302" y="174"/>
                  </a:lnTo>
                  <a:lnTo>
                    <a:pt x="325" y="161"/>
                  </a:lnTo>
                  <a:lnTo>
                    <a:pt x="330" y="151"/>
                  </a:lnTo>
                  <a:lnTo>
                    <a:pt x="325" y="140"/>
                  </a:lnTo>
                  <a:lnTo>
                    <a:pt x="312" y="144"/>
                  </a:lnTo>
                  <a:lnTo>
                    <a:pt x="301" y="155"/>
                  </a:lnTo>
                  <a:lnTo>
                    <a:pt x="279" y="160"/>
                  </a:lnTo>
                  <a:lnTo>
                    <a:pt x="256" y="178"/>
                  </a:lnTo>
                  <a:lnTo>
                    <a:pt x="242" y="191"/>
                  </a:lnTo>
                  <a:lnTo>
                    <a:pt x="243" y="203"/>
                  </a:lnTo>
                  <a:lnTo>
                    <a:pt x="227" y="225"/>
                  </a:lnTo>
                  <a:lnTo>
                    <a:pt x="233" y="227"/>
                  </a:lnTo>
                  <a:lnTo>
                    <a:pt x="220" y="248"/>
                  </a:lnTo>
                  <a:lnTo>
                    <a:pt x="220" y="260"/>
                  </a:lnTo>
                  <a:close/>
                  <a:moveTo>
                    <a:pt x="18" y="529"/>
                  </a:moveTo>
                  <a:lnTo>
                    <a:pt x="11" y="527"/>
                  </a:lnTo>
                  <a:lnTo>
                    <a:pt x="1" y="531"/>
                  </a:lnTo>
                  <a:lnTo>
                    <a:pt x="0" y="535"/>
                  </a:lnTo>
                  <a:lnTo>
                    <a:pt x="9" y="537"/>
                  </a:lnTo>
                  <a:lnTo>
                    <a:pt x="21" y="537"/>
                  </a:lnTo>
                  <a:lnTo>
                    <a:pt x="21" y="534"/>
                  </a:lnTo>
                  <a:lnTo>
                    <a:pt x="21" y="531"/>
                  </a:lnTo>
                  <a:lnTo>
                    <a:pt x="18" y="529"/>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78" name="Freeform 145">
              <a:extLst>
                <a:ext uri="{FF2B5EF4-FFF2-40B4-BE49-F238E27FC236}">
                  <a16:creationId xmlns:a16="http://schemas.microsoft.com/office/drawing/2014/main" id="{0BA05D98-60D6-7944-9D02-4BFC26FFCCC7}"/>
                </a:ext>
              </a:extLst>
            </p:cNvPr>
            <p:cNvSpPr>
              <a:spLocks/>
            </p:cNvSpPr>
            <p:nvPr/>
          </p:nvSpPr>
          <p:spPr bwMode="auto">
            <a:xfrm>
              <a:off x="8073466" y="2556027"/>
              <a:ext cx="158264" cy="398059"/>
            </a:xfrm>
            <a:custGeom>
              <a:avLst/>
              <a:gdLst>
                <a:gd name="T0" fmla="*/ 75 w 87"/>
                <a:gd name="T1" fmla="*/ 59 h 202"/>
                <a:gd name="T2" fmla="*/ 69 w 87"/>
                <a:gd name="T3" fmla="*/ 71 h 202"/>
                <a:gd name="T4" fmla="*/ 70 w 87"/>
                <a:gd name="T5" fmla="*/ 79 h 202"/>
                <a:gd name="T6" fmla="*/ 59 w 87"/>
                <a:gd name="T7" fmla="*/ 93 h 202"/>
                <a:gd name="T8" fmla="*/ 46 w 87"/>
                <a:gd name="T9" fmla="*/ 105 h 202"/>
                <a:gd name="T10" fmla="*/ 41 w 87"/>
                <a:gd name="T11" fmla="*/ 125 h 202"/>
                <a:gd name="T12" fmla="*/ 46 w 87"/>
                <a:gd name="T13" fmla="*/ 135 h 202"/>
                <a:gd name="T14" fmla="*/ 52 w 87"/>
                <a:gd name="T15" fmla="*/ 142 h 202"/>
                <a:gd name="T16" fmla="*/ 46 w 87"/>
                <a:gd name="T17" fmla="*/ 157 h 202"/>
                <a:gd name="T18" fmla="*/ 39 w 87"/>
                <a:gd name="T19" fmla="*/ 160 h 202"/>
                <a:gd name="T20" fmla="*/ 36 w 87"/>
                <a:gd name="T21" fmla="*/ 181 h 202"/>
                <a:gd name="T22" fmla="*/ 33 w 87"/>
                <a:gd name="T23" fmla="*/ 193 h 202"/>
                <a:gd name="T24" fmla="*/ 24 w 87"/>
                <a:gd name="T25" fmla="*/ 192 h 202"/>
                <a:gd name="T26" fmla="*/ 21 w 87"/>
                <a:gd name="T27" fmla="*/ 202 h 202"/>
                <a:gd name="T28" fmla="*/ 13 w 87"/>
                <a:gd name="T29" fmla="*/ 202 h 202"/>
                <a:gd name="T30" fmla="*/ 11 w 87"/>
                <a:gd name="T31" fmla="*/ 191 h 202"/>
                <a:gd name="T32" fmla="*/ 5 w 87"/>
                <a:gd name="T33" fmla="*/ 176 h 202"/>
                <a:gd name="T34" fmla="*/ 0 w 87"/>
                <a:gd name="T35" fmla="*/ 159 h 202"/>
                <a:gd name="T36" fmla="*/ 4 w 87"/>
                <a:gd name="T37" fmla="*/ 151 h 202"/>
                <a:gd name="T38" fmla="*/ 9 w 87"/>
                <a:gd name="T39" fmla="*/ 142 h 202"/>
                <a:gd name="T40" fmla="*/ 11 w 87"/>
                <a:gd name="T41" fmla="*/ 125 h 202"/>
                <a:gd name="T42" fmla="*/ 7 w 87"/>
                <a:gd name="T43" fmla="*/ 119 h 202"/>
                <a:gd name="T44" fmla="*/ 6 w 87"/>
                <a:gd name="T45" fmla="*/ 100 h 202"/>
                <a:gd name="T46" fmla="*/ 11 w 87"/>
                <a:gd name="T47" fmla="*/ 86 h 202"/>
                <a:gd name="T48" fmla="*/ 17 w 87"/>
                <a:gd name="T49" fmla="*/ 86 h 202"/>
                <a:gd name="T50" fmla="*/ 19 w 87"/>
                <a:gd name="T51" fmla="*/ 79 h 202"/>
                <a:gd name="T52" fmla="*/ 17 w 87"/>
                <a:gd name="T53" fmla="*/ 75 h 202"/>
                <a:gd name="T54" fmla="*/ 28 w 87"/>
                <a:gd name="T55" fmla="*/ 52 h 202"/>
                <a:gd name="T56" fmla="*/ 34 w 87"/>
                <a:gd name="T57" fmla="*/ 32 h 202"/>
                <a:gd name="T58" fmla="*/ 39 w 87"/>
                <a:gd name="T59" fmla="*/ 20 h 202"/>
                <a:gd name="T60" fmla="*/ 45 w 87"/>
                <a:gd name="T61" fmla="*/ 20 h 202"/>
                <a:gd name="T62" fmla="*/ 47 w 87"/>
                <a:gd name="T63" fmla="*/ 11 h 202"/>
                <a:gd name="T64" fmla="*/ 59 w 87"/>
                <a:gd name="T65" fmla="*/ 13 h 202"/>
                <a:gd name="T66" fmla="*/ 61 w 87"/>
                <a:gd name="T67" fmla="*/ 1 h 202"/>
                <a:gd name="T68" fmla="*/ 65 w 87"/>
                <a:gd name="T69" fmla="*/ 0 h 202"/>
                <a:gd name="T70" fmla="*/ 74 w 87"/>
                <a:gd name="T71" fmla="*/ 9 h 202"/>
                <a:gd name="T72" fmla="*/ 85 w 87"/>
                <a:gd name="T73" fmla="*/ 21 h 202"/>
                <a:gd name="T74" fmla="*/ 85 w 87"/>
                <a:gd name="T75" fmla="*/ 48 h 202"/>
                <a:gd name="T76" fmla="*/ 87 w 87"/>
                <a:gd name="T77" fmla="*/ 54 h 202"/>
                <a:gd name="T78" fmla="*/ 75 w 87"/>
                <a:gd name="T79" fmla="*/ 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7" h="202">
                  <a:moveTo>
                    <a:pt x="75" y="59"/>
                  </a:moveTo>
                  <a:lnTo>
                    <a:pt x="69" y="71"/>
                  </a:lnTo>
                  <a:lnTo>
                    <a:pt x="70" y="79"/>
                  </a:lnTo>
                  <a:lnTo>
                    <a:pt x="59" y="93"/>
                  </a:lnTo>
                  <a:lnTo>
                    <a:pt x="46" y="105"/>
                  </a:lnTo>
                  <a:lnTo>
                    <a:pt x="41" y="125"/>
                  </a:lnTo>
                  <a:lnTo>
                    <a:pt x="46" y="135"/>
                  </a:lnTo>
                  <a:lnTo>
                    <a:pt x="52" y="142"/>
                  </a:lnTo>
                  <a:lnTo>
                    <a:pt x="46" y="157"/>
                  </a:lnTo>
                  <a:lnTo>
                    <a:pt x="39" y="160"/>
                  </a:lnTo>
                  <a:lnTo>
                    <a:pt x="36" y="181"/>
                  </a:lnTo>
                  <a:lnTo>
                    <a:pt x="33" y="193"/>
                  </a:lnTo>
                  <a:lnTo>
                    <a:pt x="24" y="192"/>
                  </a:lnTo>
                  <a:lnTo>
                    <a:pt x="21" y="202"/>
                  </a:lnTo>
                  <a:lnTo>
                    <a:pt x="13" y="202"/>
                  </a:lnTo>
                  <a:lnTo>
                    <a:pt x="11" y="191"/>
                  </a:lnTo>
                  <a:lnTo>
                    <a:pt x="5" y="176"/>
                  </a:lnTo>
                  <a:lnTo>
                    <a:pt x="0" y="159"/>
                  </a:lnTo>
                  <a:lnTo>
                    <a:pt x="4" y="151"/>
                  </a:lnTo>
                  <a:lnTo>
                    <a:pt x="9" y="142"/>
                  </a:lnTo>
                  <a:lnTo>
                    <a:pt x="11" y="125"/>
                  </a:lnTo>
                  <a:lnTo>
                    <a:pt x="7" y="119"/>
                  </a:lnTo>
                  <a:lnTo>
                    <a:pt x="6" y="100"/>
                  </a:lnTo>
                  <a:lnTo>
                    <a:pt x="11" y="86"/>
                  </a:lnTo>
                  <a:lnTo>
                    <a:pt x="17" y="86"/>
                  </a:lnTo>
                  <a:lnTo>
                    <a:pt x="19" y="79"/>
                  </a:lnTo>
                  <a:lnTo>
                    <a:pt x="17" y="75"/>
                  </a:lnTo>
                  <a:lnTo>
                    <a:pt x="28" y="52"/>
                  </a:lnTo>
                  <a:lnTo>
                    <a:pt x="34" y="32"/>
                  </a:lnTo>
                  <a:lnTo>
                    <a:pt x="39" y="20"/>
                  </a:lnTo>
                  <a:lnTo>
                    <a:pt x="45" y="20"/>
                  </a:lnTo>
                  <a:lnTo>
                    <a:pt x="47" y="11"/>
                  </a:lnTo>
                  <a:lnTo>
                    <a:pt x="59" y="13"/>
                  </a:lnTo>
                  <a:lnTo>
                    <a:pt x="61" y="1"/>
                  </a:lnTo>
                  <a:lnTo>
                    <a:pt x="65" y="0"/>
                  </a:lnTo>
                  <a:lnTo>
                    <a:pt x="74" y="9"/>
                  </a:lnTo>
                  <a:lnTo>
                    <a:pt x="85" y="21"/>
                  </a:lnTo>
                  <a:lnTo>
                    <a:pt x="85" y="48"/>
                  </a:lnTo>
                  <a:lnTo>
                    <a:pt x="87" y="54"/>
                  </a:lnTo>
                  <a:lnTo>
                    <a:pt x="75" y="59"/>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79" name="Freeform 146">
              <a:extLst>
                <a:ext uri="{FF2B5EF4-FFF2-40B4-BE49-F238E27FC236}">
                  <a16:creationId xmlns:a16="http://schemas.microsoft.com/office/drawing/2014/main" id="{CAC1BA33-2E17-5C48-8D16-21B48BD9E90C}"/>
                </a:ext>
              </a:extLst>
            </p:cNvPr>
            <p:cNvSpPr>
              <a:spLocks/>
            </p:cNvSpPr>
            <p:nvPr/>
          </p:nvSpPr>
          <p:spPr bwMode="auto">
            <a:xfrm>
              <a:off x="8106211" y="3133411"/>
              <a:ext cx="36382" cy="27588"/>
            </a:xfrm>
            <a:custGeom>
              <a:avLst/>
              <a:gdLst>
                <a:gd name="T0" fmla="*/ 1 w 20"/>
                <a:gd name="T1" fmla="*/ 3 h 14"/>
                <a:gd name="T2" fmla="*/ 6 w 20"/>
                <a:gd name="T3" fmla="*/ 4 h 14"/>
                <a:gd name="T4" fmla="*/ 10 w 20"/>
                <a:gd name="T5" fmla="*/ 2 h 14"/>
                <a:gd name="T6" fmla="*/ 16 w 20"/>
                <a:gd name="T7" fmla="*/ 2 h 14"/>
                <a:gd name="T8" fmla="*/ 17 w 20"/>
                <a:gd name="T9" fmla="*/ 0 h 14"/>
                <a:gd name="T10" fmla="*/ 18 w 20"/>
                <a:gd name="T11" fmla="*/ 0 h 14"/>
                <a:gd name="T12" fmla="*/ 20 w 20"/>
                <a:gd name="T13" fmla="*/ 3 h 14"/>
                <a:gd name="T14" fmla="*/ 15 w 20"/>
                <a:gd name="T15" fmla="*/ 5 h 14"/>
                <a:gd name="T16" fmla="*/ 14 w 20"/>
                <a:gd name="T17" fmla="*/ 10 h 14"/>
                <a:gd name="T18" fmla="*/ 11 w 20"/>
                <a:gd name="T19" fmla="*/ 10 h 14"/>
                <a:gd name="T20" fmla="*/ 11 w 20"/>
                <a:gd name="T21" fmla="*/ 14 h 14"/>
                <a:gd name="T22" fmla="*/ 9 w 20"/>
                <a:gd name="T23" fmla="*/ 14 h 14"/>
                <a:gd name="T24" fmla="*/ 6 w 20"/>
                <a:gd name="T25" fmla="*/ 11 h 14"/>
                <a:gd name="T26" fmla="*/ 5 w 20"/>
                <a:gd name="T27" fmla="*/ 14 h 14"/>
                <a:gd name="T28" fmla="*/ 0 w 20"/>
                <a:gd name="T29" fmla="*/ 12 h 14"/>
                <a:gd name="T30" fmla="*/ 1 w 20"/>
                <a:gd name="T31" fmla="*/ 12 h 14"/>
                <a:gd name="T32" fmla="*/ 0 w 20"/>
                <a:gd name="T33" fmla="*/ 8 h 14"/>
                <a:gd name="T34" fmla="*/ 1 w 20"/>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14">
                  <a:moveTo>
                    <a:pt x="1" y="3"/>
                  </a:moveTo>
                  <a:lnTo>
                    <a:pt x="6" y="4"/>
                  </a:lnTo>
                  <a:lnTo>
                    <a:pt x="10" y="2"/>
                  </a:lnTo>
                  <a:lnTo>
                    <a:pt x="16" y="2"/>
                  </a:lnTo>
                  <a:lnTo>
                    <a:pt x="17" y="0"/>
                  </a:lnTo>
                  <a:lnTo>
                    <a:pt x="18" y="0"/>
                  </a:lnTo>
                  <a:lnTo>
                    <a:pt x="20" y="3"/>
                  </a:lnTo>
                  <a:lnTo>
                    <a:pt x="15" y="5"/>
                  </a:lnTo>
                  <a:lnTo>
                    <a:pt x="14" y="10"/>
                  </a:lnTo>
                  <a:lnTo>
                    <a:pt x="11" y="10"/>
                  </a:lnTo>
                  <a:lnTo>
                    <a:pt x="11" y="14"/>
                  </a:lnTo>
                  <a:lnTo>
                    <a:pt x="9" y="14"/>
                  </a:lnTo>
                  <a:lnTo>
                    <a:pt x="6" y="11"/>
                  </a:lnTo>
                  <a:lnTo>
                    <a:pt x="5" y="14"/>
                  </a:lnTo>
                  <a:lnTo>
                    <a:pt x="0" y="12"/>
                  </a:lnTo>
                  <a:lnTo>
                    <a:pt x="1" y="12"/>
                  </a:lnTo>
                  <a:lnTo>
                    <a:pt x="0" y="8"/>
                  </a:lnTo>
                  <a:lnTo>
                    <a:pt x="1" y="3"/>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81" name="Freeform 148">
              <a:extLst>
                <a:ext uri="{FF2B5EF4-FFF2-40B4-BE49-F238E27FC236}">
                  <a16:creationId xmlns:a16="http://schemas.microsoft.com/office/drawing/2014/main" id="{7FC1D0DA-60C3-B947-B25D-29D645FF3A37}"/>
                </a:ext>
              </a:extLst>
            </p:cNvPr>
            <p:cNvSpPr>
              <a:spLocks/>
            </p:cNvSpPr>
            <p:nvPr/>
          </p:nvSpPr>
          <p:spPr bwMode="auto">
            <a:xfrm>
              <a:off x="8146231" y="3080204"/>
              <a:ext cx="67308" cy="35471"/>
            </a:xfrm>
            <a:custGeom>
              <a:avLst/>
              <a:gdLst>
                <a:gd name="T0" fmla="*/ 13 w 37"/>
                <a:gd name="T1" fmla="*/ 1 h 18"/>
                <a:gd name="T2" fmla="*/ 13 w 37"/>
                <a:gd name="T3" fmla="*/ 1 h 18"/>
                <a:gd name="T4" fmla="*/ 16 w 37"/>
                <a:gd name="T5" fmla="*/ 0 h 18"/>
                <a:gd name="T6" fmla="*/ 19 w 37"/>
                <a:gd name="T7" fmla="*/ 3 h 18"/>
                <a:gd name="T8" fmla="*/ 23 w 37"/>
                <a:gd name="T9" fmla="*/ 1 h 18"/>
                <a:gd name="T10" fmla="*/ 27 w 37"/>
                <a:gd name="T11" fmla="*/ 2 h 18"/>
                <a:gd name="T12" fmla="*/ 31 w 37"/>
                <a:gd name="T13" fmla="*/ 1 h 18"/>
                <a:gd name="T14" fmla="*/ 37 w 37"/>
                <a:gd name="T15" fmla="*/ 4 h 18"/>
                <a:gd name="T16" fmla="*/ 36 w 37"/>
                <a:gd name="T17" fmla="*/ 7 h 18"/>
                <a:gd name="T18" fmla="*/ 35 w 37"/>
                <a:gd name="T19" fmla="*/ 12 h 18"/>
                <a:gd name="T20" fmla="*/ 33 w 37"/>
                <a:gd name="T21" fmla="*/ 12 h 18"/>
                <a:gd name="T22" fmla="*/ 25 w 37"/>
                <a:gd name="T23" fmla="*/ 9 h 18"/>
                <a:gd name="T24" fmla="*/ 24 w 37"/>
                <a:gd name="T25" fmla="*/ 9 h 18"/>
                <a:gd name="T26" fmla="*/ 22 w 37"/>
                <a:gd name="T27" fmla="*/ 12 h 18"/>
                <a:gd name="T28" fmla="*/ 19 w 37"/>
                <a:gd name="T29" fmla="*/ 13 h 18"/>
                <a:gd name="T30" fmla="*/ 18 w 37"/>
                <a:gd name="T31" fmla="*/ 13 h 18"/>
                <a:gd name="T32" fmla="*/ 14 w 37"/>
                <a:gd name="T33" fmla="*/ 14 h 18"/>
                <a:gd name="T34" fmla="*/ 12 w 37"/>
                <a:gd name="T35" fmla="*/ 14 h 18"/>
                <a:gd name="T36" fmla="*/ 12 w 37"/>
                <a:gd name="T37" fmla="*/ 16 h 18"/>
                <a:gd name="T38" fmla="*/ 6 w 37"/>
                <a:gd name="T39" fmla="*/ 18 h 18"/>
                <a:gd name="T40" fmla="*/ 4 w 37"/>
                <a:gd name="T41" fmla="*/ 16 h 18"/>
                <a:gd name="T42" fmla="*/ 0 w 37"/>
                <a:gd name="T43" fmla="*/ 14 h 18"/>
                <a:gd name="T44" fmla="*/ 0 w 37"/>
                <a:gd name="T45" fmla="*/ 10 h 18"/>
                <a:gd name="T46" fmla="*/ 0 w 37"/>
                <a:gd name="T47" fmla="*/ 9 h 18"/>
                <a:gd name="T48" fmla="*/ 1 w 37"/>
                <a:gd name="T49" fmla="*/ 7 h 18"/>
                <a:gd name="T50" fmla="*/ 4 w 37"/>
                <a:gd name="T51" fmla="*/ 7 h 18"/>
                <a:gd name="T52" fmla="*/ 6 w 37"/>
                <a:gd name="T53" fmla="*/ 7 h 18"/>
                <a:gd name="T54" fmla="*/ 6 w 37"/>
                <a:gd name="T55" fmla="*/ 6 h 18"/>
                <a:gd name="T56" fmla="*/ 7 w 37"/>
                <a:gd name="T57" fmla="*/ 4 h 18"/>
                <a:gd name="T58" fmla="*/ 8 w 37"/>
                <a:gd name="T59" fmla="*/ 2 h 18"/>
                <a:gd name="T60" fmla="*/ 10 w 37"/>
                <a:gd name="T61" fmla="*/ 2 h 18"/>
                <a:gd name="T62" fmla="*/ 11 w 37"/>
                <a:gd name="T63" fmla="*/ 1 h 18"/>
                <a:gd name="T64" fmla="*/ 13 w 37"/>
                <a:gd name="T65"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 h="18">
                  <a:moveTo>
                    <a:pt x="13" y="1"/>
                  </a:moveTo>
                  <a:lnTo>
                    <a:pt x="13" y="1"/>
                  </a:lnTo>
                  <a:lnTo>
                    <a:pt x="16" y="0"/>
                  </a:lnTo>
                  <a:lnTo>
                    <a:pt x="19" y="3"/>
                  </a:lnTo>
                  <a:lnTo>
                    <a:pt x="23" y="1"/>
                  </a:lnTo>
                  <a:lnTo>
                    <a:pt x="27" y="2"/>
                  </a:lnTo>
                  <a:lnTo>
                    <a:pt x="31" y="1"/>
                  </a:lnTo>
                  <a:lnTo>
                    <a:pt x="37" y="4"/>
                  </a:lnTo>
                  <a:lnTo>
                    <a:pt x="36" y="7"/>
                  </a:lnTo>
                  <a:lnTo>
                    <a:pt x="35" y="12"/>
                  </a:lnTo>
                  <a:lnTo>
                    <a:pt x="33" y="12"/>
                  </a:lnTo>
                  <a:lnTo>
                    <a:pt x="25" y="9"/>
                  </a:lnTo>
                  <a:lnTo>
                    <a:pt x="24" y="9"/>
                  </a:lnTo>
                  <a:lnTo>
                    <a:pt x="22" y="12"/>
                  </a:lnTo>
                  <a:lnTo>
                    <a:pt x="19" y="13"/>
                  </a:lnTo>
                  <a:lnTo>
                    <a:pt x="18" y="13"/>
                  </a:lnTo>
                  <a:lnTo>
                    <a:pt x="14" y="14"/>
                  </a:lnTo>
                  <a:lnTo>
                    <a:pt x="12" y="14"/>
                  </a:lnTo>
                  <a:lnTo>
                    <a:pt x="12" y="16"/>
                  </a:lnTo>
                  <a:lnTo>
                    <a:pt x="6" y="18"/>
                  </a:lnTo>
                  <a:lnTo>
                    <a:pt x="4" y="16"/>
                  </a:lnTo>
                  <a:lnTo>
                    <a:pt x="0" y="14"/>
                  </a:lnTo>
                  <a:lnTo>
                    <a:pt x="0" y="10"/>
                  </a:lnTo>
                  <a:lnTo>
                    <a:pt x="0" y="9"/>
                  </a:lnTo>
                  <a:lnTo>
                    <a:pt x="1" y="7"/>
                  </a:lnTo>
                  <a:lnTo>
                    <a:pt x="4" y="7"/>
                  </a:lnTo>
                  <a:lnTo>
                    <a:pt x="6" y="7"/>
                  </a:lnTo>
                  <a:lnTo>
                    <a:pt x="6" y="6"/>
                  </a:lnTo>
                  <a:lnTo>
                    <a:pt x="7" y="4"/>
                  </a:lnTo>
                  <a:lnTo>
                    <a:pt x="8" y="2"/>
                  </a:lnTo>
                  <a:lnTo>
                    <a:pt x="10" y="2"/>
                  </a:lnTo>
                  <a:lnTo>
                    <a:pt x="11" y="1"/>
                  </a:lnTo>
                  <a:lnTo>
                    <a:pt x="13" y="1"/>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82" name="Freeform 169">
              <a:extLst>
                <a:ext uri="{FF2B5EF4-FFF2-40B4-BE49-F238E27FC236}">
                  <a16:creationId xmlns:a16="http://schemas.microsoft.com/office/drawing/2014/main" id="{7E1D8B61-0DA6-F74C-9A4A-47E1366BD654}"/>
                </a:ext>
              </a:extLst>
            </p:cNvPr>
            <p:cNvSpPr>
              <a:spLocks/>
            </p:cNvSpPr>
            <p:nvPr/>
          </p:nvSpPr>
          <p:spPr bwMode="auto">
            <a:xfrm>
              <a:off x="8209901" y="3023058"/>
              <a:ext cx="218295" cy="155677"/>
            </a:xfrm>
            <a:custGeom>
              <a:avLst/>
              <a:gdLst>
                <a:gd name="T0" fmla="*/ 66 w 120"/>
                <a:gd name="T1" fmla="*/ 2 h 79"/>
                <a:gd name="T2" fmla="*/ 71 w 120"/>
                <a:gd name="T3" fmla="*/ 1 h 79"/>
                <a:gd name="T4" fmla="*/ 82 w 120"/>
                <a:gd name="T5" fmla="*/ 6 h 79"/>
                <a:gd name="T6" fmla="*/ 81 w 120"/>
                <a:gd name="T7" fmla="*/ 10 h 79"/>
                <a:gd name="T8" fmla="*/ 88 w 120"/>
                <a:gd name="T9" fmla="*/ 16 h 79"/>
                <a:gd name="T10" fmla="*/ 97 w 120"/>
                <a:gd name="T11" fmla="*/ 21 h 79"/>
                <a:gd name="T12" fmla="*/ 106 w 120"/>
                <a:gd name="T13" fmla="*/ 25 h 79"/>
                <a:gd name="T14" fmla="*/ 120 w 120"/>
                <a:gd name="T15" fmla="*/ 29 h 79"/>
                <a:gd name="T16" fmla="*/ 117 w 120"/>
                <a:gd name="T17" fmla="*/ 37 h 79"/>
                <a:gd name="T18" fmla="*/ 118 w 120"/>
                <a:gd name="T19" fmla="*/ 45 h 79"/>
                <a:gd name="T20" fmla="*/ 107 w 120"/>
                <a:gd name="T21" fmla="*/ 49 h 79"/>
                <a:gd name="T22" fmla="*/ 103 w 120"/>
                <a:gd name="T23" fmla="*/ 54 h 79"/>
                <a:gd name="T24" fmla="*/ 92 w 120"/>
                <a:gd name="T25" fmla="*/ 58 h 79"/>
                <a:gd name="T26" fmla="*/ 82 w 120"/>
                <a:gd name="T27" fmla="*/ 64 h 79"/>
                <a:gd name="T28" fmla="*/ 89 w 120"/>
                <a:gd name="T29" fmla="*/ 70 h 79"/>
                <a:gd name="T30" fmla="*/ 95 w 120"/>
                <a:gd name="T31" fmla="*/ 72 h 79"/>
                <a:gd name="T32" fmla="*/ 79 w 120"/>
                <a:gd name="T33" fmla="*/ 79 h 79"/>
                <a:gd name="T34" fmla="*/ 76 w 120"/>
                <a:gd name="T35" fmla="*/ 73 h 79"/>
                <a:gd name="T36" fmla="*/ 70 w 120"/>
                <a:gd name="T37" fmla="*/ 68 h 79"/>
                <a:gd name="T38" fmla="*/ 77 w 120"/>
                <a:gd name="T39" fmla="*/ 62 h 79"/>
                <a:gd name="T40" fmla="*/ 75 w 120"/>
                <a:gd name="T41" fmla="*/ 64 h 79"/>
                <a:gd name="T42" fmla="*/ 64 w 120"/>
                <a:gd name="T43" fmla="*/ 58 h 79"/>
                <a:gd name="T44" fmla="*/ 56 w 120"/>
                <a:gd name="T45" fmla="*/ 64 h 79"/>
                <a:gd name="T46" fmla="*/ 47 w 120"/>
                <a:gd name="T47" fmla="*/ 70 h 79"/>
                <a:gd name="T48" fmla="*/ 41 w 120"/>
                <a:gd name="T49" fmla="*/ 68 h 79"/>
                <a:gd name="T50" fmla="*/ 43 w 120"/>
                <a:gd name="T51" fmla="*/ 65 h 79"/>
                <a:gd name="T52" fmla="*/ 45 w 120"/>
                <a:gd name="T53" fmla="*/ 60 h 79"/>
                <a:gd name="T54" fmla="*/ 47 w 120"/>
                <a:gd name="T55" fmla="*/ 60 h 79"/>
                <a:gd name="T56" fmla="*/ 53 w 120"/>
                <a:gd name="T57" fmla="*/ 60 h 79"/>
                <a:gd name="T58" fmla="*/ 52 w 120"/>
                <a:gd name="T59" fmla="*/ 58 h 79"/>
                <a:gd name="T60" fmla="*/ 48 w 120"/>
                <a:gd name="T61" fmla="*/ 50 h 79"/>
                <a:gd name="T62" fmla="*/ 47 w 120"/>
                <a:gd name="T63" fmla="*/ 45 h 79"/>
                <a:gd name="T64" fmla="*/ 41 w 120"/>
                <a:gd name="T65" fmla="*/ 43 h 79"/>
                <a:gd name="T66" fmla="*/ 31 w 120"/>
                <a:gd name="T67" fmla="*/ 41 h 79"/>
                <a:gd name="T68" fmla="*/ 27 w 120"/>
                <a:gd name="T69" fmla="*/ 42 h 79"/>
                <a:gd name="T70" fmla="*/ 21 w 120"/>
                <a:gd name="T71" fmla="*/ 45 h 79"/>
                <a:gd name="T72" fmla="*/ 14 w 120"/>
                <a:gd name="T73" fmla="*/ 44 h 79"/>
                <a:gd name="T74" fmla="*/ 6 w 120"/>
                <a:gd name="T75" fmla="*/ 43 h 79"/>
                <a:gd name="T76" fmla="*/ 4 w 120"/>
                <a:gd name="T77" fmla="*/ 43 h 79"/>
                <a:gd name="T78" fmla="*/ 1 w 120"/>
                <a:gd name="T79" fmla="*/ 36 h 79"/>
                <a:gd name="T80" fmla="*/ 4 w 120"/>
                <a:gd name="T81" fmla="*/ 35 h 79"/>
                <a:gd name="T82" fmla="*/ 8 w 120"/>
                <a:gd name="T83" fmla="*/ 21 h 79"/>
                <a:gd name="T84" fmla="*/ 12 w 120"/>
                <a:gd name="T85" fmla="*/ 16 h 79"/>
                <a:gd name="T86" fmla="*/ 12 w 120"/>
                <a:gd name="T87" fmla="*/ 7 h 79"/>
                <a:gd name="T88" fmla="*/ 22 w 120"/>
                <a:gd name="T89" fmla="*/ 3 h 79"/>
                <a:gd name="T90" fmla="*/ 35 w 120"/>
                <a:gd name="T91" fmla="*/ 7 h 79"/>
                <a:gd name="T92" fmla="*/ 43 w 120"/>
                <a:gd name="T93" fmla="*/ 9 h 79"/>
                <a:gd name="T94" fmla="*/ 47 w 120"/>
                <a:gd name="T95" fmla="*/ 9 h 79"/>
                <a:gd name="T96" fmla="*/ 57 w 120"/>
                <a:gd name="T97" fmla="*/ 10 h 79"/>
                <a:gd name="T98" fmla="*/ 59 w 120"/>
                <a:gd name="T99" fmla="*/ 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0" h="79">
                  <a:moveTo>
                    <a:pt x="64" y="2"/>
                  </a:moveTo>
                  <a:lnTo>
                    <a:pt x="66" y="2"/>
                  </a:lnTo>
                  <a:lnTo>
                    <a:pt x="69" y="0"/>
                  </a:lnTo>
                  <a:lnTo>
                    <a:pt x="71" y="1"/>
                  </a:lnTo>
                  <a:lnTo>
                    <a:pt x="77" y="0"/>
                  </a:lnTo>
                  <a:lnTo>
                    <a:pt x="82" y="6"/>
                  </a:lnTo>
                  <a:lnTo>
                    <a:pt x="80" y="8"/>
                  </a:lnTo>
                  <a:lnTo>
                    <a:pt x="81" y="10"/>
                  </a:lnTo>
                  <a:lnTo>
                    <a:pt x="86" y="12"/>
                  </a:lnTo>
                  <a:lnTo>
                    <a:pt x="88" y="16"/>
                  </a:lnTo>
                  <a:lnTo>
                    <a:pt x="88" y="18"/>
                  </a:lnTo>
                  <a:lnTo>
                    <a:pt x="97" y="21"/>
                  </a:lnTo>
                  <a:lnTo>
                    <a:pt x="103" y="20"/>
                  </a:lnTo>
                  <a:lnTo>
                    <a:pt x="106" y="25"/>
                  </a:lnTo>
                  <a:lnTo>
                    <a:pt x="110" y="25"/>
                  </a:lnTo>
                  <a:lnTo>
                    <a:pt x="120" y="29"/>
                  </a:lnTo>
                  <a:lnTo>
                    <a:pt x="120" y="31"/>
                  </a:lnTo>
                  <a:lnTo>
                    <a:pt x="117" y="37"/>
                  </a:lnTo>
                  <a:lnTo>
                    <a:pt x="118" y="42"/>
                  </a:lnTo>
                  <a:lnTo>
                    <a:pt x="118" y="45"/>
                  </a:lnTo>
                  <a:lnTo>
                    <a:pt x="111" y="47"/>
                  </a:lnTo>
                  <a:lnTo>
                    <a:pt x="107" y="49"/>
                  </a:lnTo>
                  <a:lnTo>
                    <a:pt x="107" y="53"/>
                  </a:lnTo>
                  <a:lnTo>
                    <a:pt x="103" y="54"/>
                  </a:lnTo>
                  <a:lnTo>
                    <a:pt x="98" y="58"/>
                  </a:lnTo>
                  <a:lnTo>
                    <a:pt x="92" y="58"/>
                  </a:lnTo>
                  <a:lnTo>
                    <a:pt x="86" y="61"/>
                  </a:lnTo>
                  <a:lnTo>
                    <a:pt x="82" y="64"/>
                  </a:lnTo>
                  <a:lnTo>
                    <a:pt x="86" y="67"/>
                  </a:lnTo>
                  <a:lnTo>
                    <a:pt x="89" y="70"/>
                  </a:lnTo>
                  <a:lnTo>
                    <a:pt x="97" y="70"/>
                  </a:lnTo>
                  <a:lnTo>
                    <a:pt x="95" y="72"/>
                  </a:lnTo>
                  <a:lnTo>
                    <a:pt x="88" y="74"/>
                  </a:lnTo>
                  <a:lnTo>
                    <a:pt x="79" y="79"/>
                  </a:lnTo>
                  <a:lnTo>
                    <a:pt x="75" y="78"/>
                  </a:lnTo>
                  <a:lnTo>
                    <a:pt x="76" y="73"/>
                  </a:lnTo>
                  <a:lnTo>
                    <a:pt x="69" y="71"/>
                  </a:lnTo>
                  <a:lnTo>
                    <a:pt x="70" y="68"/>
                  </a:lnTo>
                  <a:lnTo>
                    <a:pt x="77" y="65"/>
                  </a:lnTo>
                  <a:lnTo>
                    <a:pt x="77" y="62"/>
                  </a:lnTo>
                  <a:lnTo>
                    <a:pt x="76" y="64"/>
                  </a:lnTo>
                  <a:lnTo>
                    <a:pt x="75" y="64"/>
                  </a:lnTo>
                  <a:lnTo>
                    <a:pt x="64" y="61"/>
                  </a:lnTo>
                  <a:lnTo>
                    <a:pt x="64" y="58"/>
                  </a:lnTo>
                  <a:lnTo>
                    <a:pt x="58" y="59"/>
                  </a:lnTo>
                  <a:lnTo>
                    <a:pt x="56" y="64"/>
                  </a:lnTo>
                  <a:lnTo>
                    <a:pt x="50" y="71"/>
                  </a:lnTo>
                  <a:lnTo>
                    <a:pt x="47" y="70"/>
                  </a:lnTo>
                  <a:lnTo>
                    <a:pt x="43" y="71"/>
                  </a:lnTo>
                  <a:lnTo>
                    <a:pt x="41" y="68"/>
                  </a:lnTo>
                  <a:lnTo>
                    <a:pt x="42" y="68"/>
                  </a:lnTo>
                  <a:lnTo>
                    <a:pt x="43" y="65"/>
                  </a:lnTo>
                  <a:lnTo>
                    <a:pt x="46" y="61"/>
                  </a:lnTo>
                  <a:lnTo>
                    <a:pt x="45" y="60"/>
                  </a:lnTo>
                  <a:lnTo>
                    <a:pt x="46" y="59"/>
                  </a:lnTo>
                  <a:lnTo>
                    <a:pt x="47" y="60"/>
                  </a:lnTo>
                  <a:lnTo>
                    <a:pt x="51" y="61"/>
                  </a:lnTo>
                  <a:lnTo>
                    <a:pt x="53" y="60"/>
                  </a:lnTo>
                  <a:lnTo>
                    <a:pt x="52" y="59"/>
                  </a:lnTo>
                  <a:lnTo>
                    <a:pt x="52" y="58"/>
                  </a:lnTo>
                  <a:lnTo>
                    <a:pt x="50" y="55"/>
                  </a:lnTo>
                  <a:lnTo>
                    <a:pt x="48" y="50"/>
                  </a:lnTo>
                  <a:lnTo>
                    <a:pt x="46" y="49"/>
                  </a:lnTo>
                  <a:lnTo>
                    <a:pt x="47" y="45"/>
                  </a:lnTo>
                  <a:lnTo>
                    <a:pt x="43" y="43"/>
                  </a:lnTo>
                  <a:lnTo>
                    <a:pt x="41" y="43"/>
                  </a:lnTo>
                  <a:lnTo>
                    <a:pt x="36" y="39"/>
                  </a:lnTo>
                  <a:lnTo>
                    <a:pt x="31" y="41"/>
                  </a:lnTo>
                  <a:lnTo>
                    <a:pt x="30" y="42"/>
                  </a:lnTo>
                  <a:lnTo>
                    <a:pt x="27" y="42"/>
                  </a:lnTo>
                  <a:lnTo>
                    <a:pt x="25" y="44"/>
                  </a:lnTo>
                  <a:lnTo>
                    <a:pt x="21" y="45"/>
                  </a:lnTo>
                  <a:lnTo>
                    <a:pt x="18" y="47"/>
                  </a:lnTo>
                  <a:lnTo>
                    <a:pt x="14" y="44"/>
                  </a:lnTo>
                  <a:lnTo>
                    <a:pt x="11" y="44"/>
                  </a:lnTo>
                  <a:lnTo>
                    <a:pt x="6" y="43"/>
                  </a:lnTo>
                  <a:lnTo>
                    <a:pt x="4" y="45"/>
                  </a:lnTo>
                  <a:lnTo>
                    <a:pt x="4" y="43"/>
                  </a:lnTo>
                  <a:lnTo>
                    <a:pt x="0" y="41"/>
                  </a:lnTo>
                  <a:lnTo>
                    <a:pt x="1" y="36"/>
                  </a:lnTo>
                  <a:lnTo>
                    <a:pt x="2" y="33"/>
                  </a:lnTo>
                  <a:lnTo>
                    <a:pt x="4" y="35"/>
                  </a:lnTo>
                  <a:lnTo>
                    <a:pt x="2" y="30"/>
                  </a:lnTo>
                  <a:lnTo>
                    <a:pt x="8" y="21"/>
                  </a:lnTo>
                  <a:lnTo>
                    <a:pt x="12" y="20"/>
                  </a:lnTo>
                  <a:lnTo>
                    <a:pt x="12" y="16"/>
                  </a:lnTo>
                  <a:lnTo>
                    <a:pt x="10" y="7"/>
                  </a:lnTo>
                  <a:lnTo>
                    <a:pt x="12" y="7"/>
                  </a:lnTo>
                  <a:lnTo>
                    <a:pt x="16" y="4"/>
                  </a:lnTo>
                  <a:lnTo>
                    <a:pt x="22" y="3"/>
                  </a:lnTo>
                  <a:lnTo>
                    <a:pt x="28" y="4"/>
                  </a:lnTo>
                  <a:lnTo>
                    <a:pt x="35" y="7"/>
                  </a:lnTo>
                  <a:lnTo>
                    <a:pt x="41" y="7"/>
                  </a:lnTo>
                  <a:lnTo>
                    <a:pt x="43" y="9"/>
                  </a:lnTo>
                  <a:lnTo>
                    <a:pt x="46" y="7"/>
                  </a:lnTo>
                  <a:lnTo>
                    <a:pt x="47" y="9"/>
                  </a:lnTo>
                  <a:lnTo>
                    <a:pt x="53" y="9"/>
                  </a:lnTo>
                  <a:lnTo>
                    <a:pt x="57" y="10"/>
                  </a:lnTo>
                  <a:lnTo>
                    <a:pt x="57" y="4"/>
                  </a:lnTo>
                  <a:lnTo>
                    <a:pt x="59" y="2"/>
                  </a:lnTo>
                  <a:lnTo>
                    <a:pt x="64" y="2"/>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86" name="Freeform 10">
              <a:extLst>
                <a:ext uri="{FF2B5EF4-FFF2-40B4-BE49-F238E27FC236}">
                  <a16:creationId xmlns:a16="http://schemas.microsoft.com/office/drawing/2014/main" id="{097EB2B1-0559-F14D-A45E-7FA46E4B3BBA}"/>
                </a:ext>
              </a:extLst>
            </p:cNvPr>
            <p:cNvSpPr>
              <a:spLocks noEditPoints="1"/>
            </p:cNvSpPr>
            <p:nvPr/>
          </p:nvSpPr>
          <p:spPr bwMode="auto">
            <a:xfrm>
              <a:off x="7043843" y="4126589"/>
              <a:ext cx="241944" cy="581326"/>
            </a:xfrm>
            <a:custGeom>
              <a:avLst/>
              <a:gdLst>
                <a:gd name="T0" fmla="*/ 47 w 133"/>
                <a:gd name="T1" fmla="*/ 295 h 295"/>
                <a:gd name="T2" fmla="*/ 40 w 133"/>
                <a:gd name="T3" fmla="*/ 290 h 295"/>
                <a:gd name="T4" fmla="*/ 32 w 133"/>
                <a:gd name="T5" fmla="*/ 265 h 295"/>
                <a:gd name="T6" fmla="*/ 38 w 133"/>
                <a:gd name="T7" fmla="*/ 279 h 295"/>
                <a:gd name="T8" fmla="*/ 56 w 133"/>
                <a:gd name="T9" fmla="*/ 289 h 295"/>
                <a:gd name="T10" fmla="*/ 56 w 133"/>
                <a:gd name="T11" fmla="*/ 2 h 295"/>
                <a:gd name="T12" fmla="*/ 64 w 133"/>
                <a:gd name="T13" fmla="*/ 0 h 295"/>
                <a:gd name="T14" fmla="*/ 72 w 133"/>
                <a:gd name="T15" fmla="*/ 3 h 295"/>
                <a:gd name="T16" fmla="*/ 90 w 133"/>
                <a:gd name="T17" fmla="*/ 16 h 295"/>
                <a:gd name="T18" fmla="*/ 105 w 133"/>
                <a:gd name="T19" fmla="*/ 24 h 295"/>
                <a:gd name="T20" fmla="*/ 100 w 133"/>
                <a:gd name="T21" fmla="*/ 39 h 295"/>
                <a:gd name="T22" fmla="*/ 113 w 133"/>
                <a:gd name="T23" fmla="*/ 41 h 295"/>
                <a:gd name="T24" fmla="*/ 125 w 133"/>
                <a:gd name="T25" fmla="*/ 34 h 295"/>
                <a:gd name="T26" fmla="*/ 129 w 133"/>
                <a:gd name="T27" fmla="*/ 27 h 295"/>
                <a:gd name="T28" fmla="*/ 133 w 133"/>
                <a:gd name="T29" fmla="*/ 37 h 295"/>
                <a:gd name="T30" fmla="*/ 123 w 133"/>
                <a:gd name="T31" fmla="*/ 44 h 295"/>
                <a:gd name="T32" fmla="*/ 106 w 133"/>
                <a:gd name="T33" fmla="*/ 62 h 295"/>
                <a:gd name="T34" fmla="*/ 102 w 133"/>
                <a:gd name="T35" fmla="*/ 76 h 295"/>
                <a:gd name="T36" fmla="*/ 101 w 133"/>
                <a:gd name="T37" fmla="*/ 86 h 295"/>
                <a:gd name="T38" fmla="*/ 100 w 133"/>
                <a:gd name="T39" fmla="*/ 96 h 295"/>
                <a:gd name="T40" fmla="*/ 108 w 133"/>
                <a:gd name="T41" fmla="*/ 108 h 295"/>
                <a:gd name="T42" fmla="*/ 112 w 133"/>
                <a:gd name="T43" fmla="*/ 115 h 295"/>
                <a:gd name="T44" fmla="*/ 95 w 133"/>
                <a:gd name="T45" fmla="*/ 131 h 295"/>
                <a:gd name="T46" fmla="*/ 75 w 133"/>
                <a:gd name="T47" fmla="*/ 132 h 295"/>
                <a:gd name="T48" fmla="*/ 75 w 133"/>
                <a:gd name="T49" fmla="*/ 144 h 295"/>
                <a:gd name="T50" fmla="*/ 72 w 133"/>
                <a:gd name="T51" fmla="*/ 151 h 295"/>
                <a:gd name="T52" fmla="*/ 59 w 133"/>
                <a:gd name="T53" fmla="*/ 149 h 295"/>
                <a:gd name="T54" fmla="*/ 56 w 133"/>
                <a:gd name="T55" fmla="*/ 160 h 295"/>
                <a:gd name="T56" fmla="*/ 65 w 133"/>
                <a:gd name="T57" fmla="*/ 160 h 295"/>
                <a:gd name="T58" fmla="*/ 61 w 133"/>
                <a:gd name="T59" fmla="*/ 168 h 295"/>
                <a:gd name="T60" fmla="*/ 54 w 133"/>
                <a:gd name="T61" fmla="*/ 183 h 295"/>
                <a:gd name="T62" fmla="*/ 47 w 133"/>
                <a:gd name="T63" fmla="*/ 188 h 295"/>
                <a:gd name="T64" fmla="*/ 40 w 133"/>
                <a:gd name="T65" fmla="*/ 200 h 295"/>
                <a:gd name="T66" fmla="*/ 53 w 133"/>
                <a:gd name="T67" fmla="*/ 209 h 295"/>
                <a:gd name="T68" fmla="*/ 42 w 133"/>
                <a:gd name="T69" fmla="*/ 224 h 295"/>
                <a:gd name="T70" fmla="*/ 32 w 133"/>
                <a:gd name="T71" fmla="*/ 240 h 295"/>
                <a:gd name="T72" fmla="*/ 31 w 133"/>
                <a:gd name="T73" fmla="*/ 255 h 295"/>
                <a:gd name="T74" fmla="*/ 32 w 133"/>
                <a:gd name="T75" fmla="*/ 261 h 295"/>
                <a:gd name="T76" fmla="*/ 11 w 133"/>
                <a:gd name="T77" fmla="*/ 259 h 295"/>
                <a:gd name="T78" fmla="*/ 8 w 133"/>
                <a:gd name="T79" fmla="*/ 244 h 295"/>
                <a:gd name="T80" fmla="*/ 1 w 133"/>
                <a:gd name="T81" fmla="*/ 241 h 295"/>
                <a:gd name="T82" fmla="*/ 6 w 133"/>
                <a:gd name="T83" fmla="*/ 225 h 295"/>
                <a:gd name="T84" fmla="*/ 7 w 133"/>
                <a:gd name="T85" fmla="*/ 214 h 295"/>
                <a:gd name="T86" fmla="*/ 13 w 133"/>
                <a:gd name="T87" fmla="*/ 192 h 295"/>
                <a:gd name="T88" fmla="*/ 15 w 133"/>
                <a:gd name="T89" fmla="*/ 185 h 295"/>
                <a:gd name="T90" fmla="*/ 11 w 133"/>
                <a:gd name="T91" fmla="*/ 180 h 295"/>
                <a:gd name="T92" fmla="*/ 11 w 133"/>
                <a:gd name="T93" fmla="*/ 173 h 295"/>
                <a:gd name="T94" fmla="*/ 12 w 133"/>
                <a:gd name="T95" fmla="*/ 160 h 295"/>
                <a:gd name="T96" fmla="*/ 12 w 133"/>
                <a:gd name="T97" fmla="*/ 140 h 295"/>
                <a:gd name="T98" fmla="*/ 18 w 133"/>
                <a:gd name="T99" fmla="*/ 130 h 295"/>
                <a:gd name="T100" fmla="*/ 15 w 133"/>
                <a:gd name="T101" fmla="*/ 114 h 295"/>
                <a:gd name="T102" fmla="*/ 20 w 133"/>
                <a:gd name="T103" fmla="*/ 102 h 295"/>
                <a:gd name="T104" fmla="*/ 24 w 133"/>
                <a:gd name="T105" fmla="*/ 86 h 295"/>
                <a:gd name="T106" fmla="*/ 19 w 133"/>
                <a:gd name="T107" fmla="*/ 72 h 295"/>
                <a:gd name="T108" fmla="*/ 23 w 133"/>
                <a:gd name="T109" fmla="*/ 56 h 295"/>
                <a:gd name="T110" fmla="*/ 30 w 133"/>
                <a:gd name="T111" fmla="*/ 41 h 295"/>
                <a:gd name="T112" fmla="*/ 32 w 133"/>
                <a:gd name="T113" fmla="*/ 34 h 295"/>
                <a:gd name="T114" fmla="*/ 34 w 133"/>
                <a:gd name="T115" fmla="*/ 20 h 295"/>
                <a:gd name="T116" fmla="*/ 43 w 133"/>
                <a:gd name="T117" fmla="*/ 8 h 295"/>
                <a:gd name="T118" fmla="*/ 48 w 133"/>
                <a:gd name="T119"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3" h="295">
                  <a:moveTo>
                    <a:pt x="53" y="294"/>
                  </a:moveTo>
                  <a:lnTo>
                    <a:pt x="47" y="295"/>
                  </a:lnTo>
                  <a:lnTo>
                    <a:pt x="43" y="290"/>
                  </a:lnTo>
                  <a:lnTo>
                    <a:pt x="40" y="290"/>
                  </a:lnTo>
                  <a:lnTo>
                    <a:pt x="32" y="290"/>
                  </a:lnTo>
                  <a:lnTo>
                    <a:pt x="32" y="265"/>
                  </a:lnTo>
                  <a:lnTo>
                    <a:pt x="35" y="271"/>
                  </a:lnTo>
                  <a:lnTo>
                    <a:pt x="38" y="279"/>
                  </a:lnTo>
                  <a:lnTo>
                    <a:pt x="47" y="286"/>
                  </a:lnTo>
                  <a:lnTo>
                    <a:pt x="56" y="289"/>
                  </a:lnTo>
                  <a:lnTo>
                    <a:pt x="53" y="294"/>
                  </a:lnTo>
                  <a:close/>
                  <a:moveTo>
                    <a:pt x="56" y="2"/>
                  </a:moveTo>
                  <a:lnTo>
                    <a:pt x="61" y="6"/>
                  </a:lnTo>
                  <a:lnTo>
                    <a:pt x="64" y="0"/>
                  </a:lnTo>
                  <a:lnTo>
                    <a:pt x="71" y="2"/>
                  </a:lnTo>
                  <a:lnTo>
                    <a:pt x="72" y="3"/>
                  </a:lnTo>
                  <a:lnTo>
                    <a:pt x="84" y="15"/>
                  </a:lnTo>
                  <a:lnTo>
                    <a:pt x="90" y="16"/>
                  </a:lnTo>
                  <a:lnTo>
                    <a:pt x="98" y="21"/>
                  </a:lnTo>
                  <a:lnTo>
                    <a:pt x="105" y="24"/>
                  </a:lnTo>
                  <a:lnTo>
                    <a:pt x="106" y="27"/>
                  </a:lnTo>
                  <a:lnTo>
                    <a:pt x="100" y="39"/>
                  </a:lnTo>
                  <a:lnTo>
                    <a:pt x="106" y="40"/>
                  </a:lnTo>
                  <a:lnTo>
                    <a:pt x="113" y="41"/>
                  </a:lnTo>
                  <a:lnTo>
                    <a:pt x="119" y="40"/>
                  </a:lnTo>
                  <a:lnTo>
                    <a:pt x="125" y="34"/>
                  </a:lnTo>
                  <a:lnTo>
                    <a:pt x="127" y="28"/>
                  </a:lnTo>
                  <a:lnTo>
                    <a:pt x="129" y="27"/>
                  </a:lnTo>
                  <a:lnTo>
                    <a:pt x="133" y="31"/>
                  </a:lnTo>
                  <a:lnTo>
                    <a:pt x="133" y="37"/>
                  </a:lnTo>
                  <a:lnTo>
                    <a:pt x="127" y="41"/>
                  </a:lnTo>
                  <a:lnTo>
                    <a:pt x="123" y="44"/>
                  </a:lnTo>
                  <a:lnTo>
                    <a:pt x="114" y="51"/>
                  </a:lnTo>
                  <a:lnTo>
                    <a:pt x="106" y="62"/>
                  </a:lnTo>
                  <a:lnTo>
                    <a:pt x="105" y="68"/>
                  </a:lnTo>
                  <a:lnTo>
                    <a:pt x="102" y="76"/>
                  </a:lnTo>
                  <a:lnTo>
                    <a:pt x="102" y="84"/>
                  </a:lnTo>
                  <a:lnTo>
                    <a:pt x="101" y="86"/>
                  </a:lnTo>
                  <a:lnTo>
                    <a:pt x="101" y="91"/>
                  </a:lnTo>
                  <a:lnTo>
                    <a:pt x="100" y="96"/>
                  </a:lnTo>
                  <a:lnTo>
                    <a:pt x="108" y="102"/>
                  </a:lnTo>
                  <a:lnTo>
                    <a:pt x="108" y="108"/>
                  </a:lnTo>
                  <a:lnTo>
                    <a:pt x="112" y="111"/>
                  </a:lnTo>
                  <a:lnTo>
                    <a:pt x="112" y="115"/>
                  </a:lnTo>
                  <a:lnTo>
                    <a:pt x="105" y="126"/>
                  </a:lnTo>
                  <a:lnTo>
                    <a:pt x="95" y="131"/>
                  </a:lnTo>
                  <a:lnTo>
                    <a:pt x="82" y="133"/>
                  </a:lnTo>
                  <a:lnTo>
                    <a:pt x="75" y="132"/>
                  </a:lnTo>
                  <a:lnTo>
                    <a:pt x="76" y="137"/>
                  </a:lnTo>
                  <a:lnTo>
                    <a:pt x="75" y="144"/>
                  </a:lnTo>
                  <a:lnTo>
                    <a:pt x="76" y="148"/>
                  </a:lnTo>
                  <a:lnTo>
                    <a:pt x="72" y="151"/>
                  </a:lnTo>
                  <a:lnTo>
                    <a:pt x="65" y="153"/>
                  </a:lnTo>
                  <a:lnTo>
                    <a:pt x="59" y="149"/>
                  </a:lnTo>
                  <a:lnTo>
                    <a:pt x="56" y="151"/>
                  </a:lnTo>
                  <a:lnTo>
                    <a:pt x="56" y="160"/>
                  </a:lnTo>
                  <a:lnTo>
                    <a:pt x="61" y="163"/>
                  </a:lnTo>
                  <a:lnTo>
                    <a:pt x="65" y="160"/>
                  </a:lnTo>
                  <a:lnTo>
                    <a:pt x="67" y="165"/>
                  </a:lnTo>
                  <a:lnTo>
                    <a:pt x="61" y="168"/>
                  </a:lnTo>
                  <a:lnTo>
                    <a:pt x="55" y="173"/>
                  </a:lnTo>
                  <a:lnTo>
                    <a:pt x="54" y="183"/>
                  </a:lnTo>
                  <a:lnTo>
                    <a:pt x="53" y="188"/>
                  </a:lnTo>
                  <a:lnTo>
                    <a:pt x="47" y="188"/>
                  </a:lnTo>
                  <a:lnTo>
                    <a:pt x="41" y="192"/>
                  </a:lnTo>
                  <a:lnTo>
                    <a:pt x="40" y="200"/>
                  </a:lnTo>
                  <a:lnTo>
                    <a:pt x="46" y="207"/>
                  </a:lnTo>
                  <a:lnTo>
                    <a:pt x="53" y="209"/>
                  </a:lnTo>
                  <a:lnTo>
                    <a:pt x="50" y="218"/>
                  </a:lnTo>
                  <a:lnTo>
                    <a:pt x="42" y="224"/>
                  </a:lnTo>
                  <a:lnTo>
                    <a:pt x="38" y="236"/>
                  </a:lnTo>
                  <a:lnTo>
                    <a:pt x="32" y="240"/>
                  </a:lnTo>
                  <a:lnTo>
                    <a:pt x="29" y="244"/>
                  </a:lnTo>
                  <a:lnTo>
                    <a:pt x="31" y="255"/>
                  </a:lnTo>
                  <a:lnTo>
                    <a:pt x="36" y="263"/>
                  </a:lnTo>
                  <a:lnTo>
                    <a:pt x="32" y="261"/>
                  </a:lnTo>
                  <a:lnTo>
                    <a:pt x="26" y="260"/>
                  </a:lnTo>
                  <a:lnTo>
                    <a:pt x="11" y="259"/>
                  </a:lnTo>
                  <a:lnTo>
                    <a:pt x="8" y="252"/>
                  </a:lnTo>
                  <a:lnTo>
                    <a:pt x="8" y="244"/>
                  </a:lnTo>
                  <a:lnTo>
                    <a:pt x="3" y="244"/>
                  </a:lnTo>
                  <a:lnTo>
                    <a:pt x="1" y="241"/>
                  </a:lnTo>
                  <a:lnTo>
                    <a:pt x="0" y="230"/>
                  </a:lnTo>
                  <a:lnTo>
                    <a:pt x="6" y="225"/>
                  </a:lnTo>
                  <a:lnTo>
                    <a:pt x="8" y="219"/>
                  </a:lnTo>
                  <a:lnTo>
                    <a:pt x="7" y="214"/>
                  </a:lnTo>
                  <a:lnTo>
                    <a:pt x="11" y="206"/>
                  </a:lnTo>
                  <a:lnTo>
                    <a:pt x="13" y="192"/>
                  </a:lnTo>
                  <a:lnTo>
                    <a:pt x="12" y="188"/>
                  </a:lnTo>
                  <a:lnTo>
                    <a:pt x="15" y="185"/>
                  </a:lnTo>
                  <a:lnTo>
                    <a:pt x="14" y="182"/>
                  </a:lnTo>
                  <a:lnTo>
                    <a:pt x="11" y="180"/>
                  </a:lnTo>
                  <a:lnTo>
                    <a:pt x="13" y="177"/>
                  </a:lnTo>
                  <a:lnTo>
                    <a:pt x="11" y="173"/>
                  </a:lnTo>
                  <a:lnTo>
                    <a:pt x="8" y="162"/>
                  </a:lnTo>
                  <a:lnTo>
                    <a:pt x="12" y="160"/>
                  </a:lnTo>
                  <a:lnTo>
                    <a:pt x="11" y="149"/>
                  </a:lnTo>
                  <a:lnTo>
                    <a:pt x="12" y="140"/>
                  </a:lnTo>
                  <a:lnTo>
                    <a:pt x="14" y="133"/>
                  </a:lnTo>
                  <a:lnTo>
                    <a:pt x="18" y="130"/>
                  </a:lnTo>
                  <a:lnTo>
                    <a:pt x="15" y="121"/>
                  </a:lnTo>
                  <a:lnTo>
                    <a:pt x="15" y="114"/>
                  </a:lnTo>
                  <a:lnTo>
                    <a:pt x="20" y="108"/>
                  </a:lnTo>
                  <a:lnTo>
                    <a:pt x="20" y="102"/>
                  </a:lnTo>
                  <a:lnTo>
                    <a:pt x="24" y="93"/>
                  </a:lnTo>
                  <a:lnTo>
                    <a:pt x="24" y="86"/>
                  </a:lnTo>
                  <a:lnTo>
                    <a:pt x="23" y="85"/>
                  </a:lnTo>
                  <a:lnTo>
                    <a:pt x="19" y="72"/>
                  </a:lnTo>
                  <a:lnTo>
                    <a:pt x="24" y="63"/>
                  </a:lnTo>
                  <a:lnTo>
                    <a:pt x="23" y="56"/>
                  </a:lnTo>
                  <a:lnTo>
                    <a:pt x="25" y="49"/>
                  </a:lnTo>
                  <a:lnTo>
                    <a:pt x="30" y="41"/>
                  </a:lnTo>
                  <a:lnTo>
                    <a:pt x="35" y="37"/>
                  </a:lnTo>
                  <a:lnTo>
                    <a:pt x="32" y="34"/>
                  </a:lnTo>
                  <a:lnTo>
                    <a:pt x="34" y="32"/>
                  </a:lnTo>
                  <a:lnTo>
                    <a:pt x="34" y="20"/>
                  </a:lnTo>
                  <a:lnTo>
                    <a:pt x="41" y="16"/>
                  </a:lnTo>
                  <a:lnTo>
                    <a:pt x="43" y="8"/>
                  </a:lnTo>
                  <a:lnTo>
                    <a:pt x="43" y="6"/>
                  </a:lnTo>
                  <a:lnTo>
                    <a:pt x="48" y="0"/>
                  </a:lnTo>
                  <a:lnTo>
                    <a:pt x="56" y="2"/>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87" name="Freeform 22">
              <a:extLst>
                <a:ext uri="{FF2B5EF4-FFF2-40B4-BE49-F238E27FC236}">
                  <a16:creationId xmlns:a16="http://schemas.microsoft.com/office/drawing/2014/main" id="{61941631-ACAA-4745-8628-2F51C6F6900D}"/>
                </a:ext>
              </a:extLst>
            </p:cNvPr>
            <p:cNvSpPr>
              <a:spLocks/>
            </p:cNvSpPr>
            <p:nvPr/>
          </p:nvSpPr>
          <p:spPr bwMode="auto">
            <a:xfrm>
              <a:off x="7091139" y="3961059"/>
              <a:ext cx="147350" cy="181294"/>
            </a:xfrm>
            <a:custGeom>
              <a:avLst/>
              <a:gdLst>
                <a:gd name="T0" fmla="*/ 45 w 81"/>
                <a:gd name="T1" fmla="*/ 86 h 92"/>
                <a:gd name="T2" fmla="*/ 38 w 81"/>
                <a:gd name="T3" fmla="*/ 84 h 92"/>
                <a:gd name="T4" fmla="*/ 35 w 81"/>
                <a:gd name="T5" fmla="*/ 90 h 92"/>
                <a:gd name="T6" fmla="*/ 30 w 81"/>
                <a:gd name="T7" fmla="*/ 86 h 92"/>
                <a:gd name="T8" fmla="*/ 22 w 81"/>
                <a:gd name="T9" fmla="*/ 84 h 92"/>
                <a:gd name="T10" fmla="*/ 16 w 81"/>
                <a:gd name="T11" fmla="*/ 90 h 92"/>
                <a:gd name="T12" fmla="*/ 11 w 81"/>
                <a:gd name="T13" fmla="*/ 92 h 92"/>
                <a:gd name="T14" fmla="*/ 9 w 81"/>
                <a:gd name="T15" fmla="*/ 82 h 92"/>
                <a:gd name="T16" fmla="*/ 5 w 81"/>
                <a:gd name="T17" fmla="*/ 73 h 92"/>
                <a:gd name="T18" fmla="*/ 8 w 81"/>
                <a:gd name="T19" fmla="*/ 66 h 92"/>
                <a:gd name="T20" fmla="*/ 4 w 81"/>
                <a:gd name="T21" fmla="*/ 64 h 92"/>
                <a:gd name="T22" fmla="*/ 3 w 81"/>
                <a:gd name="T23" fmla="*/ 59 h 92"/>
                <a:gd name="T24" fmla="*/ 0 w 81"/>
                <a:gd name="T25" fmla="*/ 54 h 92"/>
                <a:gd name="T26" fmla="*/ 4 w 81"/>
                <a:gd name="T27" fmla="*/ 46 h 92"/>
                <a:gd name="T28" fmla="*/ 2 w 81"/>
                <a:gd name="T29" fmla="*/ 41 h 92"/>
                <a:gd name="T30" fmla="*/ 3 w 81"/>
                <a:gd name="T31" fmla="*/ 38 h 92"/>
                <a:gd name="T32" fmla="*/ 2 w 81"/>
                <a:gd name="T33" fmla="*/ 36 h 92"/>
                <a:gd name="T34" fmla="*/ 4 w 81"/>
                <a:gd name="T35" fmla="*/ 32 h 92"/>
                <a:gd name="T36" fmla="*/ 4 w 81"/>
                <a:gd name="T37" fmla="*/ 26 h 92"/>
                <a:gd name="T38" fmla="*/ 5 w 81"/>
                <a:gd name="T39" fmla="*/ 21 h 92"/>
                <a:gd name="T40" fmla="*/ 6 w 81"/>
                <a:gd name="T41" fmla="*/ 19 h 92"/>
                <a:gd name="T42" fmla="*/ 0 w 81"/>
                <a:gd name="T43" fmla="*/ 8 h 92"/>
                <a:gd name="T44" fmla="*/ 5 w 81"/>
                <a:gd name="T45" fmla="*/ 8 h 92"/>
                <a:gd name="T46" fmla="*/ 9 w 81"/>
                <a:gd name="T47" fmla="*/ 8 h 92"/>
                <a:gd name="T48" fmla="*/ 10 w 81"/>
                <a:gd name="T49" fmla="*/ 7 h 92"/>
                <a:gd name="T50" fmla="*/ 16 w 81"/>
                <a:gd name="T51" fmla="*/ 3 h 92"/>
                <a:gd name="T52" fmla="*/ 20 w 81"/>
                <a:gd name="T53" fmla="*/ 1 h 92"/>
                <a:gd name="T54" fmla="*/ 28 w 81"/>
                <a:gd name="T55" fmla="*/ 0 h 92"/>
                <a:gd name="T56" fmla="*/ 28 w 81"/>
                <a:gd name="T57" fmla="*/ 5 h 92"/>
                <a:gd name="T58" fmla="*/ 28 w 81"/>
                <a:gd name="T59" fmla="*/ 8 h 92"/>
                <a:gd name="T60" fmla="*/ 28 w 81"/>
                <a:gd name="T61" fmla="*/ 12 h 92"/>
                <a:gd name="T62" fmla="*/ 35 w 81"/>
                <a:gd name="T63" fmla="*/ 18 h 92"/>
                <a:gd name="T64" fmla="*/ 43 w 81"/>
                <a:gd name="T65" fmla="*/ 19 h 92"/>
                <a:gd name="T66" fmla="*/ 45 w 81"/>
                <a:gd name="T67" fmla="*/ 21 h 92"/>
                <a:gd name="T68" fmla="*/ 50 w 81"/>
                <a:gd name="T69" fmla="*/ 24 h 92"/>
                <a:gd name="T70" fmla="*/ 52 w 81"/>
                <a:gd name="T71" fmla="*/ 25 h 92"/>
                <a:gd name="T72" fmla="*/ 57 w 81"/>
                <a:gd name="T73" fmla="*/ 25 h 92"/>
                <a:gd name="T74" fmla="*/ 61 w 81"/>
                <a:gd name="T75" fmla="*/ 28 h 92"/>
                <a:gd name="T76" fmla="*/ 61 w 81"/>
                <a:gd name="T77" fmla="*/ 31 h 92"/>
                <a:gd name="T78" fmla="*/ 62 w 81"/>
                <a:gd name="T79" fmla="*/ 34 h 92"/>
                <a:gd name="T80" fmla="*/ 62 w 81"/>
                <a:gd name="T81" fmla="*/ 36 h 92"/>
                <a:gd name="T82" fmla="*/ 61 w 81"/>
                <a:gd name="T83" fmla="*/ 36 h 92"/>
                <a:gd name="T84" fmla="*/ 63 w 81"/>
                <a:gd name="T85" fmla="*/ 44 h 92"/>
                <a:gd name="T86" fmla="*/ 76 w 81"/>
                <a:gd name="T87" fmla="*/ 44 h 92"/>
                <a:gd name="T88" fmla="*/ 75 w 81"/>
                <a:gd name="T89" fmla="*/ 49 h 92"/>
                <a:gd name="T90" fmla="*/ 75 w 81"/>
                <a:gd name="T91" fmla="*/ 52 h 92"/>
                <a:gd name="T92" fmla="*/ 79 w 81"/>
                <a:gd name="T93" fmla="*/ 53 h 92"/>
                <a:gd name="T94" fmla="*/ 81 w 81"/>
                <a:gd name="T95" fmla="*/ 58 h 92"/>
                <a:gd name="T96" fmla="*/ 80 w 81"/>
                <a:gd name="T97" fmla="*/ 64 h 92"/>
                <a:gd name="T98" fmla="*/ 78 w 81"/>
                <a:gd name="T99" fmla="*/ 66 h 92"/>
                <a:gd name="T100" fmla="*/ 79 w 81"/>
                <a:gd name="T101" fmla="*/ 71 h 92"/>
                <a:gd name="T102" fmla="*/ 76 w 81"/>
                <a:gd name="T103" fmla="*/ 72 h 92"/>
                <a:gd name="T104" fmla="*/ 76 w 81"/>
                <a:gd name="T105" fmla="*/ 70 h 92"/>
                <a:gd name="T106" fmla="*/ 70 w 81"/>
                <a:gd name="T107" fmla="*/ 66 h 92"/>
                <a:gd name="T108" fmla="*/ 64 w 81"/>
                <a:gd name="T109" fmla="*/ 66 h 92"/>
                <a:gd name="T110" fmla="*/ 52 w 81"/>
                <a:gd name="T111" fmla="*/ 69 h 92"/>
                <a:gd name="T112" fmla="*/ 49 w 81"/>
                <a:gd name="T113" fmla="*/ 75 h 92"/>
                <a:gd name="T114" fmla="*/ 49 w 81"/>
                <a:gd name="T115" fmla="*/ 78 h 92"/>
                <a:gd name="T116" fmla="*/ 46 w 81"/>
                <a:gd name="T117" fmla="*/ 87 h 92"/>
                <a:gd name="T118" fmla="*/ 45 w 81"/>
                <a:gd name="T119" fmla="*/ 8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1" h="92">
                  <a:moveTo>
                    <a:pt x="45" y="86"/>
                  </a:moveTo>
                  <a:lnTo>
                    <a:pt x="38" y="84"/>
                  </a:lnTo>
                  <a:lnTo>
                    <a:pt x="35" y="90"/>
                  </a:lnTo>
                  <a:lnTo>
                    <a:pt x="30" y="86"/>
                  </a:lnTo>
                  <a:lnTo>
                    <a:pt x="22" y="84"/>
                  </a:lnTo>
                  <a:lnTo>
                    <a:pt x="16" y="90"/>
                  </a:lnTo>
                  <a:lnTo>
                    <a:pt x="11" y="92"/>
                  </a:lnTo>
                  <a:lnTo>
                    <a:pt x="9" y="82"/>
                  </a:lnTo>
                  <a:lnTo>
                    <a:pt x="5" y="73"/>
                  </a:lnTo>
                  <a:lnTo>
                    <a:pt x="8" y="66"/>
                  </a:lnTo>
                  <a:lnTo>
                    <a:pt x="4" y="64"/>
                  </a:lnTo>
                  <a:lnTo>
                    <a:pt x="3" y="59"/>
                  </a:lnTo>
                  <a:lnTo>
                    <a:pt x="0" y="54"/>
                  </a:lnTo>
                  <a:lnTo>
                    <a:pt x="4" y="46"/>
                  </a:lnTo>
                  <a:lnTo>
                    <a:pt x="2" y="41"/>
                  </a:lnTo>
                  <a:lnTo>
                    <a:pt x="3" y="38"/>
                  </a:lnTo>
                  <a:lnTo>
                    <a:pt x="2" y="36"/>
                  </a:lnTo>
                  <a:lnTo>
                    <a:pt x="4" y="32"/>
                  </a:lnTo>
                  <a:lnTo>
                    <a:pt x="4" y="26"/>
                  </a:lnTo>
                  <a:lnTo>
                    <a:pt x="5" y="21"/>
                  </a:lnTo>
                  <a:lnTo>
                    <a:pt x="6" y="19"/>
                  </a:lnTo>
                  <a:lnTo>
                    <a:pt x="0" y="8"/>
                  </a:lnTo>
                  <a:lnTo>
                    <a:pt x="5" y="8"/>
                  </a:lnTo>
                  <a:lnTo>
                    <a:pt x="9" y="8"/>
                  </a:lnTo>
                  <a:lnTo>
                    <a:pt x="10" y="7"/>
                  </a:lnTo>
                  <a:lnTo>
                    <a:pt x="16" y="3"/>
                  </a:lnTo>
                  <a:lnTo>
                    <a:pt x="20" y="1"/>
                  </a:lnTo>
                  <a:lnTo>
                    <a:pt x="28" y="0"/>
                  </a:lnTo>
                  <a:lnTo>
                    <a:pt x="28" y="5"/>
                  </a:lnTo>
                  <a:lnTo>
                    <a:pt x="28" y="8"/>
                  </a:lnTo>
                  <a:lnTo>
                    <a:pt x="28" y="12"/>
                  </a:lnTo>
                  <a:lnTo>
                    <a:pt x="35" y="18"/>
                  </a:lnTo>
                  <a:lnTo>
                    <a:pt x="43" y="19"/>
                  </a:lnTo>
                  <a:lnTo>
                    <a:pt x="45" y="21"/>
                  </a:lnTo>
                  <a:lnTo>
                    <a:pt x="50" y="24"/>
                  </a:lnTo>
                  <a:lnTo>
                    <a:pt x="52" y="25"/>
                  </a:lnTo>
                  <a:lnTo>
                    <a:pt x="57" y="25"/>
                  </a:lnTo>
                  <a:lnTo>
                    <a:pt x="61" y="28"/>
                  </a:lnTo>
                  <a:lnTo>
                    <a:pt x="61" y="31"/>
                  </a:lnTo>
                  <a:lnTo>
                    <a:pt x="62" y="34"/>
                  </a:lnTo>
                  <a:lnTo>
                    <a:pt x="62" y="36"/>
                  </a:lnTo>
                  <a:lnTo>
                    <a:pt x="61" y="36"/>
                  </a:lnTo>
                  <a:lnTo>
                    <a:pt x="63" y="44"/>
                  </a:lnTo>
                  <a:lnTo>
                    <a:pt x="76" y="44"/>
                  </a:lnTo>
                  <a:lnTo>
                    <a:pt x="75" y="49"/>
                  </a:lnTo>
                  <a:lnTo>
                    <a:pt x="75" y="52"/>
                  </a:lnTo>
                  <a:lnTo>
                    <a:pt x="79" y="53"/>
                  </a:lnTo>
                  <a:lnTo>
                    <a:pt x="81" y="58"/>
                  </a:lnTo>
                  <a:lnTo>
                    <a:pt x="80" y="64"/>
                  </a:lnTo>
                  <a:lnTo>
                    <a:pt x="78" y="66"/>
                  </a:lnTo>
                  <a:lnTo>
                    <a:pt x="79" y="71"/>
                  </a:lnTo>
                  <a:lnTo>
                    <a:pt x="76" y="72"/>
                  </a:lnTo>
                  <a:lnTo>
                    <a:pt x="76" y="70"/>
                  </a:lnTo>
                  <a:lnTo>
                    <a:pt x="70" y="66"/>
                  </a:lnTo>
                  <a:lnTo>
                    <a:pt x="64" y="66"/>
                  </a:lnTo>
                  <a:lnTo>
                    <a:pt x="52" y="69"/>
                  </a:lnTo>
                  <a:lnTo>
                    <a:pt x="49" y="75"/>
                  </a:lnTo>
                  <a:lnTo>
                    <a:pt x="49" y="78"/>
                  </a:lnTo>
                  <a:lnTo>
                    <a:pt x="46" y="87"/>
                  </a:lnTo>
                  <a:lnTo>
                    <a:pt x="45" y="86"/>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88" name="Freeform 23">
              <a:extLst>
                <a:ext uri="{FF2B5EF4-FFF2-40B4-BE49-F238E27FC236}">
                  <a16:creationId xmlns:a16="http://schemas.microsoft.com/office/drawing/2014/main" id="{6539A4A2-BB30-1444-B94F-8FC13BA811A3}"/>
                </a:ext>
              </a:extLst>
            </p:cNvPr>
            <p:cNvSpPr>
              <a:spLocks/>
            </p:cNvSpPr>
            <p:nvPr/>
          </p:nvSpPr>
          <p:spPr bwMode="auto">
            <a:xfrm>
              <a:off x="7036566" y="3762028"/>
              <a:ext cx="478429" cy="541913"/>
            </a:xfrm>
            <a:custGeom>
              <a:avLst/>
              <a:gdLst>
                <a:gd name="T0" fmla="*/ 131 w 263"/>
                <a:gd name="T1" fmla="*/ 226 h 275"/>
                <a:gd name="T2" fmla="*/ 131 w 263"/>
                <a:gd name="T3" fmla="*/ 213 h 275"/>
                <a:gd name="T4" fmla="*/ 131 w 263"/>
                <a:gd name="T5" fmla="*/ 200 h 275"/>
                <a:gd name="T6" fmla="*/ 123 w 263"/>
                <a:gd name="T7" fmla="*/ 190 h 275"/>
                <a:gd name="T8" fmla="*/ 108 w 263"/>
                <a:gd name="T9" fmla="*/ 187 h 275"/>
                <a:gd name="T10" fmla="*/ 108 w 263"/>
                <a:gd name="T11" fmla="*/ 167 h 275"/>
                <a:gd name="T12" fmla="*/ 105 w 263"/>
                <a:gd name="T13" fmla="*/ 153 h 275"/>
                <a:gd name="T14" fmla="*/ 91 w 263"/>
                <a:gd name="T15" fmla="*/ 137 h 275"/>
                <a:gd name="T16" fmla="*/ 91 w 263"/>
                <a:gd name="T17" fmla="*/ 129 h 275"/>
                <a:gd name="T18" fmla="*/ 75 w 263"/>
                <a:gd name="T19" fmla="*/ 122 h 275"/>
                <a:gd name="T20" fmla="*/ 58 w 263"/>
                <a:gd name="T21" fmla="*/ 109 h 275"/>
                <a:gd name="T22" fmla="*/ 46 w 263"/>
                <a:gd name="T23" fmla="*/ 104 h 275"/>
                <a:gd name="T24" fmla="*/ 30 w 263"/>
                <a:gd name="T25" fmla="*/ 109 h 275"/>
                <a:gd name="T26" fmla="*/ 18 w 263"/>
                <a:gd name="T27" fmla="*/ 103 h 275"/>
                <a:gd name="T28" fmla="*/ 7 w 263"/>
                <a:gd name="T29" fmla="*/ 96 h 275"/>
                <a:gd name="T30" fmla="*/ 3 w 263"/>
                <a:gd name="T31" fmla="*/ 81 h 275"/>
                <a:gd name="T32" fmla="*/ 7 w 263"/>
                <a:gd name="T33" fmla="*/ 70 h 275"/>
                <a:gd name="T34" fmla="*/ 28 w 263"/>
                <a:gd name="T35" fmla="*/ 64 h 275"/>
                <a:gd name="T36" fmla="*/ 27 w 263"/>
                <a:gd name="T37" fmla="*/ 37 h 275"/>
                <a:gd name="T38" fmla="*/ 33 w 263"/>
                <a:gd name="T39" fmla="*/ 29 h 275"/>
                <a:gd name="T40" fmla="*/ 44 w 263"/>
                <a:gd name="T41" fmla="*/ 22 h 275"/>
                <a:gd name="T42" fmla="*/ 52 w 263"/>
                <a:gd name="T43" fmla="*/ 31 h 275"/>
                <a:gd name="T44" fmla="*/ 67 w 263"/>
                <a:gd name="T45" fmla="*/ 26 h 275"/>
                <a:gd name="T46" fmla="*/ 65 w 263"/>
                <a:gd name="T47" fmla="*/ 19 h 275"/>
                <a:gd name="T48" fmla="*/ 63 w 263"/>
                <a:gd name="T49" fmla="*/ 8 h 275"/>
                <a:gd name="T50" fmla="*/ 80 w 263"/>
                <a:gd name="T51" fmla="*/ 8 h 275"/>
                <a:gd name="T52" fmla="*/ 93 w 263"/>
                <a:gd name="T53" fmla="*/ 0 h 275"/>
                <a:gd name="T54" fmla="*/ 97 w 263"/>
                <a:gd name="T55" fmla="*/ 9 h 275"/>
                <a:gd name="T56" fmla="*/ 97 w 263"/>
                <a:gd name="T57" fmla="*/ 23 h 275"/>
                <a:gd name="T58" fmla="*/ 106 w 263"/>
                <a:gd name="T59" fmla="*/ 26 h 275"/>
                <a:gd name="T60" fmla="*/ 117 w 263"/>
                <a:gd name="T61" fmla="*/ 23 h 275"/>
                <a:gd name="T62" fmla="*/ 121 w 263"/>
                <a:gd name="T63" fmla="*/ 19 h 275"/>
                <a:gd name="T64" fmla="*/ 134 w 263"/>
                <a:gd name="T65" fmla="*/ 21 h 275"/>
                <a:gd name="T66" fmla="*/ 141 w 263"/>
                <a:gd name="T67" fmla="*/ 21 h 275"/>
                <a:gd name="T68" fmla="*/ 152 w 263"/>
                <a:gd name="T69" fmla="*/ 8 h 275"/>
                <a:gd name="T70" fmla="*/ 162 w 263"/>
                <a:gd name="T71" fmla="*/ 28 h 275"/>
                <a:gd name="T72" fmla="*/ 170 w 263"/>
                <a:gd name="T73" fmla="*/ 44 h 275"/>
                <a:gd name="T74" fmla="*/ 198 w 263"/>
                <a:gd name="T75" fmla="*/ 50 h 275"/>
                <a:gd name="T76" fmla="*/ 228 w 263"/>
                <a:gd name="T77" fmla="*/ 55 h 275"/>
                <a:gd name="T78" fmla="*/ 257 w 263"/>
                <a:gd name="T79" fmla="*/ 70 h 275"/>
                <a:gd name="T80" fmla="*/ 261 w 263"/>
                <a:gd name="T81" fmla="*/ 96 h 275"/>
                <a:gd name="T82" fmla="*/ 239 w 263"/>
                <a:gd name="T83" fmla="*/ 124 h 275"/>
                <a:gd name="T84" fmla="*/ 234 w 263"/>
                <a:gd name="T85" fmla="*/ 151 h 275"/>
                <a:gd name="T86" fmla="*/ 224 w 263"/>
                <a:gd name="T87" fmla="*/ 178 h 275"/>
                <a:gd name="T88" fmla="*/ 208 w 263"/>
                <a:gd name="T89" fmla="*/ 193 h 275"/>
                <a:gd name="T90" fmla="*/ 176 w 263"/>
                <a:gd name="T91" fmla="*/ 207 h 275"/>
                <a:gd name="T92" fmla="*/ 170 w 263"/>
                <a:gd name="T93" fmla="*/ 231 h 275"/>
                <a:gd name="T94" fmla="*/ 151 w 263"/>
                <a:gd name="T95" fmla="*/ 259 h 275"/>
                <a:gd name="T96" fmla="*/ 137 w 263"/>
                <a:gd name="T97" fmla="*/ 271 h 275"/>
                <a:gd name="T98" fmla="*/ 123 w 263"/>
                <a:gd name="T99" fmla="*/ 252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3" h="275">
                  <a:moveTo>
                    <a:pt x="110" y="247"/>
                  </a:moveTo>
                  <a:lnTo>
                    <a:pt x="118" y="236"/>
                  </a:lnTo>
                  <a:lnTo>
                    <a:pt x="127" y="229"/>
                  </a:lnTo>
                  <a:lnTo>
                    <a:pt x="131" y="226"/>
                  </a:lnTo>
                  <a:lnTo>
                    <a:pt x="137" y="222"/>
                  </a:lnTo>
                  <a:lnTo>
                    <a:pt x="137" y="216"/>
                  </a:lnTo>
                  <a:lnTo>
                    <a:pt x="133" y="212"/>
                  </a:lnTo>
                  <a:lnTo>
                    <a:pt x="131" y="213"/>
                  </a:lnTo>
                  <a:lnTo>
                    <a:pt x="132" y="209"/>
                  </a:lnTo>
                  <a:lnTo>
                    <a:pt x="133" y="205"/>
                  </a:lnTo>
                  <a:lnTo>
                    <a:pt x="133" y="201"/>
                  </a:lnTo>
                  <a:lnTo>
                    <a:pt x="131" y="200"/>
                  </a:lnTo>
                  <a:lnTo>
                    <a:pt x="127" y="201"/>
                  </a:lnTo>
                  <a:lnTo>
                    <a:pt x="124" y="200"/>
                  </a:lnTo>
                  <a:lnTo>
                    <a:pt x="124" y="197"/>
                  </a:lnTo>
                  <a:lnTo>
                    <a:pt x="123" y="190"/>
                  </a:lnTo>
                  <a:lnTo>
                    <a:pt x="122" y="189"/>
                  </a:lnTo>
                  <a:lnTo>
                    <a:pt x="117" y="187"/>
                  </a:lnTo>
                  <a:lnTo>
                    <a:pt x="115" y="188"/>
                  </a:lnTo>
                  <a:lnTo>
                    <a:pt x="108" y="187"/>
                  </a:lnTo>
                  <a:lnTo>
                    <a:pt x="109" y="177"/>
                  </a:lnTo>
                  <a:lnTo>
                    <a:pt x="106" y="173"/>
                  </a:lnTo>
                  <a:lnTo>
                    <a:pt x="109" y="172"/>
                  </a:lnTo>
                  <a:lnTo>
                    <a:pt x="108" y="167"/>
                  </a:lnTo>
                  <a:lnTo>
                    <a:pt x="110" y="165"/>
                  </a:lnTo>
                  <a:lnTo>
                    <a:pt x="111" y="159"/>
                  </a:lnTo>
                  <a:lnTo>
                    <a:pt x="109" y="154"/>
                  </a:lnTo>
                  <a:lnTo>
                    <a:pt x="105" y="153"/>
                  </a:lnTo>
                  <a:lnTo>
                    <a:pt x="105" y="150"/>
                  </a:lnTo>
                  <a:lnTo>
                    <a:pt x="106" y="145"/>
                  </a:lnTo>
                  <a:lnTo>
                    <a:pt x="93" y="145"/>
                  </a:lnTo>
                  <a:lnTo>
                    <a:pt x="91" y="137"/>
                  </a:lnTo>
                  <a:lnTo>
                    <a:pt x="92" y="137"/>
                  </a:lnTo>
                  <a:lnTo>
                    <a:pt x="92" y="135"/>
                  </a:lnTo>
                  <a:lnTo>
                    <a:pt x="91" y="132"/>
                  </a:lnTo>
                  <a:lnTo>
                    <a:pt x="91" y="129"/>
                  </a:lnTo>
                  <a:lnTo>
                    <a:pt x="87" y="126"/>
                  </a:lnTo>
                  <a:lnTo>
                    <a:pt x="82" y="126"/>
                  </a:lnTo>
                  <a:lnTo>
                    <a:pt x="80" y="125"/>
                  </a:lnTo>
                  <a:lnTo>
                    <a:pt x="75" y="122"/>
                  </a:lnTo>
                  <a:lnTo>
                    <a:pt x="73" y="120"/>
                  </a:lnTo>
                  <a:lnTo>
                    <a:pt x="65" y="119"/>
                  </a:lnTo>
                  <a:lnTo>
                    <a:pt x="58" y="113"/>
                  </a:lnTo>
                  <a:lnTo>
                    <a:pt x="58" y="109"/>
                  </a:lnTo>
                  <a:lnTo>
                    <a:pt x="58" y="106"/>
                  </a:lnTo>
                  <a:lnTo>
                    <a:pt x="58" y="101"/>
                  </a:lnTo>
                  <a:lnTo>
                    <a:pt x="50" y="102"/>
                  </a:lnTo>
                  <a:lnTo>
                    <a:pt x="46" y="104"/>
                  </a:lnTo>
                  <a:lnTo>
                    <a:pt x="40" y="108"/>
                  </a:lnTo>
                  <a:lnTo>
                    <a:pt x="39" y="109"/>
                  </a:lnTo>
                  <a:lnTo>
                    <a:pt x="35" y="109"/>
                  </a:lnTo>
                  <a:lnTo>
                    <a:pt x="30" y="109"/>
                  </a:lnTo>
                  <a:lnTo>
                    <a:pt x="27" y="110"/>
                  </a:lnTo>
                  <a:lnTo>
                    <a:pt x="23" y="109"/>
                  </a:lnTo>
                  <a:lnTo>
                    <a:pt x="24" y="100"/>
                  </a:lnTo>
                  <a:lnTo>
                    <a:pt x="18" y="103"/>
                  </a:lnTo>
                  <a:lnTo>
                    <a:pt x="12" y="103"/>
                  </a:lnTo>
                  <a:lnTo>
                    <a:pt x="10" y="100"/>
                  </a:lnTo>
                  <a:lnTo>
                    <a:pt x="5" y="100"/>
                  </a:lnTo>
                  <a:lnTo>
                    <a:pt x="7" y="96"/>
                  </a:lnTo>
                  <a:lnTo>
                    <a:pt x="4" y="92"/>
                  </a:lnTo>
                  <a:lnTo>
                    <a:pt x="0" y="86"/>
                  </a:lnTo>
                  <a:lnTo>
                    <a:pt x="3" y="85"/>
                  </a:lnTo>
                  <a:lnTo>
                    <a:pt x="3" y="81"/>
                  </a:lnTo>
                  <a:lnTo>
                    <a:pt x="6" y="80"/>
                  </a:lnTo>
                  <a:lnTo>
                    <a:pt x="5" y="77"/>
                  </a:lnTo>
                  <a:lnTo>
                    <a:pt x="7" y="74"/>
                  </a:lnTo>
                  <a:lnTo>
                    <a:pt x="7" y="70"/>
                  </a:lnTo>
                  <a:lnTo>
                    <a:pt x="16" y="66"/>
                  </a:lnTo>
                  <a:lnTo>
                    <a:pt x="21" y="64"/>
                  </a:lnTo>
                  <a:lnTo>
                    <a:pt x="22" y="64"/>
                  </a:lnTo>
                  <a:lnTo>
                    <a:pt x="28" y="64"/>
                  </a:lnTo>
                  <a:lnTo>
                    <a:pt x="30" y="46"/>
                  </a:lnTo>
                  <a:lnTo>
                    <a:pt x="32" y="43"/>
                  </a:lnTo>
                  <a:lnTo>
                    <a:pt x="30" y="39"/>
                  </a:lnTo>
                  <a:lnTo>
                    <a:pt x="27" y="37"/>
                  </a:lnTo>
                  <a:lnTo>
                    <a:pt x="27" y="32"/>
                  </a:lnTo>
                  <a:lnTo>
                    <a:pt x="30" y="31"/>
                  </a:lnTo>
                  <a:lnTo>
                    <a:pt x="33" y="32"/>
                  </a:lnTo>
                  <a:lnTo>
                    <a:pt x="33" y="29"/>
                  </a:lnTo>
                  <a:lnTo>
                    <a:pt x="28" y="28"/>
                  </a:lnTo>
                  <a:lnTo>
                    <a:pt x="28" y="25"/>
                  </a:lnTo>
                  <a:lnTo>
                    <a:pt x="41" y="25"/>
                  </a:lnTo>
                  <a:lnTo>
                    <a:pt x="44" y="22"/>
                  </a:lnTo>
                  <a:lnTo>
                    <a:pt x="46" y="25"/>
                  </a:lnTo>
                  <a:lnTo>
                    <a:pt x="47" y="28"/>
                  </a:lnTo>
                  <a:lnTo>
                    <a:pt x="48" y="27"/>
                  </a:lnTo>
                  <a:lnTo>
                    <a:pt x="52" y="31"/>
                  </a:lnTo>
                  <a:lnTo>
                    <a:pt x="57" y="31"/>
                  </a:lnTo>
                  <a:lnTo>
                    <a:pt x="58" y="28"/>
                  </a:lnTo>
                  <a:lnTo>
                    <a:pt x="63" y="27"/>
                  </a:lnTo>
                  <a:lnTo>
                    <a:pt x="67" y="26"/>
                  </a:lnTo>
                  <a:lnTo>
                    <a:pt x="67" y="23"/>
                  </a:lnTo>
                  <a:lnTo>
                    <a:pt x="71" y="21"/>
                  </a:lnTo>
                  <a:lnTo>
                    <a:pt x="71" y="20"/>
                  </a:lnTo>
                  <a:lnTo>
                    <a:pt x="65" y="19"/>
                  </a:lnTo>
                  <a:lnTo>
                    <a:pt x="64" y="15"/>
                  </a:lnTo>
                  <a:lnTo>
                    <a:pt x="65" y="10"/>
                  </a:lnTo>
                  <a:lnTo>
                    <a:pt x="62" y="9"/>
                  </a:lnTo>
                  <a:lnTo>
                    <a:pt x="63" y="8"/>
                  </a:lnTo>
                  <a:lnTo>
                    <a:pt x="68" y="9"/>
                  </a:lnTo>
                  <a:lnTo>
                    <a:pt x="74" y="10"/>
                  </a:lnTo>
                  <a:lnTo>
                    <a:pt x="75" y="9"/>
                  </a:lnTo>
                  <a:lnTo>
                    <a:pt x="80" y="8"/>
                  </a:lnTo>
                  <a:lnTo>
                    <a:pt x="88" y="5"/>
                  </a:lnTo>
                  <a:lnTo>
                    <a:pt x="91" y="3"/>
                  </a:lnTo>
                  <a:lnTo>
                    <a:pt x="89" y="0"/>
                  </a:lnTo>
                  <a:lnTo>
                    <a:pt x="93" y="0"/>
                  </a:lnTo>
                  <a:lnTo>
                    <a:pt x="94" y="2"/>
                  </a:lnTo>
                  <a:lnTo>
                    <a:pt x="93" y="5"/>
                  </a:lnTo>
                  <a:lnTo>
                    <a:pt x="96" y="6"/>
                  </a:lnTo>
                  <a:lnTo>
                    <a:pt x="97" y="9"/>
                  </a:lnTo>
                  <a:lnTo>
                    <a:pt x="96" y="11"/>
                  </a:lnTo>
                  <a:lnTo>
                    <a:pt x="94" y="17"/>
                  </a:lnTo>
                  <a:lnTo>
                    <a:pt x="96" y="21"/>
                  </a:lnTo>
                  <a:lnTo>
                    <a:pt x="97" y="23"/>
                  </a:lnTo>
                  <a:lnTo>
                    <a:pt x="100" y="27"/>
                  </a:lnTo>
                  <a:lnTo>
                    <a:pt x="104" y="27"/>
                  </a:lnTo>
                  <a:lnTo>
                    <a:pt x="105" y="26"/>
                  </a:lnTo>
                  <a:lnTo>
                    <a:pt x="106" y="26"/>
                  </a:lnTo>
                  <a:lnTo>
                    <a:pt x="110" y="25"/>
                  </a:lnTo>
                  <a:lnTo>
                    <a:pt x="112" y="22"/>
                  </a:lnTo>
                  <a:lnTo>
                    <a:pt x="116" y="23"/>
                  </a:lnTo>
                  <a:lnTo>
                    <a:pt x="117" y="23"/>
                  </a:lnTo>
                  <a:lnTo>
                    <a:pt x="121" y="23"/>
                  </a:lnTo>
                  <a:lnTo>
                    <a:pt x="122" y="22"/>
                  </a:lnTo>
                  <a:lnTo>
                    <a:pt x="121" y="21"/>
                  </a:lnTo>
                  <a:lnTo>
                    <a:pt x="121" y="19"/>
                  </a:lnTo>
                  <a:lnTo>
                    <a:pt x="123" y="20"/>
                  </a:lnTo>
                  <a:lnTo>
                    <a:pt x="127" y="19"/>
                  </a:lnTo>
                  <a:lnTo>
                    <a:pt x="131" y="20"/>
                  </a:lnTo>
                  <a:lnTo>
                    <a:pt x="134" y="21"/>
                  </a:lnTo>
                  <a:lnTo>
                    <a:pt x="135" y="20"/>
                  </a:lnTo>
                  <a:lnTo>
                    <a:pt x="138" y="20"/>
                  </a:lnTo>
                  <a:lnTo>
                    <a:pt x="138" y="22"/>
                  </a:lnTo>
                  <a:lnTo>
                    <a:pt x="141" y="21"/>
                  </a:lnTo>
                  <a:lnTo>
                    <a:pt x="144" y="19"/>
                  </a:lnTo>
                  <a:lnTo>
                    <a:pt x="146" y="14"/>
                  </a:lnTo>
                  <a:lnTo>
                    <a:pt x="150" y="8"/>
                  </a:lnTo>
                  <a:lnTo>
                    <a:pt x="152" y="8"/>
                  </a:lnTo>
                  <a:lnTo>
                    <a:pt x="153" y="11"/>
                  </a:lnTo>
                  <a:lnTo>
                    <a:pt x="158" y="23"/>
                  </a:lnTo>
                  <a:lnTo>
                    <a:pt x="162" y="25"/>
                  </a:lnTo>
                  <a:lnTo>
                    <a:pt x="162" y="28"/>
                  </a:lnTo>
                  <a:lnTo>
                    <a:pt x="157" y="34"/>
                  </a:lnTo>
                  <a:lnTo>
                    <a:pt x="158" y="37"/>
                  </a:lnTo>
                  <a:lnTo>
                    <a:pt x="170" y="37"/>
                  </a:lnTo>
                  <a:lnTo>
                    <a:pt x="170" y="44"/>
                  </a:lnTo>
                  <a:lnTo>
                    <a:pt x="175" y="39"/>
                  </a:lnTo>
                  <a:lnTo>
                    <a:pt x="184" y="41"/>
                  </a:lnTo>
                  <a:lnTo>
                    <a:pt x="196" y="46"/>
                  </a:lnTo>
                  <a:lnTo>
                    <a:pt x="198" y="50"/>
                  </a:lnTo>
                  <a:lnTo>
                    <a:pt x="197" y="54"/>
                  </a:lnTo>
                  <a:lnTo>
                    <a:pt x="205" y="51"/>
                  </a:lnTo>
                  <a:lnTo>
                    <a:pt x="219" y="55"/>
                  </a:lnTo>
                  <a:lnTo>
                    <a:pt x="228" y="55"/>
                  </a:lnTo>
                  <a:lnTo>
                    <a:pt x="238" y="61"/>
                  </a:lnTo>
                  <a:lnTo>
                    <a:pt x="246" y="68"/>
                  </a:lnTo>
                  <a:lnTo>
                    <a:pt x="253" y="69"/>
                  </a:lnTo>
                  <a:lnTo>
                    <a:pt x="257" y="70"/>
                  </a:lnTo>
                  <a:lnTo>
                    <a:pt x="260" y="72"/>
                  </a:lnTo>
                  <a:lnTo>
                    <a:pt x="262" y="80"/>
                  </a:lnTo>
                  <a:lnTo>
                    <a:pt x="263" y="85"/>
                  </a:lnTo>
                  <a:lnTo>
                    <a:pt x="261" y="96"/>
                  </a:lnTo>
                  <a:lnTo>
                    <a:pt x="257" y="101"/>
                  </a:lnTo>
                  <a:lnTo>
                    <a:pt x="248" y="109"/>
                  </a:lnTo>
                  <a:lnTo>
                    <a:pt x="244" y="118"/>
                  </a:lnTo>
                  <a:lnTo>
                    <a:pt x="239" y="124"/>
                  </a:lnTo>
                  <a:lnTo>
                    <a:pt x="237" y="124"/>
                  </a:lnTo>
                  <a:lnTo>
                    <a:pt x="236" y="129"/>
                  </a:lnTo>
                  <a:lnTo>
                    <a:pt x="236" y="142"/>
                  </a:lnTo>
                  <a:lnTo>
                    <a:pt x="234" y="151"/>
                  </a:lnTo>
                  <a:lnTo>
                    <a:pt x="233" y="156"/>
                  </a:lnTo>
                  <a:lnTo>
                    <a:pt x="231" y="160"/>
                  </a:lnTo>
                  <a:lnTo>
                    <a:pt x="230" y="168"/>
                  </a:lnTo>
                  <a:lnTo>
                    <a:pt x="224" y="178"/>
                  </a:lnTo>
                  <a:lnTo>
                    <a:pt x="222" y="185"/>
                  </a:lnTo>
                  <a:lnTo>
                    <a:pt x="216" y="189"/>
                  </a:lnTo>
                  <a:lnTo>
                    <a:pt x="215" y="193"/>
                  </a:lnTo>
                  <a:lnTo>
                    <a:pt x="208" y="193"/>
                  </a:lnTo>
                  <a:lnTo>
                    <a:pt x="197" y="196"/>
                  </a:lnTo>
                  <a:lnTo>
                    <a:pt x="192" y="199"/>
                  </a:lnTo>
                  <a:lnTo>
                    <a:pt x="185" y="201"/>
                  </a:lnTo>
                  <a:lnTo>
                    <a:pt x="176" y="207"/>
                  </a:lnTo>
                  <a:lnTo>
                    <a:pt x="172" y="214"/>
                  </a:lnTo>
                  <a:lnTo>
                    <a:pt x="170" y="220"/>
                  </a:lnTo>
                  <a:lnTo>
                    <a:pt x="172" y="224"/>
                  </a:lnTo>
                  <a:lnTo>
                    <a:pt x="170" y="231"/>
                  </a:lnTo>
                  <a:lnTo>
                    <a:pt x="169" y="235"/>
                  </a:lnTo>
                  <a:lnTo>
                    <a:pt x="164" y="240"/>
                  </a:lnTo>
                  <a:lnTo>
                    <a:pt x="157" y="253"/>
                  </a:lnTo>
                  <a:lnTo>
                    <a:pt x="151" y="259"/>
                  </a:lnTo>
                  <a:lnTo>
                    <a:pt x="146" y="263"/>
                  </a:lnTo>
                  <a:lnTo>
                    <a:pt x="143" y="270"/>
                  </a:lnTo>
                  <a:lnTo>
                    <a:pt x="139" y="275"/>
                  </a:lnTo>
                  <a:lnTo>
                    <a:pt x="137" y="271"/>
                  </a:lnTo>
                  <a:lnTo>
                    <a:pt x="140" y="266"/>
                  </a:lnTo>
                  <a:lnTo>
                    <a:pt x="135" y="261"/>
                  </a:lnTo>
                  <a:lnTo>
                    <a:pt x="131" y="257"/>
                  </a:lnTo>
                  <a:lnTo>
                    <a:pt x="123" y="252"/>
                  </a:lnTo>
                  <a:lnTo>
                    <a:pt x="121" y="252"/>
                  </a:lnTo>
                  <a:lnTo>
                    <a:pt x="115" y="246"/>
                  </a:lnTo>
                  <a:lnTo>
                    <a:pt x="110" y="247"/>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89" name="Freeform 28">
              <a:extLst>
                <a:ext uri="{FF2B5EF4-FFF2-40B4-BE49-F238E27FC236}">
                  <a16:creationId xmlns:a16="http://schemas.microsoft.com/office/drawing/2014/main" id="{958222CA-3068-1B49-A806-72970A1357E2}"/>
                </a:ext>
              </a:extLst>
            </p:cNvPr>
            <p:cNvSpPr>
              <a:spLocks/>
            </p:cNvSpPr>
            <p:nvPr/>
          </p:nvSpPr>
          <p:spPr bwMode="auto">
            <a:xfrm>
              <a:off x="6852835" y="3584675"/>
              <a:ext cx="12734" cy="35471"/>
            </a:xfrm>
            <a:custGeom>
              <a:avLst/>
              <a:gdLst>
                <a:gd name="T0" fmla="*/ 0 w 7"/>
                <a:gd name="T1" fmla="*/ 5 h 18"/>
                <a:gd name="T2" fmla="*/ 0 w 7"/>
                <a:gd name="T3" fmla="*/ 3 h 18"/>
                <a:gd name="T4" fmla="*/ 1 w 7"/>
                <a:gd name="T5" fmla="*/ 3 h 18"/>
                <a:gd name="T6" fmla="*/ 2 w 7"/>
                <a:gd name="T7" fmla="*/ 5 h 18"/>
                <a:gd name="T8" fmla="*/ 4 w 7"/>
                <a:gd name="T9" fmla="*/ 0 h 18"/>
                <a:gd name="T10" fmla="*/ 6 w 7"/>
                <a:gd name="T11" fmla="*/ 0 h 18"/>
                <a:gd name="T12" fmla="*/ 6 w 7"/>
                <a:gd name="T13" fmla="*/ 1 h 18"/>
                <a:gd name="T14" fmla="*/ 7 w 7"/>
                <a:gd name="T15" fmla="*/ 1 h 18"/>
                <a:gd name="T16" fmla="*/ 7 w 7"/>
                <a:gd name="T17" fmla="*/ 3 h 18"/>
                <a:gd name="T18" fmla="*/ 6 w 7"/>
                <a:gd name="T19" fmla="*/ 6 h 18"/>
                <a:gd name="T20" fmla="*/ 6 w 7"/>
                <a:gd name="T21" fmla="*/ 7 h 18"/>
                <a:gd name="T22" fmla="*/ 6 w 7"/>
                <a:gd name="T23" fmla="*/ 9 h 18"/>
                <a:gd name="T24" fmla="*/ 6 w 7"/>
                <a:gd name="T25" fmla="*/ 11 h 18"/>
                <a:gd name="T26" fmla="*/ 4 w 7"/>
                <a:gd name="T27" fmla="*/ 14 h 18"/>
                <a:gd name="T28" fmla="*/ 3 w 7"/>
                <a:gd name="T29" fmla="*/ 15 h 18"/>
                <a:gd name="T30" fmla="*/ 2 w 7"/>
                <a:gd name="T31" fmla="*/ 15 h 18"/>
                <a:gd name="T32" fmla="*/ 1 w 7"/>
                <a:gd name="T33" fmla="*/ 18 h 18"/>
                <a:gd name="T34" fmla="*/ 0 w 7"/>
                <a:gd name="T35" fmla="*/ 18 h 18"/>
                <a:gd name="T36" fmla="*/ 0 w 7"/>
                <a:gd name="T37" fmla="*/ 11 h 18"/>
                <a:gd name="T38" fmla="*/ 0 w 7"/>
                <a:gd name="T3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 h="18">
                  <a:moveTo>
                    <a:pt x="0" y="5"/>
                  </a:moveTo>
                  <a:lnTo>
                    <a:pt x="0" y="3"/>
                  </a:lnTo>
                  <a:lnTo>
                    <a:pt x="1" y="3"/>
                  </a:lnTo>
                  <a:lnTo>
                    <a:pt x="2" y="5"/>
                  </a:lnTo>
                  <a:lnTo>
                    <a:pt x="4" y="0"/>
                  </a:lnTo>
                  <a:lnTo>
                    <a:pt x="6" y="0"/>
                  </a:lnTo>
                  <a:lnTo>
                    <a:pt x="6" y="1"/>
                  </a:lnTo>
                  <a:lnTo>
                    <a:pt x="7" y="1"/>
                  </a:lnTo>
                  <a:lnTo>
                    <a:pt x="7" y="3"/>
                  </a:lnTo>
                  <a:lnTo>
                    <a:pt x="6" y="6"/>
                  </a:lnTo>
                  <a:lnTo>
                    <a:pt x="6" y="7"/>
                  </a:lnTo>
                  <a:lnTo>
                    <a:pt x="6" y="9"/>
                  </a:lnTo>
                  <a:lnTo>
                    <a:pt x="6" y="11"/>
                  </a:lnTo>
                  <a:lnTo>
                    <a:pt x="4" y="14"/>
                  </a:lnTo>
                  <a:lnTo>
                    <a:pt x="3" y="15"/>
                  </a:lnTo>
                  <a:lnTo>
                    <a:pt x="2" y="15"/>
                  </a:lnTo>
                  <a:lnTo>
                    <a:pt x="1" y="18"/>
                  </a:lnTo>
                  <a:lnTo>
                    <a:pt x="0" y="18"/>
                  </a:lnTo>
                  <a:lnTo>
                    <a:pt x="0" y="11"/>
                  </a:lnTo>
                  <a:lnTo>
                    <a:pt x="0" y="5"/>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rgbClr val="95A7DB"/>
                </a:solidFill>
              </a:endParaRPr>
            </a:p>
          </p:txBody>
        </p:sp>
        <p:sp>
          <p:nvSpPr>
            <p:cNvPr id="90" name="Freeform 35">
              <a:extLst>
                <a:ext uri="{FF2B5EF4-FFF2-40B4-BE49-F238E27FC236}">
                  <a16:creationId xmlns:a16="http://schemas.microsoft.com/office/drawing/2014/main" id="{8C7AC1FD-6BE0-DD44-BEBB-90EB14BB5EEA}"/>
                </a:ext>
              </a:extLst>
            </p:cNvPr>
            <p:cNvSpPr>
              <a:spLocks noEditPoints="1"/>
            </p:cNvSpPr>
            <p:nvPr/>
          </p:nvSpPr>
          <p:spPr bwMode="auto">
            <a:xfrm>
              <a:off x="7016556" y="4067471"/>
              <a:ext cx="105509" cy="648325"/>
            </a:xfrm>
            <a:custGeom>
              <a:avLst/>
              <a:gdLst>
                <a:gd name="T0" fmla="*/ 47 w 58"/>
                <a:gd name="T1" fmla="*/ 320 h 329"/>
                <a:gd name="T2" fmla="*/ 58 w 58"/>
                <a:gd name="T3" fmla="*/ 320 h 329"/>
                <a:gd name="T4" fmla="*/ 51 w 58"/>
                <a:gd name="T5" fmla="*/ 329 h 329"/>
                <a:gd name="T6" fmla="*/ 44 w 58"/>
                <a:gd name="T7" fmla="*/ 328 h 329"/>
                <a:gd name="T8" fmla="*/ 32 w 58"/>
                <a:gd name="T9" fmla="*/ 323 h 329"/>
                <a:gd name="T10" fmla="*/ 16 w 58"/>
                <a:gd name="T11" fmla="*/ 311 h 329"/>
                <a:gd name="T12" fmla="*/ 12 w 58"/>
                <a:gd name="T13" fmla="*/ 300 h 329"/>
                <a:gd name="T14" fmla="*/ 30 w 58"/>
                <a:gd name="T15" fmla="*/ 312 h 329"/>
                <a:gd name="T16" fmla="*/ 36 w 58"/>
                <a:gd name="T17" fmla="*/ 299 h 329"/>
                <a:gd name="T18" fmla="*/ 47 w 58"/>
                <a:gd name="T19" fmla="*/ 295 h 329"/>
                <a:gd name="T20" fmla="*/ 52 w 58"/>
                <a:gd name="T21" fmla="*/ 38 h 329"/>
                <a:gd name="T22" fmla="*/ 58 w 58"/>
                <a:gd name="T23" fmla="*/ 38 h 329"/>
                <a:gd name="T24" fmla="*/ 49 w 58"/>
                <a:gd name="T25" fmla="*/ 50 h 329"/>
                <a:gd name="T26" fmla="*/ 47 w 58"/>
                <a:gd name="T27" fmla="*/ 64 h 329"/>
                <a:gd name="T28" fmla="*/ 45 w 58"/>
                <a:gd name="T29" fmla="*/ 71 h 329"/>
                <a:gd name="T30" fmla="*/ 38 w 58"/>
                <a:gd name="T31" fmla="*/ 86 h 329"/>
                <a:gd name="T32" fmla="*/ 34 w 58"/>
                <a:gd name="T33" fmla="*/ 102 h 329"/>
                <a:gd name="T34" fmla="*/ 39 w 58"/>
                <a:gd name="T35" fmla="*/ 116 h 329"/>
                <a:gd name="T36" fmla="*/ 35 w 58"/>
                <a:gd name="T37" fmla="*/ 132 h 329"/>
                <a:gd name="T38" fmla="*/ 30 w 58"/>
                <a:gd name="T39" fmla="*/ 144 h 329"/>
                <a:gd name="T40" fmla="*/ 33 w 58"/>
                <a:gd name="T41" fmla="*/ 160 h 329"/>
                <a:gd name="T42" fmla="*/ 27 w 58"/>
                <a:gd name="T43" fmla="*/ 170 h 329"/>
                <a:gd name="T44" fmla="*/ 27 w 58"/>
                <a:gd name="T45" fmla="*/ 190 h 329"/>
                <a:gd name="T46" fmla="*/ 26 w 58"/>
                <a:gd name="T47" fmla="*/ 203 h 329"/>
                <a:gd name="T48" fmla="*/ 26 w 58"/>
                <a:gd name="T49" fmla="*/ 210 h 329"/>
                <a:gd name="T50" fmla="*/ 30 w 58"/>
                <a:gd name="T51" fmla="*/ 215 h 329"/>
                <a:gd name="T52" fmla="*/ 28 w 58"/>
                <a:gd name="T53" fmla="*/ 222 h 329"/>
                <a:gd name="T54" fmla="*/ 22 w 58"/>
                <a:gd name="T55" fmla="*/ 244 h 329"/>
                <a:gd name="T56" fmla="*/ 21 w 58"/>
                <a:gd name="T57" fmla="*/ 255 h 329"/>
                <a:gd name="T58" fmla="*/ 16 w 58"/>
                <a:gd name="T59" fmla="*/ 271 h 329"/>
                <a:gd name="T60" fmla="*/ 23 w 58"/>
                <a:gd name="T61" fmla="*/ 274 h 329"/>
                <a:gd name="T62" fmla="*/ 26 w 58"/>
                <a:gd name="T63" fmla="*/ 289 h 329"/>
                <a:gd name="T64" fmla="*/ 47 w 58"/>
                <a:gd name="T65" fmla="*/ 291 h 329"/>
                <a:gd name="T66" fmla="*/ 39 w 58"/>
                <a:gd name="T67" fmla="*/ 294 h 329"/>
                <a:gd name="T68" fmla="*/ 32 w 58"/>
                <a:gd name="T69" fmla="*/ 308 h 329"/>
                <a:gd name="T70" fmla="*/ 21 w 58"/>
                <a:gd name="T71" fmla="*/ 306 h 329"/>
                <a:gd name="T72" fmla="*/ 14 w 58"/>
                <a:gd name="T73" fmla="*/ 297 h 329"/>
                <a:gd name="T74" fmla="*/ 3 w 58"/>
                <a:gd name="T75" fmla="*/ 284 h 329"/>
                <a:gd name="T76" fmla="*/ 1 w 58"/>
                <a:gd name="T77" fmla="*/ 271 h 329"/>
                <a:gd name="T78" fmla="*/ 4 w 58"/>
                <a:gd name="T79" fmla="*/ 244 h 329"/>
                <a:gd name="T80" fmla="*/ 0 w 58"/>
                <a:gd name="T81" fmla="*/ 233 h 329"/>
                <a:gd name="T82" fmla="*/ 9 w 58"/>
                <a:gd name="T83" fmla="*/ 209 h 329"/>
                <a:gd name="T84" fmla="*/ 20 w 58"/>
                <a:gd name="T85" fmla="*/ 193 h 329"/>
                <a:gd name="T86" fmla="*/ 14 w 58"/>
                <a:gd name="T87" fmla="*/ 202 h 329"/>
                <a:gd name="T88" fmla="*/ 11 w 58"/>
                <a:gd name="T89" fmla="*/ 189 h 329"/>
                <a:gd name="T90" fmla="*/ 16 w 58"/>
                <a:gd name="T91" fmla="*/ 166 h 329"/>
                <a:gd name="T92" fmla="*/ 14 w 58"/>
                <a:gd name="T93" fmla="*/ 148 h 329"/>
                <a:gd name="T94" fmla="*/ 21 w 58"/>
                <a:gd name="T95" fmla="*/ 134 h 329"/>
                <a:gd name="T96" fmla="*/ 28 w 58"/>
                <a:gd name="T97" fmla="*/ 109 h 329"/>
                <a:gd name="T98" fmla="*/ 29 w 58"/>
                <a:gd name="T99" fmla="*/ 91 h 329"/>
                <a:gd name="T100" fmla="*/ 32 w 58"/>
                <a:gd name="T101" fmla="*/ 73 h 329"/>
                <a:gd name="T102" fmla="*/ 35 w 58"/>
                <a:gd name="T103" fmla="*/ 42 h 329"/>
                <a:gd name="T104" fmla="*/ 36 w 58"/>
                <a:gd name="T105" fmla="*/ 15 h 329"/>
                <a:gd name="T106" fmla="*/ 39 w 58"/>
                <a:gd name="T107" fmla="*/ 4 h 329"/>
                <a:gd name="T108" fmla="*/ 44 w 58"/>
                <a:gd name="T109" fmla="*/ 5 h 329"/>
                <a:gd name="T110" fmla="*/ 49 w 58"/>
                <a:gd name="T111" fmla="*/ 12 h 329"/>
                <a:gd name="T112" fmla="*/ 50 w 58"/>
                <a:gd name="T113" fmla="*/ 28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8" h="329">
                  <a:moveTo>
                    <a:pt x="47" y="295"/>
                  </a:moveTo>
                  <a:lnTo>
                    <a:pt x="47" y="320"/>
                  </a:lnTo>
                  <a:lnTo>
                    <a:pt x="55" y="320"/>
                  </a:lnTo>
                  <a:lnTo>
                    <a:pt x="58" y="320"/>
                  </a:lnTo>
                  <a:lnTo>
                    <a:pt x="56" y="325"/>
                  </a:lnTo>
                  <a:lnTo>
                    <a:pt x="51" y="329"/>
                  </a:lnTo>
                  <a:lnTo>
                    <a:pt x="47" y="329"/>
                  </a:lnTo>
                  <a:lnTo>
                    <a:pt x="44" y="328"/>
                  </a:lnTo>
                  <a:lnTo>
                    <a:pt x="39" y="324"/>
                  </a:lnTo>
                  <a:lnTo>
                    <a:pt x="32" y="323"/>
                  </a:lnTo>
                  <a:lnTo>
                    <a:pt x="23" y="317"/>
                  </a:lnTo>
                  <a:lnTo>
                    <a:pt x="16" y="311"/>
                  </a:lnTo>
                  <a:lnTo>
                    <a:pt x="6" y="297"/>
                  </a:lnTo>
                  <a:lnTo>
                    <a:pt x="12" y="300"/>
                  </a:lnTo>
                  <a:lnTo>
                    <a:pt x="22" y="307"/>
                  </a:lnTo>
                  <a:lnTo>
                    <a:pt x="30" y="312"/>
                  </a:lnTo>
                  <a:lnTo>
                    <a:pt x="34" y="306"/>
                  </a:lnTo>
                  <a:lnTo>
                    <a:pt x="36" y="299"/>
                  </a:lnTo>
                  <a:lnTo>
                    <a:pt x="43" y="294"/>
                  </a:lnTo>
                  <a:lnTo>
                    <a:pt x="47" y="295"/>
                  </a:lnTo>
                  <a:close/>
                  <a:moveTo>
                    <a:pt x="50" y="28"/>
                  </a:moveTo>
                  <a:lnTo>
                    <a:pt x="52" y="38"/>
                  </a:lnTo>
                  <a:lnTo>
                    <a:pt x="57" y="36"/>
                  </a:lnTo>
                  <a:lnTo>
                    <a:pt x="58" y="38"/>
                  </a:lnTo>
                  <a:lnTo>
                    <a:pt x="56" y="46"/>
                  </a:lnTo>
                  <a:lnTo>
                    <a:pt x="49" y="50"/>
                  </a:lnTo>
                  <a:lnTo>
                    <a:pt x="49" y="62"/>
                  </a:lnTo>
                  <a:lnTo>
                    <a:pt x="47" y="64"/>
                  </a:lnTo>
                  <a:lnTo>
                    <a:pt x="50" y="67"/>
                  </a:lnTo>
                  <a:lnTo>
                    <a:pt x="45" y="71"/>
                  </a:lnTo>
                  <a:lnTo>
                    <a:pt x="40" y="79"/>
                  </a:lnTo>
                  <a:lnTo>
                    <a:pt x="38" y="86"/>
                  </a:lnTo>
                  <a:lnTo>
                    <a:pt x="39" y="93"/>
                  </a:lnTo>
                  <a:lnTo>
                    <a:pt x="34" y="102"/>
                  </a:lnTo>
                  <a:lnTo>
                    <a:pt x="38" y="115"/>
                  </a:lnTo>
                  <a:lnTo>
                    <a:pt x="39" y="116"/>
                  </a:lnTo>
                  <a:lnTo>
                    <a:pt x="39" y="123"/>
                  </a:lnTo>
                  <a:lnTo>
                    <a:pt x="35" y="132"/>
                  </a:lnTo>
                  <a:lnTo>
                    <a:pt x="35" y="138"/>
                  </a:lnTo>
                  <a:lnTo>
                    <a:pt x="30" y="144"/>
                  </a:lnTo>
                  <a:lnTo>
                    <a:pt x="30" y="151"/>
                  </a:lnTo>
                  <a:lnTo>
                    <a:pt x="33" y="160"/>
                  </a:lnTo>
                  <a:lnTo>
                    <a:pt x="28" y="163"/>
                  </a:lnTo>
                  <a:lnTo>
                    <a:pt x="27" y="170"/>
                  </a:lnTo>
                  <a:lnTo>
                    <a:pt x="26" y="179"/>
                  </a:lnTo>
                  <a:lnTo>
                    <a:pt x="27" y="190"/>
                  </a:lnTo>
                  <a:lnTo>
                    <a:pt x="23" y="192"/>
                  </a:lnTo>
                  <a:lnTo>
                    <a:pt x="26" y="203"/>
                  </a:lnTo>
                  <a:lnTo>
                    <a:pt x="28" y="207"/>
                  </a:lnTo>
                  <a:lnTo>
                    <a:pt x="26" y="210"/>
                  </a:lnTo>
                  <a:lnTo>
                    <a:pt x="29" y="212"/>
                  </a:lnTo>
                  <a:lnTo>
                    <a:pt x="30" y="215"/>
                  </a:lnTo>
                  <a:lnTo>
                    <a:pt x="27" y="218"/>
                  </a:lnTo>
                  <a:lnTo>
                    <a:pt x="28" y="222"/>
                  </a:lnTo>
                  <a:lnTo>
                    <a:pt x="26" y="236"/>
                  </a:lnTo>
                  <a:lnTo>
                    <a:pt x="22" y="244"/>
                  </a:lnTo>
                  <a:lnTo>
                    <a:pt x="22" y="249"/>
                  </a:lnTo>
                  <a:lnTo>
                    <a:pt x="21" y="255"/>
                  </a:lnTo>
                  <a:lnTo>
                    <a:pt x="15" y="260"/>
                  </a:lnTo>
                  <a:lnTo>
                    <a:pt x="16" y="271"/>
                  </a:lnTo>
                  <a:lnTo>
                    <a:pt x="18" y="274"/>
                  </a:lnTo>
                  <a:lnTo>
                    <a:pt x="23" y="274"/>
                  </a:lnTo>
                  <a:lnTo>
                    <a:pt x="22" y="282"/>
                  </a:lnTo>
                  <a:lnTo>
                    <a:pt x="26" y="289"/>
                  </a:lnTo>
                  <a:lnTo>
                    <a:pt x="41" y="290"/>
                  </a:lnTo>
                  <a:lnTo>
                    <a:pt x="47" y="291"/>
                  </a:lnTo>
                  <a:lnTo>
                    <a:pt x="41" y="291"/>
                  </a:lnTo>
                  <a:lnTo>
                    <a:pt x="39" y="294"/>
                  </a:lnTo>
                  <a:lnTo>
                    <a:pt x="33" y="299"/>
                  </a:lnTo>
                  <a:lnTo>
                    <a:pt x="32" y="308"/>
                  </a:lnTo>
                  <a:lnTo>
                    <a:pt x="28" y="309"/>
                  </a:lnTo>
                  <a:lnTo>
                    <a:pt x="21" y="306"/>
                  </a:lnTo>
                  <a:lnTo>
                    <a:pt x="14" y="297"/>
                  </a:lnTo>
                  <a:lnTo>
                    <a:pt x="14" y="297"/>
                  </a:lnTo>
                  <a:lnTo>
                    <a:pt x="5" y="291"/>
                  </a:lnTo>
                  <a:lnTo>
                    <a:pt x="3" y="284"/>
                  </a:lnTo>
                  <a:lnTo>
                    <a:pt x="5" y="278"/>
                  </a:lnTo>
                  <a:lnTo>
                    <a:pt x="1" y="271"/>
                  </a:lnTo>
                  <a:lnTo>
                    <a:pt x="0" y="254"/>
                  </a:lnTo>
                  <a:lnTo>
                    <a:pt x="4" y="244"/>
                  </a:lnTo>
                  <a:lnTo>
                    <a:pt x="10" y="236"/>
                  </a:lnTo>
                  <a:lnTo>
                    <a:pt x="0" y="233"/>
                  </a:lnTo>
                  <a:lnTo>
                    <a:pt x="6" y="225"/>
                  </a:lnTo>
                  <a:lnTo>
                    <a:pt x="9" y="209"/>
                  </a:lnTo>
                  <a:lnTo>
                    <a:pt x="16" y="213"/>
                  </a:lnTo>
                  <a:lnTo>
                    <a:pt x="20" y="193"/>
                  </a:lnTo>
                  <a:lnTo>
                    <a:pt x="16" y="191"/>
                  </a:lnTo>
                  <a:lnTo>
                    <a:pt x="14" y="202"/>
                  </a:lnTo>
                  <a:lnTo>
                    <a:pt x="9" y="201"/>
                  </a:lnTo>
                  <a:lnTo>
                    <a:pt x="11" y="189"/>
                  </a:lnTo>
                  <a:lnTo>
                    <a:pt x="14" y="172"/>
                  </a:lnTo>
                  <a:lnTo>
                    <a:pt x="16" y="166"/>
                  </a:lnTo>
                  <a:lnTo>
                    <a:pt x="15" y="157"/>
                  </a:lnTo>
                  <a:lnTo>
                    <a:pt x="14" y="148"/>
                  </a:lnTo>
                  <a:lnTo>
                    <a:pt x="17" y="148"/>
                  </a:lnTo>
                  <a:lnTo>
                    <a:pt x="21" y="134"/>
                  </a:lnTo>
                  <a:lnTo>
                    <a:pt x="26" y="121"/>
                  </a:lnTo>
                  <a:lnTo>
                    <a:pt x="28" y="109"/>
                  </a:lnTo>
                  <a:lnTo>
                    <a:pt x="27" y="98"/>
                  </a:lnTo>
                  <a:lnTo>
                    <a:pt x="29" y="91"/>
                  </a:lnTo>
                  <a:lnTo>
                    <a:pt x="28" y="82"/>
                  </a:lnTo>
                  <a:lnTo>
                    <a:pt x="32" y="73"/>
                  </a:lnTo>
                  <a:lnTo>
                    <a:pt x="33" y="58"/>
                  </a:lnTo>
                  <a:lnTo>
                    <a:pt x="35" y="42"/>
                  </a:lnTo>
                  <a:lnTo>
                    <a:pt x="38" y="27"/>
                  </a:lnTo>
                  <a:lnTo>
                    <a:pt x="36" y="15"/>
                  </a:lnTo>
                  <a:lnTo>
                    <a:pt x="35" y="5"/>
                  </a:lnTo>
                  <a:lnTo>
                    <a:pt x="39" y="4"/>
                  </a:lnTo>
                  <a:lnTo>
                    <a:pt x="41" y="0"/>
                  </a:lnTo>
                  <a:lnTo>
                    <a:pt x="44" y="5"/>
                  </a:lnTo>
                  <a:lnTo>
                    <a:pt x="45" y="10"/>
                  </a:lnTo>
                  <a:lnTo>
                    <a:pt x="49" y="12"/>
                  </a:lnTo>
                  <a:lnTo>
                    <a:pt x="46" y="19"/>
                  </a:lnTo>
                  <a:lnTo>
                    <a:pt x="50" y="28"/>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91" name="Freeform 38">
              <a:extLst>
                <a:ext uri="{FF2B5EF4-FFF2-40B4-BE49-F238E27FC236}">
                  <a16:creationId xmlns:a16="http://schemas.microsoft.com/office/drawing/2014/main" id="{34AE271E-9963-C44F-80EB-0671F216FA4F}"/>
                </a:ext>
              </a:extLst>
            </p:cNvPr>
            <p:cNvSpPr>
              <a:spLocks/>
            </p:cNvSpPr>
            <p:nvPr/>
          </p:nvSpPr>
          <p:spPr bwMode="auto">
            <a:xfrm>
              <a:off x="6974716" y="3667440"/>
              <a:ext cx="149168" cy="220707"/>
            </a:xfrm>
            <a:custGeom>
              <a:avLst/>
              <a:gdLst>
                <a:gd name="T0" fmla="*/ 22 w 82"/>
                <a:gd name="T1" fmla="*/ 83 h 112"/>
                <a:gd name="T2" fmla="*/ 17 w 82"/>
                <a:gd name="T3" fmla="*/ 82 h 112"/>
                <a:gd name="T4" fmla="*/ 10 w 82"/>
                <a:gd name="T5" fmla="*/ 79 h 112"/>
                <a:gd name="T6" fmla="*/ 1 w 82"/>
                <a:gd name="T7" fmla="*/ 74 h 112"/>
                <a:gd name="T8" fmla="*/ 4 w 82"/>
                <a:gd name="T9" fmla="*/ 71 h 112"/>
                <a:gd name="T10" fmla="*/ 5 w 82"/>
                <a:gd name="T11" fmla="*/ 67 h 112"/>
                <a:gd name="T12" fmla="*/ 11 w 82"/>
                <a:gd name="T13" fmla="*/ 62 h 112"/>
                <a:gd name="T14" fmla="*/ 11 w 82"/>
                <a:gd name="T15" fmla="*/ 57 h 112"/>
                <a:gd name="T16" fmla="*/ 11 w 82"/>
                <a:gd name="T17" fmla="*/ 46 h 112"/>
                <a:gd name="T18" fmla="*/ 11 w 82"/>
                <a:gd name="T19" fmla="*/ 39 h 112"/>
                <a:gd name="T20" fmla="*/ 9 w 82"/>
                <a:gd name="T21" fmla="*/ 31 h 112"/>
                <a:gd name="T22" fmla="*/ 12 w 82"/>
                <a:gd name="T23" fmla="*/ 30 h 112"/>
                <a:gd name="T24" fmla="*/ 12 w 82"/>
                <a:gd name="T25" fmla="*/ 25 h 112"/>
                <a:gd name="T26" fmla="*/ 21 w 82"/>
                <a:gd name="T27" fmla="*/ 21 h 112"/>
                <a:gd name="T28" fmla="*/ 23 w 82"/>
                <a:gd name="T29" fmla="*/ 18 h 112"/>
                <a:gd name="T30" fmla="*/ 28 w 82"/>
                <a:gd name="T31" fmla="*/ 10 h 112"/>
                <a:gd name="T32" fmla="*/ 33 w 82"/>
                <a:gd name="T33" fmla="*/ 7 h 112"/>
                <a:gd name="T34" fmla="*/ 44 w 82"/>
                <a:gd name="T35" fmla="*/ 5 h 112"/>
                <a:gd name="T36" fmla="*/ 50 w 82"/>
                <a:gd name="T37" fmla="*/ 0 h 112"/>
                <a:gd name="T38" fmla="*/ 53 w 82"/>
                <a:gd name="T39" fmla="*/ 2 h 112"/>
                <a:gd name="T40" fmla="*/ 47 w 82"/>
                <a:gd name="T41" fmla="*/ 6 h 112"/>
                <a:gd name="T42" fmla="*/ 44 w 82"/>
                <a:gd name="T43" fmla="*/ 11 h 112"/>
                <a:gd name="T44" fmla="*/ 41 w 82"/>
                <a:gd name="T45" fmla="*/ 18 h 112"/>
                <a:gd name="T46" fmla="*/ 43 w 82"/>
                <a:gd name="T47" fmla="*/ 23 h 112"/>
                <a:gd name="T48" fmla="*/ 45 w 82"/>
                <a:gd name="T49" fmla="*/ 28 h 112"/>
                <a:gd name="T50" fmla="*/ 45 w 82"/>
                <a:gd name="T51" fmla="*/ 33 h 112"/>
                <a:gd name="T52" fmla="*/ 46 w 82"/>
                <a:gd name="T53" fmla="*/ 34 h 112"/>
                <a:gd name="T54" fmla="*/ 57 w 82"/>
                <a:gd name="T55" fmla="*/ 36 h 112"/>
                <a:gd name="T56" fmla="*/ 66 w 82"/>
                <a:gd name="T57" fmla="*/ 42 h 112"/>
                <a:gd name="T58" fmla="*/ 73 w 82"/>
                <a:gd name="T59" fmla="*/ 42 h 112"/>
                <a:gd name="T60" fmla="*/ 79 w 82"/>
                <a:gd name="T61" fmla="*/ 42 h 112"/>
                <a:gd name="T62" fmla="*/ 76 w 82"/>
                <a:gd name="T63" fmla="*/ 48 h 112"/>
                <a:gd name="T64" fmla="*/ 78 w 82"/>
                <a:gd name="T65" fmla="*/ 58 h 112"/>
                <a:gd name="T66" fmla="*/ 79 w 82"/>
                <a:gd name="T67" fmla="*/ 62 h 112"/>
                <a:gd name="T68" fmla="*/ 79 w 82"/>
                <a:gd name="T69" fmla="*/ 67 h 112"/>
                <a:gd name="T70" fmla="*/ 82 w 82"/>
                <a:gd name="T71" fmla="*/ 75 h 112"/>
                <a:gd name="T72" fmla="*/ 80 w 82"/>
                <a:gd name="T73" fmla="*/ 73 h 112"/>
                <a:gd name="T74" fmla="*/ 75 w 82"/>
                <a:gd name="T75" fmla="*/ 73 h 112"/>
                <a:gd name="T76" fmla="*/ 62 w 82"/>
                <a:gd name="T77" fmla="*/ 76 h 112"/>
                <a:gd name="T78" fmla="*/ 67 w 82"/>
                <a:gd name="T79" fmla="*/ 80 h 112"/>
                <a:gd name="T80" fmla="*/ 61 w 82"/>
                <a:gd name="T81" fmla="*/ 80 h 112"/>
                <a:gd name="T82" fmla="*/ 64 w 82"/>
                <a:gd name="T83" fmla="*/ 87 h 112"/>
                <a:gd name="T84" fmla="*/ 64 w 82"/>
                <a:gd name="T85" fmla="*/ 94 h 112"/>
                <a:gd name="T86" fmla="*/ 58 w 82"/>
                <a:gd name="T87" fmla="*/ 109 h 112"/>
                <a:gd name="T88" fmla="*/ 61 w 82"/>
                <a:gd name="T89" fmla="*/ 102 h 112"/>
                <a:gd name="T90" fmla="*/ 52 w 82"/>
                <a:gd name="T91" fmla="*/ 99 h 112"/>
                <a:gd name="T92" fmla="*/ 45 w 82"/>
                <a:gd name="T93" fmla="*/ 100 h 112"/>
                <a:gd name="T94" fmla="*/ 37 w 82"/>
                <a:gd name="T95" fmla="*/ 92 h 112"/>
                <a:gd name="T96" fmla="*/ 32 w 82"/>
                <a:gd name="T97" fmla="*/ 87 h 112"/>
                <a:gd name="T98" fmla="*/ 26 w 82"/>
                <a:gd name="T99" fmla="*/ 8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2" h="112">
                  <a:moveTo>
                    <a:pt x="26" y="85"/>
                  </a:moveTo>
                  <a:lnTo>
                    <a:pt x="22" y="83"/>
                  </a:lnTo>
                  <a:lnTo>
                    <a:pt x="18" y="81"/>
                  </a:lnTo>
                  <a:lnTo>
                    <a:pt x="17" y="82"/>
                  </a:lnTo>
                  <a:lnTo>
                    <a:pt x="11" y="81"/>
                  </a:lnTo>
                  <a:lnTo>
                    <a:pt x="10" y="79"/>
                  </a:lnTo>
                  <a:lnTo>
                    <a:pt x="9" y="79"/>
                  </a:lnTo>
                  <a:lnTo>
                    <a:pt x="1" y="74"/>
                  </a:lnTo>
                  <a:lnTo>
                    <a:pt x="0" y="73"/>
                  </a:lnTo>
                  <a:lnTo>
                    <a:pt x="4" y="71"/>
                  </a:lnTo>
                  <a:lnTo>
                    <a:pt x="3" y="69"/>
                  </a:lnTo>
                  <a:lnTo>
                    <a:pt x="5" y="67"/>
                  </a:lnTo>
                  <a:lnTo>
                    <a:pt x="8" y="65"/>
                  </a:lnTo>
                  <a:lnTo>
                    <a:pt x="11" y="62"/>
                  </a:lnTo>
                  <a:lnTo>
                    <a:pt x="14" y="58"/>
                  </a:lnTo>
                  <a:lnTo>
                    <a:pt x="11" y="57"/>
                  </a:lnTo>
                  <a:lnTo>
                    <a:pt x="12" y="52"/>
                  </a:lnTo>
                  <a:lnTo>
                    <a:pt x="11" y="46"/>
                  </a:lnTo>
                  <a:lnTo>
                    <a:pt x="12" y="45"/>
                  </a:lnTo>
                  <a:lnTo>
                    <a:pt x="11" y="39"/>
                  </a:lnTo>
                  <a:lnTo>
                    <a:pt x="9" y="35"/>
                  </a:lnTo>
                  <a:lnTo>
                    <a:pt x="9" y="31"/>
                  </a:lnTo>
                  <a:lnTo>
                    <a:pt x="11" y="33"/>
                  </a:lnTo>
                  <a:lnTo>
                    <a:pt x="12" y="30"/>
                  </a:lnTo>
                  <a:lnTo>
                    <a:pt x="11" y="27"/>
                  </a:lnTo>
                  <a:lnTo>
                    <a:pt x="12" y="25"/>
                  </a:lnTo>
                  <a:lnTo>
                    <a:pt x="15" y="25"/>
                  </a:lnTo>
                  <a:lnTo>
                    <a:pt x="21" y="21"/>
                  </a:lnTo>
                  <a:lnTo>
                    <a:pt x="23" y="21"/>
                  </a:lnTo>
                  <a:lnTo>
                    <a:pt x="23" y="18"/>
                  </a:lnTo>
                  <a:lnTo>
                    <a:pt x="24" y="12"/>
                  </a:lnTo>
                  <a:lnTo>
                    <a:pt x="28" y="10"/>
                  </a:lnTo>
                  <a:lnTo>
                    <a:pt x="33" y="9"/>
                  </a:lnTo>
                  <a:lnTo>
                    <a:pt x="33" y="7"/>
                  </a:lnTo>
                  <a:lnTo>
                    <a:pt x="38" y="9"/>
                  </a:lnTo>
                  <a:lnTo>
                    <a:pt x="44" y="5"/>
                  </a:lnTo>
                  <a:lnTo>
                    <a:pt x="46" y="4"/>
                  </a:lnTo>
                  <a:lnTo>
                    <a:pt x="50" y="0"/>
                  </a:lnTo>
                  <a:lnTo>
                    <a:pt x="52" y="0"/>
                  </a:lnTo>
                  <a:lnTo>
                    <a:pt x="53" y="2"/>
                  </a:lnTo>
                  <a:lnTo>
                    <a:pt x="52" y="5"/>
                  </a:lnTo>
                  <a:lnTo>
                    <a:pt x="47" y="6"/>
                  </a:lnTo>
                  <a:lnTo>
                    <a:pt x="46" y="9"/>
                  </a:lnTo>
                  <a:lnTo>
                    <a:pt x="44" y="11"/>
                  </a:lnTo>
                  <a:lnTo>
                    <a:pt x="41" y="13"/>
                  </a:lnTo>
                  <a:lnTo>
                    <a:pt x="41" y="18"/>
                  </a:lnTo>
                  <a:lnTo>
                    <a:pt x="39" y="22"/>
                  </a:lnTo>
                  <a:lnTo>
                    <a:pt x="43" y="23"/>
                  </a:lnTo>
                  <a:lnTo>
                    <a:pt x="44" y="25"/>
                  </a:lnTo>
                  <a:lnTo>
                    <a:pt x="45" y="28"/>
                  </a:lnTo>
                  <a:lnTo>
                    <a:pt x="45" y="30"/>
                  </a:lnTo>
                  <a:lnTo>
                    <a:pt x="45" y="33"/>
                  </a:lnTo>
                  <a:lnTo>
                    <a:pt x="45" y="34"/>
                  </a:lnTo>
                  <a:lnTo>
                    <a:pt x="46" y="34"/>
                  </a:lnTo>
                  <a:lnTo>
                    <a:pt x="47" y="36"/>
                  </a:lnTo>
                  <a:lnTo>
                    <a:pt x="57" y="36"/>
                  </a:lnTo>
                  <a:lnTo>
                    <a:pt x="61" y="38"/>
                  </a:lnTo>
                  <a:lnTo>
                    <a:pt x="66" y="42"/>
                  </a:lnTo>
                  <a:lnTo>
                    <a:pt x="68" y="42"/>
                  </a:lnTo>
                  <a:lnTo>
                    <a:pt x="73" y="42"/>
                  </a:lnTo>
                  <a:lnTo>
                    <a:pt x="76" y="41"/>
                  </a:lnTo>
                  <a:lnTo>
                    <a:pt x="79" y="42"/>
                  </a:lnTo>
                  <a:lnTo>
                    <a:pt x="78" y="46"/>
                  </a:lnTo>
                  <a:lnTo>
                    <a:pt x="76" y="48"/>
                  </a:lnTo>
                  <a:lnTo>
                    <a:pt x="75" y="53"/>
                  </a:lnTo>
                  <a:lnTo>
                    <a:pt x="78" y="58"/>
                  </a:lnTo>
                  <a:lnTo>
                    <a:pt x="79" y="60"/>
                  </a:lnTo>
                  <a:lnTo>
                    <a:pt x="79" y="62"/>
                  </a:lnTo>
                  <a:lnTo>
                    <a:pt x="76" y="65"/>
                  </a:lnTo>
                  <a:lnTo>
                    <a:pt x="79" y="67"/>
                  </a:lnTo>
                  <a:lnTo>
                    <a:pt x="80" y="69"/>
                  </a:lnTo>
                  <a:lnTo>
                    <a:pt x="82" y="75"/>
                  </a:lnTo>
                  <a:lnTo>
                    <a:pt x="81" y="76"/>
                  </a:lnTo>
                  <a:lnTo>
                    <a:pt x="80" y="73"/>
                  </a:lnTo>
                  <a:lnTo>
                    <a:pt x="78" y="70"/>
                  </a:lnTo>
                  <a:lnTo>
                    <a:pt x="75" y="73"/>
                  </a:lnTo>
                  <a:lnTo>
                    <a:pt x="62" y="73"/>
                  </a:lnTo>
                  <a:lnTo>
                    <a:pt x="62" y="76"/>
                  </a:lnTo>
                  <a:lnTo>
                    <a:pt x="67" y="77"/>
                  </a:lnTo>
                  <a:lnTo>
                    <a:pt x="67" y="80"/>
                  </a:lnTo>
                  <a:lnTo>
                    <a:pt x="64" y="79"/>
                  </a:lnTo>
                  <a:lnTo>
                    <a:pt x="61" y="80"/>
                  </a:lnTo>
                  <a:lnTo>
                    <a:pt x="61" y="85"/>
                  </a:lnTo>
                  <a:lnTo>
                    <a:pt x="64" y="87"/>
                  </a:lnTo>
                  <a:lnTo>
                    <a:pt x="66" y="91"/>
                  </a:lnTo>
                  <a:lnTo>
                    <a:pt x="64" y="94"/>
                  </a:lnTo>
                  <a:lnTo>
                    <a:pt x="62" y="112"/>
                  </a:lnTo>
                  <a:lnTo>
                    <a:pt x="58" y="109"/>
                  </a:lnTo>
                  <a:lnTo>
                    <a:pt x="57" y="109"/>
                  </a:lnTo>
                  <a:lnTo>
                    <a:pt x="61" y="102"/>
                  </a:lnTo>
                  <a:lnTo>
                    <a:pt x="56" y="99"/>
                  </a:lnTo>
                  <a:lnTo>
                    <a:pt x="52" y="99"/>
                  </a:lnTo>
                  <a:lnTo>
                    <a:pt x="50" y="98"/>
                  </a:lnTo>
                  <a:lnTo>
                    <a:pt x="45" y="100"/>
                  </a:lnTo>
                  <a:lnTo>
                    <a:pt x="40" y="99"/>
                  </a:lnTo>
                  <a:lnTo>
                    <a:pt x="37" y="92"/>
                  </a:lnTo>
                  <a:lnTo>
                    <a:pt x="33" y="91"/>
                  </a:lnTo>
                  <a:lnTo>
                    <a:pt x="32" y="87"/>
                  </a:lnTo>
                  <a:lnTo>
                    <a:pt x="27" y="83"/>
                  </a:lnTo>
                  <a:lnTo>
                    <a:pt x="26" y="85"/>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92" name="Freeform 39">
              <a:extLst>
                <a:ext uri="{FF2B5EF4-FFF2-40B4-BE49-F238E27FC236}">
                  <a16:creationId xmlns:a16="http://schemas.microsoft.com/office/drawing/2014/main" id="{E62FFDAA-CF75-BF46-BBD1-89D5BA03ECD4}"/>
                </a:ext>
              </a:extLst>
            </p:cNvPr>
            <p:cNvSpPr>
              <a:spLocks/>
            </p:cNvSpPr>
            <p:nvPr/>
          </p:nvSpPr>
          <p:spPr bwMode="auto">
            <a:xfrm>
              <a:off x="6891036" y="3685175"/>
              <a:ext cx="41840" cy="39411"/>
            </a:xfrm>
            <a:custGeom>
              <a:avLst/>
              <a:gdLst>
                <a:gd name="T0" fmla="*/ 20 w 23"/>
                <a:gd name="T1" fmla="*/ 20 h 20"/>
                <a:gd name="T2" fmla="*/ 16 w 23"/>
                <a:gd name="T3" fmla="*/ 18 h 20"/>
                <a:gd name="T4" fmla="*/ 15 w 23"/>
                <a:gd name="T5" fmla="*/ 16 h 20"/>
                <a:gd name="T6" fmla="*/ 16 w 23"/>
                <a:gd name="T7" fmla="*/ 15 h 20"/>
                <a:gd name="T8" fmla="*/ 16 w 23"/>
                <a:gd name="T9" fmla="*/ 14 h 20"/>
                <a:gd name="T10" fmla="*/ 14 w 23"/>
                <a:gd name="T11" fmla="*/ 13 h 20"/>
                <a:gd name="T12" fmla="*/ 11 w 23"/>
                <a:gd name="T13" fmla="*/ 12 h 20"/>
                <a:gd name="T14" fmla="*/ 9 w 23"/>
                <a:gd name="T15" fmla="*/ 10 h 20"/>
                <a:gd name="T16" fmla="*/ 9 w 23"/>
                <a:gd name="T17" fmla="*/ 8 h 20"/>
                <a:gd name="T18" fmla="*/ 6 w 23"/>
                <a:gd name="T19" fmla="*/ 7 h 20"/>
                <a:gd name="T20" fmla="*/ 8 w 23"/>
                <a:gd name="T21" fmla="*/ 9 h 20"/>
                <a:gd name="T22" fmla="*/ 5 w 23"/>
                <a:gd name="T23" fmla="*/ 10 h 20"/>
                <a:gd name="T24" fmla="*/ 4 w 23"/>
                <a:gd name="T25" fmla="*/ 9 h 20"/>
                <a:gd name="T26" fmla="*/ 2 w 23"/>
                <a:gd name="T27" fmla="*/ 8 h 20"/>
                <a:gd name="T28" fmla="*/ 2 w 23"/>
                <a:gd name="T29" fmla="*/ 7 h 20"/>
                <a:gd name="T30" fmla="*/ 2 w 23"/>
                <a:gd name="T31" fmla="*/ 4 h 20"/>
                <a:gd name="T32" fmla="*/ 2 w 23"/>
                <a:gd name="T33" fmla="*/ 2 h 20"/>
                <a:gd name="T34" fmla="*/ 0 w 23"/>
                <a:gd name="T35" fmla="*/ 2 h 20"/>
                <a:gd name="T36" fmla="*/ 2 w 23"/>
                <a:gd name="T37" fmla="*/ 1 h 20"/>
                <a:gd name="T38" fmla="*/ 3 w 23"/>
                <a:gd name="T39" fmla="*/ 0 h 20"/>
                <a:gd name="T40" fmla="*/ 8 w 23"/>
                <a:gd name="T41" fmla="*/ 1 h 20"/>
                <a:gd name="T42" fmla="*/ 9 w 23"/>
                <a:gd name="T43" fmla="*/ 1 h 20"/>
                <a:gd name="T44" fmla="*/ 11 w 23"/>
                <a:gd name="T45" fmla="*/ 1 h 20"/>
                <a:gd name="T46" fmla="*/ 12 w 23"/>
                <a:gd name="T47" fmla="*/ 2 h 20"/>
                <a:gd name="T48" fmla="*/ 14 w 23"/>
                <a:gd name="T49" fmla="*/ 3 h 20"/>
                <a:gd name="T50" fmla="*/ 16 w 23"/>
                <a:gd name="T51" fmla="*/ 1 h 20"/>
                <a:gd name="T52" fmla="*/ 17 w 23"/>
                <a:gd name="T53" fmla="*/ 4 h 20"/>
                <a:gd name="T54" fmla="*/ 20 w 23"/>
                <a:gd name="T55" fmla="*/ 8 h 20"/>
                <a:gd name="T56" fmla="*/ 23 w 23"/>
                <a:gd name="T57" fmla="*/ 10 h 20"/>
                <a:gd name="T58" fmla="*/ 21 w 23"/>
                <a:gd name="T59" fmla="*/ 12 h 20"/>
                <a:gd name="T60" fmla="*/ 21 w 23"/>
                <a:gd name="T61" fmla="*/ 14 h 20"/>
                <a:gd name="T62" fmla="*/ 22 w 23"/>
                <a:gd name="T63" fmla="*/ 15 h 20"/>
                <a:gd name="T64" fmla="*/ 21 w 23"/>
                <a:gd name="T65" fmla="*/ 15 h 20"/>
                <a:gd name="T66" fmla="*/ 21 w 23"/>
                <a:gd name="T67" fmla="*/ 16 h 20"/>
                <a:gd name="T68" fmla="*/ 21 w 23"/>
                <a:gd name="T69" fmla="*/ 18 h 20"/>
                <a:gd name="T70" fmla="*/ 20 w 23"/>
                <a:gd name="T7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 h="20">
                  <a:moveTo>
                    <a:pt x="20" y="20"/>
                  </a:moveTo>
                  <a:lnTo>
                    <a:pt x="16" y="18"/>
                  </a:lnTo>
                  <a:lnTo>
                    <a:pt x="15" y="16"/>
                  </a:lnTo>
                  <a:lnTo>
                    <a:pt x="16" y="15"/>
                  </a:lnTo>
                  <a:lnTo>
                    <a:pt x="16" y="14"/>
                  </a:lnTo>
                  <a:lnTo>
                    <a:pt x="14" y="13"/>
                  </a:lnTo>
                  <a:lnTo>
                    <a:pt x="11" y="12"/>
                  </a:lnTo>
                  <a:lnTo>
                    <a:pt x="9" y="10"/>
                  </a:lnTo>
                  <a:lnTo>
                    <a:pt x="9" y="8"/>
                  </a:lnTo>
                  <a:lnTo>
                    <a:pt x="6" y="7"/>
                  </a:lnTo>
                  <a:lnTo>
                    <a:pt x="8" y="9"/>
                  </a:lnTo>
                  <a:lnTo>
                    <a:pt x="5" y="10"/>
                  </a:lnTo>
                  <a:lnTo>
                    <a:pt x="4" y="9"/>
                  </a:lnTo>
                  <a:lnTo>
                    <a:pt x="2" y="8"/>
                  </a:lnTo>
                  <a:lnTo>
                    <a:pt x="2" y="7"/>
                  </a:lnTo>
                  <a:lnTo>
                    <a:pt x="2" y="4"/>
                  </a:lnTo>
                  <a:lnTo>
                    <a:pt x="2" y="2"/>
                  </a:lnTo>
                  <a:lnTo>
                    <a:pt x="0" y="2"/>
                  </a:lnTo>
                  <a:lnTo>
                    <a:pt x="2" y="1"/>
                  </a:lnTo>
                  <a:lnTo>
                    <a:pt x="3" y="0"/>
                  </a:lnTo>
                  <a:lnTo>
                    <a:pt x="8" y="1"/>
                  </a:lnTo>
                  <a:lnTo>
                    <a:pt x="9" y="1"/>
                  </a:lnTo>
                  <a:lnTo>
                    <a:pt x="11" y="1"/>
                  </a:lnTo>
                  <a:lnTo>
                    <a:pt x="12" y="2"/>
                  </a:lnTo>
                  <a:lnTo>
                    <a:pt x="14" y="3"/>
                  </a:lnTo>
                  <a:lnTo>
                    <a:pt x="16" y="1"/>
                  </a:lnTo>
                  <a:lnTo>
                    <a:pt x="17" y="4"/>
                  </a:lnTo>
                  <a:lnTo>
                    <a:pt x="20" y="8"/>
                  </a:lnTo>
                  <a:lnTo>
                    <a:pt x="23" y="10"/>
                  </a:lnTo>
                  <a:lnTo>
                    <a:pt x="21" y="12"/>
                  </a:lnTo>
                  <a:lnTo>
                    <a:pt x="21" y="14"/>
                  </a:lnTo>
                  <a:lnTo>
                    <a:pt x="22" y="15"/>
                  </a:lnTo>
                  <a:lnTo>
                    <a:pt x="21" y="15"/>
                  </a:lnTo>
                  <a:lnTo>
                    <a:pt x="21" y="16"/>
                  </a:lnTo>
                  <a:lnTo>
                    <a:pt x="21" y="18"/>
                  </a:lnTo>
                  <a:lnTo>
                    <a:pt x="20" y="20"/>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rgbClr val="95A7DB"/>
                </a:solidFill>
              </a:endParaRPr>
            </a:p>
          </p:txBody>
        </p:sp>
        <p:sp>
          <p:nvSpPr>
            <p:cNvPr id="93" name="Freeform 40">
              <a:extLst>
                <a:ext uri="{FF2B5EF4-FFF2-40B4-BE49-F238E27FC236}">
                  <a16:creationId xmlns:a16="http://schemas.microsoft.com/office/drawing/2014/main" id="{B46BC5A6-9643-ED4F-AB8D-3A6509CCC5BD}"/>
                </a:ext>
              </a:extLst>
            </p:cNvPr>
            <p:cNvSpPr>
              <a:spLocks/>
            </p:cNvSpPr>
            <p:nvPr/>
          </p:nvSpPr>
          <p:spPr bwMode="auto">
            <a:xfrm>
              <a:off x="6901951" y="3519646"/>
              <a:ext cx="132797" cy="45324"/>
            </a:xfrm>
            <a:custGeom>
              <a:avLst/>
              <a:gdLst>
                <a:gd name="T0" fmla="*/ 19 w 73"/>
                <a:gd name="T1" fmla="*/ 0 h 23"/>
                <a:gd name="T2" fmla="*/ 25 w 73"/>
                <a:gd name="T3" fmla="*/ 0 h 23"/>
                <a:gd name="T4" fmla="*/ 29 w 73"/>
                <a:gd name="T5" fmla="*/ 0 h 23"/>
                <a:gd name="T6" fmla="*/ 37 w 73"/>
                <a:gd name="T7" fmla="*/ 3 h 23"/>
                <a:gd name="T8" fmla="*/ 39 w 73"/>
                <a:gd name="T9" fmla="*/ 5 h 23"/>
                <a:gd name="T10" fmla="*/ 45 w 73"/>
                <a:gd name="T11" fmla="*/ 5 h 23"/>
                <a:gd name="T12" fmla="*/ 48 w 73"/>
                <a:gd name="T13" fmla="*/ 6 h 23"/>
                <a:gd name="T14" fmla="*/ 54 w 73"/>
                <a:gd name="T15" fmla="*/ 11 h 23"/>
                <a:gd name="T16" fmla="*/ 57 w 73"/>
                <a:gd name="T17" fmla="*/ 13 h 23"/>
                <a:gd name="T18" fmla="*/ 60 w 73"/>
                <a:gd name="T19" fmla="*/ 13 h 23"/>
                <a:gd name="T20" fmla="*/ 63 w 73"/>
                <a:gd name="T21" fmla="*/ 15 h 23"/>
                <a:gd name="T22" fmla="*/ 63 w 73"/>
                <a:gd name="T23" fmla="*/ 17 h 23"/>
                <a:gd name="T24" fmla="*/ 68 w 73"/>
                <a:gd name="T25" fmla="*/ 17 h 23"/>
                <a:gd name="T26" fmla="*/ 73 w 73"/>
                <a:gd name="T27" fmla="*/ 21 h 23"/>
                <a:gd name="T28" fmla="*/ 73 w 73"/>
                <a:gd name="T29" fmla="*/ 22 h 23"/>
                <a:gd name="T30" fmla="*/ 68 w 73"/>
                <a:gd name="T31" fmla="*/ 23 h 23"/>
                <a:gd name="T32" fmla="*/ 63 w 73"/>
                <a:gd name="T33" fmla="*/ 23 h 23"/>
                <a:gd name="T34" fmla="*/ 58 w 73"/>
                <a:gd name="T35" fmla="*/ 23 h 23"/>
                <a:gd name="T36" fmla="*/ 49 w 73"/>
                <a:gd name="T37" fmla="*/ 23 h 23"/>
                <a:gd name="T38" fmla="*/ 54 w 73"/>
                <a:gd name="T39" fmla="*/ 19 h 23"/>
                <a:gd name="T40" fmla="*/ 51 w 73"/>
                <a:gd name="T41" fmla="*/ 17 h 23"/>
                <a:gd name="T42" fmla="*/ 46 w 73"/>
                <a:gd name="T43" fmla="*/ 17 h 23"/>
                <a:gd name="T44" fmla="*/ 44 w 73"/>
                <a:gd name="T45" fmla="*/ 15 h 23"/>
                <a:gd name="T46" fmla="*/ 43 w 73"/>
                <a:gd name="T47" fmla="*/ 11 h 23"/>
                <a:gd name="T48" fmla="*/ 39 w 73"/>
                <a:gd name="T49" fmla="*/ 11 h 23"/>
                <a:gd name="T50" fmla="*/ 33 w 73"/>
                <a:gd name="T51" fmla="*/ 10 h 23"/>
                <a:gd name="T52" fmla="*/ 31 w 73"/>
                <a:gd name="T53" fmla="*/ 7 h 23"/>
                <a:gd name="T54" fmla="*/ 22 w 73"/>
                <a:gd name="T55" fmla="*/ 6 h 23"/>
                <a:gd name="T56" fmla="*/ 20 w 73"/>
                <a:gd name="T57" fmla="*/ 5 h 23"/>
                <a:gd name="T58" fmla="*/ 22 w 73"/>
                <a:gd name="T59" fmla="*/ 4 h 23"/>
                <a:gd name="T60" fmla="*/ 15 w 73"/>
                <a:gd name="T61" fmla="*/ 4 h 23"/>
                <a:gd name="T62" fmla="*/ 10 w 73"/>
                <a:gd name="T63" fmla="*/ 7 h 23"/>
                <a:gd name="T64" fmla="*/ 8 w 73"/>
                <a:gd name="T65" fmla="*/ 7 h 23"/>
                <a:gd name="T66" fmla="*/ 6 w 73"/>
                <a:gd name="T67" fmla="*/ 9 h 23"/>
                <a:gd name="T68" fmla="*/ 4 w 73"/>
                <a:gd name="T69" fmla="*/ 10 h 23"/>
                <a:gd name="T70" fmla="*/ 0 w 73"/>
                <a:gd name="T71" fmla="*/ 9 h 23"/>
                <a:gd name="T72" fmla="*/ 4 w 73"/>
                <a:gd name="T73" fmla="*/ 6 h 23"/>
                <a:gd name="T74" fmla="*/ 5 w 73"/>
                <a:gd name="T75" fmla="*/ 4 h 23"/>
                <a:gd name="T76" fmla="*/ 9 w 73"/>
                <a:gd name="T77" fmla="*/ 3 h 23"/>
                <a:gd name="T78" fmla="*/ 13 w 73"/>
                <a:gd name="T79" fmla="*/ 1 h 23"/>
                <a:gd name="T80" fmla="*/ 17 w 73"/>
                <a:gd name="T81" fmla="*/ 0 h 23"/>
                <a:gd name="T82" fmla="*/ 19 w 73"/>
                <a:gd name="T8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 h="23">
                  <a:moveTo>
                    <a:pt x="19" y="0"/>
                  </a:moveTo>
                  <a:lnTo>
                    <a:pt x="25" y="0"/>
                  </a:lnTo>
                  <a:lnTo>
                    <a:pt x="29" y="0"/>
                  </a:lnTo>
                  <a:lnTo>
                    <a:pt x="37" y="3"/>
                  </a:lnTo>
                  <a:lnTo>
                    <a:pt x="39" y="5"/>
                  </a:lnTo>
                  <a:lnTo>
                    <a:pt x="45" y="5"/>
                  </a:lnTo>
                  <a:lnTo>
                    <a:pt x="48" y="6"/>
                  </a:lnTo>
                  <a:lnTo>
                    <a:pt x="54" y="11"/>
                  </a:lnTo>
                  <a:lnTo>
                    <a:pt x="57" y="13"/>
                  </a:lnTo>
                  <a:lnTo>
                    <a:pt x="60" y="13"/>
                  </a:lnTo>
                  <a:lnTo>
                    <a:pt x="63" y="15"/>
                  </a:lnTo>
                  <a:lnTo>
                    <a:pt x="63" y="17"/>
                  </a:lnTo>
                  <a:lnTo>
                    <a:pt x="68" y="17"/>
                  </a:lnTo>
                  <a:lnTo>
                    <a:pt x="73" y="21"/>
                  </a:lnTo>
                  <a:lnTo>
                    <a:pt x="73" y="22"/>
                  </a:lnTo>
                  <a:lnTo>
                    <a:pt x="68" y="23"/>
                  </a:lnTo>
                  <a:lnTo>
                    <a:pt x="63" y="23"/>
                  </a:lnTo>
                  <a:lnTo>
                    <a:pt x="58" y="23"/>
                  </a:lnTo>
                  <a:lnTo>
                    <a:pt x="49" y="23"/>
                  </a:lnTo>
                  <a:lnTo>
                    <a:pt x="54" y="19"/>
                  </a:lnTo>
                  <a:lnTo>
                    <a:pt x="51" y="17"/>
                  </a:lnTo>
                  <a:lnTo>
                    <a:pt x="46" y="17"/>
                  </a:lnTo>
                  <a:lnTo>
                    <a:pt x="44" y="15"/>
                  </a:lnTo>
                  <a:lnTo>
                    <a:pt x="43" y="11"/>
                  </a:lnTo>
                  <a:lnTo>
                    <a:pt x="39" y="11"/>
                  </a:lnTo>
                  <a:lnTo>
                    <a:pt x="33" y="10"/>
                  </a:lnTo>
                  <a:lnTo>
                    <a:pt x="31" y="7"/>
                  </a:lnTo>
                  <a:lnTo>
                    <a:pt x="22" y="6"/>
                  </a:lnTo>
                  <a:lnTo>
                    <a:pt x="20" y="5"/>
                  </a:lnTo>
                  <a:lnTo>
                    <a:pt x="22" y="4"/>
                  </a:lnTo>
                  <a:lnTo>
                    <a:pt x="15" y="4"/>
                  </a:lnTo>
                  <a:lnTo>
                    <a:pt x="10" y="7"/>
                  </a:lnTo>
                  <a:lnTo>
                    <a:pt x="8" y="7"/>
                  </a:lnTo>
                  <a:lnTo>
                    <a:pt x="6" y="9"/>
                  </a:lnTo>
                  <a:lnTo>
                    <a:pt x="4" y="10"/>
                  </a:lnTo>
                  <a:lnTo>
                    <a:pt x="0" y="9"/>
                  </a:lnTo>
                  <a:lnTo>
                    <a:pt x="4" y="6"/>
                  </a:lnTo>
                  <a:lnTo>
                    <a:pt x="5" y="4"/>
                  </a:lnTo>
                  <a:lnTo>
                    <a:pt x="9" y="3"/>
                  </a:lnTo>
                  <a:lnTo>
                    <a:pt x="13" y="1"/>
                  </a:lnTo>
                  <a:lnTo>
                    <a:pt x="17" y="0"/>
                  </a:lnTo>
                  <a:lnTo>
                    <a:pt x="19" y="0"/>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rgbClr val="95A7DB"/>
                </a:solidFill>
              </a:endParaRPr>
            </a:p>
          </p:txBody>
        </p:sp>
        <p:sp>
          <p:nvSpPr>
            <p:cNvPr id="94" name="Freeform 46">
              <a:extLst>
                <a:ext uri="{FF2B5EF4-FFF2-40B4-BE49-F238E27FC236}">
                  <a16:creationId xmlns:a16="http://schemas.microsoft.com/office/drawing/2014/main" id="{F9D871EE-EC1B-2945-9A79-415950F55845}"/>
                </a:ext>
              </a:extLst>
            </p:cNvPr>
            <p:cNvSpPr>
              <a:spLocks/>
            </p:cNvSpPr>
            <p:nvPr/>
          </p:nvSpPr>
          <p:spPr bwMode="auto">
            <a:xfrm>
              <a:off x="7063853" y="3564969"/>
              <a:ext cx="43659" cy="31530"/>
            </a:xfrm>
            <a:custGeom>
              <a:avLst/>
              <a:gdLst>
                <a:gd name="T0" fmla="*/ 1 w 24"/>
                <a:gd name="T1" fmla="*/ 1 h 16"/>
                <a:gd name="T2" fmla="*/ 2 w 24"/>
                <a:gd name="T3" fmla="*/ 0 h 16"/>
                <a:gd name="T4" fmla="*/ 7 w 24"/>
                <a:gd name="T5" fmla="*/ 0 h 16"/>
                <a:gd name="T6" fmla="*/ 10 w 24"/>
                <a:gd name="T7" fmla="*/ 3 h 16"/>
                <a:gd name="T8" fmla="*/ 13 w 24"/>
                <a:gd name="T9" fmla="*/ 3 h 16"/>
                <a:gd name="T10" fmla="*/ 14 w 24"/>
                <a:gd name="T11" fmla="*/ 5 h 16"/>
                <a:gd name="T12" fmla="*/ 18 w 24"/>
                <a:gd name="T13" fmla="*/ 4 h 16"/>
                <a:gd name="T14" fmla="*/ 17 w 24"/>
                <a:gd name="T15" fmla="*/ 6 h 16"/>
                <a:gd name="T16" fmla="*/ 20 w 24"/>
                <a:gd name="T17" fmla="*/ 6 h 16"/>
                <a:gd name="T18" fmla="*/ 24 w 24"/>
                <a:gd name="T19" fmla="*/ 10 h 16"/>
                <a:gd name="T20" fmla="*/ 21 w 24"/>
                <a:gd name="T21" fmla="*/ 12 h 16"/>
                <a:gd name="T22" fmla="*/ 18 w 24"/>
                <a:gd name="T23" fmla="*/ 11 h 16"/>
                <a:gd name="T24" fmla="*/ 14 w 24"/>
                <a:gd name="T25" fmla="*/ 11 h 16"/>
                <a:gd name="T26" fmla="*/ 13 w 24"/>
                <a:gd name="T27" fmla="*/ 11 h 16"/>
                <a:gd name="T28" fmla="*/ 12 w 24"/>
                <a:gd name="T29" fmla="*/ 12 h 16"/>
                <a:gd name="T30" fmla="*/ 8 w 24"/>
                <a:gd name="T31" fmla="*/ 12 h 16"/>
                <a:gd name="T32" fmla="*/ 8 w 24"/>
                <a:gd name="T33" fmla="*/ 11 h 16"/>
                <a:gd name="T34" fmla="*/ 6 w 24"/>
                <a:gd name="T35" fmla="*/ 11 h 16"/>
                <a:gd name="T36" fmla="*/ 3 w 24"/>
                <a:gd name="T37" fmla="*/ 16 h 16"/>
                <a:gd name="T38" fmla="*/ 1 w 24"/>
                <a:gd name="T39" fmla="*/ 16 h 16"/>
                <a:gd name="T40" fmla="*/ 1 w 24"/>
                <a:gd name="T41" fmla="*/ 13 h 16"/>
                <a:gd name="T42" fmla="*/ 1 w 24"/>
                <a:gd name="T43" fmla="*/ 11 h 16"/>
                <a:gd name="T44" fmla="*/ 0 w 24"/>
                <a:gd name="T45" fmla="*/ 10 h 16"/>
                <a:gd name="T46" fmla="*/ 1 w 24"/>
                <a:gd name="T47" fmla="*/ 9 h 16"/>
                <a:gd name="T48" fmla="*/ 1 w 24"/>
                <a:gd name="T49" fmla="*/ 5 h 16"/>
                <a:gd name="T50" fmla="*/ 1 w 24"/>
                <a:gd name="T51"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 h="16">
                  <a:moveTo>
                    <a:pt x="1" y="1"/>
                  </a:moveTo>
                  <a:lnTo>
                    <a:pt x="2" y="0"/>
                  </a:lnTo>
                  <a:lnTo>
                    <a:pt x="7" y="0"/>
                  </a:lnTo>
                  <a:lnTo>
                    <a:pt x="10" y="3"/>
                  </a:lnTo>
                  <a:lnTo>
                    <a:pt x="13" y="3"/>
                  </a:lnTo>
                  <a:lnTo>
                    <a:pt x="14" y="5"/>
                  </a:lnTo>
                  <a:lnTo>
                    <a:pt x="18" y="4"/>
                  </a:lnTo>
                  <a:lnTo>
                    <a:pt x="17" y="6"/>
                  </a:lnTo>
                  <a:lnTo>
                    <a:pt x="20" y="6"/>
                  </a:lnTo>
                  <a:lnTo>
                    <a:pt x="24" y="10"/>
                  </a:lnTo>
                  <a:lnTo>
                    <a:pt x="21" y="12"/>
                  </a:lnTo>
                  <a:lnTo>
                    <a:pt x="18" y="11"/>
                  </a:lnTo>
                  <a:lnTo>
                    <a:pt x="14" y="11"/>
                  </a:lnTo>
                  <a:lnTo>
                    <a:pt x="13" y="11"/>
                  </a:lnTo>
                  <a:lnTo>
                    <a:pt x="12" y="12"/>
                  </a:lnTo>
                  <a:lnTo>
                    <a:pt x="8" y="12"/>
                  </a:lnTo>
                  <a:lnTo>
                    <a:pt x="8" y="11"/>
                  </a:lnTo>
                  <a:lnTo>
                    <a:pt x="6" y="11"/>
                  </a:lnTo>
                  <a:lnTo>
                    <a:pt x="3" y="16"/>
                  </a:lnTo>
                  <a:lnTo>
                    <a:pt x="1" y="16"/>
                  </a:lnTo>
                  <a:lnTo>
                    <a:pt x="1" y="13"/>
                  </a:lnTo>
                  <a:lnTo>
                    <a:pt x="1" y="11"/>
                  </a:lnTo>
                  <a:lnTo>
                    <a:pt x="0" y="10"/>
                  </a:lnTo>
                  <a:lnTo>
                    <a:pt x="1" y="9"/>
                  </a:lnTo>
                  <a:lnTo>
                    <a:pt x="1" y="5"/>
                  </a:lnTo>
                  <a:lnTo>
                    <a:pt x="1" y="1"/>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rgbClr val="95A7DB"/>
                </a:solidFill>
              </a:endParaRPr>
            </a:p>
          </p:txBody>
        </p:sp>
        <p:sp>
          <p:nvSpPr>
            <p:cNvPr id="95" name="Freeform 48">
              <a:extLst>
                <a:ext uri="{FF2B5EF4-FFF2-40B4-BE49-F238E27FC236}">
                  <a16:creationId xmlns:a16="http://schemas.microsoft.com/office/drawing/2014/main" id="{F8262E5D-37A2-DB4E-A3DB-19A5437A5732}"/>
                </a:ext>
              </a:extLst>
            </p:cNvPr>
            <p:cNvSpPr>
              <a:spLocks/>
            </p:cNvSpPr>
            <p:nvPr/>
          </p:nvSpPr>
          <p:spPr bwMode="auto">
            <a:xfrm>
              <a:off x="6951067" y="3813264"/>
              <a:ext cx="70946" cy="82765"/>
            </a:xfrm>
            <a:custGeom>
              <a:avLst/>
              <a:gdLst>
                <a:gd name="T0" fmla="*/ 5 w 39"/>
                <a:gd name="T1" fmla="*/ 32 h 42"/>
                <a:gd name="T2" fmla="*/ 8 w 39"/>
                <a:gd name="T3" fmla="*/ 28 h 42"/>
                <a:gd name="T4" fmla="*/ 7 w 39"/>
                <a:gd name="T5" fmla="*/ 24 h 42"/>
                <a:gd name="T6" fmla="*/ 5 w 39"/>
                <a:gd name="T7" fmla="*/ 28 h 42"/>
                <a:gd name="T8" fmla="*/ 0 w 39"/>
                <a:gd name="T9" fmla="*/ 24 h 42"/>
                <a:gd name="T10" fmla="*/ 2 w 39"/>
                <a:gd name="T11" fmla="*/ 23 h 42"/>
                <a:gd name="T12" fmla="*/ 1 w 39"/>
                <a:gd name="T13" fmla="*/ 17 h 42"/>
                <a:gd name="T14" fmla="*/ 4 w 39"/>
                <a:gd name="T15" fmla="*/ 15 h 42"/>
                <a:gd name="T16" fmla="*/ 5 w 39"/>
                <a:gd name="T17" fmla="*/ 12 h 42"/>
                <a:gd name="T18" fmla="*/ 7 w 39"/>
                <a:gd name="T19" fmla="*/ 7 h 42"/>
                <a:gd name="T20" fmla="*/ 6 w 39"/>
                <a:gd name="T21" fmla="*/ 5 h 42"/>
                <a:gd name="T22" fmla="*/ 10 w 39"/>
                <a:gd name="T23" fmla="*/ 3 h 42"/>
                <a:gd name="T24" fmla="*/ 14 w 39"/>
                <a:gd name="T25" fmla="*/ 0 h 42"/>
                <a:gd name="T26" fmla="*/ 22 w 39"/>
                <a:gd name="T27" fmla="*/ 5 h 42"/>
                <a:gd name="T28" fmla="*/ 23 w 39"/>
                <a:gd name="T29" fmla="*/ 5 h 42"/>
                <a:gd name="T30" fmla="*/ 24 w 39"/>
                <a:gd name="T31" fmla="*/ 7 h 42"/>
                <a:gd name="T32" fmla="*/ 30 w 39"/>
                <a:gd name="T33" fmla="*/ 8 h 42"/>
                <a:gd name="T34" fmla="*/ 31 w 39"/>
                <a:gd name="T35" fmla="*/ 7 h 42"/>
                <a:gd name="T36" fmla="*/ 35 w 39"/>
                <a:gd name="T37" fmla="*/ 9 h 42"/>
                <a:gd name="T38" fmla="*/ 39 w 39"/>
                <a:gd name="T39" fmla="*/ 11 h 42"/>
                <a:gd name="T40" fmla="*/ 39 w 39"/>
                <a:gd name="T41" fmla="*/ 15 h 42"/>
                <a:gd name="T42" fmla="*/ 37 w 39"/>
                <a:gd name="T43" fmla="*/ 20 h 42"/>
                <a:gd name="T44" fmla="*/ 30 w 39"/>
                <a:gd name="T45" fmla="*/ 26 h 42"/>
                <a:gd name="T46" fmla="*/ 22 w 39"/>
                <a:gd name="T47" fmla="*/ 30 h 42"/>
                <a:gd name="T48" fmla="*/ 17 w 39"/>
                <a:gd name="T49" fmla="*/ 35 h 42"/>
                <a:gd name="T50" fmla="*/ 16 w 39"/>
                <a:gd name="T51" fmla="*/ 40 h 42"/>
                <a:gd name="T52" fmla="*/ 12 w 39"/>
                <a:gd name="T53" fmla="*/ 42 h 42"/>
                <a:gd name="T54" fmla="*/ 10 w 39"/>
                <a:gd name="T55" fmla="*/ 40 h 42"/>
                <a:gd name="T56" fmla="*/ 7 w 39"/>
                <a:gd name="T57" fmla="*/ 38 h 42"/>
                <a:gd name="T58" fmla="*/ 4 w 39"/>
                <a:gd name="T59" fmla="*/ 40 h 42"/>
                <a:gd name="T60" fmla="*/ 4 w 39"/>
                <a:gd name="T61" fmla="*/ 36 h 42"/>
                <a:gd name="T62" fmla="*/ 6 w 39"/>
                <a:gd name="T63" fmla="*/ 35 h 42"/>
                <a:gd name="T64" fmla="*/ 5 w 39"/>
                <a:gd name="T65" fmla="*/ 3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42">
                  <a:moveTo>
                    <a:pt x="5" y="32"/>
                  </a:moveTo>
                  <a:lnTo>
                    <a:pt x="8" y="28"/>
                  </a:lnTo>
                  <a:lnTo>
                    <a:pt x="7" y="24"/>
                  </a:lnTo>
                  <a:lnTo>
                    <a:pt x="5" y="28"/>
                  </a:lnTo>
                  <a:lnTo>
                    <a:pt x="0" y="24"/>
                  </a:lnTo>
                  <a:lnTo>
                    <a:pt x="2" y="23"/>
                  </a:lnTo>
                  <a:lnTo>
                    <a:pt x="1" y="17"/>
                  </a:lnTo>
                  <a:lnTo>
                    <a:pt x="4" y="15"/>
                  </a:lnTo>
                  <a:lnTo>
                    <a:pt x="5" y="12"/>
                  </a:lnTo>
                  <a:lnTo>
                    <a:pt x="7" y="7"/>
                  </a:lnTo>
                  <a:lnTo>
                    <a:pt x="6" y="5"/>
                  </a:lnTo>
                  <a:lnTo>
                    <a:pt x="10" y="3"/>
                  </a:lnTo>
                  <a:lnTo>
                    <a:pt x="14" y="0"/>
                  </a:lnTo>
                  <a:lnTo>
                    <a:pt x="22" y="5"/>
                  </a:lnTo>
                  <a:lnTo>
                    <a:pt x="23" y="5"/>
                  </a:lnTo>
                  <a:lnTo>
                    <a:pt x="24" y="7"/>
                  </a:lnTo>
                  <a:lnTo>
                    <a:pt x="30" y="8"/>
                  </a:lnTo>
                  <a:lnTo>
                    <a:pt x="31" y="7"/>
                  </a:lnTo>
                  <a:lnTo>
                    <a:pt x="35" y="9"/>
                  </a:lnTo>
                  <a:lnTo>
                    <a:pt x="39" y="11"/>
                  </a:lnTo>
                  <a:lnTo>
                    <a:pt x="39" y="15"/>
                  </a:lnTo>
                  <a:lnTo>
                    <a:pt x="37" y="20"/>
                  </a:lnTo>
                  <a:lnTo>
                    <a:pt x="30" y="26"/>
                  </a:lnTo>
                  <a:lnTo>
                    <a:pt x="22" y="30"/>
                  </a:lnTo>
                  <a:lnTo>
                    <a:pt x="17" y="35"/>
                  </a:lnTo>
                  <a:lnTo>
                    <a:pt x="16" y="40"/>
                  </a:lnTo>
                  <a:lnTo>
                    <a:pt x="12" y="42"/>
                  </a:lnTo>
                  <a:lnTo>
                    <a:pt x="10" y="40"/>
                  </a:lnTo>
                  <a:lnTo>
                    <a:pt x="7" y="38"/>
                  </a:lnTo>
                  <a:lnTo>
                    <a:pt x="4" y="40"/>
                  </a:lnTo>
                  <a:lnTo>
                    <a:pt x="4" y="36"/>
                  </a:lnTo>
                  <a:lnTo>
                    <a:pt x="6" y="35"/>
                  </a:lnTo>
                  <a:lnTo>
                    <a:pt x="5" y="32"/>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96" name="Freeform 54">
              <a:extLst>
                <a:ext uri="{FF2B5EF4-FFF2-40B4-BE49-F238E27FC236}">
                  <a16:creationId xmlns:a16="http://schemas.microsoft.com/office/drawing/2014/main" id="{8D2E336C-6A37-514E-8BAE-9F8267BC1284}"/>
                </a:ext>
              </a:extLst>
            </p:cNvPr>
            <p:cNvSpPr>
              <a:spLocks/>
            </p:cNvSpPr>
            <p:nvPr/>
          </p:nvSpPr>
          <p:spPr bwMode="auto">
            <a:xfrm>
              <a:off x="7193010" y="4617265"/>
              <a:ext cx="41840" cy="23647"/>
            </a:xfrm>
            <a:custGeom>
              <a:avLst/>
              <a:gdLst>
                <a:gd name="T0" fmla="*/ 0 w 23"/>
                <a:gd name="T1" fmla="*/ 8 h 12"/>
                <a:gd name="T2" fmla="*/ 8 w 23"/>
                <a:gd name="T3" fmla="*/ 1 h 12"/>
                <a:gd name="T4" fmla="*/ 14 w 23"/>
                <a:gd name="T5" fmla="*/ 4 h 12"/>
                <a:gd name="T6" fmla="*/ 18 w 23"/>
                <a:gd name="T7" fmla="*/ 0 h 12"/>
                <a:gd name="T8" fmla="*/ 23 w 23"/>
                <a:gd name="T9" fmla="*/ 4 h 12"/>
                <a:gd name="T10" fmla="*/ 22 w 23"/>
                <a:gd name="T11" fmla="*/ 9 h 12"/>
                <a:gd name="T12" fmla="*/ 12 w 23"/>
                <a:gd name="T13" fmla="*/ 11 h 12"/>
                <a:gd name="T14" fmla="*/ 10 w 23"/>
                <a:gd name="T15" fmla="*/ 8 h 12"/>
                <a:gd name="T16" fmla="*/ 3 w 23"/>
                <a:gd name="T17" fmla="*/ 12 h 12"/>
                <a:gd name="T18" fmla="*/ 0 w 23"/>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2">
                  <a:moveTo>
                    <a:pt x="0" y="8"/>
                  </a:moveTo>
                  <a:lnTo>
                    <a:pt x="8" y="1"/>
                  </a:lnTo>
                  <a:lnTo>
                    <a:pt x="14" y="4"/>
                  </a:lnTo>
                  <a:lnTo>
                    <a:pt x="18" y="0"/>
                  </a:lnTo>
                  <a:lnTo>
                    <a:pt x="23" y="4"/>
                  </a:lnTo>
                  <a:lnTo>
                    <a:pt x="22" y="9"/>
                  </a:lnTo>
                  <a:lnTo>
                    <a:pt x="12" y="11"/>
                  </a:lnTo>
                  <a:lnTo>
                    <a:pt x="10" y="8"/>
                  </a:lnTo>
                  <a:lnTo>
                    <a:pt x="3" y="12"/>
                  </a:lnTo>
                  <a:lnTo>
                    <a:pt x="0" y="8"/>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97" name="Freeform 61">
              <a:extLst>
                <a:ext uri="{FF2B5EF4-FFF2-40B4-BE49-F238E27FC236}">
                  <a16:creationId xmlns:a16="http://schemas.microsoft.com/office/drawing/2014/main" id="{18E1D15A-F10F-B94A-949C-74CDA4DF1913}"/>
                </a:ext>
              </a:extLst>
            </p:cNvPr>
            <p:cNvSpPr>
              <a:spLocks/>
            </p:cNvSpPr>
            <p:nvPr/>
          </p:nvSpPr>
          <p:spPr bwMode="auto">
            <a:xfrm>
              <a:off x="7274871" y="3756117"/>
              <a:ext cx="34564" cy="49265"/>
            </a:xfrm>
            <a:custGeom>
              <a:avLst/>
              <a:gdLst>
                <a:gd name="T0" fmla="*/ 13 w 19"/>
                <a:gd name="T1" fmla="*/ 22 h 25"/>
                <a:gd name="T2" fmla="*/ 10 w 19"/>
                <a:gd name="T3" fmla="*/ 24 h 25"/>
                <a:gd name="T4" fmla="*/ 7 w 19"/>
                <a:gd name="T5" fmla="*/ 25 h 25"/>
                <a:gd name="T6" fmla="*/ 7 w 19"/>
                <a:gd name="T7" fmla="*/ 23 h 25"/>
                <a:gd name="T8" fmla="*/ 4 w 19"/>
                <a:gd name="T9" fmla="*/ 23 h 25"/>
                <a:gd name="T10" fmla="*/ 3 w 19"/>
                <a:gd name="T11" fmla="*/ 24 h 25"/>
                <a:gd name="T12" fmla="*/ 0 w 19"/>
                <a:gd name="T13" fmla="*/ 23 h 25"/>
                <a:gd name="T14" fmla="*/ 2 w 19"/>
                <a:gd name="T15" fmla="*/ 20 h 25"/>
                <a:gd name="T16" fmla="*/ 2 w 19"/>
                <a:gd name="T17" fmla="*/ 17 h 25"/>
                <a:gd name="T18" fmla="*/ 3 w 19"/>
                <a:gd name="T19" fmla="*/ 14 h 25"/>
                <a:gd name="T20" fmla="*/ 1 w 19"/>
                <a:gd name="T21" fmla="*/ 11 h 25"/>
                <a:gd name="T22" fmla="*/ 1 w 19"/>
                <a:gd name="T23" fmla="*/ 6 h 25"/>
                <a:gd name="T24" fmla="*/ 3 w 19"/>
                <a:gd name="T25" fmla="*/ 0 h 25"/>
                <a:gd name="T26" fmla="*/ 6 w 19"/>
                <a:gd name="T27" fmla="*/ 1 h 25"/>
                <a:gd name="T28" fmla="*/ 10 w 19"/>
                <a:gd name="T29" fmla="*/ 2 h 25"/>
                <a:gd name="T30" fmla="*/ 18 w 19"/>
                <a:gd name="T31" fmla="*/ 8 h 25"/>
                <a:gd name="T32" fmla="*/ 19 w 19"/>
                <a:gd name="T33" fmla="*/ 11 h 25"/>
                <a:gd name="T34" fmla="*/ 15 w 19"/>
                <a:gd name="T35" fmla="*/ 17 h 25"/>
                <a:gd name="T36" fmla="*/ 13 w 19"/>
                <a:gd name="T3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25">
                  <a:moveTo>
                    <a:pt x="13" y="22"/>
                  </a:moveTo>
                  <a:lnTo>
                    <a:pt x="10" y="24"/>
                  </a:lnTo>
                  <a:lnTo>
                    <a:pt x="7" y="25"/>
                  </a:lnTo>
                  <a:lnTo>
                    <a:pt x="7" y="23"/>
                  </a:lnTo>
                  <a:lnTo>
                    <a:pt x="4" y="23"/>
                  </a:lnTo>
                  <a:lnTo>
                    <a:pt x="3" y="24"/>
                  </a:lnTo>
                  <a:lnTo>
                    <a:pt x="0" y="23"/>
                  </a:lnTo>
                  <a:lnTo>
                    <a:pt x="2" y="20"/>
                  </a:lnTo>
                  <a:lnTo>
                    <a:pt x="2" y="17"/>
                  </a:lnTo>
                  <a:lnTo>
                    <a:pt x="3" y="14"/>
                  </a:lnTo>
                  <a:lnTo>
                    <a:pt x="1" y="11"/>
                  </a:lnTo>
                  <a:lnTo>
                    <a:pt x="1" y="6"/>
                  </a:lnTo>
                  <a:lnTo>
                    <a:pt x="3" y="0"/>
                  </a:lnTo>
                  <a:lnTo>
                    <a:pt x="6" y="1"/>
                  </a:lnTo>
                  <a:lnTo>
                    <a:pt x="10" y="2"/>
                  </a:lnTo>
                  <a:lnTo>
                    <a:pt x="18" y="8"/>
                  </a:lnTo>
                  <a:lnTo>
                    <a:pt x="19" y="11"/>
                  </a:lnTo>
                  <a:lnTo>
                    <a:pt x="15" y="17"/>
                  </a:lnTo>
                  <a:lnTo>
                    <a:pt x="13" y="22"/>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98" name="Freeform 68">
              <a:extLst>
                <a:ext uri="{FF2B5EF4-FFF2-40B4-BE49-F238E27FC236}">
                  <a16:creationId xmlns:a16="http://schemas.microsoft.com/office/drawing/2014/main" id="{8C1F7683-8BCC-D046-AA94-61A2A48E7546}"/>
                </a:ext>
              </a:extLst>
            </p:cNvPr>
            <p:cNvSpPr>
              <a:spLocks/>
            </p:cNvSpPr>
            <p:nvPr/>
          </p:nvSpPr>
          <p:spPr bwMode="auto">
            <a:xfrm>
              <a:off x="6814633" y="3594528"/>
              <a:ext cx="49117" cy="57147"/>
            </a:xfrm>
            <a:custGeom>
              <a:avLst/>
              <a:gdLst>
                <a:gd name="T0" fmla="*/ 15 w 27"/>
                <a:gd name="T1" fmla="*/ 29 h 29"/>
                <a:gd name="T2" fmla="*/ 11 w 27"/>
                <a:gd name="T3" fmla="*/ 27 h 29"/>
                <a:gd name="T4" fmla="*/ 6 w 27"/>
                <a:gd name="T5" fmla="*/ 27 h 29"/>
                <a:gd name="T6" fmla="*/ 4 w 27"/>
                <a:gd name="T7" fmla="*/ 25 h 29"/>
                <a:gd name="T8" fmla="*/ 0 w 27"/>
                <a:gd name="T9" fmla="*/ 23 h 29"/>
                <a:gd name="T10" fmla="*/ 0 w 27"/>
                <a:gd name="T11" fmla="*/ 20 h 29"/>
                <a:gd name="T12" fmla="*/ 1 w 27"/>
                <a:gd name="T13" fmla="*/ 19 h 29"/>
                <a:gd name="T14" fmla="*/ 0 w 27"/>
                <a:gd name="T15" fmla="*/ 18 h 29"/>
                <a:gd name="T16" fmla="*/ 4 w 27"/>
                <a:gd name="T17" fmla="*/ 12 h 29"/>
                <a:gd name="T18" fmla="*/ 12 w 27"/>
                <a:gd name="T19" fmla="*/ 12 h 29"/>
                <a:gd name="T20" fmla="*/ 12 w 27"/>
                <a:gd name="T21" fmla="*/ 9 h 29"/>
                <a:gd name="T22" fmla="*/ 11 w 27"/>
                <a:gd name="T23" fmla="*/ 9 h 29"/>
                <a:gd name="T24" fmla="*/ 10 w 27"/>
                <a:gd name="T25" fmla="*/ 8 h 29"/>
                <a:gd name="T26" fmla="*/ 7 w 27"/>
                <a:gd name="T27" fmla="*/ 6 h 29"/>
                <a:gd name="T28" fmla="*/ 5 w 27"/>
                <a:gd name="T29" fmla="*/ 3 h 29"/>
                <a:gd name="T30" fmla="*/ 9 w 27"/>
                <a:gd name="T31" fmla="*/ 3 h 29"/>
                <a:gd name="T32" fmla="*/ 9 w 27"/>
                <a:gd name="T33" fmla="*/ 0 h 29"/>
                <a:gd name="T34" fmla="*/ 15 w 27"/>
                <a:gd name="T35" fmla="*/ 0 h 29"/>
                <a:gd name="T36" fmla="*/ 21 w 27"/>
                <a:gd name="T37" fmla="*/ 0 h 29"/>
                <a:gd name="T38" fmla="*/ 21 w 27"/>
                <a:gd name="T39" fmla="*/ 6 h 29"/>
                <a:gd name="T40" fmla="*/ 21 w 27"/>
                <a:gd name="T41" fmla="*/ 13 h 29"/>
                <a:gd name="T42" fmla="*/ 22 w 27"/>
                <a:gd name="T43" fmla="*/ 13 h 29"/>
                <a:gd name="T44" fmla="*/ 24 w 27"/>
                <a:gd name="T45" fmla="*/ 14 h 29"/>
                <a:gd name="T46" fmla="*/ 25 w 27"/>
                <a:gd name="T47" fmla="*/ 13 h 29"/>
                <a:gd name="T48" fmla="*/ 27 w 27"/>
                <a:gd name="T49" fmla="*/ 14 h 29"/>
                <a:gd name="T50" fmla="*/ 24 w 27"/>
                <a:gd name="T51" fmla="*/ 17 h 29"/>
                <a:gd name="T52" fmla="*/ 21 w 27"/>
                <a:gd name="T53" fmla="*/ 19 h 29"/>
                <a:gd name="T54" fmla="*/ 21 w 27"/>
                <a:gd name="T55" fmla="*/ 20 h 29"/>
                <a:gd name="T56" fmla="*/ 21 w 27"/>
                <a:gd name="T57" fmla="*/ 21 h 29"/>
                <a:gd name="T58" fmla="*/ 19 w 27"/>
                <a:gd name="T59" fmla="*/ 24 h 29"/>
                <a:gd name="T60" fmla="*/ 18 w 27"/>
                <a:gd name="T61" fmla="*/ 24 h 29"/>
                <a:gd name="T62" fmla="*/ 18 w 27"/>
                <a:gd name="T63" fmla="*/ 25 h 29"/>
                <a:gd name="T64" fmla="*/ 17 w 27"/>
                <a:gd name="T65" fmla="*/ 25 h 29"/>
                <a:gd name="T66" fmla="*/ 15 w 27"/>
                <a:gd name="T67" fmla="*/ 27 h 29"/>
                <a:gd name="T68" fmla="*/ 15 w 27"/>
                <a:gd name="T69"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 h="29">
                  <a:moveTo>
                    <a:pt x="15" y="29"/>
                  </a:moveTo>
                  <a:lnTo>
                    <a:pt x="11" y="27"/>
                  </a:lnTo>
                  <a:lnTo>
                    <a:pt x="6" y="27"/>
                  </a:lnTo>
                  <a:lnTo>
                    <a:pt x="4" y="25"/>
                  </a:lnTo>
                  <a:lnTo>
                    <a:pt x="0" y="23"/>
                  </a:lnTo>
                  <a:lnTo>
                    <a:pt x="0" y="20"/>
                  </a:lnTo>
                  <a:lnTo>
                    <a:pt x="1" y="19"/>
                  </a:lnTo>
                  <a:lnTo>
                    <a:pt x="0" y="18"/>
                  </a:lnTo>
                  <a:lnTo>
                    <a:pt x="4" y="12"/>
                  </a:lnTo>
                  <a:lnTo>
                    <a:pt x="12" y="12"/>
                  </a:lnTo>
                  <a:lnTo>
                    <a:pt x="12" y="9"/>
                  </a:lnTo>
                  <a:lnTo>
                    <a:pt x="11" y="9"/>
                  </a:lnTo>
                  <a:lnTo>
                    <a:pt x="10" y="8"/>
                  </a:lnTo>
                  <a:lnTo>
                    <a:pt x="7" y="6"/>
                  </a:lnTo>
                  <a:lnTo>
                    <a:pt x="5" y="3"/>
                  </a:lnTo>
                  <a:lnTo>
                    <a:pt x="9" y="3"/>
                  </a:lnTo>
                  <a:lnTo>
                    <a:pt x="9" y="0"/>
                  </a:lnTo>
                  <a:lnTo>
                    <a:pt x="15" y="0"/>
                  </a:lnTo>
                  <a:lnTo>
                    <a:pt x="21" y="0"/>
                  </a:lnTo>
                  <a:lnTo>
                    <a:pt x="21" y="6"/>
                  </a:lnTo>
                  <a:lnTo>
                    <a:pt x="21" y="13"/>
                  </a:lnTo>
                  <a:lnTo>
                    <a:pt x="22" y="13"/>
                  </a:lnTo>
                  <a:lnTo>
                    <a:pt x="24" y="14"/>
                  </a:lnTo>
                  <a:lnTo>
                    <a:pt x="25" y="13"/>
                  </a:lnTo>
                  <a:lnTo>
                    <a:pt x="27" y="14"/>
                  </a:lnTo>
                  <a:lnTo>
                    <a:pt x="24" y="17"/>
                  </a:lnTo>
                  <a:lnTo>
                    <a:pt x="21" y="19"/>
                  </a:lnTo>
                  <a:lnTo>
                    <a:pt x="21" y="20"/>
                  </a:lnTo>
                  <a:lnTo>
                    <a:pt x="21" y="21"/>
                  </a:lnTo>
                  <a:lnTo>
                    <a:pt x="19" y="24"/>
                  </a:lnTo>
                  <a:lnTo>
                    <a:pt x="18" y="24"/>
                  </a:lnTo>
                  <a:lnTo>
                    <a:pt x="18" y="25"/>
                  </a:lnTo>
                  <a:lnTo>
                    <a:pt x="17" y="25"/>
                  </a:lnTo>
                  <a:lnTo>
                    <a:pt x="15" y="27"/>
                  </a:lnTo>
                  <a:lnTo>
                    <a:pt x="15" y="29"/>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rgbClr val="95A7DB"/>
                </a:solidFill>
              </a:endParaRPr>
            </a:p>
          </p:txBody>
        </p:sp>
        <p:sp>
          <p:nvSpPr>
            <p:cNvPr id="99" name="Freeform 70">
              <a:extLst>
                <a:ext uri="{FF2B5EF4-FFF2-40B4-BE49-F238E27FC236}">
                  <a16:creationId xmlns:a16="http://schemas.microsoft.com/office/drawing/2014/main" id="{001C853F-E724-BF47-BB1F-956F6DC3E4EB}"/>
                </a:ext>
              </a:extLst>
            </p:cNvPr>
            <p:cNvSpPr>
              <a:spLocks/>
            </p:cNvSpPr>
            <p:nvPr/>
          </p:nvSpPr>
          <p:spPr bwMode="auto">
            <a:xfrm>
              <a:off x="7191191" y="3722617"/>
              <a:ext cx="58212" cy="92618"/>
            </a:xfrm>
            <a:custGeom>
              <a:avLst/>
              <a:gdLst>
                <a:gd name="T0" fmla="*/ 11 w 32"/>
                <a:gd name="T1" fmla="*/ 0 h 47"/>
                <a:gd name="T2" fmla="*/ 15 w 32"/>
                <a:gd name="T3" fmla="*/ 2 h 47"/>
                <a:gd name="T4" fmla="*/ 19 w 32"/>
                <a:gd name="T5" fmla="*/ 6 h 47"/>
                <a:gd name="T6" fmla="*/ 19 w 32"/>
                <a:gd name="T7" fmla="*/ 10 h 47"/>
                <a:gd name="T8" fmla="*/ 23 w 32"/>
                <a:gd name="T9" fmla="*/ 10 h 47"/>
                <a:gd name="T10" fmla="*/ 26 w 32"/>
                <a:gd name="T11" fmla="*/ 13 h 47"/>
                <a:gd name="T12" fmla="*/ 29 w 32"/>
                <a:gd name="T13" fmla="*/ 16 h 47"/>
                <a:gd name="T14" fmla="*/ 27 w 32"/>
                <a:gd name="T15" fmla="*/ 22 h 47"/>
                <a:gd name="T16" fmla="*/ 23 w 32"/>
                <a:gd name="T17" fmla="*/ 24 h 47"/>
                <a:gd name="T18" fmla="*/ 24 w 32"/>
                <a:gd name="T19" fmla="*/ 25 h 47"/>
                <a:gd name="T20" fmla="*/ 23 w 32"/>
                <a:gd name="T21" fmla="*/ 29 h 47"/>
                <a:gd name="T22" fmla="*/ 25 w 32"/>
                <a:gd name="T23" fmla="*/ 34 h 47"/>
                <a:gd name="T24" fmla="*/ 27 w 32"/>
                <a:gd name="T25" fmla="*/ 34 h 47"/>
                <a:gd name="T26" fmla="*/ 29 w 32"/>
                <a:gd name="T27" fmla="*/ 37 h 47"/>
                <a:gd name="T28" fmla="*/ 32 w 32"/>
                <a:gd name="T29" fmla="*/ 43 h 47"/>
                <a:gd name="T30" fmla="*/ 31 w 32"/>
                <a:gd name="T31" fmla="*/ 43 h 47"/>
                <a:gd name="T32" fmla="*/ 27 w 32"/>
                <a:gd name="T33" fmla="*/ 42 h 47"/>
                <a:gd name="T34" fmla="*/ 25 w 32"/>
                <a:gd name="T35" fmla="*/ 45 h 47"/>
                <a:gd name="T36" fmla="*/ 21 w 32"/>
                <a:gd name="T37" fmla="*/ 46 h 47"/>
                <a:gd name="T38" fmla="*/ 20 w 32"/>
                <a:gd name="T39" fmla="*/ 46 h 47"/>
                <a:gd name="T40" fmla="*/ 19 w 32"/>
                <a:gd name="T41" fmla="*/ 47 h 47"/>
                <a:gd name="T42" fmla="*/ 15 w 32"/>
                <a:gd name="T43" fmla="*/ 47 h 47"/>
                <a:gd name="T44" fmla="*/ 12 w 32"/>
                <a:gd name="T45" fmla="*/ 43 h 47"/>
                <a:gd name="T46" fmla="*/ 11 w 32"/>
                <a:gd name="T47" fmla="*/ 41 h 47"/>
                <a:gd name="T48" fmla="*/ 9 w 32"/>
                <a:gd name="T49" fmla="*/ 37 h 47"/>
                <a:gd name="T50" fmla="*/ 11 w 32"/>
                <a:gd name="T51" fmla="*/ 31 h 47"/>
                <a:gd name="T52" fmla="*/ 12 w 32"/>
                <a:gd name="T53" fmla="*/ 29 h 47"/>
                <a:gd name="T54" fmla="*/ 11 w 32"/>
                <a:gd name="T55" fmla="*/ 26 h 47"/>
                <a:gd name="T56" fmla="*/ 8 w 32"/>
                <a:gd name="T57" fmla="*/ 25 h 47"/>
                <a:gd name="T58" fmla="*/ 9 w 32"/>
                <a:gd name="T59" fmla="*/ 22 h 47"/>
                <a:gd name="T60" fmla="*/ 8 w 32"/>
                <a:gd name="T61" fmla="*/ 20 h 47"/>
                <a:gd name="T62" fmla="*/ 4 w 32"/>
                <a:gd name="T63" fmla="*/ 20 h 47"/>
                <a:gd name="T64" fmla="*/ 0 w 32"/>
                <a:gd name="T65" fmla="*/ 16 h 47"/>
                <a:gd name="T66" fmla="*/ 2 w 32"/>
                <a:gd name="T67" fmla="*/ 14 h 47"/>
                <a:gd name="T68" fmla="*/ 1 w 32"/>
                <a:gd name="T69" fmla="*/ 11 h 47"/>
                <a:gd name="T70" fmla="*/ 6 w 32"/>
                <a:gd name="T71" fmla="*/ 10 h 47"/>
                <a:gd name="T72" fmla="*/ 7 w 32"/>
                <a:gd name="T73" fmla="*/ 8 h 47"/>
                <a:gd name="T74" fmla="*/ 4 w 32"/>
                <a:gd name="T75" fmla="*/ 6 h 47"/>
                <a:gd name="T76" fmla="*/ 6 w 32"/>
                <a:gd name="T77" fmla="*/ 3 h 47"/>
                <a:gd name="T78" fmla="*/ 11 w 32"/>
                <a:gd name="T7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47">
                  <a:moveTo>
                    <a:pt x="11" y="0"/>
                  </a:moveTo>
                  <a:lnTo>
                    <a:pt x="15" y="2"/>
                  </a:lnTo>
                  <a:lnTo>
                    <a:pt x="19" y="6"/>
                  </a:lnTo>
                  <a:lnTo>
                    <a:pt x="19" y="10"/>
                  </a:lnTo>
                  <a:lnTo>
                    <a:pt x="23" y="10"/>
                  </a:lnTo>
                  <a:lnTo>
                    <a:pt x="26" y="13"/>
                  </a:lnTo>
                  <a:lnTo>
                    <a:pt x="29" y="16"/>
                  </a:lnTo>
                  <a:lnTo>
                    <a:pt x="27" y="22"/>
                  </a:lnTo>
                  <a:lnTo>
                    <a:pt x="23" y="24"/>
                  </a:lnTo>
                  <a:lnTo>
                    <a:pt x="24" y="25"/>
                  </a:lnTo>
                  <a:lnTo>
                    <a:pt x="23" y="29"/>
                  </a:lnTo>
                  <a:lnTo>
                    <a:pt x="25" y="34"/>
                  </a:lnTo>
                  <a:lnTo>
                    <a:pt x="27" y="34"/>
                  </a:lnTo>
                  <a:lnTo>
                    <a:pt x="29" y="37"/>
                  </a:lnTo>
                  <a:lnTo>
                    <a:pt x="32" y="43"/>
                  </a:lnTo>
                  <a:lnTo>
                    <a:pt x="31" y="43"/>
                  </a:lnTo>
                  <a:lnTo>
                    <a:pt x="27" y="42"/>
                  </a:lnTo>
                  <a:lnTo>
                    <a:pt x="25" y="45"/>
                  </a:lnTo>
                  <a:lnTo>
                    <a:pt x="21" y="46"/>
                  </a:lnTo>
                  <a:lnTo>
                    <a:pt x="20" y="46"/>
                  </a:lnTo>
                  <a:lnTo>
                    <a:pt x="19" y="47"/>
                  </a:lnTo>
                  <a:lnTo>
                    <a:pt x="15" y="47"/>
                  </a:lnTo>
                  <a:lnTo>
                    <a:pt x="12" y="43"/>
                  </a:lnTo>
                  <a:lnTo>
                    <a:pt x="11" y="41"/>
                  </a:lnTo>
                  <a:lnTo>
                    <a:pt x="9" y="37"/>
                  </a:lnTo>
                  <a:lnTo>
                    <a:pt x="11" y="31"/>
                  </a:lnTo>
                  <a:lnTo>
                    <a:pt x="12" y="29"/>
                  </a:lnTo>
                  <a:lnTo>
                    <a:pt x="11" y="26"/>
                  </a:lnTo>
                  <a:lnTo>
                    <a:pt x="8" y="25"/>
                  </a:lnTo>
                  <a:lnTo>
                    <a:pt x="9" y="22"/>
                  </a:lnTo>
                  <a:lnTo>
                    <a:pt x="8" y="20"/>
                  </a:lnTo>
                  <a:lnTo>
                    <a:pt x="4" y="20"/>
                  </a:lnTo>
                  <a:lnTo>
                    <a:pt x="0" y="16"/>
                  </a:lnTo>
                  <a:lnTo>
                    <a:pt x="2" y="14"/>
                  </a:lnTo>
                  <a:lnTo>
                    <a:pt x="1" y="11"/>
                  </a:lnTo>
                  <a:lnTo>
                    <a:pt x="6" y="10"/>
                  </a:lnTo>
                  <a:lnTo>
                    <a:pt x="7" y="8"/>
                  </a:lnTo>
                  <a:lnTo>
                    <a:pt x="4" y="6"/>
                  </a:lnTo>
                  <a:lnTo>
                    <a:pt x="6" y="3"/>
                  </a:lnTo>
                  <a:lnTo>
                    <a:pt x="11" y="0"/>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00" name="Freeform 71">
              <a:extLst>
                <a:ext uri="{FF2B5EF4-FFF2-40B4-BE49-F238E27FC236}">
                  <a16:creationId xmlns:a16="http://schemas.microsoft.com/office/drawing/2014/main" id="{A9852734-B5F7-E348-84D8-9E4508B985FC}"/>
                </a:ext>
              </a:extLst>
            </p:cNvPr>
            <p:cNvSpPr>
              <a:spLocks/>
            </p:cNvSpPr>
            <p:nvPr/>
          </p:nvSpPr>
          <p:spPr bwMode="auto">
            <a:xfrm>
              <a:off x="6849197" y="3620145"/>
              <a:ext cx="76403" cy="39411"/>
            </a:xfrm>
            <a:custGeom>
              <a:avLst/>
              <a:gdLst>
                <a:gd name="T0" fmla="*/ 14 w 42"/>
                <a:gd name="T1" fmla="*/ 20 h 20"/>
                <a:gd name="T2" fmla="*/ 13 w 42"/>
                <a:gd name="T3" fmla="*/ 18 h 20"/>
                <a:gd name="T4" fmla="*/ 11 w 42"/>
                <a:gd name="T5" fmla="*/ 18 h 20"/>
                <a:gd name="T6" fmla="*/ 11 w 42"/>
                <a:gd name="T7" fmla="*/ 14 h 20"/>
                <a:gd name="T8" fmla="*/ 10 w 42"/>
                <a:gd name="T9" fmla="*/ 14 h 20"/>
                <a:gd name="T10" fmla="*/ 9 w 42"/>
                <a:gd name="T11" fmla="*/ 13 h 20"/>
                <a:gd name="T12" fmla="*/ 6 w 42"/>
                <a:gd name="T13" fmla="*/ 14 h 20"/>
                <a:gd name="T14" fmla="*/ 5 w 42"/>
                <a:gd name="T15" fmla="*/ 13 h 20"/>
                <a:gd name="T16" fmla="*/ 4 w 42"/>
                <a:gd name="T17" fmla="*/ 12 h 20"/>
                <a:gd name="T18" fmla="*/ 3 w 42"/>
                <a:gd name="T19" fmla="*/ 11 h 20"/>
                <a:gd name="T20" fmla="*/ 0 w 42"/>
                <a:gd name="T21" fmla="*/ 11 h 20"/>
                <a:gd name="T22" fmla="*/ 2 w 42"/>
                <a:gd name="T23" fmla="*/ 8 h 20"/>
                <a:gd name="T24" fmla="*/ 2 w 42"/>
                <a:gd name="T25" fmla="*/ 7 h 20"/>
                <a:gd name="T26" fmla="*/ 2 w 42"/>
                <a:gd name="T27" fmla="*/ 6 h 20"/>
                <a:gd name="T28" fmla="*/ 5 w 42"/>
                <a:gd name="T29" fmla="*/ 4 h 20"/>
                <a:gd name="T30" fmla="*/ 8 w 42"/>
                <a:gd name="T31" fmla="*/ 1 h 20"/>
                <a:gd name="T32" fmla="*/ 9 w 42"/>
                <a:gd name="T33" fmla="*/ 1 h 20"/>
                <a:gd name="T34" fmla="*/ 10 w 42"/>
                <a:gd name="T35" fmla="*/ 0 h 20"/>
                <a:gd name="T36" fmla="*/ 13 w 42"/>
                <a:gd name="T37" fmla="*/ 0 h 20"/>
                <a:gd name="T38" fmla="*/ 13 w 42"/>
                <a:gd name="T39" fmla="*/ 1 h 20"/>
                <a:gd name="T40" fmla="*/ 14 w 42"/>
                <a:gd name="T41" fmla="*/ 1 h 20"/>
                <a:gd name="T42" fmla="*/ 17 w 42"/>
                <a:gd name="T43" fmla="*/ 1 h 20"/>
                <a:gd name="T44" fmla="*/ 20 w 42"/>
                <a:gd name="T45" fmla="*/ 1 h 20"/>
                <a:gd name="T46" fmla="*/ 22 w 42"/>
                <a:gd name="T47" fmla="*/ 0 h 20"/>
                <a:gd name="T48" fmla="*/ 23 w 42"/>
                <a:gd name="T49" fmla="*/ 0 h 20"/>
                <a:gd name="T50" fmla="*/ 25 w 42"/>
                <a:gd name="T51" fmla="*/ 0 h 20"/>
                <a:gd name="T52" fmla="*/ 27 w 42"/>
                <a:gd name="T53" fmla="*/ 0 h 20"/>
                <a:gd name="T54" fmla="*/ 28 w 42"/>
                <a:gd name="T55" fmla="*/ 0 h 20"/>
                <a:gd name="T56" fmla="*/ 29 w 42"/>
                <a:gd name="T57" fmla="*/ 0 h 20"/>
                <a:gd name="T58" fmla="*/ 33 w 42"/>
                <a:gd name="T59" fmla="*/ 0 h 20"/>
                <a:gd name="T60" fmla="*/ 34 w 42"/>
                <a:gd name="T61" fmla="*/ 1 h 20"/>
                <a:gd name="T62" fmla="*/ 35 w 42"/>
                <a:gd name="T63" fmla="*/ 2 h 20"/>
                <a:gd name="T64" fmla="*/ 38 w 42"/>
                <a:gd name="T65" fmla="*/ 4 h 20"/>
                <a:gd name="T66" fmla="*/ 40 w 42"/>
                <a:gd name="T67" fmla="*/ 5 h 20"/>
                <a:gd name="T68" fmla="*/ 42 w 42"/>
                <a:gd name="T69" fmla="*/ 6 h 20"/>
                <a:gd name="T70" fmla="*/ 39 w 42"/>
                <a:gd name="T71" fmla="*/ 6 h 20"/>
                <a:gd name="T72" fmla="*/ 39 w 42"/>
                <a:gd name="T73" fmla="*/ 7 h 20"/>
                <a:gd name="T74" fmla="*/ 37 w 42"/>
                <a:gd name="T75" fmla="*/ 8 h 20"/>
                <a:gd name="T76" fmla="*/ 34 w 42"/>
                <a:gd name="T77" fmla="*/ 8 h 20"/>
                <a:gd name="T78" fmla="*/ 33 w 42"/>
                <a:gd name="T79" fmla="*/ 10 h 20"/>
                <a:gd name="T80" fmla="*/ 32 w 42"/>
                <a:gd name="T81" fmla="*/ 8 h 20"/>
                <a:gd name="T82" fmla="*/ 31 w 42"/>
                <a:gd name="T83" fmla="*/ 7 h 20"/>
                <a:gd name="T84" fmla="*/ 31 w 42"/>
                <a:gd name="T85" fmla="*/ 8 h 20"/>
                <a:gd name="T86" fmla="*/ 29 w 42"/>
                <a:gd name="T87" fmla="*/ 10 h 20"/>
                <a:gd name="T88" fmla="*/ 28 w 42"/>
                <a:gd name="T89" fmla="*/ 10 h 20"/>
                <a:gd name="T90" fmla="*/ 28 w 42"/>
                <a:gd name="T91" fmla="*/ 11 h 20"/>
                <a:gd name="T92" fmla="*/ 26 w 42"/>
                <a:gd name="T93" fmla="*/ 13 h 20"/>
                <a:gd name="T94" fmla="*/ 25 w 42"/>
                <a:gd name="T95" fmla="*/ 13 h 20"/>
                <a:gd name="T96" fmla="*/ 25 w 42"/>
                <a:gd name="T97" fmla="*/ 14 h 20"/>
                <a:gd name="T98" fmla="*/ 22 w 42"/>
                <a:gd name="T99" fmla="*/ 13 h 20"/>
                <a:gd name="T100" fmla="*/ 21 w 42"/>
                <a:gd name="T101" fmla="*/ 14 h 20"/>
                <a:gd name="T102" fmla="*/ 20 w 42"/>
                <a:gd name="T103" fmla="*/ 14 h 20"/>
                <a:gd name="T104" fmla="*/ 17 w 42"/>
                <a:gd name="T105" fmla="*/ 14 h 20"/>
                <a:gd name="T106" fmla="*/ 17 w 42"/>
                <a:gd name="T107" fmla="*/ 18 h 20"/>
                <a:gd name="T108" fmla="*/ 17 w 42"/>
                <a:gd name="T109" fmla="*/ 18 h 20"/>
                <a:gd name="T110" fmla="*/ 16 w 42"/>
                <a:gd name="T111" fmla="*/ 20 h 20"/>
                <a:gd name="T112" fmla="*/ 14 w 42"/>
                <a:gd name="T11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 h="20">
                  <a:moveTo>
                    <a:pt x="14" y="20"/>
                  </a:moveTo>
                  <a:lnTo>
                    <a:pt x="13" y="18"/>
                  </a:lnTo>
                  <a:lnTo>
                    <a:pt x="11" y="18"/>
                  </a:lnTo>
                  <a:lnTo>
                    <a:pt x="11" y="14"/>
                  </a:lnTo>
                  <a:lnTo>
                    <a:pt x="10" y="14"/>
                  </a:lnTo>
                  <a:lnTo>
                    <a:pt x="9" y="13"/>
                  </a:lnTo>
                  <a:lnTo>
                    <a:pt x="6" y="14"/>
                  </a:lnTo>
                  <a:lnTo>
                    <a:pt x="5" y="13"/>
                  </a:lnTo>
                  <a:lnTo>
                    <a:pt x="4" y="12"/>
                  </a:lnTo>
                  <a:lnTo>
                    <a:pt x="3" y="11"/>
                  </a:lnTo>
                  <a:lnTo>
                    <a:pt x="0" y="11"/>
                  </a:lnTo>
                  <a:lnTo>
                    <a:pt x="2" y="8"/>
                  </a:lnTo>
                  <a:lnTo>
                    <a:pt x="2" y="7"/>
                  </a:lnTo>
                  <a:lnTo>
                    <a:pt x="2" y="6"/>
                  </a:lnTo>
                  <a:lnTo>
                    <a:pt x="5" y="4"/>
                  </a:lnTo>
                  <a:lnTo>
                    <a:pt x="8" y="1"/>
                  </a:lnTo>
                  <a:lnTo>
                    <a:pt x="9" y="1"/>
                  </a:lnTo>
                  <a:lnTo>
                    <a:pt x="10" y="0"/>
                  </a:lnTo>
                  <a:lnTo>
                    <a:pt x="13" y="0"/>
                  </a:lnTo>
                  <a:lnTo>
                    <a:pt x="13" y="1"/>
                  </a:lnTo>
                  <a:lnTo>
                    <a:pt x="14" y="1"/>
                  </a:lnTo>
                  <a:lnTo>
                    <a:pt x="17" y="1"/>
                  </a:lnTo>
                  <a:lnTo>
                    <a:pt x="20" y="1"/>
                  </a:lnTo>
                  <a:lnTo>
                    <a:pt x="22" y="0"/>
                  </a:lnTo>
                  <a:lnTo>
                    <a:pt x="23" y="0"/>
                  </a:lnTo>
                  <a:lnTo>
                    <a:pt x="25" y="0"/>
                  </a:lnTo>
                  <a:lnTo>
                    <a:pt x="27" y="0"/>
                  </a:lnTo>
                  <a:lnTo>
                    <a:pt x="28" y="0"/>
                  </a:lnTo>
                  <a:lnTo>
                    <a:pt x="29" y="0"/>
                  </a:lnTo>
                  <a:lnTo>
                    <a:pt x="33" y="0"/>
                  </a:lnTo>
                  <a:lnTo>
                    <a:pt x="34" y="1"/>
                  </a:lnTo>
                  <a:lnTo>
                    <a:pt x="35" y="2"/>
                  </a:lnTo>
                  <a:lnTo>
                    <a:pt x="38" y="4"/>
                  </a:lnTo>
                  <a:lnTo>
                    <a:pt x="40" y="5"/>
                  </a:lnTo>
                  <a:lnTo>
                    <a:pt x="42" y="6"/>
                  </a:lnTo>
                  <a:lnTo>
                    <a:pt x="39" y="6"/>
                  </a:lnTo>
                  <a:lnTo>
                    <a:pt x="39" y="7"/>
                  </a:lnTo>
                  <a:lnTo>
                    <a:pt x="37" y="8"/>
                  </a:lnTo>
                  <a:lnTo>
                    <a:pt x="34" y="8"/>
                  </a:lnTo>
                  <a:lnTo>
                    <a:pt x="33" y="10"/>
                  </a:lnTo>
                  <a:lnTo>
                    <a:pt x="32" y="8"/>
                  </a:lnTo>
                  <a:lnTo>
                    <a:pt x="31" y="7"/>
                  </a:lnTo>
                  <a:lnTo>
                    <a:pt x="31" y="8"/>
                  </a:lnTo>
                  <a:lnTo>
                    <a:pt x="29" y="10"/>
                  </a:lnTo>
                  <a:lnTo>
                    <a:pt x="28" y="10"/>
                  </a:lnTo>
                  <a:lnTo>
                    <a:pt x="28" y="11"/>
                  </a:lnTo>
                  <a:lnTo>
                    <a:pt x="26" y="13"/>
                  </a:lnTo>
                  <a:lnTo>
                    <a:pt x="25" y="13"/>
                  </a:lnTo>
                  <a:lnTo>
                    <a:pt x="25" y="14"/>
                  </a:lnTo>
                  <a:lnTo>
                    <a:pt x="22" y="13"/>
                  </a:lnTo>
                  <a:lnTo>
                    <a:pt x="21" y="14"/>
                  </a:lnTo>
                  <a:lnTo>
                    <a:pt x="20" y="14"/>
                  </a:lnTo>
                  <a:lnTo>
                    <a:pt x="17" y="14"/>
                  </a:lnTo>
                  <a:lnTo>
                    <a:pt x="17" y="18"/>
                  </a:lnTo>
                  <a:lnTo>
                    <a:pt x="17" y="18"/>
                  </a:lnTo>
                  <a:lnTo>
                    <a:pt x="16" y="20"/>
                  </a:lnTo>
                  <a:lnTo>
                    <a:pt x="14" y="20"/>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rgbClr val="95A7DB"/>
                </a:solidFill>
              </a:endParaRPr>
            </a:p>
          </p:txBody>
        </p:sp>
        <p:sp>
          <p:nvSpPr>
            <p:cNvPr id="101" name="Freeform 73">
              <a:extLst>
                <a:ext uri="{FF2B5EF4-FFF2-40B4-BE49-F238E27FC236}">
                  <a16:creationId xmlns:a16="http://schemas.microsoft.com/office/drawing/2014/main" id="{336C8A92-2698-D54D-B44B-1B023801A315}"/>
                </a:ext>
              </a:extLst>
            </p:cNvPr>
            <p:cNvSpPr>
              <a:spLocks/>
            </p:cNvSpPr>
            <p:nvPr/>
          </p:nvSpPr>
          <p:spPr bwMode="auto">
            <a:xfrm>
              <a:off x="7032927" y="3564969"/>
              <a:ext cx="32744" cy="25619"/>
            </a:xfrm>
            <a:custGeom>
              <a:avLst/>
              <a:gdLst>
                <a:gd name="T0" fmla="*/ 8 w 18"/>
                <a:gd name="T1" fmla="*/ 0 h 13"/>
                <a:gd name="T2" fmla="*/ 12 w 18"/>
                <a:gd name="T3" fmla="*/ 0 h 13"/>
                <a:gd name="T4" fmla="*/ 18 w 18"/>
                <a:gd name="T5" fmla="*/ 1 h 13"/>
                <a:gd name="T6" fmla="*/ 18 w 18"/>
                <a:gd name="T7" fmla="*/ 5 h 13"/>
                <a:gd name="T8" fmla="*/ 18 w 18"/>
                <a:gd name="T9" fmla="*/ 9 h 13"/>
                <a:gd name="T10" fmla="*/ 17 w 18"/>
                <a:gd name="T11" fmla="*/ 10 h 13"/>
                <a:gd name="T12" fmla="*/ 18 w 18"/>
                <a:gd name="T13" fmla="*/ 11 h 13"/>
                <a:gd name="T14" fmla="*/ 18 w 18"/>
                <a:gd name="T15" fmla="*/ 13 h 13"/>
                <a:gd name="T16" fmla="*/ 13 w 18"/>
                <a:gd name="T17" fmla="*/ 12 h 13"/>
                <a:gd name="T18" fmla="*/ 11 w 18"/>
                <a:gd name="T19" fmla="*/ 12 h 13"/>
                <a:gd name="T20" fmla="*/ 6 w 18"/>
                <a:gd name="T21" fmla="*/ 12 h 13"/>
                <a:gd name="T22" fmla="*/ 3 w 18"/>
                <a:gd name="T23" fmla="*/ 13 h 13"/>
                <a:gd name="T24" fmla="*/ 0 w 18"/>
                <a:gd name="T25" fmla="*/ 11 h 13"/>
                <a:gd name="T26" fmla="*/ 0 w 18"/>
                <a:gd name="T27" fmla="*/ 9 h 13"/>
                <a:gd name="T28" fmla="*/ 6 w 18"/>
                <a:gd name="T29" fmla="*/ 10 h 13"/>
                <a:gd name="T30" fmla="*/ 11 w 18"/>
                <a:gd name="T31" fmla="*/ 11 h 13"/>
                <a:gd name="T32" fmla="*/ 13 w 18"/>
                <a:gd name="T33" fmla="*/ 9 h 13"/>
                <a:gd name="T34" fmla="*/ 11 w 18"/>
                <a:gd name="T35" fmla="*/ 6 h 13"/>
                <a:gd name="T36" fmla="*/ 11 w 18"/>
                <a:gd name="T37" fmla="*/ 3 h 13"/>
                <a:gd name="T38" fmla="*/ 6 w 18"/>
                <a:gd name="T39" fmla="*/ 3 h 13"/>
                <a:gd name="T40" fmla="*/ 8 w 18"/>
                <a:gd name="T4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13">
                  <a:moveTo>
                    <a:pt x="8" y="0"/>
                  </a:moveTo>
                  <a:lnTo>
                    <a:pt x="12" y="0"/>
                  </a:lnTo>
                  <a:lnTo>
                    <a:pt x="18" y="1"/>
                  </a:lnTo>
                  <a:lnTo>
                    <a:pt x="18" y="5"/>
                  </a:lnTo>
                  <a:lnTo>
                    <a:pt x="18" y="9"/>
                  </a:lnTo>
                  <a:lnTo>
                    <a:pt x="17" y="10"/>
                  </a:lnTo>
                  <a:lnTo>
                    <a:pt x="18" y="11"/>
                  </a:lnTo>
                  <a:lnTo>
                    <a:pt x="18" y="13"/>
                  </a:lnTo>
                  <a:lnTo>
                    <a:pt x="13" y="12"/>
                  </a:lnTo>
                  <a:lnTo>
                    <a:pt x="11" y="12"/>
                  </a:lnTo>
                  <a:lnTo>
                    <a:pt x="6" y="12"/>
                  </a:lnTo>
                  <a:lnTo>
                    <a:pt x="3" y="13"/>
                  </a:lnTo>
                  <a:lnTo>
                    <a:pt x="0" y="11"/>
                  </a:lnTo>
                  <a:lnTo>
                    <a:pt x="0" y="9"/>
                  </a:lnTo>
                  <a:lnTo>
                    <a:pt x="6" y="10"/>
                  </a:lnTo>
                  <a:lnTo>
                    <a:pt x="11" y="11"/>
                  </a:lnTo>
                  <a:lnTo>
                    <a:pt x="13" y="9"/>
                  </a:lnTo>
                  <a:lnTo>
                    <a:pt x="11" y="6"/>
                  </a:lnTo>
                  <a:lnTo>
                    <a:pt x="11" y="3"/>
                  </a:lnTo>
                  <a:lnTo>
                    <a:pt x="6" y="3"/>
                  </a:lnTo>
                  <a:lnTo>
                    <a:pt x="8" y="0"/>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rgbClr val="95A7DB"/>
                </a:solidFill>
              </a:endParaRPr>
            </a:p>
          </p:txBody>
        </p:sp>
        <p:sp>
          <p:nvSpPr>
            <p:cNvPr id="102" name="Freeform 83">
              <a:extLst>
                <a:ext uri="{FF2B5EF4-FFF2-40B4-BE49-F238E27FC236}">
                  <a16:creationId xmlns:a16="http://schemas.microsoft.com/office/drawing/2014/main" id="{4CCDE98A-9180-7443-8580-82F32640F411}"/>
                </a:ext>
              </a:extLst>
            </p:cNvPr>
            <p:cNvSpPr>
              <a:spLocks/>
            </p:cNvSpPr>
            <p:nvPr/>
          </p:nvSpPr>
          <p:spPr bwMode="auto">
            <a:xfrm>
              <a:off x="6983812" y="3584675"/>
              <a:ext cx="27287" cy="11823"/>
            </a:xfrm>
            <a:custGeom>
              <a:avLst/>
              <a:gdLst>
                <a:gd name="T0" fmla="*/ 5 w 15"/>
                <a:gd name="T1" fmla="*/ 0 h 6"/>
                <a:gd name="T2" fmla="*/ 10 w 15"/>
                <a:gd name="T3" fmla="*/ 1 h 6"/>
                <a:gd name="T4" fmla="*/ 13 w 15"/>
                <a:gd name="T5" fmla="*/ 2 h 6"/>
                <a:gd name="T6" fmla="*/ 15 w 15"/>
                <a:gd name="T7" fmla="*/ 5 h 6"/>
                <a:gd name="T8" fmla="*/ 10 w 15"/>
                <a:gd name="T9" fmla="*/ 5 h 6"/>
                <a:gd name="T10" fmla="*/ 7 w 15"/>
                <a:gd name="T11" fmla="*/ 6 h 6"/>
                <a:gd name="T12" fmla="*/ 4 w 15"/>
                <a:gd name="T13" fmla="*/ 5 h 6"/>
                <a:gd name="T14" fmla="*/ 0 w 15"/>
                <a:gd name="T15" fmla="*/ 2 h 6"/>
                <a:gd name="T16" fmla="*/ 1 w 15"/>
                <a:gd name="T17" fmla="*/ 0 h 6"/>
                <a:gd name="T18" fmla="*/ 4 w 15"/>
                <a:gd name="T19" fmla="*/ 0 h 6"/>
                <a:gd name="T20" fmla="*/ 5 w 15"/>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6">
                  <a:moveTo>
                    <a:pt x="5" y="0"/>
                  </a:moveTo>
                  <a:lnTo>
                    <a:pt x="10" y="1"/>
                  </a:lnTo>
                  <a:lnTo>
                    <a:pt x="13" y="2"/>
                  </a:lnTo>
                  <a:lnTo>
                    <a:pt x="15" y="5"/>
                  </a:lnTo>
                  <a:lnTo>
                    <a:pt x="10" y="5"/>
                  </a:lnTo>
                  <a:lnTo>
                    <a:pt x="7" y="6"/>
                  </a:lnTo>
                  <a:lnTo>
                    <a:pt x="4" y="5"/>
                  </a:lnTo>
                  <a:lnTo>
                    <a:pt x="0" y="2"/>
                  </a:lnTo>
                  <a:lnTo>
                    <a:pt x="1" y="0"/>
                  </a:lnTo>
                  <a:lnTo>
                    <a:pt x="4" y="0"/>
                  </a:lnTo>
                  <a:lnTo>
                    <a:pt x="5" y="0"/>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rgbClr val="95A7DB"/>
                </a:solidFill>
              </a:endParaRPr>
            </a:p>
          </p:txBody>
        </p:sp>
        <p:sp>
          <p:nvSpPr>
            <p:cNvPr id="103" name="Freeform 120">
              <a:extLst>
                <a:ext uri="{FF2B5EF4-FFF2-40B4-BE49-F238E27FC236}">
                  <a16:creationId xmlns:a16="http://schemas.microsoft.com/office/drawing/2014/main" id="{34D1D982-3A19-ED44-AF4F-CF55B70250CE}"/>
                </a:ext>
              </a:extLst>
            </p:cNvPr>
            <p:cNvSpPr>
              <a:spLocks/>
            </p:cNvSpPr>
            <p:nvPr/>
          </p:nvSpPr>
          <p:spPr bwMode="auto">
            <a:xfrm>
              <a:off x="6869207" y="3631970"/>
              <a:ext cx="56393" cy="59118"/>
            </a:xfrm>
            <a:custGeom>
              <a:avLst/>
              <a:gdLst>
                <a:gd name="T0" fmla="*/ 14 w 31"/>
                <a:gd name="T1" fmla="*/ 28 h 30"/>
                <a:gd name="T2" fmla="*/ 11 w 31"/>
                <a:gd name="T3" fmla="*/ 25 h 30"/>
                <a:gd name="T4" fmla="*/ 9 w 31"/>
                <a:gd name="T5" fmla="*/ 23 h 30"/>
                <a:gd name="T6" fmla="*/ 6 w 31"/>
                <a:gd name="T7" fmla="*/ 20 h 30"/>
                <a:gd name="T8" fmla="*/ 4 w 31"/>
                <a:gd name="T9" fmla="*/ 18 h 30"/>
                <a:gd name="T10" fmla="*/ 0 w 31"/>
                <a:gd name="T11" fmla="*/ 14 h 30"/>
                <a:gd name="T12" fmla="*/ 2 w 31"/>
                <a:gd name="T13" fmla="*/ 13 h 30"/>
                <a:gd name="T14" fmla="*/ 3 w 31"/>
                <a:gd name="T15" fmla="*/ 14 h 30"/>
                <a:gd name="T16" fmla="*/ 3 w 31"/>
                <a:gd name="T17" fmla="*/ 14 h 30"/>
                <a:gd name="T18" fmla="*/ 5 w 31"/>
                <a:gd name="T19" fmla="*/ 14 h 30"/>
                <a:gd name="T20" fmla="*/ 6 w 31"/>
                <a:gd name="T21" fmla="*/ 12 h 30"/>
                <a:gd name="T22" fmla="*/ 6 w 31"/>
                <a:gd name="T23" fmla="*/ 12 h 30"/>
                <a:gd name="T24" fmla="*/ 6 w 31"/>
                <a:gd name="T25" fmla="*/ 8 h 30"/>
                <a:gd name="T26" fmla="*/ 9 w 31"/>
                <a:gd name="T27" fmla="*/ 8 h 30"/>
                <a:gd name="T28" fmla="*/ 10 w 31"/>
                <a:gd name="T29" fmla="*/ 8 h 30"/>
                <a:gd name="T30" fmla="*/ 11 w 31"/>
                <a:gd name="T31" fmla="*/ 7 h 30"/>
                <a:gd name="T32" fmla="*/ 14 w 31"/>
                <a:gd name="T33" fmla="*/ 8 h 30"/>
                <a:gd name="T34" fmla="*/ 14 w 31"/>
                <a:gd name="T35" fmla="*/ 7 h 30"/>
                <a:gd name="T36" fmla="*/ 15 w 31"/>
                <a:gd name="T37" fmla="*/ 7 h 30"/>
                <a:gd name="T38" fmla="*/ 17 w 31"/>
                <a:gd name="T39" fmla="*/ 5 h 30"/>
                <a:gd name="T40" fmla="*/ 17 w 31"/>
                <a:gd name="T41" fmla="*/ 4 h 30"/>
                <a:gd name="T42" fmla="*/ 18 w 31"/>
                <a:gd name="T43" fmla="*/ 4 h 30"/>
                <a:gd name="T44" fmla="*/ 20 w 31"/>
                <a:gd name="T45" fmla="*/ 2 h 30"/>
                <a:gd name="T46" fmla="*/ 20 w 31"/>
                <a:gd name="T47" fmla="*/ 1 h 30"/>
                <a:gd name="T48" fmla="*/ 21 w 31"/>
                <a:gd name="T49" fmla="*/ 2 h 30"/>
                <a:gd name="T50" fmla="*/ 22 w 31"/>
                <a:gd name="T51" fmla="*/ 4 h 30"/>
                <a:gd name="T52" fmla="*/ 23 w 31"/>
                <a:gd name="T53" fmla="*/ 2 h 30"/>
                <a:gd name="T54" fmla="*/ 26 w 31"/>
                <a:gd name="T55" fmla="*/ 2 h 30"/>
                <a:gd name="T56" fmla="*/ 28 w 31"/>
                <a:gd name="T57" fmla="*/ 1 h 30"/>
                <a:gd name="T58" fmla="*/ 28 w 31"/>
                <a:gd name="T59" fmla="*/ 0 h 30"/>
                <a:gd name="T60" fmla="*/ 31 w 31"/>
                <a:gd name="T61" fmla="*/ 0 h 30"/>
                <a:gd name="T62" fmla="*/ 31 w 31"/>
                <a:gd name="T63" fmla="*/ 1 h 30"/>
                <a:gd name="T64" fmla="*/ 31 w 31"/>
                <a:gd name="T65" fmla="*/ 2 h 30"/>
                <a:gd name="T66" fmla="*/ 31 w 31"/>
                <a:gd name="T67" fmla="*/ 5 h 30"/>
                <a:gd name="T68" fmla="*/ 29 w 31"/>
                <a:gd name="T69" fmla="*/ 7 h 30"/>
                <a:gd name="T70" fmla="*/ 28 w 31"/>
                <a:gd name="T71" fmla="*/ 11 h 30"/>
                <a:gd name="T72" fmla="*/ 28 w 31"/>
                <a:gd name="T73" fmla="*/ 13 h 30"/>
                <a:gd name="T74" fmla="*/ 28 w 31"/>
                <a:gd name="T75" fmla="*/ 16 h 30"/>
                <a:gd name="T76" fmla="*/ 29 w 31"/>
                <a:gd name="T77" fmla="*/ 18 h 30"/>
                <a:gd name="T78" fmla="*/ 28 w 31"/>
                <a:gd name="T79" fmla="*/ 19 h 30"/>
                <a:gd name="T80" fmla="*/ 27 w 31"/>
                <a:gd name="T81" fmla="*/ 22 h 30"/>
                <a:gd name="T82" fmla="*/ 28 w 31"/>
                <a:gd name="T83" fmla="*/ 24 h 30"/>
                <a:gd name="T84" fmla="*/ 26 w 31"/>
                <a:gd name="T85" fmla="*/ 25 h 30"/>
                <a:gd name="T86" fmla="*/ 27 w 31"/>
                <a:gd name="T87" fmla="*/ 27 h 30"/>
                <a:gd name="T88" fmla="*/ 28 w 31"/>
                <a:gd name="T89" fmla="*/ 28 h 30"/>
                <a:gd name="T90" fmla="*/ 26 w 31"/>
                <a:gd name="T91" fmla="*/ 30 h 30"/>
                <a:gd name="T92" fmla="*/ 24 w 31"/>
                <a:gd name="T93" fmla="*/ 29 h 30"/>
                <a:gd name="T94" fmla="*/ 23 w 31"/>
                <a:gd name="T95" fmla="*/ 28 h 30"/>
                <a:gd name="T96" fmla="*/ 21 w 31"/>
                <a:gd name="T97" fmla="*/ 28 h 30"/>
                <a:gd name="T98" fmla="*/ 20 w 31"/>
                <a:gd name="T99" fmla="*/ 28 h 30"/>
                <a:gd name="T100" fmla="*/ 15 w 31"/>
                <a:gd name="T101" fmla="*/ 27 h 30"/>
                <a:gd name="T102" fmla="*/ 14 w 31"/>
                <a:gd name="T103" fmla="*/ 2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 h="30">
                  <a:moveTo>
                    <a:pt x="14" y="28"/>
                  </a:moveTo>
                  <a:lnTo>
                    <a:pt x="11" y="25"/>
                  </a:lnTo>
                  <a:lnTo>
                    <a:pt x="9" y="23"/>
                  </a:lnTo>
                  <a:lnTo>
                    <a:pt x="6" y="20"/>
                  </a:lnTo>
                  <a:lnTo>
                    <a:pt x="4" y="18"/>
                  </a:lnTo>
                  <a:lnTo>
                    <a:pt x="0" y="14"/>
                  </a:lnTo>
                  <a:lnTo>
                    <a:pt x="2" y="13"/>
                  </a:lnTo>
                  <a:lnTo>
                    <a:pt x="3" y="14"/>
                  </a:lnTo>
                  <a:lnTo>
                    <a:pt x="3" y="14"/>
                  </a:lnTo>
                  <a:lnTo>
                    <a:pt x="5" y="14"/>
                  </a:lnTo>
                  <a:lnTo>
                    <a:pt x="6" y="12"/>
                  </a:lnTo>
                  <a:lnTo>
                    <a:pt x="6" y="12"/>
                  </a:lnTo>
                  <a:lnTo>
                    <a:pt x="6" y="8"/>
                  </a:lnTo>
                  <a:lnTo>
                    <a:pt x="9" y="8"/>
                  </a:lnTo>
                  <a:lnTo>
                    <a:pt x="10" y="8"/>
                  </a:lnTo>
                  <a:lnTo>
                    <a:pt x="11" y="7"/>
                  </a:lnTo>
                  <a:lnTo>
                    <a:pt x="14" y="8"/>
                  </a:lnTo>
                  <a:lnTo>
                    <a:pt x="14" y="7"/>
                  </a:lnTo>
                  <a:lnTo>
                    <a:pt x="15" y="7"/>
                  </a:lnTo>
                  <a:lnTo>
                    <a:pt x="17" y="5"/>
                  </a:lnTo>
                  <a:lnTo>
                    <a:pt x="17" y="4"/>
                  </a:lnTo>
                  <a:lnTo>
                    <a:pt x="18" y="4"/>
                  </a:lnTo>
                  <a:lnTo>
                    <a:pt x="20" y="2"/>
                  </a:lnTo>
                  <a:lnTo>
                    <a:pt x="20" y="1"/>
                  </a:lnTo>
                  <a:lnTo>
                    <a:pt x="21" y="2"/>
                  </a:lnTo>
                  <a:lnTo>
                    <a:pt x="22" y="4"/>
                  </a:lnTo>
                  <a:lnTo>
                    <a:pt x="23" y="2"/>
                  </a:lnTo>
                  <a:lnTo>
                    <a:pt x="26" y="2"/>
                  </a:lnTo>
                  <a:lnTo>
                    <a:pt x="28" y="1"/>
                  </a:lnTo>
                  <a:lnTo>
                    <a:pt x="28" y="0"/>
                  </a:lnTo>
                  <a:lnTo>
                    <a:pt x="31" y="0"/>
                  </a:lnTo>
                  <a:lnTo>
                    <a:pt x="31" y="1"/>
                  </a:lnTo>
                  <a:lnTo>
                    <a:pt x="31" y="2"/>
                  </a:lnTo>
                  <a:lnTo>
                    <a:pt x="31" y="5"/>
                  </a:lnTo>
                  <a:lnTo>
                    <a:pt x="29" y="7"/>
                  </a:lnTo>
                  <a:lnTo>
                    <a:pt x="28" y="11"/>
                  </a:lnTo>
                  <a:lnTo>
                    <a:pt x="28" y="13"/>
                  </a:lnTo>
                  <a:lnTo>
                    <a:pt x="28" y="16"/>
                  </a:lnTo>
                  <a:lnTo>
                    <a:pt x="29" y="18"/>
                  </a:lnTo>
                  <a:lnTo>
                    <a:pt x="28" y="19"/>
                  </a:lnTo>
                  <a:lnTo>
                    <a:pt x="27" y="22"/>
                  </a:lnTo>
                  <a:lnTo>
                    <a:pt x="28" y="24"/>
                  </a:lnTo>
                  <a:lnTo>
                    <a:pt x="26" y="25"/>
                  </a:lnTo>
                  <a:lnTo>
                    <a:pt x="27" y="27"/>
                  </a:lnTo>
                  <a:lnTo>
                    <a:pt x="28" y="28"/>
                  </a:lnTo>
                  <a:lnTo>
                    <a:pt x="26" y="30"/>
                  </a:lnTo>
                  <a:lnTo>
                    <a:pt x="24" y="29"/>
                  </a:lnTo>
                  <a:lnTo>
                    <a:pt x="23" y="28"/>
                  </a:lnTo>
                  <a:lnTo>
                    <a:pt x="21" y="28"/>
                  </a:lnTo>
                  <a:lnTo>
                    <a:pt x="20" y="28"/>
                  </a:lnTo>
                  <a:lnTo>
                    <a:pt x="15" y="27"/>
                  </a:lnTo>
                  <a:lnTo>
                    <a:pt x="14" y="28"/>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rgbClr val="95A7DB"/>
                </a:solidFill>
              </a:endParaRPr>
            </a:p>
          </p:txBody>
        </p:sp>
        <p:sp>
          <p:nvSpPr>
            <p:cNvPr id="104" name="Freeform 126">
              <a:extLst>
                <a:ext uri="{FF2B5EF4-FFF2-40B4-BE49-F238E27FC236}">
                  <a16:creationId xmlns:a16="http://schemas.microsoft.com/office/drawing/2014/main" id="{FC81DCF7-B0CF-9B42-95DA-6BB8BEC527C7}"/>
                </a:ext>
              </a:extLst>
            </p:cNvPr>
            <p:cNvSpPr>
              <a:spLocks/>
            </p:cNvSpPr>
            <p:nvPr/>
          </p:nvSpPr>
          <p:spPr bwMode="auto">
            <a:xfrm>
              <a:off x="6927419" y="3704882"/>
              <a:ext cx="69127" cy="31530"/>
            </a:xfrm>
            <a:custGeom>
              <a:avLst/>
              <a:gdLst>
                <a:gd name="T0" fmla="*/ 35 w 38"/>
                <a:gd name="T1" fmla="*/ 16 h 16"/>
                <a:gd name="T2" fmla="*/ 32 w 38"/>
                <a:gd name="T3" fmla="*/ 15 h 16"/>
                <a:gd name="T4" fmla="*/ 31 w 38"/>
                <a:gd name="T5" fmla="*/ 11 h 16"/>
                <a:gd name="T6" fmla="*/ 32 w 38"/>
                <a:gd name="T7" fmla="*/ 9 h 16"/>
                <a:gd name="T8" fmla="*/ 31 w 38"/>
                <a:gd name="T9" fmla="*/ 9 h 16"/>
                <a:gd name="T10" fmla="*/ 30 w 38"/>
                <a:gd name="T11" fmla="*/ 6 h 16"/>
                <a:gd name="T12" fmla="*/ 26 w 38"/>
                <a:gd name="T13" fmla="*/ 4 h 16"/>
                <a:gd name="T14" fmla="*/ 23 w 38"/>
                <a:gd name="T15" fmla="*/ 5 h 16"/>
                <a:gd name="T16" fmla="*/ 21 w 38"/>
                <a:gd name="T17" fmla="*/ 8 h 16"/>
                <a:gd name="T18" fmla="*/ 19 w 38"/>
                <a:gd name="T19" fmla="*/ 9 h 16"/>
                <a:gd name="T20" fmla="*/ 18 w 38"/>
                <a:gd name="T21" fmla="*/ 9 h 16"/>
                <a:gd name="T22" fmla="*/ 17 w 38"/>
                <a:gd name="T23" fmla="*/ 10 h 16"/>
                <a:gd name="T24" fmla="*/ 20 w 38"/>
                <a:gd name="T25" fmla="*/ 14 h 16"/>
                <a:gd name="T26" fmla="*/ 18 w 38"/>
                <a:gd name="T27" fmla="*/ 15 h 16"/>
                <a:gd name="T28" fmla="*/ 18 w 38"/>
                <a:gd name="T29" fmla="*/ 16 h 16"/>
                <a:gd name="T30" fmla="*/ 14 w 38"/>
                <a:gd name="T31" fmla="*/ 16 h 16"/>
                <a:gd name="T32" fmla="*/ 13 w 38"/>
                <a:gd name="T33" fmla="*/ 12 h 16"/>
                <a:gd name="T34" fmla="*/ 12 w 38"/>
                <a:gd name="T35" fmla="*/ 14 h 16"/>
                <a:gd name="T36" fmla="*/ 9 w 38"/>
                <a:gd name="T37" fmla="*/ 12 h 16"/>
                <a:gd name="T38" fmla="*/ 8 w 38"/>
                <a:gd name="T39" fmla="*/ 10 h 16"/>
                <a:gd name="T40" fmla="*/ 6 w 38"/>
                <a:gd name="T41" fmla="*/ 10 h 16"/>
                <a:gd name="T42" fmla="*/ 5 w 38"/>
                <a:gd name="T43" fmla="*/ 9 h 16"/>
                <a:gd name="T44" fmla="*/ 1 w 38"/>
                <a:gd name="T45" fmla="*/ 9 h 16"/>
                <a:gd name="T46" fmla="*/ 1 w 38"/>
                <a:gd name="T47" fmla="*/ 10 h 16"/>
                <a:gd name="T48" fmla="*/ 0 w 38"/>
                <a:gd name="T49" fmla="*/ 10 h 16"/>
                <a:gd name="T50" fmla="*/ 1 w 38"/>
                <a:gd name="T51" fmla="*/ 8 h 16"/>
                <a:gd name="T52" fmla="*/ 1 w 38"/>
                <a:gd name="T53" fmla="*/ 6 h 16"/>
                <a:gd name="T54" fmla="*/ 1 w 38"/>
                <a:gd name="T55" fmla="*/ 5 h 16"/>
                <a:gd name="T56" fmla="*/ 2 w 38"/>
                <a:gd name="T57" fmla="*/ 5 h 16"/>
                <a:gd name="T58" fmla="*/ 1 w 38"/>
                <a:gd name="T59" fmla="*/ 4 h 16"/>
                <a:gd name="T60" fmla="*/ 1 w 38"/>
                <a:gd name="T61" fmla="*/ 2 h 16"/>
                <a:gd name="T62" fmla="*/ 3 w 38"/>
                <a:gd name="T63" fmla="*/ 0 h 16"/>
                <a:gd name="T64" fmla="*/ 6 w 38"/>
                <a:gd name="T65" fmla="*/ 3 h 16"/>
                <a:gd name="T66" fmla="*/ 6 w 38"/>
                <a:gd name="T67" fmla="*/ 4 h 16"/>
                <a:gd name="T68" fmla="*/ 8 w 38"/>
                <a:gd name="T69" fmla="*/ 5 h 16"/>
                <a:gd name="T70" fmla="*/ 8 w 38"/>
                <a:gd name="T71" fmla="*/ 4 h 16"/>
                <a:gd name="T72" fmla="*/ 11 w 38"/>
                <a:gd name="T73" fmla="*/ 5 h 16"/>
                <a:gd name="T74" fmla="*/ 14 w 38"/>
                <a:gd name="T75" fmla="*/ 5 h 16"/>
                <a:gd name="T76" fmla="*/ 17 w 38"/>
                <a:gd name="T77" fmla="*/ 4 h 16"/>
                <a:gd name="T78" fmla="*/ 20 w 38"/>
                <a:gd name="T79" fmla="*/ 2 h 16"/>
                <a:gd name="T80" fmla="*/ 23 w 38"/>
                <a:gd name="T81" fmla="*/ 0 h 16"/>
                <a:gd name="T82" fmla="*/ 26 w 38"/>
                <a:gd name="T83" fmla="*/ 0 h 16"/>
                <a:gd name="T84" fmla="*/ 26 w 38"/>
                <a:gd name="T85" fmla="*/ 2 h 16"/>
                <a:gd name="T86" fmla="*/ 30 w 38"/>
                <a:gd name="T87" fmla="*/ 2 h 16"/>
                <a:gd name="T88" fmla="*/ 34 w 38"/>
                <a:gd name="T89" fmla="*/ 3 h 16"/>
                <a:gd name="T90" fmla="*/ 35 w 38"/>
                <a:gd name="T91" fmla="*/ 5 h 16"/>
                <a:gd name="T92" fmla="*/ 38 w 38"/>
                <a:gd name="T93" fmla="*/ 6 h 16"/>
                <a:gd name="T94" fmla="*/ 37 w 38"/>
                <a:gd name="T95" fmla="*/ 8 h 16"/>
                <a:gd name="T96" fmla="*/ 38 w 38"/>
                <a:gd name="T97" fmla="*/ 11 h 16"/>
                <a:gd name="T98" fmla="*/ 37 w 38"/>
                <a:gd name="T99" fmla="*/ 14 h 16"/>
                <a:gd name="T100" fmla="*/ 35 w 38"/>
                <a:gd name="T101" fmla="*/ 12 h 16"/>
                <a:gd name="T102" fmla="*/ 35 w 38"/>
                <a:gd name="T10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16">
                  <a:moveTo>
                    <a:pt x="35" y="16"/>
                  </a:moveTo>
                  <a:lnTo>
                    <a:pt x="32" y="15"/>
                  </a:lnTo>
                  <a:lnTo>
                    <a:pt x="31" y="11"/>
                  </a:lnTo>
                  <a:lnTo>
                    <a:pt x="32" y="9"/>
                  </a:lnTo>
                  <a:lnTo>
                    <a:pt x="31" y="9"/>
                  </a:lnTo>
                  <a:lnTo>
                    <a:pt x="30" y="6"/>
                  </a:lnTo>
                  <a:lnTo>
                    <a:pt x="26" y="4"/>
                  </a:lnTo>
                  <a:lnTo>
                    <a:pt x="23" y="5"/>
                  </a:lnTo>
                  <a:lnTo>
                    <a:pt x="21" y="8"/>
                  </a:lnTo>
                  <a:lnTo>
                    <a:pt x="19" y="9"/>
                  </a:lnTo>
                  <a:lnTo>
                    <a:pt x="18" y="9"/>
                  </a:lnTo>
                  <a:lnTo>
                    <a:pt x="17" y="10"/>
                  </a:lnTo>
                  <a:lnTo>
                    <a:pt x="20" y="14"/>
                  </a:lnTo>
                  <a:lnTo>
                    <a:pt x="18" y="15"/>
                  </a:lnTo>
                  <a:lnTo>
                    <a:pt x="18" y="16"/>
                  </a:lnTo>
                  <a:lnTo>
                    <a:pt x="14" y="16"/>
                  </a:lnTo>
                  <a:lnTo>
                    <a:pt x="13" y="12"/>
                  </a:lnTo>
                  <a:lnTo>
                    <a:pt x="12" y="14"/>
                  </a:lnTo>
                  <a:lnTo>
                    <a:pt x="9" y="12"/>
                  </a:lnTo>
                  <a:lnTo>
                    <a:pt x="8" y="10"/>
                  </a:lnTo>
                  <a:lnTo>
                    <a:pt x="6" y="10"/>
                  </a:lnTo>
                  <a:lnTo>
                    <a:pt x="5" y="9"/>
                  </a:lnTo>
                  <a:lnTo>
                    <a:pt x="1" y="9"/>
                  </a:lnTo>
                  <a:lnTo>
                    <a:pt x="1" y="10"/>
                  </a:lnTo>
                  <a:lnTo>
                    <a:pt x="0" y="10"/>
                  </a:lnTo>
                  <a:lnTo>
                    <a:pt x="1" y="8"/>
                  </a:lnTo>
                  <a:lnTo>
                    <a:pt x="1" y="6"/>
                  </a:lnTo>
                  <a:lnTo>
                    <a:pt x="1" y="5"/>
                  </a:lnTo>
                  <a:lnTo>
                    <a:pt x="2" y="5"/>
                  </a:lnTo>
                  <a:lnTo>
                    <a:pt x="1" y="4"/>
                  </a:lnTo>
                  <a:lnTo>
                    <a:pt x="1" y="2"/>
                  </a:lnTo>
                  <a:lnTo>
                    <a:pt x="3" y="0"/>
                  </a:lnTo>
                  <a:lnTo>
                    <a:pt x="6" y="3"/>
                  </a:lnTo>
                  <a:lnTo>
                    <a:pt x="6" y="4"/>
                  </a:lnTo>
                  <a:lnTo>
                    <a:pt x="8" y="5"/>
                  </a:lnTo>
                  <a:lnTo>
                    <a:pt x="8" y="4"/>
                  </a:lnTo>
                  <a:lnTo>
                    <a:pt x="11" y="5"/>
                  </a:lnTo>
                  <a:lnTo>
                    <a:pt x="14" y="5"/>
                  </a:lnTo>
                  <a:lnTo>
                    <a:pt x="17" y="4"/>
                  </a:lnTo>
                  <a:lnTo>
                    <a:pt x="20" y="2"/>
                  </a:lnTo>
                  <a:lnTo>
                    <a:pt x="23" y="0"/>
                  </a:lnTo>
                  <a:lnTo>
                    <a:pt x="26" y="0"/>
                  </a:lnTo>
                  <a:lnTo>
                    <a:pt x="26" y="2"/>
                  </a:lnTo>
                  <a:lnTo>
                    <a:pt x="30" y="2"/>
                  </a:lnTo>
                  <a:lnTo>
                    <a:pt x="34" y="3"/>
                  </a:lnTo>
                  <a:lnTo>
                    <a:pt x="35" y="5"/>
                  </a:lnTo>
                  <a:lnTo>
                    <a:pt x="38" y="6"/>
                  </a:lnTo>
                  <a:lnTo>
                    <a:pt x="37" y="8"/>
                  </a:lnTo>
                  <a:lnTo>
                    <a:pt x="38" y="11"/>
                  </a:lnTo>
                  <a:lnTo>
                    <a:pt x="37" y="14"/>
                  </a:lnTo>
                  <a:lnTo>
                    <a:pt x="35" y="12"/>
                  </a:lnTo>
                  <a:lnTo>
                    <a:pt x="35" y="16"/>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rgbClr val="95A7DB"/>
                </a:solidFill>
              </a:endParaRPr>
            </a:p>
          </p:txBody>
        </p:sp>
        <p:sp>
          <p:nvSpPr>
            <p:cNvPr id="105" name="Freeform 127">
              <a:extLst>
                <a:ext uri="{FF2B5EF4-FFF2-40B4-BE49-F238E27FC236}">
                  <a16:creationId xmlns:a16="http://schemas.microsoft.com/office/drawing/2014/main" id="{EC25497B-44F3-7B4A-9232-7251FD1B1E3F}"/>
                </a:ext>
              </a:extLst>
            </p:cNvPr>
            <p:cNvSpPr>
              <a:spLocks/>
            </p:cNvSpPr>
            <p:nvPr/>
          </p:nvSpPr>
          <p:spPr bwMode="auto">
            <a:xfrm>
              <a:off x="6947430" y="3831000"/>
              <a:ext cx="154626" cy="246324"/>
            </a:xfrm>
            <a:custGeom>
              <a:avLst/>
              <a:gdLst>
                <a:gd name="T0" fmla="*/ 77 w 85"/>
                <a:gd name="T1" fmla="*/ 124 h 125"/>
                <a:gd name="T2" fmla="*/ 67 w 85"/>
                <a:gd name="T3" fmla="*/ 121 h 125"/>
                <a:gd name="T4" fmla="*/ 53 w 85"/>
                <a:gd name="T5" fmla="*/ 112 h 125"/>
                <a:gd name="T6" fmla="*/ 36 w 85"/>
                <a:gd name="T7" fmla="*/ 100 h 125"/>
                <a:gd name="T8" fmla="*/ 35 w 85"/>
                <a:gd name="T9" fmla="*/ 91 h 125"/>
                <a:gd name="T10" fmla="*/ 21 w 85"/>
                <a:gd name="T11" fmla="*/ 71 h 125"/>
                <a:gd name="T12" fmla="*/ 13 w 85"/>
                <a:gd name="T13" fmla="*/ 54 h 125"/>
                <a:gd name="T14" fmla="*/ 6 w 85"/>
                <a:gd name="T15" fmla="*/ 44 h 125"/>
                <a:gd name="T16" fmla="*/ 3 w 85"/>
                <a:gd name="T17" fmla="*/ 39 h 125"/>
                <a:gd name="T18" fmla="*/ 2 w 85"/>
                <a:gd name="T19" fmla="*/ 27 h 125"/>
                <a:gd name="T20" fmla="*/ 8 w 85"/>
                <a:gd name="T21" fmla="*/ 26 h 125"/>
                <a:gd name="T22" fmla="*/ 6 w 85"/>
                <a:gd name="T23" fmla="*/ 31 h 125"/>
                <a:gd name="T24" fmla="*/ 12 w 85"/>
                <a:gd name="T25" fmla="*/ 31 h 125"/>
                <a:gd name="T26" fmla="*/ 18 w 85"/>
                <a:gd name="T27" fmla="*/ 31 h 125"/>
                <a:gd name="T28" fmla="*/ 24 w 85"/>
                <a:gd name="T29" fmla="*/ 21 h 125"/>
                <a:gd name="T30" fmla="*/ 39 w 85"/>
                <a:gd name="T31" fmla="*/ 11 h 125"/>
                <a:gd name="T32" fmla="*/ 41 w 85"/>
                <a:gd name="T33" fmla="*/ 2 h 125"/>
                <a:gd name="T34" fmla="*/ 47 w 85"/>
                <a:gd name="T35" fmla="*/ 4 h 125"/>
                <a:gd name="T36" fmla="*/ 52 w 85"/>
                <a:gd name="T37" fmla="*/ 9 h 125"/>
                <a:gd name="T38" fmla="*/ 60 w 85"/>
                <a:gd name="T39" fmla="*/ 17 h 125"/>
                <a:gd name="T40" fmla="*/ 67 w 85"/>
                <a:gd name="T41" fmla="*/ 16 h 125"/>
                <a:gd name="T42" fmla="*/ 76 w 85"/>
                <a:gd name="T43" fmla="*/ 19 h 125"/>
                <a:gd name="T44" fmla="*/ 73 w 85"/>
                <a:gd name="T45" fmla="*/ 26 h 125"/>
                <a:gd name="T46" fmla="*/ 71 w 85"/>
                <a:gd name="T47" fmla="*/ 29 h 125"/>
                <a:gd name="T48" fmla="*/ 65 w 85"/>
                <a:gd name="T49" fmla="*/ 31 h 125"/>
                <a:gd name="T50" fmla="*/ 56 w 85"/>
                <a:gd name="T51" fmla="*/ 39 h 125"/>
                <a:gd name="T52" fmla="*/ 55 w 85"/>
                <a:gd name="T53" fmla="*/ 45 h 125"/>
                <a:gd name="T54" fmla="*/ 52 w 85"/>
                <a:gd name="T55" fmla="*/ 50 h 125"/>
                <a:gd name="T56" fmla="*/ 53 w 85"/>
                <a:gd name="T57" fmla="*/ 57 h 125"/>
                <a:gd name="T58" fmla="*/ 54 w 85"/>
                <a:gd name="T59" fmla="*/ 65 h 125"/>
                <a:gd name="T60" fmla="*/ 61 w 85"/>
                <a:gd name="T61" fmla="*/ 68 h 125"/>
                <a:gd name="T62" fmla="*/ 73 w 85"/>
                <a:gd name="T63" fmla="*/ 65 h 125"/>
                <a:gd name="T64" fmla="*/ 76 w 85"/>
                <a:gd name="T65" fmla="*/ 75 h 125"/>
                <a:gd name="T66" fmla="*/ 85 w 85"/>
                <a:gd name="T67" fmla="*/ 85 h 125"/>
                <a:gd name="T68" fmla="*/ 83 w 85"/>
                <a:gd name="T69" fmla="*/ 92 h 125"/>
                <a:gd name="T70" fmla="*/ 81 w 85"/>
                <a:gd name="T71" fmla="*/ 102 h 125"/>
                <a:gd name="T72" fmla="*/ 81 w 85"/>
                <a:gd name="T73" fmla="*/ 107 h 125"/>
                <a:gd name="T74" fmla="*/ 79 w 85"/>
                <a:gd name="T75" fmla="*/ 12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125">
                  <a:moveTo>
                    <a:pt x="79" y="120"/>
                  </a:moveTo>
                  <a:lnTo>
                    <a:pt x="77" y="124"/>
                  </a:lnTo>
                  <a:lnTo>
                    <a:pt x="73" y="125"/>
                  </a:lnTo>
                  <a:lnTo>
                    <a:pt x="67" y="121"/>
                  </a:lnTo>
                  <a:lnTo>
                    <a:pt x="66" y="118"/>
                  </a:lnTo>
                  <a:lnTo>
                    <a:pt x="53" y="112"/>
                  </a:lnTo>
                  <a:lnTo>
                    <a:pt x="41" y="103"/>
                  </a:lnTo>
                  <a:lnTo>
                    <a:pt x="36" y="100"/>
                  </a:lnTo>
                  <a:lnTo>
                    <a:pt x="33" y="94"/>
                  </a:lnTo>
                  <a:lnTo>
                    <a:pt x="35" y="91"/>
                  </a:lnTo>
                  <a:lnTo>
                    <a:pt x="29" y="83"/>
                  </a:lnTo>
                  <a:lnTo>
                    <a:pt x="21" y="71"/>
                  </a:lnTo>
                  <a:lnTo>
                    <a:pt x="15" y="57"/>
                  </a:lnTo>
                  <a:lnTo>
                    <a:pt x="13" y="54"/>
                  </a:lnTo>
                  <a:lnTo>
                    <a:pt x="10" y="49"/>
                  </a:lnTo>
                  <a:lnTo>
                    <a:pt x="6" y="44"/>
                  </a:lnTo>
                  <a:lnTo>
                    <a:pt x="1" y="42"/>
                  </a:lnTo>
                  <a:lnTo>
                    <a:pt x="3" y="39"/>
                  </a:lnTo>
                  <a:lnTo>
                    <a:pt x="0" y="32"/>
                  </a:lnTo>
                  <a:lnTo>
                    <a:pt x="2" y="27"/>
                  </a:lnTo>
                  <a:lnTo>
                    <a:pt x="7" y="23"/>
                  </a:lnTo>
                  <a:lnTo>
                    <a:pt x="8" y="26"/>
                  </a:lnTo>
                  <a:lnTo>
                    <a:pt x="6" y="27"/>
                  </a:lnTo>
                  <a:lnTo>
                    <a:pt x="6" y="31"/>
                  </a:lnTo>
                  <a:lnTo>
                    <a:pt x="9" y="29"/>
                  </a:lnTo>
                  <a:lnTo>
                    <a:pt x="12" y="31"/>
                  </a:lnTo>
                  <a:lnTo>
                    <a:pt x="14" y="33"/>
                  </a:lnTo>
                  <a:lnTo>
                    <a:pt x="18" y="31"/>
                  </a:lnTo>
                  <a:lnTo>
                    <a:pt x="19" y="26"/>
                  </a:lnTo>
                  <a:lnTo>
                    <a:pt x="24" y="21"/>
                  </a:lnTo>
                  <a:lnTo>
                    <a:pt x="32" y="17"/>
                  </a:lnTo>
                  <a:lnTo>
                    <a:pt x="39" y="11"/>
                  </a:lnTo>
                  <a:lnTo>
                    <a:pt x="41" y="6"/>
                  </a:lnTo>
                  <a:lnTo>
                    <a:pt x="41" y="2"/>
                  </a:lnTo>
                  <a:lnTo>
                    <a:pt x="42" y="0"/>
                  </a:lnTo>
                  <a:lnTo>
                    <a:pt x="47" y="4"/>
                  </a:lnTo>
                  <a:lnTo>
                    <a:pt x="48" y="8"/>
                  </a:lnTo>
                  <a:lnTo>
                    <a:pt x="52" y="9"/>
                  </a:lnTo>
                  <a:lnTo>
                    <a:pt x="55" y="16"/>
                  </a:lnTo>
                  <a:lnTo>
                    <a:pt x="60" y="17"/>
                  </a:lnTo>
                  <a:lnTo>
                    <a:pt x="65" y="15"/>
                  </a:lnTo>
                  <a:lnTo>
                    <a:pt x="67" y="16"/>
                  </a:lnTo>
                  <a:lnTo>
                    <a:pt x="71" y="16"/>
                  </a:lnTo>
                  <a:lnTo>
                    <a:pt x="76" y="19"/>
                  </a:lnTo>
                  <a:lnTo>
                    <a:pt x="72" y="26"/>
                  </a:lnTo>
                  <a:lnTo>
                    <a:pt x="73" y="26"/>
                  </a:lnTo>
                  <a:lnTo>
                    <a:pt x="77" y="29"/>
                  </a:lnTo>
                  <a:lnTo>
                    <a:pt x="71" y="29"/>
                  </a:lnTo>
                  <a:lnTo>
                    <a:pt x="70" y="29"/>
                  </a:lnTo>
                  <a:lnTo>
                    <a:pt x="65" y="31"/>
                  </a:lnTo>
                  <a:lnTo>
                    <a:pt x="56" y="35"/>
                  </a:lnTo>
                  <a:lnTo>
                    <a:pt x="56" y="39"/>
                  </a:lnTo>
                  <a:lnTo>
                    <a:pt x="54" y="42"/>
                  </a:lnTo>
                  <a:lnTo>
                    <a:pt x="55" y="45"/>
                  </a:lnTo>
                  <a:lnTo>
                    <a:pt x="52" y="46"/>
                  </a:lnTo>
                  <a:lnTo>
                    <a:pt x="52" y="50"/>
                  </a:lnTo>
                  <a:lnTo>
                    <a:pt x="49" y="51"/>
                  </a:lnTo>
                  <a:lnTo>
                    <a:pt x="53" y="57"/>
                  </a:lnTo>
                  <a:lnTo>
                    <a:pt x="56" y="61"/>
                  </a:lnTo>
                  <a:lnTo>
                    <a:pt x="54" y="65"/>
                  </a:lnTo>
                  <a:lnTo>
                    <a:pt x="59" y="65"/>
                  </a:lnTo>
                  <a:lnTo>
                    <a:pt x="61" y="68"/>
                  </a:lnTo>
                  <a:lnTo>
                    <a:pt x="67" y="68"/>
                  </a:lnTo>
                  <a:lnTo>
                    <a:pt x="73" y="65"/>
                  </a:lnTo>
                  <a:lnTo>
                    <a:pt x="72" y="74"/>
                  </a:lnTo>
                  <a:lnTo>
                    <a:pt x="76" y="75"/>
                  </a:lnTo>
                  <a:lnTo>
                    <a:pt x="79" y="74"/>
                  </a:lnTo>
                  <a:lnTo>
                    <a:pt x="85" y="85"/>
                  </a:lnTo>
                  <a:lnTo>
                    <a:pt x="84" y="87"/>
                  </a:lnTo>
                  <a:lnTo>
                    <a:pt x="83" y="92"/>
                  </a:lnTo>
                  <a:lnTo>
                    <a:pt x="83" y="98"/>
                  </a:lnTo>
                  <a:lnTo>
                    <a:pt x="81" y="102"/>
                  </a:lnTo>
                  <a:lnTo>
                    <a:pt x="82" y="104"/>
                  </a:lnTo>
                  <a:lnTo>
                    <a:pt x="81" y="107"/>
                  </a:lnTo>
                  <a:lnTo>
                    <a:pt x="83" y="112"/>
                  </a:lnTo>
                  <a:lnTo>
                    <a:pt x="79" y="120"/>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06" name="Freeform 132">
              <a:extLst>
                <a:ext uri="{FF2B5EF4-FFF2-40B4-BE49-F238E27FC236}">
                  <a16:creationId xmlns:a16="http://schemas.microsoft.com/office/drawing/2014/main" id="{4A1EDFC7-F374-DD43-90E6-31218B826F7E}"/>
                </a:ext>
              </a:extLst>
            </p:cNvPr>
            <p:cNvSpPr>
              <a:spLocks/>
            </p:cNvSpPr>
            <p:nvPr/>
          </p:nvSpPr>
          <p:spPr bwMode="auto">
            <a:xfrm>
              <a:off x="7120245" y="3584675"/>
              <a:ext cx="20011" cy="5913"/>
            </a:xfrm>
            <a:custGeom>
              <a:avLst/>
              <a:gdLst>
                <a:gd name="T0" fmla="*/ 6 w 11"/>
                <a:gd name="T1" fmla="*/ 0 h 3"/>
                <a:gd name="T2" fmla="*/ 10 w 11"/>
                <a:gd name="T3" fmla="*/ 1 h 3"/>
                <a:gd name="T4" fmla="*/ 11 w 11"/>
                <a:gd name="T5" fmla="*/ 2 h 3"/>
                <a:gd name="T6" fmla="*/ 8 w 11"/>
                <a:gd name="T7" fmla="*/ 3 h 3"/>
                <a:gd name="T8" fmla="*/ 4 w 11"/>
                <a:gd name="T9" fmla="*/ 3 h 3"/>
                <a:gd name="T10" fmla="*/ 0 w 11"/>
                <a:gd name="T11" fmla="*/ 3 h 3"/>
                <a:gd name="T12" fmla="*/ 0 w 11"/>
                <a:gd name="T13" fmla="*/ 1 h 3"/>
                <a:gd name="T14" fmla="*/ 0 w 11"/>
                <a:gd name="T15" fmla="*/ 0 h 3"/>
                <a:gd name="T16" fmla="*/ 6 w 11"/>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3">
                  <a:moveTo>
                    <a:pt x="6" y="0"/>
                  </a:moveTo>
                  <a:lnTo>
                    <a:pt x="10" y="1"/>
                  </a:lnTo>
                  <a:lnTo>
                    <a:pt x="11" y="2"/>
                  </a:lnTo>
                  <a:lnTo>
                    <a:pt x="8" y="3"/>
                  </a:lnTo>
                  <a:lnTo>
                    <a:pt x="4" y="3"/>
                  </a:lnTo>
                  <a:lnTo>
                    <a:pt x="0" y="3"/>
                  </a:lnTo>
                  <a:lnTo>
                    <a:pt x="0" y="1"/>
                  </a:lnTo>
                  <a:lnTo>
                    <a:pt x="0" y="0"/>
                  </a:lnTo>
                  <a:lnTo>
                    <a:pt x="6" y="0"/>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rgbClr val="95A7DB"/>
                </a:solidFill>
              </a:endParaRPr>
            </a:p>
          </p:txBody>
        </p:sp>
        <p:sp>
          <p:nvSpPr>
            <p:cNvPr id="107" name="Freeform 135">
              <a:extLst>
                <a:ext uri="{FF2B5EF4-FFF2-40B4-BE49-F238E27FC236}">
                  <a16:creationId xmlns:a16="http://schemas.microsoft.com/office/drawing/2014/main" id="{49662606-B80C-CD4E-8082-0E9AFBC1A63D}"/>
                </a:ext>
              </a:extLst>
            </p:cNvPr>
            <p:cNvSpPr>
              <a:spLocks/>
            </p:cNvSpPr>
            <p:nvPr/>
          </p:nvSpPr>
          <p:spPr bwMode="auto">
            <a:xfrm>
              <a:off x="7174819" y="4091118"/>
              <a:ext cx="103691" cy="116266"/>
            </a:xfrm>
            <a:custGeom>
              <a:avLst/>
              <a:gdLst>
                <a:gd name="T0" fmla="*/ 0 w 57"/>
                <a:gd name="T1" fmla="*/ 21 h 59"/>
                <a:gd name="T2" fmla="*/ 3 w 57"/>
                <a:gd name="T3" fmla="*/ 12 h 59"/>
                <a:gd name="T4" fmla="*/ 3 w 57"/>
                <a:gd name="T5" fmla="*/ 9 h 59"/>
                <a:gd name="T6" fmla="*/ 6 w 57"/>
                <a:gd name="T7" fmla="*/ 3 h 59"/>
                <a:gd name="T8" fmla="*/ 18 w 57"/>
                <a:gd name="T9" fmla="*/ 0 h 59"/>
                <a:gd name="T10" fmla="*/ 24 w 57"/>
                <a:gd name="T11" fmla="*/ 0 h 59"/>
                <a:gd name="T12" fmla="*/ 30 w 57"/>
                <a:gd name="T13" fmla="*/ 4 h 59"/>
                <a:gd name="T14" fmla="*/ 30 w 57"/>
                <a:gd name="T15" fmla="*/ 6 h 59"/>
                <a:gd name="T16" fmla="*/ 33 w 57"/>
                <a:gd name="T17" fmla="*/ 10 h 59"/>
                <a:gd name="T18" fmla="*/ 32 w 57"/>
                <a:gd name="T19" fmla="*/ 20 h 59"/>
                <a:gd name="T20" fmla="*/ 39 w 57"/>
                <a:gd name="T21" fmla="*/ 21 h 59"/>
                <a:gd name="T22" fmla="*/ 41 w 57"/>
                <a:gd name="T23" fmla="*/ 20 h 59"/>
                <a:gd name="T24" fmla="*/ 46 w 57"/>
                <a:gd name="T25" fmla="*/ 22 h 59"/>
                <a:gd name="T26" fmla="*/ 47 w 57"/>
                <a:gd name="T27" fmla="*/ 23 h 59"/>
                <a:gd name="T28" fmla="*/ 48 w 57"/>
                <a:gd name="T29" fmla="*/ 30 h 59"/>
                <a:gd name="T30" fmla="*/ 48 w 57"/>
                <a:gd name="T31" fmla="*/ 33 h 59"/>
                <a:gd name="T32" fmla="*/ 51 w 57"/>
                <a:gd name="T33" fmla="*/ 34 h 59"/>
                <a:gd name="T34" fmla="*/ 55 w 57"/>
                <a:gd name="T35" fmla="*/ 33 h 59"/>
                <a:gd name="T36" fmla="*/ 57 w 57"/>
                <a:gd name="T37" fmla="*/ 34 h 59"/>
                <a:gd name="T38" fmla="*/ 57 w 57"/>
                <a:gd name="T39" fmla="*/ 38 h 59"/>
                <a:gd name="T40" fmla="*/ 56 w 57"/>
                <a:gd name="T41" fmla="*/ 42 h 59"/>
                <a:gd name="T42" fmla="*/ 55 w 57"/>
                <a:gd name="T43" fmla="*/ 46 h 59"/>
                <a:gd name="T44" fmla="*/ 53 w 57"/>
                <a:gd name="T45" fmla="*/ 53 h 59"/>
                <a:gd name="T46" fmla="*/ 47 w 57"/>
                <a:gd name="T47" fmla="*/ 58 h 59"/>
                <a:gd name="T48" fmla="*/ 41 w 57"/>
                <a:gd name="T49" fmla="*/ 59 h 59"/>
                <a:gd name="T50" fmla="*/ 34 w 57"/>
                <a:gd name="T51" fmla="*/ 58 h 59"/>
                <a:gd name="T52" fmla="*/ 28 w 57"/>
                <a:gd name="T53" fmla="*/ 57 h 59"/>
                <a:gd name="T54" fmla="*/ 34 w 57"/>
                <a:gd name="T55" fmla="*/ 45 h 59"/>
                <a:gd name="T56" fmla="*/ 33 w 57"/>
                <a:gd name="T57" fmla="*/ 42 h 59"/>
                <a:gd name="T58" fmla="*/ 27 w 57"/>
                <a:gd name="T59" fmla="*/ 39 h 59"/>
                <a:gd name="T60" fmla="*/ 18 w 57"/>
                <a:gd name="T61" fmla="*/ 34 h 59"/>
                <a:gd name="T62" fmla="*/ 12 w 57"/>
                <a:gd name="T63" fmla="*/ 33 h 59"/>
                <a:gd name="T64" fmla="*/ 0 w 57"/>
                <a:gd name="T65" fmla="*/ 2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 h="59">
                  <a:moveTo>
                    <a:pt x="0" y="21"/>
                  </a:moveTo>
                  <a:lnTo>
                    <a:pt x="3" y="12"/>
                  </a:lnTo>
                  <a:lnTo>
                    <a:pt x="3" y="9"/>
                  </a:lnTo>
                  <a:lnTo>
                    <a:pt x="6" y="3"/>
                  </a:lnTo>
                  <a:lnTo>
                    <a:pt x="18" y="0"/>
                  </a:lnTo>
                  <a:lnTo>
                    <a:pt x="24" y="0"/>
                  </a:lnTo>
                  <a:lnTo>
                    <a:pt x="30" y="4"/>
                  </a:lnTo>
                  <a:lnTo>
                    <a:pt x="30" y="6"/>
                  </a:lnTo>
                  <a:lnTo>
                    <a:pt x="33" y="10"/>
                  </a:lnTo>
                  <a:lnTo>
                    <a:pt x="32" y="20"/>
                  </a:lnTo>
                  <a:lnTo>
                    <a:pt x="39" y="21"/>
                  </a:lnTo>
                  <a:lnTo>
                    <a:pt x="41" y="20"/>
                  </a:lnTo>
                  <a:lnTo>
                    <a:pt x="46" y="22"/>
                  </a:lnTo>
                  <a:lnTo>
                    <a:pt x="47" y="23"/>
                  </a:lnTo>
                  <a:lnTo>
                    <a:pt x="48" y="30"/>
                  </a:lnTo>
                  <a:lnTo>
                    <a:pt x="48" y="33"/>
                  </a:lnTo>
                  <a:lnTo>
                    <a:pt x="51" y="34"/>
                  </a:lnTo>
                  <a:lnTo>
                    <a:pt x="55" y="33"/>
                  </a:lnTo>
                  <a:lnTo>
                    <a:pt x="57" y="34"/>
                  </a:lnTo>
                  <a:lnTo>
                    <a:pt x="57" y="38"/>
                  </a:lnTo>
                  <a:lnTo>
                    <a:pt x="56" y="42"/>
                  </a:lnTo>
                  <a:lnTo>
                    <a:pt x="55" y="46"/>
                  </a:lnTo>
                  <a:lnTo>
                    <a:pt x="53" y="53"/>
                  </a:lnTo>
                  <a:lnTo>
                    <a:pt x="47" y="58"/>
                  </a:lnTo>
                  <a:lnTo>
                    <a:pt x="41" y="59"/>
                  </a:lnTo>
                  <a:lnTo>
                    <a:pt x="34" y="58"/>
                  </a:lnTo>
                  <a:lnTo>
                    <a:pt x="28" y="57"/>
                  </a:lnTo>
                  <a:lnTo>
                    <a:pt x="34" y="45"/>
                  </a:lnTo>
                  <a:lnTo>
                    <a:pt x="33" y="42"/>
                  </a:lnTo>
                  <a:lnTo>
                    <a:pt x="27" y="39"/>
                  </a:lnTo>
                  <a:lnTo>
                    <a:pt x="18" y="34"/>
                  </a:lnTo>
                  <a:lnTo>
                    <a:pt x="12" y="33"/>
                  </a:lnTo>
                  <a:lnTo>
                    <a:pt x="0" y="21"/>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08" name="Freeform 152">
              <a:extLst>
                <a:ext uri="{FF2B5EF4-FFF2-40B4-BE49-F238E27FC236}">
                  <a16:creationId xmlns:a16="http://schemas.microsoft.com/office/drawing/2014/main" id="{FA706942-FA46-1442-8446-1788C2EEE180}"/>
                </a:ext>
              </a:extLst>
            </p:cNvPr>
            <p:cNvSpPr>
              <a:spLocks/>
            </p:cNvSpPr>
            <p:nvPr/>
          </p:nvSpPr>
          <p:spPr bwMode="auto">
            <a:xfrm>
              <a:off x="7233031" y="3754146"/>
              <a:ext cx="47297" cy="53207"/>
            </a:xfrm>
            <a:custGeom>
              <a:avLst/>
              <a:gdLst>
                <a:gd name="T0" fmla="*/ 6 w 26"/>
                <a:gd name="T1" fmla="*/ 0 h 27"/>
                <a:gd name="T2" fmla="*/ 13 w 26"/>
                <a:gd name="T3" fmla="*/ 1 h 27"/>
                <a:gd name="T4" fmla="*/ 14 w 26"/>
                <a:gd name="T5" fmla="*/ 0 h 27"/>
                <a:gd name="T6" fmla="*/ 19 w 26"/>
                <a:gd name="T7" fmla="*/ 0 h 27"/>
                <a:gd name="T8" fmla="*/ 26 w 26"/>
                <a:gd name="T9" fmla="*/ 1 h 27"/>
                <a:gd name="T10" fmla="*/ 24 w 26"/>
                <a:gd name="T11" fmla="*/ 7 h 27"/>
                <a:gd name="T12" fmla="*/ 24 w 26"/>
                <a:gd name="T13" fmla="*/ 12 h 27"/>
                <a:gd name="T14" fmla="*/ 26 w 26"/>
                <a:gd name="T15" fmla="*/ 15 h 27"/>
                <a:gd name="T16" fmla="*/ 25 w 26"/>
                <a:gd name="T17" fmla="*/ 18 h 27"/>
                <a:gd name="T18" fmla="*/ 25 w 26"/>
                <a:gd name="T19" fmla="*/ 21 h 27"/>
                <a:gd name="T20" fmla="*/ 23 w 26"/>
                <a:gd name="T21" fmla="*/ 24 h 27"/>
                <a:gd name="T22" fmla="*/ 19 w 26"/>
                <a:gd name="T23" fmla="*/ 23 h 27"/>
                <a:gd name="T24" fmla="*/ 15 w 26"/>
                <a:gd name="T25" fmla="*/ 24 h 27"/>
                <a:gd name="T26" fmla="*/ 13 w 26"/>
                <a:gd name="T27" fmla="*/ 23 h 27"/>
                <a:gd name="T28" fmla="*/ 13 w 26"/>
                <a:gd name="T29" fmla="*/ 25 h 27"/>
                <a:gd name="T30" fmla="*/ 14 w 26"/>
                <a:gd name="T31" fmla="*/ 26 h 27"/>
                <a:gd name="T32" fmla="*/ 13 w 26"/>
                <a:gd name="T33" fmla="*/ 27 h 27"/>
                <a:gd name="T34" fmla="*/ 9 w 26"/>
                <a:gd name="T35" fmla="*/ 27 h 27"/>
                <a:gd name="T36" fmla="*/ 6 w 26"/>
                <a:gd name="T37" fmla="*/ 21 h 27"/>
                <a:gd name="T38" fmla="*/ 4 w 26"/>
                <a:gd name="T39" fmla="*/ 18 h 27"/>
                <a:gd name="T40" fmla="*/ 2 w 26"/>
                <a:gd name="T41" fmla="*/ 18 h 27"/>
                <a:gd name="T42" fmla="*/ 0 w 26"/>
                <a:gd name="T43" fmla="*/ 13 h 27"/>
                <a:gd name="T44" fmla="*/ 1 w 26"/>
                <a:gd name="T45" fmla="*/ 9 h 27"/>
                <a:gd name="T46" fmla="*/ 0 w 26"/>
                <a:gd name="T47" fmla="*/ 8 h 27"/>
                <a:gd name="T48" fmla="*/ 4 w 26"/>
                <a:gd name="T49" fmla="*/ 6 h 27"/>
                <a:gd name="T50" fmla="*/ 6 w 26"/>
                <a:gd name="T5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 h="27">
                  <a:moveTo>
                    <a:pt x="6" y="0"/>
                  </a:moveTo>
                  <a:lnTo>
                    <a:pt x="13" y="1"/>
                  </a:lnTo>
                  <a:lnTo>
                    <a:pt x="14" y="0"/>
                  </a:lnTo>
                  <a:lnTo>
                    <a:pt x="19" y="0"/>
                  </a:lnTo>
                  <a:lnTo>
                    <a:pt x="26" y="1"/>
                  </a:lnTo>
                  <a:lnTo>
                    <a:pt x="24" y="7"/>
                  </a:lnTo>
                  <a:lnTo>
                    <a:pt x="24" y="12"/>
                  </a:lnTo>
                  <a:lnTo>
                    <a:pt x="26" y="15"/>
                  </a:lnTo>
                  <a:lnTo>
                    <a:pt x="25" y="18"/>
                  </a:lnTo>
                  <a:lnTo>
                    <a:pt x="25" y="21"/>
                  </a:lnTo>
                  <a:lnTo>
                    <a:pt x="23" y="24"/>
                  </a:lnTo>
                  <a:lnTo>
                    <a:pt x="19" y="23"/>
                  </a:lnTo>
                  <a:lnTo>
                    <a:pt x="15" y="24"/>
                  </a:lnTo>
                  <a:lnTo>
                    <a:pt x="13" y="23"/>
                  </a:lnTo>
                  <a:lnTo>
                    <a:pt x="13" y="25"/>
                  </a:lnTo>
                  <a:lnTo>
                    <a:pt x="14" y="26"/>
                  </a:lnTo>
                  <a:lnTo>
                    <a:pt x="13" y="27"/>
                  </a:lnTo>
                  <a:lnTo>
                    <a:pt x="9" y="27"/>
                  </a:lnTo>
                  <a:lnTo>
                    <a:pt x="6" y="21"/>
                  </a:lnTo>
                  <a:lnTo>
                    <a:pt x="4" y="18"/>
                  </a:lnTo>
                  <a:lnTo>
                    <a:pt x="2" y="18"/>
                  </a:lnTo>
                  <a:lnTo>
                    <a:pt x="0" y="13"/>
                  </a:lnTo>
                  <a:lnTo>
                    <a:pt x="1" y="9"/>
                  </a:lnTo>
                  <a:lnTo>
                    <a:pt x="0" y="8"/>
                  </a:lnTo>
                  <a:lnTo>
                    <a:pt x="4" y="6"/>
                  </a:lnTo>
                  <a:lnTo>
                    <a:pt x="6" y="0"/>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09" name="Freeform 154">
              <a:extLst>
                <a:ext uri="{FF2B5EF4-FFF2-40B4-BE49-F238E27FC236}">
                  <a16:creationId xmlns:a16="http://schemas.microsoft.com/office/drawing/2014/main" id="{9CB3C61D-B610-7347-959F-B26FC3996449}"/>
                </a:ext>
              </a:extLst>
            </p:cNvPr>
            <p:cNvSpPr>
              <a:spLocks/>
            </p:cNvSpPr>
            <p:nvPr/>
          </p:nvSpPr>
          <p:spPr bwMode="auto">
            <a:xfrm>
              <a:off x="6841920" y="3641823"/>
              <a:ext cx="27287" cy="15765"/>
            </a:xfrm>
            <a:custGeom>
              <a:avLst/>
              <a:gdLst>
                <a:gd name="T0" fmla="*/ 15 w 15"/>
                <a:gd name="T1" fmla="*/ 7 h 8"/>
                <a:gd name="T2" fmla="*/ 14 w 15"/>
                <a:gd name="T3" fmla="*/ 8 h 8"/>
                <a:gd name="T4" fmla="*/ 10 w 15"/>
                <a:gd name="T5" fmla="*/ 8 h 8"/>
                <a:gd name="T6" fmla="*/ 8 w 15"/>
                <a:gd name="T7" fmla="*/ 7 h 8"/>
                <a:gd name="T8" fmla="*/ 4 w 15"/>
                <a:gd name="T9" fmla="*/ 6 h 8"/>
                <a:gd name="T10" fmla="*/ 1 w 15"/>
                <a:gd name="T11" fmla="*/ 6 h 8"/>
                <a:gd name="T12" fmla="*/ 0 w 15"/>
                <a:gd name="T13" fmla="*/ 5 h 8"/>
                <a:gd name="T14" fmla="*/ 0 w 15"/>
                <a:gd name="T15" fmla="*/ 3 h 8"/>
                <a:gd name="T16" fmla="*/ 2 w 15"/>
                <a:gd name="T17" fmla="*/ 1 h 8"/>
                <a:gd name="T18" fmla="*/ 3 w 15"/>
                <a:gd name="T19" fmla="*/ 1 h 8"/>
                <a:gd name="T20" fmla="*/ 3 w 15"/>
                <a:gd name="T21" fmla="*/ 0 h 8"/>
                <a:gd name="T22" fmla="*/ 4 w 15"/>
                <a:gd name="T23" fmla="*/ 0 h 8"/>
                <a:gd name="T24" fmla="*/ 7 w 15"/>
                <a:gd name="T25" fmla="*/ 0 h 8"/>
                <a:gd name="T26" fmla="*/ 8 w 15"/>
                <a:gd name="T27" fmla="*/ 1 h 8"/>
                <a:gd name="T28" fmla="*/ 9 w 15"/>
                <a:gd name="T29" fmla="*/ 2 h 8"/>
                <a:gd name="T30" fmla="*/ 10 w 15"/>
                <a:gd name="T31" fmla="*/ 3 h 8"/>
                <a:gd name="T32" fmla="*/ 13 w 15"/>
                <a:gd name="T33" fmla="*/ 2 h 8"/>
                <a:gd name="T34" fmla="*/ 14 w 15"/>
                <a:gd name="T35" fmla="*/ 3 h 8"/>
                <a:gd name="T36" fmla="*/ 15 w 15"/>
                <a:gd name="T37" fmla="*/ 3 h 8"/>
                <a:gd name="T38" fmla="*/ 15 w 15"/>
                <a:gd name="T39"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8">
                  <a:moveTo>
                    <a:pt x="15" y="7"/>
                  </a:moveTo>
                  <a:lnTo>
                    <a:pt x="14" y="8"/>
                  </a:lnTo>
                  <a:lnTo>
                    <a:pt x="10" y="8"/>
                  </a:lnTo>
                  <a:lnTo>
                    <a:pt x="8" y="7"/>
                  </a:lnTo>
                  <a:lnTo>
                    <a:pt x="4" y="6"/>
                  </a:lnTo>
                  <a:lnTo>
                    <a:pt x="1" y="6"/>
                  </a:lnTo>
                  <a:lnTo>
                    <a:pt x="0" y="5"/>
                  </a:lnTo>
                  <a:lnTo>
                    <a:pt x="0" y="3"/>
                  </a:lnTo>
                  <a:lnTo>
                    <a:pt x="2" y="1"/>
                  </a:lnTo>
                  <a:lnTo>
                    <a:pt x="3" y="1"/>
                  </a:lnTo>
                  <a:lnTo>
                    <a:pt x="3" y="0"/>
                  </a:lnTo>
                  <a:lnTo>
                    <a:pt x="4" y="0"/>
                  </a:lnTo>
                  <a:lnTo>
                    <a:pt x="7" y="0"/>
                  </a:lnTo>
                  <a:lnTo>
                    <a:pt x="8" y="1"/>
                  </a:lnTo>
                  <a:lnTo>
                    <a:pt x="9" y="2"/>
                  </a:lnTo>
                  <a:lnTo>
                    <a:pt x="10" y="3"/>
                  </a:lnTo>
                  <a:lnTo>
                    <a:pt x="13" y="2"/>
                  </a:lnTo>
                  <a:lnTo>
                    <a:pt x="14" y="3"/>
                  </a:lnTo>
                  <a:lnTo>
                    <a:pt x="15" y="3"/>
                  </a:lnTo>
                  <a:lnTo>
                    <a:pt x="15" y="7"/>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rgbClr val="95A7DB"/>
                </a:solidFill>
              </a:endParaRPr>
            </a:p>
          </p:txBody>
        </p:sp>
        <p:sp>
          <p:nvSpPr>
            <p:cNvPr id="110" name="Freeform 166">
              <a:extLst>
                <a:ext uri="{FF2B5EF4-FFF2-40B4-BE49-F238E27FC236}">
                  <a16:creationId xmlns:a16="http://schemas.microsoft.com/office/drawing/2014/main" id="{C083CFF5-CBE0-3942-AC9E-6F7625EDF4DC}"/>
                </a:ext>
              </a:extLst>
            </p:cNvPr>
            <p:cNvSpPr>
              <a:spLocks/>
            </p:cNvSpPr>
            <p:nvPr/>
          </p:nvSpPr>
          <p:spPr bwMode="auto">
            <a:xfrm>
              <a:off x="7183915" y="3689117"/>
              <a:ext cx="12734" cy="11823"/>
            </a:xfrm>
            <a:custGeom>
              <a:avLst/>
              <a:gdLst>
                <a:gd name="T0" fmla="*/ 2 w 7"/>
                <a:gd name="T1" fmla="*/ 0 h 6"/>
                <a:gd name="T2" fmla="*/ 6 w 7"/>
                <a:gd name="T3" fmla="*/ 0 h 6"/>
                <a:gd name="T4" fmla="*/ 7 w 7"/>
                <a:gd name="T5" fmla="*/ 0 h 6"/>
                <a:gd name="T6" fmla="*/ 7 w 7"/>
                <a:gd name="T7" fmla="*/ 5 h 6"/>
                <a:gd name="T8" fmla="*/ 1 w 7"/>
                <a:gd name="T9" fmla="*/ 6 h 6"/>
                <a:gd name="T10" fmla="*/ 0 w 7"/>
                <a:gd name="T11" fmla="*/ 5 h 6"/>
                <a:gd name="T12" fmla="*/ 2 w 7"/>
                <a:gd name="T13" fmla="*/ 4 h 6"/>
                <a:gd name="T14" fmla="*/ 2 w 7"/>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2" y="0"/>
                  </a:moveTo>
                  <a:lnTo>
                    <a:pt x="6" y="0"/>
                  </a:lnTo>
                  <a:lnTo>
                    <a:pt x="7" y="0"/>
                  </a:lnTo>
                  <a:lnTo>
                    <a:pt x="7" y="5"/>
                  </a:lnTo>
                  <a:lnTo>
                    <a:pt x="1" y="6"/>
                  </a:lnTo>
                  <a:lnTo>
                    <a:pt x="0" y="5"/>
                  </a:lnTo>
                  <a:lnTo>
                    <a:pt x="2" y="4"/>
                  </a:lnTo>
                  <a:lnTo>
                    <a:pt x="2" y="0"/>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rgbClr val="95A7DB"/>
                </a:solidFill>
              </a:endParaRPr>
            </a:p>
          </p:txBody>
        </p:sp>
        <p:sp>
          <p:nvSpPr>
            <p:cNvPr id="111" name="Freeform 172">
              <a:extLst>
                <a:ext uri="{FF2B5EF4-FFF2-40B4-BE49-F238E27FC236}">
                  <a16:creationId xmlns:a16="http://schemas.microsoft.com/office/drawing/2014/main" id="{73AD54B1-E0C2-A945-94E0-38E4B6A7AA53}"/>
                </a:ext>
              </a:extLst>
            </p:cNvPr>
            <p:cNvSpPr>
              <a:spLocks/>
            </p:cNvSpPr>
            <p:nvPr/>
          </p:nvSpPr>
          <p:spPr bwMode="auto">
            <a:xfrm>
              <a:off x="7227574" y="4246794"/>
              <a:ext cx="63670" cy="74882"/>
            </a:xfrm>
            <a:custGeom>
              <a:avLst/>
              <a:gdLst>
                <a:gd name="T0" fmla="*/ 5 w 35"/>
                <a:gd name="T1" fmla="*/ 1 h 38"/>
                <a:gd name="T2" fmla="*/ 10 w 35"/>
                <a:gd name="T3" fmla="*/ 0 h 38"/>
                <a:gd name="T4" fmla="*/ 16 w 35"/>
                <a:gd name="T5" fmla="*/ 6 h 38"/>
                <a:gd name="T6" fmla="*/ 18 w 35"/>
                <a:gd name="T7" fmla="*/ 6 h 38"/>
                <a:gd name="T8" fmla="*/ 26 w 35"/>
                <a:gd name="T9" fmla="*/ 11 h 38"/>
                <a:gd name="T10" fmla="*/ 30 w 35"/>
                <a:gd name="T11" fmla="*/ 15 h 38"/>
                <a:gd name="T12" fmla="*/ 35 w 35"/>
                <a:gd name="T13" fmla="*/ 20 h 38"/>
                <a:gd name="T14" fmla="*/ 32 w 35"/>
                <a:gd name="T15" fmla="*/ 25 h 38"/>
                <a:gd name="T16" fmla="*/ 34 w 35"/>
                <a:gd name="T17" fmla="*/ 29 h 38"/>
                <a:gd name="T18" fmla="*/ 30 w 35"/>
                <a:gd name="T19" fmla="*/ 34 h 38"/>
                <a:gd name="T20" fmla="*/ 23 w 35"/>
                <a:gd name="T21" fmla="*/ 38 h 38"/>
                <a:gd name="T22" fmla="*/ 18 w 35"/>
                <a:gd name="T23" fmla="*/ 37 h 38"/>
                <a:gd name="T24" fmla="*/ 15 w 35"/>
                <a:gd name="T25" fmla="*/ 38 h 38"/>
                <a:gd name="T26" fmla="*/ 9 w 35"/>
                <a:gd name="T27" fmla="*/ 35 h 38"/>
                <a:gd name="T28" fmla="*/ 4 w 35"/>
                <a:gd name="T29" fmla="*/ 35 h 38"/>
                <a:gd name="T30" fmla="*/ 0 w 35"/>
                <a:gd name="T31" fmla="*/ 30 h 38"/>
                <a:gd name="T32" fmla="*/ 0 w 35"/>
                <a:gd name="T33" fmla="*/ 25 h 38"/>
                <a:gd name="T34" fmla="*/ 1 w 35"/>
                <a:gd name="T35" fmla="*/ 23 h 38"/>
                <a:gd name="T36" fmla="*/ 1 w 35"/>
                <a:gd name="T37" fmla="*/ 15 h 38"/>
                <a:gd name="T38" fmla="*/ 4 w 35"/>
                <a:gd name="T39" fmla="*/ 7 h 38"/>
                <a:gd name="T40" fmla="*/ 5 w 35"/>
                <a:gd name="T41"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38">
                  <a:moveTo>
                    <a:pt x="5" y="1"/>
                  </a:moveTo>
                  <a:lnTo>
                    <a:pt x="10" y="0"/>
                  </a:lnTo>
                  <a:lnTo>
                    <a:pt x="16" y="6"/>
                  </a:lnTo>
                  <a:lnTo>
                    <a:pt x="18" y="6"/>
                  </a:lnTo>
                  <a:lnTo>
                    <a:pt x="26" y="11"/>
                  </a:lnTo>
                  <a:lnTo>
                    <a:pt x="30" y="15"/>
                  </a:lnTo>
                  <a:lnTo>
                    <a:pt x="35" y="20"/>
                  </a:lnTo>
                  <a:lnTo>
                    <a:pt x="32" y="25"/>
                  </a:lnTo>
                  <a:lnTo>
                    <a:pt x="34" y="29"/>
                  </a:lnTo>
                  <a:lnTo>
                    <a:pt x="30" y="34"/>
                  </a:lnTo>
                  <a:lnTo>
                    <a:pt x="23" y="38"/>
                  </a:lnTo>
                  <a:lnTo>
                    <a:pt x="18" y="37"/>
                  </a:lnTo>
                  <a:lnTo>
                    <a:pt x="15" y="38"/>
                  </a:lnTo>
                  <a:lnTo>
                    <a:pt x="9" y="35"/>
                  </a:lnTo>
                  <a:lnTo>
                    <a:pt x="4" y="35"/>
                  </a:lnTo>
                  <a:lnTo>
                    <a:pt x="0" y="30"/>
                  </a:lnTo>
                  <a:lnTo>
                    <a:pt x="0" y="25"/>
                  </a:lnTo>
                  <a:lnTo>
                    <a:pt x="1" y="23"/>
                  </a:lnTo>
                  <a:lnTo>
                    <a:pt x="1" y="15"/>
                  </a:lnTo>
                  <a:lnTo>
                    <a:pt x="4" y="7"/>
                  </a:lnTo>
                  <a:lnTo>
                    <a:pt x="5" y="1"/>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12" name="Freeform 174">
              <a:extLst>
                <a:ext uri="{FF2B5EF4-FFF2-40B4-BE49-F238E27FC236}">
                  <a16:creationId xmlns:a16="http://schemas.microsoft.com/office/drawing/2014/main" id="{26452B4A-90DE-AE44-BA2E-995BD49D5DD0}"/>
                </a:ext>
              </a:extLst>
            </p:cNvPr>
            <p:cNvSpPr>
              <a:spLocks/>
            </p:cNvSpPr>
            <p:nvPr/>
          </p:nvSpPr>
          <p:spPr bwMode="auto">
            <a:xfrm>
              <a:off x="7045662" y="3671381"/>
              <a:ext cx="165540" cy="151736"/>
            </a:xfrm>
            <a:custGeom>
              <a:avLst/>
              <a:gdLst>
                <a:gd name="T0" fmla="*/ 13 w 91"/>
                <a:gd name="T1" fmla="*/ 4 h 77"/>
                <a:gd name="T2" fmla="*/ 11 w 91"/>
                <a:gd name="T3" fmla="*/ 8 h 77"/>
                <a:gd name="T4" fmla="*/ 8 w 91"/>
                <a:gd name="T5" fmla="*/ 15 h 77"/>
                <a:gd name="T6" fmla="*/ 13 w 91"/>
                <a:gd name="T7" fmla="*/ 20 h 77"/>
                <a:gd name="T8" fmla="*/ 13 w 91"/>
                <a:gd name="T9" fmla="*/ 13 h 77"/>
                <a:gd name="T10" fmla="*/ 22 w 91"/>
                <a:gd name="T11" fmla="*/ 5 h 77"/>
                <a:gd name="T12" fmla="*/ 23 w 91"/>
                <a:gd name="T13" fmla="*/ 0 h 77"/>
                <a:gd name="T14" fmla="*/ 30 w 91"/>
                <a:gd name="T15" fmla="*/ 5 h 77"/>
                <a:gd name="T16" fmla="*/ 34 w 91"/>
                <a:gd name="T17" fmla="*/ 11 h 77"/>
                <a:gd name="T18" fmla="*/ 47 w 91"/>
                <a:gd name="T19" fmla="*/ 10 h 77"/>
                <a:gd name="T20" fmla="*/ 57 w 91"/>
                <a:gd name="T21" fmla="*/ 14 h 77"/>
                <a:gd name="T22" fmla="*/ 60 w 91"/>
                <a:gd name="T23" fmla="*/ 10 h 77"/>
                <a:gd name="T24" fmla="*/ 76 w 91"/>
                <a:gd name="T25" fmla="*/ 10 h 77"/>
                <a:gd name="T26" fmla="*/ 74 w 91"/>
                <a:gd name="T27" fmla="*/ 15 h 77"/>
                <a:gd name="T28" fmla="*/ 83 w 91"/>
                <a:gd name="T29" fmla="*/ 19 h 77"/>
                <a:gd name="T30" fmla="*/ 88 w 91"/>
                <a:gd name="T31" fmla="*/ 23 h 77"/>
                <a:gd name="T32" fmla="*/ 86 w 91"/>
                <a:gd name="T33" fmla="*/ 29 h 77"/>
                <a:gd name="T34" fmla="*/ 87 w 91"/>
                <a:gd name="T35" fmla="*/ 34 h 77"/>
                <a:gd name="T36" fmla="*/ 81 w 91"/>
                <a:gd name="T37" fmla="*/ 37 h 77"/>
                <a:gd name="T38" fmla="*/ 80 w 91"/>
                <a:gd name="T39" fmla="*/ 42 h 77"/>
                <a:gd name="T40" fmla="*/ 86 w 91"/>
                <a:gd name="T41" fmla="*/ 49 h 77"/>
                <a:gd name="T42" fmla="*/ 75 w 91"/>
                <a:gd name="T43" fmla="*/ 54 h 77"/>
                <a:gd name="T44" fmla="*/ 69 w 91"/>
                <a:gd name="T45" fmla="*/ 56 h 77"/>
                <a:gd name="T46" fmla="*/ 58 w 91"/>
                <a:gd name="T47" fmla="*/ 54 h 77"/>
                <a:gd name="T48" fmla="*/ 60 w 91"/>
                <a:gd name="T49" fmla="*/ 56 h 77"/>
                <a:gd name="T50" fmla="*/ 60 w 91"/>
                <a:gd name="T51" fmla="*/ 65 h 77"/>
                <a:gd name="T52" fmla="*/ 66 w 91"/>
                <a:gd name="T53" fmla="*/ 67 h 77"/>
                <a:gd name="T54" fmla="*/ 62 w 91"/>
                <a:gd name="T55" fmla="*/ 72 h 77"/>
                <a:gd name="T56" fmla="*/ 53 w 91"/>
                <a:gd name="T57" fmla="*/ 74 h 77"/>
                <a:gd name="T58" fmla="*/ 47 w 91"/>
                <a:gd name="T59" fmla="*/ 77 h 77"/>
                <a:gd name="T60" fmla="*/ 41 w 91"/>
                <a:gd name="T61" fmla="*/ 67 h 77"/>
                <a:gd name="T62" fmla="*/ 37 w 91"/>
                <a:gd name="T63" fmla="*/ 63 h 77"/>
                <a:gd name="T64" fmla="*/ 40 w 91"/>
                <a:gd name="T65" fmla="*/ 58 h 77"/>
                <a:gd name="T66" fmla="*/ 36 w 91"/>
                <a:gd name="T67" fmla="*/ 51 h 77"/>
                <a:gd name="T68" fmla="*/ 39 w 91"/>
                <a:gd name="T69" fmla="*/ 44 h 77"/>
                <a:gd name="T70" fmla="*/ 37 w 91"/>
                <a:gd name="T71" fmla="*/ 39 h 77"/>
                <a:gd name="T72" fmla="*/ 29 w 91"/>
                <a:gd name="T73" fmla="*/ 40 h 77"/>
                <a:gd name="T74" fmla="*/ 22 w 91"/>
                <a:gd name="T75" fmla="*/ 36 h 77"/>
                <a:gd name="T76" fmla="*/ 8 w 91"/>
                <a:gd name="T77" fmla="*/ 34 h 77"/>
                <a:gd name="T78" fmla="*/ 6 w 91"/>
                <a:gd name="T79" fmla="*/ 32 h 77"/>
                <a:gd name="T80" fmla="*/ 6 w 91"/>
                <a:gd name="T81" fmla="*/ 28 h 77"/>
                <a:gd name="T82" fmla="*/ 5 w 91"/>
                <a:gd name="T83" fmla="*/ 23 h 77"/>
                <a:gd name="T84" fmla="*/ 0 w 91"/>
                <a:gd name="T85" fmla="*/ 20 h 77"/>
                <a:gd name="T86" fmla="*/ 2 w 91"/>
                <a:gd name="T87" fmla="*/ 11 h 77"/>
                <a:gd name="T88" fmla="*/ 7 w 91"/>
                <a:gd name="T89" fmla="*/ 7 h 77"/>
                <a:gd name="T90" fmla="*/ 13 w 91"/>
                <a:gd name="T91" fmla="*/ 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1" h="77">
                  <a:moveTo>
                    <a:pt x="13" y="3"/>
                  </a:moveTo>
                  <a:lnTo>
                    <a:pt x="13" y="4"/>
                  </a:lnTo>
                  <a:lnTo>
                    <a:pt x="10" y="5"/>
                  </a:lnTo>
                  <a:lnTo>
                    <a:pt x="11" y="8"/>
                  </a:lnTo>
                  <a:lnTo>
                    <a:pt x="11" y="11"/>
                  </a:lnTo>
                  <a:lnTo>
                    <a:pt x="8" y="15"/>
                  </a:lnTo>
                  <a:lnTo>
                    <a:pt x="11" y="21"/>
                  </a:lnTo>
                  <a:lnTo>
                    <a:pt x="13" y="20"/>
                  </a:lnTo>
                  <a:lnTo>
                    <a:pt x="16" y="15"/>
                  </a:lnTo>
                  <a:lnTo>
                    <a:pt x="13" y="13"/>
                  </a:lnTo>
                  <a:lnTo>
                    <a:pt x="13" y="8"/>
                  </a:lnTo>
                  <a:lnTo>
                    <a:pt x="22" y="5"/>
                  </a:lnTo>
                  <a:lnTo>
                    <a:pt x="20" y="2"/>
                  </a:lnTo>
                  <a:lnTo>
                    <a:pt x="23" y="0"/>
                  </a:lnTo>
                  <a:lnTo>
                    <a:pt x="25" y="4"/>
                  </a:lnTo>
                  <a:lnTo>
                    <a:pt x="30" y="5"/>
                  </a:lnTo>
                  <a:lnTo>
                    <a:pt x="34" y="9"/>
                  </a:lnTo>
                  <a:lnTo>
                    <a:pt x="34" y="11"/>
                  </a:lnTo>
                  <a:lnTo>
                    <a:pt x="40" y="11"/>
                  </a:lnTo>
                  <a:lnTo>
                    <a:pt x="47" y="10"/>
                  </a:lnTo>
                  <a:lnTo>
                    <a:pt x="51" y="14"/>
                  </a:lnTo>
                  <a:lnTo>
                    <a:pt x="57" y="14"/>
                  </a:lnTo>
                  <a:lnTo>
                    <a:pt x="60" y="11"/>
                  </a:lnTo>
                  <a:lnTo>
                    <a:pt x="60" y="10"/>
                  </a:lnTo>
                  <a:lnTo>
                    <a:pt x="69" y="10"/>
                  </a:lnTo>
                  <a:lnTo>
                    <a:pt x="76" y="10"/>
                  </a:lnTo>
                  <a:lnTo>
                    <a:pt x="71" y="11"/>
                  </a:lnTo>
                  <a:lnTo>
                    <a:pt x="74" y="15"/>
                  </a:lnTo>
                  <a:lnTo>
                    <a:pt x="78" y="15"/>
                  </a:lnTo>
                  <a:lnTo>
                    <a:pt x="83" y="19"/>
                  </a:lnTo>
                  <a:lnTo>
                    <a:pt x="84" y="25"/>
                  </a:lnTo>
                  <a:lnTo>
                    <a:pt x="88" y="23"/>
                  </a:lnTo>
                  <a:lnTo>
                    <a:pt x="91" y="26"/>
                  </a:lnTo>
                  <a:lnTo>
                    <a:pt x="86" y="29"/>
                  </a:lnTo>
                  <a:lnTo>
                    <a:pt x="84" y="32"/>
                  </a:lnTo>
                  <a:lnTo>
                    <a:pt x="87" y="34"/>
                  </a:lnTo>
                  <a:lnTo>
                    <a:pt x="86" y="36"/>
                  </a:lnTo>
                  <a:lnTo>
                    <a:pt x="81" y="37"/>
                  </a:lnTo>
                  <a:lnTo>
                    <a:pt x="82" y="40"/>
                  </a:lnTo>
                  <a:lnTo>
                    <a:pt x="80" y="42"/>
                  </a:lnTo>
                  <a:lnTo>
                    <a:pt x="84" y="46"/>
                  </a:lnTo>
                  <a:lnTo>
                    <a:pt x="86" y="49"/>
                  </a:lnTo>
                  <a:lnTo>
                    <a:pt x="83" y="51"/>
                  </a:lnTo>
                  <a:lnTo>
                    <a:pt x="75" y="54"/>
                  </a:lnTo>
                  <a:lnTo>
                    <a:pt x="70" y="55"/>
                  </a:lnTo>
                  <a:lnTo>
                    <a:pt x="69" y="56"/>
                  </a:lnTo>
                  <a:lnTo>
                    <a:pt x="63" y="55"/>
                  </a:lnTo>
                  <a:lnTo>
                    <a:pt x="58" y="54"/>
                  </a:lnTo>
                  <a:lnTo>
                    <a:pt x="57" y="55"/>
                  </a:lnTo>
                  <a:lnTo>
                    <a:pt x="60" y="56"/>
                  </a:lnTo>
                  <a:lnTo>
                    <a:pt x="59" y="61"/>
                  </a:lnTo>
                  <a:lnTo>
                    <a:pt x="60" y="65"/>
                  </a:lnTo>
                  <a:lnTo>
                    <a:pt x="66" y="66"/>
                  </a:lnTo>
                  <a:lnTo>
                    <a:pt x="66" y="67"/>
                  </a:lnTo>
                  <a:lnTo>
                    <a:pt x="62" y="69"/>
                  </a:lnTo>
                  <a:lnTo>
                    <a:pt x="62" y="72"/>
                  </a:lnTo>
                  <a:lnTo>
                    <a:pt x="58" y="73"/>
                  </a:lnTo>
                  <a:lnTo>
                    <a:pt x="53" y="74"/>
                  </a:lnTo>
                  <a:lnTo>
                    <a:pt x="52" y="77"/>
                  </a:lnTo>
                  <a:lnTo>
                    <a:pt x="47" y="77"/>
                  </a:lnTo>
                  <a:lnTo>
                    <a:pt x="43" y="73"/>
                  </a:lnTo>
                  <a:lnTo>
                    <a:pt x="41" y="67"/>
                  </a:lnTo>
                  <a:lnTo>
                    <a:pt x="40" y="65"/>
                  </a:lnTo>
                  <a:lnTo>
                    <a:pt x="37" y="63"/>
                  </a:lnTo>
                  <a:lnTo>
                    <a:pt x="40" y="60"/>
                  </a:lnTo>
                  <a:lnTo>
                    <a:pt x="40" y="58"/>
                  </a:lnTo>
                  <a:lnTo>
                    <a:pt x="39" y="56"/>
                  </a:lnTo>
                  <a:lnTo>
                    <a:pt x="36" y="51"/>
                  </a:lnTo>
                  <a:lnTo>
                    <a:pt x="37" y="46"/>
                  </a:lnTo>
                  <a:lnTo>
                    <a:pt x="39" y="44"/>
                  </a:lnTo>
                  <a:lnTo>
                    <a:pt x="40" y="40"/>
                  </a:lnTo>
                  <a:lnTo>
                    <a:pt x="37" y="39"/>
                  </a:lnTo>
                  <a:lnTo>
                    <a:pt x="34" y="40"/>
                  </a:lnTo>
                  <a:lnTo>
                    <a:pt x="29" y="40"/>
                  </a:lnTo>
                  <a:lnTo>
                    <a:pt x="27" y="40"/>
                  </a:lnTo>
                  <a:lnTo>
                    <a:pt x="22" y="36"/>
                  </a:lnTo>
                  <a:lnTo>
                    <a:pt x="18" y="34"/>
                  </a:lnTo>
                  <a:lnTo>
                    <a:pt x="8" y="34"/>
                  </a:lnTo>
                  <a:lnTo>
                    <a:pt x="7" y="32"/>
                  </a:lnTo>
                  <a:lnTo>
                    <a:pt x="6" y="32"/>
                  </a:lnTo>
                  <a:lnTo>
                    <a:pt x="6" y="31"/>
                  </a:lnTo>
                  <a:lnTo>
                    <a:pt x="6" y="28"/>
                  </a:lnTo>
                  <a:lnTo>
                    <a:pt x="6" y="26"/>
                  </a:lnTo>
                  <a:lnTo>
                    <a:pt x="5" y="23"/>
                  </a:lnTo>
                  <a:lnTo>
                    <a:pt x="4" y="21"/>
                  </a:lnTo>
                  <a:lnTo>
                    <a:pt x="0" y="20"/>
                  </a:lnTo>
                  <a:lnTo>
                    <a:pt x="2" y="16"/>
                  </a:lnTo>
                  <a:lnTo>
                    <a:pt x="2" y="11"/>
                  </a:lnTo>
                  <a:lnTo>
                    <a:pt x="5" y="9"/>
                  </a:lnTo>
                  <a:lnTo>
                    <a:pt x="7" y="7"/>
                  </a:lnTo>
                  <a:lnTo>
                    <a:pt x="8" y="4"/>
                  </a:lnTo>
                  <a:lnTo>
                    <a:pt x="13" y="3"/>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grpSp>
          <p:nvGrpSpPr>
            <p:cNvPr id="113" name="Group 112">
              <a:extLst>
                <a:ext uri="{FF2B5EF4-FFF2-40B4-BE49-F238E27FC236}">
                  <a16:creationId xmlns:a16="http://schemas.microsoft.com/office/drawing/2014/main" id="{8D3CFA55-5AA0-AE4E-98C4-65546F27F0DE}"/>
                </a:ext>
              </a:extLst>
            </p:cNvPr>
            <p:cNvGrpSpPr/>
            <p:nvPr/>
          </p:nvGrpSpPr>
          <p:grpSpPr>
            <a:xfrm>
              <a:off x="7724194" y="3300911"/>
              <a:ext cx="902285" cy="1018795"/>
              <a:chOff x="2752725" y="5340350"/>
              <a:chExt cx="787400" cy="820738"/>
            </a:xfrm>
            <a:grpFill/>
          </p:grpSpPr>
          <p:sp>
            <p:nvSpPr>
              <p:cNvPr id="114" name="Freeform 113">
                <a:extLst>
                  <a:ext uri="{FF2B5EF4-FFF2-40B4-BE49-F238E27FC236}">
                    <a16:creationId xmlns:a16="http://schemas.microsoft.com/office/drawing/2014/main" id="{9414B9EE-F478-5D4A-82D5-C0639E366E01}"/>
                  </a:ext>
                </a:extLst>
              </p:cNvPr>
              <p:cNvSpPr>
                <a:spLocks/>
              </p:cNvSpPr>
              <p:nvPr/>
            </p:nvSpPr>
            <p:spPr bwMode="auto">
              <a:xfrm>
                <a:off x="3489325" y="5481638"/>
                <a:ext cx="50800" cy="42863"/>
              </a:xfrm>
              <a:custGeom>
                <a:avLst/>
                <a:gdLst>
                  <a:gd name="T0" fmla="*/ 0 w 32"/>
                  <a:gd name="T1" fmla="*/ 14 h 27"/>
                  <a:gd name="T2" fmla="*/ 1 w 32"/>
                  <a:gd name="T3" fmla="*/ 14 h 27"/>
                  <a:gd name="T4" fmla="*/ 1 w 32"/>
                  <a:gd name="T5" fmla="*/ 16 h 27"/>
                  <a:gd name="T6" fmla="*/ 7 w 32"/>
                  <a:gd name="T7" fmla="*/ 15 h 27"/>
                  <a:gd name="T8" fmla="*/ 12 w 32"/>
                  <a:gd name="T9" fmla="*/ 15 h 27"/>
                  <a:gd name="T10" fmla="*/ 17 w 32"/>
                  <a:gd name="T11" fmla="*/ 15 h 27"/>
                  <a:gd name="T12" fmla="*/ 22 w 32"/>
                  <a:gd name="T13" fmla="*/ 10 h 27"/>
                  <a:gd name="T14" fmla="*/ 26 w 32"/>
                  <a:gd name="T15" fmla="*/ 5 h 27"/>
                  <a:gd name="T16" fmla="*/ 30 w 32"/>
                  <a:gd name="T17" fmla="*/ 0 h 27"/>
                  <a:gd name="T18" fmla="*/ 31 w 32"/>
                  <a:gd name="T19" fmla="*/ 3 h 27"/>
                  <a:gd name="T20" fmla="*/ 32 w 32"/>
                  <a:gd name="T21" fmla="*/ 9 h 27"/>
                  <a:gd name="T22" fmla="*/ 29 w 32"/>
                  <a:gd name="T23" fmla="*/ 9 h 27"/>
                  <a:gd name="T24" fmla="*/ 29 w 32"/>
                  <a:gd name="T25" fmla="*/ 14 h 27"/>
                  <a:gd name="T26" fmla="*/ 30 w 32"/>
                  <a:gd name="T27" fmla="*/ 15 h 27"/>
                  <a:gd name="T28" fmla="*/ 26 w 32"/>
                  <a:gd name="T29" fmla="*/ 16 h 27"/>
                  <a:gd name="T30" fmla="*/ 26 w 32"/>
                  <a:gd name="T31" fmla="*/ 20 h 27"/>
                  <a:gd name="T32" fmla="*/ 25 w 32"/>
                  <a:gd name="T33" fmla="*/ 22 h 27"/>
                  <a:gd name="T34" fmla="*/ 24 w 32"/>
                  <a:gd name="T35" fmla="*/ 25 h 27"/>
                  <a:gd name="T36" fmla="*/ 23 w 32"/>
                  <a:gd name="T37" fmla="*/ 27 h 27"/>
                  <a:gd name="T38" fmla="*/ 3 w 32"/>
                  <a:gd name="T39" fmla="*/ 23 h 27"/>
                  <a:gd name="T40" fmla="*/ 1 w 32"/>
                  <a:gd name="T41" fmla="*/ 16 h 27"/>
                  <a:gd name="T42" fmla="*/ 0 w 32"/>
                  <a:gd name="T43"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27">
                    <a:moveTo>
                      <a:pt x="0" y="14"/>
                    </a:moveTo>
                    <a:lnTo>
                      <a:pt x="1" y="14"/>
                    </a:lnTo>
                    <a:lnTo>
                      <a:pt x="1" y="16"/>
                    </a:lnTo>
                    <a:lnTo>
                      <a:pt x="7" y="15"/>
                    </a:lnTo>
                    <a:lnTo>
                      <a:pt x="12" y="15"/>
                    </a:lnTo>
                    <a:lnTo>
                      <a:pt x="17" y="15"/>
                    </a:lnTo>
                    <a:lnTo>
                      <a:pt x="22" y="10"/>
                    </a:lnTo>
                    <a:lnTo>
                      <a:pt x="26" y="5"/>
                    </a:lnTo>
                    <a:lnTo>
                      <a:pt x="30" y="0"/>
                    </a:lnTo>
                    <a:lnTo>
                      <a:pt x="31" y="3"/>
                    </a:lnTo>
                    <a:lnTo>
                      <a:pt x="32" y="9"/>
                    </a:lnTo>
                    <a:lnTo>
                      <a:pt x="29" y="9"/>
                    </a:lnTo>
                    <a:lnTo>
                      <a:pt x="29" y="14"/>
                    </a:lnTo>
                    <a:lnTo>
                      <a:pt x="30" y="15"/>
                    </a:lnTo>
                    <a:lnTo>
                      <a:pt x="26" y="16"/>
                    </a:lnTo>
                    <a:lnTo>
                      <a:pt x="26" y="20"/>
                    </a:lnTo>
                    <a:lnTo>
                      <a:pt x="25" y="22"/>
                    </a:lnTo>
                    <a:lnTo>
                      <a:pt x="24" y="25"/>
                    </a:lnTo>
                    <a:lnTo>
                      <a:pt x="23" y="27"/>
                    </a:lnTo>
                    <a:lnTo>
                      <a:pt x="3" y="23"/>
                    </a:lnTo>
                    <a:lnTo>
                      <a:pt x="1" y="16"/>
                    </a:lnTo>
                    <a:lnTo>
                      <a:pt x="0" y="14"/>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15" name="Freeform 9">
                <a:extLst>
                  <a:ext uri="{FF2B5EF4-FFF2-40B4-BE49-F238E27FC236}">
                    <a16:creationId xmlns:a16="http://schemas.microsoft.com/office/drawing/2014/main" id="{5B59AB0F-7F9C-1E42-9DD4-8F4BB02BEE2C}"/>
                  </a:ext>
                </a:extLst>
              </p:cNvPr>
              <p:cNvSpPr>
                <a:spLocks noEditPoints="1"/>
              </p:cNvSpPr>
              <p:nvPr/>
            </p:nvSpPr>
            <p:spPr bwMode="auto">
              <a:xfrm>
                <a:off x="3065463" y="5816600"/>
                <a:ext cx="131763" cy="146050"/>
              </a:xfrm>
              <a:custGeom>
                <a:avLst/>
                <a:gdLst>
                  <a:gd name="T0" fmla="*/ 33 w 83"/>
                  <a:gd name="T1" fmla="*/ 14 h 92"/>
                  <a:gd name="T2" fmla="*/ 36 w 83"/>
                  <a:gd name="T3" fmla="*/ 20 h 92"/>
                  <a:gd name="T4" fmla="*/ 43 w 83"/>
                  <a:gd name="T5" fmla="*/ 23 h 92"/>
                  <a:gd name="T6" fmla="*/ 48 w 83"/>
                  <a:gd name="T7" fmla="*/ 23 h 92"/>
                  <a:gd name="T8" fmla="*/ 52 w 83"/>
                  <a:gd name="T9" fmla="*/ 18 h 92"/>
                  <a:gd name="T10" fmla="*/ 56 w 83"/>
                  <a:gd name="T11" fmla="*/ 15 h 92"/>
                  <a:gd name="T12" fmla="*/ 59 w 83"/>
                  <a:gd name="T13" fmla="*/ 18 h 92"/>
                  <a:gd name="T14" fmla="*/ 68 w 83"/>
                  <a:gd name="T15" fmla="*/ 23 h 92"/>
                  <a:gd name="T16" fmla="*/ 68 w 83"/>
                  <a:gd name="T17" fmla="*/ 29 h 92"/>
                  <a:gd name="T18" fmla="*/ 70 w 83"/>
                  <a:gd name="T19" fmla="*/ 36 h 92"/>
                  <a:gd name="T20" fmla="*/ 71 w 83"/>
                  <a:gd name="T21" fmla="*/ 43 h 92"/>
                  <a:gd name="T22" fmla="*/ 78 w 83"/>
                  <a:gd name="T23" fmla="*/ 42 h 92"/>
                  <a:gd name="T24" fmla="*/ 82 w 83"/>
                  <a:gd name="T25" fmla="*/ 44 h 92"/>
                  <a:gd name="T26" fmla="*/ 83 w 83"/>
                  <a:gd name="T27" fmla="*/ 52 h 92"/>
                  <a:gd name="T28" fmla="*/ 82 w 83"/>
                  <a:gd name="T29" fmla="*/ 56 h 92"/>
                  <a:gd name="T30" fmla="*/ 68 w 83"/>
                  <a:gd name="T31" fmla="*/ 78 h 92"/>
                  <a:gd name="T32" fmla="*/ 77 w 83"/>
                  <a:gd name="T33" fmla="*/ 88 h 92"/>
                  <a:gd name="T34" fmla="*/ 48 w 83"/>
                  <a:gd name="T35" fmla="*/ 90 h 92"/>
                  <a:gd name="T36" fmla="*/ 17 w 83"/>
                  <a:gd name="T37" fmla="*/ 87 h 92"/>
                  <a:gd name="T38" fmla="*/ 12 w 83"/>
                  <a:gd name="T39" fmla="*/ 84 h 92"/>
                  <a:gd name="T40" fmla="*/ 4 w 83"/>
                  <a:gd name="T41" fmla="*/ 85 h 92"/>
                  <a:gd name="T42" fmla="*/ 0 w 83"/>
                  <a:gd name="T43" fmla="*/ 82 h 92"/>
                  <a:gd name="T44" fmla="*/ 2 w 83"/>
                  <a:gd name="T45" fmla="*/ 70 h 92"/>
                  <a:gd name="T46" fmla="*/ 5 w 83"/>
                  <a:gd name="T47" fmla="*/ 61 h 92"/>
                  <a:gd name="T48" fmla="*/ 11 w 83"/>
                  <a:gd name="T49" fmla="*/ 54 h 92"/>
                  <a:gd name="T50" fmla="*/ 13 w 83"/>
                  <a:gd name="T51" fmla="*/ 46 h 92"/>
                  <a:gd name="T52" fmla="*/ 11 w 83"/>
                  <a:gd name="T53" fmla="*/ 40 h 92"/>
                  <a:gd name="T54" fmla="*/ 7 w 83"/>
                  <a:gd name="T55" fmla="*/ 31 h 92"/>
                  <a:gd name="T56" fmla="*/ 10 w 83"/>
                  <a:gd name="T57" fmla="*/ 27 h 92"/>
                  <a:gd name="T58" fmla="*/ 7 w 83"/>
                  <a:gd name="T59" fmla="*/ 15 h 92"/>
                  <a:gd name="T60" fmla="*/ 4 w 83"/>
                  <a:gd name="T61" fmla="*/ 11 h 92"/>
                  <a:gd name="T62" fmla="*/ 8 w 83"/>
                  <a:gd name="T63" fmla="*/ 9 h 92"/>
                  <a:gd name="T64" fmla="*/ 31 w 83"/>
                  <a:gd name="T65" fmla="*/ 9 h 92"/>
                  <a:gd name="T66" fmla="*/ 4 w 83"/>
                  <a:gd name="T67" fmla="*/ 8 h 92"/>
                  <a:gd name="T68" fmla="*/ 4 w 83"/>
                  <a:gd name="T69" fmla="*/ 1 h 92"/>
                  <a:gd name="T70" fmla="*/ 8 w 83"/>
                  <a:gd name="T71" fmla="*/ 1 h 92"/>
                  <a:gd name="T72" fmla="*/ 5 w 83"/>
                  <a:gd name="T7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3" h="92">
                    <a:moveTo>
                      <a:pt x="31" y="9"/>
                    </a:moveTo>
                    <a:lnTo>
                      <a:pt x="33" y="14"/>
                    </a:lnTo>
                    <a:lnTo>
                      <a:pt x="35" y="18"/>
                    </a:lnTo>
                    <a:lnTo>
                      <a:pt x="36" y="20"/>
                    </a:lnTo>
                    <a:lnTo>
                      <a:pt x="39" y="24"/>
                    </a:lnTo>
                    <a:lnTo>
                      <a:pt x="43" y="23"/>
                    </a:lnTo>
                    <a:lnTo>
                      <a:pt x="45" y="21"/>
                    </a:lnTo>
                    <a:lnTo>
                      <a:pt x="48" y="23"/>
                    </a:lnTo>
                    <a:lnTo>
                      <a:pt x="49" y="21"/>
                    </a:lnTo>
                    <a:lnTo>
                      <a:pt x="52" y="18"/>
                    </a:lnTo>
                    <a:lnTo>
                      <a:pt x="56" y="17"/>
                    </a:lnTo>
                    <a:lnTo>
                      <a:pt x="56" y="15"/>
                    </a:lnTo>
                    <a:lnTo>
                      <a:pt x="59" y="15"/>
                    </a:lnTo>
                    <a:lnTo>
                      <a:pt x="59" y="18"/>
                    </a:lnTo>
                    <a:lnTo>
                      <a:pt x="68" y="18"/>
                    </a:lnTo>
                    <a:lnTo>
                      <a:pt x="68" y="23"/>
                    </a:lnTo>
                    <a:lnTo>
                      <a:pt x="69" y="25"/>
                    </a:lnTo>
                    <a:lnTo>
                      <a:pt x="68" y="29"/>
                    </a:lnTo>
                    <a:lnTo>
                      <a:pt x="68" y="34"/>
                    </a:lnTo>
                    <a:lnTo>
                      <a:pt x="70" y="36"/>
                    </a:lnTo>
                    <a:lnTo>
                      <a:pt x="70" y="44"/>
                    </a:lnTo>
                    <a:lnTo>
                      <a:pt x="71" y="43"/>
                    </a:lnTo>
                    <a:lnTo>
                      <a:pt x="75" y="43"/>
                    </a:lnTo>
                    <a:lnTo>
                      <a:pt x="78" y="42"/>
                    </a:lnTo>
                    <a:lnTo>
                      <a:pt x="82" y="43"/>
                    </a:lnTo>
                    <a:lnTo>
                      <a:pt x="82" y="44"/>
                    </a:lnTo>
                    <a:lnTo>
                      <a:pt x="82" y="48"/>
                    </a:lnTo>
                    <a:lnTo>
                      <a:pt x="83" y="52"/>
                    </a:lnTo>
                    <a:lnTo>
                      <a:pt x="82" y="54"/>
                    </a:lnTo>
                    <a:lnTo>
                      <a:pt x="82" y="56"/>
                    </a:lnTo>
                    <a:lnTo>
                      <a:pt x="69" y="56"/>
                    </a:lnTo>
                    <a:lnTo>
                      <a:pt x="68" y="78"/>
                    </a:lnTo>
                    <a:lnTo>
                      <a:pt x="72" y="84"/>
                    </a:lnTo>
                    <a:lnTo>
                      <a:pt x="77" y="88"/>
                    </a:lnTo>
                    <a:lnTo>
                      <a:pt x="65" y="92"/>
                    </a:lnTo>
                    <a:lnTo>
                      <a:pt x="48" y="90"/>
                    </a:lnTo>
                    <a:lnTo>
                      <a:pt x="43" y="87"/>
                    </a:lnTo>
                    <a:lnTo>
                      <a:pt x="17" y="87"/>
                    </a:lnTo>
                    <a:lnTo>
                      <a:pt x="16" y="88"/>
                    </a:lnTo>
                    <a:lnTo>
                      <a:pt x="12" y="84"/>
                    </a:lnTo>
                    <a:lnTo>
                      <a:pt x="7" y="84"/>
                    </a:lnTo>
                    <a:lnTo>
                      <a:pt x="4" y="85"/>
                    </a:lnTo>
                    <a:lnTo>
                      <a:pt x="0" y="87"/>
                    </a:lnTo>
                    <a:lnTo>
                      <a:pt x="0" y="82"/>
                    </a:lnTo>
                    <a:lnTo>
                      <a:pt x="0" y="76"/>
                    </a:lnTo>
                    <a:lnTo>
                      <a:pt x="2" y="70"/>
                    </a:lnTo>
                    <a:lnTo>
                      <a:pt x="4" y="67"/>
                    </a:lnTo>
                    <a:lnTo>
                      <a:pt x="5" y="61"/>
                    </a:lnTo>
                    <a:lnTo>
                      <a:pt x="7" y="58"/>
                    </a:lnTo>
                    <a:lnTo>
                      <a:pt x="11" y="54"/>
                    </a:lnTo>
                    <a:lnTo>
                      <a:pt x="13" y="50"/>
                    </a:lnTo>
                    <a:lnTo>
                      <a:pt x="13" y="46"/>
                    </a:lnTo>
                    <a:lnTo>
                      <a:pt x="13" y="42"/>
                    </a:lnTo>
                    <a:lnTo>
                      <a:pt x="11" y="40"/>
                    </a:lnTo>
                    <a:lnTo>
                      <a:pt x="10" y="35"/>
                    </a:lnTo>
                    <a:lnTo>
                      <a:pt x="7" y="31"/>
                    </a:lnTo>
                    <a:lnTo>
                      <a:pt x="8" y="30"/>
                    </a:lnTo>
                    <a:lnTo>
                      <a:pt x="10" y="27"/>
                    </a:lnTo>
                    <a:lnTo>
                      <a:pt x="8" y="20"/>
                    </a:lnTo>
                    <a:lnTo>
                      <a:pt x="7" y="15"/>
                    </a:lnTo>
                    <a:lnTo>
                      <a:pt x="4" y="12"/>
                    </a:lnTo>
                    <a:lnTo>
                      <a:pt x="4" y="11"/>
                    </a:lnTo>
                    <a:lnTo>
                      <a:pt x="7" y="9"/>
                    </a:lnTo>
                    <a:lnTo>
                      <a:pt x="8" y="9"/>
                    </a:lnTo>
                    <a:lnTo>
                      <a:pt x="11" y="9"/>
                    </a:lnTo>
                    <a:lnTo>
                      <a:pt x="31" y="9"/>
                    </a:lnTo>
                    <a:close/>
                    <a:moveTo>
                      <a:pt x="5" y="7"/>
                    </a:moveTo>
                    <a:lnTo>
                      <a:pt x="4" y="8"/>
                    </a:lnTo>
                    <a:lnTo>
                      <a:pt x="1" y="3"/>
                    </a:lnTo>
                    <a:lnTo>
                      <a:pt x="4" y="1"/>
                    </a:lnTo>
                    <a:lnTo>
                      <a:pt x="6" y="0"/>
                    </a:lnTo>
                    <a:lnTo>
                      <a:pt x="8" y="1"/>
                    </a:lnTo>
                    <a:lnTo>
                      <a:pt x="6" y="3"/>
                    </a:lnTo>
                    <a:lnTo>
                      <a:pt x="5" y="4"/>
                    </a:lnTo>
                    <a:lnTo>
                      <a:pt x="5" y="7"/>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16" name="Freeform 17">
                <a:extLst>
                  <a:ext uri="{FF2B5EF4-FFF2-40B4-BE49-F238E27FC236}">
                    <a16:creationId xmlns:a16="http://schemas.microsoft.com/office/drawing/2014/main" id="{81EDA981-0AC9-A94A-954B-77E2601F1783}"/>
                  </a:ext>
                </a:extLst>
              </p:cNvPr>
              <p:cNvSpPr>
                <a:spLocks/>
              </p:cNvSpPr>
              <p:nvPr/>
            </p:nvSpPr>
            <p:spPr bwMode="auto">
              <a:xfrm>
                <a:off x="2882900" y="5607050"/>
                <a:ext cx="80963" cy="58738"/>
              </a:xfrm>
              <a:custGeom>
                <a:avLst/>
                <a:gdLst>
                  <a:gd name="T0" fmla="*/ 17 w 51"/>
                  <a:gd name="T1" fmla="*/ 37 h 37"/>
                  <a:gd name="T2" fmla="*/ 12 w 51"/>
                  <a:gd name="T3" fmla="*/ 35 h 37"/>
                  <a:gd name="T4" fmla="*/ 10 w 51"/>
                  <a:gd name="T5" fmla="*/ 35 h 37"/>
                  <a:gd name="T6" fmla="*/ 7 w 51"/>
                  <a:gd name="T7" fmla="*/ 37 h 37"/>
                  <a:gd name="T8" fmla="*/ 4 w 51"/>
                  <a:gd name="T9" fmla="*/ 36 h 37"/>
                  <a:gd name="T10" fmla="*/ 3 w 51"/>
                  <a:gd name="T11" fmla="*/ 34 h 37"/>
                  <a:gd name="T12" fmla="*/ 0 w 51"/>
                  <a:gd name="T13" fmla="*/ 33 h 37"/>
                  <a:gd name="T14" fmla="*/ 0 w 51"/>
                  <a:gd name="T15" fmla="*/ 28 h 37"/>
                  <a:gd name="T16" fmla="*/ 1 w 51"/>
                  <a:gd name="T17" fmla="*/ 25 h 37"/>
                  <a:gd name="T18" fmla="*/ 1 w 51"/>
                  <a:gd name="T19" fmla="*/ 23 h 37"/>
                  <a:gd name="T20" fmla="*/ 6 w 51"/>
                  <a:gd name="T21" fmla="*/ 17 h 37"/>
                  <a:gd name="T22" fmla="*/ 7 w 51"/>
                  <a:gd name="T23" fmla="*/ 12 h 37"/>
                  <a:gd name="T24" fmla="*/ 10 w 51"/>
                  <a:gd name="T25" fmla="*/ 11 h 37"/>
                  <a:gd name="T26" fmla="*/ 12 w 51"/>
                  <a:gd name="T27" fmla="*/ 12 h 37"/>
                  <a:gd name="T28" fmla="*/ 16 w 51"/>
                  <a:gd name="T29" fmla="*/ 11 h 37"/>
                  <a:gd name="T30" fmla="*/ 16 w 51"/>
                  <a:gd name="T31" fmla="*/ 8 h 37"/>
                  <a:gd name="T32" fmla="*/ 22 w 51"/>
                  <a:gd name="T33" fmla="*/ 6 h 37"/>
                  <a:gd name="T34" fmla="*/ 23 w 51"/>
                  <a:gd name="T35" fmla="*/ 4 h 37"/>
                  <a:gd name="T36" fmla="*/ 29 w 51"/>
                  <a:gd name="T37" fmla="*/ 1 h 37"/>
                  <a:gd name="T38" fmla="*/ 33 w 51"/>
                  <a:gd name="T39" fmla="*/ 0 h 37"/>
                  <a:gd name="T40" fmla="*/ 34 w 51"/>
                  <a:gd name="T41" fmla="*/ 1 h 37"/>
                  <a:gd name="T42" fmla="*/ 39 w 51"/>
                  <a:gd name="T43" fmla="*/ 1 h 37"/>
                  <a:gd name="T44" fmla="*/ 39 w 51"/>
                  <a:gd name="T45" fmla="*/ 5 h 37"/>
                  <a:gd name="T46" fmla="*/ 39 w 51"/>
                  <a:gd name="T47" fmla="*/ 7 h 37"/>
                  <a:gd name="T48" fmla="*/ 42 w 51"/>
                  <a:gd name="T49" fmla="*/ 12 h 37"/>
                  <a:gd name="T50" fmla="*/ 44 w 51"/>
                  <a:gd name="T51" fmla="*/ 16 h 37"/>
                  <a:gd name="T52" fmla="*/ 51 w 51"/>
                  <a:gd name="T53" fmla="*/ 17 h 37"/>
                  <a:gd name="T54" fmla="*/ 51 w 51"/>
                  <a:gd name="T55" fmla="*/ 22 h 37"/>
                  <a:gd name="T56" fmla="*/ 50 w 51"/>
                  <a:gd name="T57" fmla="*/ 23 h 37"/>
                  <a:gd name="T58" fmla="*/ 46 w 51"/>
                  <a:gd name="T59" fmla="*/ 24 h 37"/>
                  <a:gd name="T60" fmla="*/ 45 w 51"/>
                  <a:gd name="T61" fmla="*/ 27 h 37"/>
                  <a:gd name="T62" fmla="*/ 42 w 51"/>
                  <a:gd name="T63" fmla="*/ 28 h 37"/>
                  <a:gd name="T64" fmla="*/ 36 w 51"/>
                  <a:gd name="T65" fmla="*/ 28 h 37"/>
                  <a:gd name="T66" fmla="*/ 34 w 51"/>
                  <a:gd name="T67" fmla="*/ 28 h 37"/>
                  <a:gd name="T68" fmla="*/ 32 w 51"/>
                  <a:gd name="T69" fmla="*/ 28 h 37"/>
                  <a:gd name="T70" fmla="*/ 28 w 51"/>
                  <a:gd name="T71" fmla="*/ 28 h 37"/>
                  <a:gd name="T72" fmla="*/ 17 w 51"/>
                  <a:gd name="T73" fmla="*/ 28 h 37"/>
                  <a:gd name="T74" fmla="*/ 16 w 51"/>
                  <a:gd name="T75" fmla="*/ 31 h 37"/>
                  <a:gd name="T76" fmla="*/ 17 w 51"/>
                  <a:gd name="T7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 h="37">
                    <a:moveTo>
                      <a:pt x="17" y="37"/>
                    </a:moveTo>
                    <a:lnTo>
                      <a:pt x="12" y="35"/>
                    </a:lnTo>
                    <a:lnTo>
                      <a:pt x="10" y="35"/>
                    </a:lnTo>
                    <a:lnTo>
                      <a:pt x="7" y="37"/>
                    </a:lnTo>
                    <a:lnTo>
                      <a:pt x="4" y="36"/>
                    </a:lnTo>
                    <a:lnTo>
                      <a:pt x="3" y="34"/>
                    </a:lnTo>
                    <a:lnTo>
                      <a:pt x="0" y="33"/>
                    </a:lnTo>
                    <a:lnTo>
                      <a:pt x="0" y="28"/>
                    </a:lnTo>
                    <a:lnTo>
                      <a:pt x="1" y="25"/>
                    </a:lnTo>
                    <a:lnTo>
                      <a:pt x="1" y="23"/>
                    </a:lnTo>
                    <a:lnTo>
                      <a:pt x="6" y="17"/>
                    </a:lnTo>
                    <a:lnTo>
                      <a:pt x="7" y="12"/>
                    </a:lnTo>
                    <a:lnTo>
                      <a:pt x="10" y="11"/>
                    </a:lnTo>
                    <a:lnTo>
                      <a:pt x="12" y="12"/>
                    </a:lnTo>
                    <a:lnTo>
                      <a:pt x="16" y="11"/>
                    </a:lnTo>
                    <a:lnTo>
                      <a:pt x="16" y="8"/>
                    </a:lnTo>
                    <a:lnTo>
                      <a:pt x="22" y="6"/>
                    </a:lnTo>
                    <a:lnTo>
                      <a:pt x="23" y="4"/>
                    </a:lnTo>
                    <a:lnTo>
                      <a:pt x="29" y="1"/>
                    </a:lnTo>
                    <a:lnTo>
                      <a:pt x="33" y="0"/>
                    </a:lnTo>
                    <a:lnTo>
                      <a:pt x="34" y="1"/>
                    </a:lnTo>
                    <a:lnTo>
                      <a:pt x="39" y="1"/>
                    </a:lnTo>
                    <a:lnTo>
                      <a:pt x="39" y="5"/>
                    </a:lnTo>
                    <a:lnTo>
                      <a:pt x="39" y="7"/>
                    </a:lnTo>
                    <a:lnTo>
                      <a:pt x="42" y="12"/>
                    </a:lnTo>
                    <a:lnTo>
                      <a:pt x="44" y="16"/>
                    </a:lnTo>
                    <a:lnTo>
                      <a:pt x="51" y="17"/>
                    </a:lnTo>
                    <a:lnTo>
                      <a:pt x="51" y="22"/>
                    </a:lnTo>
                    <a:lnTo>
                      <a:pt x="50" y="23"/>
                    </a:lnTo>
                    <a:lnTo>
                      <a:pt x="46" y="24"/>
                    </a:lnTo>
                    <a:lnTo>
                      <a:pt x="45" y="27"/>
                    </a:lnTo>
                    <a:lnTo>
                      <a:pt x="42" y="28"/>
                    </a:lnTo>
                    <a:lnTo>
                      <a:pt x="36" y="28"/>
                    </a:lnTo>
                    <a:lnTo>
                      <a:pt x="34" y="28"/>
                    </a:lnTo>
                    <a:lnTo>
                      <a:pt x="32" y="28"/>
                    </a:lnTo>
                    <a:lnTo>
                      <a:pt x="28" y="28"/>
                    </a:lnTo>
                    <a:lnTo>
                      <a:pt x="17" y="28"/>
                    </a:lnTo>
                    <a:lnTo>
                      <a:pt x="16" y="31"/>
                    </a:lnTo>
                    <a:lnTo>
                      <a:pt x="17" y="37"/>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17" name="Freeform 19">
                <a:extLst>
                  <a:ext uri="{FF2B5EF4-FFF2-40B4-BE49-F238E27FC236}">
                    <a16:creationId xmlns:a16="http://schemas.microsoft.com/office/drawing/2014/main" id="{52D95D8F-980D-1A48-BF2A-05666D5994E3}"/>
                  </a:ext>
                </a:extLst>
              </p:cNvPr>
              <p:cNvSpPr>
                <a:spLocks/>
              </p:cNvSpPr>
              <p:nvPr/>
            </p:nvSpPr>
            <p:spPr bwMode="auto">
              <a:xfrm>
                <a:off x="3249613" y="5792788"/>
                <a:ext cx="19050" cy="23813"/>
              </a:xfrm>
              <a:custGeom>
                <a:avLst/>
                <a:gdLst>
                  <a:gd name="T0" fmla="*/ 2 w 12"/>
                  <a:gd name="T1" fmla="*/ 15 h 15"/>
                  <a:gd name="T2" fmla="*/ 1 w 12"/>
                  <a:gd name="T3" fmla="*/ 6 h 15"/>
                  <a:gd name="T4" fmla="*/ 0 w 12"/>
                  <a:gd name="T5" fmla="*/ 4 h 15"/>
                  <a:gd name="T6" fmla="*/ 4 w 12"/>
                  <a:gd name="T7" fmla="*/ 4 h 15"/>
                  <a:gd name="T8" fmla="*/ 6 w 12"/>
                  <a:gd name="T9" fmla="*/ 0 h 15"/>
                  <a:gd name="T10" fmla="*/ 10 w 12"/>
                  <a:gd name="T11" fmla="*/ 0 h 15"/>
                  <a:gd name="T12" fmla="*/ 10 w 12"/>
                  <a:gd name="T13" fmla="*/ 4 h 15"/>
                  <a:gd name="T14" fmla="*/ 12 w 12"/>
                  <a:gd name="T15" fmla="*/ 5 h 15"/>
                  <a:gd name="T16" fmla="*/ 12 w 12"/>
                  <a:gd name="T17" fmla="*/ 7 h 15"/>
                  <a:gd name="T18" fmla="*/ 10 w 12"/>
                  <a:gd name="T19" fmla="*/ 9 h 15"/>
                  <a:gd name="T20" fmla="*/ 7 w 12"/>
                  <a:gd name="T21" fmla="*/ 12 h 15"/>
                  <a:gd name="T22" fmla="*/ 5 w 12"/>
                  <a:gd name="T23" fmla="*/ 15 h 15"/>
                  <a:gd name="T24" fmla="*/ 2 w 12"/>
                  <a:gd name="T2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5">
                    <a:moveTo>
                      <a:pt x="2" y="15"/>
                    </a:moveTo>
                    <a:lnTo>
                      <a:pt x="1" y="6"/>
                    </a:lnTo>
                    <a:lnTo>
                      <a:pt x="0" y="4"/>
                    </a:lnTo>
                    <a:lnTo>
                      <a:pt x="4" y="4"/>
                    </a:lnTo>
                    <a:lnTo>
                      <a:pt x="6" y="0"/>
                    </a:lnTo>
                    <a:lnTo>
                      <a:pt x="10" y="0"/>
                    </a:lnTo>
                    <a:lnTo>
                      <a:pt x="10" y="4"/>
                    </a:lnTo>
                    <a:lnTo>
                      <a:pt x="12" y="5"/>
                    </a:lnTo>
                    <a:lnTo>
                      <a:pt x="12" y="7"/>
                    </a:lnTo>
                    <a:lnTo>
                      <a:pt x="10" y="9"/>
                    </a:lnTo>
                    <a:lnTo>
                      <a:pt x="7" y="12"/>
                    </a:lnTo>
                    <a:lnTo>
                      <a:pt x="5" y="15"/>
                    </a:lnTo>
                    <a:lnTo>
                      <a:pt x="2" y="15"/>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18" name="Freeform 20">
                <a:extLst>
                  <a:ext uri="{FF2B5EF4-FFF2-40B4-BE49-F238E27FC236}">
                    <a16:creationId xmlns:a16="http://schemas.microsoft.com/office/drawing/2014/main" id="{28462624-07D7-DB46-BDCE-4AF9BE97A447}"/>
                  </a:ext>
                </a:extLst>
              </p:cNvPr>
              <p:cNvSpPr>
                <a:spLocks/>
              </p:cNvSpPr>
              <p:nvPr/>
            </p:nvSpPr>
            <p:spPr bwMode="auto">
              <a:xfrm>
                <a:off x="2947988" y="5637213"/>
                <a:ext cx="33338" cy="65088"/>
              </a:xfrm>
              <a:custGeom>
                <a:avLst/>
                <a:gdLst>
                  <a:gd name="T0" fmla="*/ 14 w 21"/>
                  <a:gd name="T1" fmla="*/ 41 h 41"/>
                  <a:gd name="T2" fmla="*/ 8 w 21"/>
                  <a:gd name="T3" fmla="*/ 41 h 41"/>
                  <a:gd name="T4" fmla="*/ 6 w 21"/>
                  <a:gd name="T5" fmla="*/ 37 h 41"/>
                  <a:gd name="T6" fmla="*/ 6 w 21"/>
                  <a:gd name="T7" fmla="*/ 22 h 41"/>
                  <a:gd name="T8" fmla="*/ 5 w 21"/>
                  <a:gd name="T9" fmla="*/ 20 h 41"/>
                  <a:gd name="T10" fmla="*/ 5 w 21"/>
                  <a:gd name="T11" fmla="*/ 17 h 41"/>
                  <a:gd name="T12" fmla="*/ 3 w 21"/>
                  <a:gd name="T13" fmla="*/ 15 h 41"/>
                  <a:gd name="T14" fmla="*/ 0 w 21"/>
                  <a:gd name="T15" fmla="*/ 12 h 41"/>
                  <a:gd name="T16" fmla="*/ 1 w 21"/>
                  <a:gd name="T17" fmla="*/ 9 h 41"/>
                  <a:gd name="T18" fmla="*/ 4 w 21"/>
                  <a:gd name="T19" fmla="*/ 8 h 41"/>
                  <a:gd name="T20" fmla="*/ 5 w 21"/>
                  <a:gd name="T21" fmla="*/ 5 h 41"/>
                  <a:gd name="T22" fmla="*/ 9 w 21"/>
                  <a:gd name="T23" fmla="*/ 4 h 41"/>
                  <a:gd name="T24" fmla="*/ 10 w 21"/>
                  <a:gd name="T25" fmla="*/ 3 h 41"/>
                  <a:gd name="T26" fmla="*/ 12 w 21"/>
                  <a:gd name="T27" fmla="*/ 0 h 41"/>
                  <a:gd name="T28" fmla="*/ 15 w 21"/>
                  <a:gd name="T29" fmla="*/ 0 h 41"/>
                  <a:gd name="T30" fmla="*/ 20 w 21"/>
                  <a:gd name="T31" fmla="*/ 4 h 41"/>
                  <a:gd name="T32" fmla="*/ 20 w 21"/>
                  <a:gd name="T33" fmla="*/ 6 h 41"/>
                  <a:gd name="T34" fmla="*/ 21 w 21"/>
                  <a:gd name="T35" fmla="*/ 11 h 41"/>
                  <a:gd name="T36" fmla="*/ 20 w 21"/>
                  <a:gd name="T37" fmla="*/ 14 h 41"/>
                  <a:gd name="T38" fmla="*/ 21 w 21"/>
                  <a:gd name="T39" fmla="*/ 15 h 41"/>
                  <a:gd name="T40" fmla="*/ 17 w 21"/>
                  <a:gd name="T41" fmla="*/ 20 h 41"/>
                  <a:gd name="T42" fmla="*/ 15 w 21"/>
                  <a:gd name="T43" fmla="*/ 21 h 41"/>
                  <a:gd name="T44" fmla="*/ 14 w 21"/>
                  <a:gd name="T45" fmla="*/ 26 h 41"/>
                  <a:gd name="T46" fmla="*/ 14 w 21"/>
                  <a:gd name="T47" fmla="*/ 30 h 41"/>
                  <a:gd name="T48" fmla="*/ 14 w 21"/>
                  <a:gd name="T49"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41">
                    <a:moveTo>
                      <a:pt x="14" y="41"/>
                    </a:moveTo>
                    <a:lnTo>
                      <a:pt x="8" y="41"/>
                    </a:lnTo>
                    <a:lnTo>
                      <a:pt x="6" y="37"/>
                    </a:lnTo>
                    <a:lnTo>
                      <a:pt x="6" y="22"/>
                    </a:lnTo>
                    <a:lnTo>
                      <a:pt x="5" y="20"/>
                    </a:lnTo>
                    <a:lnTo>
                      <a:pt x="5" y="17"/>
                    </a:lnTo>
                    <a:lnTo>
                      <a:pt x="3" y="15"/>
                    </a:lnTo>
                    <a:lnTo>
                      <a:pt x="0" y="12"/>
                    </a:lnTo>
                    <a:lnTo>
                      <a:pt x="1" y="9"/>
                    </a:lnTo>
                    <a:lnTo>
                      <a:pt x="4" y="8"/>
                    </a:lnTo>
                    <a:lnTo>
                      <a:pt x="5" y="5"/>
                    </a:lnTo>
                    <a:lnTo>
                      <a:pt x="9" y="4"/>
                    </a:lnTo>
                    <a:lnTo>
                      <a:pt x="10" y="3"/>
                    </a:lnTo>
                    <a:lnTo>
                      <a:pt x="12" y="0"/>
                    </a:lnTo>
                    <a:lnTo>
                      <a:pt x="15" y="0"/>
                    </a:lnTo>
                    <a:lnTo>
                      <a:pt x="20" y="4"/>
                    </a:lnTo>
                    <a:lnTo>
                      <a:pt x="20" y="6"/>
                    </a:lnTo>
                    <a:lnTo>
                      <a:pt x="21" y="11"/>
                    </a:lnTo>
                    <a:lnTo>
                      <a:pt x="20" y="14"/>
                    </a:lnTo>
                    <a:lnTo>
                      <a:pt x="21" y="15"/>
                    </a:lnTo>
                    <a:lnTo>
                      <a:pt x="17" y="20"/>
                    </a:lnTo>
                    <a:lnTo>
                      <a:pt x="15" y="21"/>
                    </a:lnTo>
                    <a:lnTo>
                      <a:pt x="14" y="26"/>
                    </a:lnTo>
                    <a:lnTo>
                      <a:pt x="14" y="30"/>
                    </a:lnTo>
                    <a:lnTo>
                      <a:pt x="14" y="41"/>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19" name="Freeform 26">
                <a:extLst>
                  <a:ext uri="{FF2B5EF4-FFF2-40B4-BE49-F238E27FC236}">
                    <a16:creationId xmlns:a16="http://schemas.microsoft.com/office/drawing/2014/main" id="{69384BB1-1A92-424A-A338-01DA5CDD719F}"/>
                  </a:ext>
                </a:extLst>
              </p:cNvPr>
              <p:cNvSpPr>
                <a:spLocks/>
              </p:cNvSpPr>
              <p:nvPr/>
            </p:nvSpPr>
            <p:spPr bwMode="auto">
              <a:xfrm>
                <a:off x="3151188" y="5957888"/>
                <a:ext cx="101600" cy="106363"/>
              </a:xfrm>
              <a:custGeom>
                <a:avLst/>
                <a:gdLst>
                  <a:gd name="T0" fmla="*/ 39 w 64"/>
                  <a:gd name="T1" fmla="*/ 6 h 67"/>
                  <a:gd name="T2" fmla="*/ 40 w 64"/>
                  <a:gd name="T3" fmla="*/ 7 h 67"/>
                  <a:gd name="T4" fmla="*/ 43 w 64"/>
                  <a:gd name="T5" fmla="*/ 12 h 67"/>
                  <a:gd name="T6" fmla="*/ 50 w 64"/>
                  <a:gd name="T7" fmla="*/ 19 h 67"/>
                  <a:gd name="T8" fmla="*/ 53 w 64"/>
                  <a:gd name="T9" fmla="*/ 21 h 67"/>
                  <a:gd name="T10" fmla="*/ 53 w 64"/>
                  <a:gd name="T11" fmla="*/ 23 h 67"/>
                  <a:gd name="T12" fmla="*/ 56 w 64"/>
                  <a:gd name="T13" fmla="*/ 27 h 67"/>
                  <a:gd name="T14" fmla="*/ 61 w 64"/>
                  <a:gd name="T15" fmla="*/ 28 h 67"/>
                  <a:gd name="T16" fmla="*/ 64 w 64"/>
                  <a:gd name="T17" fmla="*/ 32 h 67"/>
                  <a:gd name="T18" fmla="*/ 55 w 64"/>
                  <a:gd name="T19" fmla="*/ 36 h 67"/>
                  <a:gd name="T20" fmla="*/ 50 w 64"/>
                  <a:gd name="T21" fmla="*/ 42 h 67"/>
                  <a:gd name="T22" fmla="*/ 47 w 64"/>
                  <a:gd name="T23" fmla="*/ 47 h 67"/>
                  <a:gd name="T24" fmla="*/ 45 w 64"/>
                  <a:gd name="T25" fmla="*/ 50 h 67"/>
                  <a:gd name="T26" fmla="*/ 41 w 64"/>
                  <a:gd name="T27" fmla="*/ 51 h 67"/>
                  <a:gd name="T28" fmla="*/ 40 w 64"/>
                  <a:gd name="T29" fmla="*/ 54 h 67"/>
                  <a:gd name="T30" fmla="*/ 39 w 64"/>
                  <a:gd name="T31" fmla="*/ 57 h 67"/>
                  <a:gd name="T32" fmla="*/ 35 w 64"/>
                  <a:gd name="T33" fmla="*/ 58 h 67"/>
                  <a:gd name="T34" fmla="*/ 29 w 64"/>
                  <a:gd name="T35" fmla="*/ 58 h 67"/>
                  <a:gd name="T36" fmla="*/ 27 w 64"/>
                  <a:gd name="T37" fmla="*/ 56 h 67"/>
                  <a:gd name="T38" fmla="*/ 23 w 64"/>
                  <a:gd name="T39" fmla="*/ 54 h 67"/>
                  <a:gd name="T40" fmla="*/ 21 w 64"/>
                  <a:gd name="T41" fmla="*/ 57 h 67"/>
                  <a:gd name="T42" fmla="*/ 18 w 64"/>
                  <a:gd name="T43" fmla="*/ 61 h 67"/>
                  <a:gd name="T44" fmla="*/ 16 w 64"/>
                  <a:gd name="T45" fmla="*/ 62 h 67"/>
                  <a:gd name="T46" fmla="*/ 12 w 64"/>
                  <a:gd name="T47" fmla="*/ 65 h 67"/>
                  <a:gd name="T48" fmla="*/ 8 w 64"/>
                  <a:gd name="T49" fmla="*/ 67 h 67"/>
                  <a:gd name="T50" fmla="*/ 6 w 64"/>
                  <a:gd name="T51" fmla="*/ 64 h 67"/>
                  <a:gd name="T52" fmla="*/ 6 w 64"/>
                  <a:gd name="T53" fmla="*/ 59 h 67"/>
                  <a:gd name="T54" fmla="*/ 3 w 64"/>
                  <a:gd name="T55" fmla="*/ 52 h 67"/>
                  <a:gd name="T56" fmla="*/ 0 w 64"/>
                  <a:gd name="T57" fmla="*/ 51 h 67"/>
                  <a:gd name="T58" fmla="*/ 0 w 64"/>
                  <a:gd name="T59" fmla="*/ 30 h 67"/>
                  <a:gd name="T60" fmla="*/ 8 w 64"/>
                  <a:gd name="T61" fmla="*/ 29 h 67"/>
                  <a:gd name="T62" fmla="*/ 8 w 64"/>
                  <a:gd name="T63" fmla="*/ 4 h 67"/>
                  <a:gd name="T64" fmla="*/ 12 w 64"/>
                  <a:gd name="T65" fmla="*/ 4 h 67"/>
                  <a:gd name="T66" fmla="*/ 23 w 64"/>
                  <a:gd name="T67" fmla="*/ 1 h 67"/>
                  <a:gd name="T68" fmla="*/ 26 w 64"/>
                  <a:gd name="T69" fmla="*/ 5 h 67"/>
                  <a:gd name="T70" fmla="*/ 29 w 64"/>
                  <a:gd name="T71" fmla="*/ 1 h 67"/>
                  <a:gd name="T72" fmla="*/ 32 w 64"/>
                  <a:gd name="T73" fmla="*/ 1 h 67"/>
                  <a:gd name="T74" fmla="*/ 35 w 64"/>
                  <a:gd name="T75" fmla="*/ 0 h 67"/>
                  <a:gd name="T76" fmla="*/ 37 w 64"/>
                  <a:gd name="T77" fmla="*/ 1 h 67"/>
                  <a:gd name="T78" fmla="*/ 39 w 64"/>
                  <a:gd name="T79" fmla="*/ 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 h="67">
                    <a:moveTo>
                      <a:pt x="39" y="6"/>
                    </a:moveTo>
                    <a:lnTo>
                      <a:pt x="40" y="7"/>
                    </a:lnTo>
                    <a:lnTo>
                      <a:pt x="43" y="12"/>
                    </a:lnTo>
                    <a:lnTo>
                      <a:pt x="50" y="19"/>
                    </a:lnTo>
                    <a:lnTo>
                      <a:pt x="53" y="21"/>
                    </a:lnTo>
                    <a:lnTo>
                      <a:pt x="53" y="23"/>
                    </a:lnTo>
                    <a:lnTo>
                      <a:pt x="56" y="27"/>
                    </a:lnTo>
                    <a:lnTo>
                      <a:pt x="61" y="28"/>
                    </a:lnTo>
                    <a:lnTo>
                      <a:pt x="64" y="32"/>
                    </a:lnTo>
                    <a:lnTo>
                      <a:pt x="55" y="36"/>
                    </a:lnTo>
                    <a:lnTo>
                      <a:pt x="50" y="42"/>
                    </a:lnTo>
                    <a:lnTo>
                      <a:pt x="47" y="47"/>
                    </a:lnTo>
                    <a:lnTo>
                      <a:pt x="45" y="50"/>
                    </a:lnTo>
                    <a:lnTo>
                      <a:pt x="41" y="51"/>
                    </a:lnTo>
                    <a:lnTo>
                      <a:pt x="40" y="54"/>
                    </a:lnTo>
                    <a:lnTo>
                      <a:pt x="39" y="57"/>
                    </a:lnTo>
                    <a:lnTo>
                      <a:pt x="35" y="58"/>
                    </a:lnTo>
                    <a:lnTo>
                      <a:pt x="29" y="58"/>
                    </a:lnTo>
                    <a:lnTo>
                      <a:pt x="27" y="56"/>
                    </a:lnTo>
                    <a:lnTo>
                      <a:pt x="23" y="54"/>
                    </a:lnTo>
                    <a:lnTo>
                      <a:pt x="21" y="57"/>
                    </a:lnTo>
                    <a:lnTo>
                      <a:pt x="18" y="61"/>
                    </a:lnTo>
                    <a:lnTo>
                      <a:pt x="16" y="62"/>
                    </a:lnTo>
                    <a:lnTo>
                      <a:pt x="12" y="65"/>
                    </a:lnTo>
                    <a:lnTo>
                      <a:pt x="8" y="67"/>
                    </a:lnTo>
                    <a:lnTo>
                      <a:pt x="6" y="64"/>
                    </a:lnTo>
                    <a:lnTo>
                      <a:pt x="6" y="59"/>
                    </a:lnTo>
                    <a:lnTo>
                      <a:pt x="3" y="52"/>
                    </a:lnTo>
                    <a:lnTo>
                      <a:pt x="0" y="51"/>
                    </a:lnTo>
                    <a:lnTo>
                      <a:pt x="0" y="30"/>
                    </a:lnTo>
                    <a:lnTo>
                      <a:pt x="8" y="29"/>
                    </a:lnTo>
                    <a:lnTo>
                      <a:pt x="8" y="4"/>
                    </a:lnTo>
                    <a:lnTo>
                      <a:pt x="12" y="4"/>
                    </a:lnTo>
                    <a:lnTo>
                      <a:pt x="23" y="1"/>
                    </a:lnTo>
                    <a:lnTo>
                      <a:pt x="26" y="5"/>
                    </a:lnTo>
                    <a:lnTo>
                      <a:pt x="29" y="1"/>
                    </a:lnTo>
                    <a:lnTo>
                      <a:pt x="32" y="1"/>
                    </a:lnTo>
                    <a:lnTo>
                      <a:pt x="35" y="0"/>
                    </a:lnTo>
                    <a:lnTo>
                      <a:pt x="37" y="1"/>
                    </a:lnTo>
                    <a:lnTo>
                      <a:pt x="39" y="6"/>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20" name="Freeform 30">
                <a:extLst>
                  <a:ext uri="{FF2B5EF4-FFF2-40B4-BE49-F238E27FC236}">
                    <a16:creationId xmlns:a16="http://schemas.microsoft.com/office/drawing/2014/main" id="{ABAB8469-CEB3-114C-806E-6267B39C5768}"/>
                  </a:ext>
                </a:extLst>
              </p:cNvPr>
              <p:cNvSpPr>
                <a:spLocks/>
              </p:cNvSpPr>
              <p:nvPr/>
            </p:nvSpPr>
            <p:spPr bwMode="auto">
              <a:xfrm>
                <a:off x="3071813" y="5711825"/>
                <a:ext cx="200025" cy="198438"/>
              </a:xfrm>
              <a:custGeom>
                <a:avLst/>
                <a:gdLst>
                  <a:gd name="T0" fmla="*/ 124 w 126"/>
                  <a:gd name="T1" fmla="*/ 20 h 125"/>
                  <a:gd name="T2" fmla="*/ 124 w 126"/>
                  <a:gd name="T3" fmla="*/ 23 h 125"/>
                  <a:gd name="T4" fmla="*/ 119 w 126"/>
                  <a:gd name="T5" fmla="*/ 28 h 125"/>
                  <a:gd name="T6" fmla="*/ 117 w 126"/>
                  <a:gd name="T7" fmla="*/ 37 h 125"/>
                  <a:gd name="T8" fmla="*/ 116 w 126"/>
                  <a:gd name="T9" fmla="*/ 44 h 125"/>
                  <a:gd name="T10" fmla="*/ 113 w 126"/>
                  <a:gd name="T11" fmla="*/ 50 h 125"/>
                  <a:gd name="T12" fmla="*/ 112 w 126"/>
                  <a:gd name="T13" fmla="*/ 55 h 125"/>
                  <a:gd name="T14" fmla="*/ 114 w 126"/>
                  <a:gd name="T15" fmla="*/ 66 h 125"/>
                  <a:gd name="T16" fmla="*/ 114 w 126"/>
                  <a:gd name="T17" fmla="*/ 75 h 125"/>
                  <a:gd name="T18" fmla="*/ 120 w 126"/>
                  <a:gd name="T19" fmla="*/ 83 h 125"/>
                  <a:gd name="T20" fmla="*/ 120 w 126"/>
                  <a:gd name="T21" fmla="*/ 91 h 125"/>
                  <a:gd name="T22" fmla="*/ 109 w 126"/>
                  <a:gd name="T23" fmla="*/ 92 h 125"/>
                  <a:gd name="T24" fmla="*/ 109 w 126"/>
                  <a:gd name="T25" fmla="*/ 100 h 125"/>
                  <a:gd name="T26" fmla="*/ 107 w 126"/>
                  <a:gd name="T27" fmla="*/ 115 h 125"/>
                  <a:gd name="T28" fmla="*/ 114 w 126"/>
                  <a:gd name="T29" fmla="*/ 119 h 125"/>
                  <a:gd name="T30" fmla="*/ 117 w 126"/>
                  <a:gd name="T31" fmla="*/ 125 h 125"/>
                  <a:gd name="T32" fmla="*/ 108 w 126"/>
                  <a:gd name="T33" fmla="*/ 121 h 125"/>
                  <a:gd name="T34" fmla="*/ 101 w 126"/>
                  <a:gd name="T35" fmla="*/ 116 h 125"/>
                  <a:gd name="T36" fmla="*/ 95 w 126"/>
                  <a:gd name="T37" fmla="*/ 115 h 125"/>
                  <a:gd name="T38" fmla="*/ 88 w 126"/>
                  <a:gd name="T39" fmla="*/ 112 h 125"/>
                  <a:gd name="T40" fmla="*/ 80 w 126"/>
                  <a:gd name="T41" fmla="*/ 112 h 125"/>
                  <a:gd name="T42" fmla="*/ 78 w 126"/>
                  <a:gd name="T43" fmla="*/ 109 h 125"/>
                  <a:gd name="T44" fmla="*/ 71 w 126"/>
                  <a:gd name="T45" fmla="*/ 109 h 125"/>
                  <a:gd name="T46" fmla="*/ 66 w 126"/>
                  <a:gd name="T47" fmla="*/ 110 h 125"/>
                  <a:gd name="T48" fmla="*/ 64 w 126"/>
                  <a:gd name="T49" fmla="*/ 100 h 125"/>
                  <a:gd name="T50" fmla="*/ 65 w 126"/>
                  <a:gd name="T51" fmla="*/ 91 h 125"/>
                  <a:gd name="T52" fmla="*/ 64 w 126"/>
                  <a:gd name="T53" fmla="*/ 84 h 125"/>
                  <a:gd name="T54" fmla="*/ 55 w 126"/>
                  <a:gd name="T55" fmla="*/ 81 h 125"/>
                  <a:gd name="T56" fmla="*/ 52 w 126"/>
                  <a:gd name="T57" fmla="*/ 83 h 125"/>
                  <a:gd name="T58" fmla="*/ 45 w 126"/>
                  <a:gd name="T59" fmla="*/ 87 h 125"/>
                  <a:gd name="T60" fmla="*/ 41 w 126"/>
                  <a:gd name="T61" fmla="*/ 87 h 125"/>
                  <a:gd name="T62" fmla="*/ 35 w 126"/>
                  <a:gd name="T63" fmla="*/ 90 h 125"/>
                  <a:gd name="T64" fmla="*/ 31 w 126"/>
                  <a:gd name="T65" fmla="*/ 84 h 125"/>
                  <a:gd name="T66" fmla="*/ 27 w 126"/>
                  <a:gd name="T67" fmla="*/ 75 h 125"/>
                  <a:gd name="T68" fmla="*/ 4 w 126"/>
                  <a:gd name="T69" fmla="*/ 75 h 125"/>
                  <a:gd name="T70" fmla="*/ 0 w 126"/>
                  <a:gd name="T71" fmla="*/ 77 h 125"/>
                  <a:gd name="T72" fmla="*/ 1 w 126"/>
                  <a:gd name="T73" fmla="*/ 73 h 125"/>
                  <a:gd name="T74" fmla="*/ 2 w 126"/>
                  <a:gd name="T75" fmla="*/ 69 h 125"/>
                  <a:gd name="T76" fmla="*/ 7 w 126"/>
                  <a:gd name="T77" fmla="*/ 68 h 125"/>
                  <a:gd name="T78" fmla="*/ 12 w 126"/>
                  <a:gd name="T79" fmla="*/ 66 h 125"/>
                  <a:gd name="T80" fmla="*/ 15 w 126"/>
                  <a:gd name="T81" fmla="*/ 69 h 125"/>
                  <a:gd name="T82" fmla="*/ 23 w 126"/>
                  <a:gd name="T83" fmla="*/ 61 h 125"/>
                  <a:gd name="T84" fmla="*/ 25 w 126"/>
                  <a:gd name="T85" fmla="*/ 54 h 125"/>
                  <a:gd name="T86" fmla="*/ 31 w 126"/>
                  <a:gd name="T87" fmla="*/ 44 h 125"/>
                  <a:gd name="T88" fmla="*/ 36 w 126"/>
                  <a:gd name="T89" fmla="*/ 38 h 125"/>
                  <a:gd name="T90" fmla="*/ 37 w 126"/>
                  <a:gd name="T91" fmla="*/ 33 h 125"/>
                  <a:gd name="T92" fmla="*/ 37 w 126"/>
                  <a:gd name="T93" fmla="*/ 23 h 125"/>
                  <a:gd name="T94" fmla="*/ 41 w 126"/>
                  <a:gd name="T95" fmla="*/ 16 h 125"/>
                  <a:gd name="T96" fmla="*/ 42 w 126"/>
                  <a:gd name="T97" fmla="*/ 8 h 125"/>
                  <a:gd name="T98" fmla="*/ 48 w 126"/>
                  <a:gd name="T99" fmla="*/ 2 h 125"/>
                  <a:gd name="T100" fmla="*/ 58 w 126"/>
                  <a:gd name="T101" fmla="*/ 6 h 125"/>
                  <a:gd name="T102" fmla="*/ 67 w 126"/>
                  <a:gd name="T103" fmla="*/ 9 h 125"/>
                  <a:gd name="T104" fmla="*/ 71 w 126"/>
                  <a:gd name="T105" fmla="*/ 4 h 125"/>
                  <a:gd name="T106" fmla="*/ 80 w 126"/>
                  <a:gd name="T107" fmla="*/ 2 h 125"/>
                  <a:gd name="T108" fmla="*/ 85 w 126"/>
                  <a:gd name="T109" fmla="*/ 3 h 125"/>
                  <a:gd name="T110" fmla="*/ 89 w 126"/>
                  <a:gd name="T111" fmla="*/ 0 h 125"/>
                  <a:gd name="T112" fmla="*/ 99 w 126"/>
                  <a:gd name="T113" fmla="*/ 2 h 125"/>
                  <a:gd name="T114" fmla="*/ 105 w 126"/>
                  <a:gd name="T115" fmla="*/ 6 h 125"/>
                  <a:gd name="T116" fmla="*/ 109 w 126"/>
                  <a:gd name="T117" fmla="*/ 5 h 125"/>
                  <a:gd name="T118" fmla="*/ 117 w 126"/>
                  <a:gd name="T119" fmla="*/ 5 h 125"/>
                  <a:gd name="T120" fmla="*/ 124 w 126"/>
                  <a:gd name="T121" fmla="*/ 1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25">
                    <a:moveTo>
                      <a:pt x="124" y="12"/>
                    </a:moveTo>
                    <a:lnTo>
                      <a:pt x="124" y="20"/>
                    </a:lnTo>
                    <a:lnTo>
                      <a:pt x="126" y="21"/>
                    </a:lnTo>
                    <a:lnTo>
                      <a:pt x="124" y="23"/>
                    </a:lnTo>
                    <a:lnTo>
                      <a:pt x="122" y="25"/>
                    </a:lnTo>
                    <a:lnTo>
                      <a:pt x="119" y="28"/>
                    </a:lnTo>
                    <a:lnTo>
                      <a:pt x="118" y="32"/>
                    </a:lnTo>
                    <a:lnTo>
                      <a:pt x="117" y="37"/>
                    </a:lnTo>
                    <a:lnTo>
                      <a:pt x="116" y="39"/>
                    </a:lnTo>
                    <a:lnTo>
                      <a:pt x="116" y="44"/>
                    </a:lnTo>
                    <a:lnTo>
                      <a:pt x="114" y="46"/>
                    </a:lnTo>
                    <a:lnTo>
                      <a:pt x="113" y="50"/>
                    </a:lnTo>
                    <a:lnTo>
                      <a:pt x="113" y="51"/>
                    </a:lnTo>
                    <a:lnTo>
                      <a:pt x="112" y="55"/>
                    </a:lnTo>
                    <a:lnTo>
                      <a:pt x="113" y="57"/>
                    </a:lnTo>
                    <a:lnTo>
                      <a:pt x="114" y="66"/>
                    </a:lnTo>
                    <a:lnTo>
                      <a:pt x="116" y="72"/>
                    </a:lnTo>
                    <a:lnTo>
                      <a:pt x="114" y="75"/>
                    </a:lnTo>
                    <a:lnTo>
                      <a:pt x="116" y="79"/>
                    </a:lnTo>
                    <a:lnTo>
                      <a:pt x="120" y="83"/>
                    </a:lnTo>
                    <a:lnTo>
                      <a:pt x="124" y="91"/>
                    </a:lnTo>
                    <a:lnTo>
                      <a:pt x="120" y="91"/>
                    </a:lnTo>
                    <a:lnTo>
                      <a:pt x="112" y="92"/>
                    </a:lnTo>
                    <a:lnTo>
                      <a:pt x="109" y="92"/>
                    </a:lnTo>
                    <a:lnTo>
                      <a:pt x="108" y="97"/>
                    </a:lnTo>
                    <a:lnTo>
                      <a:pt x="109" y="100"/>
                    </a:lnTo>
                    <a:lnTo>
                      <a:pt x="108" y="108"/>
                    </a:lnTo>
                    <a:lnTo>
                      <a:pt x="107" y="115"/>
                    </a:lnTo>
                    <a:lnTo>
                      <a:pt x="109" y="116"/>
                    </a:lnTo>
                    <a:lnTo>
                      <a:pt x="114" y="119"/>
                    </a:lnTo>
                    <a:lnTo>
                      <a:pt x="116" y="118"/>
                    </a:lnTo>
                    <a:lnTo>
                      <a:pt x="117" y="125"/>
                    </a:lnTo>
                    <a:lnTo>
                      <a:pt x="112" y="125"/>
                    </a:lnTo>
                    <a:lnTo>
                      <a:pt x="108" y="121"/>
                    </a:lnTo>
                    <a:lnTo>
                      <a:pt x="106" y="118"/>
                    </a:lnTo>
                    <a:lnTo>
                      <a:pt x="101" y="116"/>
                    </a:lnTo>
                    <a:lnTo>
                      <a:pt x="100" y="114"/>
                    </a:lnTo>
                    <a:lnTo>
                      <a:pt x="95" y="115"/>
                    </a:lnTo>
                    <a:lnTo>
                      <a:pt x="90" y="115"/>
                    </a:lnTo>
                    <a:lnTo>
                      <a:pt x="88" y="112"/>
                    </a:lnTo>
                    <a:lnTo>
                      <a:pt x="84" y="110"/>
                    </a:lnTo>
                    <a:lnTo>
                      <a:pt x="80" y="112"/>
                    </a:lnTo>
                    <a:lnTo>
                      <a:pt x="80" y="109"/>
                    </a:lnTo>
                    <a:lnTo>
                      <a:pt x="78" y="109"/>
                    </a:lnTo>
                    <a:lnTo>
                      <a:pt x="74" y="108"/>
                    </a:lnTo>
                    <a:lnTo>
                      <a:pt x="71" y="109"/>
                    </a:lnTo>
                    <a:lnTo>
                      <a:pt x="67" y="109"/>
                    </a:lnTo>
                    <a:lnTo>
                      <a:pt x="66" y="110"/>
                    </a:lnTo>
                    <a:lnTo>
                      <a:pt x="66" y="102"/>
                    </a:lnTo>
                    <a:lnTo>
                      <a:pt x="64" y="100"/>
                    </a:lnTo>
                    <a:lnTo>
                      <a:pt x="64" y="95"/>
                    </a:lnTo>
                    <a:lnTo>
                      <a:pt x="65" y="91"/>
                    </a:lnTo>
                    <a:lnTo>
                      <a:pt x="64" y="89"/>
                    </a:lnTo>
                    <a:lnTo>
                      <a:pt x="64" y="84"/>
                    </a:lnTo>
                    <a:lnTo>
                      <a:pt x="55" y="84"/>
                    </a:lnTo>
                    <a:lnTo>
                      <a:pt x="55" y="81"/>
                    </a:lnTo>
                    <a:lnTo>
                      <a:pt x="52" y="81"/>
                    </a:lnTo>
                    <a:lnTo>
                      <a:pt x="52" y="83"/>
                    </a:lnTo>
                    <a:lnTo>
                      <a:pt x="48" y="84"/>
                    </a:lnTo>
                    <a:lnTo>
                      <a:pt x="45" y="87"/>
                    </a:lnTo>
                    <a:lnTo>
                      <a:pt x="45" y="89"/>
                    </a:lnTo>
                    <a:lnTo>
                      <a:pt x="41" y="87"/>
                    </a:lnTo>
                    <a:lnTo>
                      <a:pt x="39" y="89"/>
                    </a:lnTo>
                    <a:lnTo>
                      <a:pt x="35" y="90"/>
                    </a:lnTo>
                    <a:lnTo>
                      <a:pt x="32" y="86"/>
                    </a:lnTo>
                    <a:lnTo>
                      <a:pt x="31" y="84"/>
                    </a:lnTo>
                    <a:lnTo>
                      <a:pt x="29" y="80"/>
                    </a:lnTo>
                    <a:lnTo>
                      <a:pt x="27" y="75"/>
                    </a:lnTo>
                    <a:lnTo>
                      <a:pt x="7" y="74"/>
                    </a:lnTo>
                    <a:lnTo>
                      <a:pt x="4" y="75"/>
                    </a:lnTo>
                    <a:lnTo>
                      <a:pt x="3" y="75"/>
                    </a:lnTo>
                    <a:lnTo>
                      <a:pt x="0" y="77"/>
                    </a:lnTo>
                    <a:lnTo>
                      <a:pt x="0" y="74"/>
                    </a:lnTo>
                    <a:lnTo>
                      <a:pt x="1" y="73"/>
                    </a:lnTo>
                    <a:lnTo>
                      <a:pt x="1" y="70"/>
                    </a:lnTo>
                    <a:lnTo>
                      <a:pt x="2" y="69"/>
                    </a:lnTo>
                    <a:lnTo>
                      <a:pt x="4" y="67"/>
                    </a:lnTo>
                    <a:lnTo>
                      <a:pt x="7" y="68"/>
                    </a:lnTo>
                    <a:lnTo>
                      <a:pt x="8" y="66"/>
                    </a:lnTo>
                    <a:lnTo>
                      <a:pt x="12" y="66"/>
                    </a:lnTo>
                    <a:lnTo>
                      <a:pt x="13" y="68"/>
                    </a:lnTo>
                    <a:lnTo>
                      <a:pt x="15" y="69"/>
                    </a:lnTo>
                    <a:lnTo>
                      <a:pt x="19" y="64"/>
                    </a:lnTo>
                    <a:lnTo>
                      <a:pt x="23" y="61"/>
                    </a:lnTo>
                    <a:lnTo>
                      <a:pt x="25" y="60"/>
                    </a:lnTo>
                    <a:lnTo>
                      <a:pt x="25" y="54"/>
                    </a:lnTo>
                    <a:lnTo>
                      <a:pt x="27" y="48"/>
                    </a:lnTo>
                    <a:lnTo>
                      <a:pt x="31" y="44"/>
                    </a:lnTo>
                    <a:lnTo>
                      <a:pt x="35" y="40"/>
                    </a:lnTo>
                    <a:lnTo>
                      <a:pt x="36" y="38"/>
                    </a:lnTo>
                    <a:lnTo>
                      <a:pt x="36" y="35"/>
                    </a:lnTo>
                    <a:lnTo>
                      <a:pt x="37" y="33"/>
                    </a:lnTo>
                    <a:lnTo>
                      <a:pt x="37" y="29"/>
                    </a:lnTo>
                    <a:lnTo>
                      <a:pt x="37" y="23"/>
                    </a:lnTo>
                    <a:lnTo>
                      <a:pt x="38" y="20"/>
                    </a:lnTo>
                    <a:lnTo>
                      <a:pt x="41" y="16"/>
                    </a:lnTo>
                    <a:lnTo>
                      <a:pt x="41" y="12"/>
                    </a:lnTo>
                    <a:lnTo>
                      <a:pt x="42" y="8"/>
                    </a:lnTo>
                    <a:lnTo>
                      <a:pt x="44" y="4"/>
                    </a:lnTo>
                    <a:lnTo>
                      <a:pt x="48" y="2"/>
                    </a:lnTo>
                    <a:lnTo>
                      <a:pt x="54" y="4"/>
                    </a:lnTo>
                    <a:lnTo>
                      <a:pt x="58" y="6"/>
                    </a:lnTo>
                    <a:lnTo>
                      <a:pt x="62" y="8"/>
                    </a:lnTo>
                    <a:lnTo>
                      <a:pt x="67" y="9"/>
                    </a:lnTo>
                    <a:lnTo>
                      <a:pt x="70" y="5"/>
                    </a:lnTo>
                    <a:lnTo>
                      <a:pt x="71" y="4"/>
                    </a:lnTo>
                    <a:lnTo>
                      <a:pt x="73" y="5"/>
                    </a:lnTo>
                    <a:lnTo>
                      <a:pt x="80" y="2"/>
                    </a:lnTo>
                    <a:lnTo>
                      <a:pt x="84" y="3"/>
                    </a:lnTo>
                    <a:lnTo>
                      <a:pt x="85" y="3"/>
                    </a:lnTo>
                    <a:lnTo>
                      <a:pt x="87" y="2"/>
                    </a:lnTo>
                    <a:lnTo>
                      <a:pt x="89" y="0"/>
                    </a:lnTo>
                    <a:lnTo>
                      <a:pt x="95" y="2"/>
                    </a:lnTo>
                    <a:lnTo>
                      <a:pt x="99" y="2"/>
                    </a:lnTo>
                    <a:lnTo>
                      <a:pt x="101" y="0"/>
                    </a:lnTo>
                    <a:lnTo>
                      <a:pt x="105" y="6"/>
                    </a:lnTo>
                    <a:lnTo>
                      <a:pt x="108" y="6"/>
                    </a:lnTo>
                    <a:lnTo>
                      <a:pt x="109" y="5"/>
                    </a:lnTo>
                    <a:lnTo>
                      <a:pt x="113" y="6"/>
                    </a:lnTo>
                    <a:lnTo>
                      <a:pt x="117" y="5"/>
                    </a:lnTo>
                    <a:lnTo>
                      <a:pt x="118" y="8"/>
                    </a:lnTo>
                    <a:lnTo>
                      <a:pt x="124" y="12"/>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21" name="Freeform 31">
                <a:extLst>
                  <a:ext uri="{FF2B5EF4-FFF2-40B4-BE49-F238E27FC236}">
                    <a16:creationId xmlns:a16="http://schemas.microsoft.com/office/drawing/2014/main" id="{E510C27A-CEA7-A145-A0A9-11217C468694}"/>
                  </a:ext>
                </a:extLst>
              </p:cNvPr>
              <p:cNvSpPr>
                <a:spLocks/>
              </p:cNvSpPr>
              <p:nvPr/>
            </p:nvSpPr>
            <p:spPr bwMode="auto">
              <a:xfrm>
                <a:off x="3094038" y="5649913"/>
                <a:ext cx="138113" cy="95250"/>
              </a:xfrm>
              <a:custGeom>
                <a:avLst/>
                <a:gdLst>
                  <a:gd name="T0" fmla="*/ 6 w 87"/>
                  <a:gd name="T1" fmla="*/ 25 h 60"/>
                  <a:gd name="T2" fmla="*/ 11 w 87"/>
                  <a:gd name="T3" fmla="*/ 25 h 60"/>
                  <a:gd name="T4" fmla="*/ 12 w 87"/>
                  <a:gd name="T5" fmla="*/ 22 h 60"/>
                  <a:gd name="T6" fmla="*/ 13 w 87"/>
                  <a:gd name="T7" fmla="*/ 22 h 60"/>
                  <a:gd name="T8" fmla="*/ 16 w 87"/>
                  <a:gd name="T9" fmla="*/ 25 h 60"/>
                  <a:gd name="T10" fmla="*/ 24 w 87"/>
                  <a:gd name="T11" fmla="*/ 21 h 60"/>
                  <a:gd name="T12" fmla="*/ 27 w 87"/>
                  <a:gd name="T13" fmla="*/ 19 h 60"/>
                  <a:gd name="T14" fmla="*/ 30 w 87"/>
                  <a:gd name="T15" fmla="*/ 16 h 60"/>
                  <a:gd name="T16" fmla="*/ 29 w 87"/>
                  <a:gd name="T17" fmla="*/ 14 h 60"/>
                  <a:gd name="T18" fmla="*/ 31 w 87"/>
                  <a:gd name="T19" fmla="*/ 14 h 60"/>
                  <a:gd name="T20" fmla="*/ 38 w 87"/>
                  <a:gd name="T21" fmla="*/ 14 h 60"/>
                  <a:gd name="T22" fmla="*/ 45 w 87"/>
                  <a:gd name="T23" fmla="*/ 12 h 60"/>
                  <a:gd name="T24" fmla="*/ 50 w 87"/>
                  <a:gd name="T25" fmla="*/ 3 h 60"/>
                  <a:gd name="T26" fmla="*/ 52 w 87"/>
                  <a:gd name="T27" fmla="*/ 1 h 60"/>
                  <a:gd name="T28" fmla="*/ 57 w 87"/>
                  <a:gd name="T29" fmla="*/ 0 h 60"/>
                  <a:gd name="T30" fmla="*/ 58 w 87"/>
                  <a:gd name="T31" fmla="*/ 3 h 60"/>
                  <a:gd name="T32" fmla="*/ 62 w 87"/>
                  <a:gd name="T33" fmla="*/ 7 h 60"/>
                  <a:gd name="T34" fmla="*/ 62 w 87"/>
                  <a:gd name="T35" fmla="*/ 9 h 60"/>
                  <a:gd name="T36" fmla="*/ 60 w 87"/>
                  <a:gd name="T37" fmla="*/ 13 h 60"/>
                  <a:gd name="T38" fmla="*/ 60 w 87"/>
                  <a:gd name="T39" fmla="*/ 14 h 60"/>
                  <a:gd name="T40" fmla="*/ 63 w 87"/>
                  <a:gd name="T41" fmla="*/ 16 h 60"/>
                  <a:gd name="T42" fmla="*/ 68 w 87"/>
                  <a:gd name="T43" fmla="*/ 20 h 60"/>
                  <a:gd name="T44" fmla="*/ 71 w 87"/>
                  <a:gd name="T45" fmla="*/ 22 h 60"/>
                  <a:gd name="T46" fmla="*/ 71 w 87"/>
                  <a:gd name="T47" fmla="*/ 25 h 60"/>
                  <a:gd name="T48" fmla="*/ 76 w 87"/>
                  <a:gd name="T49" fmla="*/ 29 h 60"/>
                  <a:gd name="T50" fmla="*/ 79 w 87"/>
                  <a:gd name="T51" fmla="*/ 31 h 60"/>
                  <a:gd name="T52" fmla="*/ 81 w 87"/>
                  <a:gd name="T53" fmla="*/ 35 h 60"/>
                  <a:gd name="T54" fmla="*/ 86 w 87"/>
                  <a:gd name="T55" fmla="*/ 37 h 60"/>
                  <a:gd name="T56" fmla="*/ 87 w 87"/>
                  <a:gd name="T57" fmla="*/ 39 h 60"/>
                  <a:gd name="T58" fmla="*/ 85 w 87"/>
                  <a:gd name="T59" fmla="*/ 41 h 60"/>
                  <a:gd name="T60" fmla="*/ 81 w 87"/>
                  <a:gd name="T61" fmla="*/ 41 h 60"/>
                  <a:gd name="T62" fmla="*/ 75 w 87"/>
                  <a:gd name="T63" fmla="*/ 39 h 60"/>
                  <a:gd name="T64" fmla="*/ 73 w 87"/>
                  <a:gd name="T65" fmla="*/ 41 h 60"/>
                  <a:gd name="T66" fmla="*/ 71 w 87"/>
                  <a:gd name="T67" fmla="*/ 42 h 60"/>
                  <a:gd name="T68" fmla="*/ 70 w 87"/>
                  <a:gd name="T69" fmla="*/ 42 h 60"/>
                  <a:gd name="T70" fmla="*/ 66 w 87"/>
                  <a:gd name="T71" fmla="*/ 41 h 60"/>
                  <a:gd name="T72" fmla="*/ 59 w 87"/>
                  <a:gd name="T73" fmla="*/ 44 h 60"/>
                  <a:gd name="T74" fmla="*/ 57 w 87"/>
                  <a:gd name="T75" fmla="*/ 43 h 60"/>
                  <a:gd name="T76" fmla="*/ 56 w 87"/>
                  <a:gd name="T77" fmla="*/ 44 h 60"/>
                  <a:gd name="T78" fmla="*/ 53 w 87"/>
                  <a:gd name="T79" fmla="*/ 48 h 60"/>
                  <a:gd name="T80" fmla="*/ 48 w 87"/>
                  <a:gd name="T81" fmla="*/ 47 h 60"/>
                  <a:gd name="T82" fmla="*/ 44 w 87"/>
                  <a:gd name="T83" fmla="*/ 45 h 60"/>
                  <a:gd name="T84" fmla="*/ 40 w 87"/>
                  <a:gd name="T85" fmla="*/ 43 h 60"/>
                  <a:gd name="T86" fmla="*/ 34 w 87"/>
                  <a:gd name="T87" fmla="*/ 41 h 60"/>
                  <a:gd name="T88" fmla="*/ 30 w 87"/>
                  <a:gd name="T89" fmla="*/ 43 h 60"/>
                  <a:gd name="T90" fmla="*/ 28 w 87"/>
                  <a:gd name="T91" fmla="*/ 47 h 60"/>
                  <a:gd name="T92" fmla="*/ 27 w 87"/>
                  <a:gd name="T93" fmla="*/ 51 h 60"/>
                  <a:gd name="T94" fmla="*/ 23 w 87"/>
                  <a:gd name="T95" fmla="*/ 50 h 60"/>
                  <a:gd name="T96" fmla="*/ 18 w 87"/>
                  <a:gd name="T97" fmla="*/ 50 h 60"/>
                  <a:gd name="T98" fmla="*/ 15 w 87"/>
                  <a:gd name="T99" fmla="*/ 53 h 60"/>
                  <a:gd name="T100" fmla="*/ 11 w 87"/>
                  <a:gd name="T101" fmla="*/ 60 h 60"/>
                  <a:gd name="T102" fmla="*/ 10 w 87"/>
                  <a:gd name="T103" fmla="*/ 58 h 60"/>
                  <a:gd name="T104" fmla="*/ 10 w 87"/>
                  <a:gd name="T105" fmla="*/ 54 h 60"/>
                  <a:gd name="T106" fmla="*/ 6 w 87"/>
                  <a:gd name="T107" fmla="*/ 53 h 60"/>
                  <a:gd name="T108" fmla="*/ 4 w 87"/>
                  <a:gd name="T109" fmla="*/ 49 h 60"/>
                  <a:gd name="T110" fmla="*/ 4 w 87"/>
                  <a:gd name="T111" fmla="*/ 47 h 60"/>
                  <a:gd name="T112" fmla="*/ 0 w 87"/>
                  <a:gd name="T113" fmla="*/ 43 h 60"/>
                  <a:gd name="T114" fmla="*/ 1 w 87"/>
                  <a:gd name="T115" fmla="*/ 41 h 60"/>
                  <a:gd name="T116" fmla="*/ 0 w 87"/>
                  <a:gd name="T117" fmla="*/ 38 h 60"/>
                  <a:gd name="T118" fmla="*/ 1 w 87"/>
                  <a:gd name="T119" fmla="*/ 33 h 60"/>
                  <a:gd name="T120" fmla="*/ 2 w 87"/>
                  <a:gd name="T121" fmla="*/ 32 h 60"/>
                  <a:gd name="T122" fmla="*/ 6 w 87"/>
                  <a:gd name="T123" fmla="*/ 2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7" h="60">
                    <a:moveTo>
                      <a:pt x="6" y="25"/>
                    </a:moveTo>
                    <a:lnTo>
                      <a:pt x="11" y="25"/>
                    </a:lnTo>
                    <a:lnTo>
                      <a:pt x="12" y="22"/>
                    </a:lnTo>
                    <a:lnTo>
                      <a:pt x="13" y="22"/>
                    </a:lnTo>
                    <a:lnTo>
                      <a:pt x="16" y="25"/>
                    </a:lnTo>
                    <a:lnTo>
                      <a:pt x="24" y="21"/>
                    </a:lnTo>
                    <a:lnTo>
                      <a:pt x="27" y="19"/>
                    </a:lnTo>
                    <a:lnTo>
                      <a:pt x="30" y="16"/>
                    </a:lnTo>
                    <a:lnTo>
                      <a:pt x="29" y="14"/>
                    </a:lnTo>
                    <a:lnTo>
                      <a:pt x="31" y="14"/>
                    </a:lnTo>
                    <a:lnTo>
                      <a:pt x="38" y="14"/>
                    </a:lnTo>
                    <a:lnTo>
                      <a:pt x="45" y="12"/>
                    </a:lnTo>
                    <a:lnTo>
                      <a:pt x="50" y="3"/>
                    </a:lnTo>
                    <a:lnTo>
                      <a:pt x="52" y="1"/>
                    </a:lnTo>
                    <a:lnTo>
                      <a:pt x="57" y="0"/>
                    </a:lnTo>
                    <a:lnTo>
                      <a:pt x="58" y="3"/>
                    </a:lnTo>
                    <a:lnTo>
                      <a:pt x="62" y="7"/>
                    </a:lnTo>
                    <a:lnTo>
                      <a:pt x="62" y="9"/>
                    </a:lnTo>
                    <a:lnTo>
                      <a:pt x="60" y="13"/>
                    </a:lnTo>
                    <a:lnTo>
                      <a:pt x="60" y="14"/>
                    </a:lnTo>
                    <a:lnTo>
                      <a:pt x="63" y="16"/>
                    </a:lnTo>
                    <a:lnTo>
                      <a:pt x="68" y="20"/>
                    </a:lnTo>
                    <a:lnTo>
                      <a:pt x="71" y="22"/>
                    </a:lnTo>
                    <a:lnTo>
                      <a:pt x="71" y="25"/>
                    </a:lnTo>
                    <a:lnTo>
                      <a:pt x="76" y="29"/>
                    </a:lnTo>
                    <a:lnTo>
                      <a:pt x="79" y="31"/>
                    </a:lnTo>
                    <a:lnTo>
                      <a:pt x="81" y="35"/>
                    </a:lnTo>
                    <a:lnTo>
                      <a:pt x="86" y="37"/>
                    </a:lnTo>
                    <a:lnTo>
                      <a:pt x="87" y="39"/>
                    </a:lnTo>
                    <a:lnTo>
                      <a:pt x="85" y="41"/>
                    </a:lnTo>
                    <a:lnTo>
                      <a:pt x="81" y="41"/>
                    </a:lnTo>
                    <a:lnTo>
                      <a:pt x="75" y="39"/>
                    </a:lnTo>
                    <a:lnTo>
                      <a:pt x="73" y="41"/>
                    </a:lnTo>
                    <a:lnTo>
                      <a:pt x="71" y="42"/>
                    </a:lnTo>
                    <a:lnTo>
                      <a:pt x="70" y="42"/>
                    </a:lnTo>
                    <a:lnTo>
                      <a:pt x="66" y="41"/>
                    </a:lnTo>
                    <a:lnTo>
                      <a:pt x="59" y="44"/>
                    </a:lnTo>
                    <a:lnTo>
                      <a:pt x="57" y="43"/>
                    </a:lnTo>
                    <a:lnTo>
                      <a:pt x="56" y="44"/>
                    </a:lnTo>
                    <a:lnTo>
                      <a:pt x="53" y="48"/>
                    </a:lnTo>
                    <a:lnTo>
                      <a:pt x="48" y="47"/>
                    </a:lnTo>
                    <a:lnTo>
                      <a:pt x="44" y="45"/>
                    </a:lnTo>
                    <a:lnTo>
                      <a:pt x="40" y="43"/>
                    </a:lnTo>
                    <a:lnTo>
                      <a:pt x="34" y="41"/>
                    </a:lnTo>
                    <a:lnTo>
                      <a:pt x="30" y="43"/>
                    </a:lnTo>
                    <a:lnTo>
                      <a:pt x="28" y="47"/>
                    </a:lnTo>
                    <a:lnTo>
                      <a:pt x="27" y="51"/>
                    </a:lnTo>
                    <a:lnTo>
                      <a:pt x="23" y="50"/>
                    </a:lnTo>
                    <a:lnTo>
                      <a:pt x="18" y="50"/>
                    </a:lnTo>
                    <a:lnTo>
                      <a:pt x="15" y="53"/>
                    </a:lnTo>
                    <a:lnTo>
                      <a:pt x="11" y="60"/>
                    </a:lnTo>
                    <a:lnTo>
                      <a:pt x="10" y="58"/>
                    </a:lnTo>
                    <a:lnTo>
                      <a:pt x="10" y="54"/>
                    </a:lnTo>
                    <a:lnTo>
                      <a:pt x="6" y="53"/>
                    </a:lnTo>
                    <a:lnTo>
                      <a:pt x="4" y="49"/>
                    </a:lnTo>
                    <a:lnTo>
                      <a:pt x="4" y="47"/>
                    </a:lnTo>
                    <a:lnTo>
                      <a:pt x="0" y="43"/>
                    </a:lnTo>
                    <a:lnTo>
                      <a:pt x="1" y="41"/>
                    </a:lnTo>
                    <a:lnTo>
                      <a:pt x="0" y="38"/>
                    </a:lnTo>
                    <a:lnTo>
                      <a:pt x="1" y="33"/>
                    </a:lnTo>
                    <a:lnTo>
                      <a:pt x="2" y="32"/>
                    </a:lnTo>
                    <a:lnTo>
                      <a:pt x="6" y="25"/>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22" name="Freeform 32">
                <a:extLst>
                  <a:ext uri="{FF2B5EF4-FFF2-40B4-BE49-F238E27FC236}">
                    <a16:creationId xmlns:a16="http://schemas.microsoft.com/office/drawing/2014/main" id="{9E5C3D02-A8C2-BF41-A28A-0E93EE2CDEEE}"/>
                  </a:ext>
                </a:extLst>
              </p:cNvPr>
              <p:cNvSpPr>
                <a:spLocks/>
              </p:cNvSpPr>
              <p:nvPr/>
            </p:nvSpPr>
            <p:spPr bwMode="auto">
              <a:xfrm>
                <a:off x="3059113" y="5729288"/>
                <a:ext cx="77788" cy="92075"/>
              </a:xfrm>
              <a:custGeom>
                <a:avLst/>
                <a:gdLst>
                  <a:gd name="T0" fmla="*/ 12 w 49"/>
                  <a:gd name="T1" fmla="*/ 56 h 58"/>
                  <a:gd name="T2" fmla="*/ 10 w 49"/>
                  <a:gd name="T3" fmla="*/ 55 h 58"/>
                  <a:gd name="T4" fmla="*/ 8 w 49"/>
                  <a:gd name="T5" fmla="*/ 56 h 58"/>
                  <a:gd name="T6" fmla="*/ 5 w 49"/>
                  <a:gd name="T7" fmla="*/ 58 h 58"/>
                  <a:gd name="T8" fmla="*/ 0 w 49"/>
                  <a:gd name="T9" fmla="*/ 51 h 58"/>
                  <a:gd name="T10" fmla="*/ 5 w 49"/>
                  <a:gd name="T11" fmla="*/ 47 h 58"/>
                  <a:gd name="T12" fmla="*/ 3 w 49"/>
                  <a:gd name="T13" fmla="*/ 43 h 58"/>
                  <a:gd name="T14" fmla="*/ 5 w 49"/>
                  <a:gd name="T15" fmla="*/ 41 h 58"/>
                  <a:gd name="T16" fmla="*/ 9 w 49"/>
                  <a:gd name="T17" fmla="*/ 40 h 58"/>
                  <a:gd name="T18" fmla="*/ 10 w 49"/>
                  <a:gd name="T19" fmla="*/ 38 h 58"/>
                  <a:gd name="T20" fmla="*/ 14 w 49"/>
                  <a:gd name="T21" fmla="*/ 40 h 58"/>
                  <a:gd name="T22" fmla="*/ 20 w 49"/>
                  <a:gd name="T23" fmla="*/ 41 h 58"/>
                  <a:gd name="T24" fmla="*/ 21 w 49"/>
                  <a:gd name="T25" fmla="*/ 38 h 58"/>
                  <a:gd name="T26" fmla="*/ 22 w 49"/>
                  <a:gd name="T27" fmla="*/ 33 h 58"/>
                  <a:gd name="T28" fmla="*/ 21 w 49"/>
                  <a:gd name="T29" fmla="*/ 28 h 58"/>
                  <a:gd name="T30" fmla="*/ 18 w 49"/>
                  <a:gd name="T31" fmla="*/ 24 h 58"/>
                  <a:gd name="T32" fmla="*/ 21 w 49"/>
                  <a:gd name="T33" fmla="*/ 16 h 58"/>
                  <a:gd name="T34" fmla="*/ 20 w 49"/>
                  <a:gd name="T35" fmla="*/ 15 h 58"/>
                  <a:gd name="T36" fmla="*/ 15 w 49"/>
                  <a:gd name="T37" fmla="*/ 16 h 58"/>
                  <a:gd name="T38" fmla="*/ 12 w 49"/>
                  <a:gd name="T39" fmla="*/ 12 h 58"/>
                  <a:gd name="T40" fmla="*/ 14 w 49"/>
                  <a:gd name="T41" fmla="*/ 10 h 58"/>
                  <a:gd name="T42" fmla="*/ 22 w 49"/>
                  <a:gd name="T43" fmla="*/ 10 h 58"/>
                  <a:gd name="T44" fmla="*/ 27 w 49"/>
                  <a:gd name="T45" fmla="*/ 11 h 58"/>
                  <a:gd name="T46" fmla="*/ 32 w 49"/>
                  <a:gd name="T47" fmla="*/ 14 h 58"/>
                  <a:gd name="T48" fmla="*/ 33 w 49"/>
                  <a:gd name="T49" fmla="*/ 10 h 58"/>
                  <a:gd name="T50" fmla="*/ 37 w 49"/>
                  <a:gd name="T51" fmla="*/ 3 h 58"/>
                  <a:gd name="T52" fmla="*/ 40 w 49"/>
                  <a:gd name="T53" fmla="*/ 0 h 58"/>
                  <a:gd name="T54" fmla="*/ 45 w 49"/>
                  <a:gd name="T55" fmla="*/ 0 h 58"/>
                  <a:gd name="T56" fmla="*/ 49 w 49"/>
                  <a:gd name="T57" fmla="*/ 1 h 58"/>
                  <a:gd name="T58" fmla="*/ 49 w 49"/>
                  <a:gd name="T59" fmla="*/ 5 h 58"/>
                  <a:gd name="T60" fmla="*/ 46 w 49"/>
                  <a:gd name="T61" fmla="*/ 9 h 58"/>
                  <a:gd name="T62" fmla="*/ 45 w 49"/>
                  <a:gd name="T63" fmla="*/ 12 h 58"/>
                  <a:gd name="T64" fmla="*/ 45 w 49"/>
                  <a:gd name="T65" fmla="*/ 18 h 58"/>
                  <a:gd name="T66" fmla="*/ 45 w 49"/>
                  <a:gd name="T67" fmla="*/ 22 h 58"/>
                  <a:gd name="T68" fmla="*/ 44 w 49"/>
                  <a:gd name="T69" fmla="*/ 24 h 58"/>
                  <a:gd name="T70" fmla="*/ 44 w 49"/>
                  <a:gd name="T71" fmla="*/ 27 h 58"/>
                  <a:gd name="T72" fmla="*/ 43 w 49"/>
                  <a:gd name="T73" fmla="*/ 29 h 58"/>
                  <a:gd name="T74" fmla="*/ 39 w 49"/>
                  <a:gd name="T75" fmla="*/ 33 h 58"/>
                  <a:gd name="T76" fmla="*/ 35 w 49"/>
                  <a:gd name="T77" fmla="*/ 37 h 58"/>
                  <a:gd name="T78" fmla="*/ 33 w 49"/>
                  <a:gd name="T79" fmla="*/ 43 h 58"/>
                  <a:gd name="T80" fmla="*/ 33 w 49"/>
                  <a:gd name="T81" fmla="*/ 49 h 58"/>
                  <a:gd name="T82" fmla="*/ 31 w 49"/>
                  <a:gd name="T83" fmla="*/ 50 h 58"/>
                  <a:gd name="T84" fmla="*/ 27 w 49"/>
                  <a:gd name="T85" fmla="*/ 53 h 58"/>
                  <a:gd name="T86" fmla="*/ 23 w 49"/>
                  <a:gd name="T87" fmla="*/ 58 h 58"/>
                  <a:gd name="T88" fmla="*/ 21 w 49"/>
                  <a:gd name="T89" fmla="*/ 57 h 58"/>
                  <a:gd name="T90" fmla="*/ 20 w 49"/>
                  <a:gd name="T91" fmla="*/ 55 h 58"/>
                  <a:gd name="T92" fmla="*/ 16 w 49"/>
                  <a:gd name="T93" fmla="*/ 55 h 58"/>
                  <a:gd name="T94" fmla="*/ 15 w 49"/>
                  <a:gd name="T95" fmla="*/ 57 h 58"/>
                  <a:gd name="T96" fmla="*/ 12 w 49"/>
                  <a:gd name="T97" fmla="*/ 5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 h="58">
                    <a:moveTo>
                      <a:pt x="12" y="56"/>
                    </a:moveTo>
                    <a:lnTo>
                      <a:pt x="10" y="55"/>
                    </a:lnTo>
                    <a:lnTo>
                      <a:pt x="8" y="56"/>
                    </a:lnTo>
                    <a:lnTo>
                      <a:pt x="5" y="58"/>
                    </a:lnTo>
                    <a:lnTo>
                      <a:pt x="0" y="51"/>
                    </a:lnTo>
                    <a:lnTo>
                      <a:pt x="5" y="47"/>
                    </a:lnTo>
                    <a:lnTo>
                      <a:pt x="3" y="43"/>
                    </a:lnTo>
                    <a:lnTo>
                      <a:pt x="5" y="41"/>
                    </a:lnTo>
                    <a:lnTo>
                      <a:pt x="9" y="40"/>
                    </a:lnTo>
                    <a:lnTo>
                      <a:pt x="10" y="38"/>
                    </a:lnTo>
                    <a:lnTo>
                      <a:pt x="14" y="40"/>
                    </a:lnTo>
                    <a:lnTo>
                      <a:pt x="20" y="41"/>
                    </a:lnTo>
                    <a:lnTo>
                      <a:pt x="21" y="38"/>
                    </a:lnTo>
                    <a:lnTo>
                      <a:pt x="22" y="33"/>
                    </a:lnTo>
                    <a:lnTo>
                      <a:pt x="21" y="28"/>
                    </a:lnTo>
                    <a:lnTo>
                      <a:pt x="18" y="24"/>
                    </a:lnTo>
                    <a:lnTo>
                      <a:pt x="21" y="16"/>
                    </a:lnTo>
                    <a:lnTo>
                      <a:pt x="20" y="15"/>
                    </a:lnTo>
                    <a:lnTo>
                      <a:pt x="15" y="16"/>
                    </a:lnTo>
                    <a:lnTo>
                      <a:pt x="12" y="12"/>
                    </a:lnTo>
                    <a:lnTo>
                      <a:pt x="14" y="10"/>
                    </a:lnTo>
                    <a:lnTo>
                      <a:pt x="22" y="10"/>
                    </a:lnTo>
                    <a:lnTo>
                      <a:pt x="27" y="11"/>
                    </a:lnTo>
                    <a:lnTo>
                      <a:pt x="32" y="14"/>
                    </a:lnTo>
                    <a:lnTo>
                      <a:pt x="33" y="10"/>
                    </a:lnTo>
                    <a:lnTo>
                      <a:pt x="37" y="3"/>
                    </a:lnTo>
                    <a:lnTo>
                      <a:pt x="40" y="0"/>
                    </a:lnTo>
                    <a:lnTo>
                      <a:pt x="45" y="0"/>
                    </a:lnTo>
                    <a:lnTo>
                      <a:pt x="49" y="1"/>
                    </a:lnTo>
                    <a:lnTo>
                      <a:pt x="49" y="5"/>
                    </a:lnTo>
                    <a:lnTo>
                      <a:pt x="46" y="9"/>
                    </a:lnTo>
                    <a:lnTo>
                      <a:pt x="45" y="12"/>
                    </a:lnTo>
                    <a:lnTo>
                      <a:pt x="45" y="18"/>
                    </a:lnTo>
                    <a:lnTo>
                      <a:pt x="45" y="22"/>
                    </a:lnTo>
                    <a:lnTo>
                      <a:pt x="44" y="24"/>
                    </a:lnTo>
                    <a:lnTo>
                      <a:pt x="44" y="27"/>
                    </a:lnTo>
                    <a:lnTo>
                      <a:pt x="43" y="29"/>
                    </a:lnTo>
                    <a:lnTo>
                      <a:pt x="39" y="33"/>
                    </a:lnTo>
                    <a:lnTo>
                      <a:pt x="35" y="37"/>
                    </a:lnTo>
                    <a:lnTo>
                      <a:pt x="33" y="43"/>
                    </a:lnTo>
                    <a:lnTo>
                      <a:pt x="33" y="49"/>
                    </a:lnTo>
                    <a:lnTo>
                      <a:pt x="31" y="50"/>
                    </a:lnTo>
                    <a:lnTo>
                      <a:pt x="27" y="53"/>
                    </a:lnTo>
                    <a:lnTo>
                      <a:pt x="23" y="58"/>
                    </a:lnTo>
                    <a:lnTo>
                      <a:pt x="21" y="57"/>
                    </a:lnTo>
                    <a:lnTo>
                      <a:pt x="20" y="55"/>
                    </a:lnTo>
                    <a:lnTo>
                      <a:pt x="16" y="55"/>
                    </a:lnTo>
                    <a:lnTo>
                      <a:pt x="15" y="57"/>
                    </a:lnTo>
                    <a:lnTo>
                      <a:pt x="12" y="56"/>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23" name="Freeform 34">
                <a:extLst>
                  <a:ext uri="{FF2B5EF4-FFF2-40B4-BE49-F238E27FC236}">
                    <a16:creationId xmlns:a16="http://schemas.microsoft.com/office/drawing/2014/main" id="{CC4961FD-15C1-6242-9CA2-8C66EC2394AF}"/>
                  </a:ext>
                </a:extLst>
              </p:cNvPr>
              <p:cNvSpPr>
                <a:spLocks/>
              </p:cNvSpPr>
              <p:nvPr/>
            </p:nvSpPr>
            <p:spPr bwMode="auto">
              <a:xfrm>
                <a:off x="2847975" y="5656263"/>
                <a:ext cx="66675" cy="65088"/>
              </a:xfrm>
              <a:custGeom>
                <a:avLst/>
                <a:gdLst>
                  <a:gd name="T0" fmla="*/ 39 w 42"/>
                  <a:gd name="T1" fmla="*/ 38 h 41"/>
                  <a:gd name="T2" fmla="*/ 37 w 42"/>
                  <a:gd name="T3" fmla="*/ 38 h 41"/>
                  <a:gd name="T4" fmla="*/ 32 w 42"/>
                  <a:gd name="T5" fmla="*/ 35 h 41"/>
                  <a:gd name="T6" fmla="*/ 27 w 42"/>
                  <a:gd name="T7" fmla="*/ 37 h 41"/>
                  <a:gd name="T8" fmla="*/ 20 w 42"/>
                  <a:gd name="T9" fmla="*/ 38 h 41"/>
                  <a:gd name="T10" fmla="*/ 15 w 42"/>
                  <a:gd name="T11" fmla="*/ 39 h 41"/>
                  <a:gd name="T12" fmla="*/ 8 w 42"/>
                  <a:gd name="T13" fmla="*/ 41 h 41"/>
                  <a:gd name="T14" fmla="*/ 7 w 42"/>
                  <a:gd name="T15" fmla="*/ 41 h 41"/>
                  <a:gd name="T16" fmla="*/ 8 w 42"/>
                  <a:gd name="T17" fmla="*/ 35 h 41"/>
                  <a:gd name="T18" fmla="*/ 8 w 42"/>
                  <a:gd name="T19" fmla="*/ 35 h 41"/>
                  <a:gd name="T20" fmla="*/ 8 w 42"/>
                  <a:gd name="T21" fmla="*/ 33 h 41"/>
                  <a:gd name="T22" fmla="*/ 5 w 42"/>
                  <a:gd name="T23" fmla="*/ 29 h 41"/>
                  <a:gd name="T24" fmla="*/ 3 w 42"/>
                  <a:gd name="T25" fmla="*/ 29 h 41"/>
                  <a:gd name="T26" fmla="*/ 0 w 42"/>
                  <a:gd name="T27" fmla="*/ 27 h 41"/>
                  <a:gd name="T28" fmla="*/ 2 w 42"/>
                  <a:gd name="T29" fmla="*/ 25 h 41"/>
                  <a:gd name="T30" fmla="*/ 2 w 42"/>
                  <a:gd name="T31" fmla="*/ 21 h 41"/>
                  <a:gd name="T32" fmla="*/ 2 w 42"/>
                  <a:gd name="T33" fmla="*/ 20 h 41"/>
                  <a:gd name="T34" fmla="*/ 3 w 42"/>
                  <a:gd name="T35" fmla="*/ 20 h 41"/>
                  <a:gd name="T36" fmla="*/ 3 w 42"/>
                  <a:gd name="T37" fmla="*/ 16 h 41"/>
                  <a:gd name="T38" fmla="*/ 3 w 42"/>
                  <a:gd name="T39" fmla="*/ 15 h 41"/>
                  <a:gd name="T40" fmla="*/ 3 w 42"/>
                  <a:gd name="T41" fmla="*/ 14 h 41"/>
                  <a:gd name="T42" fmla="*/ 5 w 42"/>
                  <a:gd name="T43" fmla="*/ 14 h 41"/>
                  <a:gd name="T44" fmla="*/ 4 w 42"/>
                  <a:gd name="T45" fmla="*/ 8 h 41"/>
                  <a:gd name="T46" fmla="*/ 3 w 42"/>
                  <a:gd name="T47" fmla="*/ 5 h 41"/>
                  <a:gd name="T48" fmla="*/ 3 w 42"/>
                  <a:gd name="T49" fmla="*/ 3 h 41"/>
                  <a:gd name="T50" fmla="*/ 4 w 42"/>
                  <a:gd name="T51" fmla="*/ 3 h 41"/>
                  <a:gd name="T52" fmla="*/ 5 w 42"/>
                  <a:gd name="T53" fmla="*/ 2 h 41"/>
                  <a:gd name="T54" fmla="*/ 8 w 42"/>
                  <a:gd name="T55" fmla="*/ 3 h 41"/>
                  <a:gd name="T56" fmla="*/ 13 w 42"/>
                  <a:gd name="T57" fmla="*/ 3 h 41"/>
                  <a:gd name="T58" fmla="*/ 14 w 42"/>
                  <a:gd name="T59" fmla="*/ 0 h 41"/>
                  <a:gd name="T60" fmla="*/ 15 w 42"/>
                  <a:gd name="T61" fmla="*/ 0 h 41"/>
                  <a:gd name="T62" fmla="*/ 17 w 42"/>
                  <a:gd name="T63" fmla="*/ 0 h 41"/>
                  <a:gd name="T64" fmla="*/ 17 w 42"/>
                  <a:gd name="T65" fmla="*/ 3 h 41"/>
                  <a:gd name="T66" fmla="*/ 20 w 42"/>
                  <a:gd name="T67" fmla="*/ 2 h 41"/>
                  <a:gd name="T68" fmla="*/ 22 w 42"/>
                  <a:gd name="T69" fmla="*/ 2 h 41"/>
                  <a:gd name="T70" fmla="*/ 25 w 42"/>
                  <a:gd name="T71" fmla="*/ 3 h 41"/>
                  <a:gd name="T72" fmla="*/ 26 w 42"/>
                  <a:gd name="T73" fmla="*/ 5 h 41"/>
                  <a:gd name="T74" fmla="*/ 29 w 42"/>
                  <a:gd name="T75" fmla="*/ 6 h 41"/>
                  <a:gd name="T76" fmla="*/ 32 w 42"/>
                  <a:gd name="T77" fmla="*/ 4 h 41"/>
                  <a:gd name="T78" fmla="*/ 34 w 42"/>
                  <a:gd name="T79" fmla="*/ 4 h 41"/>
                  <a:gd name="T80" fmla="*/ 39 w 42"/>
                  <a:gd name="T81" fmla="*/ 6 h 41"/>
                  <a:gd name="T82" fmla="*/ 42 w 42"/>
                  <a:gd name="T83" fmla="*/ 16 h 41"/>
                  <a:gd name="T84" fmla="*/ 38 w 42"/>
                  <a:gd name="T85" fmla="*/ 21 h 41"/>
                  <a:gd name="T86" fmla="*/ 37 w 42"/>
                  <a:gd name="T87" fmla="*/ 29 h 41"/>
                  <a:gd name="T88" fmla="*/ 39 w 42"/>
                  <a:gd name="T89" fmla="*/ 34 h 41"/>
                  <a:gd name="T90" fmla="*/ 39 w 42"/>
                  <a:gd name="T91" fmla="*/ 3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 h="41">
                    <a:moveTo>
                      <a:pt x="39" y="38"/>
                    </a:moveTo>
                    <a:lnTo>
                      <a:pt x="37" y="38"/>
                    </a:lnTo>
                    <a:lnTo>
                      <a:pt x="32" y="35"/>
                    </a:lnTo>
                    <a:lnTo>
                      <a:pt x="27" y="37"/>
                    </a:lnTo>
                    <a:lnTo>
                      <a:pt x="20" y="38"/>
                    </a:lnTo>
                    <a:lnTo>
                      <a:pt x="15" y="39"/>
                    </a:lnTo>
                    <a:lnTo>
                      <a:pt x="8" y="41"/>
                    </a:lnTo>
                    <a:lnTo>
                      <a:pt x="7" y="41"/>
                    </a:lnTo>
                    <a:lnTo>
                      <a:pt x="8" y="35"/>
                    </a:lnTo>
                    <a:lnTo>
                      <a:pt x="8" y="35"/>
                    </a:lnTo>
                    <a:lnTo>
                      <a:pt x="8" y="33"/>
                    </a:lnTo>
                    <a:lnTo>
                      <a:pt x="5" y="29"/>
                    </a:lnTo>
                    <a:lnTo>
                      <a:pt x="3" y="29"/>
                    </a:lnTo>
                    <a:lnTo>
                      <a:pt x="0" y="27"/>
                    </a:lnTo>
                    <a:lnTo>
                      <a:pt x="2" y="25"/>
                    </a:lnTo>
                    <a:lnTo>
                      <a:pt x="2" y="21"/>
                    </a:lnTo>
                    <a:lnTo>
                      <a:pt x="2" y="20"/>
                    </a:lnTo>
                    <a:lnTo>
                      <a:pt x="3" y="20"/>
                    </a:lnTo>
                    <a:lnTo>
                      <a:pt x="3" y="16"/>
                    </a:lnTo>
                    <a:lnTo>
                      <a:pt x="3" y="15"/>
                    </a:lnTo>
                    <a:lnTo>
                      <a:pt x="3" y="14"/>
                    </a:lnTo>
                    <a:lnTo>
                      <a:pt x="5" y="14"/>
                    </a:lnTo>
                    <a:lnTo>
                      <a:pt x="4" y="8"/>
                    </a:lnTo>
                    <a:lnTo>
                      <a:pt x="3" y="5"/>
                    </a:lnTo>
                    <a:lnTo>
                      <a:pt x="3" y="3"/>
                    </a:lnTo>
                    <a:lnTo>
                      <a:pt x="4" y="3"/>
                    </a:lnTo>
                    <a:lnTo>
                      <a:pt x="5" y="2"/>
                    </a:lnTo>
                    <a:lnTo>
                      <a:pt x="8" y="3"/>
                    </a:lnTo>
                    <a:lnTo>
                      <a:pt x="13" y="3"/>
                    </a:lnTo>
                    <a:lnTo>
                      <a:pt x="14" y="0"/>
                    </a:lnTo>
                    <a:lnTo>
                      <a:pt x="15" y="0"/>
                    </a:lnTo>
                    <a:lnTo>
                      <a:pt x="17" y="0"/>
                    </a:lnTo>
                    <a:lnTo>
                      <a:pt x="17" y="3"/>
                    </a:lnTo>
                    <a:lnTo>
                      <a:pt x="20" y="2"/>
                    </a:lnTo>
                    <a:lnTo>
                      <a:pt x="22" y="2"/>
                    </a:lnTo>
                    <a:lnTo>
                      <a:pt x="25" y="3"/>
                    </a:lnTo>
                    <a:lnTo>
                      <a:pt x="26" y="5"/>
                    </a:lnTo>
                    <a:lnTo>
                      <a:pt x="29" y="6"/>
                    </a:lnTo>
                    <a:lnTo>
                      <a:pt x="32" y="4"/>
                    </a:lnTo>
                    <a:lnTo>
                      <a:pt x="34" y="4"/>
                    </a:lnTo>
                    <a:lnTo>
                      <a:pt x="39" y="6"/>
                    </a:lnTo>
                    <a:lnTo>
                      <a:pt x="42" y="16"/>
                    </a:lnTo>
                    <a:lnTo>
                      <a:pt x="38" y="21"/>
                    </a:lnTo>
                    <a:lnTo>
                      <a:pt x="37" y="29"/>
                    </a:lnTo>
                    <a:lnTo>
                      <a:pt x="39" y="34"/>
                    </a:lnTo>
                    <a:lnTo>
                      <a:pt x="39" y="38"/>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24" name="Freeform 36">
                <a:extLst>
                  <a:ext uri="{FF2B5EF4-FFF2-40B4-BE49-F238E27FC236}">
                    <a16:creationId xmlns:a16="http://schemas.microsoft.com/office/drawing/2014/main" id="{BD42F9BB-C882-124D-8D5D-E4A4AF20B4E3}"/>
                  </a:ext>
                </a:extLst>
              </p:cNvPr>
              <p:cNvSpPr>
                <a:spLocks/>
              </p:cNvSpPr>
              <p:nvPr/>
            </p:nvSpPr>
            <p:spPr bwMode="auto">
              <a:xfrm>
                <a:off x="3030538" y="5632450"/>
                <a:ext cx="80963" cy="119063"/>
              </a:xfrm>
              <a:custGeom>
                <a:avLst/>
                <a:gdLst>
                  <a:gd name="T0" fmla="*/ 32 w 51"/>
                  <a:gd name="T1" fmla="*/ 71 h 75"/>
                  <a:gd name="T2" fmla="*/ 30 w 51"/>
                  <a:gd name="T3" fmla="*/ 70 h 75"/>
                  <a:gd name="T4" fmla="*/ 27 w 51"/>
                  <a:gd name="T5" fmla="*/ 71 h 75"/>
                  <a:gd name="T6" fmla="*/ 22 w 51"/>
                  <a:gd name="T7" fmla="*/ 70 h 75"/>
                  <a:gd name="T8" fmla="*/ 20 w 51"/>
                  <a:gd name="T9" fmla="*/ 71 h 75"/>
                  <a:gd name="T10" fmla="*/ 9 w 51"/>
                  <a:gd name="T11" fmla="*/ 70 h 75"/>
                  <a:gd name="T12" fmla="*/ 9 w 51"/>
                  <a:gd name="T13" fmla="*/ 65 h 75"/>
                  <a:gd name="T14" fmla="*/ 6 w 51"/>
                  <a:gd name="T15" fmla="*/ 60 h 75"/>
                  <a:gd name="T16" fmla="*/ 4 w 51"/>
                  <a:gd name="T17" fmla="*/ 60 h 75"/>
                  <a:gd name="T18" fmla="*/ 1 w 51"/>
                  <a:gd name="T19" fmla="*/ 56 h 75"/>
                  <a:gd name="T20" fmla="*/ 0 w 51"/>
                  <a:gd name="T21" fmla="*/ 55 h 75"/>
                  <a:gd name="T22" fmla="*/ 0 w 51"/>
                  <a:gd name="T23" fmla="*/ 54 h 75"/>
                  <a:gd name="T24" fmla="*/ 3 w 51"/>
                  <a:gd name="T25" fmla="*/ 49 h 75"/>
                  <a:gd name="T26" fmla="*/ 5 w 51"/>
                  <a:gd name="T27" fmla="*/ 42 h 75"/>
                  <a:gd name="T28" fmla="*/ 7 w 51"/>
                  <a:gd name="T29" fmla="*/ 42 h 75"/>
                  <a:gd name="T30" fmla="*/ 11 w 51"/>
                  <a:gd name="T31" fmla="*/ 38 h 75"/>
                  <a:gd name="T32" fmla="*/ 14 w 51"/>
                  <a:gd name="T33" fmla="*/ 38 h 75"/>
                  <a:gd name="T34" fmla="*/ 17 w 51"/>
                  <a:gd name="T35" fmla="*/ 41 h 75"/>
                  <a:gd name="T36" fmla="*/ 22 w 51"/>
                  <a:gd name="T37" fmla="*/ 38 h 75"/>
                  <a:gd name="T38" fmla="*/ 23 w 51"/>
                  <a:gd name="T39" fmla="*/ 36 h 75"/>
                  <a:gd name="T40" fmla="*/ 24 w 51"/>
                  <a:gd name="T41" fmla="*/ 33 h 75"/>
                  <a:gd name="T42" fmla="*/ 26 w 51"/>
                  <a:gd name="T43" fmla="*/ 30 h 75"/>
                  <a:gd name="T44" fmla="*/ 29 w 51"/>
                  <a:gd name="T45" fmla="*/ 27 h 75"/>
                  <a:gd name="T46" fmla="*/ 30 w 51"/>
                  <a:gd name="T47" fmla="*/ 23 h 75"/>
                  <a:gd name="T48" fmla="*/ 32 w 51"/>
                  <a:gd name="T49" fmla="*/ 21 h 75"/>
                  <a:gd name="T50" fmla="*/ 33 w 51"/>
                  <a:gd name="T51" fmla="*/ 18 h 75"/>
                  <a:gd name="T52" fmla="*/ 34 w 51"/>
                  <a:gd name="T53" fmla="*/ 13 h 75"/>
                  <a:gd name="T54" fmla="*/ 40 w 51"/>
                  <a:gd name="T55" fmla="*/ 8 h 75"/>
                  <a:gd name="T56" fmla="*/ 40 w 51"/>
                  <a:gd name="T57" fmla="*/ 6 h 75"/>
                  <a:gd name="T58" fmla="*/ 41 w 51"/>
                  <a:gd name="T59" fmla="*/ 4 h 75"/>
                  <a:gd name="T60" fmla="*/ 39 w 51"/>
                  <a:gd name="T61" fmla="*/ 2 h 75"/>
                  <a:gd name="T62" fmla="*/ 39 w 51"/>
                  <a:gd name="T63" fmla="*/ 0 h 75"/>
                  <a:gd name="T64" fmla="*/ 40 w 51"/>
                  <a:gd name="T65" fmla="*/ 0 h 75"/>
                  <a:gd name="T66" fmla="*/ 44 w 51"/>
                  <a:gd name="T67" fmla="*/ 3 h 75"/>
                  <a:gd name="T68" fmla="*/ 44 w 51"/>
                  <a:gd name="T69" fmla="*/ 8 h 75"/>
                  <a:gd name="T70" fmla="*/ 44 w 51"/>
                  <a:gd name="T71" fmla="*/ 13 h 75"/>
                  <a:gd name="T72" fmla="*/ 47 w 51"/>
                  <a:gd name="T73" fmla="*/ 19 h 75"/>
                  <a:gd name="T74" fmla="*/ 44 w 51"/>
                  <a:gd name="T75" fmla="*/ 19 h 75"/>
                  <a:gd name="T76" fmla="*/ 41 w 51"/>
                  <a:gd name="T77" fmla="*/ 19 h 75"/>
                  <a:gd name="T78" fmla="*/ 39 w 51"/>
                  <a:gd name="T79" fmla="*/ 19 h 75"/>
                  <a:gd name="T80" fmla="*/ 36 w 51"/>
                  <a:gd name="T81" fmla="*/ 21 h 75"/>
                  <a:gd name="T82" fmla="*/ 41 w 51"/>
                  <a:gd name="T83" fmla="*/ 25 h 75"/>
                  <a:gd name="T84" fmla="*/ 44 w 51"/>
                  <a:gd name="T85" fmla="*/ 26 h 75"/>
                  <a:gd name="T86" fmla="*/ 45 w 51"/>
                  <a:gd name="T87" fmla="*/ 30 h 75"/>
                  <a:gd name="T88" fmla="*/ 47 w 51"/>
                  <a:gd name="T89" fmla="*/ 35 h 75"/>
                  <a:gd name="T90" fmla="*/ 46 w 51"/>
                  <a:gd name="T91" fmla="*/ 36 h 75"/>
                  <a:gd name="T92" fmla="*/ 42 w 51"/>
                  <a:gd name="T93" fmla="*/ 43 h 75"/>
                  <a:gd name="T94" fmla="*/ 41 w 51"/>
                  <a:gd name="T95" fmla="*/ 44 h 75"/>
                  <a:gd name="T96" fmla="*/ 40 w 51"/>
                  <a:gd name="T97" fmla="*/ 49 h 75"/>
                  <a:gd name="T98" fmla="*/ 41 w 51"/>
                  <a:gd name="T99" fmla="*/ 52 h 75"/>
                  <a:gd name="T100" fmla="*/ 40 w 51"/>
                  <a:gd name="T101" fmla="*/ 54 h 75"/>
                  <a:gd name="T102" fmla="*/ 44 w 51"/>
                  <a:gd name="T103" fmla="*/ 58 h 75"/>
                  <a:gd name="T104" fmla="*/ 44 w 51"/>
                  <a:gd name="T105" fmla="*/ 60 h 75"/>
                  <a:gd name="T106" fmla="*/ 46 w 51"/>
                  <a:gd name="T107" fmla="*/ 64 h 75"/>
                  <a:gd name="T108" fmla="*/ 50 w 51"/>
                  <a:gd name="T109" fmla="*/ 65 h 75"/>
                  <a:gd name="T110" fmla="*/ 50 w 51"/>
                  <a:gd name="T111" fmla="*/ 69 h 75"/>
                  <a:gd name="T112" fmla="*/ 51 w 51"/>
                  <a:gd name="T113" fmla="*/ 71 h 75"/>
                  <a:gd name="T114" fmla="*/ 50 w 51"/>
                  <a:gd name="T115" fmla="*/ 75 h 75"/>
                  <a:gd name="T116" fmla="*/ 45 w 51"/>
                  <a:gd name="T117" fmla="*/ 72 h 75"/>
                  <a:gd name="T118" fmla="*/ 40 w 51"/>
                  <a:gd name="T119" fmla="*/ 71 h 75"/>
                  <a:gd name="T120" fmla="*/ 32 w 51"/>
                  <a:gd name="T121" fmla="*/ 7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 h="75">
                    <a:moveTo>
                      <a:pt x="32" y="71"/>
                    </a:moveTo>
                    <a:lnTo>
                      <a:pt x="30" y="70"/>
                    </a:lnTo>
                    <a:lnTo>
                      <a:pt x="27" y="71"/>
                    </a:lnTo>
                    <a:lnTo>
                      <a:pt x="22" y="70"/>
                    </a:lnTo>
                    <a:lnTo>
                      <a:pt x="20" y="71"/>
                    </a:lnTo>
                    <a:lnTo>
                      <a:pt x="9" y="70"/>
                    </a:lnTo>
                    <a:lnTo>
                      <a:pt x="9" y="65"/>
                    </a:lnTo>
                    <a:lnTo>
                      <a:pt x="6" y="60"/>
                    </a:lnTo>
                    <a:lnTo>
                      <a:pt x="4" y="60"/>
                    </a:lnTo>
                    <a:lnTo>
                      <a:pt x="1" y="56"/>
                    </a:lnTo>
                    <a:lnTo>
                      <a:pt x="0" y="55"/>
                    </a:lnTo>
                    <a:lnTo>
                      <a:pt x="0" y="54"/>
                    </a:lnTo>
                    <a:lnTo>
                      <a:pt x="3" y="49"/>
                    </a:lnTo>
                    <a:lnTo>
                      <a:pt x="5" y="42"/>
                    </a:lnTo>
                    <a:lnTo>
                      <a:pt x="7" y="42"/>
                    </a:lnTo>
                    <a:lnTo>
                      <a:pt x="11" y="38"/>
                    </a:lnTo>
                    <a:lnTo>
                      <a:pt x="14" y="38"/>
                    </a:lnTo>
                    <a:lnTo>
                      <a:pt x="17" y="41"/>
                    </a:lnTo>
                    <a:lnTo>
                      <a:pt x="22" y="38"/>
                    </a:lnTo>
                    <a:lnTo>
                      <a:pt x="23" y="36"/>
                    </a:lnTo>
                    <a:lnTo>
                      <a:pt x="24" y="33"/>
                    </a:lnTo>
                    <a:lnTo>
                      <a:pt x="26" y="30"/>
                    </a:lnTo>
                    <a:lnTo>
                      <a:pt x="29" y="27"/>
                    </a:lnTo>
                    <a:lnTo>
                      <a:pt x="30" y="23"/>
                    </a:lnTo>
                    <a:lnTo>
                      <a:pt x="32" y="21"/>
                    </a:lnTo>
                    <a:lnTo>
                      <a:pt x="33" y="18"/>
                    </a:lnTo>
                    <a:lnTo>
                      <a:pt x="34" y="13"/>
                    </a:lnTo>
                    <a:lnTo>
                      <a:pt x="40" y="8"/>
                    </a:lnTo>
                    <a:lnTo>
                      <a:pt x="40" y="6"/>
                    </a:lnTo>
                    <a:lnTo>
                      <a:pt x="41" y="4"/>
                    </a:lnTo>
                    <a:lnTo>
                      <a:pt x="39" y="2"/>
                    </a:lnTo>
                    <a:lnTo>
                      <a:pt x="39" y="0"/>
                    </a:lnTo>
                    <a:lnTo>
                      <a:pt x="40" y="0"/>
                    </a:lnTo>
                    <a:lnTo>
                      <a:pt x="44" y="3"/>
                    </a:lnTo>
                    <a:lnTo>
                      <a:pt x="44" y="8"/>
                    </a:lnTo>
                    <a:lnTo>
                      <a:pt x="44" y="13"/>
                    </a:lnTo>
                    <a:lnTo>
                      <a:pt x="47" y="19"/>
                    </a:lnTo>
                    <a:lnTo>
                      <a:pt x="44" y="19"/>
                    </a:lnTo>
                    <a:lnTo>
                      <a:pt x="41" y="19"/>
                    </a:lnTo>
                    <a:lnTo>
                      <a:pt x="39" y="19"/>
                    </a:lnTo>
                    <a:lnTo>
                      <a:pt x="36" y="21"/>
                    </a:lnTo>
                    <a:lnTo>
                      <a:pt x="41" y="25"/>
                    </a:lnTo>
                    <a:lnTo>
                      <a:pt x="44" y="26"/>
                    </a:lnTo>
                    <a:lnTo>
                      <a:pt x="45" y="30"/>
                    </a:lnTo>
                    <a:lnTo>
                      <a:pt x="47" y="35"/>
                    </a:lnTo>
                    <a:lnTo>
                      <a:pt x="46" y="36"/>
                    </a:lnTo>
                    <a:lnTo>
                      <a:pt x="42" y="43"/>
                    </a:lnTo>
                    <a:lnTo>
                      <a:pt x="41" y="44"/>
                    </a:lnTo>
                    <a:lnTo>
                      <a:pt x="40" y="49"/>
                    </a:lnTo>
                    <a:lnTo>
                      <a:pt x="41" y="52"/>
                    </a:lnTo>
                    <a:lnTo>
                      <a:pt x="40" y="54"/>
                    </a:lnTo>
                    <a:lnTo>
                      <a:pt x="44" y="58"/>
                    </a:lnTo>
                    <a:lnTo>
                      <a:pt x="44" y="60"/>
                    </a:lnTo>
                    <a:lnTo>
                      <a:pt x="46" y="64"/>
                    </a:lnTo>
                    <a:lnTo>
                      <a:pt x="50" y="65"/>
                    </a:lnTo>
                    <a:lnTo>
                      <a:pt x="50" y="69"/>
                    </a:lnTo>
                    <a:lnTo>
                      <a:pt x="51" y="71"/>
                    </a:lnTo>
                    <a:lnTo>
                      <a:pt x="50" y="75"/>
                    </a:lnTo>
                    <a:lnTo>
                      <a:pt x="45" y="72"/>
                    </a:lnTo>
                    <a:lnTo>
                      <a:pt x="40" y="71"/>
                    </a:lnTo>
                    <a:lnTo>
                      <a:pt x="32" y="71"/>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25" name="Freeform 41">
                <a:extLst>
                  <a:ext uri="{FF2B5EF4-FFF2-40B4-BE49-F238E27FC236}">
                    <a16:creationId xmlns:a16="http://schemas.microsoft.com/office/drawing/2014/main" id="{2913AEC9-7B84-C543-8423-CC3C75EE8622}"/>
                  </a:ext>
                </a:extLst>
              </p:cNvPr>
              <p:cNvSpPr>
                <a:spLocks/>
              </p:cNvSpPr>
              <p:nvPr/>
            </p:nvSpPr>
            <p:spPr bwMode="auto">
              <a:xfrm>
                <a:off x="3284538" y="5362575"/>
                <a:ext cx="23813" cy="15875"/>
              </a:xfrm>
              <a:custGeom>
                <a:avLst/>
                <a:gdLst>
                  <a:gd name="T0" fmla="*/ 11 w 15"/>
                  <a:gd name="T1" fmla="*/ 4 h 10"/>
                  <a:gd name="T2" fmla="*/ 15 w 15"/>
                  <a:gd name="T3" fmla="*/ 0 h 10"/>
                  <a:gd name="T4" fmla="*/ 9 w 15"/>
                  <a:gd name="T5" fmla="*/ 3 h 10"/>
                  <a:gd name="T6" fmla="*/ 4 w 15"/>
                  <a:gd name="T7" fmla="*/ 3 h 10"/>
                  <a:gd name="T8" fmla="*/ 3 w 15"/>
                  <a:gd name="T9" fmla="*/ 5 h 10"/>
                  <a:gd name="T10" fmla="*/ 3 w 15"/>
                  <a:gd name="T11" fmla="*/ 5 h 10"/>
                  <a:gd name="T12" fmla="*/ 0 w 15"/>
                  <a:gd name="T13" fmla="*/ 5 h 10"/>
                  <a:gd name="T14" fmla="*/ 1 w 15"/>
                  <a:gd name="T15" fmla="*/ 9 h 10"/>
                  <a:gd name="T16" fmla="*/ 4 w 15"/>
                  <a:gd name="T17" fmla="*/ 10 h 10"/>
                  <a:gd name="T18" fmla="*/ 12 w 15"/>
                  <a:gd name="T19" fmla="*/ 7 h 10"/>
                  <a:gd name="T20" fmla="*/ 12 w 15"/>
                  <a:gd name="T21" fmla="*/ 5 h 10"/>
                  <a:gd name="T22" fmla="*/ 11 w 15"/>
                  <a:gd name="T23"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0">
                    <a:moveTo>
                      <a:pt x="11" y="4"/>
                    </a:moveTo>
                    <a:lnTo>
                      <a:pt x="15" y="0"/>
                    </a:lnTo>
                    <a:lnTo>
                      <a:pt x="9" y="3"/>
                    </a:lnTo>
                    <a:lnTo>
                      <a:pt x="4" y="3"/>
                    </a:lnTo>
                    <a:lnTo>
                      <a:pt x="3" y="5"/>
                    </a:lnTo>
                    <a:lnTo>
                      <a:pt x="3" y="5"/>
                    </a:lnTo>
                    <a:lnTo>
                      <a:pt x="0" y="5"/>
                    </a:lnTo>
                    <a:lnTo>
                      <a:pt x="1" y="9"/>
                    </a:lnTo>
                    <a:lnTo>
                      <a:pt x="4" y="10"/>
                    </a:lnTo>
                    <a:lnTo>
                      <a:pt x="12" y="7"/>
                    </a:lnTo>
                    <a:lnTo>
                      <a:pt x="12" y="5"/>
                    </a:lnTo>
                    <a:lnTo>
                      <a:pt x="11" y="4"/>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26" name="Freeform 44">
                <a:extLst>
                  <a:ext uri="{FF2B5EF4-FFF2-40B4-BE49-F238E27FC236}">
                    <a16:creationId xmlns:a16="http://schemas.microsoft.com/office/drawing/2014/main" id="{0A576B07-299E-A345-ACBA-D83BB45A9C45}"/>
                  </a:ext>
                </a:extLst>
              </p:cNvPr>
              <p:cNvSpPr>
                <a:spLocks/>
              </p:cNvSpPr>
              <p:nvPr/>
            </p:nvSpPr>
            <p:spPr bwMode="auto">
              <a:xfrm>
                <a:off x="3382963" y="5632450"/>
                <a:ext cx="17463" cy="19050"/>
              </a:xfrm>
              <a:custGeom>
                <a:avLst/>
                <a:gdLst>
                  <a:gd name="T0" fmla="*/ 10 w 11"/>
                  <a:gd name="T1" fmla="*/ 0 h 12"/>
                  <a:gd name="T2" fmla="*/ 11 w 11"/>
                  <a:gd name="T3" fmla="*/ 2 h 12"/>
                  <a:gd name="T4" fmla="*/ 11 w 11"/>
                  <a:gd name="T5" fmla="*/ 6 h 12"/>
                  <a:gd name="T6" fmla="*/ 8 w 11"/>
                  <a:gd name="T7" fmla="*/ 7 h 12"/>
                  <a:gd name="T8" fmla="*/ 10 w 11"/>
                  <a:gd name="T9" fmla="*/ 8 h 12"/>
                  <a:gd name="T10" fmla="*/ 8 w 11"/>
                  <a:gd name="T11" fmla="*/ 12 h 12"/>
                  <a:gd name="T12" fmla="*/ 6 w 11"/>
                  <a:gd name="T13" fmla="*/ 11 h 12"/>
                  <a:gd name="T14" fmla="*/ 5 w 11"/>
                  <a:gd name="T15" fmla="*/ 12 h 12"/>
                  <a:gd name="T16" fmla="*/ 2 w 11"/>
                  <a:gd name="T17" fmla="*/ 12 h 12"/>
                  <a:gd name="T18" fmla="*/ 2 w 11"/>
                  <a:gd name="T19" fmla="*/ 9 h 12"/>
                  <a:gd name="T20" fmla="*/ 0 w 11"/>
                  <a:gd name="T21" fmla="*/ 7 h 12"/>
                  <a:gd name="T22" fmla="*/ 3 w 11"/>
                  <a:gd name="T23" fmla="*/ 4 h 12"/>
                  <a:gd name="T24" fmla="*/ 5 w 11"/>
                  <a:gd name="T25" fmla="*/ 1 h 12"/>
                  <a:gd name="T26" fmla="*/ 8 w 11"/>
                  <a:gd name="T27" fmla="*/ 2 h 12"/>
                  <a:gd name="T28" fmla="*/ 10 w 11"/>
                  <a:gd name="T2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2">
                    <a:moveTo>
                      <a:pt x="10" y="0"/>
                    </a:moveTo>
                    <a:lnTo>
                      <a:pt x="11" y="2"/>
                    </a:lnTo>
                    <a:lnTo>
                      <a:pt x="11" y="6"/>
                    </a:lnTo>
                    <a:lnTo>
                      <a:pt x="8" y="7"/>
                    </a:lnTo>
                    <a:lnTo>
                      <a:pt x="10" y="8"/>
                    </a:lnTo>
                    <a:lnTo>
                      <a:pt x="8" y="12"/>
                    </a:lnTo>
                    <a:lnTo>
                      <a:pt x="6" y="11"/>
                    </a:lnTo>
                    <a:lnTo>
                      <a:pt x="5" y="12"/>
                    </a:lnTo>
                    <a:lnTo>
                      <a:pt x="2" y="12"/>
                    </a:lnTo>
                    <a:lnTo>
                      <a:pt x="2" y="9"/>
                    </a:lnTo>
                    <a:lnTo>
                      <a:pt x="0" y="7"/>
                    </a:lnTo>
                    <a:lnTo>
                      <a:pt x="3" y="4"/>
                    </a:lnTo>
                    <a:lnTo>
                      <a:pt x="5" y="1"/>
                    </a:lnTo>
                    <a:lnTo>
                      <a:pt x="8" y="2"/>
                    </a:lnTo>
                    <a:lnTo>
                      <a:pt x="10" y="0"/>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27" name="Freeform 47">
                <a:extLst>
                  <a:ext uri="{FF2B5EF4-FFF2-40B4-BE49-F238E27FC236}">
                    <a16:creationId xmlns:a16="http://schemas.microsoft.com/office/drawing/2014/main" id="{123E0233-0ACF-724E-ACEB-92215728525D}"/>
                  </a:ext>
                </a:extLst>
              </p:cNvPr>
              <p:cNvSpPr>
                <a:spLocks/>
              </p:cNvSpPr>
              <p:nvPr/>
            </p:nvSpPr>
            <p:spPr bwMode="auto">
              <a:xfrm>
                <a:off x="2847975" y="5343525"/>
                <a:ext cx="220663" cy="219075"/>
              </a:xfrm>
              <a:custGeom>
                <a:avLst/>
                <a:gdLst>
                  <a:gd name="T0" fmla="*/ 139 w 139"/>
                  <a:gd name="T1" fmla="*/ 107 h 138"/>
                  <a:gd name="T2" fmla="*/ 116 w 139"/>
                  <a:gd name="T3" fmla="*/ 120 h 138"/>
                  <a:gd name="T4" fmla="*/ 96 w 139"/>
                  <a:gd name="T5" fmla="*/ 135 h 138"/>
                  <a:gd name="T6" fmla="*/ 87 w 139"/>
                  <a:gd name="T7" fmla="*/ 137 h 138"/>
                  <a:gd name="T8" fmla="*/ 79 w 139"/>
                  <a:gd name="T9" fmla="*/ 138 h 138"/>
                  <a:gd name="T10" fmla="*/ 79 w 139"/>
                  <a:gd name="T11" fmla="*/ 133 h 138"/>
                  <a:gd name="T12" fmla="*/ 77 w 139"/>
                  <a:gd name="T13" fmla="*/ 132 h 138"/>
                  <a:gd name="T14" fmla="*/ 72 w 139"/>
                  <a:gd name="T15" fmla="*/ 131 h 138"/>
                  <a:gd name="T16" fmla="*/ 71 w 139"/>
                  <a:gd name="T17" fmla="*/ 127 h 138"/>
                  <a:gd name="T18" fmla="*/ 48 w 139"/>
                  <a:gd name="T19" fmla="*/ 112 h 138"/>
                  <a:gd name="T20" fmla="*/ 26 w 139"/>
                  <a:gd name="T21" fmla="*/ 96 h 138"/>
                  <a:gd name="T22" fmla="*/ 0 w 139"/>
                  <a:gd name="T23" fmla="*/ 78 h 138"/>
                  <a:gd name="T24" fmla="*/ 0 w 139"/>
                  <a:gd name="T25" fmla="*/ 77 h 138"/>
                  <a:gd name="T26" fmla="*/ 0 w 139"/>
                  <a:gd name="T27" fmla="*/ 75 h 138"/>
                  <a:gd name="T28" fmla="*/ 0 w 139"/>
                  <a:gd name="T29" fmla="*/ 67 h 138"/>
                  <a:gd name="T30" fmla="*/ 11 w 139"/>
                  <a:gd name="T31" fmla="*/ 61 h 138"/>
                  <a:gd name="T32" fmla="*/ 17 w 139"/>
                  <a:gd name="T33" fmla="*/ 60 h 138"/>
                  <a:gd name="T34" fmla="*/ 23 w 139"/>
                  <a:gd name="T35" fmla="*/ 57 h 138"/>
                  <a:gd name="T36" fmla="*/ 26 w 139"/>
                  <a:gd name="T37" fmla="*/ 54 h 138"/>
                  <a:gd name="T38" fmla="*/ 33 w 139"/>
                  <a:gd name="T39" fmla="*/ 51 h 138"/>
                  <a:gd name="T40" fmla="*/ 34 w 139"/>
                  <a:gd name="T41" fmla="*/ 45 h 138"/>
                  <a:gd name="T42" fmla="*/ 38 w 139"/>
                  <a:gd name="T43" fmla="*/ 44 h 138"/>
                  <a:gd name="T44" fmla="*/ 40 w 139"/>
                  <a:gd name="T45" fmla="*/ 41 h 138"/>
                  <a:gd name="T46" fmla="*/ 50 w 139"/>
                  <a:gd name="T47" fmla="*/ 40 h 138"/>
                  <a:gd name="T48" fmla="*/ 51 w 139"/>
                  <a:gd name="T49" fmla="*/ 37 h 138"/>
                  <a:gd name="T50" fmla="*/ 49 w 139"/>
                  <a:gd name="T51" fmla="*/ 35 h 138"/>
                  <a:gd name="T52" fmla="*/ 46 w 139"/>
                  <a:gd name="T53" fmla="*/ 27 h 138"/>
                  <a:gd name="T54" fmla="*/ 46 w 139"/>
                  <a:gd name="T55" fmla="*/ 22 h 138"/>
                  <a:gd name="T56" fmla="*/ 44 w 139"/>
                  <a:gd name="T57" fmla="*/ 17 h 138"/>
                  <a:gd name="T58" fmla="*/ 50 w 139"/>
                  <a:gd name="T59" fmla="*/ 12 h 138"/>
                  <a:gd name="T60" fmla="*/ 57 w 139"/>
                  <a:gd name="T61" fmla="*/ 11 h 138"/>
                  <a:gd name="T62" fmla="*/ 62 w 139"/>
                  <a:gd name="T63" fmla="*/ 8 h 138"/>
                  <a:gd name="T64" fmla="*/ 68 w 139"/>
                  <a:gd name="T65" fmla="*/ 5 h 138"/>
                  <a:gd name="T66" fmla="*/ 80 w 139"/>
                  <a:gd name="T67" fmla="*/ 3 h 138"/>
                  <a:gd name="T68" fmla="*/ 91 w 139"/>
                  <a:gd name="T69" fmla="*/ 3 h 138"/>
                  <a:gd name="T70" fmla="*/ 93 w 139"/>
                  <a:gd name="T71" fmla="*/ 4 h 138"/>
                  <a:gd name="T72" fmla="*/ 101 w 139"/>
                  <a:gd name="T73" fmla="*/ 0 h 138"/>
                  <a:gd name="T74" fmla="*/ 108 w 139"/>
                  <a:gd name="T75" fmla="*/ 0 h 138"/>
                  <a:gd name="T76" fmla="*/ 110 w 139"/>
                  <a:gd name="T77" fmla="*/ 3 h 138"/>
                  <a:gd name="T78" fmla="*/ 115 w 139"/>
                  <a:gd name="T79" fmla="*/ 2 h 138"/>
                  <a:gd name="T80" fmla="*/ 114 w 139"/>
                  <a:gd name="T81" fmla="*/ 6 h 138"/>
                  <a:gd name="T82" fmla="*/ 114 w 139"/>
                  <a:gd name="T83" fmla="*/ 14 h 138"/>
                  <a:gd name="T84" fmla="*/ 113 w 139"/>
                  <a:gd name="T85" fmla="*/ 21 h 138"/>
                  <a:gd name="T86" fmla="*/ 109 w 139"/>
                  <a:gd name="T87" fmla="*/ 26 h 138"/>
                  <a:gd name="T88" fmla="*/ 109 w 139"/>
                  <a:gd name="T89" fmla="*/ 32 h 138"/>
                  <a:gd name="T90" fmla="*/ 115 w 139"/>
                  <a:gd name="T91" fmla="*/ 37 h 138"/>
                  <a:gd name="T92" fmla="*/ 115 w 139"/>
                  <a:gd name="T93" fmla="*/ 38 h 138"/>
                  <a:gd name="T94" fmla="*/ 119 w 139"/>
                  <a:gd name="T95" fmla="*/ 41 h 138"/>
                  <a:gd name="T96" fmla="*/ 122 w 139"/>
                  <a:gd name="T97" fmla="*/ 55 h 138"/>
                  <a:gd name="T98" fmla="*/ 124 w 139"/>
                  <a:gd name="T99" fmla="*/ 62 h 138"/>
                  <a:gd name="T100" fmla="*/ 125 w 139"/>
                  <a:gd name="T101" fmla="*/ 66 h 138"/>
                  <a:gd name="T102" fmla="*/ 124 w 139"/>
                  <a:gd name="T103" fmla="*/ 72 h 138"/>
                  <a:gd name="T104" fmla="*/ 124 w 139"/>
                  <a:gd name="T105" fmla="*/ 75 h 138"/>
                  <a:gd name="T106" fmla="*/ 122 w 139"/>
                  <a:gd name="T107" fmla="*/ 79 h 138"/>
                  <a:gd name="T108" fmla="*/ 124 w 139"/>
                  <a:gd name="T109" fmla="*/ 84 h 138"/>
                  <a:gd name="T110" fmla="*/ 121 w 139"/>
                  <a:gd name="T111" fmla="*/ 87 h 138"/>
                  <a:gd name="T112" fmla="*/ 125 w 139"/>
                  <a:gd name="T113" fmla="*/ 92 h 138"/>
                  <a:gd name="T114" fmla="*/ 125 w 139"/>
                  <a:gd name="T115" fmla="*/ 96 h 138"/>
                  <a:gd name="T116" fmla="*/ 127 w 139"/>
                  <a:gd name="T117" fmla="*/ 99 h 138"/>
                  <a:gd name="T118" fmla="*/ 131 w 139"/>
                  <a:gd name="T119" fmla="*/ 98 h 138"/>
                  <a:gd name="T120" fmla="*/ 136 w 139"/>
                  <a:gd name="T121" fmla="*/ 102 h 138"/>
                  <a:gd name="T122" fmla="*/ 139 w 139"/>
                  <a:gd name="T12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9" h="138">
                    <a:moveTo>
                      <a:pt x="139" y="107"/>
                    </a:moveTo>
                    <a:lnTo>
                      <a:pt x="116" y="120"/>
                    </a:lnTo>
                    <a:lnTo>
                      <a:pt x="96" y="135"/>
                    </a:lnTo>
                    <a:lnTo>
                      <a:pt x="87" y="137"/>
                    </a:lnTo>
                    <a:lnTo>
                      <a:pt x="79" y="138"/>
                    </a:lnTo>
                    <a:lnTo>
                      <a:pt x="79" y="133"/>
                    </a:lnTo>
                    <a:lnTo>
                      <a:pt x="77" y="132"/>
                    </a:lnTo>
                    <a:lnTo>
                      <a:pt x="72" y="131"/>
                    </a:lnTo>
                    <a:lnTo>
                      <a:pt x="71" y="127"/>
                    </a:lnTo>
                    <a:lnTo>
                      <a:pt x="48" y="112"/>
                    </a:lnTo>
                    <a:lnTo>
                      <a:pt x="26" y="96"/>
                    </a:lnTo>
                    <a:lnTo>
                      <a:pt x="0" y="78"/>
                    </a:lnTo>
                    <a:lnTo>
                      <a:pt x="0" y="77"/>
                    </a:lnTo>
                    <a:lnTo>
                      <a:pt x="0" y="75"/>
                    </a:lnTo>
                    <a:lnTo>
                      <a:pt x="0" y="67"/>
                    </a:lnTo>
                    <a:lnTo>
                      <a:pt x="11" y="61"/>
                    </a:lnTo>
                    <a:lnTo>
                      <a:pt x="17" y="60"/>
                    </a:lnTo>
                    <a:lnTo>
                      <a:pt x="23" y="57"/>
                    </a:lnTo>
                    <a:lnTo>
                      <a:pt x="26" y="54"/>
                    </a:lnTo>
                    <a:lnTo>
                      <a:pt x="33" y="51"/>
                    </a:lnTo>
                    <a:lnTo>
                      <a:pt x="34" y="45"/>
                    </a:lnTo>
                    <a:lnTo>
                      <a:pt x="38" y="44"/>
                    </a:lnTo>
                    <a:lnTo>
                      <a:pt x="40" y="41"/>
                    </a:lnTo>
                    <a:lnTo>
                      <a:pt x="50" y="40"/>
                    </a:lnTo>
                    <a:lnTo>
                      <a:pt x="51" y="37"/>
                    </a:lnTo>
                    <a:lnTo>
                      <a:pt x="49" y="35"/>
                    </a:lnTo>
                    <a:lnTo>
                      <a:pt x="46" y="27"/>
                    </a:lnTo>
                    <a:lnTo>
                      <a:pt x="46" y="22"/>
                    </a:lnTo>
                    <a:lnTo>
                      <a:pt x="44" y="17"/>
                    </a:lnTo>
                    <a:lnTo>
                      <a:pt x="50" y="12"/>
                    </a:lnTo>
                    <a:lnTo>
                      <a:pt x="57" y="11"/>
                    </a:lnTo>
                    <a:lnTo>
                      <a:pt x="62" y="8"/>
                    </a:lnTo>
                    <a:lnTo>
                      <a:pt x="68" y="5"/>
                    </a:lnTo>
                    <a:lnTo>
                      <a:pt x="80" y="3"/>
                    </a:lnTo>
                    <a:lnTo>
                      <a:pt x="91" y="3"/>
                    </a:lnTo>
                    <a:lnTo>
                      <a:pt x="93" y="4"/>
                    </a:lnTo>
                    <a:lnTo>
                      <a:pt x="101" y="0"/>
                    </a:lnTo>
                    <a:lnTo>
                      <a:pt x="108" y="0"/>
                    </a:lnTo>
                    <a:lnTo>
                      <a:pt x="110" y="3"/>
                    </a:lnTo>
                    <a:lnTo>
                      <a:pt x="115" y="2"/>
                    </a:lnTo>
                    <a:lnTo>
                      <a:pt x="114" y="6"/>
                    </a:lnTo>
                    <a:lnTo>
                      <a:pt x="114" y="14"/>
                    </a:lnTo>
                    <a:lnTo>
                      <a:pt x="113" y="21"/>
                    </a:lnTo>
                    <a:lnTo>
                      <a:pt x="109" y="26"/>
                    </a:lnTo>
                    <a:lnTo>
                      <a:pt x="109" y="32"/>
                    </a:lnTo>
                    <a:lnTo>
                      <a:pt x="115" y="37"/>
                    </a:lnTo>
                    <a:lnTo>
                      <a:pt x="115" y="38"/>
                    </a:lnTo>
                    <a:lnTo>
                      <a:pt x="119" y="41"/>
                    </a:lnTo>
                    <a:lnTo>
                      <a:pt x="122" y="55"/>
                    </a:lnTo>
                    <a:lnTo>
                      <a:pt x="124" y="62"/>
                    </a:lnTo>
                    <a:lnTo>
                      <a:pt x="125" y="66"/>
                    </a:lnTo>
                    <a:lnTo>
                      <a:pt x="124" y="72"/>
                    </a:lnTo>
                    <a:lnTo>
                      <a:pt x="124" y="75"/>
                    </a:lnTo>
                    <a:lnTo>
                      <a:pt x="122" y="79"/>
                    </a:lnTo>
                    <a:lnTo>
                      <a:pt x="124" y="84"/>
                    </a:lnTo>
                    <a:lnTo>
                      <a:pt x="121" y="87"/>
                    </a:lnTo>
                    <a:lnTo>
                      <a:pt x="125" y="92"/>
                    </a:lnTo>
                    <a:lnTo>
                      <a:pt x="125" y="96"/>
                    </a:lnTo>
                    <a:lnTo>
                      <a:pt x="127" y="99"/>
                    </a:lnTo>
                    <a:lnTo>
                      <a:pt x="131" y="98"/>
                    </a:lnTo>
                    <a:lnTo>
                      <a:pt x="136" y="102"/>
                    </a:lnTo>
                    <a:lnTo>
                      <a:pt x="139" y="107"/>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28" name="Freeform 50">
                <a:extLst>
                  <a:ext uri="{FF2B5EF4-FFF2-40B4-BE49-F238E27FC236}">
                    <a16:creationId xmlns:a16="http://schemas.microsoft.com/office/drawing/2014/main" id="{4332B4C7-A566-384A-82EC-396E98E66B92}"/>
                  </a:ext>
                </a:extLst>
              </p:cNvPr>
              <p:cNvSpPr>
                <a:spLocks/>
              </p:cNvSpPr>
              <p:nvPr/>
            </p:nvSpPr>
            <p:spPr bwMode="auto">
              <a:xfrm>
                <a:off x="3203575" y="5414963"/>
                <a:ext cx="130175" cy="115888"/>
              </a:xfrm>
              <a:custGeom>
                <a:avLst/>
                <a:gdLst>
                  <a:gd name="T0" fmla="*/ 69 w 82"/>
                  <a:gd name="T1" fmla="*/ 17 h 73"/>
                  <a:gd name="T2" fmla="*/ 66 w 82"/>
                  <a:gd name="T3" fmla="*/ 19 h 73"/>
                  <a:gd name="T4" fmla="*/ 65 w 82"/>
                  <a:gd name="T5" fmla="*/ 25 h 73"/>
                  <a:gd name="T6" fmla="*/ 64 w 82"/>
                  <a:gd name="T7" fmla="*/ 29 h 73"/>
                  <a:gd name="T8" fmla="*/ 62 w 82"/>
                  <a:gd name="T9" fmla="*/ 30 h 73"/>
                  <a:gd name="T10" fmla="*/ 59 w 82"/>
                  <a:gd name="T11" fmla="*/ 28 h 73"/>
                  <a:gd name="T12" fmla="*/ 57 w 82"/>
                  <a:gd name="T13" fmla="*/ 24 h 73"/>
                  <a:gd name="T14" fmla="*/ 52 w 82"/>
                  <a:gd name="T15" fmla="*/ 13 h 73"/>
                  <a:gd name="T16" fmla="*/ 51 w 82"/>
                  <a:gd name="T17" fmla="*/ 15 h 73"/>
                  <a:gd name="T18" fmla="*/ 54 w 82"/>
                  <a:gd name="T19" fmla="*/ 23 h 73"/>
                  <a:gd name="T20" fmla="*/ 58 w 82"/>
                  <a:gd name="T21" fmla="*/ 30 h 73"/>
                  <a:gd name="T22" fmla="*/ 63 w 82"/>
                  <a:gd name="T23" fmla="*/ 42 h 73"/>
                  <a:gd name="T24" fmla="*/ 65 w 82"/>
                  <a:gd name="T25" fmla="*/ 46 h 73"/>
                  <a:gd name="T26" fmla="*/ 68 w 82"/>
                  <a:gd name="T27" fmla="*/ 50 h 73"/>
                  <a:gd name="T28" fmla="*/ 74 w 82"/>
                  <a:gd name="T29" fmla="*/ 58 h 73"/>
                  <a:gd name="T30" fmla="*/ 72 w 82"/>
                  <a:gd name="T31" fmla="*/ 59 h 73"/>
                  <a:gd name="T32" fmla="*/ 72 w 82"/>
                  <a:gd name="T33" fmla="*/ 64 h 73"/>
                  <a:gd name="T34" fmla="*/ 81 w 82"/>
                  <a:gd name="T35" fmla="*/ 70 h 73"/>
                  <a:gd name="T36" fmla="*/ 82 w 82"/>
                  <a:gd name="T37" fmla="*/ 73 h 73"/>
                  <a:gd name="T38" fmla="*/ 55 w 82"/>
                  <a:gd name="T39" fmla="*/ 73 h 73"/>
                  <a:gd name="T40" fmla="*/ 29 w 82"/>
                  <a:gd name="T41" fmla="*/ 73 h 73"/>
                  <a:gd name="T42" fmla="*/ 2 w 82"/>
                  <a:gd name="T43" fmla="*/ 73 h 73"/>
                  <a:gd name="T44" fmla="*/ 2 w 82"/>
                  <a:gd name="T45" fmla="*/ 45 h 73"/>
                  <a:gd name="T46" fmla="*/ 2 w 82"/>
                  <a:gd name="T47" fmla="*/ 18 h 73"/>
                  <a:gd name="T48" fmla="*/ 0 w 82"/>
                  <a:gd name="T49" fmla="*/ 12 h 73"/>
                  <a:gd name="T50" fmla="*/ 2 w 82"/>
                  <a:gd name="T51" fmla="*/ 7 h 73"/>
                  <a:gd name="T52" fmla="*/ 1 w 82"/>
                  <a:gd name="T53" fmla="*/ 4 h 73"/>
                  <a:gd name="T54" fmla="*/ 4 w 82"/>
                  <a:gd name="T55" fmla="*/ 0 h 73"/>
                  <a:gd name="T56" fmla="*/ 12 w 82"/>
                  <a:gd name="T57" fmla="*/ 0 h 73"/>
                  <a:gd name="T58" fmla="*/ 18 w 82"/>
                  <a:gd name="T59" fmla="*/ 3 h 73"/>
                  <a:gd name="T60" fmla="*/ 25 w 82"/>
                  <a:gd name="T61" fmla="*/ 5 h 73"/>
                  <a:gd name="T62" fmla="*/ 28 w 82"/>
                  <a:gd name="T63" fmla="*/ 6 h 73"/>
                  <a:gd name="T64" fmla="*/ 34 w 82"/>
                  <a:gd name="T65" fmla="*/ 4 h 73"/>
                  <a:gd name="T66" fmla="*/ 36 w 82"/>
                  <a:gd name="T67" fmla="*/ 1 h 73"/>
                  <a:gd name="T68" fmla="*/ 42 w 82"/>
                  <a:gd name="T69" fmla="*/ 0 h 73"/>
                  <a:gd name="T70" fmla="*/ 47 w 82"/>
                  <a:gd name="T71" fmla="*/ 1 h 73"/>
                  <a:gd name="T72" fmla="*/ 48 w 82"/>
                  <a:gd name="T73" fmla="*/ 5 h 73"/>
                  <a:gd name="T74" fmla="*/ 51 w 82"/>
                  <a:gd name="T75" fmla="*/ 3 h 73"/>
                  <a:gd name="T76" fmla="*/ 55 w 82"/>
                  <a:gd name="T77" fmla="*/ 5 h 73"/>
                  <a:gd name="T78" fmla="*/ 60 w 82"/>
                  <a:gd name="T79" fmla="*/ 5 h 73"/>
                  <a:gd name="T80" fmla="*/ 64 w 82"/>
                  <a:gd name="T81" fmla="*/ 4 h 73"/>
                  <a:gd name="T82" fmla="*/ 69 w 82"/>
                  <a:gd name="T83" fmla="*/ 1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2" h="73">
                    <a:moveTo>
                      <a:pt x="69" y="17"/>
                    </a:moveTo>
                    <a:lnTo>
                      <a:pt x="66" y="19"/>
                    </a:lnTo>
                    <a:lnTo>
                      <a:pt x="65" y="25"/>
                    </a:lnTo>
                    <a:lnTo>
                      <a:pt x="64" y="29"/>
                    </a:lnTo>
                    <a:lnTo>
                      <a:pt x="62" y="30"/>
                    </a:lnTo>
                    <a:lnTo>
                      <a:pt x="59" y="28"/>
                    </a:lnTo>
                    <a:lnTo>
                      <a:pt x="57" y="24"/>
                    </a:lnTo>
                    <a:lnTo>
                      <a:pt x="52" y="13"/>
                    </a:lnTo>
                    <a:lnTo>
                      <a:pt x="51" y="15"/>
                    </a:lnTo>
                    <a:lnTo>
                      <a:pt x="54" y="23"/>
                    </a:lnTo>
                    <a:lnTo>
                      <a:pt x="58" y="30"/>
                    </a:lnTo>
                    <a:lnTo>
                      <a:pt x="63" y="42"/>
                    </a:lnTo>
                    <a:lnTo>
                      <a:pt x="65" y="46"/>
                    </a:lnTo>
                    <a:lnTo>
                      <a:pt x="68" y="50"/>
                    </a:lnTo>
                    <a:lnTo>
                      <a:pt x="74" y="58"/>
                    </a:lnTo>
                    <a:lnTo>
                      <a:pt x="72" y="59"/>
                    </a:lnTo>
                    <a:lnTo>
                      <a:pt x="72" y="64"/>
                    </a:lnTo>
                    <a:lnTo>
                      <a:pt x="81" y="70"/>
                    </a:lnTo>
                    <a:lnTo>
                      <a:pt x="82" y="73"/>
                    </a:lnTo>
                    <a:lnTo>
                      <a:pt x="55" y="73"/>
                    </a:lnTo>
                    <a:lnTo>
                      <a:pt x="29" y="73"/>
                    </a:lnTo>
                    <a:lnTo>
                      <a:pt x="2" y="73"/>
                    </a:lnTo>
                    <a:lnTo>
                      <a:pt x="2" y="45"/>
                    </a:lnTo>
                    <a:lnTo>
                      <a:pt x="2" y="18"/>
                    </a:lnTo>
                    <a:lnTo>
                      <a:pt x="0" y="12"/>
                    </a:lnTo>
                    <a:lnTo>
                      <a:pt x="2" y="7"/>
                    </a:lnTo>
                    <a:lnTo>
                      <a:pt x="1" y="4"/>
                    </a:lnTo>
                    <a:lnTo>
                      <a:pt x="4" y="0"/>
                    </a:lnTo>
                    <a:lnTo>
                      <a:pt x="12" y="0"/>
                    </a:lnTo>
                    <a:lnTo>
                      <a:pt x="18" y="3"/>
                    </a:lnTo>
                    <a:lnTo>
                      <a:pt x="25" y="5"/>
                    </a:lnTo>
                    <a:lnTo>
                      <a:pt x="28" y="6"/>
                    </a:lnTo>
                    <a:lnTo>
                      <a:pt x="34" y="4"/>
                    </a:lnTo>
                    <a:lnTo>
                      <a:pt x="36" y="1"/>
                    </a:lnTo>
                    <a:lnTo>
                      <a:pt x="42" y="0"/>
                    </a:lnTo>
                    <a:lnTo>
                      <a:pt x="47" y="1"/>
                    </a:lnTo>
                    <a:lnTo>
                      <a:pt x="48" y="5"/>
                    </a:lnTo>
                    <a:lnTo>
                      <a:pt x="51" y="3"/>
                    </a:lnTo>
                    <a:lnTo>
                      <a:pt x="55" y="5"/>
                    </a:lnTo>
                    <a:lnTo>
                      <a:pt x="60" y="5"/>
                    </a:lnTo>
                    <a:lnTo>
                      <a:pt x="64" y="4"/>
                    </a:lnTo>
                    <a:lnTo>
                      <a:pt x="69" y="17"/>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29" name="Freeform 51">
                <a:extLst>
                  <a:ext uri="{FF2B5EF4-FFF2-40B4-BE49-F238E27FC236}">
                    <a16:creationId xmlns:a16="http://schemas.microsoft.com/office/drawing/2014/main" id="{AC6FEF66-0FCC-6C4F-861B-38A9034DBBC5}"/>
                  </a:ext>
                </a:extLst>
              </p:cNvPr>
              <p:cNvSpPr>
                <a:spLocks/>
              </p:cNvSpPr>
              <p:nvPr/>
            </p:nvSpPr>
            <p:spPr bwMode="auto">
              <a:xfrm>
                <a:off x="3327400" y="5573713"/>
                <a:ext cx="71438" cy="61913"/>
              </a:xfrm>
              <a:custGeom>
                <a:avLst/>
                <a:gdLst>
                  <a:gd name="T0" fmla="*/ 40 w 45"/>
                  <a:gd name="T1" fmla="*/ 38 h 39"/>
                  <a:gd name="T2" fmla="*/ 38 w 45"/>
                  <a:gd name="T3" fmla="*/ 37 h 39"/>
                  <a:gd name="T4" fmla="*/ 35 w 45"/>
                  <a:gd name="T5" fmla="*/ 32 h 39"/>
                  <a:gd name="T6" fmla="*/ 32 w 45"/>
                  <a:gd name="T7" fmla="*/ 29 h 39"/>
                  <a:gd name="T8" fmla="*/ 31 w 45"/>
                  <a:gd name="T9" fmla="*/ 27 h 39"/>
                  <a:gd name="T10" fmla="*/ 25 w 45"/>
                  <a:gd name="T11" fmla="*/ 25 h 39"/>
                  <a:gd name="T12" fmla="*/ 20 w 45"/>
                  <a:gd name="T13" fmla="*/ 25 h 39"/>
                  <a:gd name="T14" fmla="*/ 19 w 45"/>
                  <a:gd name="T15" fmla="*/ 23 h 39"/>
                  <a:gd name="T16" fmla="*/ 15 w 45"/>
                  <a:gd name="T17" fmla="*/ 25 h 39"/>
                  <a:gd name="T18" fmla="*/ 10 w 45"/>
                  <a:gd name="T19" fmla="*/ 22 h 39"/>
                  <a:gd name="T20" fmla="*/ 9 w 45"/>
                  <a:gd name="T21" fmla="*/ 27 h 39"/>
                  <a:gd name="T22" fmla="*/ 0 w 45"/>
                  <a:gd name="T23" fmla="*/ 26 h 39"/>
                  <a:gd name="T24" fmla="*/ 0 w 45"/>
                  <a:gd name="T25" fmla="*/ 22 h 39"/>
                  <a:gd name="T26" fmla="*/ 3 w 45"/>
                  <a:gd name="T27" fmla="*/ 12 h 39"/>
                  <a:gd name="T28" fmla="*/ 4 w 45"/>
                  <a:gd name="T29" fmla="*/ 8 h 39"/>
                  <a:gd name="T30" fmla="*/ 5 w 45"/>
                  <a:gd name="T31" fmla="*/ 5 h 39"/>
                  <a:gd name="T32" fmla="*/ 10 w 45"/>
                  <a:gd name="T33" fmla="*/ 4 h 39"/>
                  <a:gd name="T34" fmla="*/ 14 w 45"/>
                  <a:gd name="T35" fmla="*/ 0 h 39"/>
                  <a:gd name="T36" fmla="*/ 17 w 45"/>
                  <a:gd name="T37" fmla="*/ 9 h 39"/>
                  <a:gd name="T38" fmla="*/ 20 w 45"/>
                  <a:gd name="T39" fmla="*/ 15 h 39"/>
                  <a:gd name="T40" fmla="*/ 23 w 45"/>
                  <a:gd name="T41" fmla="*/ 19 h 39"/>
                  <a:gd name="T42" fmla="*/ 33 w 45"/>
                  <a:gd name="T43" fmla="*/ 25 h 39"/>
                  <a:gd name="T44" fmla="*/ 37 w 45"/>
                  <a:gd name="T45" fmla="*/ 29 h 39"/>
                  <a:gd name="T46" fmla="*/ 40 w 45"/>
                  <a:gd name="T47" fmla="*/ 33 h 39"/>
                  <a:gd name="T48" fmla="*/ 41 w 45"/>
                  <a:gd name="T49" fmla="*/ 35 h 39"/>
                  <a:gd name="T50" fmla="*/ 45 w 45"/>
                  <a:gd name="T51" fmla="*/ 37 h 39"/>
                  <a:gd name="T52" fmla="*/ 43 w 45"/>
                  <a:gd name="T53" fmla="*/ 39 h 39"/>
                  <a:gd name="T54" fmla="*/ 40 w 45"/>
                  <a:gd name="T55"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5" h="39">
                    <a:moveTo>
                      <a:pt x="40" y="38"/>
                    </a:moveTo>
                    <a:lnTo>
                      <a:pt x="38" y="37"/>
                    </a:lnTo>
                    <a:lnTo>
                      <a:pt x="35" y="32"/>
                    </a:lnTo>
                    <a:lnTo>
                      <a:pt x="32" y="29"/>
                    </a:lnTo>
                    <a:lnTo>
                      <a:pt x="31" y="27"/>
                    </a:lnTo>
                    <a:lnTo>
                      <a:pt x="25" y="25"/>
                    </a:lnTo>
                    <a:lnTo>
                      <a:pt x="20" y="25"/>
                    </a:lnTo>
                    <a:lnTo>
                      <a:pt x="19" y="23"/>
                    </a:lnTo>
                    <a:lnTo>
                      <a:pt x="15" y="25"/>
                    </a:lnTo>
                    <a:lnTo>
                      <a:pt x="10" y="22"/>
                    </a:lnTo>
                    <a:lnTo>
                      <a:pt x="9" y="27"/>
                    </a:lnTo>
                    <a:lnTo>
                      <a:pt x="0" y="26"/>
                    </a:lnTo>
                    <a:lnTo>
                      <a:pt x="0" y="22"/>
                    </a:lnTo>
                    <a:lnTo>
                      <a:pt x="3" y="12"/>
                    </a:lnTo>
                    <a:lnTo>
                      <a:pt x="4" y="8"/>
                    </a:lnTo>
                    <a:lnTo>
                      <a:pt x="5" y="5"/>
                    </a:lnTo>
                    <a:lnTo>
                      <a:pt x="10" y="4"/>
                    </a:lnTo>
                    <a:lnTo>
                      <a:pt x="14" y="0"/>
                    </a:lnTo>
                    <a:lnTo>
                      <a:pt x="17" y="9"/>
                    </a:lnTo>
                    <a:lnTo>
                      <a:pt x="20" y="15"/>
                    </a:lnTo>
                    <a:lnTo>
                      <a:pt x="23" y="19"/>
                    </a:lnTo>
                    <a:lnTo>
                      <a:pt x="33" y="25"/>
                    </a:lnTo>
                    <a:lnTo>
                      <a:pt x="37" y="29"/>
                    </a:lnTo>
                    <a:lnTo>
                      <a:pt x="40" y="33"/>
                    </a:lnTo>
                    <a:lnTo>
                      <a:pt x="41" y="35"/>
                    </a:lnTo>
                    <a:lnTo>
                      <a:pt x="45" y="37"/>
                    </a:lnTo>
                    <a:lnTo>
                      <a:pt x="43" y="39"/>
                    </a:lnTo>
                    <a:lnTo>
                      <a:pt x="40" y="38"/>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30" name="Freeform 53">
                <a:extLst>
                  <a:ext uri="{FF2B5EF4-FFF2-40B4-BE49-F238E27FC236}">
                    <a16:creationId xmlns:a16="http://schemas.microsoft.com/office/drawing/2014/main" id="{62D5F795-0F9B-8A48-AE98-26D7848463C6}"/>
                  </a:ext>
                </a:extLst>
              </p:cNvPr>
              <p:cNvSpPr>
                <a:spLocks/>
              </p:cNvSpPr>
              <p:nvPr/>
            </p:nvSpPr>
            <p:spPr bwMode="auto">
              <a:xfrm>
                <a:off x="3290888" y="5608638"/>
                <a:ext cx="157163" cy="122238"/>
              </a:xfrm>
              <a:custGeom>
                <a:avLst/>
                <a:gdLst>
                  <a:gd name="T0" fmla="*/ 33 w 99"/>
                  <a:gd name="T1" fmla="*/ 0 h 77"/>
                  <a:gd name="T2" fmla="*/ 38 w 99"/>
                  <a:gd name="T3" fmla="*/ 3 h 77"/>
                  <a:gd name="T4" fmla="*/ 42 w 99"/>
                  <a:gd name="T5" fmla="*/ 1 h 77"/>
                  <a:gd name="T6" fmla="*/ 43 w 99"/>
                  <a:gd name="T7" fmla="*/ 3 h 77"/>
                  <a:gd name="T8" fmla="*/ 48 w 99"/>
                  <a:gd name="T9" fmla="*/ 3 h 77"/>
                  <a:gd name="T10" fmla="*/ 54 w 99"/>
                  <a:gd name="T11" fmla="*/ 5 h 77"/>
                  <a:gd name="T12" fmla="*/ 55 w 99"/>
                  <a:gd name="T13" fmla="*/ 7 h 77"/>
                  <a:gd name="T14" fmla="*/ 58 w 99"/>
                  <a:gd name="T15" fmla="*/ 10 h 77"/>
                  <a:gd name="T16" fmla="*/ 61 w 99"/>
                  <a:gd name="T17" fmla="*/ 15 h 77"/>
                  <a:gd name="T18" fmla="*/ 63 w 99"/>
                  <a:gd name="T19" fmla="*/ 16 h 77"/>
                  <a:gd name="T20" fmla="*/ 61 w 99"/>
                  <a:gd name="T21" fmla="*/ 19 h 77"/>
                  <a:gd name="T22" fmla="*/ 58 w 99"/>
                  <a:gd name="T23" fmla="*/ 22 h 77"/>
                  <a:gd name="T24" fmla="*/ 60 w 99"/>
                  <a:gd name="T25" fmla="*/ 24 h 77"/>
                  <a:gd name="T26" fmla="*/ 60 w 99"/>
                  <a:gd name="T27" fmla="*/ 27 h 77"/>
                  <a:gd name="T28" fmla="*/ 63 w 99"/>
                  <a:gd name="T29" fmla="*/ 27 h 77"/>
                  <a:gd name="T30" fmla="*/ 64 w 99"/>
                  <a:gd name="T31" fmla="*/ 26 h 77"/>
                  <a:gd name="T32" fmla="*/ 66 w 99"/>
                  <a:gd name="T33" fmla="*/ 27 h 77"/>
                  <a:gd name="T34" fmla="*/ 64 w 99"/>
                  <a:gd name="T35" fmla="*/ 29 h 77"/>
                  <a:gd name="T36" fmla="*/ 67 w 99"/>
                  <a:gd name="T37" fmla="*/ 34 h 77"/>
                  <a:gd name="T38" fmla="*/ 69 w 99"/>
                  <a:gd name="T39" fmla="*/ 36 h 77"/>
                  <a:gd name="T40" fmla="*/ 72 w 99"/>
                  <a:gd name="T41" fmla="*/ 39 h 77"/>
                  <a:gd name="T42" fmla="*/ 95 w 99"/>
                  <a:gd name="T43" fmla="*/ 47 h 77"/>
                  <a:gd name="T44" fmla="*/ 99 w 99"/>
                  <a:gd name="T45" fmla="*/ 47 h 77"/>
                  <a:gd name="T46" fmla="*/ 81 w 99"/>
                  <a:gd name="T47" fmla="*/ 67 h 77"/>
                  <a:gd name="T48" fmla="*/ 72 w 99"/>
                  <a:gd name="T49" fmla="*/ 68 h 77"/>
                  <a:gd name="T50" fmla="*/ 66 w 99"/>
                  <a:gd name="T51" fmla="*/ 73 h 77"/>
                  <a:gd name="T52" fmla="*/ 62 w 99"/>
                  <a:gd name="T53" fmla="*/ 73 h 77"/>
                  <a:gd name="T54" fmla="*/ 60 w 99"/>
                  <a:gd name="T55" fmla="*/ 74 h 77"/>
                  <a:gd name="T56" fmla="*/ 56 w 99"/>
                  <a:gd name="T57" fmla="*/ 74 h 77"/>
                  <a:gd name="T58" fmla="*/ 52 w 99"/>
                  <a:gd name="T59" fmla="*/ 73 h 77"/>
                  <a:gd name="T60" fmla="*/ 46 w 99"/>
                  <a:gd name="T61" fmla="*/ 75 h 77"/>
                  <a:gd name="T62" fmla="*/ 45 w 99"/>
                  <a:gd name="T63" fmla="*/ 77 h 77"/>
                  <a:gd name="T64" fmla="*/ 40 w 99"/>
                  <a:gd name="T65" fmla="*/ 77 h 77"/>
                  <a:gd name="T66" fmla="*/ 39 w 99"/>
                  <a:gd name="T67" fmla="*/ 76 h 77"/>
                  <a:gd name="T68" fmla="*/ 37 w 99"/>
                  <a:gd name="T69" fmla="*/ 76 h 77"/>
                  <a:gd name="T70" fmla="*/ 35 w 99"/>
                  <a:gd name="T71" fmla="*/ 76 h 77"/>
                  <a:gd name="T72" fmla="*/ 27 w 99"/>
                  <a:gd name="T73" fmla="*/ 71 h 77"/>
                  <a:gd name="T74" fmla="*/ 22 w 99"/>
                  <a:gd name="T75" fmla="*/ 71 h 77"/>
                  <a:gd name="T76" fmla="*/ 20 w 99"/>
                  <a:gd name="T77" fmla="*/ 69 h 77"/>
                  <a:gd name="T78" fmla="*/ 20 w 99"/>
                  <a:gd name="T79" fmla="*/ 65 h 77"/>
                  <a:gd name="T80" fmla="*/ 16 w 99"/>
                  <a:gd name="T81" fmla="*/ 64 h 77"/>
                  <a:gd name="T82" fmla="*/ 13 w 99"/>
                  <a:gd name="T83" fmla="*/ 57 h 77"/>
                  <a:gd name="T84" fmla="*/ 9 w 99"/>
                  <a:gd name="T85" fmla="*/ 55 h 77"/>
                  <a:gd name="T86" fmla="*/ 8 w 99"/>
                  <a:gd name="T87" fmla="*/ 52 h 77"/>
                  <a:gd name="T88" fmla="*/ 4 w 99"/>
                  <a:gd name="T89" fmla="*/ 48 h 77"/>
                  <a:gd name="T90" fmla="*/ 0 w 99"/>
                  <a:gd name="T91" fmla="*/ 48 h 77"/>
                  <a:gd name="T92" fmla="*/ 3 w 99"/>
                  <a:gd name="T93" fmla="*/ 45 h 77"/>
                  <a:gd name="T94" fmla="*/ 7 w 99"/>
                  <a:gd name="T95" fmla="*/ 45 h 77"/>
                  <a:gd name="T96" fmla="*/ 8 w 99"/>
                  <a:gd name="T97" fmla="*/ 42 h 77"/>
                  <a:gd name="T98" fmla="*/ 7 w 99"/>
                  <a:gd name="T99" fmla="*/ 36 h 77"/>
                  <a:gd name="T100" fmla="*/ 9 w 99"/>
                  <a:gd name="T101" fmla="*/ 29 h 77"/>
                  <a:gd name="T102" fmla="*/ 13 w 99"/>
                  <a:gd name="T103" fmla="*/ 28 h 77"/>
                  <a:gd name="T104" fmla="*/ 13 w 99"/>
                  <a:gd name="T105" fmla="*/ 24 h 77"/>
                  <a:gd name="T106" fmla="*/ 16 w 99"/>
                  <a:gd name="T107" fmla="*/ 19 h 77"/>
                  <a:gd name="T108" fmla="*/ 20 w 99"/>
                  <a:gd name="T109" fmla="*/ 16 h 77"/>
                  <a:gd name="T110" fmla="*/ 22 w 99"/>
                  <a:gd name="T111" fmla="*/ 10 h 77"/>
                  <a:gd name="T112" fmla="*/ 23 w 99"/>
                  <a:gd name="T113" fmla="*/ 4 h 77"/>
                  <a:gd name="T114" fmla="*/ 32 w 99"/>
                  <a:gd name="T115" fmla="*/ 5 h 77"/>
                  <a:gd name="T116" fmla="*/ 33 w 99"/>
                  <a:gd name="T1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9" h="77">
                    <a:moveTo>
                      <a:pt x="33" y="0"/>
                    </a:moveTo>
                    <a:lnTo>
                      <a:pt x="38" y="3"/>
                    </a:lnTo>
                    <a:lnTo>
                      <a:pt x="42" y="1"/>
                    </a:lnTo>
                    <a:lnTo>
                      <a:pt x="43" y="3"/>
                    </a:lnTo>
                    <a:lnTo>
                      <a:pt x="48" y="3"/>
                    </a:lnTo>
                    <a:lnTo>
                      <a:pt x="54" y="5"/>
                    </a:lnTo>
                    <a:lnTo>
                      <a:pt x="55" y="7"/>
                    </a:lnTo>
                    <a:lnTo>
                      <a:pt x="58" y="10"/>
                    </a:lnTo>
                    <a:lnTo>
                      <a:pt x="61" y="15"/>
                    </a:lnTo>
                    <a:lnTo>
                      <a:pt x="63" y="16"/>
                    </a:lnTo>
                    <a:lnTo>
                      <a:pt x="61" y="19"/>
                    </a:lnTo>
                    <a:lnTo>
                      <a:pt x="58" y="22"/>
                    </a:lnTo>
                    <a:lnTo>
                      <a:pt x="60" y="24"/>
                    </a:lnTo>
                    <a:lnTo>
                      <a:pt x="60" y="27"/>
                    </a:lnTo>
                    <a:lnTo>
                      <a:pt x="63" y="27"/>
                    </a:lnTo>
                    <a:lnTo>
                      <a:pt x="64" y="26"/>
                    </a:lnTo>
                    <a:lnTo>
                      <a:pt x="66" y="27"/>
                    </a:lnTo>
                    <a:lnTo>
                      <a:pt x="64" y="29"/>
                    </a:lnTo>
                    <a:lnTo>
                      <a:pt x="67" y="34"/>
                    </a:lnTo>
                    <a:lnTo>
                      <a:pt x="69" y="36"/>
                    </a:lnTo>
                    <a:lnTo>
                      <a:pt x="72" y="39"/>
                    </a:lnTo>
                    <a:lnTo>
                      <a:pt x="95" y="47"/>
                    </a:lnTo>
                    <a:lnTo>
                      <a:pt x="99" y="47"/>
                    </a:lnTo>
                    <a:lnTo>
                      <a:pt x="81" y="67"/>
                    </a:lnTo>
                    <a:lnTo>
                      <a:pt x="72" y="68"/>
                    </a:lnTo>
                    <a:lnTo>
                      <a:pt x="66" y="73"/>
                    </a:lnTo>
                    <a:lnTo>
                      <a:pt x="62" y="73"/>
                    </a:lnTo>
                    <a:lnTo>
                      <a:pt x="60" y="74"/>
                    </a:lnTo>
                    <a:lnTo>
                      <a:pt x="56" y="74"/>
                    </a:lnTo>
                    <a:lnTo>
                      <a:pt x="52" y="73"/>
                    </a:lnTo>
                    <a:lnTo>
                      <a:pt x="46" y="75"/>
                    </a:lnTo>
                    <a:lnTo>
                      <a:pt x="45" y="77"/>
                    </a:lnTo>
                    <a:lnTo>
                      <a:pt x="40" y="77"/>
                    </a:lnTo>
                    <a:lnTo>
                      <a:pt x="39" y="76"/>
                    </a:lnTo>
                    <a:lnTo>
                      <a:pt x="37" y="76"/>
                    </a:lnTo>
                    <a:lnTo>
                      <a:pt x="35" y="76"/>
                    </a:lnTo>
                    <a:lnTo>
                      <a:pt x="27" y="71"/>
                    </a:lnTo>
                    <a:lnTo>
                      <a:pt x="22" y="71"/>
                    </a:lnTo>
                    <a:lnTo>
                      <a:pt x="20" y="69"/>
                    </a:lnTo>
                    <a:lnTo>
                      <a:pt x="20" y="65"/>
                    </a:lnTo>
                    <a:lnTo>
                      <a:pt x="16" y="64"/>
                    </a:lnTo>
                    <a:lnTo>
                      <a:pt x="13" y="57"/>
                    </a:lnTo>
                    <a:lnTo>
                      <a:pt x="9" y="55"/>
                    </a:lnTo>
                    <a:lnTo>
                      <a:pt x="8" y="52"/>
                    </a:lnTo>
                    <a:lnTo>
                      <a:pt x="4" y="48"/>
                    </a:lnTo>
                    <a:lnTo>
                      <a:pt x="0" y="48"/>
                    </a:lnTo>
                    <a:lnTo>
                      <a:pt x="3" y="45"/>
                    </a:lnTo>
                    <a:lnTo>
                      <a:pt x="7" y="45"/>
                    </a:lnTo>
                    <a:lnTo>
                      <a:pt x="8" y="42"/>
                    </a:lnTo>
                    <a:lnTo>
                      <a:pt x="7" y="36"/>
                    </a:lnTo>
                    <a:lnTo>
                      <a:pt x="9" y="29"/>
                    </a:lnTo>
                    <a:lnTo>
                      <a:pt x="13" y="28"/>
                    </a:lnTo>
                    <a:lnTo>
                      <a:pt x="13" y="24"/>
                    </a:lnTo>
                    <a:lnTo>
                      <a:pt x="16" y="19"/>
                    </a:lnTo>
                    <a:lnTo>
                      <a:pt x="20" y="16"/>
                    </a:lnTo>
                    <a:lnTo>
                      <a:pt x="22" y="10"/>
                    </a:lnTo>
                    <a:lnTo>
                      <a:pt x="23" y="4"/>
                    </a:lnTo>
                    <a:lnTo>
                      <a:pt x="32" y="5"/>
                    </a:lnTo>
                    <a:lnTo>
                      <a:pt x="33" y="0"/>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31" name="Freeform 58">
                <a:extLst>
                  <a:ext uri="{FF2B5EF4-FFF2-40B4-BE49-F238E27FC236}">
                    <a16:creationId xmlns:a16="http://schemas.microsoft.com/office/drawing/2014/main" id="{6E1245F7-8774-3D4E-B7C2-9F3C6B8DFA3D}"/>
                  </a:ext>
                </a:extLst>
              </p:cNvPr>
              <p:cNvSpPr>
                <a:spLocks/>
              </p:cNvSpPr>
              <p:nvPr/>
            </p:nvSpPr>
            <p:spPr bwMode="auto">
              <a:xfrm>
                <a:off x="3035300" y="5743575"/>
                <a:ext cx="58738" cy="66675"/>
              </a:xfrm>
              <a:custGeom>
                <a:avLst/>
                <a:gdLst>
                  <a:gd name="T0" fmla="*/ 15 w 37"/>
                  <a:gd name="T1" fmla="*/ 42 h 42"/>
                  <a:gd name="T2" fmla="*/ 8 w 37"/>
                  <a:gd name="T3" fmla="*/ 35 h 42"/>
                  <a:gd name="T4" fmla="*/ 3 w 37"/>
                  <a:gd name="T5" fmla="*/ 30 h 42"/>
                  <a:gd name="T6" fmla="*/ 0 w 37"/>
                  <a:gd name="T7" fmla="*/ 23 h 42"/>
                  <a:gd name="T8" fmla="*/ 0 w 37"/>
                  <a:gd name="T9" fmla="*/ 20 h 42"/>
                  <a:gd name="T10" fmla="*/ 1 w 37"/>
                  <a:gd name="T11" fmla="*/ 19 h 42"/>
                  <a:gd name="T12" fmla="*/ 3 w 37"/>
                  <a:gd name="T13" fmla="*/ 14 h 42"/>
                  <a:gd name="T14" fmla="*/ 4 w 37"/>
                  <a:gd name="T15" fmla="*/ 9 h 42"/>
                  <a:gd name="T16" fmla="*/ 7 w 37"/>
                  <a:gd name="T17" fmla="*/ 8 h 42"/>
                  <a:gd name="T18" fmla="*/ 17 w 37"/>
                  <a:gd name="T19" fmla="*/ 8 h 42"/>
                  <a:gd name="T20" fmla="*/ 17 w 37"/>
                  <a:gd name="T21" fmla="*/ 1 h 42"/>
                  <a:gd name="T22" fmla="*/ 19 w 37"/>
                  <a:gd name="T23" fmla="*/ 0 h 42"/>
                  <a:gd name="T24" fmla="*/ 24 w 37"/>
                  <a:gd name="T25" fmla="*/ 1 h 42"/>
                  <a:gd name="T26" fmla="*/ 27 w 37"/>
                  <a:gd name="T27" fmla="*/ 0 h 42"/>
                  <a:gd name="T28" fmla="*/ 29 w 37"/>
                  <a:gd name="T29" fmla="*/ 1 h 42"/>
                  <a:gd name="T30" fmla="*/ 27 w 37"/>
                  <a:gd name="T31" fmla="*/ 3 h 42"/>
                  <a:gd name="T32" fmla="*/ 30 w 37"/>
                  <a:gd name="T33" fmla="*/ 7 h 42"/>
                  <a:gd name="T34" fmla="*/ 35 w 37"/>
                  <a:gd name="T35" fmla="*/ 6 h 42"/>
                  <a:gd name="T36" fmla="*/ 36 w 37"/>
                  <a:gd name="T37" fmla="*/ 7 h 42"/>
                  <a:gd name="T38" fmla="*/ 33 w 37"/>
                  <a:gd name="T39" fmla="*/ 15 h 42"/>
                  <a:gd name="T40" fmla="*/ 36 w 37"/>
                  <a:gd name="T41" fmla="*/ 19 h 42"/>
                  <a:gd name="T42" fmla="*/ 37 w 37"/>
                  <a:gd name="T43" fmla="*/ 24 h 42"/>
                  <a:gd name="T44" fmla="*/ 36 w 37"/>
                  <a:gd name="T45" fmla="*/ 29 h 42"/>
                  <a:gd name="T46" fmla="*/ 35 w 37"/>
                  <a:gd name="T47" fmla="*/ 32 h 42"/>
                  <a:gd name="T48" fmla="*/ 29 w 37"/>
                  <a:gd name="T49" fmla="*/ 31 h 42"/>
                  <a:gd name="T50" fmla="*/ 25 w 37"/>
                  <a:gd name="T51" fmla="*/ 29 h 42"/>
                  <a:gd name="T52" fmla="*/ 24 w 37"/>
                  <a:gd name="T53" fmla="*/ 31 h 42"/>
                  <a:gd name="T54" fmla="*/ 20 w 37"/>
                  <a:gd name="T55" fmla="*/ 32 h 42"/>
                  <a:gd name="T56" fmla="*/ 18 w 37"/>
                  <a:gd name="T57" fmla="*/ 34 h 42"/>
                  <a:gd name="T58" fmla="*/ 20 w 37"/>
                  <a:gd name="T59" fmla="*/ 38 h 42"/>
                  <a:gd name="T60" fmla="*/ 15 w 37"/>
                  <a:gd name="T6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2">
                    <a:moveTo>
                      <a:pt x="15" y="42"/>
                    </a:moveTo>
                    <a:lnTo>
                      <a:pt x="8" y="35"/>
                    </a:lnTo>
                    <a:lnTo>
                      <a:pt x="3" y="30"/>
                    </a:lnTo>
                    <a:lnTo>
                      <a:pt x="0" y="23"/>
                    </a:lnTo>
                    <a:lnTo>
                      <a:pt x="0" y="20"/>
                    </a:lnTo>
                    <a:lnTo>
                      <a:pt x="1" y="19"/>
                    </a:lnTo>
                    <a:lnTo>
                      <a:pt x="3" y="14"/>
                    </a:lnTo>
                    <a:lnTo>
                      <a:pt x="4" y="9"/>
                    </a:lnTo>
                    <a:lnTo>
                      <a:pt x="7" y="8"/>
                    </a:lnTo>
                    <a:lnTo>
                      <a:pt x="17" y="8"/>
                    </a:lnTo>
                    <a:lnTo>
                      <a:pt x="17" y="1"/>
                    </a:lnTo>
                    <a:lnTo>
                      <a:pt x="19" y="0"/>
                    </a:lnTo>
                    <a:lnTo>
                      <a:pt x="24" y="1"/>
                    </a:lnTo>
                    <a:lnTo>
                      <a:pt x="27" y="0"/>
                    </a:lnTo>
                    <a:lnTo>
                      <a:pt x="29" y="1"/>
                    </a:lnTo>
                    <a:lnTo>
                      <a:pt x="27" y="3"/>
                    </a:lnTo>
                    <a:lnTo>
                      <a:pt x="30" y="7"/>
                    </a:lnTo>
                    <a:lnTo>
                      <a:pt x="35" y="6"/>
                    </a:lnTo>
                    <a:lnTo>
                      <a:pt x="36" y="7"/>
                    </a:lnTo>
                    <a:lnTo>
                      <a:pt x="33" y="15"/>
                    </a:lnTo>
                    <a:lnTo>
                      <a:pt x="36" y="19"/>
                    </a:lnTo>
                    <a:lnTo>
                      <a:pt x="37" y="24"/>
                    </a:lnTo>
                    <a:lnTo>
                      <a:pt x="36" y="29"/>
                    </a:lnTo>
                    <a:lnTo>
                      <a:pt x="35" y="32"/>
                    </a:lnTo>
                    <a:lnTo>
                      <a:pt x="29" y="31"/>
                    </a:lnTo>
                    <a:lnTo>
                      <a:pt x="25" y="29"/>
                    </a:lnTo>
                    <a:lnTo>
                      <a:pt x="24" y="31"/>
                    </a:lnTo>
                    <a:lnTo>
                      <a:pt x="20" y="32"/>
                    </a:lnTo>
                    <a:lnTo>
                      <a:pt x="18" y="34"/>
                    </a:lnTo>
                    <a:lnTo>
                      <a:pt x="20" y="38"/>
                    </a:lnTo>
                    <a:lnTo>
                      <a:pt x="15" y="42"/>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32" name="Freeform 62">
                <a:extLst>
                  <a:ext uri="{FF2B5EF4-FFF2-40B4-BE49-F238E27FC236}">
                    <a16:creationId xmlns:a16="http://schemas.microsoft.com/office/drawing/2014/main" id="{A6859A5F-7922-E841-97B7-955748F4AAF2}"/>
                  </a:ext>
                </a:extLst>
              </p:cNvPr>
              <p:cNvSpPr>
                <a:spLocks/>
              </p:cNvSpPr>
              <p:nvPr/>
            </p:nvSpPr>
            <p:spPr bwMode="auto">
              <a:xfrm>
                <a:off x="2906713" y="5651500"/>
                <a:ext cx="46038" cy="66675"/>
              </a:xfrm>
              <a:custGeom>
                <a:avLst/>
                <a:gdLst>
                  <a:gd name="T0" fmla="*/ 29 w 29"/>
                  <a:gd name="T1" fmla="*/ 34 h 42"/>
                  <a:gd name="T2" fmla="*/ 18 w 29"/>
                  <a:gd name="T3" fmla="*/ 38 h 42"/>
                  <a:gd name="T4" fmla="*/ 14 w 29"/>
                  <a:gd name="T5" fmla="*/ 40 h 42"/>
                  <a:gd name="T6" fmla="*/ 8 w 29"/>
                  <a:gd name="T7" fmla="*/ 42 h 42"/>
                  <a:gd name="T8" fmla="*/ 2 w 29"/>
                  <a:gd name="T9" fmla="*/ 41 h 42"/>
                  <a:gd name="T10" fmla="*/ 2 w 29"/>
                  <a:gd name="T11" fmla="*/ 37 h 42"/>
                  <a:gd name="T12" fmla="*/ 0 w 29"/>
                  <a:gd name="T13" fmla="*/ 32 h 42"/>
                  <a:gd name="T14" fmla="*/ 1 w 29"/>
                  <a:gd name="T15" fmla="*/ 24 h 42"/>
                  <a:gd name="T16" fmla="*/ 5 w 29"/>
                  <a:gd name="T17" fmla="*/ 19 h 42"/>
                  <a:gd name="T18" fmla="*/ 2 w 29"/>
                  <a:gd name="T19" fmla="*/ 9 h 42"/>
                  <a:gd name="T20" fmla="*/ 1 w 29"/>
                  <a:gd name="T21" fmla="*/ 3 h 42"/>
                  <a:gd name="T22" fmla="*/ 2 w 29"/>
                  <a:gd name="T23" fmla="*/ 0 h 42"/>
                  <a:gd name="T24" fmla="*/ 13 w 29"/>
                  <a:gd name="T25" fmla="*/ 0 h 42"/>
                  <a:gd name="T26" fmla="*/ 17 w 29"/>
                  <a:gd name="T27" fmla="*/ 0 h 42"/>
                  <a:gd name="T28" fmla="*/ 19 w 29"/>
                  <a:gd name="T29" fmla="*/ 0 h 42"/>
                  <a:gd name="T30" fmla="*/ 21 w 29"/>
                  <a:gd name="T31" fmla="*/ 0 h 42"/>
                  <a:gd name="T32" fmla="*/ 21 w 29"/>
                  <a:gd name="T33" fmla="*/ 2 h 42"/>
                  <a:gd name="T34" fmla="*/ 24 w 29"/>
                  <a:gd name="T35" fmla="*/ 6 h 42"/>
                  <a:gd name="T36" fmla="*/ 24 w 29"/>
                  <a:gd name="T37" fmla="*/ 11 h 42"/>
                  <a:gd name="T38" fmla="*/ 25 w 29"/>
                  <a:gd name="T39" fmla="*/ 15 h 42"/>
                  <a:gd name="T40" fmla="*/ 26 w 29"/>
                  <a:gd name="T41" fmla="*/ 18 h 42"/>
                  <a:gd name="T42" fmla="*/ 25 w 29"/>
                  <a:gd name="T43" fmla="*/ 24 h 42"/>
                  <a:gd name="T44" fmla="*/ 25 w 29"/>
                  <a:gd name="T45" fmla="*/ 28 h 42"/>
                  <a:gd name="T46" fmla="*/ 27 w 29"/>
                  <a:gd name="T47" fmla="*/ 31 h 42"/>
                  <a:gd name="T48" fmla="*/ 29 w 29"/>
                  <a:gd name="T49"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42">
                    <a:moveTo>
                      <a:pt x="29" y="34"/>
                    </a:moveTo>
                    <a:lnTo>
                      <a:pt x="18" y="38"/>
                    </a:lnTo>
                    <a:lnTo>
                      <a:pt x="14" y="40"/>
                    </a:lnTo>
                    <a:lnTo>
                      <a:pt x="8" y="42"/>
                    </a:lnTo>
                    <a:lnTo>
                      <a:pt x="2" y="41"/>
                    </a:lnTo>
                    <a:lnTo>
                      <a:pt x="2" y="37"/>
                    </a:lnTo>
                    <a:lnTo>
                      <a:pt x="0" y="32"/>
                    </a:lnTo>
                    <a:lnTo>
                      <a:pt x="1" y="24"/>
                    </a:lnTo>
                    <a:lnTo>
                      <a:pt x="5" y="19"/>
                    </a:lnTo>
                    <a:lnTo>
                      <a:pt x="2" y="9"/>
                    </a:lnTo>
                    <a:lnTo>
                      <a:pt x="1" y="3"/>
                    </a:lnTo>
                    <a:lnTo>
                      <a:pt x="2" y="0"/>
                    </a:lnTo>
                    <a:lnTo>
                      <a:pt x="13" y="0"/>
                    </a:lnTo>
                    <a:lnTo>
                      <a:pt x="17" y="0"/>
                    </a:lnTo>
                    <a:lnTo>
                      <a:pt x="19" y="0"/>
                    </a:lnTo>
                    <a:lnTo>
                      <a:pt x="21" y="0"/>
                    </a:lnTo>
                    <a:lnTo>
                      <a:pt x="21" y="2"/>
                    </a:lnTo>
                    <a:lnTo>
                      <a:pt x="24" y="6"/>
                    </a:lnTo>
                    <a:lnTo>
                      <a:pt x="24" y="11"/>
                    </a:lnTo>
                    <a:lnTo>
                      <a:pt x="25" y="15"/>
                    </a:lnTo>
                    <a:lnTo>
                      <a:pt x="26" y="18"/>
                    </a:lnTo>
                    <a:lnTo>
                      <a:pt x="25" y="24"/>
                    </a:lnTo>
                    <a:lnTo>
                      <a:pt x="25" y="28"/>
                    </a:lnTo>
                    <a:lnTo>
                      <a:pt x="27" y="31"/>
                    </a:lnTo>
                    <a:lnTo>
                      <a:pt x="29" y="34"/>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33" name="Freeform 64">
                <a:extLst>
                  <a:ext uri="{FF2B5EF4-FFF2-40B4-BE49-F238E27FC236}">
                    <a16:creationId xmlns:a16="http://schemas.microsoft.com/office/drawing/2014/main" id="{07A8759A-903C-0042-8CFA-EE7FDA2B2F1E}"/>
                  </a:ext>
                </a:extLst>
              </p:cNvPr>
              <p:cNvSpPr>
                <a:spLocks/>
              </p:cNvSpPr>
              <p:nvPr/>
            </p:nvSpPr>
            <p:spPr bwMode="auto">
              <a:xfrm>
                <a:off x="2760663" y="5619750"/>
                <a:ext cx="31750" cy="7938"/>
              </a:xfrm>
              <a:custGeom>
                <a:avLst/>
                <a:gdLst>
                  <a:gd name="T0" fmla="*/ 0 w 20"/>
                  <a:gd name="T1" fmla="*/ 5 h 5"/>
                  <a:gd name="T2" fmla="*/ 1 w 20"/>
                  <a:gd name="T3" fmla="*/ 2 h 5"/>
                  <a:gd name="T4" fmla="*/ 8 w 20"/>
                  <a:gd name="T5" fmla="*/ 2 h 5"/>
                  <a:gd name="T6" fmla="*/ 10 w 20"/>
                  <a:gd name="T7" fmla="*/ 0 h 5"/>
                  <a:gd name="T8" fmla="*/ 12 w 20"/>
                  <a:gd name="T9" fmla="*/ 0 h 5"/>
                  <a:gd name="T10" fmla="*/ 14 w 20"/>
                  <a:gd name="T11" fmla="*/ 2 h 5"/>
                  <a:gd name="T12" fmla="*/ 17 w 20"/>
                  <a:gd name="T13" fmla="*/ 2 h 5"/>
                  <a:gd name="T14" fmla="*/ 19 w 20"/>
                  <a:gd name="T15" fmla="*/ 0 h 5"/>
                  <a:gd name="T16" fmla="*/ 20 w 20"/>
                  <a:gd name="T17" fmla="*/ 3 h 5"/>
                  <a:gd name="T18" fmla="*/ 18 w 20"/>
                  <a:gd name="T19" fmla="*/ 4 h 5"/>
                  <a:gd name="T20" fmla="*/ 14 w 20"/>
                  <a:gd name="T21" fmla="*/ 4 h 5"/>
                  <a:gd name="T22" fmla="*/ 12 w 20"/>
                  <a:gd name="T23" fmla="*/ 3 h 5"/>
                  <a:gd name="T24" fmla="*/ 10 w 20"/>
                  <a:gd name="T25" fmla="*/ 4 h 5"/>
                  <a:gd name="T26" fmla="*/ 8 w 20"/>
                  <a:gd name="T27" fmla="*/ 4 h 5"/>
                  <a:gd name="T28" fmla="*/ 7 w 20"/>
                  <a:gd name="T29" fmla="*/ 5 h 5"/>
                  <a:gd name="T30" fmla="*/ 0 w 20"/>
                  <a:gd name="T3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5">
                    <a:moveTo>
                      <a:pt x="0" y="5"/>
                    </a:moveTo>
                    <a:lnTo>
                      <a:pt x="1" y="2"/>
                    </a:lnTo>
                    <a:lnTo>
                      <a:pt x="8" y="2"/>
                    </a:lnTo>
                    <a:lnTo>
                      <a:pt x="10" y="0"/>
                    </a:lnTo>
                    <a:lnTo>
                      <a:pt x="12" y="0"/>
                    </a:lnTo>
                    <a:lnTo>
                      <a:pt x="14" y="2"/>
                    </a:lnTo>
                    <a:lnTo>
                      <a:pt x="17" y="2"/>
                    </a:lnTo>
                    <a:lnTo>
                      <a:pt x="19" y="0"/>
                    </a:lnTo>
                    <a:lnTo>
                      <a:pt x="20" y="3"/>
                    </a:lnTo>
                    <a:lnTo>
                      <a:pt x="18" y="4"/>
                    </a:lnTo>
                    <a:lnTo>
                      <a:pt x="14" y="4"/>
                    </a:lnTo>
                    <a:lnTo>
                      <a:pt x="12" y="3"/>
                    </a:lnTo>
                    <a:lnTo>
                      <a:pt x="10" y="4"/>
                    </a:lnTo>
                    <a:lnTo>
                      <a:pt x="8" y="4"/>
                    </a:lnTo>
                    <a:lnTo>
                      <a:pt x="7" y="5"/>
                    </a:lnTo>
                    <a:lnTo>
                      <a:pt x="0" y="5"/>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34" name="Freeform 65">
                <a:extLst>
                  <a:ext uri="{FF2B5EF4-FFF2-40B4-BE49-F238E27FC236}">
                    <a16:creationId xmlns:a16="http://schemas.microsoft.com/office/drawing/2014/main" id="{1DD561F6-7000-CB4E-A3C9-16C8AC2A7AB1}"/>
                  </a:ext>
                </a:extLst>
              </p:cNvPr>
              <p:cNvSpPr>
                <a:spLocks/>
              </p:cNvSpPr>
              <p:nvPr/>
            </p:nvSpPr>
            <p:spPr bwMode="auto">
              <a:xfrm>
                <a:off x="2779713" y="5634038"/>
                <a:ext cx="76200" cy="57150"/>
              </a:xfrm>
              <a:custGeom>
                <a:avLst/>
                <a:gdLst>
                  <a:gd name="T0" fmla="*/ 43 w 48"/>
                  <a:gd name="T1" fmla="*/ 32 h 36"/>
                  <a:gd name="T2" fmla="*/ 40 w 48"/>
                  <a:gd name="T3" fmla="*/ 36 h 36"/>
                  <a:gd name="T4" fmla="*/ 39 w 48"/>
                  <a:gd name="T5" fmla="*/ 31 h 36"/>
                  <a:gd name="T6" fmla="*/ 34 w 48"/>
                  <a:gd name="T7" fmla="*/ 28 h 36"/>
                  <a:gd name="T8" fmla="*/ 31 w 48"/>
                  <a:gd name="T9" fmla="*/ 29 h 36"/>
                  <a:gd name="T10" fmla="*/ 30 w 48"/>
                  <a:gd name="T11" fmla="*/ 24 h 36"/>
                  <a:gd name="T12" fmla="*/ 29 w 48"/>
                  <a:gd name="T13" fmla="*/ 19 h 36"/>
                  <a:gd name="T14" fmla="*/ 22 w 48"/>
                  <a:gd name="T15" fmla="*/ 17 h 36"/>
                  <a:gd name="T16" fmla="*/ 18 w 48"/>
                  <a:gd name="T17" fmla="*/ 19 h 36"/>
                  <a:gd name="T18" fmla="*/ 16 w 48"/>
                  <a:gd name="T19" fmla="*/ 22 h 36"/>
                  <a:gd name="T20" fmla="*/ 10 w 48"/>
                  <a:gd name="T21" fmla="*/ 20 h 36"/>
                  <a:gd name="T22" fmla="*/ 5 w 48"/>
                  <a:gd name="T23" fmla="*/ 18 h 36"/>
                  <a:gd name="T24" fmla="*/ 2 w 48"/>
                  <a:gd name="T25" fmla="*/ 13 h 36"/>
                  <a:gd name="T26" fmla="*/ 0 w 48"/>
                  <a:gd name="T27" fmla="*/ 11 h 36"/>
                  <a:gd name="T28" fmla="*/ 5 w 48"/>
                  <a:gd name="T29" fmla="*/ 7 h 36"/>
                  <a:gd name="T30" fmla="*/ 8 w 48"/>
                  <a:gd name="T31" fmla="*/ 6 h 36"/>
                  <a:gd name="T32" fmla="*/ 8 w 48"/>
                  <a:gd name="T33" fmla="*/ 3 h 36"/>
                  <a:gd name="T34" fmla="*/ 10 w 48"/>
                  <a:gd name="T35" fmla="*/ 0 h 36"/>
                  <a:gd name="T36" fmla="*/ 18 w 48"/>
                  <a:gd name="T37" fmla="*/ 2 h 36"/>
                  <a:gd name="T38" fmla="*/ 19 w 48"/>
                  <a:gd name="T39" fmla="*/ 1 h 36"/>
                  <a:gd name="T40" fmla="*/ 24 w 48"/>
                  <a:gd name="T41" fmla="*/ 1 h 36"/>
                  <a:gd name="T42" fmla="*/ 25 w 48"/>
                  <a:gd name="T43" fmla="*/ 3 h 36"/>
                  <a:gd name="T44" fmla="*/ 29 w 48"/>
                  <a:gd name="T45" fmla="*/ 2 h 36"/>
                  <a:gd name="T46" fmla="*/ 34 w 48"/>
                  <a:gd name="T47" fmla="*/ 5 h 36"/>
                  <a:gd name="T48" fmla="*/ 37 w 48"/>
                  <a:gd name="T49" fmla="*/ 2 h 36"/>
                  <a:gd name="T50" fmla="*/ 40 w 48"/>
                  <a:gd name="T51" fmla="*/ 2 h 36"/>
                  <a:gd name="T52" fmla="*/ 42 w 48"/>
                  <a:gd name="T53" fmla="*/ 5 h 36"/>
                  <a:gd name="T54" fmla="*/ 43 w 48"/>
                  <a:gd name="T55" fmla="*/ 10 h 36"/>
                  <a:gd name="T56" fmla="*/ 45 w 48"/>
                  <a:gd name="T57" fmla="*/ 12 h 36"/>
                  <a:gd name="T58" fmla="*/ 46 w 48"/>
                  <a:gd name="T59" fmla="*/ 14 h 36"/>
                  <a:gd name="T60" fmla="*/ 46 w 48"/>
                  <a:gd name="T61" fmla="*/ 17 h 36"/>
                  <a:gd name="T62" fmla="*/ 47 w 48"/>
                  <a:gd name="T63" fmla="*/ 22 h 36"/>
                  <a:gd name="T64" fmla="*/ 46 w 48"/>
                  <a:gd name="T65" fmla="*/ 28 h 36"/>
                  <a:gd name="T66" fmla="*/ 46 w 48"/>
                  <a:gd name="T67" fmla="*/ 30 h 36"/>
                  <a:gd name="T68" fmla="*/ 45 w 48"/>
                  <a:gd name="T69"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 h="36">
                    <a:moveTo>
                      <a:pt x="45" y="34"/>
                    </a:moveTo>
                    <a:lnTo>
                      <a:pt x="43" y="32"/>
                    </a:lnTo>
                    <a:lnTo>
                      <a:pt x="41" y="36"/>
                    </a:lnTo>
                    <a:lnTo>
                      <a:pt x="40" y="36"/>
                    </a:lnTo>
                    <a:lnTo>
                      <a:pt x="39" y="34"/>
                    </a:lnTo>
                    <a:lnTo>
                      <a:pt x="39" y="31"/>
                    </a:lnTo>
                    <a:lnTo>
                      <a:pt x="36" y="28"/>
                    </a:lnTo>
                    <a:lnTo>
                      <a:pt x="34" y="28"/>
                    </a:lnTo>
                    <a:lnTo>
                      <a:pt x="33" y="29"/>
                    </a:lnTo>
                    <a:lnTo>
                      <a:pt x="31" y="29"/>
                    </a:lnTo>
                    <a:lnTo>
                      <a:pt x="31" y="26"/>
                    </a:lnTo>
                    <a:lnTo>
                      <a:pt x="30" y="24"/>
                    </a:lnTo>
                    <a:lnTo>
                      <a:pt x="30" y="23"/>
                    </a:lnTo>
                    <a:lnTo>
                      <a:pt x="29" y="19"/>
                    </a:lnTo>
                    <a:lnTo>
                      <a:pt x="27" y="17"/>
                    </a:lnTo>
                    <a:lnTo>
                      <a:pt x="22" y="17"/>
                    </a:lnTo>
                    <a:lnTo>
                      <a:pt x="21" y="18"/>
                    </a:lnTo>
                    <a:lnTo>
                      <a:pt x="18" y="19"/>
                    </a:lnTo>
                    <a:lnTo>
                      <a:pt x="17" y="20"/>
                    </a:lnTo>
                    <a:lnTo>
                      <a:pt x="16" y="22"/>
                    </a:lnTo>
                    <a:lnTo>
                      <a:pt x="12" y="25"/>
                    </a:lnTo>
                    <a:lnTo>
                      <a:pt x="10" y="20"/>
                    </a:lnTo>
                    <a:lnTo>
                      <a:pt x="7" y="18"/>
                    </a:lnTo>
                    <a:lnTo>
                      <a:pt x="5" y="18"/>
                    </a:lnTo>
                    <a:lnTo>
                      <a:pt x="4" y="16"/>
                    </a:lnTo>
                    <a:lnTo>
                      <a:pt x="2" y="13"/>
                    </a:lnTo>
                    <a:lnTo>
                      <a:pt x="2" y="12"/>
                    </a:lnTo>
                    <a:lnTo>
                      <a:pt x="0" y="11"/>
                    </a:lnTo>
                    <a:lnTo>
                      <a:pt x="2" y="7"/>
                    </a:lnTo>
                    <a:lnTo>
                      <a:pt x="5" y="7"/>
                    </a:lnTo>
                    <a:lnTo>
                      <a:pt x="7" y="6"/>
                    </a:lnTo>
                    <a:lnTo>
                      <a:pt x="8" y="6"/>
                    </a:lnTo>
                    <a:lnTo>
                      <a:pt x="10" y="5"/>
                    </a:lnTo>
                    <a:lnTo>
                      <a:pt x="8" y="3"/>
                    </a:lnTo>
                    <a:lnTo>
                      <a:pt x="10" y="2"/>
                    </a:lnTo>
                    <a:lnTo>
                      <a:pt x="10" y="0"/>
                    </a:lnTo>
                    <a:lnTo>
                      <a:pt x="13" y="0"/>
                    </a:lnTo>
                    <a:lnTo>
                      <a:pt x="18" y="2"/>
                    </a:lnTo>
                    <a:lnTo>
                      <a:pt x="19" y="1"/>
                    </a:lnTo>
                    <a:lnTo>
                      <a:pt x="19" y="1"/>
                    </a:lnTo>
                    <a:lnTo>
                      <a:pt x="23" y="1"/>
                    </a:lnTo>
                    <a:lnTo>
                      <a:pt x="24" y="1"/>
                    </a:lnTo>
                    <a:lnTo>
                      <a:pt x="24" y="3"/>
                    </a:lnTo>
                    <a:lnTo>
                      <a:pt x="25" y="3"/>
                    </a:lnTo>
                    <a:lnTo>
                      <a:pt x="28" y="2"/>
                    </a:lnTo>
                    <a:lnTo>
                      <a:pt x="29" y="2"/>
                    </a:lnTo>
                    <a:lnTo>
                      <a:pt x="30" y="5"/>
                    </a:lnTo>
                    <a:lnTo>
                      <a:pt x="34" y="5"/>
                    </a:lnTo>
                    <a:lnTo>
                      <a:pt x="35" y="3"/>
                    </a:lnTo>
                    <a:lnTo>
                      <a:pt x="37" y="2"/>
                    </a:lnTo>
                    <a:lnTo>
                      <a:pt x="39" y="2"/>
                    </a:lnTo>
                    <a:lnTo>
                      <a:pt x="40" y="2"/>
                    </a:lnTo>
                    <a:lnTo>
                      <a:pt x="42" y="3"/>
                    </a:lnTo>
                    <a:lnTo>
                      <a:pt x="42" y="5"/>
                    </a:lnTo>
                    <a:lnTo>
                      <a:pt x="45" y="8"/>
                    </a:lnTo>
                    <a:lnTo>
                      <a:pt x="43" y="10"/>
                    </a:lnTo>
                    <a:lnTo>
                      <a:pt x="43" y="12"/>
                    </a:lnTo>
                    <a:lnTo>
                      <a:pt x="45" y="12"/>
                    </a:lnTo>
                    <a:lnTo>
                      <a:pt x="46" y="12"/>
                    </a:lnTo>
                    <a:lnTo>
                      <a:pt x="46" y="14"/>
                    </a:lnTo>
                    <a:lnTo>
                      <a:pt x="47" y="17"/>
                    </a:lnTo>
                    <a:lnTo>
                      <a:pt x="46" y="17"/>
                    </a:lnTo>
                    <a:lnTo>
                      <a:pt x="46" y="19"/>
                    </a:lnTo>
                    <a:lnTo>
                      <a:pt x="47" y="22"/>
                    </a:lnTo>
                    <a:lnTo>
                      <a:pt x="48" y="28"/>
                    </a:lnTo>
                    <a:lnTo>
                      <a:pt x="46" y="28"/>
                    </a:lnTo>
                    <a:lnTo>
                      <a:pt x="46" y="29"/>
                    </a:lnTo>
                    <a:lnTo>
                      <a:pt x="46" y="30"/>
                    </a:lnTo>
                    <a:lnTo>
                      <a:pt x="46" y="34"/>
                    </a:lnTo>
                    <a:lnTo>
                      <a:pt x="45" y="34"/>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35" name="Freeform 66">
                <a:extLst>
                  <a:ext uri="{FF2B5EF4-FFF2-40B4-BE49-F238E27FC236}">
                    <a16:creationId xmlns:a16="http://schemas.microsoft.com/office/drawing/2014/main" id="{024A64C6-E8C9-1E4D-A725-F9695B3E3296}"/>
                  </a:ext>
                </a:extLst>
              </p:cNvPr>
              <p:cNvSpPr>
                <a:spLocks/>
              </p:cNvSpPr>
              <p:nvPr/>
            </p:nvSpPr>
            <p:spPr bwMode="auto">
              <a:xfrm>
                <a:off x="3040063" y="5743575"/>
                <a:ext cx="22225" cy="14288"/>
              </a:xfrm>
              <a:custGeom>
                <a:avLst/>
                <a:gdLst>
                  <a:gd name="T0" fmla="*/ 1 w 14"/>
                  <a:gd name="T1" fmla="*/ 9 h 9"/>
                  <a:gd name="T2" fmla="*/ 0 w 14"/>
                  <a:gd name="T3" fmla="*/ 8 h 9"/>
                  <a:gd name="T4" fmla="*/ 3 w 14"/>
                  <a:gd name="T5" fmla="*/ 0 h 9"/>
                  <a:gd name="T6" fmla="*/ 14 w 14"/>
                  <a:gd name="T7" fmla="*/ 1 h 9"/>
                  <a:gd name="T8" fmla="*/ 14 w 14"/>
                  <a:gd name="T9" fmla="*/ 8 h 9"/>
                  <a:gd name="T10" fmla="*/ 4 w 14"/>
                  <a:gd name="T11" fmla="*/ 8 h 9"/>
                  <a:gd name="T12" fmla="*/ 1 w 14"/>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4" h="9">
                    <a:moveTo>
                      <a:pt x="1" y="9"/>
                    </a:moveTo>
                    <a:lnTo>
                      <a:pt x="0" y="8"/>
                    </a:lnTo>
                    <a:lnTo>
                      <a:pt x="3" y="0"/>
                    </a:lnTo>
                    <a:lnTo>
                      <a:pt x="14" y="1"/>
                    </a:lnTo>
                    <a:lnTo>
                      <a:pt x="14" y="8"/>
                    </a:lnTo>
                    <a:lnTo>
                      <a:pt x="4" y="8"/>
                    </a:lnTo>
                    <a:lnTo>
                      <a:pt x="1" y="9"/>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36" name="Freeform 69">
                <a:extLst>
                  <a:ext uri="{FF2B5EF4-FFF2-40B4-BE49-F238E27FC236}">
                    <a16:creationId xmlns:a16="http://schemas.microsoft.com/office/drawing/2014/main" id="{74991A96-D059-5B45-9426-B5A2C21E9E3F}"/>
                  </a:ext>
                </a:extLst>
              </p:cNvPr>
              <p:cNvSpPr>
                <a:spLocks/>
              </p:cNvSpPr>
              <p:nvPr/>
            </p:nvSpPr>
            <p:spPr bwMode="auto">
              <a:xfrm>
                <a:off x="2762250" y="5634038"/>
                <a:ext cx="33338" cy="17463"/>
              </a:xfrm>
              <a:custGeom>
                <a:avLst/>
                <a:gdLst>
                  <a:gd name="T0" fmla="*/ 11 w 21"/>
                  <a:gd name="T1" fmla="*/ 11 h 11"/>
                  <a:gd name="T2" fmla="*/ 7 w 21"/>
                  <a:gd name="T3" fmla="*/ 7 h 11"/>
                  <a:gd name="T4" fmla="*/ 5 w 21"/>
                  <a:gd name="T5" fmla="*/ 7 h 11"/>
                  <a:gd name="T6" fmla="*/ 3 w 21"/>
                  <a:gd name="T7" fmla="*/ 6 h 11"/>
                  <a:gd name="T8" fmla="*/ 3 w 21"/>
                  <a:gd name="T9" fmla="*/ 5 h 11"/>
                  <a:gd name="T10" fmla="*/ 1 w 21"/>
                  <a:gd name="T11" fmla="*/ 2 h 11"/>
                  <a:gd name="T12" fmla="*/ 0 w 21"/>
                  <a:gd name="T13" fmla="*/ 1 h 11"/>
                  <a:gd name="T14" fmla="*/ 4 w 21"/>
                  <a:gd name="T15" fmla="*/ 0 h 11"/>
                  <a:gd name="T16" fmla="*/ 6 w 21"/>
                  <a:gd name="T17" fmla="*/ 1 h 11"/>
                  <a:gd name="T18" fmla="*/ 9 w 21"/>
                  <a:gd name="T19" fmla="*/ 0 h 11"/>
                  <a:gd name="T20" fmla="*/ 21 w 21"/>
                  <a:gd name="T21" fmla="*/ 0 h 11"/>
                  <a:gd name="T22" fmla="*/ 21 w 21"/>
                  <a:gd name="T23" fmla="*/ 2 h 11"/>
                  <a:gd name="T24" fmla="*/ 19 w 21"/>
                  <a:gd name="T25" fmla="*/ 3 h 11"/>
                  <a:gd name="T26" fmla="*/ 21 w 21"/>
                  <a:gd name="T27" fmla="*/ 5 h 11"/>
                  <a:gd name="T28" fmla="*/ 19 w 21"/>
                  <a:gd name="T29" fmla="*/ 6 h 11"/>
                  <a:gd name="T30" fmla="*/ 18 w 21"/>
                  <a:gd name="T31" fmla="*/ 6 h 11"/>
                  <a:gd name="T32" fmla="*/ 16 w 21"/>
                  <a:gd name="T33" fmla="*/ 7 h 11"/>
                  <a:gd name="T34" fmla="*/ 13 w 21"/>
                  <a:gd name="T35" fmla="*/ 7 h 11"/>
                  <a:gd name="T36" fmla="*/ 11 w 21"/>
                  <a:gd name="T3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11">
                    <a:moveTo>
                      <a:pt x="11" y="11"/>
                    </a:moveTo>
                    <a:lnTo>
                      <a:pt x="7" y="7"/>
                    </a:lnTo>
                    <a:lnTo>
                      <a:pt x="5" y="7"/>
                    </a:lnTo>
                    <a:lnTo>
                      <a:pt x="3" y="6"/>
                    </a:lnTo>
                    <a:lnTo>
                      <a:pt x="3" y="5"/>
                    </a:lnTo>
                    <a:lnTo>
                      <a:pt x="1" y="2"/>
                    </a:lnTo>
                    <a:lnTo>
                      <a:pt x="0" y="1"/>
                    </a:lnTo>
                    <a:lnTo>
                      <a:pt x="4" y="0"/>
                    </a:lnTo>
                    <a:lnTo>
                      <a:pt x="6" y="1"/>
                    </a:lnTo>
                    <a:lnTo>
                      <a:pt x="9" y="0"/>
                    </a:lnTo>
                    <a:lnTo>
                      <a:pt x="21" y="0"/>
                    </a:lnTo>
                    <a:lnTo>
                      <a:pt x="21" y="2"/>
                    </a:lnTo>
                    <a:lnTo>
                      <a:pt x="19" y="3"/>
                    </a:lnTo>
                    <a:lnTo>
                      <a:pt x="21" y="5"/>
                    </a:lnTo>
                    <a:lnTo>
                      <a:pt x="19" y="6"/>
                    </a:lnTo>
                    <a:lnTo>
                      <a:pt x="18" y="6"/>
                    </a:lnTo>
                    <a:lnTo>
                      <a:pt x="16" y="7"/>
                    </a:lnTo>
                    <a:lnTo>
                      <a:pt x="13" y="7"/>
                    </a:lnTo>
                    <a:lnTo>
                      <a:pt x="11" y="11"/>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37" name="Freeform 77">
                <a:extLst>
                  <a:ext uri="{FF2B5EF4-FFF2-40B4-BE49-F238E27FC236}">
                    <a16:creationId xmlns:a16="http://schemas.microsoft.com/office/drawing/2014/main" id="{B0F39DDF-849B-2142-86D7-B001817974F3}"/>
                  </a:ext>
                </a:extLst>
              </p:cNvPr>
              <p:cNvSpPr>
                <a:spLocks/>
              </p:cNvSpPr>
              <p:nvPr/>
            </p:nvSpPr>
            <p:spPr bwMode="auto">
              <a:xfrm>
                <a:off x="3305175" y="5394325"/>
                <a:ext cx="17463" cy="47625"/>
              </a:xfrm>
              <a:custGeom>
                <a:avLst/>
                <a:gdLst>
                  <a:gd name="T0" fmla="*/ 10 w 11"/>
                  <a:gd name="T1" fmla="*/ 5 h 30"/>
                  <a:gd name="T2" fmla="*/ 8 w 11"/>
                  <a:gd name="T3" fmla="*/ 7 h 30"/>
                  <a:gd name="T4" fmla="*/ 6 w 11"/>
                  <a:gd name="T5" fmla="*/ 6 h 30"/>
                  <a:gd name="T6" fmla="*/ 5 w 11"/>
                  <a:gd name="T7" fmla="*/ 11 h 30"/>
                  <a:gd name="T8" fmla="*/ 7 w 11"/>
                  <a:gd name="T9" fmla="*/ 12 h 30"/>
                  <a:gd name="T10" fmla="*/ 5 w 11"/>
                  <a:gd name="T11" fmla="*/ 13 h 30"/>
                  <a:gd name="T12" fmla="*/ 5 w 11"/>
                  <a:gd name="T13" fmla="*/ 16 h 30"/>
                  <a:gd name="T14" fmla="*/ 7 w 11"/>
                  <a:gd name="T15" fmla="*/ 14 h 30"/>
                  <a:gd name="T16" fmla="*/ 8 w 11"/>
                  <a:gd name="T17" fmla="*/ 17 h 30"/>
                  <a:gd name="T18" fmla="*/ 5 w 11"/>
                  <a:gd name="T19" fmla="*/ 30 h 30"/>
                  <a:gd name="T20" fmla="*/ 0 w 11"/>
                  <a:gd name="T21" fmla="*/ 17 h 30"/>
                  <a:gd name="T22" fmla="*/ 2 w 11"/>
                  <a:gd name="T23" fmla="*/ 13 h 30"/>
                  <a:gd name="T24" fmla="*/ 1 w 11"/>
                  <a:gd name="T25" fmla="*/ 13 h 30"/>
                  <a:gd name="T26" fmla="*/ 4 w 11"/>
                  <a:gd name="T27" fmla="*/ 9 h 30"/>
                  <a:gd name="T28" fmla="*/ 5 w 11"/>
                  <a:gd name="T29" fmla="*/ 3 h 30"/>
                  <a:gd name="T30" fmla="*/ 6 w 11"/>
                  <a:gd name="T31" fmla="*/ 1 h 30"/>
                  <a:gd name="T32" fmla="*/ 6 w 11"/>
                  <a:gd name="T33" fmla="*/ 1 h 30"/>
                  <a:gd name="T34" fmla="*/ 8 w 11"/>
                  <a:gd name="T35" fmla="*/ 1 h 30"/>
                  <a:gd name="T36" fmla="*/ 8 w 11"/>
                  <a:gd name="T37" fmla="*/ 0 h 30"/>
                  <a:gd name="T38" fmla="*/ 11 w 11"/>
                  <a:gd name="T39" fmla="*/ 0 h 30"/>
                  <a:gd name="T40" fmla="*/ 11 w 11"/>
                  <a:gd name="T41" fmla="*/ 3 h 30"/>
                  <a:gd name="T42" fmla="*/ 10 w 11"/>
                  <a:gd name="T43" fmla="*/ 5 h 30"/>
                  <a:gd name="T44" fmla="*/ 10 w 11"/>
                  <a:gd name="T45"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30">
                    <a:moveTo>
                      <a:pt x="10" y="5"/>
                    </a:moveTo>
                    <a:lnTo>
                      <a:pt x="8" y="7"/>
                    </a:lnTo>
                    <a:lnTo>
                      <a:pt x="6" y="6"/>
                    </a:lnTo>
                    <a:lnTo>
                      <a:pt x="5" y="11"/>
                    </a:lnTo>
                    <a:lnTo>
                      <a:pt x="7" y="12"/>
                    </a:lnTo>
                    <a:lnTo>
                      <a:pt x="5" y="13"/>
                    </a:lnTo>
                    <a:lnTo>
                      <a:pt x="5" y="16"/>
                    </a:lnTo>
                    <a:lnTo>
                      <a:pt x="7" y="14"/>
                    </a:lnTo>
                    <a:lnTo>
                      <a:pt x="8" y="17"/>
                    </a:lnTo>
                    <a:lnTo>
                      <a:pt x="5" y="30"/>
                    </a:lnTo>
                    <a:lnTo>
                      <a:pt x="0" y="17"/>
                    </a:lnTo>
                    <a:lnTo>
                      <a:pt x="2" y="13"/>
                    </a:lnTo>
                    <a:lnTo>
                      <a:pt x="1" y="13"/>
                    </a:lnTo>
                    <a:lnTo>
                      <a:pt x="4" y="9"/>
                    </a:lnTo>
                    <a:lnTo>
                      <a:pt x="5" y="3"/>
                    </a:lnTo>
                    <a:lnTo>
                      <a:pt x="6" y="1"/>
                    </a:lnTo>
                    <a:lnTo>
                      <a:pt x="6" y="1"/>
                    </a:lnTo>
                    <a:lnTo>
                      <a:pt x="8" y="1"/>
                    </a:lnTo>
                    <a:lnTo>
                      <a:pt x="8" y="0"/>
                    </a:lnTo>
                    <a:lnTo>
                      <a:pt x="11" y="0"/>
                    </a:lnTo>
                    <a:lnTo>
                      <a:pt x="11" y="3"/>
                    </a:lnTo>
                    <a:lnTo>
                      <a:pt x="10" y="5"/>
                    </a:lnTo>
                    <a:lnTo>
                      <a:pt x="10" y="5"/>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38" name="Freeform 79">
                <a:extLst>
                  <a:ext uri="{FF2B5EF4-FFF2-40B4-BE49-F238E27FC236}">
                    <a16:creationId xmlns:a16="http://schemas.microsoft.com/office/drawing/2014/main" id="{EB521B2E-21B8-B143-B9AE-2672B1A280D1}"/>
                  </a:ext>
                </a:extLst>
              </p:cNvPr>
              <p:cNvSpPr>
                <a:spLocks/>
              </p:cNvSpPr>
              <p:nvPr/>
            </p:nvSpPr>
            <p:spPr bwMode="auto">
              <a:xfrm>
                <a:off x="3352800" y="5340350"/>
                <a:ext cx="106363" cy="104775"/>
              </a:xfrm>
              <a:custGeom>
                <a:avLst/>
                <a:gdLst>
                  <a:gd name="T0" fmla="*/ 45 w 67"/>
                  <a:gd name="T1" fmla="*/ 12 h 66"/>
                  <a:gd name="T2" fmla="*/ 50 w 67"/>
                  <a:gd name="T3" fmla="*/ 14 h 66"/>
                  <a:gd name="T4" fmla="*/ 50 w 67"/>
                  <a:gd name="T5" fmla="*/ 19 h 66"/>
                  <a:gd name="T6" fmla="*/ 46 w 67"/>
                  <a:gd name="T7" fmla="*/ 22 h 66"/>
                  <a:gd name="T8" fmla="*/ 45 w 67"/>
                  <a:gd name="T9" fmla="*/ 29 h 66"/>
                  <a:gd name="T10" fmla="*/ 50 w 67"/>
                  <a:gd name="T11" fmla="*/ 36 h 66"/>
                  <a:gd name="T12" fmla="*/ 58 w 67"/>
                  <a:gd name="T13" fmla="*/ 40 h 66"/>
                  <a:gd name="T14" fmla="*/ 62 w 67"/>
                  <a:gd name="T15" fmla="*/ 46 h 66"/>
                  <a:gd name="T16" fmla="*/ 60 w 67"/>
                  <a:gd name="T17" fmla="*/ 52 h 66"/>
                  <a:gd name="T18" fmla="*/ 62 w 67"/>
                  <a:gd name="T19" fmla="*/ 52 h 66"/>
                  <a:gd name="T20" fmla="*/ 63 w 67"/>
                  <a:gd name="T21" fmla="*/ 57 h 66"/>
                  <a:gd name="T22" fmla="*/ 67 w 67"/>
                  <a:gd name="T23" fmla="*/ 60 h 66"/>
                  <a:gd name="T24" fmla="*/ 62 w 67"/>
                  <a:gd name="T25" fmla="*/ 60 h 66"/>
                  <a:gd name="T26" fmla="*/ 58 w 67"/>
                  <a:gd name="T27" fmla="*/ 59 h 66"/>
                  <a:gd name="T28" fmla="*/ 52 w 67"/>
                  <a:gd name="T29" fmla="*/ 66 h 66"/>
                  <a:gd name="T30" fmla="*/ 40 w 67"/>
                  <a:gd name="T31" fmla="*/ 66 h 66"/>
                  <a:gd name="T32" fmla="*/ 22 w 67"/>
                  <a:gd name="T33" fmla="*/ 51 h 66"/>
                  <a:gd name="T34" fmla="*/ 11 w 67"/>
                  <a:gd name="T35" fmla="*/ 45 h 66"/>
                  <a:gd name="T36" fmla="*/ 4 w 67"/>
                  <a:gd name="T37" fmla="*/ 42 h 66"/>
                  <a:gd name="T38" fmla="*/ 0 w 67"/>
                  <a:gd name="T39" fmla="*/ 34 h 66"/>
                  <a:gd name="T40" fmla="*/ 16 w 67"/>
                  <a:gd name="T41" fmla="*/ 25 h 66"/>
                  <a:gd name="T42" fmla="*/ 18 w 67"/>
                  <a:gd name="T43" fmla="*/ 14 h 66"/>
                  <a:gd name="T44" fmla="*/ 17 w 67"/>
                  <a:gd name="T45" fmla="*/ 8 h 66"/>
                  <a:gd name="T46" fmla="*/ 21 w 67"/>
                  <a:gd name="T47" fmla="*/ 7 h 66"/>
                  <a:gd name="T48" fmla="*/ 24 w 67"/>
                  <a:gd name="T49" fmla="*/ 1 h 66"/>
                  <a:gd name="T50" fmla="*/ 27 w 67"/>
                  <a:gd name="T51" fmla="*/ 0 h 66"/>
                  <a:gd name="T52" fmla="*/ 35 w 67"/>
                  <a:gd name="T53" fmla="*/ 1 h 66"/>
                  <a:gd name="T54" fmla="*/ 38 w 67"/>
                  <a:gd name="T55" fmla="*/ 4 h 66"/>
                  <a:gd name="T56" fmla="*/ 41 w 67"/>
                  <a:gd name="T57" fmla="*/ 2 h 66"/>
                  <a:gd name="T58" fmla="*/ 45 w 67"/>
                  <a:gd name="T59"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7" h="66">
                    <a:moveTo>
                      <a:pt x="45" y="12"/>
                    </a:moveTo>
                    <a:lnTo>
                      <a:pt x="50" y="14"/>
                    </a:lnTo>
                    <a:lnTo>
                      <a:pt x="50" y="19"/>
                    </a:lnTo>
                    <a:lnTo>
                      <a:pt x="46" y="22"/>
                    </a:lnTo>
                    <a:lnTo>
                      <a:pt x="45" y="29"/>
                    </a:lnTo>
                    <a:lnTo>
                      <a:pt x="50" y="36"/>
                    </a:lnTo>
                    <a:lnTo>
                      <a:pt x="58" y="40"/>
                    </a:lnTo>
                    <a:lnTo>
                      <a:pt x="62" y="46"/>
                    </a:lnTo>
                    <a:lnTo>
                      <a:pt x="60" y="52"/>
                    </a:lnTo>
                    <a:lnTo>
                      <a:pt x="62" y="52"/>
                    </a:lnTo>
                    <a:lnTo>
                      <a:pt x="63" y="57"/>
                    </a:lnTo>
                    <a:lnTo>
                      <a:pt x="67" y="60"/>
                    </a:lnTo>
                    <a:lnTo>
                      <a:pt x="62" y="60"/>
                    </a:lnTo>
                    <a:lnTo>
                      <a:pt x="58" y="59"/>
                    </a:lnTo>
                    <a:lnTo>
                      <a:pt x="52" y="66"/>
                    </a:lnTo>
                    <a:lnTo>
                      <a:pt x="40" y="66"/>
                    </a:lnTo>
                    <a:lnTo>
                      <a:pt x="22" y="51"/>
                    </a:lnTo>
                    <a:lnTo>
                      <a:pt x="11" y="45"/>
                    </a:lnTo>
                    <a:lnTo>
                      <a:pt x="4" y="42"/>
                    </a:lnTo>
                    <a:lnTo>
                      <a:pt x="0" y="34"/>
                    </a:lnTo>
                    <a:lnTo>
                      <a:pt x="16" y="25"/>
                    </a:lnTo>
                    <a:lnTo>
                      <a:pt x="18" y="14"/>
                    </a:lnTo>
                    <a:lnTo>
                      <a:pt x="17" y="8"/>
                    </a:lnTo>
                    <a:lnTo>
                      <a:pt x="21" y="7"/>
                    </a:lnTo>
                    <a:lnTo>
                      <a:pt x="24" y="1"/>
                    </a:lnTo>
                    <a:lnTo>
                      <a:pt x="27" y="0"/>
                    </a:lnTo>
                    <a:lnTo>
                      <a:pt x="35" y="1"/>
                    </a:lnTo>
                    <a:lnTo>
                      <a:pt x="38" y="4"/>
                    </a:lnTo>
                    <a:lnTo>
                      <a:pt x="41" y="2"/>
                    </a:lnTo>
                    <a:lnTo>
                      <a:pt x="45" y="12"/>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39" name="Freeform 84">
                <a:extLst>
                  <a:ext uri="{FF2B5EF4-FFF2-40B4-BE49-F238E27FC236}">
                    <a16:creationId xmlns:a16="http://schemas.microsoft.com/office/drawing/2014/main" id="{5B32012E-2D78-F044-B5BC-C98126590527}"/>
                  </a:ext>
                </a:extLst>
              </p:cNvPr>
              <p:cNvSpPr>
                <a:spLocks/>
              </p:cNvSpPr>
              <p:nvPr/>
            </p:nvSpPr>
            <p:spPr bwMode="auto">
              <a:xfrm>
                <a:off x="3313113" y="5394325"/>
                <a:ext cx="46038" cy="50800"/>
              </a:xfrm>
              <a:custGeom>
                <a:avLst/>
                <a:gdLst>
                  <a:gd name="T0" fmla="*/ 3 w 29"/>
                  <a:gd name="T1" fmla="*/ 7 h 32"/>
                  <a:gd name="T2" fmla="*/ 5 w 29"/>
                  <a:gd name="T3" fmla="*/ 5 h 32"/>
                  <a:gd name="T4" fmla="*/ 12 w 29"/>
                  <a:gd name="T5" fmla="*/ 8 h 32"/>
                  <a:gd name="T6" fmla="*/ 25 w 29"/>
                  <a:gd name="T7" fmla="*/ 0 h 32"/>
                  <a:gd name="T8" fmla="*/ 29 w 29"/>
                  <a:gd name="T9" fmla="*/ 8 h 32"/>
                  <a:gd name="T10" fmla="*/ 26 w 29"/>
                  <a:gd name="T11" fmla="*/ 9 h 32"/>
                  <a:gd name="T12" fmla="*/ 13 w 29"/>
                  <a:gd name="T13" fmla="*/ 14 h 32"/>
                  <a:gd name="T14" fmla="*/ 20 w 29"/>
                  <a:gd name="T15" fmla="*/ 22 h 32"/>
                  <a:gd name="T16" fmla="*/ 18 w 29"/>
                  <a:gd name="T17" fmla="*/ 23 h 32"/>
                  <a:gd name="T18" fmla="*/ 17 w 29"/>
                  <a:gd name="T19" fmla="*/ 25 h 32"/>
                  <a:gd name="T20" fmla="*/ 12 w 29"/>
                  <a:gd name="T21" fmla="*/ 26 h 32"/>
                  <a:gd name="T22" fmla="*/ 11 w 29"/>
                  <a:gd name="T23" fmla="*/ 30 h 32"/>
                  <a:gd name="T24" fmla="*/ 7 w 29"/>
                  <a:gd name="T25" fmla="*/ 32 h 32"/>
                  <a:gd name="T26" fmla="*/ 0 w 29"/>
                  <a:gd name="T27" fmla="*/ 31 h 32"/>
                  <a:gd name="T28" fmla="*/ 0 w 29"/>
                  <a:gd name="T29" fmla="*/ 30 h 32"/>
                  <a:gd name="T30" fmla="*/ 3 w 29"/>
                  <a:gd name="T31" fmla="*/ 17 h 32"/>
                  <a:gd name="T32" fmla="*/ 2 w 29"/>
                  <a:gd name="T33" fmla="*/ 14 h 32"/>
                  <a:gd name="T34" fmla="*/ 3 w 29"/>
                  <a:gd name="T35" fmla="*/ 12 h 32"/>
                  <a:gd name="T36" fmla="*/ 3 w 29"/>
                  <a:gd name="T37" fmla="*/ 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32">
                    <a:moveTo>
                      <a:pt x="3" y="7"/>
                    </a:moveTo>
                    <a:lnTo>
                      <a:pt x="5" y="5"/>
                    </a:lnTo>
                    <a:lnTo>
                      <a:pt x="12" y="8"/>
                    </a:lnTo>
                    <a:lnTo>
                      <a:pt x="25" y="0"/>
                    </a:lnTo>
                    <a:lnTo>
                      <a:pt x="29" y="8"/>
                    </a:lnTo>
                    <a:lnTo>
                      <a:pt x="26" y="9"/>
                    </a:lnTo>
                    <a:lnTo>
                      <a:pt x="13" y="14"/>
                    </a:lnTo>
                    <a:lnTo>
                      <a:pt x="20" y="22"/>
                    </a:lnTo>
                    <a:lnTo>
                      <a:pt x="18" y="23"/>
                    </a:lnTo>
                    <a:lnTo>
                      <a:pt x="17" y="25"/>
                    </a:lnTo>
                    <a:lnTo>
                      <a:pt x="12" y="26"/>
                    </a:lnTo>
                    <a:lnTo>
                      <a:pt x="11" y="30"/>
                    </a:lnTo>
                    <a:lnTo>
                      <a:pt x="7" y="32"/>
                    </a:lnTo>
                    <a:lnTo>
                      <a:pt x="0" y="31"/>
                    </a:lnTo>
                    <a:lnTo>
                      <a:pt x="0" y="30"/>
                    </a:lnTo>
                    <a:lnTo>
                      <a:pt x="3" y="17"/>
                    </a:lnTo>
                    <a:lnTo>
                      <a:pt x="2" y="14"/>
                    </a:lnTo>
                    <a:lnTo>
                      <a:pt x="3" y="12"/>
                    </a:lnTo>
                    <a:lnTo>
                      <a:pt x="3" y="7"/>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40" name="Freeform 86">
                <a:extLst>
                  <a:ext uri="{FF2B5EF4-FFF2-40B4-BE49-F238E27FC236}">
                    <a16:creationId xmlns:a16="http://schemas.microsoft.com/office/drawing/2014/main" id="{FA8C9F29-4925-B746-90F0-45CC2236CECA}"/>
                  </a:ext>
                </a:extLst>
              </p:cNvPr>
              <p:cNvSpPr>
                <a:spLocks/>
              </p:cNvSpPr>
              <p:nvPr/>
            </p:nvSpPr>
            <p:spPr bwMode="auto">
              <a:xfrm>
                <a:off x="3302000" y="5710238"/>
                <a:ext cx="84138" cy="107950"/>
              </a:xfrm>
              <a:custGeom>
                <a:avLst/>
                <a:gdLst>
                  <a:gd name="T0" fmla="*/ 48 w 53"/>
                  <a:gd name="T1" fmla="*/ 42 h 68"/>
                  <a:gd name="T2" fmla="*/ 51 w 53"/>
                  <a:gd name="T3" fmla="*/ 47 h 68"/>
                  <a:gd name="T4" fmla="*/ 47 w 53"/>
                  <a:gd name="T5" fmla="*/ 51 h 68"/>
                  <a:gd name="T6" fmla="*/ 45 w 53"/>
                  <a:gd name="T7" fmla="*/ 53 h 68"/>
                  <a:gd name="T8" fmla="*/ 42 w 53"/>
                  <a:gd name="T9" fmla="*/ 53 h 68"/>
                  <a:gd name="T10" fmla="*/ 42 w 53"/>
                  <a:gd name="T11" fmla="*/ 58 h 68"/>
                  <a:gd name="T12" fmla="*/ 39 w 53"/>
                  <a:gd name="T13" fmla="*/ 61 h 68"/>
                  <a:gd name="T14" fmla="*/ 38 w 53"/>
                  <a:gd name="T15" fmla="*/ 65 h 68"/>
                  <a:gd name="T16" fmla="*/ 36 w 53"/>
                  <a:gd name="T17" fmla="*/ 68 h 68"/>
                  <a:gd name="T18" fmla="*/ 26 w 53"/>
                  <a:gd name="T19" fmla="*/ 61 h 68"/>
                  <a:gd name="T20" fmla="*/ 25 w 53"/>
                  <a:gd name="T21" fmla="*/ 57 h 68"/>
                  <a:gd name="T22" fmla="*/ 1 w 53"/>
                  <a:gd name="T23" fmla="*/ 44 h 68"/>
                  <a:gd name="T24" fmla="*/ 0 w 53"/>
                  <a:gd name="T25" fmla="*/ 42 h 68"/>
                  <a:gd name="T26" fmla="*/ 0 w 53"/>
                  <a:gd name="T27" fmla="*/ 35 h 68"/>
                  <a:gd name="T28" fmla="*/ 2 w 53"/>
                  <a:gd name="T29" fmla="*/ 33 h 68"/>
                  <a:gd name="T30" fmla="*/ 4 w 53"/>
                  <a:gd name="T31" fmla="*/ 29 h 68"/>
                  <a:gd name="T32" fmla="*/ 7 w 53"/>
                  <a:gd name="T33" fmla="*/ 24 h 68"/>
                  <a:gd name="T34" fmla="*/ 4 w 53"/>
                  <a:gd name="T35" fmla="*/ 16 h 68"/>
                  <a:gd name="T36" fmla="*/ 3 w 53"/>
                  <a:gd name="T37" fmla="*/ 12 h 68"/>
                  <a:gd name="T38" fmla="*/ 1 w 53"/>
                  <a:gd name="T39" fmla="*/ 9 h 68"/>
                  <a:gd name="T40" fmla="*/ 4 w 53"/>
                  <a:gd name="T41" fmla="*/ 4 h 68"/>
                  <a:gd name="T42" fmla="*/ 9 w 53"/>
                  <a:gd name="T43" fmla="*/ 0 h 68"/>
                  <a:gd name="T44" fmla="*/ 13 w 53"/>
                  <a:gd name="T45" fmla="*/ 1 h 68"/>
                  <a:gd name="T46" fmla="*/ 13 w 53"/>
                  <a:gd name="T47" fmla="*/ 5 h 68"/>
                  <a:gd name="T48" fmla="*/ 15 w 53"/>
                  <a:gd name="T49" fmla="*/ 7 h 68"/>
                  <a:gd name="T50" fmla="*/ 20 w 53"/>
                  <a:gd name="T51" fmla="*/ 7 h 68"/>
                  <a:gd name="T52" fmla="*/ 28 w 53"/>
                  <a:gd name="T53" fmla="*/ 12 h 68"/>
                  <a:gd name="T54" fmla="*/ 30 w 53"/>
                  <a:gd name="T55" fmla="*/ 12 h 68"/>
                  <a:gd name="T56" fmla="*/ 32 w 53"/>
                  <a:gd name="T57" fmla="*/ 12 h 68"/>
                  <a:gd name="T58" fmla="*/ 33 w 53"/>
                  <a:gd name="T59" fmla="*/ 13 h 68"/>
                  <a:gd name="T60" fmla="*/ 38 w 53"/>
                  <a:gd name="T61" fmla="*/ 13 h 68"/>
                  <a:gd name="T62" fmla="*/ 39 w 53"/>
                  <a:gd name="T63" fmla="*/ 11 h 68"/>
                  <a:gd name="T64" fmla="*/ 45 w 53"/>
                  <a:gd name="T65" fmla="*/ 9 h 68"/>
                  <a:gd name="T66" fmla="*/ 49 w 53"/>
                  <a:gd name="T67" fmla="*/ 10 h 68"/>
                  <a:gd name="T68" fmla="*/ 53 w 53"/>
                  <a:gd name="T69" fmla="*/ 10 h 68"/>
                  <a:gd name="T70" fmla="*/ 47 w 53"/>
                  <a:gd name="T71" fmla="*/ 18 h 68"/>
                  <a:gd name="T72" fmla="*/ 48 w 53"/>
                  <a:gd name="T73" fmla="*/ 4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68">
                    <a:moveTo>
                      <a:pt x="48" y="42"/>
                    </a:moveTo>
                    <a:lnTo>
                      <a:pt x="51" y="47"/>
                    </a:lnTo>
                    <a:lnTo>
                      <a:pt x="47" y="51"/>
                    </a:lnTo>
                    <a:lnTo>
                      <a:pt x="45" y="53"/>
                    </a:lnTo>
                    <a:lnTo>
                      <a:pt x="42" y="53"/>
                    </a:lnTo>
                    <a:lnTo>
                      <a:pt x="42" y="58"/>
                    </a:lnTo>
                    <a:lnTo>
                      <a:pt x="39" y="61"/>
                    </a:lnTo>
                    <a:lnTo>
                      <a:pt x="38" y="65"/>
                    </a:lnTo>
                    <a:lnTo>
                      <a:pt x="36" y="68"/>
                    </a:lnTo>
                    <a:lnTo>
                      <a:pt x="26" y="61"/>
                    </a:lnTo>
                    <a:lnTo>
                      <a:pt x="25" y="57"/>
                    </a:lnTo>
                    <a:lnTo>
                      <a:pt x="1" y="44"/>
                    </a:lnTo>
                    <a:lnTo>
                      <a:pt x="0" y="42"/>
                    </a:lnTo>
                    <a:lnTo>
                      <a:pt x="0" y="35"/>
                    </a:lnTo>
                    <a:lnTo>
                      <a:pt x="2" y="33"/>
                    </a:lnTo>
                    <a:lnTo>
                      <a:pt x="4" y="29"/>
                    </a:lnTo>
                    <a:lnTo>
                      <a:pt x="7" y="24"/>
                    </a:lnTo>
                    <a:lnTo>
                      <a:pt x="4" y="16"/>
                    </a:lnTo>
                    <a:lnTo>
                      <a:pt x="3" y="12"/>
                    </a:lnTo>
                    <a:lnTo>
                      <a:pt x="1" y="9"/>
                    </a:lnTo>
                    <a:lnTo>
                      <a:pt x="4" y="4"/>
                    </a:lnTo>
                    <a:lnTo>
                      <a:pt x="9" y="0"/>
                    </a:lnTo>
                    <a:lnTo>
                      <a:pt x="13" y="1"/>
                    </a:lnTo>
                    <a:lnTo>
                      <a:pt x="13" y="5"/>
                    </a:lnTo>
                    <a:lnTo>
                      <a:pt x="15" y="7"/>
                    </a:lnTo>
                    <a:lnTo>
                      <a:pt x="20" y="7"/>
                    </a:lnTo>
                    <a:lnTo>
                      <a:pt x="28" y="12"/>
                    </a:lnTo>
                    <a:lnTo>
                      <a:pt x="30" y="12"/>
                    </a:lnTo>
                    <a:lnTo>
                      <a:pt x="32" y="12"/>
                    </a:lnTo>
                    <a:lnTo>
                      <a:pt x="33" y="13"/>
                    </a:lnTo>
                    <a:lnTo>
                      <a:pt x="38" y="13"/>
                    </a:lnTo>
                    <a:lnTo>
                      <a:pt x="39" y="11"/>
                    </a:lnTo>
                    <a:lnTo>
                      <a:pt x="45" y="9"/>
                    </a:lnTo>
                    <a:lnTo>
                      <a:pt x="49" y="10"/>
                    </a:lnTo>
                    <a:lnTo>
                      <a:pt x="53" y="10"/>
                    </a:lnTo>
                    <a:lnTo>
                      <a:pt x="47" y="18"/>
                    </a:lnTo>
                    <a:lnTo>
                      <a:pt x="48" y="42"/>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41" name="Freeform 92">
                <a:extLst>
                  <a:ext uri="{FF2B5EF4-FFF2-40B4-BE49-F238E27FC236}">
                    <a16:creationId xmlns:a16="http://schemas.microsoft.com/office/drawing/2014/main" id="{1672E840-8957-6943-9247-B8295F7C5D7A}"/>
                  </a:ext>
                </a:extLst>
              </p:cNvPr>
              <p:cNvSpPr>
                <a:spLocks/>
              </p:cNvSpPr>
              <p:nvPr/>
            </p:nvSpPr>
            <p:spPr bwMode="auto">
              <a:xfrm>
                <a:off x="3435350" y="5434013"/>
                <a:ext cx="20638" cy="19050"/>
              </a:xfrm>
              <a:custGeom>
                <a:avLst/>
                <a:gdLst>
                  <a:gd name="T0" fmla="*/ 10 w 13"/>
                  <a:gd name="T1" fmla="*/ 1 h 12"/>
                  <a:gd name="T2" fmla="*/ 11 w 13"/>
                  <a:gd name="T3" fmla="*/ 4 h 12"/>
                  <a:gd name="T4" fmla="*/ 11 w 13"/>
                  <a:gd name="T5" fmla="*/ 6 h 12"/>
                  <a:gd name="T6" fmla="*/ 13 w 13"/>
                  <a:gd name="T7" fmla="*/ 12 h 12"/>
                  <a:gd name="T8" fmla="*/ 8 w 13"/>
                  <a:gd name="T9" fmla="*/ 12 h 12"/>
                  <a:gd name="T10" fmla="*/ 6 w 13"/>
                  <a:gd name="T11" fmla="*/ 9 h 12"/>
                  <a:gd name="T12" fmla="*/ 0 w 13"/>
                  <a:gd name="T13" fmla="*/ 7 h 12"/>
                  <a:gd name="T14" fmla="*/ 6 w 13"/>
                  <a:gd name="T15" fmla="*/ 0 h 12"/>
                  <a:gd name="T16" fmla="*/ 10 w 13"/>
                  <a:gd name="T17"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2">
                    <a:moveTo>
                      <a:pt x="10" y="1"/>
                    </a:moveTo>
                    <a:lnTo>
                      <a:pt x="11" y="4"/>
                    </a:lnTo>
                    <a:lnTo>
                      <a:pt x="11" y="6"/>
                    </a:lnTo>
                    <a:lnTo>
                      <a:pt x="13" y="12"/>
                    </a:lnTo>
                    <a:lnTo>
                      <a:pt x="8" y="12"/>
                    </a:lnTo>
                    <a:lnTo>
                      <a:pt x="6" y="9"/>
                    </a:lnTo>
                    <a:lnTo>
                      <a:pt x="0" y="7"/>
                    </a:lnTo>
                    <a:lnTo>
                      <a:pt x="6" y="0"/>
                    </a:lnTo>
                    <a:lnTo>
                      <a:pt x="10" y="1"/>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42" name="Freeform 95">
                <a:extLst>
                  <a:ext uri="{FF2B5EF4-FFF2-40B4-BE49-F238E27FC236}">
                    <a16:creationId xmlns:a16="http://schemas.microsoft.com/office/drawing/2014/main" id="{656F6E7B-BE33-A04D-B5F1-20CDE1F01A0C}"/>
                  </a:ext>
                </a:extLst>
              </p:cNvPr>
              <p:cNvSpPr>
                <a:spLocks/>
              </p:cNvSpPr>
              <p:nvPr/>
            </p:nvSpPr>
            <p:spPr bwMode="auto">
              <a:xfrm>
                <a:off x="3314700" y="5376863"/>
                <a:ext cx="15875" cy="19050"/>
              </a:xfrm>
              <a:custGeom>
                <a:avLst/>
                <a:gdLst>
                  <a:gd name="T0" fmla="*/ 5 w 10"/>
                  <a:gd name="T1" fmla="*/ 11 h 12"/>
                  <a:gd name="T2" fmla="*/ 2 w 10"/>
                  <a:gd name="T3" fmla="*/ 11 h 12"/>
                  <a:gd name="T4" fmla="*/ 2 w 10"/>
                  <a:gd name="T5" fmla="*/ 12 h 12"/>
                  <a:gd name="T6" fmla="*/ 0 w 10"/>
                  <a:gd name="T7" fmla="*/ 12 h 12"/>
                  <a:gd name="T8" fmla="*/ 2 w 10"/>
                  <a:gd name="T9" fmla="*/ 6 h 12"/>
                  <a:gd name="T10" fmla="*/ 6 w 10"/>
                  <a:gd name="T11" fmla="*/ 0 h 12"/>
                  <a:gd name="T12" fmla="*/ 6 w 10"/>
                  <a:gd name="T13" fmla="*/ 0 h 12"/>
                  <a:gd name="T14" fmla="*/ 8 w 10"/>
                  <a:gd name="T15" fmla="*/ 0 h 12"/>
                  <a:gd name="T16" fmla="*/ 10 w 10"/>
                  <a:gd name="T17" fmla="*/ 4 h 12"/>
                  <a:gd name="T18" fmla="*/ 6 w 10"/>
                  <a:gd name="T19" fmla="*/ 7 h 12"/>
                  <a:gd name="T20" fmla="*/ 5 w 10"/>
                  <a:gd name="T21"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2">
                    <a:moveTo>
                      <a:pt x="5" y="11"/>
                    </a:moveTo>
                    <a:lnTo>
                      <a:pt x="2" y="11"/>
                    </a:lnTo>
                    <a:lnTo>
                      <a:pt x="2" y="12"/>
                    </a:lnTo>
                    <a:lnTo>
                      <a:pt x="0" y="12"/>
                    </a:lnTo>
                    <a:lnTo>
                      <a:pt x="2" y="6"/>
                    </a:lnTo>
                    <a:lnTo>
                      <a:pt x="6" y="0"/>
                    </a:lnTo>
                    <a:lnTo>
                      <a:pt x="6" y="0"/>
                    </a:lnTo>
                    <a:lnTo>
                      <a:pt x="8" y="0"/>
                    </a:lnTo>
                    <a:lnTo>
                      <a:pt x="10" y="4"/>
                    </a:lnTo>
                    <a:lnTo>
                      <a:pt x="6" y="7"/>
                    </a:lnTo>
                    <a:lnTo>
                      <a:pt x="5" y="11"/>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43" name="Freeform 97">
                <a:extLst>
                  <a:ext uri="{FF2B5EF4-FFF2-40B4-BE49-F238E27FC236}">
                    <a16:creationId xmlns:a16="http://schemas.microsoft.com/office/drawing/2014/main" id="{5C836084-71C9-A54E-AF3E-81EC9C6AF851}"/>
                  </a:ext>
                </a:extLst>
              </p:cNvPr>
              <p:cNvSpPr>
                <a:spLocks/>
              </p:cNvSpPr>
              <p:nvPr/>
            </p:nvSpPr>
            <p:spPr bwMode="auto">
              <a:xfrm>
                <a:off x="2817813" y="5678488"/>
                <a:ext cx="42863" cy="42863"/>
              </a:xfrm>
              <a:custGeom>
                <a:avLst/>
                <a:gdLst>
                  <a:gd name="T0" fmla="*/ 26 w 27"/>
                  <a:gd name="T1" fmla="*/ 27 h 27"/>
                  <a:gd name="T2" fmla="*/ 24 w 27"/>
                  <a:gd name="T3" fmla="*/ 27 h 27"/>
                  <a:gd name="T4" fmla="*/ 17 w 27"/>
                  <a:gd name="T5" fmla="*/ 24 h 27"/>
                  <a:gd name="T6" fmla="*/ 11 w 27"/>
                  <a:gd name="T7" fmla="*/ 19 h 27"/>
                  <a:gd name="T8" fmla="*/ 5 w 27"/>
                  <a:gd name="T9" fmla="*/ 15 h 27"/>
                  <a:gd name="T10" fmla="*/ 0 w 27"/>
                  <a:gd name="T11" fmla="*/ 12 h 27"/>
                  <a:gd name="T12" fmla="*/ 3 w 27"/>
                  <a:gd name="T13" fmla="*/ 9 h 27"/>
                  <a:gd name="T14" fmla="*/ 3 w 27"/>
                  <a:gd name="T15" fmla="*/ 7 h 27"/>
                  <a:gd name="T16" fmla="*/ 6 w 27"/>
                  <a:gd name="T17" fmla="*/ 3 h 27"/>
                  <a:gd name="T18" fmla="*/ 9 w 27"/>
                  <a:gd name="T19" fmla="*/ 1 h 27"/>
                  <a:gd name="T20" fmla="*/ 10 w 27"/>
                  <a:gd name="T21" fmla="*/ 0 h 27"/>
                  <a:gd name="T22" fmla="*/ 12 w 27"/>
                  <a:gd name="T23" fmla="*/ 0 h 27"/>
                  <a:gd name="T24" fmla="*/ 15 w 27"/>
                  <a:gd name="T25" fmla="*/ 3 h 27"/>
                  <a:gd name="T26" fmla="*/ 15 w 27"/>
                  <a:gd name="T27" fmla="*/ 6 h 27"/>
                  <a:gd name="T28" fmla="*/ 16 w 27"/>
                  <a:gd name="T29" fmla="*/ 8 h 27"/>
                  <a:gd name="T30" fmla="*/ 17 w 27"/>
                  <a:gd name="T31" fmla="*/ 8 h 27"/>
                  <a:gd name="T32" fmla="*/ 19 w 27"/>
                  <a:gd name="T33" fmla="*/ 4 h 27"/>
                  <a:gd name="T34" fmla="*/ 21 w 27"/>
                  <a:gd name="T35" fmla="*/ 6 h 27"/>
                  <a:gd name="T36" fmla="*/ 21 w 27"/>
                  <a:gd name="T37" fmla="*/ 7 h 27"/>
                  <a:gd name="T38" fmla="*/ 21 w 27"/>
                  <a:gd name="T39" fmla="*/ 11 h 27"/>
                  <a:gd name="T40" fmla="*/ 19 w 27"/>
                  <a:gd name="T41" fmla="*/ 13 h 27"/>
                  <a:gd name="T42" fmla="*/ 22 w 27"/>
                  <a:gd name="T43" fmla="*/ 15 h 27"/>
                  <a:gd name="T44" fmla="*/ 24 w 27"/>
                  <a:gd name="T45" fmla="*/ 15 h 27"/>
                  <a:gd name="T46" fmla="*/ 27 w 27"/>
                  <a:gd name="T47" fmla="*/ 19 h 27"/>
                  <a:gd name="T48" fmla="*/ 27 w 27"/>
                  <a:gd name="T49" fmla="*/ 21 h 27"/>
                  <a:gd name="T50" fmla="*/ 27 w 27"/>
                  <a:gd name="T51" fmla="*/ 21 h 27"/>
                  <a:gd name="T52" fmla="*/ 26 w 27"/>
                  <a:gd name="T5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27">
                    <a:moveTo>
                      <a:pt x="26" y="27"/>
                    </a:moveTo>
                    <a:lnTo>
                      <a:pt x="24" y="27"/>
                    </a:lnTo>
                    <a:lnTo>
                      <a:pt x="17" y="24"/>
                    </a:lnTo>
                    <a:lnTo>
                      <a:pt x="11" y="19"/>
                    </a:lnTo>
                    <a:lnTo>
                      <a:pt x="5" y="15"/>
                    </a:lnTo>
                    <a:lnTo>
                      <a:pt x="0" y="12"/>
                    </a:lnTo>
                    <a:lnTo>
                      <a:pt x="3" y="9"/>
                    </a:lnTo>
                    <a:lnTo>
                      <a:pt x="3" y="7"/>
                    </a:lnTo>
                    <a:lnTo>
                      <a:pt x="6" y="3"/>
                    </a:lnTo>
                    <a:lnTo>
                      <a:pt x="9" y="1"/>
                    </a:lnTo>
                    <a:lnTo>
                      <a:pt x="10" y="0"/>
                    </a:lnTo>
                    <a:lnTo>
                      <a:pt x="12" y="0"/>
                    </a:lnTo>
                    <a:lnTo>
                      <a:pt x="15" y="3"/>
                    </a:lnTo>
                    <a:lnTo>
                      <a:pt x="15" y="6"/>
                    </a:lnTo>
                    <a:lnTo>
                      <a:pt x="16" y="8"/>
                    </a:lnTo>
                    <a:lnTo>
                      <a:pt x="17" y="8"/>
                    </a:lnTo>
                    <a:lnTo>
                      <a:pt x="19" y="4"/>
                    </a:lnTo>
                    <a:lnTo>
                      <a:pt x="21" y="6"/>
                    </a:lnTo>
                    <a:lnTo>
                      <a:pt x="21" y="7"/>
                    </a:lnTo>
                    <a:lnTo>
                      <a:pt x="21" y="11"/>
                    </a:lnTo>
                    <a:lnTo>
                      <a:pt x="19" y="13"/>
                    </a:lnTo>
                    <a:lnTo>
                      <a:pt x="22" y="15"/>
                    </a:lnTo>
                    <a:lnTo>
                      <a:pt x="24" y="15"/>
                    </a:lnTo>
                    <a:lnTo>
                      <a:pt x="27" y="19"/>
                    </a:lnTo>
                    <a:lnTo>
                      <a:pt x="27" y="21"/>
                    </a:lnTo>
                    <a:lnTo>
                      <a:pt x="27" y="21"/>
                    </a:lnTo>
                    <a:lnTo>
                      <a:pt x="26" y="27"/>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44" name="Freeform 98">
                <a:extLst>
                  <a:ext uri="{FF2B5EF4-FFF2-40B4-BE49-F238E27FC236}">
                    <a16:creationId xmlns:a16="http://schemas.microsoft.com/office/drawing/2014/main" id="{AA1BAC85-2C22-FF45-8685-6E9D46C77869}"/>
                  </a:ext>
                </a:extLst>
              </p:cNvPr>
              <p:cNvSpPr>
                <a:spLocks/>
              </p:cNvSpPr>
              <p:nvPr/>
            </p:nvSpPr>
            <p:spPr bwMode="auto">
              <a:xfrm>
                <a:off x="3228975" y="6084888"/>
                <a:ext cx="23813" cy="25400"/>
              </a:xfrm>
              <a:custGeom>
                <a:avLst/>
                <a:gdLst>
                  <a:gd name="T0" fmla="*/ 13 w 15"/>
                  <a:gd name="T1" fmla="*/ 2 h 16"/>
                  <a:gd name="T2" fmla="*/ 15 w 15"/>
                  <a:gd name="T3" fmla="*/ 5 h 16"/>
                  <a:gd name="T4" fmla="*/ 13 w 15"/>
                  <a:gd name="T5" fmla="*/ 8 h 16"/>
                  <a:gd name="T6" fmla="*/ 12 w 15"/>
                  <a:gd name="T7" fmla="*/ 11 h 16"/>
                  <a:gd name="T8" fmla="*/ 8 w 15"/>
                  <a:gd name="T9" fmla="*/ 12 h 16"/>
                  <a:gd name="T10" fmla="*/ 7 w 15"/>
                  <a:gd name="T11" fmla="*/ 14 h 16"/>
                  <a:gd name="T12" fmla="*/ 4 w 15"/>
                  <a:gd name="T13" fmla="*/ 16 h 16"/>
                  <a:gd name="T14" fmla="*/ 0 w 15"/>
                  <a:gd name="T15" fmla="*/ 10 h 16"/>
                  <a:gd name="T16" fmla="*/ 3 w 15"/>
                  <a:gd name="T17" fmla="*/ 5 h 16"/>
                  <a:gd name="T18" fmla="*/ 7 w 15"/>
                  <a:gd name="T19" fmla="*/ 1 h 16"/>
                  <a:gd name="T20" fmla="*/ 9 w 15"/>
                  <a:gd name="T21" fmla="*/ 0 h 16"/>
                  <a:gd name="T22" fmla="*/ 13 w 15"/>
                  <a:gd name="T2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6">
                    <a:moveTo>
                      <a:pt x="13" y="2"/>
                    </a:moveTo>
                    <a:lnTo>
                      <a:pt x="15" y="5"/>
                    </a:lnTo>
                    <a:lnTo>
                      <a:pt x="13" y="8"/>
                    </a:lnTo>
                    <a:lnTo>
                      <a:pt x="12" y="11"/>
                    </a:lnTo>
                    <a:lnTo>
                      <a:pt x="8" y="12"/>
                    </a:lnTo>
                    <a:lnTo>
                      <a:pt x="7" y="14"/>
                    </a:lnTo>
                    <a:lnTo>
                      <a:pt x="4" y="16"/>
                    </a:lnTo>
                    <a:lnTo>
                      <a:pt x="0" y="10"/>
                    </a:lnTo>
                    <a:lnTo>
                      <a:pt x="3" y="5"/>
                    </a:lnTo>
                    <a:lnTo>
                      <a:pt x="7" y="1"/>
                    </a:lnTo>
                    <a:lnTo>
                      <a:pt x="9" y="0"/>
                    </a:lnTo>
                    <a:lnTo>
                      <a:pt x="13" y="2"/>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45" name="Freeform 102">
                <a:extLst>
                  <a:ext uri="{FF2B5EF4-FFF2-40B4-BE49-F238E27FC236}">
                    <a16:creationId xmlns:a16="http://schemas.microsoft.com/office/drawing/2014/main" id="{21008B7B-9EF4-1745-B0F3-EA0297A09CB1}"/>
                  </a:ext>
                </a:extLst>
              </p:cNvPr>
              <p:cNvSpPr>
                <a:spLocks/>
              </p:cNvSpPr>
              <p:nvPr/>
            </p:nvSpPr>
            <p:spPr bwMode="auto">
              <a:xfrm>
                <a:off x="3040063" y="5395913"/>
                <a:ext cx="169863" cy="161925"/>
              </a:xfrm>
              <a:custGeom>
                <a:avLst/>
                <a:gdLst>
                  <a:gd name="T0" fmla="*/ 36 w 107"/>
                  <a:gd name="T1" fmla="*/ 77 h 102"/>
                  <a:gd name="T2" fmla="*/ 32 w 107"/>
                  <a:gd name="T3" fmla="*/ 81 h 102"/>
                  <a:gd name="T4" fmla="*/ 28 w 107"/>
                  <a:gd name="T5" fmla="*/ 76 h 102"/>
                  <a:gd name="T6" fmla="*/ 18 w 107"/>
                  <a:gd name="T7" fmla="*/ 74 h 102"/>
                  <a:gd name="T8" fmla="*/ 15 w 107"/>
                  <a:gd name="T9" fmla="*/ 69 h 102"/>
                  <a:gd name="T10" fmla="*/ 10 w 107"/>
                  <a:gd name="T11" fmla="*/ 65 h 102"/>
                  <a:gd name="T12" fmla="*/ 6 w 107"/>
                  <a:gd name="T13" fmla="*/ 66 h 102"/>
                  <a:gd name="T14" fmla="*/ 4 w 107"/>
                  <a:gd name="T15" fmla="*/ 63 h 102"/>
                  <a:gd name="T16" fmla="*/ 4 w 107"/>
                  <a:gd name="T17" fmla="*/ 59 h 102"/>
                  <a:gd name="T18" fmla="*/ 0 w 107"/>
                  <a:gd name="T19" fmla="*/ 54 h 102"/>
                  <a:gd name="T20" fmla="*/ 3 w 107"/>
                  <a:gd name="T21" fmla="*/ 51 h 102"/>
                  <a:gd name="T22" fmla="*/ 1 w 107"/>
                  <a:gd name="T23" fmla="*/ 46 h 102"/>
                  <a:gd name="T24" fmla="*/ 3 w 107"/>
                  <a:gd name="T25" fmla="*/ 42 h 102"/>
                  <a:gd name="T26" fmla="*/ 3 w 107"/>
                  <a:gd name="T27" fmla="*/ 39 h 102"/>
                  <a:gd name="T28" fmla="*/ 4 w 107"/>
                  <a:gd name="T29" fmla="*/ 33 h 102"/>
                  <a:gd name="T30" fmla="*/ 3 w 107"/>
                  <a:gd name="T31" fmla="*/ 29 h 102"/>
                  <a:gd name="T32" fmla="*/ 1 w 107"/>
                  <a:gd name="T33" fmla="*/ 22 h 102"/>
                  <a:gd name="T34" fmla="*/ 4 w 107"/>
                  <a:gd name="T35" fmla="*/ 21 h 102"/>
                  <a:gd name="T36" fmla="*/ 5 w 107"/>
                  <a:gd name="T37" fmla="*/ 17 h 102"/>
                  <a:gd name="T38" fmla="*/ 4 w 107"/>
                  <a:gd name="T39" fmla="*/ 15 h 102"/>
                  <a:gd name="T40" fmla="*/ 9 w 107"/>
                  <a:gd name="T41" fmla="*/ 11 h 102"/>
                  <a:gd name="T42" fmla="*/ 11 w 107"/>
                  <a:gd name="T43" fmla="*/ 8 h 102"/>
                  <a:gd name="T44" fmla="*/ 14 w 107"/>
                  <a:gd name="T45" fmla="*/ 6 h 102"/>
                  <a:gd name="T46" fmla="*/ 15 w 107"/>
                  <a:gd name="T47" fmla="*/ 0 h 102"/>
                  <a:gd name="T48" fmla="*/ 22 w 107"/>
                  <a:gd name="T49" fmla="*/ 2 h 102"/>
                  <a:gd name="T50" fmla="*/ 26 w 107"/>
                  <a:gd name="T51" fmla="*/ 2 h 102"/>
                  <a:gd name="T52" fmla="*/ 30 w 107"/>
                  <a:gd name="T53" fmla="*/ 4 h 102"/>
                  <a:gd name="T54" fmla="*/ 40 w 107"/>
                  <a:gd name="T55" fmla="*/ 7 h 102"/>
                  <a:gd name="T56" fmla="*/ 43 w 107"/>
                  <a:gd name="T57" fmla="*/ 15 h 102"/>
                  <a:gd name="T58" fmla="*/ 49 w 107"/>
                  <a:gd name="T59" fmla="*/ 16 h 102"/>
                  <a:gd name="T60" fmla="*/ 58 w 107"/>
                  <a:gd name="T61" fmla="*/ 19 h 102"/>
                  <a:gd name="T62" fmla="*/ 65 w 107"/>
                  <a:gd name="T63" fmla="*/ 23 h 102"/>
                  <a:gd name="T64" fmla="*/ 69 w 107"/>
                  <a:gd name="T65" fmla="*/ 21 h 102"/>
                  <a:gd name="T66" fmla="*/ 72 w 107"/>
                  <a:gd name="T67" fmla="*/ 17 h 102"/>
                  <a:gd name="T68" fmla="*/ 70 w 107"/>
                  <a:gd name="T69" fmla="*/ 11 h 102"/>
                  <a:gd name="T70" fmla="*/ 73 w 107"/>
                  <a:gd name="T71" fmla="*/ 7 h 102"/>
                  <a:gd name="T72" fmla="*/ 78 w 107"/>
                  <a:gd name="T73" fmla="*/ 4 h 102"/>
                  <a:gd name="T74" fmla="*/ 82 w 107"/>
                  <a:gd name="T75" fmla="*/ 2 h 102"/>
                  <a:gd name="T76" fmla="*/ 91 w 107"/>
                  <a:gd name="T77" fmla="*/ 4 h 102"/>
                  <a:gd name="T78" fmla="*/ 93 w 107"/>
                  <a:gd name="T79" fmla="*/ 7 h 102"/>
                  <a:gd name="T80" fmla="*/ 96 w 107"/>
                  <a:gd name="T81" fmla="*/ 7 h 102"/>
                  <a:gd name="T82" fmla="*/ 98 w 107"/>
                  <a:gd name="T83" fmla="*/ 8 h 102"/>
                  <a:gd name="T84" fmla="*/ 104 w 107"/>
                  <a:gd name="T85" fmla="*/ 10 h 102"/>
                  <a:gd name="T86" fmla="*/ 107 w 107"/>
                  <a:gd name="T87" fmla="*/ 12 h 102"/>
                  <a:gd name="T88" fmla="*/ 104 w 107"/>
                  <a:gd name="T89" fmla="*/ 16 h 102"/>
                  <a:gd name="T90" fmla="*/ 105 w 107"/>
                  <a:gd name="T91" fmla="*/ 19 h 102"/>
                  <a:gd name="T92" fmla="*/ 103 w 107"/>
                  <a:gd name="T93" fmla="*/ 24 h 102"/>
                  <a:gd name="T94" fmla="*/ 105 w 107"/>
                  <a:gd name="T95" fmla="*/ 30 h 102"/>
                  <a:gd name="T96" fmla="*/ 105 w 107"/>
                  <a:gd name="T97" fmla="*/ 57 h 102"/>
                  <a:gd name="T98" fmla="*/ 105 w 107"/>
                  <a:gd name="T99" fmla="*/ 85 h 102"/>
                  <a:gd name="T100" fmla="*/ 105 w 107"/>
                  <a:gd name="T101" fmla="*/ 98 h 102"/>
                  <a:gd name="T102" fmla="*/ 97 w 107"/>
                  <a:gd name="T103" fmla="*/ 98 h 102"/>
                  <a:gd name="T104" fmla="*/ 97 w 107"/>
                  <a:gd name="T105" fmla="*/ 102 h 102"/>
                  <a:gd name="T106" fmla="*/ 70 w 107"/>
                  <a:gd name="T107" fmla="*/ 88 h 102"/>
                  <a:gd name="T108" fmla="*/ 44 w 107"/>
                  <a:gd name="T109" fmla="*/ 74 h 102"/>
                  <a:gd name="T110" fmla="*/ 36 w 107"/>
                  <a:gd name="T111" fmla="*/ 7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7" h="102">
                    <a:moveTo>
                      <a:pt x="36" y="77"/>
                    </a:moveTo>
                    <a:lnTo>
                      <a:pt x="32" y="81"/>
                    </a:lnTo>
                    <a:lnTo>
                      <a:pt x="28" y="76"/>
                    </a:lnTo>
                    <a:lnTo>
                      <a:pt x="18" y="74"/>
                    </a:lnTo>
                    <a:lnTo>
                      <a:pt x="15" y="69"/>
                    </a:lnTo>
                    <a:lnTo>
                      <a:pt x="10" y="65"/>
                    </a:lnTo>
                    <a:lnTo>
                      <a:pt x="6" y="66"/>
                    </a:lnTo>
                    <a:lnTo>
                      <a:pt x="4" y="63"/>
                    </a:lnTo>
                    <a:lnTo>
                      <a:pt x="4" y="59"/>
                    </a:lnTo>
                    <a:lnTo>
                      <a:pt x="0" y="54"/>
                    </a:lnTo>
                    <a:lnTo>
                      <a:pt x="3" y="51"/>
                    </a:lnTo>
                    <a:lnTo>
                      <a:pt x="1" y="46"/>
                    </a:lnTo>
                    <a:lnTo>
                      <a:pt x="3" y="42"/>
                    </a:lnTo>
                    <a:lnTo>
                      <a:pt x="3" y="39"/>
                    </a:lnTo>
                    <a:lnTo>
                      <a:pt x="4" y="33"/>
                    </a:lnTo>
                    <a:lnTo>
                      <a:pt x="3" y="29"/>
                    </a:lnTo>
                    <a:lnTo>
                      <a:pt x="1" y="22"/>
                    </a:lnTo>
                    <a:lnTo>
                      <a:pt x="4" y="21"/>
                    </a:lnTo>
                    <a:lnTo>
                      <a:pt x="5" y="17"/>
                    </a:lnTo>
                    <a:lnTo>
                      <a:pt x="4" y="15"/>
                    </a:lnTo>
                    <a:lnTo>
                      <a:pt x="9" y="11"/>
                    </a:lnTo>
                    <a:lnTo>
                      <a:pt x="11" y="8"/>
                    </a:lnTo>
                    <a:lnTo>
                      <a:pt x="14" y="6"/>
                    </a:lnTo>
                    <a:lnTo>
                      <a:pt x="15" y="0"/>
                    </a:lnTo>
                    <a:lnTo>
                      <a:pt x="22" y="2"/>
                    </a:lnTo>
                    <a:lnTo>
                      <a:pt x="26" y="2"/>
                    </a:lnTo>
                    <a:lnTo>
                      <a:pt x="30" y="4"/>
                    </a:lnTo>
                    <a:lnTo>
                      <a:pt x="40" y="7"/>
                    </a:lnTo>
                    <a:lnTo>
                      <a:pt x="43" y="15"/>
                    </a:lnTo>
                    <a:lnTo>
                      <a:pt x="49" y="16"/>
                    </a:lnTo>
                    <a:lnTo>
                      <a:pt x="58" y="19"/>
                    </a:lnTo>
                    <a:lnTo>
                      <a:pt x="65" y="23"/>
                    </a:lnTo>
                    <a:lnTo>
                      <a:pt x="69" y="21"/>
                    </a:lnTo>
                    <a:lnTo>
                      <a:pt x="72" y="17"/>
                    </a:lnTo>
                    <a:lnTo>
                      <a:pt x="70" y="11"/>
                    </a:lnTo>
                    <a:lnTo>
                      <a:pt x="73" y="7"/>
                    </a:lnTo>
                    <a:lnTo>
                      <a:pt x="78" y="4"/>
                    </a:lnTo>
                    <a:lnTo>
                      <a:pt x="82" y="2"/>
                    </a:lnTo>
                    <a:lnTo>
                      <a:pt x="91" y="4"/>
                    </a:lnTo>
                    <a:lnTo>
                      <a:pt x="93" y="7"/>
                    </a:lnTo>
                    <a:lnTo>
                      <a:pt x="96" y="7"/>
                    </a:lnTo>
                    <a:lnTo>
                      <a:pt x="98" y="8"/>
                    </a:lnTo>
                    <a:lnTo>
                      <a:pt x="104" y="10"/>
                    </a:lnTo>
                    <a:lnTo>
                      <a:pt x="107" y="12"/>
                    </a:lnTo>
                    <a:lnTo>
                      <a:pt x="104" y="16"/>
                    </a:lnTo>
                    <a:lnTo>
                      <a:pt x="105" y="19"/>
                    </a:lnTo>
                    <a:lnTo>
                      <a:pt x="103" y="24"/>
                    </a:lnTo>
                    <a:lnTo>
                      <a:pt x="105" y="30"/>
                    </a:lnTo>
                    <a:lnTo>
                      <a:pt x="105" y="57"/>
                    </a:lnTo>
                    <a:lnTo>
                      <a:pt x="105" y="85"/>
                    </a:lnTo>
                    <a:lnTo>
                      <a:pt x="105" y="98"/>
                    </a:lnTo>
                    <a:lnTo>
                      <a:pt x="97" y="98"/>
                    </a:lnTo>
                    <a:lnTo>
                      <a:pt x="97" y="102"/>
                    </a:lnTo>
                    <a:lnTo>
                      <a:pt x="70" y="88"/>
                    </a:lnTo>
                    <a:lnTo>
                      <a:pt x="44" y="74"/>
                    </a:lnTo>
                    <a:lnTo>
                      <a:pt x="36" y="77"/>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46" name="Freeform 103">
                <a:extLst>
                  <a:ext uri="{FF2B5EF4-FFF2-40B4-BE49-F238E27FC236}">
                    <a16:creationId xmlns:a16="http://schemas.microsoft.com/office/drawing/2014/main" id="{7C135D61-B559-DB43-B365-BC9CF4E0221D}"/>
                  </a:ext>
                </a:extLst>
              </p:cNvPr>
              <p:cNvSpPr>
                <a:spLocks/>
              </p:cNvSpPr>
              <p:nvPr/>
            </p:nvSpPr>
            <p:spPr bwMode="auto">
              <a:xfrm>
                <a:off x="2759075" y="5362575"/>
                <a:ext cx="169863" cy="179388"/>
              </a:xfrm>
              <a:custGeom>
                <a:avLst/>
                <a:gdLst>
                  <a:gd name="T0" fmla="*/ 105 w 107"/>
                  <a:gd name="T1" fmla="*/ 23 h 113"/>
                  <a:gd name="T2" fmla="*/ 102 w 107"/>
                  <a:gd name="T3" fmla="*/ 15 h 113"/>
                  <a:gd name="T4" fmla="*/ 102 w 107"/>
                  <a:gd name="T5" fmla="*/ 10 h 113"/>
                  <a:gd name="T6" fmla="*/ 100 w 107"/>
                  <a:gd name="T7" fmla="*/ 5 h 113"/>
                  <a:gd name="T8" fmla="*/ 96 w 107"/>
                  <a:gd name="T9" fmla="*/ 4 h 113"/>
                  <a:gd name="T10" fmla="*/ 90 w 107"/>
                  <a:gd name="T11" fmla="*/ 3 h 113"/>
                  <a:gd name="T12" fmla="*/ 83 w 107"/>
                  <a:gd name="T13" fmla="*/ 3 h 113"/>
                  <a:gd name="T14" fmla="*/ 79 w 107"/>
                  <a:gd name="T15" fmla="*/ 0 h 113"/>
                  <a:gd name="T16" fmla="*/ 75 w 107"/>
                  <a:gd name="T17" fmla="*/ 0 h 113"/>
                  <a:gd name="T18" fmla="*/ 72 w 107"/>
                  <a:gd name="T19" fmla="*/ 5 h 113"/>
                  <a:gd name="T20" fmla="*/ 69 w 107"/>
                  <a:gd name="T21" fmla="*/ 14 h 113"/>
                  <a:gd name="T22" fmla="*/ 63 w 107"/>
                  <a:gd name="T23" fmla="*/ 16 h 113"/>
                  <a:gd name="T24" fmla="*/ 56 w 107"/>
                  <a:gd name="T25" fmla="*/ 20 h 113"/>
                  <a:gd name="T26" fmla="*/ 52 w 107"/>
                  <a:gd name="T27" fmla="*/ 26 h 113"/>
                  <a:gd name="T28" fmla="*/ 52 w 107"/>
                  <a:gd name="T29" fmla="*/ 29 h 113"/>
                  <a:gd name="T30" fmla="*/ 48 w 107"/>
                  <a:gd name="T31" fmla="*/ 37 h 113"/>
                  <a:gd name="T32" fmla="*/ 50 w 107"/>
                  <a:gd name="T33" fmla="*/ 46 h 113"/>
                  <a:gd name="T34" fmla="*/ 44 w 107"/>
                  <a:gd name="T35" fmla="*/ 52 h 113"/>
                  <a:gd name="T36" fmla="*/ 41 w 107"/>
                  <a:gd name="T37" fmla="*/ 55 h 113"/>
                  <a:gd name="T38" fmla="*/ 36 w 107"/>
                  <a:gd name="T39" fmla="*/ 60 h 113"/>
                  <a:gd name="T40" fmla="*/ 30 w 107"/>
                  <a:gd name="T41" fmla="*/ 61 h 113"/>
                  <a:gd name="T42" fmla="*/ 26 w 107"/>
                  <a:gd name="T43" fmla="*/ 63 h 113"/>
                  <a:gd name="T44" fmla="*/ 26 w 107"/>
                  <a:gd name="T45" fmla="*/ 63 h 113"/>
                  <a:gd name="T46" fmla="*/ 21 w 107"/>
                  <a:gd name="T47" fmla="*/ 72 h 113"/>
                  <a:gd name="T48" fmla="*/ 18 w 107"/>
                  <a:gd name="T49" fmla="*/ 74 h 113"/>
                  <a:gd name="T50" fmla="*/ 15 w 107"/>
                  <a:gd name="T51" fmla="*/ 79 h 113"/>
                  <a:gd name="T52" fmla="*/ 15 w 107"/>
                  <a:gd name="T53" fmla="*/ 83 h 113"/>
                  <a:gd name="T54" fmla="*/ 13 w 107"/>
                  <a:gd name="T55" fmla="*/ 86 h 113"/>
                  <a:gd name="T56" fmla="*/ 11 w 107"/>
                  <a:gd name="T57" fmla="*/ 87 h 113"/>
                  <a:gd name="T58" fmla="*/ 7 w 107"/>
                  <a:gd name="T59" fmla="*/ 92 h 113"/>
                  <a:gd name="T60" fmla="*/ 5 w 107"/>
                  <a:gd name="T61" fmla="*/ 98 h 113"/>
                  <a:gd name="T62" fmla="*/ 6 w 107"/>
                  <a:gd name="T63" fmla="*/ 101 h 113"/>
                  <a:gd name="T64" fmla="*/ 3 w 107"/>
                  <a:gd name="T65" fmla="*/ 104 h 113"/>
                  <a:gd name="T66" fmla="*/ 1 w 107"/>
                  <a:gd name="T67" fmla="*/ 106 h 113"/>
                  <a:gd name="T68" fmla="*/ 0 w 107"/>
                  <a:gd name="T69" fmla="*/ 109 h 113"/>
                  <a:gd name="T70" fmla="*/ 0 w 107"/>
                  <a:gd name="T71" fmla="*/ 113 h 113"/>
                  <a:gd name="T72" fmla="*/ 1 w 107"/>
                  <a:gd name="T73" fmla="*/ 110 h 113"/>
                  <a:gd name="T74" fmla="*/ 28 w 107"/>
                  <a:gd name="T75" fmla="*/ 110 h 113"/>
                  <a:gd name="T76" fmla="*/ 26 w 107"/>
                  <a:gd name="T77" fmla="*/ 100 h 113"/>
                  <a:gd name="T78" fmla="*/ 28 w 107"/>
                  <a:gd name="T79" fmla="*/ 96 h 113"/>
                  <a:gd name="T80" fmla="*/ 35 w 107"/>
                  <a:gd name="T81" fmla="*/ 95 h 113"/>
                  <a:gd name="T82" fmla="*/ 35 w 107"/>
                  <a:gd name="T83" fmla="*/ 77 h 113"/>
                  <a:gd name="T84" fmla="*/ 56 w 107"/>
                  <a:gd name="T85" fmla="*/ 77 h 113"/>
                  <a:gd name="T86" fmla="*/ 56 w 107"/>
                  <a:gd name="T87" fmla="*/ 66 h 113"/>
                  <a:gd name="T88" fmla="*/ 56 w 107"/>
                  <a:gd name="T89" fmla="*/ 65 h 113"/>
                  <a:gd name="T90" fmla="*/ 56 w 107"/>
                  <a:gd name="T91" fmla="*/ 63 h 113"/>
                  <a:gd name="T92" fmla="*/ 56 w 107"/>
                  <a:gd name="T93" fmla="*/ 55 h 113"/>
                  <a:gd name="T94" fmla="*/ 67 w 107"/>
                  <a:gd name="T95" fmla="*/ 49 h 113"/>
                  <a:gd name="T96" fmla="*/ 73 w 107"/>
                  <a:gd name="T97" fmla="*/ 48 h 113"/>
                  <a:gd name="T98" fmla="*/ 79 w 107"/>
                  <a:gd name="T99" fmla="*/ 45 h 113"/>
                  <a:gd name="T100" fmla="*/ 82 w 107"/>
                  <a:gd name="T101" fmla="*/ 42 h 113"/>
                  <a:gd name="T102" fmla="*/ 89 w 107"/>
                  <a:gd name="T103" fmla="*/ 39 h 113"/>
                  <a:gd name="T104" fmla="*/ 90 w 107"/>
                  <a:gd name="T105" fmla="*/ 33 h 113"/>
                  <a:gd name="T106" fmla="*/ 94 w 107"/>
                  <a:gd name="T107" fmla="*/ 32 h 113"/>
                  <a:gd name="T108" fmla="*/ 96 w 107"/>
                  <a:gd name="T109" fmla="*/ 29 h 113"/>
                  <a:gd name="T110" fmla="*/ 106 w 107"/>
                  <a:gd name="T111" fmla="*/ 28 h 113"/>
                  <a:gd name="T112" fmla="*/ 107 w 107"/>
                  <a:gd name="T113" fmla="*/ 25 h 113"/>
                  <a:gd name="T114" fmla="*/ 105 w 107"/>
                  <a:gd name="T115" fmla="*/ 2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113">
                    <a:moveTo>
                      <a:pt x="105" y="23"/>
                    </a:moveTo>
                    <a:lnTo>
                      <a:pt x="102" y="15"/>
                    </a:lnTo>
                    <a:lnTo>
                      <a:pt x="102" y="10"/>
                    </a:lnTo>
                    <a:lnTo>
                      <a:pt x="100" y="5"/>
                    </a:lnTo>
                    <a:lnTo>
                      <a:pt x="96" y="4"/>
                    </a:lnTo>
                    <a:lnTo>
                      <a:pt x="90" y="3"/>
                    </a:lnTo>
                    <a:lnTo>
                      <a:pt x="83" y="3"/>
                    </a:lnTo>
                    <a:lnTo>
                      <a:pt x="79" y="0"/>
                    </a:lnTo>
                    <a:lnTo>
                      <a:pt x="75" y="0"/>
                    </a:lnTo>
                    <a:lnTo>
                      <a:pt x="72" y="5"/>
                    </a:lnTo>
                    <a:lnTo>
                      <a:pt x="69" y="14"/>
                    </a:lnTo>
                    <a:lnTo>
                      <a:pt x="63" y="16"/>
                    </a:lnTo>
                    <a:lnTo>
                      <a:pt x="56" y="20"/>
                    </a:lnTo>
                    <a:lnTo>
                      <a:pt x="52" y="26"/>
                    </a:lnTo>
                    <a:lnTo>
                      <a:pt x="52" y="29"/>
                    </a:lnTo>
                    <a:lnTo>
                      <a:pt x="48" y="37"/>
                    </a:lnTo>
                    <a:lnTo>
                      <a:pt x="50" y="46"/>
                    </a:lnTo>
                    <a:lnTo>
                      <a:pt x="44" y="52"/>
                    </a:lnTo>
                    <a:lnTo>
                      <a:pt x="41" y="55"/>
                    </a:lnTo>
                    <a:lnTo>
                      <a:pt x="36" y="60"/>
                    </a:lnTo>
                    <a:lnTo>
                      <a:pt x="30" y="61"/>
                    </a:lnTo>
                    <a:lnTo>
                      <a:pt x="26" y="63"/>
                    </a:lnTo>
                    <a:lnTo>
                      <a:pt x="26" y="63"/>
                    </a:lnTo>
                    <a:lnTo>
                      <a:pt x="21" y="72"/>
                    </a:lnTo>
                    <a:lnTo>
                      <a:pt x="18" y="74"/>
                    </a:lnTo>
                    <a:lnTo>
                      <a:pt x="15" y="79"/>
                    </a:lnTo>
                    <a:lnTo>
                      <a:pt x="15" y="83"/>
                    </a:lnTo>
                    <a:lnTo>
                      <a:pt x="13" y="86"/>
                    </a:lnTo>
                    <a:lnTo>
                      <a:pt x="11" y="87"/>
                    </a:lnTo>
                    <a:lnTo>
                      <a:pt x="7" y="92"/>
                    </a:lnTo>
                    <a:lnTo>
                      <a:pt x="5" y="98"/>
                    </a:lnTo>
                    <a:lnTo>
                      <a:pt x="6" y="101"/>
                    </a:lnTo>
                    <a:lnTo>
                      <a:pt x="3" y="104"/>
                    </a:lnTo>
                    <a:lnTo>
                      <a:pt x="1" y="106"/>
                    </a:lnTo>
                    <a:lnTo>
                      <a:pt x="0" y="109"/>
                    </a:lnTo>
                    <a:lnTo>
                      <a:pt x="0" y="113"/>
                    </a:lnTo>
                    <a:lnTo>
                      <a:pt x="1" y="110"/>
                    </a:lnTo>
                    <a:lnTo>
                      <a:pt x="28" y="110"/>
                    </a:lnTo>
                    <a:lnTo>
                      <a:pt x="26" y="100"/>
                    </a:lnTo>
                    <a:lnTo>
                      <a:pt x="28" y="96"/>
                    </a:lnTo>
                    <a:lnTo>
                      <a:pt x="35" y="95"/>
                    </a:lnTo>
                    <a:lnTo>
                      <a:pt x="35" y="77"/>
                    </a:lnTo>
                    <a:lnTo>
                      <a:pt x="56" y="77"/>
                    </a:lnTo>
                    <a:lnTo>
                      <a:pt x="56" y="66"/>
                    </a:lnTo>
                    <a:lnTo>
                      <a:pt x="56" y="65"/>
                    </a:lnTo>
                    <a:lnTo>
                      <a:pt x="56" y="63"/>
                    </a:lnTo>
                    <a:lnTo>
                      <a:pt x="56" y="55"/>
                    </a:lnTo>
                    <a:lnTo>
                      <a:pt x="67" y="49"/>
                    </a:lnTo>
                    <a:lnTo>
                      <a:pt x="73" y="48"/>
                    </a:lnTo>
                    <a:lnTo>
                      <a:pt x="79" y="45"/>
                    </a:lnTo>
                    <a:lnTo>
                      <a:pt x="82" y="42"/>
                    </a:lnTo>
                    <a:lnTo>
                      <a:pt x="89" y="39"/>
                    </a:lnTo>
                    <a:lnTo>
                      <a:pt x="90" y="33"/>
                    </a:lnTo>
                    <a:lnTo>
                      <a:pt x="94" y="32"/>
                    </a:lnTo>
                    <a:lnTo>
                      <a:pt x="96" y="29"/>
                    </a:lnTo>
                    <a:lnTo>
                      <a:pt x="106" y="28"/>
                    </a:lnTo>
                    <a:lnTo>
                      <a:pt x="107" y="25"/>
                    </a:lnTo>
                    <a:lnTo>
                      <a:pt x="105" y="23"/>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47" name="Freeform 106">
                <a:extLst>
                  <a:ext uri="{FF2B5EF4-FFF2-40B4-BE49-F238E27FC236}">
                    <a16:creationId xmlns:a16="http://schemas.microsoft.com/office/drawing/2014/main" id="{E0019803-9538-9F4E-93EF-07C063849BBA}"/>
                  </a:ext>
                </a:extLst>
              </p:cNvPr>
              <p:cNvSpPr>
                <a:spLocks/>
              </p:cNvSpPr>
              <p:nvPr/>
            </p:nvSpPr>
            <p:spPr bwMode="auto">
              <a:xfrm>
                <a:off x="3400425" y="5895975"/>
                <a:ext cx="77788" cy="152400"/>
              </a:xfrm>
              <a:custGeom>
                <a:avLst/>
                <a:gdLst>
                  <a:gd name="T0" fmla="*/ 43 w 49"/>
                  <a:gd name="T1" fmla="*/ 3 h 96"/>
                  <a:gd name="T2" fmla="*/ 44 w 49"/>
                  <a:gd name="T3" fmla="*/ 6 h 96"/>
                  <a:gd name="T4" fmla="*/ 46 w 49"/>
                  <a:gd name="T5" fmla="*/ 11 h 96"/>
                  <a:gd name="T6" fmla="*/ 47 w 49"/>
                  <a:gd name="T7" fmla="*/ 19 h 96"/>
                  <a:gd name="T8" fmla="*/ 49 w 49"/>
                  <a:gd name="T9" fmla="*/ 22 h 96"/>
                  <a:gd name="T10" fmla="*/ 49 w 49"/>
                  <a:gd name="T11" fmla="*/ 26 h 96"/>
                  <a:gd name="T12" fmla="*/ 47 w 49"/>
                  <a:gd name="T13" fmla="*/ 28 h 96"/>
                  <a:gd name="T14" fmla="*/ 45 w 49"/>
                  <a:gd name="T15" fmla="*/ 23 h 96"/>
                  <a:gd name="T16" fmla="*/ 44 w 49"/>
                  <a:gd name="T17" fmla="*/ 26 h 96"/>
                  <a:gd name="T18" fmla="*/ 45 w 49"/>
                  <a:gd name="T19" fmla="*/ 31 h 96"/>
                  <a:gd name="T20" fmla="*/ 44 w 49"/>
                  <a:gd name="T21" fmla="*/ 34 h 96"/>
                  <a:gd name="T22" fmla="*/ 43 w 49"/>
                  <a:gd name="T23" fmla="*/ 35 h 96"/>
                  <a:gd name="T24" fmla="*/ 41 w 49"/>
                  <a:gd name="T25" fmla="*/ 42 h 96"/>
                  <a:gd name="T26" fmla="*/ 39 w 49"/>
                  <a:gd name="T27" fmla="*/ 50 h 96"/>
                  <a:gd name="T28" fmla="*/ 35 w 49"/>
                  <a:gd name="T29" fmla="*/ 60 h 96"/>
                  <a:gd name="T30" fmla="*/ 32 w 49"/>
                  <a:gd name="T31" fmla="*/ 73 h 96"/>
                  <a:gd name="T32" fmla="*/ 29 w 49"/>
                  <a:gd name="T33" fmla="*/ 83 h 96"/>
                  <a:gd name="T34" fmla="*/ 26 w 49"/>
                  <a:gd name="T35" fmla="*/ 91 h 96"/>
                  <a:gd name="T36" fmla="*/ 21 w 49"/>
                  <a:gd name="T37" fmla="*/ 93 h 96"/>
                  <a:gd name="T38" fmla="*/ 15 w 49"/>
                  <a:gd name="T39" fmla="*/ 96 h 96"/>
                  <a:gd name="T40" fmla="*/ 11 w 49"/>
                  <a:gd name="T41" fmla="*/ 95 h 96"/>
                  <a:gd name="T42" fmla="*/ 5 w 49"/>
                  <a:gd name="T43" fmla="*/ 92 h 96"/>
                  <a:gd name="T44" fmla="*/ 4 w 49"/>
                  <a:gd name="T45" fmla="*/ 87 h 96"/>
                  <a:gd name="T46" fmla="*/ 4 w 49"/>
                  <a:gd name="T47" fmla="*/ 81 h 96"/>
                  <a:gd name="T48" fmla="*/ 2 w 49"/>
                  <a:gd name="T49" fmla="*/ 75 h 96"/>
                  <a:gd name="T50" fmla="*/ 0 w 49"/>
                  <a:gd name="T51" fmla="*/ 71 h 96"/>
                  <a:gd name="T52" fmla="*/ 2 w 49"/>
                  <a:gd name="T53" fmla="*/ 66 h 96"/>
                  <a:gd name="T54" fmla="*/ 5 w 49"/>
                  <a:gd name="T55" fmla="*/ 64 h 96"/>
                  <a:gd name="T56" fmla="*/ 5 w 49"/>
                  <a:gd name="T57" fmla="*/ 62 h 96"/>
                  <a:gd name="T58" fmla="*/ 8 w 49"/>
                  <a:gd name="T59" fmla="*/ 56 h 96"/>
                  <a:gd name="T60" fmla="*/ 9 w 49"/>
                  <a:gd name="T61" fmla="*/ 51 h 96"/>
                  <a:gd name="T62" fmla="*/ 6 w 49"/>
                  <a:gd name="T63" fmla="*/ 49 h 96"/>
                  <a:gd name="T64" fmla="*/ 5 w 49"/>
                  <a:gd name="T65" fmla="*/ 44 h 96"/>
                  <a:gd name="T66" fmla="*/ 5 w 49"/>
                  <a:gd name="T67" fmla="*/ 38 h 96"/>
                  <a:gd name="T68" fmla="*/ 8 w 49"/>
                  <a:gd name="T69" fmla="*/ 33 h 96"/>
                  <a:gd name="T70" fmla="*/ 9 w 49"/>
                  <a:gd name="T71" fmla="*/ 29 h 96"/>
                  <a:gd name="T72" fmla="*/ 11 w 49"/>
                  <a:gd name="T73" fmla="*/ 29 h 96"/>
                  <a:gd name="T74" fmla="*/ 16 w 49"/>
                  <a:gd name="T75" fmla="*/ 27 h 96"/>
                  <a:gd name="T76" fmla="*/ 18 w 49"/>
                  <a:gd name="T77" fmla="*/ 26 h 96"/>
                  <a:gd name="T78" fmla="*/ 21 w 49"/>
                  <a:gd name="T79" fmla="*/ 26 h 96"/>
                  <a:gd name="T80" fmla="*/ 24 w 49"/>
                  <a:gd name="T81" fmla="*/ 22 h 96"/>
                  <a:gd name="T82" fmla="*/ 30 w 49"/>
                  <a:gd name="T83" fmla="*/ 17 h 96"/>
                  <a:gd name="T84" fmla="*/ 32 w 49"/>
                  <a:gd name="T85" fmla="*/ 15 h 96"/>
                  <a:gd name="T86" fmla="*/ 32 w 49"/>
                  <a:gd name="T87" fmla="*/ 11 h 96"/>
                  <a:gd name="T88" fmla="*/ 34 w 49"/>
                  <a:gd name="T89" fmla="*/ 13 h 96"/>
                  <a:gd name="T90" fmla="*/ 38 w 49"/>
                  <a:gd name="T91" fmla="*/ 8 h 96"/>
                  <a:gd name="T92" fmla="*/ 38 w 49"/>
                  <a:gd name="T93" fmla="*/ 4 h 96"/>
                  <a:gd name="T94" fmla="*/ 40 w 49"/>
                  <a:gd name="T95" fmla="*/ 0 h 96"/>
                  <a:gd name="T96" fmla="*/ 43 w 49"/>
                  <a:gd name="T97" fmla="*/ 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 h="96">
                    <a:moveTo>
                      <a:pt x="43" y="3"/>
                    </a:moveTo>
                    <a:lnTo>
                      <a:pt x="44" y="6"/>
                    </a:lnTo>
                    <a:lnTo>
                      <a:pt x="46" y="11"/>
                    </a:lnTo>
                    <a:lnTo>
                      <a:pt x="47" y="19"/>
                    </a:lnTo>
                    <a:lnTo>
                      <a:pt x="49" y="22"/>
                    </a:lnTo>
                    <a:lnTo>
                      <a:pt x="49" y="26"/>
                    </a:lnTo>
                    <a:lnTo>
                      <a:pt x="47" y="28"/>
                    </a:lnTo>
                    <a:lnTo>
                      <a:pt x="45" y="23"/>
                    </a:lnTo>
                    <a:lnTo>
                      <a:pt x="44" y="26"/>
                    </a:lnTo>
                    <a:lnTo>
                      <a:pt x="45" y="31"/>
                    </a:lnTo>
                    <a:lnTo>
                      <a:pt x="44" y="34"/>
                    </a:lnTo>
                    <a:lnTo>
                      <a:pt x="43" y="35"/>
                    </a:lnTo>
                    <a:lnTo>
                      <a:pt x="41" y="42"/>
                    </a:lnTo>
                    <a:lnTo>
                      <a:pt x="39" y="50"/>
                    </a:lnTo>
                    <a:lnTo>
                      <a:pt x="35" y="60"/>
                    </a:lnTo>
                    <a:lnTo>
                      <a:pt x="32" y="73"/>
                    </a:lnTo>
                    <a:lnTo>
                      <a:pt x="29" y="83"/>
                    </a:lnTo>
                    <a:lnTo>
                      <a:pt x="26" y="91"/>
                    </a:lnTo>
                    <a:lnTo>
                      <a:pt x="21" y="93"/>
                    </a:lnTo>
                    <a:lnTo>
                      <a:pt x="15" y="96"/>
                    </a:lnTo>
                    <a:lnTo>
                      <a:pt x="11" y="95"/>
                    </a:lnTo>
                    <a:lnTo>
                      <a:pt x="5" y="92"/>
                    </a:lnTo>
                    <a:lnTo>
                      <a:pt x="4" y="87"/>
                    </a:lnTo>
                    <a:lnTo>
                      <a:pt x="4" y="81"/>
                    </a:lnTo>
                    <a:lnTo>
                      <a:pt x="2" y="75"/>
                    </a:lnTo>
                    <a:lnTo>
                      <a:pt x="0" y="71"/>
                    </a:lnTo>
                    <a:lnTo>
                      <a:pt x="2" y="66"/>
                    </a:lnTo>
                    <a:lnTo>
                      <a:pt x="5" y="64"/>
                    </a:lnTo>
                    <a:lnTo>
                      <a:pt x="5" y="62"/>
                    </a:lnTo>
                    <a:lnTo>
                      <a:pt x="8" y="56"/>
                    </a:lnTo>
                    <a:lnTo>
                      <a:pt x="9" y="51"/>
                    </a:lnTo>
                    <a:lnTo>
                      <a:pt x="6" y="49"/>
                    </a:lnTo>
                    <a:lnTo>
                      <a:pt x="5" y="44"/>
                    </a:lnTo>
                    <a:lnTo>
                      <a:pt x="5" y="38"/>
                    </a:lnTo>
                    <a:lnTo>
                      <a:pt x="8" y="33"/>
                    </a:lnTo>
                    <a:lnTo>
                      <a:pt x="9" y="29"/>
                    </a:lnTo>
                    <a:lnTo>
                      <a:pt x="11" y="29"/>
                    </a:lnTo>
                    <a:lnTo>
                      <a:pt x="16" y="27"/>
                    </a:lnTo>
                    <a:lnTo>
                      <a:pt x="18" y="26"/>
                    </a:lnTo>
                    <a:lnTo>
                      <a:pt x="21" y="26"/>
                    </a:lnTo>
                    <a:lnTo>
                      <a:pt x="24" y="22"/>
                    </a:lnTo>
                    <a:lnTo>
                      <a:pt x="30" y="17"/>
                    </a:lnTo>
                    <a:lnTo>
                      <a:pt x="32" y="15"/>
                    </a:lnTo>
                    <a:lnTo>
                      <a:pt x="32" y="11"/>
                    </a:lnTo>
                    <a:lnTo>
                      <a:pt x="34" y="13"/>
                    </a:lnTo>
                    <a:lnTo>
                      <a:pt x="38" y="8"/>
                    </a:lnTo>
                    <a:lnTo>
                      <a:pt x="38" y="4"/>
                    </a:lnTo>
                    <a:lnTo>
                      <a:pt x="40" y="0"/>
                    </a:lnTo>
                    <a:lnTo>
                      <a:pt x="43" y="3"/>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48" name="Freeform 108">
                <a:extLst>
                  <a:ext uri="{FF2B5EF4-FFF2-40B4-BE49-F238E27FC236}">
                    <a16:creationId xmlns:a16="http://schemas.microsoft.com/office/drawing/2014/main" id="{F1B4474F-9367-1144-9AEE-64FADB99B76F}"/>
                  </a:ext>
                </a:extLst>
              </p:cNvPr>
              <p:cNvSpPr>
                <a:spLocks/>
              </p:cNvSpPr>
              <p:nvPr/>
            </p:nvSpPr>
            <p:spPr bwMode="auto">
              <a:xfrm>
                <a:off x="2809875" y="5495925"/>
                <a:ext cx="176213" cy="165100"/>
              </a:xfrm>
              <a:custGeom>
                <a:avLst/>
                <a:gdLst>
                  <a:gd name="T0" fmla="*/ 3 w 111"/>
                  <a:gd name="T1" fmla="*/ 72 h 104"/>
                  <a:gd name="T2" fmla="*/ 6 w 111"/>
                  <a:gd name="T3" fmla="*/ 68 h 104"/>
                  <a:gd name="T4" fmla="*/ 15 w 111"/>
                  <a:gd name="T5" fmla="*/ 69 h 104"/>
                  <a:gd name="T6" fmla="*/ 18 w 111"/>
                  <a:gd name="T7" fmla="*/ 68 h 104"/>
                  <a:gd name="T8" fmla="*/ 46 w 111"/>
                  <a:gd name="T9" fmla="*/ 63 h 104"/>
                  <a:gd name="T10" fmla="*/ 43 w 111"/>
                  <a:gd name="T11" fmla="*/ 31 h 104"/>
                  <a:gd name="T12" fmla="*/ 50 w 111"/>
                  <a:gd name="T13" fmla="*/ 0 h 104"/>
                  <a:gd name="T14" fmla="*/ 95 w 111"/>
                  <a:gd name="T15" fmla="*/ 31 h 104"/>
                  <a:gd name="T16" fmla="*/ 101 w 111"/>
                  <a:gd name="T17" fmla="*/ 36 h 104"/>
                  <a:gd name="T18" fmla="*/ 103 w 111"/>
                  <a:gd name="T19" fmla="*/ 42 h 104"/>
                  <a:gd name="T20" fmla="*/ 111 w 111"/>
                  <a:gd name="T21" fmla="*/ 58 h 104"/>
                  <a:gd name="T22" fmla="*/ 107 w 111"/>
                  <a:gd name="T23" fmla="*/ 66 h 104"/>
                  <a:gd name="T24" fmla="*/ 92 w 111"/>
                  <a:gd name="T25" fmla="*/ 69 h 104"/>
                  <a:gd name="T26" fmla="*/ 85 w 111"/>
                  <a:gd name="T27" fmla="*/ 71 h 104"/>
                  <a:gd name="T28" fmla="*/ 79 w 111"/>
                  <a:gd name="T29" fmla="*/ 70 h 104"/>
                  <a:gd name="T30" fmla="*/ 69 w 111"/>
                  <a:gd name="T31" fmla="*/ 74 h 104"/>
                  <a:gd name="T32" fmla="*/ 62 w 111"/>
                  <a:gd name="T33" fmla="*/ 78 h 104"/>
                  <a:gd name="T34" fmla="*/ 58 w 111"/>
                  <a:gd name="T35" fmla="*/ 82 h 104"/>
                  <a:gd name="T36" fmla="*/ 53 w 111"/>
                  <a:gd name="T37" fmla="*/ 82 h 104"/>
                  <a:gd name="T38" fmla="*/ 47 w 111"/>
                  <a:gd name="T39" fmla="*/ 93 h 104"/>
                  <a:gd name="T40" fmla="*/ 46 w 111"/>
                  <a:gd name="T41" fmla="*/ 98 h 104"/>
                  <a:gd name="T42" fmla="*/ 44 w 111"/>
                  <a:gd name="T43" fmla="*/ 103 h 104"/>
                  <a:gd name="T44" fmla="*/ 41 w 111"/>
                  <a:gd name="T45" fmla="*/ 101 h 104"/>
                  <a:gd name="T46" fmla="*/ 38 w 111"/>
                  <a:gd name="T47" fmla="*/ 101 h 104"/>
                  <a:gd name="T48" fmla="*/ 32 w 111"/>
                  <a:gd name="T49" fmla="*/ 104 h 104"/>
                  <a:gd name="T50" fmla="*/ 28 w 111"/>
                  <a:gd name="T51" fmla="*/ 104 h 104"/>
                  <a:gd name="T52" fmla="*/ 27 w 111"/>
                  <a:gd name="T53" fmla="*/ 99 h 104"/>
                  <a:gd name="T54" fmla="*/ 24 w 111"/>
                  <a:gd name="T55" fmla="*/ 99 h 104"/>
                  <a:gd name="T56" fmla="*/ 26 w 111"/>
                  <a:gd name="T57" fmla="*/ 95 h 104"/>
                  <a:gd name="T58" fmla="*/ 23 w 111"/>
                  <a:gd name="T59" fmla="*/ 90 h 104"/>
                  <a:gd name="T60" fmla="*/ 20 w 111"/>
                  <a:gd name="T61" fmla="*/ 89 h 104"/>
                  <a:gd name="T62" fmla="*/ 16 w 111"/>
                  <a:gd name="T63" fmla="*/ 90 h 104"/>
                  <a:gd name="T64" fmla="*/ 11 w 111"/>
                  <a:gd name="T65" fmla="*/ 92 h 104"/>
                  <a:gd name="T66" fmla="*/ 9 w 111"/>
                  <a:gd name="T67" fmla="*/ 89 h 104"/>
                  <a:gd name="T68" fmla="*/ 5 w 111"/>
                  <a:gd name="T69" fmla="*/ 90 h 104"/>
                  <a:gd name="T70" fmla="*/ 5 w 111"/>
                  <a:gd name="T71" fmla="*/ 86 h 104"/>
                  <a:gd name="T72" fmla="*/ 3 w 111"/>
                  <a:gd name="T73" fmla="*/ 81 h 104"/>
                  <a:gd name="T74" fmla="*/ 0 w 111"/>
                  <a:gd name="T75" fmla="*/ 7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1" h="104">
                    <a:moveTo>
                      <a:pt x="0" y="74"/>
                    </a:moveTo>
                    <a:lnTo>
                      <a:pt x="3" y="72"/>
                    </a:lnTo>
                    <a:lnTo>
                      <a:pt x="4" y="68"/>
                    </a:lnTo>
                    <a:lnTo>
                      <a:pt x="6" y="68"/>
                    </a:lnTo>
                    <a:lnTo>
                      <a:pt x="11" y="70"/>
                    </a:lnTo>
                    <a:lnTo>
                      <a:pt x="15" y="69"/>
                    </a:lnTo>
                    <a:lnTo>
                      <a:pt x="17" y="69"/>
                    </a:lnTo>
                    <a:lnTo>
                      <a:pt x="18" y="68"/>
                    </a:lnTo>
                    <a:lnTo>
                      <a:pt x="45" y="68"/>
                    </a:lnTo>
                    <a:lnTo>
                      <a:pt x="46" y="63"/>
                    </a:lnTo>
                    <a:lnTo>
                      <a:pt x="45" y="61"/>
                    </a:lnTo>
                    <a:lnTo>
                      <a:pt x="43" y="31"/>
                    </a:lnTo>
                    <a:lnTo>
                      <a:pt x="39" y="0"/>
                    </a:lnTo>
                    <a:lnTo>
                      <a:pt x="50" y="0"/>
                    </a:lnTo>
                    <a:lnTo>
                      <a:pt x="72" y="16"/>
                    </a:lnTo>
                    <a:lnTo>
                      <a:pt x="95" y="31"/>
                    </a:lnTo>
                    <a:lnTo>
                      <a:pt x="96" y="35"/>
                    </a:lnTo>
                    <a:lnTo>
                      <a:pt x="101" y="36"/>
                    </a:lnTo>
                    <a:lnTo>
                      <a:pt x="103" y="37"/>
                    </a:lnTo>
                    <a:lnTo>
                      <a:pt x="103" y="42"/>
                    </a:lnTo>
                    <a:lnTo>
                      <a:pt x="111" y="41"/>
                    </a:lnTo>
                    <a:lnTo>
                      <a:pt x="111" y="58"/>
                    </a:lnTo>
                    <a:lnTo>
                      <a:pt x="108" y="63"/>
                    </a:lnTo>
                    <a:lnTo>
                      <a:pt x="107" y="66"/>
                    </a:lnTo>
                    <a:lnTo>
                      <a:pt x="101" y="68"/>
                    </a:lnTo>
                    <a:lnTo>
                      <a:pt x="92" y="69"/>
                    </a:lnTo>
                    <a:lnTo>
                      <a:pt x="90" y="71"/>
                    </a:lnTo>
                    <a:lnTo>
                      <a:pt x="85" y="71"/>
                    </a:lnTo>
                    <a:lnTo>
                      <a:pt x="80" y="71"/>
                    </a:lnTo>
                    <a:lnTo>
                      <a:pt x="79" y="70"/>
                    </a:lnTo>
                    <a:lnTo>
                      <a:pt x="75" y="71"/>
                    </a:lnTo>
                    <a:lnTo>
                      <a:pt x="69" y="74"/>
                    </a:lnTo>
                    <a:lnTo>
                      <a:pt x="68" y="76"/>
                    </a:lnTo>
                    <a:lnTo>
                      <a:pt x="62" y="78"/>
                    </a:lnTo>
                    <a:lnTo>
                      <a:pt x="62" y="81"/>
                    </a:lnTo>
                    <a:lnTo>
                      <a:pt x="58" y="82"/>
                    </a:lnTo>
                    <a:lnTo>
                      <a:pt x="56" y="81"/>
                    </a:lnTo>
                    <a:lnTo>
                      <a:pt x="53" y="82"/>
                    </a:lnTo>
                    <a:lnTo>
                      <a:pt x="52" y="87"/>
                    </a:lnTo>
                    <a:lnTo>
                      <a:pt x="47" y="93"/>
                    </a:lnTo>
                    <a:lnTo>
                      <a:pt x="47" y="95"/>
                    </a:lnTo>
                    <a:lnTo>
                      <a:pt x="46" y="98"/>
                    </a:lnTo>
                    <a:lnTo>
                      <a:pt x="46" y="103"/>
                    </a:lnTo>
                    <a:lnTo>
                      <a:pt x="44" y="103"/>
                    </a:lnTo>
                    <a:lnTo>
                      <a:pt x="41" y="104"/>
                    </a:lnTo>
                    <a:lnTo>
                      <a:pt x="41" y="101"/>
                    </a:lnTo>
                    <a:lnTo>
                      <a:pt x="39" y="101"/>
                    </a:lnTo>
                    <a:lnTo>
                      <a:pt x="38" y="101"/>
                    </a:lnTo>
                    <a:lnTo>
                      <a:pt x="37" y="104"/>
                    </a:lnTo>
                    <a:lnTo>
                      <a:pt x="32" y="104"/>
                    </a:lnTo>
                    <a:lnTo>
                      <a:pt x="29" y="103"/>
                    </a:lnTo>
                    <a:lnTo>
                      <a:pt x="28" y="104"/>
                    </a:lnTo>
                    <a:lnTo>
                      <a:pt x="27" y="101"/>
                    </a:lnTo>
                    <a:lnTo>
                      <a:pt x="27" y="99"/>
                    </a:lnTo>
                    <a:lnTo>
                      <a:pt x="26" y="99"/>
                    </a:lnTo>
                    <a:lnTo>
                      <a:pt x="24" y="99"/>
                    </a:lnTo>
                    <a:lnTo>
                      <a:pt x="24" y="97"/>
                    </a:lnTo>
                    <a:lnTo>
                      <a:pt x="26" y="95"/>
                    </a:lnTo>
                    <a:lnTo>
                      <a:pt x="23" y="92"/>
                    </a:lnTo>
                    <a:lnTo>
                      <a:pt x="23" y="90"/>
                    </a:lnTo>
                    <a:lnTo>
                      <a:pt x="21" y="89"/>
                    </a:lnTo>
                    <a:lnTo>
                      <a:pt x="20" y="89"/>
                    </a:lnTo>
                    <a:lnTo>
                      <a:pt x="18" y="89"/>
                    </a:lnTo>
                    <a:lnTo>
                      <a:pt x="16" y="90"/>
                    </a:lnTo>
                    <a:lnTo>
                      <a:pt x="15" y="92"/>
                    </a:lnTo>
                    <a:lnTo>
                      <a:pt x="11" y="92"/>
                    </a:lnTo>
                    <a:lnTo>
                      <a:pt x="10" y="89"/>
                    </a:lnTo>
                    <a:lnTo>
                      <a:pt x="9" y="89"/>
                    </a:lnTo>
                    <a:lnTo>
                      <a:pt x="6" y="90"/>
                    </a:lnTo>
                    <a:lnTo>
                      <a:pt x="5" y="90"/>
                    </a:lnTo>
                    <a:lnTo>
                      <a:pt x="5" y="88"/>
                    </a:lnTo>
                    <a:lnTo>
                      <a:pt x="5" y="86"/>
                    </a:lnTo>
                    <a:lnTo>
                      <a:pt x="5" y="83"/>
                    </a:lnTo>
                    <a:lnTo>
                      <a:pt x="3" y="81"/>
                    </a:lnTo>
                    <a:lnTo>
                      <a:pt x="2" y="77"/>
                    </a:lnTo>
                    <a:lnTo>
                      <a:pt x="0" y="74"/>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49" name="Freeform 111">
                <a:extLst>
                  <a:ext uri="{FF2B5EF4-FFF2-40B4-BE49-F238E27FC236}">
                    <a16:creationId xmlns:a16="http://schemas.microsoft.com/office/drawing/2014/main" id="{C3EE2D64-C4AF-DF4B-BF29-51E236628DCE}"/>
                  </a:ext>
                </a:extLst>
              </p:cNvPr>
              <p:cNvSpPr>
                <a:spLocks/>
              </p:cNvSpPr>
              <p:nvPr/>
            </p:nvSpPr>
            <p:spPr bwMode="auto">
              <a:xfrm>
                <a:off x="2759075" y="5467350"/>
                <a:ext cx="130175" cy="146050"/>
              </a:xfrm>
              <a:custGeom>
                <a:avLst/>
                <a:gdLst>
                  <a:gd name="T0" fmla="*/ 32 w 82"/>
                  <a:gd name="T1" fmla="*/ 92 h 92"/>
                  <a:gd name="T2" fmla="*/ 29 w 82"/>
                  <a:gd name="T3" fmla="*/ 87 h 92"/>
                  <a:gd name="T4" fmla="*/ 24 w 82"/>
                  <a:gd name="T5" fmla="*/ 81 h 92"/>
                  <a:gd name="T6" fmla="*/ 20 w 82"/>
                  <a:gd name="T7" fmla="*/ 79 h 92"/>
                  <a:gd name="T8" fmla="*/ 17 w 82"/>
                  <a:gd name="T9" fmla="*/ 77 h 92"/>
                  <a:gd name="T10" fmla="*/ 13 w 82"/>
                  <a:gd name="T11" fmla="*/ 77 h 92"/>
                  <a:gd name="T12" fmla="*/ 9 w 82"/>
                  <a:gd name="T13" fmla="*/ 79 h 92"/>
                  <a:gd name="T14" fmla="*/ 6 w 82"/>
                  <a:gd name="T15" fmla="*/ 78 h 92"/>
                  <a:gd name="T16" fmla="*/ 5 w 82"/>
                  <a:gd name="T17" fmla="*/ 81 h 92"/>
                  <a:gd name="T18" fmla="*/ 3 w 82"/>
                  <a:gd name="T19" fmla="*/ 77 h 92"/>
                  <a:gd name="T20" fmla="*/ 6 w 82"/>
                  <a:gd name="T21" fmla="*/ 73 h 92"/>
                  <a:gd name="T22" fmla="*/ 6 w 82"/>
                  <a:gd name="T23" fmla="*/ 67 h 92"/>
                  <a:gd name="T24" fmla="*/ 6 w 82"/>
                  <a:gd name="T25" fmla="*/ 60 h 92"/>
                  <a:gd name="T26" fmla="*/ 5 w 82"/>
                  <a:gd name="T27" fmla="*/ 57 h 92"/>
                  <a:gd name="T28" fmla="*/ 6 w 82"/>
                  <a:gd name="T29" fmla="*/ 53 h 92"/>
                  <a:gd name="T30" fmla="*/ 3 w 82"/>
                  <a:gd name="T31" fmla="*/ 49 h 92"/>
                  <a:gd name="T32" fmla="*/ 0 w 82"/>
                  <a:gd name="T33" fmla="*/ 47 h 92"/>
                  <a:gd name="T34" fmla="*/ 1 w 82"/>
                  <a:gd name="T35" fmla="*/ 44 h 92"/>
                  <a:gd name="T36" fmla="*/ 28 w 82"/>
                  <a:gd name="T37" fmla="*/ 44 h 92"/>
                  <a:gd name="T38" fmla="*/ 26 w 82"/>
                  <a:gd name="T39" fmla="*/ 34 h 92"/>
                  <a:gd name="T40" fmla="*/ 28 w 82"/>
                  <a:gd name="T41" fmla="*/ 30 h 92"/>
                  <a:gd name="T42" fmla="*/ 35 w 82"/>
                  <a:gd name="T43" fmla="*/ 29 h 92"/>
                  <a:gd name="T44" fmla="*/ 35 w 82"/>
                  <a:gd name="T45" fmla="*/ 11 h 92"/>
                  <a:gd name="T46" fmla="*/ 56 w 82"/>
                  <a:gd name="T47" fmla="*/ 11 h 92"/>
                  <a:gd name="T48" fmla="*/ 56 w 82"/>
                  <a:gd name="T49" fmla="*/ 0 h 92"/>
                  <a:gd name="T50" fmla="*/ 82 w 82"/>
                  <a:gd name="T51" fmla="*/ 18 h 92"/>
                  <a:gd name="T52" fmla="*/ 71 w 82"/>
                  <a:gd name="T53" fmla="*/ 18 h 92"/>
                  <a:gd name="T54" fmla="*/ 75 w 82"/>
                  <a:gd name="T55" fmla="*/ 49 h 92"/>
                  <a:gd name="T56" fmla="*/ 77 w 82"/>
                  <a:gd name="T57" fmla="*/ 79 h 92"/>
                  <a:gd name="T58" fmla="*/ 78 w 82"/>
                  <a:gd name="T59" fmla="*/ 81 h 92"/>
                  <a:gd name="T60" fmla="*/ 77 w 82"/>
                  <a:gd name="T61" fmla="*/ 86 h 92"/>
                  <a:gd name="T62" fmla="*/ 50 w 82"/>
                  <a:gd name="T63" fmla="*/ 86 h 92"/>
                  <a:gd name="T64" fmla="*/ 49 w 82"/>
                  <a:gd name="T65" fmla="*/ 87 h 92"/>
                  <a:gd name="T66" fmla="*/ 47 w 82"/>
                  <a:gd name="T67" fmla="*/ 87 h 92"/>
                  <a:gd name="T68" fmla="*/ 43 w 82"/>
                  <a:gd name="T69" fmla="*/ 88 h 92"/>
                  <a:gd name="T70" fmla="*/ 38 w 82"/>
                  <a:gd name="T71" fmla="*/ 86 h 92"/>
                  <a:gd name="T72" fmla="*/ 36 w 82"/>
                  <a:gd name="T73" fmla="*/ 86 h 92"/>
                  <a:gd name="T74" fmla="*/ 35 w 82"/>
                  <a:gd name="T75" fmla="*/ 90 h 92"/>
                  <a:gd name="T76" fmla="*/ 32 w 82"/>
                  <a:gd name="T7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2" h="92">
                    <a:moveTo>
                      <a:pt x="32" y="92"/>
                    </a:moveTo>
                    <a:lnTo>
                      <a:pt x="29" y="87"/>
                    </a:lnTo>
                    <a:lnTo>
                      <a:pt x="24" y="81"/>
                    </a:lnTo>
                    <a:lnTo>
                      <a:pt x="20" y="79"/>
                    </a:lnTo>
                    <a:lnTo>
                      <a:pt x="17" y="77"/>
                    </a:lnTo>
                    <a:lnTo>
                      <a:pt x="13" y="77"/>
                    </a:lnTo>
                    <a:lnTo>
                      <a:pt x="9" y="79"/>
                    </a:lnTo>
                    <a:lnTo>
                      <a:pt x="6" y="78"/>
                    </a:lnTo>
                    <a:lnTo>
                      <a:pt x="5" y="81"/>
                    </a:lnTo>
                    <a:lnTo>
                      <a:pt x="3" y="77"/>
                    </a:lnTo>
                    <a:lnTo>
                      <a:pt x="6" y="73"/>
                    </a:lnTo>
                    <a:lnTo>
                      <a:pt x="6" y="67"/>
                    </a:lnTo>
                    <a:lnTo>
                      <a:pt x="6" y="60"/>
                    </a:lnTo>
                    <a:lnTo>
                      <a:pt x="5" y="57"/>
                    </a:lnTo>
                    <a:lnTo>
                      <a:pt x="6" y="53"/>
                    </a:lnTo>
                    <a:lnTo>
                      <a:pt x="3" y="49"/>
                    </a:lnTo>
                    <a:lnTo>
                      <a:pt x="0" y="47"/>
                    </a:lnTo>
                    <a:lnTo>
                      <a:pt x="1" y="44"/>
                    </a:lnTo>
                    <a:lnTo>
                      <a:pt x="28" y="44"/>
                    </a:lnTo>
                    <a:lnTo>
                      <a:pt x="26" y="34"/>
                    </a:lnTo>
                    <a:lnTo>
                      <a:pt x="28" y="30"/>
                    </a:lnTo>
                    <a:lnTo>
                      <a:pt x="35" y="29"/>
                    </a:lnTo>
                    <a:lnTo>
                      <a:pt x="35" y="11"/>
                    </a:lnTo>
                    <a:lnTo>
                      <a:pt x="56" y="11"/>
                    </a:lnTo>
                    <a:lnTo>
                      <a:pt x="56" y="0"/>
                    </a:lnTo>
                    <a:lnTo>
                      <a:pt x="82" y="18"/>
                    </a:lnTo>
                    <a:lnTo>
                      <a:pt x="71" y="18"/>
                    </a:lnTo>
                    <a:lnTo>
                      <a:pt x="75" y="49"/>
                    </a:lnTo>
                    <a:lnTo>
                      <a:pt x="77" y="79"/>
                    </a:lnTo>
                    <a:lnTo>
                      <a:pt x="78" y="81"/>
                    </a:lnTo>
                    <a:lnTo>
                      <a:pt x="77" y="86"/>
                    </a:lnTo>
                    <a:lnTo>
                      <a:pt x="50" y="86"/>
                    </a:lnTo>
                    <a:lnTo>
                      <a:pt x="49" y="87"/>
                    </a:lnTo>
                    <a:lnTo>
                      <a:pt x="47" y="87"/>
                    </a:lnTo>
                    <a:lnTo>
                      <a:pt x="43" y="88"/>
                    </a:lnTo>
                    <a:lnTo>
                      <a:pt x="38" y="86"/>
                    </a:lnTo>
                    <a:lnTo>
                      <a:pt x="36" y="86"/>
                    </a:lnTo>
                    <a:lnTo>
                      <a:pt x="35" y="90"/>
                    </a:lnTo>
                    <a:lnTo>
                      <a:pt x="32" y="92"/>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50" name="Freeform 112">
                <a:extLst>
                  <a:ext uri="{FF2B5EF4-FFF2-40B4-BE49-F238E27FC236}">
                    <a16:creationId xmlns:a16="http://schemas.microsoft.com/office/drawing/2014/main" id="{58700A57-65FF-AC49-A524-13317980752C}"/>
                  </a:ext>
                </a:extLst>
              </p:cNvPr>
              <p:cNvSpPr>
                <a:spLocks/>
              </p:cNvSpPr>
              <p:nvPr/>
            </p:nvSpPr>
            <p:spPr bwMode="auto">
              <a:xfrm>
                <a:off x="3287713" y="5865813"/>
                <a:ext cx="34925" cy="82550"/>
              </a:xfrm>
              <a:custGeom>
                <a:avLst/>
                <a:gdLst>
                  <a:gd name="T0" fmla="*/ 13 w 22"/>
                  <a:gd name="T1" fmla="*/ 16 h 52"/>
                  <a:gd name="T2" fmla="*/ 11 w 22"/>
                  <a:gd name="T3" fmla="*/ 21 h 52"/>
                  <a:gd name="T4" fmla="*/ 13 w 22"/>
                  <a:gd name="T5" fmla="*/ 30 h 52"/>
                  <a:gd name="T6" fmla="*/ 16 w 22"/>
                  <a:gd name="T7" fmla="*/ 30 h 52"/>
                  <a:gd name="T8" fmla="*/ 18 w 22"/>
                  <a:gd name="T9" fmla="*/ 32 h 52"/>
                  <a:gd name="T10" fmla="*/ 21 w 22"/>
                  <a:gd name="T11" fmla="*/ 38 h 52"/>
                  <a:gd name="T12" fmla="*/ 22 w 22"/>
                  <a:gd name="T13" fmla="*/ 46 h 52"/>
                  <a:gd name="T14" fmla="*/ 18 w 22"/>
                  <a:gd name="T15" fmla="*/ 47 h 52"/>
                  <a:gd name="T16" fmla="*/ 16 w 22"/>
                  <a:gd name="T17" fmla="*/ 52 h 52"/>
                  <a:gd name="T18" fmla="*/ 12 w 22"/>
                  <a:gd name="T19" fmla="*/ 48 h 52"/>
                  <a:gd name="T20" fmla="*/ 11 w 22"/>
                  <a:gd name="T21" fmla="*/ 44 h 52"/>
                  <a:gd name="T22" fmla="*/ 13 w 22"/>
                  <a:gd name="T23" fmla="*/ 40 h 52"/>
                  <a:gd name="T24" fmla="*/ 12 w 22"/>
                  <a:gd name="T25" fmla="*/ 38 h 52"/>
                  <a:gd name="T26" fmla="*/ 10 w 22"/>
                  <a:gd name="T27" fmla="*/ 35 h 52"/>
                  <a:gd name="T28" fmla="*/ 9 w 22"/>
                  <a:gd name="T29" fmla="*/ 36 h 52"/>
                  <a:gd name="T30" fmla="*/ 4 w 22"/>
                  <a:gd name="T31" fmla="*/ 33 h 52"/>
                  <a:gd name="T32" fmla="*/ 0 w 22"/>
                  <a:gd name="T33" fmla="*/ 30 h 52"/>
                  <a:gd name="T34" fmla="*/ 2 w 22"/>
                  <a:gd name="T35" fmla="*/ 24 h 52"/>
                  <a:gd name="T36" fmla="*/ 5 w 22"/>
                  <a:gd name="T37" fmla="*/ 22 h 52"/>
                  <a:gd name="T38" fmla="*/ 4 w 22"/>
                  <a:gd name="T39" fmla="*/ 17 h 52"/>
                  <a:gd name="T40" fmla="*/ 5 w 22"/>
                  <a:gd name="T41" fmla="*/ 11 h 52"/>
                  <a:gd name="T42" fmla="*/ 6 w 22"/>
                  <a:gd name="T43" fmla="*/ 9 h 52"/>
                  <a:gd name="T44" fmla="*/ 4 w 22"/>
                  <a:gd name="T45" fmla="*/ 4 h 52"/>
                  <a:gd name="T46" fmla="*/ 1 w 22"/>
                  <a:gd name="T47" fmla="*/ 0 h 52"/>
                  <a:gd name="T48" fmla="*/ 7 w 22"/>
                  <a:gd name="T49" fmla="*/ 1 h 52"/>
                  <a:gd name="T50" fmla="*/ 9 w 22"/>
                  <a:gd name="T51" fmla="*/ 4 h 52"/>
                  <a:gd name="T52" fmla="*/ 11 w 22"/>
                  <a:gd name="T53" fmla="*/ 6 h 52"/>
                  <a:gd name="T54" fmla="*/ 13 w 22"/>
                  <a:gd name="T55" fmla="*/ 1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 h="52">
                    <a:moveTo>
                      <a:pt x="13" y="16"/>
                    </a:moveTo>
                    <a:lnTo>
                      <a:pt x="11" y="21"/>
                    </a:lnTo>
                    <a:lnTo>
                      <a:pt x="13" y="30"/>
                    </a:lnTo>
                    <a:lnTo>
                      <a:pt x="16" y="30"/>
                    </a:lnTo>
                    <a:lnTo>
                      <a:pt x="18" y="32"/>
                    </a:lnTo>
                    <a:lnTo>
                      <a:pt x="21" y="38"/>
                    </a:lnTo>
                    <a:lnTo>
                      <a:pt x="22" y="46"/>
                    </a:lnTo>
                    <a:lnTo>
                      <a:pt x="18" y="47"/>
                    </a:lnTo>
                    <a:lnTo>
                      <a:pt x="16" y="52"/>
                    </a:lnTo>
                    <a:lnTo>
                      <a:pt x="12" y="48"/>
                    </a:lnTo>
                    <a:lnTo>
                      <a:pt x="11" y="44"/>
                    </a:lnTo>
                    <a:lnTo>
                      <a:pt x="13" y="40"/>
                    </a:lnTo>
                    <a:lnTo>
                      <a:pt x="12" y="38"/>
                    </a:lnTo>
                    <a:lnTo>
                      <a:pt x="10" y="35"/>
                    </a:lnTo>
                    <a:lnTo>
                      <a:pt x="9" y="36"/>
                    </a:lnTo>
                    <a:lnTo>
                      <a:pt x="4" y="33"/>
                    </a:lnTo>
                    <a:lnTo>
                      <a:pt x="0" y="30"/>
                    </a:lnTo>
                    <a:lnTo>
                      <a:pt x="2" y="24"/>
                    </a:lnTo>
                    <a:lnTo>
                      <a:pt x="5" y="22"/>
                    </a:lnTo>
                    <a:lnTo>
                      <a:pt x="4" y="17"/>
                    </a:lnTo>
                    <a:lnTo>
                      <a:pt x="5" y="11"/>
                    </a:lnTo>
                    <a:lnTo>
                      <a:pt x="6" y="9"/>
                    </a:lnTo>
                    <a:lnTo>
                      <a:pt x="4" y="4"/>
                    </a:lnTo>
                    <a:lnTo>
                      <a:pt x="1" y="0"/>
                    </a:lnTo>
                    <a:lnTo>
                      <a:pt x="7" y="1"/>
                    </a:lnTo>
                    <a:lnTo>
                      <a:pt x="9" y="4"/>
                    </a:lnTo>
                    <a:lnTo>
                      <a:pt x="11" y="6"/>
                    </a:lnTo>
                    <a:lnTo>
                      <a:pt x="13" y="16"/>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51" name="Freeform 115">
                <a:extLst>
                  <a:ext uri="{FF2B5EF4-FFF2-40B4-BE49-F238E27FC236}">
                    <a16:creationId xmlns:a16="http://schemas.microsoft.com/office/drawing/2014/main" id="{15732131-D8AB-0043-8B7E-D270B02D8BA2}"/>
                  </a:ext>
                </a:extLst>
              </p:cNvPr>
              <p:cNvSpPr>
                <a:spLocks/>
              </p:cNvSpPr>
              <p:nvPr/>
            </p:nvSpPr>
            <p:spPr bwMode="auto">
              <a:xfrm>
                <a:off x="3260725" y="5876925"/>
                <a:ext cx="112713" cy="184150"/>
              </a:xfrm>
              <a:custGeom>
                <a:avLst/>
                <a:gdLst>
                  <a:gd name="T0" fmla="*/ 35 w 71"/>
                  <a:gd name="T1" fmla="*/ 9 h 116"/>
                  <a:gd name="T2" fmla="*/ 45 w 71"/>
                  <a:gd name="T3" fmla="*/ 9 h 116"/>
                  <a:gd name="T4" fmla="*/ 52 w 71"/>
                  <a:gd name="T5" fmla="*/ 8 h 116"/>
                  <a:gd name="T6" fmla="*/ 63 w 71"/>
                  <a:gd name="T7" fmla="*/ 5 h 116"/>
                  <a:gd name="T8" fmla="*/ 70 w 71"/>
                  <a:gd name="T9" fmla="*/ 4 h 116"/>
                  <a:gd name="T10" fmla="*/ 70 w 71"/>
                  <a:gd name="T11" fmla="*/ 16 h 116"/>
                  <a:gd name="T12" fmla="*/ 71 w 71"/>
                  <a:gd name="T13" fmla="*/ 31 h 116"/>
                  <a:gd name="T14" fmla="*/ 68 w 71"/>
                  <a:gd name="T15" fmla="*/ 40 h 116"/>
                  <a:gd name="T16" fmla="*/ 57 w 71"/>
                  <a:gd name="T17" fmla="*/ 47 h 116"/>
                  <a:gd name="T18" fmla="*/ 41 w 71"/>
                  <a:gd name="T19" fmla="*/ 58 h 116"/>
                  <a:gd name="T20" fmla="*/ 34 w 71"/>
                  <a:gd name="T21" fmla="*/ 64 h 116"/>
                  <a:gd name="T22" fmla="*/ 32 w 71"/>
                  <a:gd name="T23" fmla="*/ 72 h 116"/>
                  <a:gd name="T24" fmla="*/ 35 w 71"/>
                  <a:gd name="T25" fmla="*/ 81 h 116"/>
                  <a:gd name="T26" fmla="*/ 36 w 71"/>
                  <a:gd name="T27" fmla="*/ 83 h 116"/>
                  <a:gd name="T28" fmla="*/ 35 w 71"/>
                  <a:gd name="T29" fmla="*/ 93 h 116"/>
                  <a:gd name="T30" fmla="*/ 36 w 71"/>
                  <a:gd name="T31" fmla="*/ 97 h 116"/>
                  <a:gd name="T32" fmla="*/ 28 w 71"/>
                  <a:gd name="T33" fmla="*/ 102 h 116"/>
                  <a:gd name="T34" fmla="*/ 17 w 71"/>
                  <a:gd name="T35" fmla="*/ 109 h 116"/>
                  <a:gd name="T36" fmla="*/ 19 w 71"/>
                  <a:gd name="T37" fmla="*/ 113 h 116"/>
                  <a:gd name="T38" fmla="*/ 13 w 71"/>
                  <a:gd name="T39" fmla="*/ 116 h 116"/>
                  <a:gd name="T40" fmla="*/ 12 w 71"/>
                  <a:gd name="T41" fmla="*/ 110 h 116"/>
                  <a:gd name="T42" fmla="*/ 12 w 71"/>
                  <a:gd name="T43" fmla="*/ 99 h 116"/>
                  <a:gd name="T44" fmla="*/ 7 w 71"/>
                  <a:gd name="T45" fmla="*/ 84 h 116"/>
                  <a:gd name="T46" fmla="*/ 16 w 71"/>
                  <a:gd name="T47" fmla="*/ 70 h 116"/>
                  <a:gd name="T48" fmla="*/ 18 w 71"/>
                  <a:gd name="T49" fmla="*/ 66 h 116"/>
                  <a:gd name="T50" fmla="*/ 17 w 71"/>
                  <a:gd name="T51" fmla="*/ 58 h 116"/>
                  <a:gd name="T52" fmla="*/ 18 w 71"/>
                  <a:gd name="T53" fmla="*/ 45 h 116"/>
                  <a:gd name="T54" fmla="*/ 12 w 71"/>
                  <a:gd name="T55" fmla="*/ 41 h 116"/>
                  <a:gd name="T56" fmla="*/ 7 w 71"/>
                  <a:gd name="T57" fmla="*/ 39 h 116"/>
                  <a:gd name="T58" fmla="*/ 1 w 71"/>
                  <a:gd name="T59" fmla="*/ 37 h 116"/>
                  <a:gd name="T60" fmla="*/ 21 w 71"/>
                  <a:gd name="T61" fmla="*/ 26 h 116"/>
                  <a:gd name="T62" fmla="*/ 27 w 71"/>
                  <a:gd name="T63" fmla="*/ 28 h 116"/>
                  <a:gd name="T64" fmla="*/ 30 w 71"/>
                  <a:gd name="T65" fmla="*/ 33 h 116"/>
                  <a:gd name="T66" fmla="*/ 29 w 71"/>
                  <a:gd name="T67" fmla="*/ 41 h 116"/>
                  <a:gd name="T68" fmla="*/ 35 w 71"/>
                  <a:gd name="T69" fmla="*/ 40 h 116"/>
                  <a:gd name="T70" fmla="*/ 38 w 71"/>
                  <a:gd name="T71" fmla="*/ 31 h 116"/>
                  <a:gd name="T72" fmla="*/ 33 w 71"/>
                  <a:gd name="T73" fmla="*/ 23 h 116"/>
                  <a:gd name="T74" fmla="*/ 28 w 71"/>
                  <a:gd name="T75" fmla="*/ 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116">
                    <a:moveTo>
                      <a:pt x="30" y="9"/>
                    </a:moveTo>
                    <a:lnTo>
                      <a:pt x="35" y="9"/>
                    </a:lnTo>
                    <a:lnTo>
                      <a:pt x="44" y="10"/>
                    </a:lnTo>
                    <a:lnTo>
                      <a:pt x="45" y="9"/>
                    </a:lnTo>
                    <a:lnTo>
                      <a:pt x="50" y="9"/>
                    </a:lnTo>
                    <a:lnTo>
                      <a:pt x="52" y="8"/>
                    </a:lnTo>
                    <a:lnTo>
                      <a:pt x="56" y="8"/>
                    </a:lnTo>
                    <a:lnTo>
                      <a:pt x="63" y="5"/>
                    </a:lnTo>
                    <a:lnTo>
                      <a:pt x="69" y="0"/>
                    </a:lnTo>
                    <a:lnTo>
                      <a:pt x="70" y="4"/>
                    </a:lnTo>
                    <a:lnTo>
                      <a:pt x="69" y="10"/>
                    </a:lnTo>
                    <a:lnTo>
                      <a:pt x="70" y="16"/>
                    </a:lnTo>
                    <a:lnTo>
                      <a:pt x="70" y="27"/>
                    </a:lnTo>
                    <a:lnTo>
                      <a:pt x="71" y="31"/>
                    </a:lnTo>
                    <a:lnTo>
                      <a:pt x="70" y="35"/>
                    </a:lnTo>
                    <a:lnTo>
                      <a:pt x="68" y="40"/>
                    </a:lnTo>
                    <a:lnTo>
                      <a:pt x="63" y="45"/>
                    </a:lnTo>
                    <a:lnTo>
                      <a:pt x="57" y="47"/>
                    </a:lnTo>
                    <a:lnTo>
                      <a:pt x="50" y="51"/>
                    </a:lnTo>
                    <a:lnTo>
                      <a:pt x="41" y="58"/>
                    </a:lnTo>
                    <a:lnTo>
                      <a:pt x="39" y="60"/>
                    </a:lnTo>
                    <a:lnTo>
                      <a:pt x="34" y="64"/>
                    </a:lnTo>
                    <a:lnTo>
                      <a:pt x="32" y="66"/>
                    </a:lnTo>
                    <a:lnTo>
                      <a:pt x="32" y="72"/>
                    </a:lnTo>
                    <a:lnTo>
                      <a:pt x="34" y="76"/>
                    </a:lnTo>
                    <a:lnTo>
                      <a:pt x="35" y="81"/>
                    </a:lnTo>
                    <a:lnTo>
                      <a:pt x="35" y="83"/>
                    </a:lnTo>
                    <a:lnTo>
                      <a:pt x="36" y="83"/>
                    </a:lnTo>
                    <a:lnTo>
                      <a:pt x="36" y="90"/>
                    </a:lnTo>
                    <a:lnTo>
                      <a:pt x="35" y="93"/>
                    </a:lnTo>
                    <a:lnTo>
                      <a:pt x="38" y="95"/>
                    </a:lnTo>
                    <a:lnTo>
                      <a:pt x="36" y="97"/>
                    </a:lnTo>
                    <a:lnTo>
                      <a:pt x="33" y="99"/>
                    </a:lnTo>
                    <a:lnTo>
                      <a:pt x="28" y="102"/>
                    </a:lnTo>
                    <a:lnTo>
                      <a:pt x="19" y="107"/>
                    </a:lnTo>
                    <a:lnTo>
                      <a:pt x="17" y="109"/>
                    </a:lnTo>
                    <a:lnTo>
                      <a:pt x="17" y="113"/>
                    </a:lnTo>
                    <a:lnTo>
                      <a:pt x="19" y="113"/>
                    </a:lnTo>
                    <a:lnTo>
                      <a:pt x="18" y="116"/>
                    </a:lnTo>
                    <a:lnTo>
                      <a:pt x="13" y="116"/>
                    </a:lnTo>
                    <a:lnTo>
                      <a:pt x="13" y="114"/>
                    </a:lnTo>
                    <a:lnTo>
                      <a:pt x="12" y="110"/>
                    </a:lnTo>
                    <a:lnTo>
                      <a:pt x="11" y="108"/>
                    </a:lnTo>
                    <a:lnTo>
                      <a:pt x="12" y="99"/>
                    </a:lnTo>
                    <a:lnTo>
                      <a:pt x="11" y="93"/>
                    </a:lnTo>
                    <a:lnTo>
                      <a:pt x="7" y="84"/>
                    </a:lnTo>
                    <a:lnTo>
                      <a:pt x="15" y="75"/>
                    </a:lnTo>
                    <a:lnTo>
                      <a:pt x="16" y="70"/>
                    </a:lnTo>
                    <a:lnTo>
                      <a:pt x="17" y="69"/>
                    </a:lnTo>
                    <a:lnTo>
                      <a:pt x="18" y="66"/>
                    </a:lnTo>
                    <a:lnTo>
                      <a:pt x="17" y="63"/>
                    </a:lnTo>
                    <a:lnTo>
                      <a:pt x="17" y="58"/>
                    </a:lnTo>
                    <a:lnTo>
                      <a:pt x="18" y="54"/>
                    </a:lnTo>
                    <a:lnTo>
                      <a:pt x="18" y="45"/>
                    </a:lnTo>
                    <a:lnTo>
                      <a:pt x="15" y="43"/>
                    </a:lnTo>
                    <a:lnTo>
                      <a:pt x="12" y="41"/>
                    </a:lnTo>
                    <a:lnTo>
                      <a:pt x="11" y="40"/>
                    </a:lnTo>
                    <a:lnTo>
                      <a:pt x="7" y="39"/>
                    </a:lnTo>
                    <a:lnTo>
                      <a:pt x="1" y="39"/>
                    </a:lnTo>
                    <a:lnTo>
                      <a:pt x="1" y="37"/>
                    </a:lnTo>
                    <a:lnTo>
                      <a:pt x="0" y="32"/>
                    </a:lnTo>
                    <a:lnTo>
                      <a:pt x="21" y="26"/>
                    </a:lnTo>
                    <a:lnTo>
                      <a:pt x="26" y="29"/>
                    </a:lnTo>
                    <a:lnTo>
                      <a:pt x="27" y="28"/>
                    </a:lnTo>
                    <a:lnTo>
                      <a:pt x="29" y="31"/>
                    </a:lnTo>
                    <a:lnTo>
                      <a:pt x="30" y="33"/>
                    </a:lnTo>
                    <a:lnTo>
                      <a:pt x="28" y="37"/>
                    </a:lnTo>
                    <a:lnTo>
                      <a:pt x="29" y="41"/>
                    </a:lnTo>
                    <a:lnTo>
                      <a:pt x="33" y="45"/>
                    </a:lnTo>
                    <a:lnTo>
                      <a:pt x="35" y="40"/>
                    </a:lnTo>
                    <a:lnTo>
                      <a:pt x="39" y="39"/>
                    </a:lnTo>
                    <a:lnTo>
                      <a:pt x="38" y="31"/>
                    </a:lnTo>
                    <a:lnTo>
                      <a:pt x="35" y="25"/>
                    </a:lnTo>
                    <a:lnTo>
                      <a:pt x="33" y="23"/>
                    </a:lnTo>
                    <a:lnTo>
                      <a:pt x="30" y="23"/>
                    </a:lnTo>
                    <a:lnTo>
                      <a:pt x="28" y="14"/>
                    </a:lnTo>
                    <a:lnTo>
                      <a:pt x="30" y="9"/>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52" name="Freeform 116">
                <a:extLst>
                  <a:ext uri="{FF2B5EF4-FFF2-40B4-BE49-F238E27FC236}">
                    <a16:creationId xmlns:a16="http://schemas.microsoft.com/office/drawing/2014/main" id="{77F42531-BAA3-9541-BFB2-81EB9EACCE9E}"/>
                  </a:ext>
                </a:extLst>
              </p:cNvPr>
              <p:cNvSpPr>
                <a:spLocks/>
              </p:cNvSpPr>
              <p:nvPr/>
            </p:nvSpPr>
            <p:spPr bwMode="auto">
              <a:xfrm>
                <a:off x="3065463" y="5949950"/>
                <a:ext cx="141288" cy="139700"/>
              </a:xfrm>
              <a:custGeom>
                <a:avLst/>
                <a:gdLst>
                  <a:gd name="T0" fmla="*/ 31 w 89"/>
                  <a:gd name="T1" fmla="*/ 85 h 88"/>
                  <a:gd name="T2" fmla="*/ 27 w 89"/>
                  <a:gd name="T3" fmla="*/ 79 h 88"/>
                  <a:gd name="T4" fmla="*/ 23 w 89"/>
                  <a:gd name="T5" fmla="*/ 73 h 88"/>
                  <a:gd name="T6" fmla="*/ 22 w 89"/>
                  <a:gd name="T7" fmla="*/ 66 h 88"/>
                  <a:gd name="T8" fmla="*/ 20 w 89"/>
                  <a:gd name="T9" fmla="*/ 61 h 88"/>
                  <a:gd name="T10" fmla="*/ 18 w 89"/>
                  <a:gd name="T11" fmla="*/ 50 h 88"/>
                  <a:gd name="T12" fmla="*/ 18 w 89"/>
                  <a:gd name="T13" fmla="*/ 40 h 88"/>
                  <a:gd name="T14" fmla="*/ 17 w 89"/>
                  <a:gd name="T15" fmla="*/ 37 h 88"/>
                  <a:gd name="T16" fmla="*/ 14 w 89"/>
                  <a:gd name="T17" fmla="*/ 34 h 88"/>
                  <a:gd name="T18" fmla="*/ 11 w 89"/>
                  <a:gd name="T19" fmla="*/ 28 h 88"/>
                  <a:gd name="T20" fmla="*/ 7 w 89"/>
                  <a:gd name="T21" fmla="*/ 20 h 88"/>
                  <a:gd name="T22" fmla="*/ 6 w 89"/>
                  <a:gd name="T23" fmla="*/ 15 h 88"/>
                  <a:gd name="T24" fmla="*/ 0 w 89"/>
                  <a:gd name="T25" fmla="*/ 8 h 88"/>
                  <a:gd name="T26" fmla="*/ 0 w 89"/>
                  <a:gd name="T27" fmla="*/ 3 h 88"/>
                  <a:gd name="T28" fmla="*/ 4 w 89"/>
                  <a:gd name="T29" fmla="*/ 1 h 88"/>
                  <a:gd name="T30" fmla="*/ 7 w 89"/>
                  <a:gd name="T31" fmla="*/ 0 h 88"/>
                  <a:gd name="T32" fmla="*/ 12 w 89"/>
                  <a:gd name="T33" fmla="*/ 0 h 88"/>
                  <a:gd name="T34" fmla="*/ 16 w 89"/>
                  <a:gd name="T35" fmla="*/ 4 h 88"/>
                  <a:gd name="T36" fmla="*/ 17 w 89"/>
                  <a:gd name="T37" fmla="*/ 3 h 88"/>
                  <a:gd name="T38" fmla="*/ 43 w 89"/>
                  <a:gd name="T39" fmla="*/ 3 h 88"/>
                  <a:gd name="T40" fmla="*/ 48 w 89"/>
                  <a:gd name="T41" fmla="*/ 6 h 88"/>
                  <a:gd name="T42" fmla="*/ 65 w 89"/>
                  <a:gd name="T43" fmla="*/ 8 h 88"/>
                  <a:gd name="T44" fmla="*/ 77 w 89"/>
                  <a:gd name="T45" fmla="*/ 4 h 88"/>
                  <a:gd name="T46" fmla="*/ 82 w 89"/>
                  <a:gd name="T47" fmla="*/ 3 h 88"/>
                  <a:gd name="T48" fmla="*/ 87 w 89"/>
                  <a:gd name="T49" fmla="*/ 3 h 88"/>
                  <a:gd name="T50" fmla="*/ 89 w 89"/>
                  <a:gd name="T51" fmla="*/ 5 h 88"/>
                  <a:gd name="T52" fmla="*/ 89 w 89"/>
                  <a:gd name="T53" fmla="*/ 5 h 88"/>
                  <a:gd name="T54" fmla="*/ 86 w 89"/>
                  <a:gd name="T55" fmla="*/ 6 h 88"/>
                  <a:gd name="T56" fmla="*/ 83 w 89"/>
                  <a:gd name="T57" fmla="*/ 6 h 88"/>
                  <a:gd name="T58" fmla="*/ 80 w 89"/>
                  <a:gd name="T59" fmla="*/ 10 h 88"/>
                  <a:gd name="T60" fmla="*/ 77 w 89"/>
                  <a:gd name="T61" fmla="*/ 6 h 88"/>
                  <a:gd name="T62" fmla="*/ 66 w 89"/>
                  <a:gd name="T63" fmla="*/ 9 h 88"/>
                  <a:gd name="T64" fmla="*/ 62 w 89"/>
                  <a:gd name="T65" fmla="*/ 9 h 88"/>
                  <a:gd name="T66" fmla="*/ 62 w 89"/>
                  <a:gd name="T67" fmla="*/ 34 h 88"/>
                  <a:gd name="T68" fmla="*/ 54 w 89"/>
                  <a:gd name="T69" fmla="*/ 35 h 88"/>
                  <a:gd name="T70" fmla="*/ 54 w 89"/>
                  <a:gd name="T71" fmla="*/ 56 h 88"/>
                  <a:gd name="T72" fmla="*/ 54 w 89"/>
                  <a:gd name="T73" fmla="*/ 84 h 88"/>
                  <a:gd name="T74" fmla="*/ 48 w 89"/>
                  <a:gd name="T75" fmla="*/ 87 h 88"/>
                  <a:gd name="T76" fmla="*/ 45 w 89"/>
                  <a:gd name="T77" fmla="*/ 88 h 88"/>
                  <a:gd name="T78" fmla="*/ 41 w 89"/>
                  <a:gd name="T79" fmla="*/ 86 h 88"/>
                  <a:gd name="T80" fmla="*/ 37 w 89"/>
                  <a:gd name="T81" fmla="*/ 86 h 88"/>
                  <a:gd name="T82" fmla="*/ 37 w 89"/>
                  <a:gd name="T83" fmla="*/ 82 h 88"/>
                  <a:gd name="T84" fmla="*/ 34 w 89"/>
                  <a:gd name="T85" fmla="*/ 81 h 88"/>
                  <a:gd name="T86" fmla="*/ 31 w 89"/>
                  <a:gd name="T87" fmla="*/ 8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88">
                    <a:moveTo>
                      <a:pt x="31" y="85"/>
                    </a:moveTo>
                    <a:lnTo>
                      <a:pt x="27" y="79"/>
                    </a:lnTo>
                    <a:lnTo>
                      <a:pt x="23" y="73"/>
                    </a:lnTo>
                    <a:lnTo>
                      <a:pt x="22" y="66"/>
                    </a:lnTo>
                    <a:lnTo>
                      <a:pt x="20" y="61"/>
                    </a:lnTo>
                    <a:lnTo>
                      <a:pt x="18" y="50"/>
                    </a:lnTo>
                    <a:lnTo>
                      <a:pt x="18" y="40"/>
                    </a:lnTo>
                    <a:lnTo>
                      <a:pt x="17" y="37"/>
                    </a:lnTo>
                    <a:lnTo>
                      <a:pt x="14" y="34"/>
                    </a:lnTo>
                    <a:lnTo>
                      <a:pt x="11" y="28"/>
                    </a:lnTo>
                    <a:lnTo>
                      <a:pt x="7" y="20"/>
                    </a:lnTo>
                    <a:lnTo>
                      <a:pt x="6" y="15"/>
                    </a:lnTo>
                    <a:lnTo>
                      <a:pt x="0" y="8"/>
                    </a:lnTo>
                    <a:lnTo>
                      <a:pt x="0" y="3"/>
                    </a:lnTo>
                    <a:lnTo>
                      <a:pt x="4" y="1"/>
                    </a:lnTo>
                    <a:lnTo>
                      <a:pt x="7" y="0"/>
                    </a:lnTo>
                    <a:lnTo>
                      <a:pt x="12" y="0"/>
                    </a:lnTo>
                    <a:lnTo>
                      <a:pt x="16" y="4"/>
                    </a:lnTo>
                    <a:lnTo>
                      <a:pt x="17" y="3"/>
                    </a:lnTo>
                    <a:lnTo>
                      <a:pt x="43" y="3"/>
                    </a:lnTo>
                    <a:lnTo>
                      <a:pt x="48" y="6"/>
                    </a:lnTo>
                    <a:lnTo>
                      <a:pt x="65" y="8"/>
                    </a:lnTo>
                    <a:lnTo>
                      <a:pt x="77" y="4"/>
                    </a:lnTo>
                    <a:lnTo>
                      <a:pt x="82" y="3"/>
                    </a:lnTo>
                    <a:lnTo>
                      <a:pt x="87" y="3"/>
                    </a:lnTo>
                    <a:lnTo>
                      <a:pt x="89" y="5"/>
                    </a:lnTo>
                    <a:lnTo>
                      <a:pt x="89" y="5"/>
                    </a:lnTo>
                    <a:lnTo>
                      <a:pt x="86" y="6"/>
                    </a:lnTo>
                    <a:lnTo>
                      <a:pt x="83" y="6"/>
                    </a:lnTo>
                    <a:lnTo>
                      <a:pt x="80" y="10"/>
                    </a:lnTo>
                    <a:lnTo>
                      <a:pt x="77" y="6"/>
                    </a:lnTo>
                    <a:lnTo>
                      <a:pt x="66" y="9"/>
                    </a:lnTo>
                    <a:lnTo>
                      <a:pt x="62" y="9"/>
                    </a:lnTo>
                    <a:lnTo>
                      <a:pt x="62" y="34"/>
                    </a:lnTo>
                    <a:lnTo>
                      <a:pt x="54" y="35"/>
                    </a:lnTo>
                    <a:lnTo>
                      <a:pt x="54" y="56"/>
                    </a:lnTo>
                    <a:lnTo>
                      <a:pt x="54" y="84"/>
                    </a:lnTo>
                    <a:lnTo>
                      <a:pt x="48" y="87"/>
                    </a:lnTo>
                    <a:lnTo>
                      <a:pt x="45" y="88"/>
                    </a:lnTo>
                    <a:lnTo>
                      <a:pt x="41" y="86"/>
                    </a:lnTo>
                    <a:lnTo>
                      <a:pt x="37" y="86"/>
                    </a:lnTo>
                    <a:lnTo>
                      <a:pt x="37" y="82"/>
                    </a:lnTo>
                    <a:lnTo>
                      <a:pt x="34" y="81"/>
                    </a:lnTo>
                    <a:lnTo>
                      <a:pt x="31" y="85"/>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53" name="Freeform 118">
                <a:extLst>
                  <a:ext uri="{FF2B5EF4-FFF2-40B4-BE49-F238E27FC236}">
                    <a16:creationId xmlns:a16="http://schemas.microsoft.com/office/drawing/2014/main" id="{16572A3B-2920-8E47-BB61-0F9B9FCA059F}"/>
                  </a:ext>
                </a:extLst>
              </p:cNvPr>
              <p:cNvSpPr>
                <a:spLocks/>
              </p:cNvSpPr>
              <p:nvPr/>
            </p:nvSpPr>
            <p:spPr bwMode="auto">
              <a:xfrm>
                <a:off x="2944813" y="5513388"/>
                <a:ext cx="165100" cy="130175"/>
              </a:xfrm>
              <a:custGeom>
                <a:avLst/>
                <a:gdLst>
                  <a:gd name="T0" fmla="*/ 12 w 104"/>
                  <a:gd name="T1" fmla="*/ 81 h 82"/>
                  <a:gd name="T2" fmla="*/ 12 w 104"/>
                  <a:gd name="T3" fmla="*/ 76 h 82"/>
                  <a:gd name="T4" fmla="*/ 5 w 104"/>
                  <a:gd name="T5" fmla="*/ 75 h 82"/>
                  <a:gd name="T6" fmla="*/ 3 w 104"/>
                  <a:gd name="T7" fmla="*/ 71 h 82"/>
                  <a:gd name="T8" fmla="*/ 0 w 104"/>
                  <a:gd name="T9" fmla="*/ 66 h 82"/>
                  <a:gd name="T10" fmla="*/ 0 w 104"/>
                  <a:gd name="T11" fmla="*/ 64 h 82"/>
                  <a:gd name="T12" fmla="*/ 0 w 104"/>
                  <a:gd name="T13" fmla="*/ 60 h 82"/>
                  <a:gd name="T14" fmla="*/ 5 w 104"/>
                  <a:gd name="T15" fmla="*/ 60 h 82"/>
                  <a:gd name="T16" fmla="*/ 7 w 104"/>
                  <a:gd name="T17" fmla="*/ 58 h 82"/>
                  <a:gd name="T18" fmla="*/ 16 w 104"/>
                  <a:gd name="T19" fmla="*/ 57 h 82"/>
                  <a:gd name="T20" fmla="*/ 22 w 104"/>
                  <a:gd name="T21" fmla="*/ 55 h 82"/>
                  <a:gd name="T22" fmla="*/ 23 w 104"/>
                  <a:gd name="T23" fmla="*/ 52 h 82"/>
                  <a:gd name="T24" fmla="*/ 26 w 104"/>
                  <a:gd name="T25" fmla="*/ 47 h 82"/>
                  <a:gd name="T26" fmla="*/ 26 w 104"/>
                  <a:gd name="T27" fmla="*/ 30 h 82"/>
                  <a:gd name="T28" fmla="*/ 35 w 104"/>
                  <a:gd name="T29" fmla="*/ 28 h 82"/>
                  <a:gd name="T30" fmla="*/ 55 w 104"/>
                  <a:gd name="T31" fmla="*/ 13 h 82"/>
                  <a:gd name="T32" fmla="*/ 78 w 104"/>
                  <a:gd name="T33" fmla="*/ 0 h 82"/>
                  <a:gd name="T34" fmla="*/ 88 w 104"/>
                  <a:gd name="T35" fmla="*/ 2 h 82"/>
                  <a:gd name="T36" fmla="*/ 92 w 104"/>
                  <a:gd name="T37" fmla="*/ 7 h 82"/>
                  <a:gd name="T38" fmla="*/ 96 w 104"/>
                  <a:gd name="T39" fmla="*/ 3 h 82"/>
                  <a:gd name="T40" fmla="*/ 99 w 104"/>
                  <a:gd name="T41" fmla="*/ 15 h 82"/>
                  <a:gd name="T42" fmla="*/ 101 w 104"/>
                  <a:gd name="T43" fmla="*/ 17 h 82"/>
                  <a:gd name="T44" fmla="*/ 101 w 104"/>
                  <a:gd name="T45" fmla="*/ 19 h 82"/>
                  <a:gd name="T46" fmla="*/ 104 w 104"/>
                  <a:gd name="T47" fmla="*/ 21 h 82"/>
                  <a:gd name="T48" fmla="*/ 103 w 104"/>
                  <a:gd name="T49" fmla="*/ 25 h 82"/>
                  <a:gd name="T50" fmla="*/ 100 w 104"/>
                  <a:gd name="T51" fmla="*/ 40 h 82"/>
                  <a:gd name="T52" fmla="*/ 100 w 104"/>
                  <a:gd name="T53" fmla="*/ 48 h 82"/>
                  <a:gd name="T54" fmla="*/ 92 w 104"/>
                  <a:gd name="T55" fmla="*/ 54 h 82"/>
                  <a:gd name="T56" fmla="*/ 88 w 104"/>
                  <a:gd name="T57" fmla="*/ 64 h 82"/>
                  <a:gd name="T58" fmla="*/ 90 w 104"/>
                  <a:gd name="T59" fmla="*/ 66 h 82"/>
                  <a:gd name="T60" fmla="*/ 90 w 104"/>
                  <a:gd name="T61" fmla="*/ 71 h 82"/>
                  <a:gd name="T62" fmla="*/ 95 w 104"/>
                  <a:gd name="T63" fmla="*/ 71 h 82"/>
                  <a:gd name="T64" fmla="*/ 94 w 104"/>
                  <a:gd name="T65" fmla="*/ 75 h 82"/>
                  <a:gd name="T66" fmla="*/ 93 w 104"/>
                  <a:gd name="T67" fmla="*/ 75 h 82"/>
                  <a:gd name="T68" fmla="*/ 93 w 104"/>
                  <a:gd name="T69" fmla="*/ 77 h 82"/>
                  <a:gd name="T70" fmla="*/ 92 w 104"/>
                  <a:gd name="T71" fmla="*/ 77 h 82"/>
                  <a:gd name="T72" fmla="*/ 87 w 104"/>
                  <a:gd name="T73" fmla="*/ 70 h 82"/>
                  <a:gd name="T74" fmla="*/ 86 w 104"/>
                  <a:gd name="T75" fmla="*/ 69 h 82"/>
                  <a:gd name="T76" fmla="*/ 80 w 104"/>
                  <a:gd name="T77" fmla="*/ 73 h 82"/>
                  <a:gd name="T78" fmla="*/ 75 w 104"/>
                  <a:gd name="T79" fmla="*/ 71 h 82"/>
                  <a:gd name="T80" fmla="*/ 71 w 104"/>
                  <a:gd name="T81" fmla="*/ 71 h 82"/>
                  <a:gd name="T82" fmla="*/ 69 w 104"/>
                  <a:gd name="T83" fmla="*/ 71 h 82"/>
                  <a:gd name="T84" fmla="*/ 65 w 104"/>
                  <a:gd name="T85" fmla="*/ 71 h 82"/>
                  <a:gd name="T86" fmla="*/ 61 w 104"/>
                  <a:gd name="T87" fmla="*/ 75 h 82"/>
                  <a:gd name="T88" fmla="*/ 58 w 104"/>
                  <a:gd name="T89" fmla="*/ 75 h 82"/>
                  <a:gd name="T90" fmla="*/ 49 w 104"/>
                  <a:gd name="T91" fmla="*/ 71 h 82"/>
                  <a:gd name="T92" fmla="*/ 47 w 104"/>
                  <a:gd name="T93" fmla="*/ 72 h 82"/>
                  <a:gd name="T94" fmla="*/ 43 w 104"/>
                  <a:gd name="T95" fmla="*/ 72 h 82"/>
                  <a:gd name="T96" fmla="*/ 41 w 104"/>
                  <a:gd name="T97" fmla="*/ 70 h 82"/>
                  <a:gd name="T98" fmla="*/ 34 w 104"/>
                  <a:gd name="T99" fmla="*/ 67 h 82"/>
                  <a:gd name="T100" fmla="*/ 26 w 104"/>
                  <a:gd name="T101" fmla="*/ 69 h 82"/>
                  <a:gd name="T102" fmla="*/ 25 w 104"/>
                  <a:gd name="T103" fmla="*/ 70 h 82"/>
                  <a:gd name="T104" fmla="*/ 24 w 104"/>
                  <a:gd name="T105" fmla="*/ 73 h 82"/>
                  <a:gd name="T106" fmla="*/ 22 w 104"/>
                  <a:gd name="T107" fmla="*/ 76 h 82"/>
                  <a:gd name="T108" fmla="*/ 22 w 104"/>
                  <a:gd name="T109" fmla="*/ 82 h 82"/>
                  <a:gd name="T110" fmla="*/ 17 w 104"/>
                  <a:gd name="T111" fmla="*/ 78 h 82"/>
                  <a:gd name="T112" fmla="*/ 14 w 104"/>
                  <a:gd name="T113" fmla="*/ 78 h 82"/>
                  <a:gd name="T114" fmla="*/ 12 w 104"/>
                  <a:gd name="T115"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4" h="82">
                    <a:moveTo>
                      <a:pt x="12" y="81"/>
                    </a:moveTo>
                    <a:lnTo>
                      <a:pt x="12" y="76"/>
                    </a:lnTo>
                    <a:lnTo>
                      <a:pt x="5" y="75"/>
                    </a:lnTo>
                    <a:lnTo>
                      <a:pt x="3" y="71"/>
                    </a:lnTo>
                    <a:lnTo>
                      <a:pt x="0" y="66"/>
                    </a:lnTo>
                    <a:lnTo>
                      <a:pt x="0" y="64"/>
                    </a:lnTo>
                    <a:lnTo>
                      <a:pt x="0" y="60"/>
                    </a:lnTo>
                    <a:lnTo>
                      <a:pt x="5" y="60"/>
                    </a:lnTo>
                    <a:lnTo>
                      <a:pt x="7" y="58"/>
                    </a:lnTo>
                    <a:lnTo>
                      <a:pt x="16" y="57"/>
                    </a:lnTo>
                    <a:lnTo>
                      <a:pt x="22" y="55"/>
                    </a:lnTo>
                    <a:lnTo>
                      <a:pt x="23" y="52"/>
                    </a:lnTo>
                    <a:lnTo>
                      <a:pt x="26" y="47"/>
                    </a:lnTo>
                    <a:lnTo>
                      <a:pt x="26" y="30"/>
                    </a:lnTo>
                    <a:lnTo>
                      <a:pt x="35" y="28"/>
                    </a:lnTo>
                    <a:lnTo>
                      <a:pt x="55" y="13"/>
                    </a:lnTo>
                    <a:lnTo>
                      <a:pt x="78" y="0"/>
                    </a:lnTo>
                    <a:lnTo>
                      <a:pt x="88" y="2"/>
                    </a:lnTo>
                    <a:lnTo>
                      <a:pt x="92" y="7"/>
                    </a:lnTo>
                    <a:lnTo>
                      <a:pt x="96" y="3"/>
                    </a:lnTo>
                    <a:lnTo>
                      <a:pt x="99" y="15"/>
                    </a:lnTo>
                    <a:lnTo>
                      <a:pt x="101" y="17"/>
                    </a:lnTo>
                    <a:lnTo>
                      <a:pt x="101" y="19"/>
                    </a:lnTo>
                    <a:lnTo>
                      <a:pt x="104" y="21"/>
                    </a:lnTo>
                    <a:lnTo>
                      <a:pt x="103" y="25"/>
                    </a:lnTo>
                    <a:lnTo>
                      <a:pt x="100" y="40"/>
                    </a:lnTo>
                    <a:lnTo>
                      <a:pt x="100" y="48"/>
                    </a:lnTo>
                    <a:lnTo>
                      <a:pt x="92" y="54"/>
                    </a:lnTo>
                    <a:lnTo>
                      <a:pt x="88" y="64"/>
                    </a:lnTo>
                    <a:lnTo>
                      <a:pt x="90" y="66"/>
                    </a:lnTo>
                    <a:lnTo>
                      <a:pt x="90" y="71"/>
                    </a:lnTo>
                    <a:lnTo>
                      <a:pt x="95" y="71"/>
                    </a:lnTo>
                    <a:lnTo>
                      <a:pt x="94" y="75"/>
                    </a:lnTo>
                    <a:lnTo>
                      <a:pt x="93" y="75"/>
                    </a:lnTo>
                    <a:lnTo>
                      <a:pt x="93" y="77"/>
                    </a:lnTo>
                    <a:lnTo>
                      <a:pt x="92" y="77"/>
                    </a:lnTo>
                    <a:lnTo>
                      <a:pt x="87" y="70"/>
                    </a:lnTo>
                    <a:lnTo>
                      <a:pt x="86" y="69"/>
                    </a:lnTo>
                    <a:lnTo>
                      <a:pt x="80" y="73"/>
                    </a:lnTo>
                    <a:lnTo>
                      <a:pt x="75" y="71"/>
                    </a:lnTo>
                    <a:lnTo>
                      <a:pt x="71" y="71"/>
                    </a:lnTo>
                    <a:lnTo>
                      <a:pt x="69" y="71"/>
                    </a:lnTo>
                    <a:lnTo>
                      <a:pt x="65" y="71"/>
                    </a:lnTo>
                    <a:lnTo>
                      <a:pt x="61" y="75"/>
                    </a:lnTo>
                    <a:lnTo>
                      <a:pt x="58" y="75"/>
                    </a:lnTo>
                    <a:lnTo>
                      <a:pt x="49" y="71"/>
                    </a:lnTo>
                    <a:lnTo>
                      <a:pt x="47" y="72"/>
                    </a:lnTo>
                    <a:lnTo>
                      <a:pt x="43" y="72"/>
                    </a:lnTo>
                    <a:lnTo>
                      <a:pt x="41" y="70"/>
                    </a:lnTo>
                    <a:lnTo>
                      <a:pt x="34" y="67"/>
                    </a:lnTo>
                    <a:lnTo>
                      <a:pt x="26" y="69"/>
                    </a:lnTo>
                    <a:lnTo>
                      <a:pt x="25" y="70"/>
                    </a:lnTo>
                    <a:lnTo>
                      <a:pt x="24" y="73"/>
                    </a:lnTo>
                    <a:lnTo>
                      <a:pt x="22" y="76"/>
                    </a:lnTo>
                    <a:lnTo>
                      <a:pt x="22" y="82"/>
                    </a:lnTo>
                    <a:lnTo>
                      <a:pt x="17" y="78"/>
                    </a:lnTo>
                    <a:lnTo>
                      <a:pt x="14" y="78"/>
                    </a:lnTo>
                    <a:lnTo>
                      <a:pt x="12" y="81"/>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54" name="Freeform 119">
                <a:extLst>
                  <a:ext uri="{FF2B5EF4-FFF2-40B4-BE49-F238E27FC236}">
                    <a16:creationId xmlns:a16="http://schemas.microsoft.com/office/drawing/2014/main" id="{F53A9644-1A7F-824D-9D8D-BF282E0905A6}"/>
                  </a:ext>
                </a:extLst>
              </p:cNvPr>
              <p:cNvSpPr>
                <a:spLocks/>
              </p:cNvSpPr>
              <p:nvPr/>
            </p:nvSpPr>
            <p:spPr bwMode="auto">
              <a:xfrm>
                <a:off x="2970213" y="5619750"/>
                <a:ext cx="125413" cy="104775"/>
              </a:xfrm>
              <a:custGeom>
                <a:avLst/>
                <a:gdLst>
                  <a:gd name="T0" fmla="*/ 38 w 79"/>
                  <a:gd name="T1" fmla="*/ 62 h 66"/>
                  <a:gd name="T2" fmla="*/ 31 w 79"/>
                  <a:gd name="T3" fmla="*/ 64 h 66"/>
                  <a:gd name="T4" fmla="*/ 29 w 79"/>
                  <a:gd name="T5" fmla="*/ 63 h 66"/>
                  <a:gd name="T6" fmla="*/ 26 w 79"/>
                  <a:gd name="T7" fmla="*/ 66 h 66"/>
                  <a:gd name="T8" fmla="*/ 21 w 79"/>
                  <a:gd name="T9" fmla="*/ 66 h 66"/>
                  <a:gd name="T10" fmla="*/ 18 w 79"/>
                  <a:gd name="T11" fmla="*/ 61 h 66"/>
                  <a:gd name="T12" fmla="*/ 15 w 79"/>
                  <a:gd name="T13" fmla="*/ 56 h 66"/>
                  <a:gd name="T14" fmla="*/ 10 w 79"/>
                  <a:gd name="T15" fmla="*/ 51 h 66"/>
                  <a:gd name="T16" fmla="*/ 6 w 79"/>
                  <a:gd name="T17" fmla="*/ 52 h 66"/>
                  <a:gd name="T18" fmla="*/ 0 w 79"/>
                  <a:gd name="T19" fmla="*/ 52 h 66"/>
                  <a:gd name="T20" fmla="*/ 0 w 79"/>
                  <a:gd name="T21" fmla="*/ 41 h 66"/>
                  <a:gd name="T22" fmla="*/ 0 w 79"/>
                  <a:gd name="T23" fmla="*/ 37 h 66"/>
                  <a:gd name="T24" fmla="*/ 1 w 79"/>
                  <a:gd name="T25" fmla="*/ 32 h 66"/>
                  <a:gd name="T26" fmla="*/ 3 w 79"/>
                  <a:gd name="T27" fmla="*/ 31 h 66"/>
                  <a:gd name="T28" fmla="*/ 7 w 79"/>
                  <a:gd name="T29" fmla="*/ 26 h 66"/>
                  <a:gd name="T30" fmla="*/ 6 w 79"/>
                  <a:gd name="T31" fmla="*/ 25 h 66"/>
                  <a:gd name="T32" fmla="*/ 7 w 79"/>
                  <a:gd name="T33" fmla="*/ 22 h 66"/>
                  <a:gd name="T34" fmla="*/ 6 w 79"/>
                  <a:gd name="T35" fmla="*/ 17 h 66"/>
                  <a:gd name="T36" fmla="*/ 6 w 79"/>
                  <a:gd name="T37" fmla="*/ 15 h 66"/>
                  <a:gd name="T38" fmla="*/ 6 w 79"/>
                  <a:gd name="T39" fmla="*/ 9 h 66"/>
                  <a:gd name="T40" fmla="*/ 8 w 79"/>
                  <a:gd name="T41" fmla="*/ 6 h 66"/>
                  <a:gd name="T42" fmla="*/ 9 w 79"/>
                  <a:gd name="T43" fmla="*/ 3 h 66"/>
                  <a:gd name="T44" fmla="*/ 10 w 79"/>
                  <a:gd name="T45" fmla="*/ 2 h 66"/>
                  <a:gd name="T46" fmla="*/ 18 w 79"/>
                  <a:gd name="T47" fmla="*/ 0 h 66"/>
                  <a:gd name="T48" fmla="*/ 25 w 79"/>
                  <a:gd name="T49" fmla="*/ 3 h 66"/>
                  <a:gd name="T50" fmla="*/ 27 w 79"/>
                  <a:gd name="T51" fmla="*/ 5 h 66"/>
                  <a:gd name="T52" fmla="*/ 31 w 79"/>
                  <a:gd name="T53" fmla="*/ 5 h 66"/>
                  <a:gd name="T54" fmla="*/ 33 w 79"/>
                  <a:gd name="T55" fmla="*/ 4 h 66"/>
                  <a:gd name="T56" fmla="*/ 42 w 79"/>
                  <a:gd name="T57" fmla="*/ 8 h 66"/>
                  <a:gd name="T58" fmla="*/ 45 w 79"/>
                  <a:gd name="T59" fmla="*/ 8 h 66"/>
                  <a:gd name="T60" fmla="*/ 49 w 79"/>
                  <a:gd name="T61" fmla="*/ 4 h 66"/>
                  <a:gd name="T62" fmla="*/ 53 w 79"/>
                  <a:gd name="T63" fmla="*/ 4 h 66"/>
                  <a:gd name="T64" fmla="*/ 55 w 79"/>
                  <a:gd name="T65" fmla="*/ 4 h 66"/>
                  <a:gd name="T66" fmla="*/ 59 w 79"/>
                  <a:gd name="T67" fmla="*/ 4 h 66"/>
                  <a:gd name="T68" fmla="*/ 64 w 79"/>
                  <a:gd name="T69" fmla="*/ 6 h 66"/>
                  <a:gd name="T70" fmla="*/ 70 w 79"/>
                  <a:gd name="T71" fmla="*/ 2 h 66"/>
                  <a:gd name="T72" fmla="*/ 71 w 79"/>
                  <a:gd name="T73" fmla="*/ 3 h 66"/>
                  <a:gd name="T74" fmla="*/ 76 w 79"/>
                  <a:gd name="T75" fmla="*/ 10 h 66"/>
                  <a:gd name="T76" fmla="*/ 77 w 79"/>
                  <a:gd name="T77" fmla="*/ 10 h 66"/>
                  <a:gd name="T78" fmla="*/ 79 w 79"/>
                  <a:gd name="T79" fmla="*/ 12 h 66"/>
                  <a:gd name="T80" fmla="*/ 78 w 79"/>
                  <a:gd name="T81" fmla="*/ 14 h 66"/>
                  <a:gd name="T82" fmla="*/ 78 w 79"/>
                  <a:gd name="T83" fmla="*/ 16 h 66"/>
                  <a:gd name="T84" fmla="*/ 72 w 79"/>
                  <a:gd name="T85" fmla="*/ 21 h 66"/>
                  <a:gd name="T86" fmla="*/ 71 w 79"/>
                  <a:gd name="T87" fmla="*/ 26 h 66"/>
                  <a:gd name="T88" fmla="*/ 70 w 79"/>
                  <a:gd name="T89" fmla="*/ 29 h 66"/>
                  <a:gd name="T90" fmla="*/ 68 w 79"/>
                  <a:gd name="T91" fmla="*/ 31 h 66"/>
                  <a:gd name="T92" fmla="*/ 67 w 79"/>
                  <a:gd name="T93" fmla="*/ 35 h 66"/>
                  <a:gd name="T94" fmla="*/ 64 w 79"/>
                  <a:gd name="T95" fmla="*/ 38 h 66"/>
                  <a:gd name="T96" fmla="*/ 62 w 79"/>
                  <a:gd name="T97" fmla="*/ 41 h 66"/>
                  <a:gd name="T98" fmla="*/ 61 w 79"/>
                  <a:gd name="T99" fmla="*/ 44 h 66"/>
                  <a:gd name="T100" fmla="*/ 60 w 79"/>
                  <a:gd name="T101" fmla="*/ 46 h 66"/>
                  <a:gd name="T102" fmla="*/ 55 w 79"/>
                  <a:gd name="T103" fmla="*/ 49 h 66"/>
                  <a:gd name="T104" fmla="*/ 52 w 79"/>
                  <a:gd name="T105" fmla="*/ 46 h 66"/>
                  <a:gd name="T106" fmla="*/ 49 w 79"/>
                  <a:gd name="T107" fmla="*/ 46 h 66"/>
                  <a:gd name="T108" fmla="*/ 45 w 79"/>
                  <a:gd name="T109" fmla="*/ 50 h 66"/>
                  <a:gd name="T110" fmla="*/ 43 w 79"/>
                  <a:gd name="T111" fmla="*/ 50 h 66"/>
                  <a:gd name="T112" fmla="*/ 41 w 79"/>
                  <a:gd name="T113" fmla="*/ 57 h 66"/>
                  <a:gd name="T114" fmla="*/ 38 w 79"/>
                  <a:gd name="T115"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9" h="66">
                    <a:moveTo>
                      <a:pt x="38" y="62"/>
                    </a:moveTo>
                    <a:lnTo>
                      <a:pt x="31" y="64"/>
                    </a:lnTo>
                    <a:lnTo>
                      <a:pt x="29" y="63"/>
                    </a:lnTo>
                    <a:lnTo>
                      <a:pt x="26" y="66"/>
                    </a:lnTo>
                    <a:lnTo>
                      <a:pt x="21" y="66"/>
                    </a:lnTo>
                    <a:lnTo>
                      <a:pt x="18" y="61"/>
                    </a:lnTo>
                    <a:lnTo>
                      <a:pt x="15" y="56"/>
                    </a:lnTo>
                    <a:lnTo>
                      <a:pt x="10" y="51"/>
                    </a:lnTo>
                    <a:lnTo>
                      <a:pt x="6" y="52"/>
                    </a:lnTo>
                    <a:lnTo>
                      <a:pt x="0" y="52"/>
                    </a:lnTo>
                    <a:lnTo>
                      <a:pt x="0" y="41"/>
                    </a:lnTo>
                    <a:lnTo>
                      <a:pt x="0" y="37"/>
                    </a:lnTo>
                    <a:lnTo>
                      <a:pt x="1" y="32"/>
                    </a:lnTo>
                    <a:lnTo>
                      <a:pt x="3" y="31"/>
                    </a:lnTo>
                    <a:lnTo>
                      <a:pt x="7" y="26"/>
                    </a:lnTo>
                    <a:lnTo>
                      <a:pt x="6" y="25"/>
                    </a:lnTo>
                    <a:lnTo>
                      <a:pt x="7" y="22"/>
                    </a:lnTo>
                    <a:lnTo>
                      <a:pt x="6" y="17"/>
                    </a:lnTo>
                    <a:lnTo>
                      <a:pt x="6" y="15"/>
                    </a:lnTo>
                    <a:lnTo>
                      <a:pt x="6" y="9"/>
                    </a:lnTo>
                    <a:lnTo>
                      <a:pt x="8" y="6"/>
                    </a:lnTo>
                    <a:lnTo>
                      <a:pt x="9" y="3"/>
                    </a:lnTo>
                    <a:lnTo>
                      <a:pt x="10" y="2"/>
                    </a:lnTo>
                    <a:lnTo>
                      <a:pt x="18" y="0"/>
                    </a:lnTo>
                    <a:lnTo>
                      <a:pt x="25" y="3"/>
                    </a:lnTo>
                    <a:lnTo>
                      <a:pt x="27" y="5"/>
                    </a:lnTo>
                    <a:lnTo>
                      <a:pt x="31" y="5"/>
                    </a:lnTo>
                    <a:lnTo>
                      <a:pt x="33" y="4"/>
                    </a:lnTo>
                    <a:lnTo>
                      <a:pt x="42" y="8"/>
                    </a:lnTo>
                    <a:lnTo>
                      <a:pt x="45" y="8"/>
                    </a:lnTo>
                    <a:lnTo>
                      <a:pt x="49" y="4"/>
                    </a:lnTo>
                    <a:lnTo>
                      <a:pt x="53" y="4"/>
                    </a:lnTo>
                    <a:lnTo>
                      <a:pt x="55" y="4"/>
                    </a:lnTo>
                    <a:lnTo>
                      <a:pt x="59" y="4"/>
                    </a:lnTo>
                    <a:lnTo>
                      <a:pt x="64" y="6"/>
                    </a:lnTo>
                    <a:lnTo>
                      <a:pt x="70" y="2"/>
                    </a:lnTo>
                    <a:lnTo>
                      <a:pt x="71" y="3"/>
                    </a:lnTo>
                    <a:lnTo>
                      <a:pt x="76" y="10"/>
                    </a:lnTo>
                    <a:lnTo>
                      <a:pt x="77" y="10"/>
                    </a:lnTo>
                    <a:lnTo>
                      <a:pt x="79" y="12"/>
                    </a:lnTo>
                    <a:lnTo>
                      <a:pt x="78" y="14"/>
                    </a:lnTo>
                    <a:lnTo>
                      <a:pt x="78" y="16"/>
                    </a:lnTo>
                    <a:lnTo>
                      <a:pt x="72" y="21"/>
                    </a:lnTo>
                    <a:lnTo>
                      <a:pt x="71" y="26"/>
                    </a:lnTo>
                    <a:lnTo>
                      <a:pt x="70" y="29"/>
                    </a:lnTo>
                    <a:lnTo>
                      <a:pt x="68" y="31"/>
                    </a:lnTo>
                    <a:lnTo>
                      <a:pt x="67" y="35"/>
                    </a:lnTo>
                    <a:lnTo>
                      <a:pt x="64" y="38"/>
                    </a:lnTo>
                    <a:lnTo>
                      <a:pt x="62" y="41"/>
                    </a:lnTo>
                    <a:lnTo>
                      <a:pt x="61" y="44"/>
                    </a:lnTo>
                    <a:lnTo>
                      <a:pt x="60" y="46"/>
                    </a:lnTo>
                    <a:lnTo>
                      <a:pt x="55" y="49"/>
                    </a:lnTo>
                    <a:lnTo>
                      <a:pt x="52" y="46"/>
                    </a:lnTo>
                    <a:lnTo>
                      <a:pt x="49" y="46"/>
                    </a:lnTo>
                    <a:lnTo>
                      <a:pt x="45" y="50"/>
                    </a:lnTo>
                    <a:lnTo>
                      <a:pt x="43" y="50"/>
                    </a:lnTo>
                    <a:lnTo>
                      <a:pt x="41" y="57"/>
                    </a:lnTo>
                    <a:lnTo>
                      <a:pt x="38" y="62"/>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55" name="Freeform 133">
                <a:extLst>
                  <a:ext uri="{FF2B5EF4-FFF2-40B4-BE49-F238E27FC236}">
                    <a16:creationId xmlns:a16="http://schemas.microsoft.com/office/drawing/2014/main" id="{1026D741-029C-3B4A-811E-3FF5C21FDECD}"/>
                  </a:ext>
                </a:extLst>
              </p:cNvPr>
              <p:cNvSpPr>
                <a:spLocks/>
              </p:cNvSpPr>
              <p:nvPr/>
            </p:nvSpPr>
            <p:spPr bwMode="auto">
              <a:xfrm>
                <a:off x="3313113" y="5403850"/>
                <a:ext cx="4763" cy="15875"/>
              </a:xfrm>
              <a:custGeom>
                <a:avLst/>
                <a:gdLst>
                  <a:gd name="T0" fmla="*/ 3 w 3"/>
                  <a:gd name="T1" fmla="*/ 1 h 10"/>
                  <a:gd name="T2" fmla="*/ 3 w 3"/>
                  <a:gd name="T3" fmla="*/ 6 h 10"/>
                  <a:gd name="T4" fmla="*/ 2 w 3"/>
                  <a:gd name="T5" fmla="*/ 8 h 10"/>
                  <a:gd name="T6" fmla="*/ 0 w 3"/>
                  <a:gd name="T7" fmla="*/ 10 h 10"/>
                  <a:gd name="T8" fmla="*/ 0 w 3"/>
                  <a:gd name="T9" fmla="*/ 7 h 10"/>
                  <a:gd name="T10" fmla="*/ 2 w 3"/>
                  <a:gd name="T11" fmla="*/ 6 h 10"/>
                  <a:gd name="T12" fmla="*/ 0 w 3"/>
                  <a:gd name="T13" fmla="*/ 5 h 10"/>
                  <a:gd name="T14" fmla="*/ 1 w 3"/>
                  <a:gd name="T15" fmla="*/ 0 h 10"/>
                  <a:gd name="T16" fmla="*/ 3 w 3"/>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0">
                    <a:moveTo>
                      <a:pt x="3" y="1"/>
                    </a:moveTo>
                    <a:lnTo>
                      <a:pt x="3" y="6"/>
                    </a:lnTo>
                    <a:lnTo>
                      <a:pt x="2" y="8"/>
                    </a:lnTo>
                    <a:lnTo>
                      <a:pt x="0" y="10"/>
                    </a:lnTo>
                    <a:lnTo>
                      <a:pt x="0" y="7"/>
                    </a:lnTo>
                    <a:lnTo>
                      <a:pt x="2" y="6"/>
                    </a:lnTo>
                    <a:lnTo>
                      <a:pt x="0" y="5"/>
                    </a:lnTo>
                    <a:lnTo>
                      <a:pt x="1" y="0"/>
                    </a:lnTo>
                    <a:lnTo>
                      <a:pt x="3" y="1"/>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56" name="Freeform 136">
                <a:extLst>
                  <a:ext uri="{FF2B5EF4-FFF2-40B4-BE49-F238E27FC236}">
                    <a16:creationId xmlns:a16="http://schemas.microsoft.com/office/drawing/2014/main" id="{1031E443-08F6-1143-964A-889E57A2BE29}"/>
                  </a:ext>
                </a:extLst>
              </p:cNvPr>
              <p:cNvSpPr>
                <a:spLocks/>
              </p:cNvSpPr>
              <p:nvPr/>
            </p:nvSpPr>
            <p:spPr bwMode="auto">
              <a:xfrm>
                <a:off x="3481388" y="5481638"/>
                <a:ext cx="7938" cy="17463"/>
              </a:xfrm>
              <a:custGeom>
                <a:avLst/>
                <a:gdLst>
                  <a:gd name="T0" fmla="*/ 0 w 5"/>
                  <a:gd name="T1" fmla="*/ 10 h 11"/>
                  <a:gd name="T2" fmla="*/ 0 w 5"/>
                  <a:gd name="T3" fmla="*/ 5 h 11"/>
                  <a:gd name="T4" fmla="*/ 1 w 5"/>
                  <a:gd name="T5" fmla="*/ 0 h 11"/>
                  <a:gd name="T6" fmla="*/ 4 w 5"/>
                  <a:gd name="T7" fmla="*/ 0 h 11"/>
                  <a:gd name="T8" fmla="*/ 5 w 5"/>
                  <a:gd name="T9" fmla="*/ 3 h 11"/>
                  <a:gd name="T10" fmla="*/ 5 w 5"/>
                  <a:gd name="T11" fmla="*/ 6 h 11"/>
                  <a:gd name="T12" fmla="*/ 4 w 5"/>
                  <a:gd name="T13" fmla="*/ 11 h 11"/>
                  <a:gd name="T14" fmla="*/ 2 w 5"/>
                  <a:gd name="T15" fmla="*/ 11 h 11"/>
                  <a:gd name="T16" fmla="*/ 0 w 5"/>
                  <a:gd name="T17"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1">
                    <a:moveTo>
                      <a:pt x="0" y="10"/>
                    </a:moveTo>
                    <a:lnTo>
                      <a:pt x="0" y="5"/>
                    </a:lnTo>
                    <a:lnTo>
                      <a:pt x="1" y="0"/>
                    </a:lnTo>
                    <a:lnTo>
                      <a:pt x="4" y="0"/>
                    </a:lnTo>
                    <a:lnTo>
                      <a:pt x="5" y="3"/>
                    </a:lnTo>
                    <a:lnTo>
                      <a:pt x="5" y="6"/>
                    </a:lnTo>
                    <a:lnTo>
                      <a:pt x="4" y="11"/>
                    </a:lnTo>
                    <a:lnTo>
                      <a:pt x="2" y="11"/>
                    </a:lnTo>
                    <a:lnTo>
                      <a:pt x="0" y="10"/>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57" name="Freeform 141">
                <a:extLst>
                  <a:ext uri="{FF2B5EF4-FFF2-40B4-BE49-F238E27FC236}">
                    <a16:creationId xmlns:a16="http://schemas.microsoft.com/office/drawing/2014/main" id="{432A2271-627D-004E-9375-1B9D56A5EB9C}"/>
                  </a:ext>
                </a:extLst>
              </p:cNvPr>
              <p:cNvSpPr>
                <a:spLocks/>
              </p:cNvSpPr>
              <p:nvPr/>
            </p:nvSpPr>
            <p:spPr bwMode="auto">
              <a:xfrm>
                <a:off x="3249613" y="5780088"/>
                <a:ext cx="19050" cy="19050"/>
              </a:xfrm>
              <a:custGeom>
                <a:avLst/>
                <a:gdLst>
                  <a:gd name="T0" fmla="*/ 10 w 12"/>
                  <a:gd name="T1" fmla="*/ 0 h 12"/>
                  <a:gd name="T2" fmla="*/ 12 w 12"/>
                  <a:gd name="T3" fmla="*/ 3 h 12"/>
                  <a:gd name="T4" fmla="*/ 12 w 12"/>
                  <a:gd name="T5" fmla="*/ 8 h 12"/>
                  <a:gd name="T6" fmla="*/ 10 w 12"/>
                  <a:gd name="T7" fmla="*/ 8 h 12"/>
                  <a:gd name="T8" fmla="*/ 6 w 12"/>
                  <a:gd name="T9" fmla="*/ 8 h 12"/>
                  <a:gd name="T10" fmla="*/ 4 w 12"/>
                  <a:gd name="T11" fmla="*/ 12 h 12"/>
                  <a:gd name="T12" fmla="*/ 0 w 12"/>
                  <a:gd name="T13" fmla="*/ 12 h 12"/>
                  <a:gd name="T14" fmla="*/ 1 w 12"/>
                  <a:gd name="T15" fmla="*/ 8 h 12"/>
                  <a:gd name="T16" fmla="*/ 1 w 12"/>
                  <a:gd name="T17" fmla="*/ 7 h 12"/>
                  <a:gd name="T18" fmla="*/ 2 w 12"/>
                  <a:gd name="T19" fmla="*/ 3 h 12"/>
                  <a:gd name="T20" fmla="*/ 4 w 12"/>
                  <a:gd name="T21" fmla="*/ 1 h 12"/>
                  <a:gd name="T22" fmla="*/ 6 w 12"/>
                  <a:gd name="T23" fmla="*/ 2 h 12"/>
                  <a:gd name="T24" fmla="*/ 10 w 12"/>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2">
                    <a:moveTo>
                      <a:pt x="10" y="0"/>
                    </a:moveTo>
                    <a:lnTo>
                      <a:pt x="12" y="3"/>
                    </a:lnTo>
                    <a:lnTo>
                      <a:pt x="12" y="8"/>
                    </a:lnTo>
                    <a:lnTo>
                      <a:pt x="10" y="8"/>
                    </a:lnTo>
                    <a:lnTo>
                      <a:pt x="6" y="8"/>
                    </a:lnTo>
                    <a:lnTo>
                      <a:pt x="4" y="12"/>
                    </a:lnTo>
                    <a:lnTo>
                      <a:pt x="0" y="12"/>
                    </a:lnTo>
                    <a:lnTo>
                      <a:pt x="1" y="8"/>
                    </a:lnTo>
                    <a:lnTo>
                      <a:pt x="1" y="7"/>
                    </a:lnTo>
                    <a:lnTo>
                      <a:pt x="2" y="3"/>
                    </a:lnTo>
                    <a:lnTo>
                      <a:pt x="4" y="1"/>
                    </a:lnTo>
                    <a:lnTo>
                      <a:pt x="6" y="2"/>
                    </a:lnTo>
                    <a:lnTo>
                      <a:pt x="10" y="0"/>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58" name="Freeform 142">
                <a:extLst>
                  <a:ext uri="{FF2B5EF4-FFF2-40B4-BE49-F238E27FC236}">
                    <a16:creationId xmlns:a16="http://schemas.microsoft.com/office/drawing/2014/main" id="{94D1B476-4CF7-8847-829C-7C90E12CD5D8}"/>
                  </a:ext>
                </a:extLst>
              </p:cNvPr>
              <p:cNvSpPr>
                <a:spLocks/>
              </p:cNvSpPr>
              <p:nvPr/>
            </p:nvSpPr>
            <p:spPr bwMode="auto">
              <a:xfrm>
                <a:off x="3308350" y="5407025"/>
                <a:ext cx="225425" cy="185738"/>
              </a:xfrm>
              <a:custGeom>
                <a:avLst/>
                <a:gdLst>
                  <a:gd name="T0" fmla="*/ 55 w 142"/>
                  <a:gd name="T1" fmla="*/ 114 h 117"/>
                  <a:gd name="T2" fmla="*/ 52 w 142"/>
                  <a:gd name="T3" fmla="*/ 109 h 117"/>
                  <a:gd name="T4" fmla="*/ 45 w 142"/>
                  <a:gd name="T5" fmla="*/ 101 h 117"/>
                  <a:gd name="T6" fmla="*/ 38 w 142"/>
                  <a:gd name="T7" fmla="*/ 90 h 117"/>
                  <a:gd name="T8" fmla="*/ 31 w 142"/>
                  <a:gd name="T9" fmla="*/ 82 h 117"/>
                  <a:gd name="T10" fmla="*/ 31 w 142"/>
                  <a:gd name="T11" fmla="*/ 73 h 117"/>
                  <a:gd name="T12" fmla="*/ 23 w 142"/>
                  <a:gd name="T13" fmla="*/ 62 h 117"/>
                  <a:gd name="T14" fmla="*/ 17 w 142"/>
                  <a:gd name="T15" fmla="*/ 56 h 117"/>
                  <a:gd name="T16" fmla="*/ 16 w 142"/>
                  <a:gd name="T17" fmla="*/ 51 h 117"/>
                  <a:gd name="T18" fmla="*/ 11 w 142"/>
                  <a:gd name="T19" fmla="*/ 44 h 117"/>
                  <a:gd name="T20" fmla="*/ 4 w 142"/>
                  <a:gd name="T21" fmla="*/ 33 h 117"/>
                  <a:gd name="T22" fmla="*/ 2 w 142"/>
                  <a:gd name="T23" fmla="*/ 28 h 117"/>
                  <a:gd name="T24" fmla="*/ 3 w 142"/>
                  <a:gd name="T25" fmla="*/ 23 h 117"/>
                  <a:gd name="T26" fmla="*/ 14 w 142"/>
                  <a:gd name="T27" fmla="*/ 22 h 117"/>
                  <a:gd name="T28" fmla="*/ 20 w 142"/>
                  <a:gd name="T29" fmla="*/ 17 h 117"/>
                  <a:gd name="T30" fmla="*/ 23 w 142"/>
                  <a:gd name="T31" fmla="*/ 14 h 117"/>
                  <a:gd name="T32" fmla="*/ 29 w 142"/>
                  <a:gd name="T33" fmla="*/ 1 h 117"/>
                  <a:gd name="T34" fmla="*/ 39 w 142"/>
                  <a:gd name="T35" fmla="*/ 3 h 117"/>
                  <a:gd name="T36" fmla="*/ 68 w 142"/>
                  <a:gd name="T37" fmla="*/ 24 h 117"/>
                  <a:gd name="T38" fmla="*/ 86 w 142"/>
                  <a:gd name="T39" fmla="*/ 26 h 117"/>
                  <a:gd name="T40" fmla="*/ 93 w 142"/>
                  <a:gd name="T41" fmla="*/ 29 h 117"/>
                  <a:gd name="T42" fmla="*/ 99 w 142"/>
                  <a:gd name="T43" fmla="*/ 37 h 117"/>
                  <a:gd name="T44" fmla="*/ 104 w 142"/>
                  <a:gd name="T45" fmla="*/ 43 h 117"/>
                  <a:gd name="T46" fmla="*/ 104 w 142"/>
                  <a:gd name="T47" fmla="*/ 49 h 117"/>
                  <a:gd name="T48" fmla="*/ 107 w 142"/>
                  <a:gd name="T49" fmla="*/ 53 h 117"/>
                  <a:gd name="T50" fmla="*/ 109 w 142"/>
                  <a:gd name="T51" fmla="*/ 57 h 117"/>
                  <a:gd name="T52" fmla="*/ 113 w 142"/>
                  <a:gd name="T53" fmla="*/ 58 h 117"/>
                  <a:gd name="T54" fmla="*/ 115 w 142"/>
                  <a:gd name="T55" fmla="*/ 63 h 117"/>
                  <a:gd name="T56" fmla="*/ 137 w 142"/>
                  <a:gd name="T57" fmla="*/ 74 h 117"/>
                  <a:gd name="T58" fmla="*/ 142 w 142"/>
                  <a:gd name="T59" fmla="*/ 78 h 117"/>
                  <a:gd name="T60" fmla="*/ 117 w 142"/>
                  <a:gd name="T61" fmla="*/ 98 h 117"/>
                  <a:gd name="T62" fmla="*/ 91 w 142"/>
                  <a:gd name="T63" fmla="*/ 104 h 117"/>
                  <a:gd name="T64" fmla="*/ 84 w 142"/>
                  <a:gd name="T65" fmla="*/ 113 h 117"/>
                  <a:gd name="T66" fmla="*/ 79 w 142"/>
                  <a:gd name="T67" fmla="*/ 111 h 117"/>
                  <a:gd name="T68" fmla="*/ 72 w 142"/>
                  <a:gd name="T69" fmla="*/ 109 h 117"/>
                  <a:gd name="T70" fmla="*/ 62 w 142"/>
                  <a:gd name="T71" fmla="*/ 110 h 117"/>
                  <a:gd name="T72" fmla="*/ 57 w 142"/>
                  <a:gd name="T73" fmla="*/ 111 h 117"/>
                  <a:gd name="T74" fmla="*/ 55 w 142"/>
                  <a:gd name="T75"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2" h="117">
                    <a:moveTo>
                      <a:pt x="55" y="117"/>
                    </a:moveTo>
                    <a:lnTo>
                      <a:pt x="55" y="114"/>
                    </a:lnTo>
                    <a:lnTo>
                      <a:pt x="52" y="111"/>
                    </a:lnTo>
                    <a:lnTo>
                      <a:pt x="52" y="109"/>
                    </a:lnTo>
                    <a:lnTo>
                      <a:pt x="49" y="107"/>
                    </a:lnTo>
                    <a:lnTo>
                      <a:pt x="45" y="101"/>
                    </a:lnTo>
                    <a:lnTo>
                      <a:pt x="43" y="95"/>
                    </a:lnTo>
                    <a:lnTo>
                      <a:pt x="38" y="90"/>
                    </a:lnTo>
                    <a:lnTo>
                      <a:pt x="35" y="88"/>
                    </a:lnTo>
                    <a:lnTo>
                      <a:pt x="31" y="82"/>
                    </a:lnTo>
                    <a:lnTo>
                      <a:pt x="31" y="78"/>
                    </a:lnTo>
                    <a:lnTo>
                      <a:pt x="31" y="73"/>
                    </a:lnTo>
                    <a:lnTo>
                      <a:pt x="27" y="66"/>
                    </a:lnTo>
                    <a:lnTo>
                      <a:pt x="23" y="62"/>
                    </a:lnTo>
                    <a:lnTo>
                      <a:pt x="20" y="61"/>
                    </a:lnTo>
                    <a:lnTo>
                      <a:pt x="17" y="56"/>
                    </a:lnTo>
                    <a:lnTo>
                      <a:pt x="18" y="55"/>
                    </a:lnTo>
                    <a:lnTo>
                      <a:pt x="16" y="51"/>
                    </a:lnTo>
                    <a:lnTo>
                      <a:pt x="14" y="50"/>
                    </a:lnTo>
                    <a:lnTo>
                      <a:pt x="11" y="44"/>
                    </a:lnTo>
                    <a:lnTo>
                      <a:pt x="8" y="38"/>
                    </a:lnTo>
                    <a:lnTo>
                      <a:pt x="4" y="33"/>
                    </a:lnTo>
                    <a:lnTo>
                      <a:pt x="0" y="33"/>
                    </a:lnTo>
                    <a:lnTo>
                      <a:pt x="2" y="28"/>
                    </a:lnTo>
                    <a:lnTo>
                      <a:pt x="2" y="26"/>
                    </a:lnTo>
                    <a:lnTo>
                      <a:pt x="3" y="23"/>
                    </a:lnTo>
                    <a:lnTo>
                      <a:pt x="10" y="24"/>
                    </a:lnTo>
                    <a:lnTo>
                      <a:pt x="14" y="22"/>
                    </a:lnTo>
                    <a:lnTo>
                      <a:pt x="15" y="18"/>
                    </a:lnTo>
                    <a:lnTo>
                      <a:pt x="20" y="17"/>
                    </a:lnTo>
                    <a:lnTo>
                      <a:pt x="21" y="15"/>
                    </a:lnTo>
                    <a:lnTo>
                      <a:pt x="23" y="14"/>
                    </a:lnTo>
                    <a:lnTo>
                      <a:pt x="16" y="6"/>
                    </a:lnTo>
                    <a:lnTo>
                      <a:pt x="29" y="1"/>
                    </a:lnTo>
                    <a:lnTo>
                      <a:pt x="32" y="0"/>
                    </a:lnTo>
                    <a:lnTo>
                      <a:pt x="39" y="3"/>
                    </a:lnTo>
                    <a:lnTo>
                      <a:pt x="50" y="9"/>
                    </a:lnTo>
                    <a:lnTo>
                      <a:pt x="68" y="24"/>
                    </a:lnTo>
                    <a:lnTo>
                      <a:pt x="80" y="24"/>
                    </a:lnTo>
                    <a:lnTo>
                      <a:pt x="86" y="26"/>
                    </a:lnTo>
                    <a:lnTo>
                      <a:pt x="88" y="29"/>
                    </a:lnTo>
                    <a:lnTo>
                      <a:pt x="93" y="29"/>
                    </a:lnTo>
                    <a:lnTo>
                      <a:pt x="96" y="35"/>
                    </a:lnTo>
                    <a:lnTo>
                      <a:pt x="99" y="37"/>
                    </a:lnTo>
                    <a:lnTo>
                      <a:pt x="101" y="40"/>
                    </a:lnTo>
                    <a:lnTo>
                      <a:pt x="104" y="43"/>
                    </a:lnTo>
                    <a:lnTo>
                      <a:pt x="105" y="46"/>
                    </a:lnTo>
                    <a:lnTo>
                      <a:pt x="104" y="49"/>
                    </a:lnTo>
                    <a:lnTo>
                      <a:pt x="105" y="51"/>
                    </a:lnTo>
                    <a:lnTo>
                      <a:pt x="107" y="53"/>
                    </a:lnTo>
                    <a:lnTo>
                      <a:pt x="108" y="56"/>
                    </a:lnTo>
                    <a:lnTo>
                      <a:pt x="109" y="57"/>
                    </a:lnTo>
                    <a:lnTo>
                      <a:pt x="111" y="58"/>
                    </a:lnTo>
                    <a:lnTo>
                      <a:pt x="113" y="58"/>
                    </a:lnTo>
                    <a:lnTo>
                      <a:pt x="114" y="61"/>
                    </a:lnTo>
                    <a:lnTo>
                      <a:pt x="115" y="63"/>
                    </a:lnTo>
                    <a:lnTo>
                      <a:pt x="117" y="70"/>
                    </a:lnTo>
                    <a:lnTo>
                      <a:pt x="137" y="74"/>
                    </a:lnTo>
                    <a:lnTo>
                      <a:pt x="138" y="72"/>
                    </a:lnTo>
                    <a:lnTo>
                      <a:pt x="142" y="78"/>
                    </a:lnTo>
                    <a:lnTo>
                      <a:pt x="137" y="91"/>
                    </a:lnTo>
                    <a:lnTo>
                      <a:pt x="117" y="98"/>
                    </a:lnTo>
                    <a:lnTo>
                      <a:pt x="98" y="102"/>
                    </a:lnTo>
                    <a:lnTo>
                      <a:pt x="91" y="104"/>
                    </a:lnTo>
                    <a:lnTo>
                      <a:pt x="86" y="111"/>
                    </a:lnTo>
                    <a:lnTo>
                      <a:pt x="84" y="113"/>
                    </a:lnTo>
                    <a:lnTo>
                      <a:pt x="81" y="110"/>
                    </a:lnTo>
                    <a:lnTo>
                      <a:pt x="79" y="111"/>
                    </a:lnTo>
                    <a:lnTo>
                      <a:pt x="73" y="110"/>
                    </a:lnTo>
                    <a:lnTo>
                      <a:pt x="72" y="109"/>
                    </a:lnTo>
                    <a:lnTo>
                      <a:pt x="64" y="110"/>
                    </a:lnTo>
                    <a:lnTo>
                      <a:pt x="62" y="110"/>
                    </a:lnTo>
                    <a:lnTo>
                      <a:pt x="60" y="109"/>
                    </a:lnTo>
                    <a:lnTo>
                      <a:pt x="57" y="111"/>
                    </a:lnTo>
                    <a:lnTo>
                      <a:pt x="58" y="115"/>
                    </a:lnTo>
                    <a:lnTo>
                      <a:pt x="55" y="117"/>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59" name="Freeform 144">
                <a:extLst>
                  <a:ext uri="{FF2B5EF4-FFF2-40B4-BE49-F238E27FC236}">
                    <a16:creationId xmlns:a16="http://schemas.microsoft.com/office/drawing/2014/main" id="{C4643B66-5B79-9B43-A987-F7F00939830E}"/>
                  </a:ext>
                </a:extLst>
              </p:cNvPr>
              <p:cNvSpPr>
                <a:spLocks/>
              </p:cNvSpPr>
              <p:nvPr/>
            </p:nvSpPr>
            <p:spPr bwMode="auto">
              <a:xfrm>
                <a:off x="3175000" y="5530850"/>
                <a:ext cx="174625" cy="144463"/>
              </a:xfrm>
              <a:custGeom>
                <a:avLst/>
                <a:gdLst>
                  <a:gd name="T0" fmla="*/ 80 w 110"/>
                  <a:gd name="T1" fmla="*/ 87 h 91"/>
                  <a:gd name="T2" fmla="*/ 78 w 110"/>
                  <a:gd name="T3" fmla="*/ 81 h 91"/>
                  <a:gd name="T4" fmla="*/ 75 w 110"/>
                  <a:gd name="T5" fmla="*/ 73 h 91"/>
                  <a:gd name="T6" fmla="*/ 72 w 110"/>
                  <a:gd name="T7" fmla="*/ 67 h 91"/>
                  <a:gd name="T8" fmla="*/ 67 w 110"/>
                  <a:gd name="T9" fmla="*/ 70 h 91"/>
                  <a:gd name="T10" fmla="*/ 70 w 110"/>
                  <a:gd name="T11" fmla="*/ 76 h 91"/>
                  <a:gd name="T12" fmla="*/ 63 w 110"/>
                  <a:gd name="T13" fmla="*/ 84 h 91"/>
                  <a:gd name="T14" fmla="*/ 53 w 110"/>
                  <a:gd name="T15" fmla="*/ 81 h 91"/>
                  <a:gd name="T16" fmla="*/ 51 w 110"/>
                  <a:gd name="T17" fmla="*/ 84 h 91"/>
                  <a:gd name="T18" fmla="*/ 47 w 110"/>
                  <a:gd name="T19" fmla="*/ 87 h 91"/>
                  <a:gd name="T20" fmla="*/ 38 w 110"/>
                  <a:gd name="T21" fmla="*/ 85 h 91"/>
                  <a:gd name="T22" fmla="*/ 31 w 110"/>
                  <a:gd name="T23" fmla="*/ 87 h 91"/>
                  <a:gd name="T24" fmla="*/ 26 w 110"/>
                  <a:gd name="T25" fmla="*/ 82 h 91"/>
                  <a:gd name="T26" fmla="*/ 20 w 110"/>
                  <a:gd name="T27" fmla="*/ 81 h 91"/>
                  <a:gd name="T28" fmla="*/ 17 w 110"/>
                  <a:gd name="T29" fmla="*/ 90 h 91"/>
                  <a:gd name="T30" fmla="*/ 13 w 110"/>
                  <a:gd name="T31" fmla="*/ 91 h 91"/>
                  <a:gd name="T32" fmla="*/ 9 w 110"/>
                  <a:gd name="T33" fmla="*/ 89 h 91"/>
                  <a:gd name="T34" fmla="*/ 11 w 110"/>
                  <a:gd name="T35" fmla="*/ 84 h 91"/>
                  <a:gd name="T36" fmla="*/ 7 w 110"/>
                  <a:gd name="T37" fmla="*/ 78 h 91"/>
                  <a:gd name="T38" fmla="*/ 6 w 110"/>
                  <a:gd name="T39" fmla="*/ 73 h 91"/>
                  <a:gd name="T40" fmla="*/ 3 w 110"/>
                  <a:gd name="T41" fmla="*/ 67 h 91"/>
                  <a:gd name="T42" fmla="*/ 0 w 110"/>
                  <a:gd name="T43" fmla="*/ 65 h 91"/>
                  <a:gd name="T44" fmla="*/ 2 w 110"/>
                  <a:gd name="T45" fmla="*/ 60 h 91"/>
                  <a:gd name="T46" fmla="*/ 3 w 110"/>
                  <a:gd name="T47" fmla="*/ 55 h 91"/>
                  <a:gd name="T48" fmla="*/ 3 w 110"/>
                  <a:gd name="T49" fmla="*/ 49 h 91"/>
                  <a:gd name="T50" fmla="*/ 13 w 110"/>
                  <a:gd name="T51" fmla="*/ 44 h 91"/>
                  <a:gd name="T52" fmla="*/ 12 w 110"/>
                  <a:gd name="T53" fmla="*/ 13 h 91"/>
                  <a:gd name="T54" fmla="*/ 20 w 110"/>
                  <a:gd name="T55" fmla="*/ 0 h 91"/>
                  <a:gd name="T56" fmla="*/ 73 w 110"/>
                  <a:gd name="T57" fmla="*/ 0 h 91"/>
                  <a:gd name="T58" fmla="*/ 101 w 110"/>
                  <a:gd name="T59" fmla="*/ 6 h 91"/>
                  <a:gd name="T60" fmla="*/ 101 w 110"/>
                  <a:gd name="T61" fmla="*/ 15 h 91"/>
                  <a:gd name="T62" fmla="*/ 106 w 110"/>
                  <a:gd name="T63" fmla="*/ 25 h 91"/>
                  <a:gd name="T64" fmla="*/ 106 w 110"/>
                  <a:gd name="T65" fmla="*/ 31 h 91"/>
                  <a:gd name="T66" fmla="*/ 100 w 110"/>
                  <a:gd name="T67" fmla="*/ 35 h 91"/>
                  <a:gd name="T68" fmla="*/ 96 w 110"/>
                  <a:gd name="T69" fmla="*/ 49 h 91"/>
                  <a:gd name="T70" fmla="*/ 95 w 110"/>
                  <a:gd name="T71" fmla="*/ 59 h 91"/>
                  <a:gd name="T72" fmla="*/ 89 w 110"/>
                  <a:gd name="T73" fmla="*/ 68 h 91"/>
                  <a:gd name="T74" fmla="*/ 86 w 110"/>
                  <a:gd name="T75" fmla="*/ 77 h 91"/>
                  <a:gd name="T76" fmla="*/ 80 w 110"/>
                  <a:gd name="T77" fmla="*/ 8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0" h="91">
                    <a:moveTo>
                      <a:pt x="80" y="87"/>
                    </a:moveTo>
                    <a:lnTo>
                      <a:pt x="80" y="87"/>
                    </a:lnTo>
                    <a:lnTo>
                      <a:pt x="80" y="83"/>
                    </a:lnTo>
                    <a:lnTo>
                      <a:pt x="78" y="81"/>
                    </a:lnTo>
                    <a:lnTo>
                      <a:pt x="75" y="78"/>
                    </a:lnTo>
                    <a:lnTo>
                      <a:pt x="75" y="73"/>
                    </a:lnTo>
                    <a:lnTo>
                      <a:pt x="75" y="67"/>
                    </a:lnTo>
                    <a:lnTo>
                      <a:pt x="72" y="67"/>
                    </a:lnTo>
                    <a:lnTo>
                      <a:pt x="71" y="68"/>
                    </a:lnTo>
                    <a:lnTo>
                      <a:pt x="67" y="70"/>
                    </a:lnTo>
                    <a:lnTo>
                      <a:pt x="69" y="71"/>
                    </a:lnTo>
                    <a:lnTo>
                      <a:pt x="70" y="76"/>
                    </a:lnTo>
                    <a:lnTo>
                      <a:pt x="66" y="79"/>
                    </a:lnTo>
                    <a:lnTo>
                      <a:pt x="63" y="84"/>
                    </a:lnTo>
                    <a:lnTo>
                      <a:pt x="59" y="84"/>
                    </a:lnTo>
                    <a:lnTo>
                      <a:pt x="53" y="81"/>
                    </a:lnTo>
                    <a:lnTo>
                      <a:pt x="51" y="82"/>
                    </a:lnTo>
                    <a:lnTo>
                      <a:pt x="51" y="84"/>
                    </a:lnTo>
                    <a:lnTo>
                      <a:pt x="47" y="85"/>
                    </a:lnTo>
                    <a:lnTo>
                      <a:pt x="47" y="87"/>
                    </a:lnTo>
                    <a:lnTo>
                      <a:pt x="40" y="87"/>
                    </a:lnTo>
                    <a:lnTo>
                      <a:pt x="38" y="85"/>
                    </a:lnTo>
                    <a:lnTo>
                      <a:pt x="34" y="85"/>
                    </a:lnTo>
                    <a:lnTo>
                      <a:pt x="31" y="87"/>
                    </a:lnTo>
                    <a:lnTo>
                      <a:pt x="30" y="85"/>
                    </a:lnTo>
                    <a:lnTo>
                      <a:pt x="26" y="82"/>
                    </a:lnTo>
                    <a:lnTo>
                      <a:pt x="25" y="79"/>
                    </a:lnTo>
                    <a:lnTo>
                      <a:pt x="20" y="81"/>
                    </a:lnTo>
                    <a:lnTo>
                      <a:pt x="19" y="84"/>
                    </a:lnTo>
                    <a:lnTo>
                      <a:pt x="17" y="90"/>
                    </a:lnTo>
                    <a:lnTo>
                      <a:pt x="14" y="91"/>
                    </a:lnTo>
                    <a:lnTo>
                      <a:pt x="13" y="91"/>
                    </a:lnTo>
                    <a:lnTo>
                      <a:pt x="12" y="91"/>
                    </a:lnTo>
                    <a:lnTo>
                      <a:pt x="9" y="89"/>
                    </a:lnTo>
                    <a:lnTo>
                      <a:pt x="9" y="88"/>
                    </a:lnTo>
                    <a:lnTo>
                      <a:pt x="11" y="84"/>
                    </a:lnTo>
                    <a:lnTo>
                      <a:pt x="11" y="82"/>
                    </a:lnTo>
                    <a:lnTo>
                      <a:pt x="7" y="78"/>
                    </a:lnTo>
                    <a:lnTo>
                      <a:pt x="6" y="75"/>
                    </a:lnTo>
                    <a:lnTo>
                      <a:pt x="6" y="73"/>
                    </a:lnTo>
                    <a:lnTo>
                      <a:pt x="3" y="71"/>
                    </a:lnTo>
                    <a:lnTo>
                      <a:pt x="3" y="67"/>
                    </a:lnTo>
                    <a:lnTo>
                      <a:pt x="2" y="65"/>
                    </a:lnTo>
                    <a:lnTo>
                      <a:pt x="0" y="65"/>
                    </a:lnTo>
                    <a:lnTo>
                      <a:pt x="0" y="62"/>
                    </a:lnTo>
                    <a:lnTo>
                      <a:pt x="2" y="60"/>
                    </a:lnTo>
                    <a:lnTo>
                      <a:pt x="1" y="56"/>
                    </a:lnTo>
                    <a:lnTo>
                      <a:pt x="3" y="55"/>
                    </a:lnTo>
                    <a:lnTo>
                      <a:pt x="2" y="53"/>
                    </a:lnTo>
                    <a:lnTo>
                      <a:pt x="3" y="49"/>
                    </a:lnTo>
                    <a:lnTo>
                      <a:pt x="7" y="44"/>
                    </a:lnTo>
                    <a:lnTo>
                      <a:pt x="13" y="44"/>
                    </a:lnTo>
                    <a:lnTo>
                      <a:pt x="12" y="17"/>
                    </a:lnTo>
                    <a:lnTo>
                      <a:pt x="12" y="13"/>
                    </a:lnTo>
                    <a:lnTo>
                      <a:pt x="20" y="13"/>
                    </a:lnTo>
                    <a:lnTo>
                      <a:pt x="20" y="0"/>
                    </a:lnTo>
                    <a:lnTo>
                      <a:pt x="47" y="0"/>
                    </a:lnTo>
                    <a:lnTo>
                      <a:pt x="73" y="0"/>
                    </a:lnTo>
                    <a:lnTo>
                      <a:pt x="100" y="0"/>
                    </a:lnTo>
                    <a:lnTo>
                      <a:pt x="101" y="6"/>
                    </a:lnTo>
                    <a:lnTo>
                      <a:pt x="100" y="8"/>
                    </a:lnTo>
                    <a:lnTo>
                      <a:pt x="101" y="15"/>
                    </a:lnTo>
                    <a:lnTo>
                      <a:pt x="104" y="24"/>
                    </a:lnTo>
                    <a:lnTo>
                      <a:pt x="106" y="25"/>
                    </a:lnTo>
                    <a:lnTo>
                      <a:pt x="110" y="27"/>
                    </a:lnTo>
                    <a:lnTo>
                      <a:pt x="106" y="31"/>
                    </a:lnTo>
                    <a:lnTo>
                      <a:pt x="101" y="32"/>
                    </a:lnTo>
                    <a:lnTo>
                      <a:pt x="100" y="35"/>
                    </a:lnTo>
                    <a:lnTo>
                      <a:pt x="99" y="39"/>
                    </a:lnTo>
                    <a:lnTo>
                      <a:pt x="96" y="49"/>
                    </a:lnTo>
                    <a:lnTo>
                      <a:pt x="96" y="53"/>
                    </a:lnTo>
                    <a:lnTo>
                      <a:pt x="95" y="59"/>
                    </a:lnTo>
                    <a:lnTo>
                      <a:pt x="93" y="65"/>
                    </a:lnTo>
                    <a:lnTo>
                      <a:pt x="89" y="68"/>
                    </a:lnTo>
                    <a:lnTo>
                      <a:pt x="86" y="73"/>
                    </a:lnTo>
                    <a:lnTo>
                      <a:pt x="86" y="77"/>
                    </a:lnTo>
                    <a:lnTo>
                      <a:pt x="82" y="78"/>
                    </a:lnTo>
                    <a:lnTo>
                      <a:pt x="80" y="85"/>
                    </a:lnTo>
                    <a:lnTo>
                      <a:pt x="80" y="87"/>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60" name="Freeform 149">
                <a:extLst>
                  <a:ext uri="{FF2B5EF4-FFF2-40B4-BE49-F238E27FC236}">
                    <a16:creationId xmlns:a16="http://schemas.microsoft.com/office/drawing/2014/main" id="{AD69FAEA-A7DD-C24E-B3AA-D215984381A0}"/>
                  </a:ext>
                </a:extLst>
              </p:cNvPr>
              <p:cNvSpPr>
                <a:spLocks/>
              </p:cNvSpPr>
              <p:nvPr/>
            </p:nvSpPr>
            <p:spPr bwMode="auto">
              <a:xfrm>
                <a:off x="2798763" y="5661025"/>
                <a:ext cx="33338" cy="36513"/>
              </a:xfrm>
              <a:custGeom>
                <a:avLst/>
                <a:gdLst>
                  <a:gd name="T0" fmla="*/ 12 w 21"/>
                  <a:gd name="T1" fmla="*/ 23 h 23"/>
                  <a:gd name="T2" fmla="*/ 11 w 21"/>
                  <a:gd name="T3" fmla="*/ 22 h 23"/>
                  <a:gd name="T4" fmla="*/ 6 w 21"/>
                  <a:gd name="T5" fmla="*/ 19 h 23"/>
                  <a:gd name="T6" fmla="*/ 3 w 21"/>
                  <a:gd name="T7" fmla="*/ 15 h 23"/>
                  <a:gd name="T8" fmla="*/ 1 w 21"/>
                  <a:gd name="T9" fmla="*/ 13 h 23"/>
                  <a:gd name="T10" fmla="*/ 0 w 21"/>
                  <a:gd name="T11" fmla="*/ 8 h 23"/>
                  <a:gd name="T12" fmla="*/ 4 w 21"/>
                  <a:gd name="T13" fmla="*/ 5 h 23"/>
                  <a:gd name="T14" fmla="*/ 5 w 21"/>
                  <a:gd name="T15" fmla="*/ 3 h 23"/>
                  <a:gd name="T16" fmla="*/ 6 w 21"/>
                  <a:gd name="T17" fmla="*/ 2 h 23"/>
                  <a:gd name="T18" fmla="*/ 9 w 21"/>
                  <a:gd name="T19" fmla="*/ 1 h 23"/>
                  <a:gd name="T20" fmla="*/ 10 w 21"/>
                  <a:gd name="T21" fmla="*/ 0 h 23"/>
                  <a:gd name="T22" fmla="*/ 15 w 21"/>
                  <a:gd name="T23" fmla="*/ 0 h 23"/>
                  <a:gd name="T24" fmla="*/ 17 w 21"/>
                  <a:gd name="T25" fmla="*/ 2 h 23"/>
                  <a:gd name="T26" fmla="*/ 18 w 21"/>
                  <a:gd name="T27" fmla="*/ 6 h 23"/>
                  <a:gd name="T28" fmla="*/ 18 w 21"/>
                  <a:gd name="T29" fmla="*/ 7 h 23"/>
                  <a:gd name="T30" fmla="*/ 19 w 21"/>
                  <a:gd name="T31" fmla="*/ 9 h 23"/>
                  <a:gd name="T32" fmla="*/ 19 w 21"/>
                  <a:gd name="T33" fmla="*/ 12 h 23"/>
                  <a:gd name="T34" fmla="*/ 21 w 21"/>
                  <a:gd name="T35" fmla="*/ 12 h 23"/>
                  <a:gd name="T36" fmla="*/ 18 w 21"/>
                  <a:gd name="T37" fmla="*/ 14 h 23"/>
                  <a:gd name="T38" fmla="*/ 15 w 21"/>
                  <a:gd name="T39" fmla="*/ 18 h 23"/>
                  <a:gd name="T40" fmla="*/ 15 w 21"/>
                  <a:gd name="T41" fmla="*/ 20 h 23"/>
                  <a:gd name="T42" fmla="*/ 12 w 21"/>
                  <a:gd name="T4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23">
                    <a:moveTo>
                      <a:pt x="12" y="23"/>
                    </a:moveTo>
                    <a:lnTo>
                      <a:pt x="11" y="22"/>
                    </a:lnTo>
                    <a:lnTo>
                      <a:pt x="6" y="19"/>
                    </a:lnTo>
                    <a:lnTo>
                      <a:pt x="3" y="15"/>
                    </a:lnTo>
                    <a:lnTo>
                      <a:pt x="1" y="13"/>
                    </a:lnTo>
                    <a:lnTo>
                      <a:pt x="0" y="8"/>
                    </a:lnTo>
                    <a:lnTo>
                      <a:pt x="4" y="5"/>
                    </a:lnTo>
                    <a:lnTo>
                      <a:pt x="5" y="3"/>
                    </a:lnTo>
                    <a:lnTo>
                      <a:pt x="6" y="2"/>
                    </a:lnTo>
                    <a:lnTo>
                      <a:pt x="9" y="1"/>
                    </a:lnTo>
                    <a:lnTo>
                      <a:pt x="10" y="0"/>
                    </a:lnTo>
                    <a:lnTo>
                      <a:pt x="15" y="0"/>
                    </a:lnTo>
                    <a:lnTo>
                      <a:pt x="17" y="2"/>
                    </a:lnTo>
                    <a:lnTo>
                      <a:pt x="18" y="6"/>
                    </a:lnTo>
                    <a:lnTo>
                      <a:pt x="18" y="7"/>
                    </a:lnTo>
                    <a:lnTo>
                      <a:pt x="19" y="9"/>
                    </a:lnTo>
                    <a:lnTo>
                      <a:pt x="19" y="12"/>
                    </a:lnTo>
                    <a:lnTo>
                      <a:pt x="21" y="12"/>
                    </a:lnTo>
                    <a:lnTo>
                      <a:pt x="18" y="14"/>
                    </a:lnTo>
                    <a:lnTo>
                      <a:pt x="15" y="18"/>
                    </a:lnTo>
                    <a:lnTo>
                      <a:pt x="15" y="20"/>
                    </a:lnTo>
                    <a:lnTo>
                      <a:pt x="12" y="23"/>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61" name="Freeform 150">
                <a:extLst>
                  <a:ext uri="{FF2B5EF4-FFF2-40B4-BE49-F238E27FC236}">
                    <a16:creationId xmlns:a16="http://schemas.microsoft.com/office/drawing/2014/main" id="{3B4647E7-A438-4B4B-98AF-6DFA73A1EE62}"/>
                  </a:ext>
                </a:extLst>
              </p:cNvPr>
              <p:cNvSpPr>
                <a:spLocks/>
              </p:cNvSpPr>
              <p:nvPr/>
            </p:nvSpPr>
            <p:spPr bwMode="auto">
              <a:xfrm>
                <a:off x="2752725" y="5589588"/>
                <a:ext cx="65088" cy="47625"/>
              </a:xfrm>
              <a:custGeom>
                <a:avLst/>
                <a:gdLst>
                  <a:gd name="T0" fmla="*/ 6 w 41"/>
                  <a:gd name="T1" fmla="*/ 21 h 30"/>
                  <a:gd name="T2" fmla="*/ 4 w 41"/>
                  <a:gd name="T3" fmla="*/ 16 h 30"/>
                  <a:gd name="T4" fmla="*/ 0 w 41"/>
                  <a:gd name="T5" fmla="*/ 13 h 30"/>
                  <a:gd name="T6" fmla="*/ 4 w 41"/>
                  <a:gd name="T7" fmla="*/ 12 h 30"/>
                  <a:gd name="T8" fmla="*/ 6 w 41"/>
                  <a:gd name="T9" fmla="*/ 7 h 30"/>
                  <a:gd name="T10" fmla="*/ 9 w 41"/>
                  <a:gd name="T11" fmla="*/ 4 h 30"/>
                  <a:gd name="T12" fmla="*/ 10 w 41"/>
                  <a:gd name="T13" fmla="*/ 1 h 30"/>
                  <a:gd name="T14" fmla="*/ 13 w 41"/>
                  <a:gd name="T15" fmla="*/ 2 h 30"/>
                  <a:gd name="T16" fmla="*/ 17 w 41"/>
                  <a:gd name="T17" fmla="*/ 0 h 30"/>
                  <a:gd name="T18" fmla="*/ 21 w 41"/>
                  <a:gd name="T19" fmla="*/ 0 h 30"/>
                  <a:gd name="T20" fmla="*/ 24 w 41"/>
                  <a:gd name="T21" fmla="*/ 2 h 30"/>
                  <a:gd name="T22" fmla="*/ 28 w 41"/>
                  <a:gd name="T23" fmla="*/ 4 h 30"/>
                  <a:gd name="T24" fmla="*/ 33 w 41"/>
                  <a:gd name="T25" fmla="*/ 10 h 30"/>
                  <a:gd name="T26" fmla="*/ 36 w 41"/>
                  <a:gd name="T27" fmla="*/ 15 h 30"/>
                  <a:gd name="T28" fmla="*/ 38 w 41"/>
                  <a:gd name="T29" fmla="*/ 18 h 30"/>
                  <a:gd name="T30" fmla="*/ 39 w 41"/>
                  <a:gd name="T31" fmla="*/ 22 h 30"/>
                  <a:gd name="T32" fmla="*/ 41 w 41"/>
                  <a:gd name="T33" fmla="*/ 24 h 30"/>
                  <a:gd name="T34" fmla="*/ 41 w 41"/>
                  <a:gd name="T35" fmla="*/ 27 h 30"/>
                  <a:gd name="T36" fmla="*/ 41 w 41"/>
                  <a:gd name="T37" fmla="*/ 29 h 30"/>
                  <a:gd name="T38" fmla="*/ 40 w 41"/>
                  <a:gd name="T39" fmla="*/ 29 h 30"/>
                  <a:gd name="T40" fmla="*/ 36 w 41"/>
                  <a:gd name="T41" fmla="*/ 29 h 30"/>
                  <a:gd name="T42" fmla="*/ 36 w 41"/>
                  <a:gd name="T43" fmla="*/ 29 h 30"/>
                  <a:gd name="T44" fmla="*/ 35 w 41"/>
                  <a:gd name="T45" fmla="*/ 30 h 30"/>
                  <a:gd name="T46" fmla="*/ 30 w 41"/>
                  <a:gd name="T47" fmla="*/ 28 h 30"/>
                  <a:gd name="T48" fmla="*/ 27 w 41"/>
                  <a:gd name="T49" fmla="*/ 28 h 30"/>
                  <a:gd name="T50" fmla="*/ 15 w 41"/>
                  <a:gd name="T51" fmla="*/ 28 h 30"/>
                  <a:gd name="T52" fmla="*/ 12 w 41"/>
                  <a:gd name="T53" fmla="*/ 29 h 30"/>
                  <a:gd name="T54" fmla="*/ 10 w 41"/>
                  <a:gd name="T55" fmla="*/ 28 h 30"/>
                  <a:gd name="T56" fmla="*/ 6 w 41"/>
                  <a:gd name="T57" fmla="*/ 29 h 30"/>
                  <a:gd name="T58" fmla="*/ 5 w 41"/>
                  <a:gd name="T59" fmla="*/ 24 h 30"/>
                  <a:gd name="T60" fmla="*/ 12 w 41"/>
                  <a:gd name="T61" fmla="*/ 24 h 30"/>
                  <a:gd name="T62" fmla="*/ 13 w 41"/>
                  <a:gd name="T63" fmla="*/ 23 h 30"/>
                  <a:gd name="T64" fmla="*/ 15 w 41"/>
                  <a:gd name="T65" fmla="*/ 23 h 30"/>
                  <a:gd name="T66" fmla="*/ 17 w 41"/>
                  <a:gd name="T67" fmla="*/ 22 h 30"/>
                  <a:gd name="T68" fmla="*/ 19 w 41"/>
                  <a:gd name="T69" fmla="*/ 23 h 30"/>
                  <a:gd name="T70" fmla="*/ 23 w 41"/>
                  <a:gd name="T71" fmla="*/ 23 h 30"/>
                  <a:gd name="T72" fmla="*/ 25 w 41"/>
                  <a:gd name="T73" fmla="*/ 22 h 30"/>
                  <a:gd name="T74" fmla="*/ 24 w 41"/>
                  <a:gd name="T75" fmla="*/ 19 h 30"/>
                  <a:gd name="T76" fmla="*/ 22 w 41"/>
                  <a:gd name="T77" fmla="*/ 21 h 30"/>
                  <a:gd name="T78" fmla="*/ 19 w 41"/>
                  <a:gd name="T79" fmla="*/ 21 h 30"/>
                  <a:gd name="T80" fmla="*/ 17 w 41"/>
                  <a:gd name="T81" fmla="*/ 19 h 30"/>
                  <a:gd name="T82" fmla="*/ 15 w 41"/>
                  <a:gd name="T83" fmla="*/ 19 h 30"/>
                  <a:gd name="T84" fmla="*/ 13 w 41"/>
                  <a:gd name="T85" fmla="*/ 21 h 30"/>
                  <a:gd name="T86" fmla="*/ 6 w 41"/>
                  <a:gd name="T87"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1" h="30">
                    <a:moveTo>
                      <a:pt x="6" y="21"/>
                    </a:moveTo>
                    <a:lnTo>
                      <a:pt x="4" y="16"/>
                    </a:lnTo>
                    <a:lnTo>
                      <a:pt x="0" y="13"/>
                    </a:lnTo>
                    <a:lnTo>
                      <a:pt x="4" y="12"/>
                    </a:lnTo>
                    <a:lnTo>
                      <a:pt x="6" y="7"/>
                    </a:lnTo>
                    <a:lnTo>
                      <a:pt x="9" y="4"/>
                    </a:lnTo>
                    <a:lnTo>
                      <a:pt x="10" y="1"/>
                    </a:lnTo>
                    <a:lnTo>
                      <a:pt x="13" y="2"/>
                    </a:lnTo>
                    <a:lnTo>
                      <a:pt x="17" y="0"/>
                    </a:lnTo>
                    <a:lnTo>
                      <a:pt x="21" y="0"/>
                    </a:lnTo>
                    <a:lnTo>
                      <a:pt x="24" y="2"/>
                    </a:lnTo>
                    <a:lnTo>
                      <a:pt x="28" y="4"/>
                    </a:lnTo>
                    <a:lnTo>
                      <a:pt x="33" y="10"/>
                    </a:lnTo>
                    <a:lnTo>
                      <a:pt x="36" y="15"/>
                    </a:lnTo>
                    <a:lnTo>
                      <a:pt x="38" y="18"/>
                    </a:lnTo>
                    <a:lnTo>
                      <a:pt x="39" y="22"/>
                    </a:lnTo>
                    <a:lnTo>
                      <a:pt x="41" y="24"/>
                    </a:lnTo>
                    <a:lnTo>
                      <a:pt x="41" y="27"/>
                    </a:lnTo>
                    <a:lnTo>
                      <a:pt x="41" y="29"/>
                    </a:lnTo>
                    <a:lnTo>
                      <a:pt x="40" y="29"/>
                    </a:lnTo>
                    <a:lnTo>
                      <a:pt x="36" y="29"/>
                    </a:lnTo>
                    <a:lnTo>
                      <a:pt x="36" y="29"/>
                    </a:lnTo>
                    <a:lnTo>
                      <a:pt x="35" y="30"/>
                    </a:lnTo>
                    <a:lnTo>
                      <a:pt x="30" y="28"/>
                    </a:lnTo>
                    <a:lnTo>
                      <a:pt x="27" y="28"/>
                    </a:lnTo>
                    <a:lnTo>
                      <a:pt x="15" y="28"/>
                    </a:lnTo>
                    <a:lnTo>
                      <a:pt x="12" y="29"/>
                    </a:lnTo>
                    <a:lnTo>
                      <a:pt x="10" y="28"/>
                    </a:lnTo>
                    <a:lnTo>
                      <a:pt x="6" y="29"/>
                    </a:lnTo>
                    <a:lnTo>
                      <a:pt x="5" y="24"/>
                    </a:lnTo>
                    <a:lnTo>
                      <a:pt x="12" y="24"/>
                    </a:lnTo>
                    <a:lnTo>
                      <a:pt x="13" y="23"/>
                    </a:lnTo>
                    <a:lnTo>
                      <a:pt x="15" y="23"/>
                    </a:lnTo>
                    <a:lnTo>
                      <a:pt x="17" y="22"/>
                    </a:lnTo>
                    <a:lnTo>
                      <a:pt x="19" y="23"/>
                    </a:lnTo>
                    <a:lnTo>
                      <a:pt x="23" y="23"/>
                    </a:lnTo>
                    <a:lnTo>
                      <a:pt x="25" y="22"/>
                    </a:lnTo>
                    <a:lnTo>
                      <a:pt x="24" y="19"/>
                    </a:lnTo>
                    <a:lnTo>
                      <a:pt x="22" y="21"/>
                    </a:lnTo>
                    <a:lnTo>
                      <a:pt x="19" y="21"/>
                    </a:lnTo>
                    <a:lnTo>
                      <a:pt x="17" y="19"/>
                    </a:lnTo>
                    <a:lnTo>
                      <a:pt x="15" y="19"/>
                    </a:lnTo>
                    <a:lnTo>
                      <a:pt x="13" y="21"/>
                    </a:lnTo>
                    <a:lnTo>
                      <a:pt x="6" y="21"/>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62" name="Freeform 151">
                <a:extLst>
                  <a:ext uri="{FF2B5EF4-FFF2-40B4-BE49-F238E27FC236}">
                    <a16:creationId xmlns:a16="http://schemas.microsoft.com/office/drawing/2014/main" id="{0585BA51-DB3A-0744-BBF1-2EBC1F8F538D}"/>
                  </a:ext>
                </a:extLst>
              </p:cNvPr>
              <p:cNvSpPr>
                <a:spLocks/>
              </p:cNvSpPr>
              <p:nvPr/>
            </p:nvSpPr>
            <p:spPr bwMode="auto">
              <a:xfrm>
                <a:off x="3376613" y="5638800"/>
                <a:ext cx="107950" cy="146050"/>
              </a:xfrm>
              <a:custGeom>
                <a:avLst/>
                <a:gdLst>
                  <a:gd name="T0" fmla="*/ 68 w 68"/>
                  <a:gd name="T1" fmla="*/ 3 h 92"/>
                  <a:gd name="T2" fmla="*/ 68 w 68"/>
                  <a:gd name="T3" fmla="*/ 0 h 92"/>
                  <a:gd name="T4" fmla="*/ 66 w 68"/>
                  <a:gd name="T5" fmla="*/ 0 h 92"/>
                  <a:gd name="T6" fmla="*/ 62 w 68"/>
                  <a:gd name="T7" fmla="*/ 3 h 92"/>
                  <a:gd name="T8" fmla="*/ 59 w 68"/>
                  <a:gd name="T9" fmla="*/ 4 h 92"/>
                  <a:gd name="T10" fmla="*/ 55 w 68"/>
                  <a:gd name="T11" fmla="*/ 5 h 92"/>
                  <a:gd name="T12" fmla="*/ 54 w 68"/>
                  <a:gd name="T13" fmla="*/ 5 h 92"/>
                  <a:gd name="T14" fmla="*/ 50 w 68"/>
                  <a:gd name="T15" fmla="*/ 5 h 92"/>
                  <a:gd name="T16" fmla="*/ 48 w 68"/>
                  <a:gd name="T17" fmla="*/ 7 h 92"/>
                  <a:gd name="T18" fmla="*/ 44 w 68"/>
                  <a:gd name="T19" fmla="*/ 7 h 92"/>
                  <a:gd name="T20" fmla="*/ 38 w 68"/>
                  <a:gd name="T21" fmla="*/ 9 h 92"/>
                  <a:gd name="T22" fmla="*/ 31 w 68"/>
                  <a:gd name="T23" fmla="*/ 10 h 92"/>
                  <a:gd name="T24" fmla="*/ 25 w 68"/>
                  <a:gd name="T25" fmla="*/ 11 h 92"/>
                  <a:gd name="T26" fmla="*/ 21 w 68"/>
                  <a:gd name="T27" fmla="*/ 11 h 92"/>
                  <a:gd name="T28" fmla="*/ 18 w 68"/>
                  <a:gd name="T29" fmla="*/ 9 h 92"/>
                  <a:gd name="T30" fmla="*/ 17 w 68"/>
                  <a:gd name="T31" fmla="*/ 5 h 92"/>
                  <a:gd name="T32" fmla="*/ 14 w 68"/>
                  <a:gd name="T33" fmla="*/ 4 h 92"/>
                  <a:gd name="T34" fmla="*/ 12 w 68"/>
                  <a:gd name="T35" fmla="*/ 8 h 92"/>
                  <a:gd name="T36" fmla="*/ 10 w 68"/>
                  <a:gd name="T37" fmla="*/ 10 h 92"/>
                  <a:gd name="T38" fmla="*/ 13 w 68"/>
                  <a:gd name="T39" fmla="*/ 15 h 92"/>
                  <a:gd name="T40" fmla="*/ 15 w 68"/>
                  <a:gd name="T41" fmla="*/ 17 h 92"/>
                  <a:gd name="T42" fmla="*/ 18 w 68"/>
                  <a:gd name="T43" fmla="*/ 20 h 92"/>
                  <a:gd name="T44" fmla="*/ 41 w 68"/>
                  <a:gd name="T45" fmla="*/ 28 h 92"/>
                  <a:gd name="T46" fmla="*/ 45 w 68"/>
                  <a:gd name="T47" fmla="*/ 28 h 92"/>
                  <a:gd name="T48" fmla="*/ 27 w 68"/>
                  <a:gd name="T49" fmla="*/ 48 h 92"/>
                  <a:gd name="T50" fmla="*/ 18 w 68"/>
                  <a:gd name="T51" fmla="*/ 49 h 92"/>
                  <a:gd name="T52" fmla="*/ 12 w 68"/>
                  <a:gd name="T53" fmla="*/ 54 h 92"/>
                  <a:gd name="T54" fmla="*/ 8 w 68"/>
                  <a:gd name="T55" fmla="*/ 54 h 92"/>
                  <a:gd name="T56" fmla="*/ 6 w 68"/>
                  <a:gd name="T57" fmla="*/ 55 h 92"/>
                  <a:gd name="T58" fmla="*/ 0 w 68"/>
                  <a:gd name="T59" fmla="*/ 63 h 92"/>
                  <a:gd name="T60" fmla="*/ 1 w 68"/>
                  <a:gd name="T61" fmla="*/ 87 h 92"/>
                  <a:gd name="T62" fmla="*/ 4 w 68"/>
                  <a:gd name="T63" fmla="*/ 92 h 92"/>
                  <a:gd name="T64" fmla="*/ 6 w 68"/>
                  <a:gd name="T65" fmla="*/ 91 h 92"/>
                  <a:gd name="T66" fmla="*/ 7 w 68"/>
                  <a:gd name="T67" fmla="*/ 87 h 92"/>
                  <a:gd name="T68" fmla="*/ 14 w 68"/>
                  <a:gd name="T69" fmla="*/ 79 h 92"/>
                  <a:gd name="T70" fmla="*/ 21 w 68"/>
                  <a:gd name="T71" fmla="*/ 74 h 92"/>
                  <a:gd name="T72" fmla="*/ 31 w 68"/>
                  <a:gd name="T73" fmla="*/ 68 h 92"/>
                  <a:gd name="T74" fmla="*/ 37 w 68"/>
                  <a:gd name="T75" fmla="*/ 62 h 92"/>
                  <a:gd name="T76" fmla="*/ 45 w 68"/>
                  <a:gd name="T77" fmla="*/ 54 h 92"/>
                  <a:gd name="T78" fmla="*/ 52 w 68"/>
                  <a:gd name="T79" fmla="*/ 46 h 92"/>
                  <a:gd name="T80" fmla="*/ 56 w 68"/>
                  <a:gd name="T81" fmla="*/ 36 h 92"/>
                  <a:gd name="T82" fmla="*/ 61 w 68"/>
                  <a:gd name="T83" fmla="*/ 27 h 92"/>
                  <a:gd name="T84" fmla="*/ 65 w 68"/>
                  <a:gd name="T85" fmla="*/ 20 h 92"/>
                  <a:gd name="T86" fmla="*/ 66 w 68"/>
                  <a:gd name="T87" fmla="*/ 13 h 92"/>
                  <a:gd name="T88" fmla="*/ 67 w 68"/>
                  <a:gd name="T89" fmla="*/ 10 h 92"/>
                  <a:gd name="T90" fmla="*/ 67 w 68"/>
                  <a:gd name="T91" fmla="*/ 7 h 92"/>
                  <a:gd name="T92" fmla="*/ 68 w 68"/>
                  <a:gd name="T93" fmla="*/ 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 h="92">
                    <a:moveTo>
                      <a:pt x="68" y="3"/>
                    </a:moveTo>
                    <a:lnTo>
                      <a:pt x="68" y="0"/>
                    </a:lnTo>
                    <a:lnTo>
                      <a:pt x="66" y="0"/>
                    </a:lnTo>
                    <a:lnTo>
                      <a:pt x="62" y="3"/>
                    </a:lnTo>
                    <a:lnTo>
                      <a:pt x="59" y="4"/>
                    </a:lnTo>
                    <a:lnTo>
                      <a:pt x="55" y="5"/>
                    </a:lnTo>
                    <a:lnTo>
                      <a:pt x="54" y="5"/>
                    </a:lnTo>
                    <a:lnTo>
                      <a:pt x="50" y="5"/>
                    </a:lnTo>
                    <a:lnTo>
                      <a:pt x="48" y="7"/>
                    </a:lnTo>
                    <a:lnTo>
                      <a:pt x="44" y="7"/>
                    </a:lnTo>
                    <a:lnTo>
                      <a:pt x="38" y="9"/>
                    </a:lnTo>
                    <a:lnTo>
                      <a:pt x="31" y="10"/>
                    </a:lnTo>
                    <a:lnTo>
                      <a:pt x="25" y="11"/>
                    </a:lnTo>
                    <a:lnTo>
                      <a:pt x="21" y="11"/>
                    </a:lnTo>
                    <a:lnTo>
                      <a:pt x="18" y="9"/>
                    </a:lnTo>
                    <a:lnTo>
                      <a:pt x="17" y="5"/>
                    </a:lnTo>
                    <a:lnTo>
                      <a:pt x="14" y="4"/>
                    </a:lnTo>
                    <a:lnTo>
                      <a:pt x="12" y="8"/>
                    </a:lnTo>
                    <a:lnTo>
                      <a:pt x="10" y="10"/>
                    </a:lnTo>
                    <a:lnTo>
                      <a:pt x="13" y="15"/>
                    </a:lnTo>
                    <a:lnTo>
                      <a:pt x="15" y="17"/>
                    </a:lnTo>
                    <a:lnTo>
                      <a:pt x="18" y="20"/>
                    </a:lnTo>
                    <a:lnTo>
                      <a:pt x="41" y="28"/>
                    </a:lnTo>
                    <a:lnTo>
                      <a:pt x="45" y="28"/>
                    </a:lnTo>
                    <a:lnTo>
                      <a:pt x="27" y="48"/>
                    </a:lnTo>
                    <a:lnTo>
                      <a:pt x="18" y="49"/>
                    </a:lnTo>
                    <a:lnTo>
                      <a:pt x="12" y="54"/>
                    </a:lnTo>
                    <a:lnTo>
                      <a:pt x="8" y="54"/>
                    </a:lnTo>
                    <a:lnTo>
                      <a:pt x="6" y="55"/>
                    </a:lnTo>
                    <a:lnTo>
                      <a:pt x="0" y="63"/>
                    </a:lnTo>
                    <a:lnTo>
                      <a:pt x="1" y="87"/>
                    </a:lnTo>
                    <a:lnTo>
                      <a:pt x="4" y="92"/>
                    </a:lnTo>
                    <a:lnTo>
                      <a:pt x="6" y="91"/>
                    </a:lnTo>
                    <a:lnTo>
                      <a:pt x="7" y="87"/>
                    </a:lnTo>
                    <a:lnTo>
                      <a:pt x="14" y="79"/>
                    </a:lnTo>
                    <a:lnTo>
                      <a:pt x="21" y="74"/>
                    </a:lnTo>
                    <a:lnTo>
                      <a:pt x="31" y="68"/>
                    </a:lnTo>
                    <a:lnTo>
                      <a:pt x="37" y="62"/>
                    </a:lnTo>
                    <a:lnTo>
                      <a:pt x="45" y="54"/>
                    </a:lnTo>
                    <a:lnTo>
                      <a:pt x="52" y="46"/>
                    </a:lnTo>
                    <a:lnTo>
                      <a:pt x="56" y="36"/>
                    </a:lnTo>
                    <a:lnTo>
                      <a:pt x="61" y="27"/>
                    </a:lnTo>
                    <a:lnTo>
                      <a:pt x="65" y="20"/>
                    </a:lnTo>
                    <a:lnTo>
                      <a:pt x="66" y="13"/>
                    </a:lnTo>
                    <a:lnTo>
                      <a:pt x="67" y="10"/>
                    </a:lnTo>
                    <a:lnTo>
                      <a:pt x="67" y="7"/>
                    </a:lnTo>
                    <a:lnTo>
                      <a:pt x="68" y="3"/>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63" name="Freeform 153">
                <a:extLst>
                  <a:ext uri="{FF2B5EF4-FFF2-40B4-BE49-F238E27FC236}">
                    <a16:creationId xmlns:a16="http://schemas.microsoft.com/office/drawing/2014/main" id="{830535F2-33DF-5349-AA69-859B1B0E7AB6}"/>
                  </a:ext>
                </a:extLst>
              </p:cNvPr>
              <p:cNvSpPr>
                <a:spLocks/>
              </p:cNvSpPr>
              <p:nvPr/>
            </p:nvSpPr>
            <p:spPr bwMode="auto">
              <a:xfrm>
                <a:off x="3195638" y="5637213"/>
                <a:ext cx="120650" cy="93663"/>
              </a:xfrm>
              <a:custGeom>
                <a:avLst/>
                <a:gdLst>
                  <a:gd name="T0" fmla="*/ 67 w 76"/>
                  <a:gd name="T1" fmla="*/ 20 h 59"/>
                  <a:gd name="T2" fmla="*/ 68 w 76"/>
                  <a:gd name="T3" fmla="*/ 24 h 59"/>
                  <a:gd name="T4" fmla="*/ 67 w 76"/>
                  <a:gd name="T5" fmla="*/ 27 h 59"/>
                  <a:gd name="T6" fmla="*/ 63 w 76"/>
                  <a:gd name="T7" fmla="*/ 27 h 59"/>
                  <a:gd name="T8" fmla="*/ 60 w 76"/>
                  <a:gd name="T9" fmla="*/ 30 h 59"/>
                  <a:gd name="T10" fmla="*/ 64 w 76"/>
                  <a:gd name="T11" fmla="*/ 30 h 59"/>
                  <a:gd name="T12" fmla="*/ 68 w 76"/>
                  <a:gd name="T13" fmla="*/ 34 h 59"/>
                  <a:gd name="T14" fmla="*/ 69 w 76"/>
                  <a:gd name="T15" fmla="*/ 37 h 59"/>
                  <a:gd name="T16" fmla="*/ 73 w 76"/>
                  <a:gd name="T17" fmla="*/ 39 h 59"/>
                  <a:gd name="T18" fmla="*/ 76 w 76"/>
                  <a:gd name="T19" fmla="*/ 46 h 59"/>
                  <a:gd name="T20" fmla="*/ 71 w 76"/>
                  <a:gd name="T21" fmla="*/ 50 h 59"/>
                  <a:gd name="T22" fmla="*/ 68 w 76"/>
                  <a:gd name="T23" fmla="*/ 55 h 59"/>
                  <a:gd name="T24" fmla="*/ 63 w 76"/>
                  <a:gd name="T25" fmla="*/ 57 h 59"/>
                  <a:gd name="T26" fmla="*/ 58 w 76"/>
                  <a:gd name="T27" fmla="*/ 57 h 59"/>
                  <a:gd name="T28" fmla="*/ 53 w 76"/>
                  <a:gd name="T29" fmla="*/ 58 h 59"/>
                  <a:gd name="T30" fmla="*/ 48 w 76"/>
                  <a:gd name="T31" fmla="*/ 57 h 59"/>
                  <a:gd name="T32" fmla="*/ 46 w 76"/>
                  <a:gd name="T33" fmla="*/ 59 h 59"/>
                  <a:gd name="T34" fmla="*/ 40 w 76"/>
                  <a:gd name="T35" fmla="*/ 55 h 59"/>
                  <a:gd name="T36" fmla="*/ 39 w 76"/>
                  <a:gd name="T37" fmla="*/ 52 h 59"/>
                  <a:gd name="T38" fmla="*/ 35 w 76"/>
                  <a:gd name="T39" fmla="*/ 53 h 59"/>
                  <a:gd name="T40" fmla="*/ 31 w 76"/>
                  <a:gd name="T41" fmla="*/ 52 h 59"/>
                  <a:gd name="T42" fmla="*/ 30 w 76"/>
                  <a:gd name="T43" fmla="*/ 53 h 59"/>
                  <a:gd name="T44" fmla="*/ 27 w 76"/>
                  <a:gd name="T45" fmla="*/ 53 h 59"/>
                  <a:gd name="T46" fmla="*/ 23 w 76"/>
                  <a:gd name="T47" fmla="*/ 47 h 59"/>
                  <a:gd name="T48" fmla="*/ 22 w 76"/>
                  <a:gd name="T49" fmla="*/ 45 h 59"/>
                  <a:gd name="T50" fmla="*/ 17 w 76"/>
                  <a:gd name="T51" fmla="*/ 43 h 59"/>
                  <a:gd name="T52" fmla="*/ 15 w 76"/>
                  <a:gd name="T53" fmla="*/ 39 h 59"/>
                  <a:gd name="T54" fmla="*/ 12 w 76"/>
                  <a:gd name="T55" fmla="*/ 37 h 59"/>
                  <a:gd name="T56" fmla="*/ 7 w 76"/>
                  <a:gd name="T57" fmla="*/ 33 h 59"/>
                  <a:gd name="T58" fmla="*/ 7 w 76"/>
                  <a:gd name="T59" fmla="*/ 30 h 59"/>
                  <a:gd name="T60" fmla="*/ 4 w 76"/>
                  <a:gd name="T61" fmla="*/ 28 h 59"/>
                  <a:gd name="T62" fmla="*/ 0 w 76"/>
                  <a:gd name="T63" fmla="*/ 24 h 59"/>
                  <a:gd name="T64" fmla="*/ 1 w 76"/>
                  <a:gd name="T65" fmla="*/ 24 h 59"/>
                  <a:gd name="T66" fmla="*/ 4 w 76"/>
                  <a:gd name="T67" fmla="*/ 23 h 59"/>
                  <a:gd name="T68" fmla="*/ 6 w 76"/>
                  <a:gd name="T69" fmla="*/ 17 h 59"/>
                  <a:gd name="T70" fmla="*/ 7 w 76"/>
                  <a:gd name="T71" fmla="*/ 14 h 59"/>
                  <a:gd name="T72" fmla="*/ 12 w 76"/>
                  <a:gd name="T73" fmla="*/ 12 h 59"/>
                  <a:gd name="T74" fmla="*/ 13 w 76"/>
                  <a:gd name="T75" fmla="*/ 15 h 59"/>
                  <a:gd name="T76" fmla="*/ 17 w 76"/>
                  <a:gd name="T77" fmla="*/ 18 h 59"/>
                  <a:gd name="T78" fmla="*/ 18 w 76"/>
                  <a:gd name="T79" fmla="*/ 20 h 59"/>
                  <a:gd name="T80" fmla="*/ 21 w 76"/>
                  <a:gd name="T81" fmla="*/ 18 h 59"/>
                  <a:gd name="T82" fmla="*/ 25 w 76"/>
                  <a:gd name="T83" fmla="*/ 18 h 59"/>
                  <a:gd name="T84" fmla="*/ 27 w 76"/>
                  <a:gd name="T85" fmla="*/ 20 h 59"/>
                  <a:gd name="T86" fmla="*/ 34 w 76"/>
                  <a:gd name="T87" fmla="*/ 20 h 59"/>
                  <a:gd name="T88" fmla="*/ 34 w 76"/>
                  <a:gd name="T89" fmla="*/ 18 h 59"/>
                  <a:gd name="T90" fmla="*/ 38 w 76"/>
                  <a:gd name="T91" fmla="*/ 17 h 59"/>
                  <a:gd name="T92" fmla="*/ 38 w 76"/>
                  <a:gd name="T93" fmla="*/ 15 h 59"/>
                  <a:gd name="T94" fmla="*/ 40 w 76"/>
                  <a:gd name="T95" fmla="*/ 14 h 59"/>
                  <a:gd name="T96" fmla="*/ 46 w 76"/>
                  <a:gd name="T97" fmla="*/ 17 h 59"/>
                  <a:gd name="T98" fmla="*/ 50 w 76"/>
                  <a:gd name="T99" fmla="*/ 17 h 59"/>
                  <a:gd name="T100" fmla="*/ 53 w 76"/>
                  <a:gd name="T101" fmla="*/ 12 h 59"/>
                  <a:gd name="T102" fmla="*/ 57 w 76"/>
                  <a:gd name="T103" fmla="*/ 9 h 59"/>
                  <a:gd name="T104" fmla="*/ 56 w 76"/>
                  <a:gd name="T105" fmla="*/ 4 h 59"/>
                  <a:gd name="T106" fmla="*/ 54 w 76"/>
                  <a:gd name="T107" fmla="*/ 3 h 59"/>
                  <a:gd name="T108" fmla="*/ 58 w 76"/>
                  <a:gd name="T109" fmla="*/ 1 h 59"/>
                  <a:gd name="T110" fmla="*/ 59 w 76"/>
                  <a:gd name="T111" fmla="*/ 0 h 59"/>
                  <a:gd name="T112" fmla="*/ 62 w 76"/>
                  <a:gd name="T113" fmla="*/ 0 h 59"/>
                  <a:gd name="T114" fmla="*/ 62 w 76"/>
                  <a:gd name="T115" fmla="*/ 6 h 59"/>
                  <a:gd name="T116" fmla="*/ 62 w 76"/>
                  <a:gd name="T117" fmla="*/ 11 h 59"/>
                  <a:gd name="T118" fmla="*/ 65 w 76"/>
                  <a:gd name="T119" fmla="*/ 14 h 59"/>
                  <a:gd name="T120" fmla="*/ 67 w 76"/>
                  <a:gd name="T121" fmla="*/ 16 h 59"/>
                  <a:gd name="T122" fmla="*/ 67 w 76"/>
                  <a:gd name="T123" fmla="*/ 20 h 59"/>
                  <a:gd name="T124" fmla="*/ 67 w 76"/>
                  <a:gd name="T125"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 h="59">
                    <a:moveTo>
                      <a:pt x="67" y="20"/>
                    </a:moveTo>
                    <a:lnTo>
                      <a:pt x="68" y="24"/>
                    </a:lnTo>
                    <a:lnTo>
                      <a:pt x="67" y="27"/>
                    </a:lnTo>
                    <a:lnTo>
                      <a:pt x="63" y="27"/>
                    </a:lnTo>
                    <a:lnTo>
                      <a:pt x="60" y="30"/>
                    </a:lnTo>
                    <a:lnTo>
                      <a:pt x="64" y="30"/>
                    </a:lnTo>
                    <a:lnTo>
                      <a:pt x="68" y="34"/>
                    </a:lnTo>
                    <a:lnTo>
                      <a:pt x="69" y="37"/>
                    </a:lnTo>
                    <a:lnTo>
                      <a:pt x="73" y="39"/>
                    </a:lnTo>
                    <a:lnTo>
                      <a:pt x="76" y="46"/>
                    </a:lnTo>
                    <a:lnTo>
                      <a:pt x="71" y="50"/>
                    </a:lnTo>
                    <a:lnTo>
                      <a:pt x="68" y="55"/>
                    </a:lnTo>
                    <a:lnTo>
                      <a:pt x="63" y="57"/>
                    </a:lnTo>
                    <a:lnTo>
                      <a:pt x="58" y="57"/>
                    </a:lnTo>
                    <a:lnTo>
                      <a:pt x="53" y="58"/>
                    </a:lnTo>
                    <a:lnTo>
                      <a:pt x="48" y="57"/>
                    </a:lnTo>
                    <a:lnTo>
                      <a:pt x="46" y="59"/>
                    </a:lnTo>
                    <a:lnTo>
                      <a:pt x="40" y="55"/>
                    </a:lnTo>
                    <a:lnTo>
                      <a:pt x="39" y="52"/>
                    </a:lnTo>
                    <a:lnTo>
                      <a:pt x="35" y="53"/>
                    </a:lnTo>
                    <a:lnTo>
                      <a:pt x="31" y="52"/>
                    </a:lnTo>
                    <a:lnTo>
                      <a:pt x="30" y="53"/>
                    </a:lnTo>
                    <a:lnTo>
                      <a:pt x="27" y="53"/>
                    </a:lnTo>
                    <a:lnTo>
                      <a:pt x="23" y="47"/>
                    </a:lnTo>
                    <a:lnTo>
                      <a:pt x="22" y="45"/>
                    </a:lnTo>
                    <a:lnTo>
                      <a:pt x="17" y="43"/>
                    </a:lnTo>
                    <a:lnTo>
                      <a:pt x="15" y="39"/>
                    </a:lnTo>
                    <a:lnTo>
                      <a:pt x="12" y="37"/>
                    </a:lnTo>
                    <a:lnTo>
                      <a:pt x="7" y="33"/>
                    </a:lnTo>
                    <a:lnTo>
                      <a:pt x="7" y="30"/>
                    </a:lnTo>
                    <a:lnTo>
                      <a:pt x="4" y="28"/>
                    </a:lnTo>
                    <a:lnTo>
                      <a:pt x="0" y="24"/>
                    </a:lnTo>
                    <a:lnTo>
                      <a:pt x="1" y="24"/>
                    </a:lnTo>
                    <a:lnTo>
                      <a:pt x="4" y="23"/>
                    </a:lnTo>
                    <a:lnTo>
                      <a:pt x="6" y="17"/>
                    </a:lnTo>
                    <a:lnTo>
                      <a:pt x="7" y="14"/>
                    </a:lnTo>
                    <a:lnTo>
                      <a:pt x="12" y="12"/>
                    </a:lnTo>
                    <a:lnTo>
                      <a:pt x="13" y="15"/>
                    </a:lnTo>
                    <a:lnTo>
                      <a:pt x="17" y="18"/>
                    </a:lnTo>
                    <a:lnTo>
                      <a:pt x="18" y="20"/>
                    </a:lnTo>
                    <a:lnTo>
                      <a:pt x="21" y="18"/>
                    </a:lnTo>
                    <a:lnTo>
                      <a:pt x="25" y="18"/>
                    </a:lnTo>
                    <a:lnTo>
                      <a:pt x="27" y="20"/>
                    </a:lnTo>
                    <a:lnTo>
                      <a:pt x="34" y="20"/>
                    </a:lnTo>
                    <a:lnTo>
                      <a:pt x="34" y="18"/>
                    </a:lnTo>
                    <a:lnTo>
                      <a:pt x="38" y="17"/>
                    </a:lnTo>
                    <a:lnTo>
                      <a:pt x="38" y="15"/>
                    </a:lnTo>
                    <a:lnTo>
                      <a:pt x="40" y="14"/>
                    </a:lnTo>
                    <a:lnTo>
                      <a:pt x="46" y="17"/>
                    </a:lnTo>
                    <a:lnTo>
                      <a:pt x="50" y="17"/>
                    </a:lnTo>
                    <a:lnTo>
                      <a:pt x="53" y="12"/>
                    </a:lnTo>
                    <a:lnTo>
                      <a:pt x="57" y="9"/>
                    </a:lnTo>
                    <a:lnTo>
                      <a:pt x="56" y="4"/>
                    </a:lnTo>
                    <a:lnTo>
                      <a:pt x="54" y="3"/>
                    </a:lnTo>
                    <a:lnTo>
                      <a:pt x="58" y="1"/>
                    </a:lnTo>
                    <a:lnTo>
                      <a:pt x="59" y="0"/>
                    </a:lnTo>
                    <a:lnTo>
                      <a:pt x="62" y="0"/>
                    </a:lnTo>
                    <a:lnTo>
                      <a:pt x="62" y="6"/>
                    </a:lnTo>
                    <a:lnTo>
                      <a:pt x="62" y="11"/>
                    </a:lnTo>
                    <a:lnTo>
                      <a:pt x="65" y="14"/>
                    </a:lnTo>
                    <a:lnTo>
                      <a:pt x="67" y="16"/>
                    </a:lnTo>
                    <a:lnTo>
                      <a:pt x="67" y="20"/>
                    </a:lnTo>
                    <a:lnTo>
                      <a:pt x="67" y="20"/>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64" name="Freeform 155">
                <a:extLst>
                  <a:ext uri="{FF2B5EF4-FFF2-40B4-BE49-F238E27FC236}">
                    <a16:creationId xmlns:a16="http://schemas.microsoft.com/office/drawing/2014/main" id="{283B4805-030C-4D45-92A0-C3109FDF370B}"/>
                  </a:ext>
                </a:extLst>
              </p:cNvPr>
              <p:cNvSpPr>
                <a:spLocks/>
              </p:cNvSpPr>
              <p:nvPr/>
            </p:nvSpPr>
            <p:spPr bwMode="auto">
              <a:xfrm>
                <a:off x="3321050" y="5341938"/>
                <a:ext cx="69850" cy="65088"/>
              </a:xfrm>
              <a:custGeom>
                <a:avLst/>
                <a:gdLst>
                  <a:gd name="T0" fmla="*/ 20 w 44"/>
                  <a:gd name="T1" fmla="*/ 33 h 41"/>
                  <a:gd name="T2" fmla="*/ 7 w 44"/>
                  <a:gd name="T3" fmla="*/ 41 h 41"/>
                  <a:gd name="T4" fmla="*/ 0 w 44"/>
                  <a:gd name="T5" fmla="*/ 38 h 41"/>
                  <a:gd name="T6" fmla="*/ 0 w 44"/>
                  <a:gd name="T7" fmla="*/ 38 h 41"/>
                  <a:gd name="T8" fmla="*/ 1 w 44"/>
                  <a:gd name="T9" fmla="*/ 36 h 41"/>
                  <a:gd name="T10" fmla="*/ 1 w 44"/>
                  <a:gd name="T11" fmla="*/ 33 h 41"/>
                  <a:gd name="T12" fmla="*/ 2 w 44"/>
                  <a:gd name="T13" fmla="*/ 29 h 41"/>
                  <a:gd name="T14" fmla="*/ 6 w 44"/>
                  <a:gd name="T15" fmla="*/ 26 h 41"/>
                  <a:gd name="T16" fmla="*/ 4 w 44"/>
                  <a:gd name="T17" fmla="*/ 22 h 41"/>
                  <a:gd name="T18" fmla="*/ 2 w 44"/>
                  <a:gd name="T19" fmla="*/ 22 h 41"/>
                  <a:gd name="T20" fmla="*/ 1 w 44"/>
                  <a:gd name="T21" fmla="*/ 16 h 41"/>
                  <a:gd name="T22" fmla="*/ 3 w 44"/>
                  <a:gd name="T23" fmla="*/ 12 h 41"/>
                  <a:gd name="T24" fmla="*/ 4 w 44"/>
                  <a:gd name="T25" fmla="*/ 11 h 41"/>
                  <a:gd name="T26" fmla="*/ 7 w 44"/>
                  <a:gd name="T27" fmla="*/ 9 h 41"/>
                  <a:gd name="T28" fmla="*/ 7 w 44"/>
                  <a:gd name="T29" fmla="*/ 4 h 41"/>
                  <a:gd name="T30" fmla="*/ 9 w 44"/>
                  <a:gd name="T31" fmla="*/ 6 h 41"/>
                  <a:gd name="T32" fmla="*/ 16 w 44"/>
                  <a:gd name="T33" fmla="*/ 4 h 41"/>
                  <a:gd name="T34" fmla="*/ 20 w 44"/>
                  <a:gd name="T35" fmla="*/ 5 h 41"/>
                  <a:gd name="T36" fmla="*/ 25 w 44"/>
                  <a:gd name="T37" fmla="*/ 5 h 41"/>
                  <a:gd name="T38" fmla="*/ 33 w 44"/>
                  <a:gd name="T39" fmla="*/ 1 h 41"/>
                  <a:gd name="T40" fmla="*/ 37 w 44"/>
                  <a:gd name="T41" fmla="*/ 1 h 41"/>
                  <a:gd name="T42" fmla="*/ 44 w 44"/>
                  <a:gd name="T43" fmla="*/ 0 h 41"/>
                  <a:gd name="T44" fmla="*/ 41 w 44"/>
                  <a:gd name="T45" fmla="*/ 6 h 41"/>
                  <a:gd name="T46" fmla="*/ 37 w 44"/>
                  <a:gd name="T47" fmla="*/ 7 h 41"/>
                  <a:gd name="T48" fmla="*/ 38 w 44"/>
                  <a:gd name="T49" fmla="*/ 13 h 41"/>
                  <a:gd name="T50" fmla="*/ 36 w 44"/>
                  <a:gd name="T51" fmla="*/ 24 h 41"/>
                  <a:gd name="T52" fmla="*/ 20 w 44"/>
                  <a:gd name="T53" fmla="*/ 3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 h="41">
                    <a:moveTo>
                      <a:pt x="20" y="33"/>
                    </a:moveTo>
                    <a:lnTo>
                      <a:pt x="7" y="41"/>
                    </a:lnTo>
                    <a:lnTo>
                      <a:pt x="0" y="38"/>
                    </a:lnTo>
                    <a:lnTo>
                      <a:pt x="0" y="38"/>
                    </a:lnTo>
                    <a:lnTo>
                      <a:pt x="1" y="36"/>
                    </a:lnTo>
                    <a:lnTo>
                      <a:pt x="1" y="33"/>
                    </a:lnTo>
                    <a:lnTo>
                      <a:pt x="2" y="29"/>
                    </a:lnTo>
                    <a:lnTo>
                      <a:pt x="6" y="26"/>
                    </a:lnTo>
                    <a:lnTo>
                      <a:pt x="4" y="22"/>
                    </a:lnTo>
                    <a:lnTo>
                      <a:pt x="2" y="22"/>
                    </a:lnTo>
                    <a:lnTo>
                      <a:pt x="1" y="16"/>
                    </a:lnTo>
                    <a:lnTo>
                      <a:pt x="3" y="12"/>
                    </a:lnTo>
                    <a:lnTo>
                      <a:pt x="4" y="11"/>
                    </a:lnTo>
                    <a:lnTo>
                      <a:pt x="7" y="9"/>
                    </a:lnTo>
                    <a:lnTo>
                      <a:pt x="7" y="4"/>
                    </a:lnTo>
                    <a:lnTo>
                      <a:pt x="9" y="6"/>
                    </a:lnTo>
                    <a:lnTo>
                      <a:pt x="16" y="4"/>
                    </a:lnTo>
                    <a:lnTo>
                      <a:pt x="20" y="5"/>
                    </a:lnTo>
                    <a:lnTo>
                      <a:pt x="25" y="5"/>
                    </a:lnTo>
                    <a:lnTo>
                      <a:pt x="33" y="1"/>
                    </a:lnTo>
                    <a:lnTo>
                      <a:pt x="37" y="1"/>
                    </a:lnTo>
                    <a:lnTo>
                      <a:pt x="44" y="0"/>
                    </a:lnTo>
                    <a:lnTo>
                      <a:pt x="41" y="6"/>
                    </a:lnTo>
                    <a:lnTo>
                      <a:pt x="37" y="7"/>
                    </a:lnTo>
                    <a:lnTo>
                      <a:pt x="38" y="13"/>
                    </a:lnTo>
                    <a:lnTo>
                      <a:pt x="36" y="24"/>
                    </a:lnTo>
                    <a:lnTo>
                      <a:pt x="20" y="33"/>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65" name="Freeform 156">
                <a:extLst>
                  <a:ext uri="{FF2B5EF4-FFF2-40B4-BE49-F238E27FC236}">
                    <a16:creationId xmlns:a16="http://schemas.microsoft.com/office/drawing/2014/main" id="{56D315B1-D9DF-C64A-A987-3C970C4CA6B5}"/>
                  </a:ext>
                </a:extLst>
              </p:cNvPr>
              <p:cNvSpPr>
                <a:spLocks/>
              </p:cNvSpPr>
              <p:nvPr/>
            </p:nvSpPr>
            <p:spPr bwMode="auto">
              <a:xfrm>
                <a:off x="3267075" y="6049963"/>
                <a:ext cx="14288" cy="19050"/>
              </a:xfrm>
              <a:custGeom>
                <a:avLst/>
                <a:gdLst>
                  <a:gd name="T0" fmla="*/ 9 w 9"/>
                  <a:gd name="T1" fmla="*/ 7 h 12"/>
                  <a:gd name="T2" fmla="*/ 8 w 9"/>
                  <a:gd name="T3" fmla="*/ 11 h 12"/>
                  <a:gd name="T4" fmla="*/ 5 w 9"/>
                  <a:gd name="T5" fmla="*/ 12 h 12"/>
                  <a:gd name="T6" fmla="*/ 0 w 9"/>
                  <a:gd name="T7" fmla="*/ 7 h 12"/>
                  <a:gd name="T8" fmla="*/ 0 w 9"/>
                  <a:gd name="T9" fmla="*/ 5 h 12"/>
                  <a:gd name="T10" fmla="*/ 2 w 9"/>
                  <a:gd name="T11" fmla="*/ 3 h 12"/>
                  <a:gd name="T12" fmla="*/ 2 w 9"/>
                  <a:gd name="T13" fmla="*/ 0 h 12"/>
                  <a:gd name="T14" fmla="*/ 5 w 9"/>
                  <a:gd name="T15" fmla="*/ 0 h 12"/>
                  <a:gd name="T16" fmla="*/ 8 w 9"/>
                  <a:gd name="T17" fmla="*/ 1 h 12"/>
                  <a:gd name="T18" fmla="*/ 9 w 9"/>
                  <a:gd name="T19" fmla="*/ 5 h 12"/>
                  <a:gd name="T20" fmla="*/ 9 w 9"/>
                  <a:gd name="T21"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2">
                    <a:moveTo>
                      <a:pt x="9" y="7"/>
                    </a:moveTo>
                    <a:lnTo>
                      <a:pt x="8" y="11"/>
                    </a:lnTo>
                    <a:lnTo>
                      <a:pt x="5" y="12"/>
                    </a:lnTo>
                    <a:lnTo>
                      <a:pt x="0" y="7"/>
                    </a:lnTo>
                    <a:lnTo>
                      <a:pt x="0" y="5"/>
                    </a:lnTo>
                    <a:lnTo>
                      <a:pt x="2" y="3"/>
                    </a:lnTo>
                    <a:lnTo>
                      <a:pt x="2" y="0"/>
                    </a:lnTo>
                    <a:lnTo>
                      <a:pt x="5" y="0"/>
                    </a:lnTo>
                    <a:lnTo>
                      <a:pt x="8" y="1"/>
                    </a:lnTo>
                    <a:lnTo>
                      <a:pt x="9" y="5"/>
                    </a:lnTo>
                    <a:lnTo>
                      <a:pt x="9" y="7"/>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66" name="Freeform 157">
                <a:extLst>
                  <a:ext uri="{FF2B5EF4-FFF2-40B4-BE49-F238E27FC236}">
                    <a16:creationId xmlns:a16="http://schemas.microsoft.com/office/drawing/2014/main" id="{86BFEEE9-1E8D-7D46-8B38-9F473450E684}"/>
                  </a:ext>
                </a:extLst>
              </p:cNvPr>
              <p:cNvSpPr>
                <a:spLocks/>
              </p:cNvSpPr>
              <p:nvPr/>
            </p:nvSpPr>
            <p:spPr bwMode="auto">
              <a:xfrm>
                <a:off x="3084513" y="5513388"/>
                <a:ext cx="111125" cy="176213"/>
              </a:xfrm>
              <a:custGeom>
                <a:avLst/>
                <a:gdLst>
                  <a:gd name="T0" fmla="*/ 6 w 70"/>
                  <a:gd name="T1" fmla="*/ 75 h 111"/>
                  <a:gd name="T2" fmla="*/ 7 w 70"/>
                  <a:gd name="T3" fmla="*/ 71 h 111"/>
                  <a:gd name="T4" fmla="*/ 2 w 70"/>
                  <a:gd name="T5" fmla="*/ 71 h 111"/>
                  <a:gd name="T6" fmla="*/ 2 w 70"/>
                  <a:gd name="T7" fmla="*/ 66 h 111"/>
                  <a:gd name="T8" fmla="*/ 0 w 70"/>
                  <a:gd name="T9" fmla="*/ 64 h 111"/>
                  <a:gd name="T10" fmla="*/ 4 w 70"/>
                  <a:gd name="T11" fmla="*/ 54 h 111"/>
                  <a:gd name="T12" fmla="*/ 12 w 70"/>
                  <a:gd name="T13" fmla="*/ 48 h 111"/>
                  <a:gd name="T14" fmla="*/ 12 w 70"/>
                  <a:gd name="T15" fmla="*/ 40 h 111"/>
                  <a:gd name="T16" fmla="*/ 15 w 70"/>
                  <a:gd name="T17" fmla="*/ 25 h 111"/>
                  <a:gd name="T18" fmla="*/ 16 w 70"/>
                  <a:gd name="T19" fmla="*/ 21 h 111"/>
                  <a:gd name="T20" fmla="*/ 13 w 70"/>
                  <a:gd name="T21" fmla="*/ 19 h 111"/>
                  <a:gd name="T22" fmla="*/ 13 w 70"/>
                  <a:gd name="T23" fmla="*/ 17 h 111"/>
                  <a:gd name="T24" fmla="*/ 11 w 70"/>
                  <a:gd name="T25" fmla="*/ 15 h 111"/>
                  <a:gd name="T26" fmla="*/ 8 w 70"/>
                  <a:gd name="T27" fmla="*/ 3 h 111"/>
                  <a:gd name="T28" fmla="*/ 16 w 70"/>
                  <a:gd name="T29" fmla="*/ 0 h 111"/>
                  <a:gd name="T30" fmla="*/ 42 w 70"/>
                  <a:gd name="T31" fmla="*/ 14 h 111"/>
                  <a:gd name="T32" fmla="*/ 69 w 70"/>
                  <a:gd name="T33" fmla="*/ 28 h 111"/>
                  <a:gd name="T34" fmla="*/ 70 w 70"/>
                  <a:gd name="T35" fmla="*/ 55 h 111"/>
                  <a:gd name="T36" fmla="*/ 64 w 70"/>
                  <a:gd name="T37" fmla="*/ 55 h 111"/>
                  <a:gd name="T38" fmla="*/ 60 w 70"/>
                  <a:gd name="T39" fmla="*/ 60 h 111"/>
                  <a:gd name="T40" fmla="*/ 59 w 70"/>
                  <a:gd name="T41" fmla="*/ 64 h 111"/>
                  <a:gd name="T42" fmla="*/ 60 w 70"/>
                  <a:gd name="T43" fmla="*/ 66 h 111"/>
                  <a:gd name="T44" fmla="*/ 58 w 70"/>
                  <a:gd name="T45" fmla="*/ 67 h 111"/>
                  <a:gd name="T46" fmla="*/ 59 w 70"/>
                  <a:gd name="T47" fmla="*/ 71 h 111"/>
                  <a:gd name="T48" fmla="*/ 57 w 70"/>
                  <a:gd name="T49" fmla="*/ 73 h 111"/>
                  <a:gd name="T50" fmla="*/ 57 w 70"/>
                  <a:gd name="T51" fmla="*/ 76 h 111"/>
                  <a:gd name="T52" fmla="*/ 59 w 70"/>
                  <a:gd name="T53" fmla="*/ 76 h 111"/>
                  <a:gd name="T54" fmla="*/ 60 w 70"/>
                  <a:gd name="T55" fmla="*/ 78 h 111"/>
                  <a:gd name="T56" fmla="*/ 60 w 70"/>
                  <a:gd name="T57" fmla="*/ 82 h 111"/>
                  <a:gd name="T58" fmla="*/ 63 w 70"/>
                  <a:gd name="T59" fmla="*/ 84 h 111"/>
                  <a:gd name="T60" fmla="*/ 63 w 70"/>
                  <a:gd name="T61" fmla="*/ 86 h 111"/>
                  <a:gd name="T62" fmla="*/ 58 w 70"/>
                  <a:gd name="T63" fmla="*/ 87 h 111"/>
                  <a:gd name="T64" fmla="*/ 56 w 70"/>
                  <a:gd name="T65" fmla="*/ 89 h 111"/>
                  <a:gd name="T66" fmla="*/ 51 w 70"/>
                  <a:gd name="T67" fmla="*/ 98 h 111"/>
                  <a:gd name="T68" fmla="*/ 44 w 70"/>
                  <a:gd name="T69" fmla="*/ 100 h 111"/>
                  <a:gd name="T70" fmla="*/ 37 w 70"/>
                  <a:gd name="T71" fmla="*/ 100 h 111"/>
                  <a:gd name="T72" fmla="*/ 35 w 70"/>
                  <a:gd name="T73" fmla="*/ 100 h 111"/>
                  <a:gd name="T74" fmla="*/ 36 w 70"/>
                  <a:gd name="T75" fmla="*/ 102 h 111"/>
                  <a:gd name="T76" fmla="*/ 33 w 70"/>
                  <a:gd name="T77" fmla="*/ 105 h 111"/>
                  <a:gd name="T78" fmla="*/ 30 w 70"/>
                  <a:gd name="T79" fmla="*/ 107 h 111"/>
                  <a:gd name="T80" fmla="*/ 22 w 70"/>
                  <a:gd name="T81" fmla="*/ 111 h 111"/>
                  <a:gd name="T82" fmla="*/ 19 w 70"/>
                  <a:gd name="T83" fmla="*/ 108 h 111"/>
                  <a:gd name="T84" fmla="*/ 18 w 70"/>
                  <a:gd name="T85" fmla="*/ 108 h 111"/>
                  <a:gd name="T86" fmla="*/ 17 w 70"/>
                  <a:gd name="T87" fmla="*/ 111 h 111"/>
                  <a:gd name="T88" fmla="*/ 12 w 70"/>
                  <a:gd name="T89" fmla="*/ 111 h 111"/>
                  <a:gd name="T90" fmla="*/ 13 w 70"/>
                  <a:gd name="T91" fmla="*/ 110 h 111"/>
                  <a:gd name="T92" fmla="*/ 11 w 70"/>
                  <a:gd name="T93" fmla="*/ 105 h 111"/>
                  <a:gd name="T94" fmla="*/ 10 w 70"/>
                  <a:gd name="T95" fmla="*/ 101 h 111"/>
                  <a:gd name="T96" fmla="*/ 7 w 70"/>
                  <a:gd name="T97" fmla="*/ 100 h 111"/>
                  <a:gd name="T98" fmla="*/ 2 w 70"/>
                  <a:gd name="T99" fmla="*/ 96 h 111"/>
                  <a:gd name="T100" fmla="*/ 5 w 70"/>
                  <a:gd name="T101" fmla="*/ 94 h 111"/>
                  <a:gd name="T102" fmla="*/ 7 w 70"/>
                  <a:gd name="T103" fmla="*/ 94 h 111"/>
                  <a:gd name="T104" fmla="*/ 10 w 70"/>
                  <a:gd name="T105" fmla="*/ 94 h 111"/>
                  <a:gd name="T106" fmla="*/ 13 w 70"/>
                  <a:gd name="T107" fmla="*/ 94 h 111"/>
                  <a:gd name="T108" fmla="*/ 10 w 70"/>
                  <a:gd name="T109" fmla="*/ 88 h 111"/>
                  <a:gd name="T110" fmla="*/ 10 w 70"/>
                  <a:gd name="T111" fmla="*/ 83 h 111"/>
                  <a:gd name="T112" fmla="*/ 10 w 70"/>
                  <a:gd name="T113" fmla="*/ 78 h 111"/>
                  <a:gd name="T114" fmla="*/ 6 w 70"/>
                  <a:gd name="T115" fmla="*/ 7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 h="111">
                    <a:moveTo>
                      <a:pt x="6" y="75"/>
                    </a:moveTo>
                    <a:lnTo>
                      <a:pt x="7" y="71"/>
                    </a:lnTo>
                    <a:lnTo>
                      <a:pt x="2" y="71"/>
                    </a:lnTo>
                    <a:lnTo>
                      <a:pt x="2" y="66"/>
                    </a:lnTo>
                    <a:lnTo>
                      <a:pt x="0" y="64"/>
                    </a:lnTo>
                    <a:lnTo>
                      <a:pt x="4" y="54"/>
                    </a:lnTo>
                    <a:lnTo>
                      <a:pt x="12" y="48"/>
                    </a:lnTo>
                    <a:lnTo>
                      <a:pt x="12" y="40"/>
                    </a:lnTo>
                    <a:lnTo>
                      <a:pt x="15" y="25"/>
                    </a:lnTo>
                    <a:lnTo>
                      <a:pt x="16" y="21"/>
                    </a:lnTo>
                    <a:lnTo>
                      <a:pt x="13" y="19"/>
                    </a:lnTo>
                    <a:lnTo>
                      <a:pt x="13" y="17"/>
                    </a:lnTo>
                    <a:lnTo>
                      <a:pt x="11" y="15"/>
                    </a:lnTo>
                    <a:lnTo>
                      <a:pt x="8" y="3"/>
                    </a:lnTo>
                    <a:lnTo>
                      <a:pt x="16" y="0"/>
                    </a:lnTo>
                    <a:lnTo>
                      <a:pt x="42" y="14"/>
                    </a:lnTo>
                    <a:lnTo>
                      <a:pt x="69" y="28"/>
                    </a:lnTo>
                    <a:lnTo>
                      <a:pt x="70" y="55"/>
                    </a:lnTo>
                    <a:lnTo>
                      <a:pt x="64" y="55"/>
                    </a:lnTo>
                    <a:lnTo>
                      <a:pt x="60" y="60"/>
                    </a:lnTo>
                    <a:lnTo>
                      <a:pt x="59" y="64"/>
                    </a:lnTo>
                    <a:lnTo>
                      <a:pt x="60" y="66"/>
                    </a:lnTo>
                    <a:lnTo>
                      <a:pt x="58" y="67"/>
                    </a:lnTo>
                    <a:lnTo>
                      <a:pt x="59" y="71"/>
                    </a:lnTo>
                    <a:lnTo>
                      <a:pt x="57" y="73"/>
                    </a:lnTo>
                    <a:lnTo>
                      <a:pt x="57" y="76"/>
                    </a:lnTo>
                    <a:lnTo>
                      <a:pt x="59" y="76"/>
                    </a:lnTo>
                    <a:lnTo>
                      <a:pt x="60" y="78"/>
                    </a:lnTo>
                    <a:lnTo>
                      <a:pt x="60" y="82"/>
                    </a:lnTo>
                    <a:lnTo>
                      <a:pt x="63" y="84"/>
                    </a:lnTo>
                    <a:lnTo>
                      <a:pt x="63" y="86"/>
                    </a:lnTo>
                    <a:lnTo>
                      <a:pt x="58" y="87"/>
                    </a:lnTo>
                    <a:lnTo>
                      <a:pt x="56" y="89"/>
                    </a:lnTo>
                    <a:lnTo>
                      <a:pt x="51" y="98"/>
                    </a:lnTo>
                    <a:lnTo>
                      <a:pt x="44" y="100"/>
                    </a:lnTo>
                    <a:lnTo>
                      <a:pt x="37" y="100"/>
                    </a:lnTo>
                    <a:lnTo>
                      <a:pt x="35" y="100"/>
                    </a:lnTo>
                    <a:lnTo>
                      <a:pt x="36" y="102"/>
                    </a:lnTo>
                    <a:lnTo>
                      <a:pt x="33" y="105"/>
                    </a:lnTo>
                    <a:lnTo>
                      <a:pt x="30" y="107"/>
                    </a:lnTo>
                    <a:lnTo>
                      <a:pt x="22" y="111"/>
                    </a:lnTo>
                    <a:lnTo>
                      <a:pt x="19" y="108"/>
                    </a:lnTo>
                    <a:lnTo>
                      <a:pt x="18" y="108"/>
                    </a:lnTo>
                    <a:lnTo>
                      <a:pt x="17" y="111"/>
                    </a:lnTo>
                    <a:lnTo>
                      <a:pt x="12" y="111"/>
                    </a:lnTo>
                    <a:lnTo>
                      <a:pt x="13" y="110"/>
                    </a:lnTo>
                    <a:lnTo>
                      <a:pt x="11" y="105"/>
                    </a:lnTo>
                    <a:lnTo>
                      <a:pt x="10" y="101"/>
                    </a:lnTo>
                    <a:lnTo>
                      <a:pt x="7" y="100"/>
                    </a:lnTo>
                    <a:lnTo>
                      <a:pt x="2" y="96"/>
                    </a:lnTo>
                    <a:lnTo>
                      <a:pt x="5" y="94"/>
                    </a:lnTo>
                    <a:lnTo>
                      <a:pt x="7" y="94"/>
                    </a:lnTo>
                    <a:lnTo>
                      <a:pt x="10" y="94"/>
                    </a:lnTo>
                    <a:lnTo>
                      <a:pt x="13" y="94"/>
                    </a:lnTo>
                    <a:lnTo>
                      <a:pt x="10" y="88"/>
                    </a:lnTo>
                    <a:lnTo>
                      <a:pt x="10" y="83"/>
                    </a:lnTo>
                    <a:lnTo>
                      <a:pt x="10" y="78"/>
                    </a:lnTo>
                    <a:lnTo>
                      <a:pt x="6" y="75"/>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67" name="Freeform 159">
                <a:extLst>
                  <a:ext uri="{FF2B5EF4-FFF2-40B4-BE49-F238E27FC236}">
                    <a16:creationId xmlns:a16="http://schemas.microsoft.com/office/drawing/2014/main" id="{241F90A1-9BA2-6148-ADBC-5319DCA89392}"/>
                  </a:ext>
                </a:extLst>
              </p:cNvPr>
              <p:cNvSpPr>
                <a:spLocks/>
              </p:cNvSpPr>
              <p:nvPr/>
            </p:nvSpPr>
            <p:spPr bwMode="auto">
              <a:xfrm>
                <a:off x="2940050" y="5651500"/>
                <a:ext cx="20638" cy="53975"/>
              </a:xfrm>
              <a:custGeom>
                <a:avLst/>
                <a:gdLst>
                  <a:gd name="T0" fmla="*/ 13 w 13"/>
                  <a:gd name="T1" fmla="*/ 32 h 34"/>
                  <a:gd name="T2" fmla="*/ 8 w 13"/>
                  <a:gd name="T3" fmla="*/ 34 h 34"/>
                  <a:gd name="T4" fmla="*/ 6 w 13"/>
                  <a:gd name="T5" fmla="*/ 31 h 34"/>
                  <a:gd name="T6" fmla="*/ 4 w 13"/>
                  <a:gd name="T7" fmla="*/ 28 h 34"/>
                  <a:gd name="T8" fmla="*/ 4 w 13"/>
                  <a:gd name="T9" fmla="*/ 24 h 34"/>
                  <a:gd name="T10" fmla="*/ 5 w 13"/>
                  <a:gd name="T11" fmla="*/ 18 h 34"/>
                  <a:gd name="T12" fmla="*/ 4 w 13"/>
                  <a:gd name="T13" fmla="*/ 15 h 34"/>
                  <a:gd name="T14" fmla="*/ 3 w 13"/>
                  <a:gd name="T15" fmla="*/ 11 h 34"/>
                  <a:gd name="T16" fmla="*/ 3 w 13"/>
                  <a:gd name="T17" fmla="*/ 6 h 34"/>
                  <a:gd name="T18" fmla="*/ 0 w 13"/>
                  <a:gd name="T19" fmla="*/ 2 h 34"/>
                  <a:gd name="T20" fmla="*/ 0 w 13"/>
                  <a:gd name="T21" fmla="*/ 0 h 34"/>
                  <a:gd name="T22" fmla="*/ 6 w 13"/>
                  <a:gd name="T23" fmla="*/ 0 h 34"/>
                  <a:gd name="T24" fmla="*/ 5 w 13"/>
                  <a:gd name="T25" fmla="*/ 3 h 34"/>
                  <a:gd name="T26" fmla="*/ 8 w 13"/>
                  <a:gd name="T27" fmla="*/ 6 h 34"/>
                  <a:gd name="T28" fmla="*/ 10 w 13"/>
                  <a:gd name="T29" fmla="*/ 8 h 34"/>
                  <a:gd name="T30" fmla="*/ 10 w 13"/>
                  <a:gd name="T31" fmla="*/ 11 h 34"/>
                  <a:gd name="T32" fmla="*/ 11 w 13"/>
                  <a:gd name="T33" fmla="*/ 13 h 34"/>
                  <a:gd name="T34" fmla="*/ 11 w 13"/>
                  <a:gd name="T35" fmla="*/ 28 h 34"/>
                  <a:gd name="T36" fmla="*/ 13 w 13"/>
                  <a:gd name="T37"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34">
                    <a:moveTo>
                      <a:pt x="13" y="32"/>
                    </a:moveTo>
                    <a:lnTo>
                      <a:pt x="8" y="34"/>
                    </a:lnTo>
                    <a:lnTo>
                      <a:pt x="6" y="31"/>
                    </a:lnTo>
                    <a:lnTo>
                      <a:pt x="4" y="28"/>
                    </a:lnTo>
                    <a:lnTo>
                      <a:pt x="4" y="24"/>
                    </a:lnTo>
                    <a:lnTo>
                      <a:pt x="5" y="18"/>
                    </a:lnTo>
                    <a:lnTo>
                      <a:pt x="4" y="15"/>
                    </a:lnTo>
                    <a:lnTo>
                      <a:pt x="3" y="11"/>
                    </a:lnTo>
                    <a:lnTo>
                      <a:pt x="3" y="6"/>
                    </a:lnTo>
                    <a:lnTo>
                      <a:pt x="0" y="2"/>
                    </a:lnTo>
                    <a:lnTo>
                      <a:pt x="0" y="0"/>
                    </a:lnTo>
                    <a:lnTo>
                      <a:pt x="6" y="0"/>
                    </a:lnTo>
                    <a:lnTo>
                      <a:pt x="5" y="3"/>
                    </a:lnTo>
                    <a:lnTo>
                      <a:pt x="8" y="6"/>
                    </a:lnTo>
                    <a:lnTo>
                      <a:pt x="10" y="8"/>
                    </a:lnTo>
                    <a:lnTo>
                      <a:pt x="10" y="11"/>
                    </a:lnTo>
                    <a:lnTo>
                      <a:pt x="11" y="13"/>
                    </a:lnTo>
                    <a:lnTo>
                      <a:pt x="11" y="28"/>
                    </a:lnTo>
                    <a:lnTo>
                      <a:pt x="13" y="32"/>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68" name="Freeform 164">
                <a:extLst>
                  <a:ext uri="{FF2B5EF4-FFF2-40B4-BE49-F238E27FC236}">
                    <a16:creationId xmlns:a16="http://schemas.microsoft.com/office/drawing/2014/main" id="{1130646C-F6CF-FA41-8BD0-C4D49ABF2C63}"/>
                  </a:ext>
                </a:extLst>
              </p:cNvPr>
              <p:cNvSpPr>
                <a:spLocks/>
              </p:cNvSpPr>
              <p:nvPr/>
            </p:nvSpPr>
            <p:spPr bwMode="auto">
              <a:xfrm>
                <a:off x="3021013" y="5341938"/>
                <a:ext cx="42863" cy="88900"/>
              </a:xfrm>
              <a:custGeom>
                <a:avLst/>
                <a:gdLst>
                  <a:gd name="T0" fmla="*/ 13 w 27"/>
                  <a:gd name="T1" fmla="*/ 56 h 56"/>
                  <a:gd name="T2" fmla="*/ 10 w 27"/>
                  <a:gd name="T3" fmla="*/ 42 h 56"/>
                  <a:gd name="T4" fmla="*/ 6 w 27"/>
                  <a:gd name="T5" fmla="*/ 39 h 56"/>
                  <a:gd name="T6" fmla="*/ 6 w 27"/>
                  <a:gd name="T7" fmla="*/ 38 h 56"/>
                  <a:gd name="T8" fmla="*/ 0 w 27"/>
                  <a:gd name="T9" fmla="*/ 33 h 56"/>
                  <a:gd name="T10" fmla="*/ 0 w 27"/>
                  <a:gd name="T11" fmla="*/ 27 h 56"/>
                  <a:gd name="T12" fmla="*/ 4 w 27"/>
                  <a:gd name="T13" fmla="*/ 22 h 56"/>
                  <a:gd name="T14" fmla="*/ 5 w 27"/>
                  <a:gd name="T15" fmla="*/ 15 h 56"/>
                  <a:gd name="T16" fmla="*/ 5 w 27"/>
                  <a:gd name="T17" fmla="*/ 7 h 56"/>
                  <a:gd name="T18" fmla="*/ 6 w 27"/>
                  <a:gd name="T19" fmla="*/ 3 h 56"/>
                  <a:gd name="T20" fmla="*/ 13 w 27"/>
                  <a:gd name="T21" fmla="*/ 0 h 56"/>
                  <a:gd name="T22" fmla="*/ 18 w 27"/>
                  <a:gd name="T23" fmla="*/ 0 h 56"/>
                  <a:gd name="T24" fmla="*/ 17 w 27"/>
                  <a:gd name="T25" fmla="*/ 5 h 56"/>
                  <a:gd name="T26" fmla="*/ 23 w 27"/>
                  <a:gd name="T27" fmla="*/ 1 h 56"/>
                  <a:gd name="T28" fmla="*/ 24 w 27"/>
                  <a:gd name="T29" fmla="*/ 4 h 56"/>
                  <a:gd name="T30" fmla="*/ 21 w 27"/>
                  <a:gd name="T31" fmla="*/ 7 h 56"/>
                  <a:gd name="T32" fmla="*/ 21 w 27"/>
                  <a:gd name="T33" fmla="*/ 11 h 56"/>
                  <a:gd name="T34" fmla="*/ 23 w 27"/>
                  <a:gd name="T35" fmla="*/ 13 h 56"/>
                  <a:gd name="T36" fmla="*/ 22 w 27"/>
                  <a:gd name="T37" fmla="*/ 21 h 56"/>
                  <a:gd name="T38" fmla="*/ 17 w 27"/>
                  <a:gd name="T39" fmla="*/ 24 h 56"/>
                  <a:gd name="T40" fmla="*/ 18 w 27"/>
                  <a:gd name="T41" fmla="*/ 29 h 56"/>
                  <a:gd name="T42" fmla="*/ 22 w 27"/>
                  <a:gd name="T43" fmla="*/ 29 h 56"/>
                  <a:gd name="T44" fmla="*/ 24 w 27"/>
                  <a:gd name="T45" fmla="*/ 33 h 56"/>
                  <a:gd name="T46" fmla="*/ 27 w 27"/>
                  <a:gd name="T47" fmla="*/ 34 h 56"/>
                  <a:gd name="T48" fmla="*/ 26 w 27"/>
                  <a:gd name="T49" fmla="*/ 40 h 56"/>
                  <a:gd name="T50" fmla="*/ 23 w 27"/>
                  <a:gd name="T51" fmla="*/ 42 h 56"/>
                  <a:gd name="T52" fmla="*/ 21 w 27"/>
                  <a:gd name="T53" fmla="*/ 45 h 56"/>
                  <a:gd name="T54" fmla="*/ 16 w 27"/>
                  <a:gd name="T55" fmla="*/ 49 h 56"/>
                  <a:gd name="T56" fmla="*/ 17 w 27"/>
                  <a:gd name="T57" fmla="*/ 51 h 56"/>
                  <a:gd name="T58" fmla="*/ 16 w 27"/>
                  <a:gd name="T59" fmla="*/ 55 h 56"/>
                  <a:gd name="T60" fmla="*/ 13 w 27"/>
                  <a:gd name="T61"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 h="56">
                    <a:moveTo>
                      <a:pt x="13" y="56"/>
                    </a:moveTo>
                    <a:lnTo>
                      <a:pt x="10" y="42"/>
                    </a:lnTo>
                    <a:lnTo>
                      <a:pt x="6" y="39"/>
                    </a:lnTo>
                    <a:lnTo>
                      <a:pt x="6" y="38"/>
                    </a:lnTo>
                    <a:lnTo>
                      <a:pt x="0" y="33"/>
                    </a:lnTo>
                    <a:lnTo>
                      <a:pt x="0" y="27"/>
                    </a:lnTo>
                    <a:lnTo>
                      <a:pt x="4" y="22"/>
                    </a:lnTo>
                    <a:lnTo>
                      <a:pt x="5" y="15"/>
                    </a:lnTo>
                    <a:lnTo>
                      <a:pt x="5" y="7"/>
                    </a:lnTo>
                    <a:lnTo>
                      <a:pt x="6" y="3"/>
                    </a:lnTo>
                    <a:lnTo>
                      <a:pt x="13" y="0"/>
                    </a:lnTo>
                    <a:lnTo>
                      <a:pt x="18" y="0"/>
                    </a:lnTo>
                    <a:lnTo>
                      <a:pt x="17" y="5"/>
                    </a:lnTo>
                    <a:lnTo>
                      <a:pt x="23" y="1"/>
                    </a:lnTo>
                    <a:lnTo>
                      <a:pt x="24" y="4"/>
                    </a:lnTo>
                    <a:lnTo>
                      <a:pt x="21" y="7"/>
                    </a:lnTo>
                    <a:lnTo>
                      <a:pt x="21" y="11"/>
                    </a:lnTo>
                    <a:lnTo>
                      <a:pt x="23" y="13"/>
                    </a:lnTo>
                    <a:lnTo>
                      <a:pt x="22" y="21"/>
                    </a:lnTo>
                    <a:lnTo>
                      <a:pt x="17" y="24"/>
                    </a:lnTo>
                    <a:lnTo>
                      <a:pt x="18" y="29"/>
                    </a:lnTo>
                    <a:lnTo>
                      <a:pt x="22" y="29"/>
                    </a:lnTo>
                    <a:lnTo>
                      <a:pt x="24" y="33"/>
                    </a:lnTo>
                    <a:lnTo>
                      <a:pt x="27" y="34"/>
                    </a:lnTo>
                    <a:lnTo>
                      <a:pt x="26" y="40"/>
                    </a:lnTo>
                    <a:lnTo>
                      <a:pt x="23" y="42"/>
                    </a:lnTo>
                    <a:lnTo>
                      <a:pt x="21" y="45"/>
                    </a:lnTo>
                    <a:lnTo>
                      <a:pt x="16" y="49"/>
                    </a:lnTo>
                    <a:lnTo>
                      <a:pt x="17" y="51"/>
                    </a:lnTo>
                    <a:lnTo>
                      <a:pt x="16" y="55"/>
                    </a:lnTo>
                    <a:lnTo>
                      <a:pt x="13" y="56"/>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69" name="Freeform 168">
                <a:extLst>
                  <a:ext uri="{FF2B5EF4-FFF2-40B4-BE49-F238E27FC236}">
                    <a16:creationId xmlns:a16="http://schemas.microsoft.com/office/drawing/2014/main" id="{99154CBF-D9B7-D746-9B10-2965FD8C1025}"/>
                  </a:ext>
                </a:extLst>
              </p:cNvPr>
              <p:cNvSpPr>
                <a:spLocks/>
              </p:cNvSpPr>
              <p:nvPr/>
            </p:nvSpPr>
            <p:spPr bwMode="auto">
              <a:xfrm>
                <a:off x="3252788" y="5776913"/>
                <a:ext cx="117475" cy="115888"/>
              </a:xfrm>
              <a:custGeom>
                <a:avLst/>
                <a:gdLst>
                  <a:gd name="T0" fmla="*/ 31 w 74"/>
                  <a:gd name="T1" fmla="*/ 0 h 73"/>
                  <a:gd name="T2" fmla="*/ 32 w 74"/>
                  <a:gd name="T3" fmla="*/ 2 h 73"/>
                  <a:gd name="T4" fmla="*/ 56 w 74"/>
                  <a:gd name="T5" fmla="*/ 15 h 73"/>
                  <a:gd name="T6" fmla="*/ 57 w 74"/>
                  <a:gd name="T7" fmla="*/ 19 h 73"/>
                  <a:gd name="T8" fmla="*/ 67 w 74"/>
                  <a:gd name="T9" fmla="*/ 26 h 73"/>
                  <a:gd name="T10" fmla="*/ 63 w 74"/>
                  <a:gd name="T11" fmla="*/ 34 h 73"/>
                  <a:gd name="T12" fmla="*/ 63 w 74"/>
                  <a:gd name="T13" fmla="*/ 38 h 73"/>
                  <a:gd name="T14" fmla="*/ 68 w 74"/>
                  <a:gd name="T15" fmla="*/ 40 h 73"/>
                  <a:gd name="T16" fmla="*/ 68 w 74"/>
                  <a:gd name="T17" fmla="*/ 42 h 73"/>
                  <a:gd name="T18" fmla="*/ 67 w 74"/>
                  <a:gd name="T19" fmla="*/ 46 h 73"/>
                  <a:gd name="T20" fmla="*/ 67 w 74"/>
                  <a:gd name="T21" fmla="*/ 48 h 73"/>
                  <a:gd name="T22" fmla="*/ 67 w 74"/>
                  <a:gd name="T23" fmla="*/ 51 h 73"/>
                  <a:gd name="T24" fmla="*/ 68 w 74"/>
                  <a:gd name="T25" fmla="*/ 56 h 73"/>
                  <a:gd name="T26" fmla="*/ 72 w 74"/>
                  <a:gd name="T27" fmla="*/ 62 h 73"/>
                  <a:gd name="T28" fmla="*/ 74 w 74"/>
                  <a:gd name="T29" fmla="*/ 63 h 73"/>
                  <a:gd name="T30" fmla="*/ 68 w 74"/>
                  <a:gd name="T31" fmla="*/ 68 h 73"/>
                  <a:gd name="T32" fmla="*/ 61 w 74"/>
                  <a:gd name="T33" fmla="*/ 71 h 73"/>
                  <a:gd name="T34" fmla="*/ 57 w 74"/>
                  <a:gd name="T35" fmla="*/ 71 h 73"/>
                  <a:gd name="T36" fmla="*/ 55 w 74"/>
                  <a:gd name="T37" fmla="*/ 72 h 73"/>
                  <a:gd name="T38" fmla="*/ 50 w 74"/>
                  <a:gd name="T39" fmla="*/ 72 h 73"/>
                  <a:gd name="T40" fmla="*/ 49 w 74"/>
                  <a:gd name="T41" fmla="*/ 73 h 73"/>
                  <a:gd name="T42" fmla="*/ 40 w 74"/>
                  <a:gd name="T43" fmla="*/ 72 h 73"/>
                  <a:gd name="T44" fmla="*/ 35 w 74"/>
                  <a:gd name="T45" fmla="*/ 72 h 73"/>
                  <a:gd name="T46" fmla="*/ 33 w 74"/>
                  <a:gd name="T47" fmla="*/ 62 h 73"/>
                  <a:gd name="T48" fmla="*/ 31 w 74"/>
                  <a:gd name="T49" fmla="*/ 60 h 73"/>
                  <a:gd name="T50" fmla="*/ 29 w 74"/>
                  <a:gd name="T51" fmla="*/ 57 h 73"/>
                  <a:gd name="T52" fmla="*/ 23 w 74"/>
                  <a:gd name="T53" fmla="*/ 56 h 73"/>
                  <a:gd name="T54" fmla="*/ 20 w 74"/>
                  <a:gd name="T55" fmla="*/ 55 h 73"/>
                  <a:gd name="T56" fmla="*/ 15 w 74"/>
                  <a:gd name="T57" fmla="*/ 54 h 73"/>
                  <a:gd name="T58" fmla="*/ 12 w 74"/>
                  <a:gd name="T59" fmla="*/ 52 h 73"/>
                  <a:gd name="T60" fmla="*/ 10 w 74"/>
                  <a:gd name="T61" fmla="*/ 50 h 73"/>
                  <a:gd name="T62" fmla="*/ 6 w 74"/>
                  <a:gd name="T63" fmla="*/ 42 h 73"/>
                  <a:gd name="T64" fmla="*/ 2 w 74"/>
                  <a:gd name="T65" fmla="*/ 38 h 73"/>
                  <a:gd name="T66" fmla="*/ 0 w 74"/>
                  <a:gd name="T67" fmla="*/ 34 h 73"/>
                  <a:gd name="T68" fmla="*/ 2 w 74"/>
                  <a:gd name="T69" fmla="*/ 31 h 73"/>
                  <a:gd name="T70" fmla="*/ 0 w 74"/>
                  <a:gd name="T71" fmla="*/ 25 h 73"/>
                  <a:gd name="T72" fmla="*/ 3 w 74"/>
                  <a:gd name="T73" fmla="*/ 25 h 73"/>
                  <a:gd name="T74" fmla="*/ 5 w 74"/>
                  <a:gd name="T75" fmla="*/ 22 h 73"/>
                  <a:gd name="T76" fmla="*/ 8 w 74"/>
                  <a:gd name="T77" fmla="*/ 19 h 73"/>
                  <a:gd name="T78" fmla="*/ 10 w 74"/>
                  <a:gd name="T79" fmla="*/ 17 h 73"/>
                  <a:gd name="T80" fmla="*/ 10 w 74"/>
                  <a:gd name="T81" fmla="*/ 15 h 73"/>
                  <a:gd name="T82" fmla="*/ 8 w 74"/>
                  <a:gd name="T83" fmla="*/ 14 h 73"/>
                  <a:gd name="T84" fmla="*/ 8 w 74"/>
                  <a:gd name="T85" fmla="*/ 10 h 73"/>
                  <a:gd name="T86" fmla="*/ 10 w 74"/>
                  <a:gd name="T87" fmla="*/ 10 h 73"/>
                  <a:gd name="T88" fmla="*/ 10 w 74"/>
                  <a:gd name="T89" fmla="*/ 5 h 73"/>
                  <a:gd name="T90" fmla="*/ 8 w 74"/>
                  <a:gd name="T91" fmla="*/ 2 h 73"/>
                  <a:gd name="T92" fmla="*/ 10 w 74"/>
                  <a:gd name="T93" fmla="*/ 2 h 73"/>
                  <a:gd name="T94" fmla="*/ 17 w 74"/>
                  <a:gd name="T95" fmla="*/ 2 h 73"/>
                  <a:gd name="T96" fmla="*/ 31 w 74"/>
                  <a:gd name="T9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 h="73">
                    <a:moveTo>
                      <a:pt x="31" y="0"/>
                    </a:moveTo>
                    <a:lnTo>
                      <a:pt x="32" y="2"/>
                    </a:lnTo>
                    <a:lnTo>
                      <a:pt x="56" y="15"/>
                    </a:lnTo>
                    <a:lnTo>
                      <a:pt x="57" y="19"/>
                    </a:lnTo>
                    <a:lnTo>
                      <a:pt x="67" y="26"/>
                    </a:lnTo>
                    <a:lnTo>
                      <a:pt x="63" y="34"/>
                    </a:lnTo>
                    <a:lnTo>
                      <a:pt x="63" y="38"/>
                    </a:lnTo>
                    <a:lnTo>
                      <a:pt x="68" y="40"/>
                    </a:lnTo>
                    <a:lnTo>
                      <a:pt x="68" y="42"/>
                    </a:lnTo>
                    <a:lnTo>
                      <a:pt x="67" y="46"/>
                    </a:lnTo>
                    <a:lnTo>
                      <a:pt x="67" y="48"/>
                    </a:lnTo>
                    <a:lnTo>
                      <a:pt x="67" y="51"/>
                    </a:lnTo>
                    <a:lnTo>
                      <a:pt x="68" y="56"/>
                    </a:lnTo>
                    <a:lnTo>
                      <a:pt x="72" y="62"/>
                    </a:lnTo>
                    <a:lnTo>
                      <a:pt x="74" y="63"/>
                    </a:lnTo>
                    <a:lnTo>
                      <a:pt x="68" y="68"/>
                    </a:lnTo>
                    <a:lnTo>
                      <a:pt x="61" y="71"/>
                    </a:lnTo>
                    <a:lnTo>
                      <a:pt x="57" y="71"/>
                    </a:lnTo>
                    <a:lnTo>
                      <a:pt x="55" y="72"/>
                    </a:lnTo>
                    <a:lnTo>
                      <a:pt x="50" y="72"/>
                    </a:lnTo>
                    <a:lnTo>
                      <a:pt x="49" y="73"/>
                    </a:lnTo>
                    <a:lnTo>
                      <a:pt x="40" y="72"/>
                    </a:lnTo>
                    <a:lnTo>
                      <a:pt x="35" y="72"/>
                    </a:lnTo>
                    <a:lnTo>
                      <a:pt x="33" y="62"/>
                    </a:lnTo>
                    <a:lnTo>
                      <a:pt x="31" y="60"/>
                    </a:lnTo>
                    <a:lnTo>
                      <a:pt x="29" y="57"/>
                    </a:lnTo>
                    <a:lnTo>
                      <a:pt x="23" y="56"/>
                    </a:lnTo>
                    <a:lnTo>
                      <a:pt x="20" y="55"/>
                    </a:lnTo>
                    <a:lnTo>
                      <a:pt x="15" y="54"/>
                    </a:lnTo>
                    <a:lnTo>
                      <a:pt x="12" y="52"/>
                    </a:lnTo>
                    <a:lnTo>
                      <a:pt x="10" y="50"/>
                    </a:lnTo>
                    <a:lnTo>
                      <a:pt x="6" y="42"/>
                    </a:lnTo>
                    <a:lnTo>
                      <a:pt x="2" y="38"/>
                    </a:lnTo>
                    <a:lnTo>
                      <a:pt x="0" y="34"/>
                    </a:lnTo>
                    <a:lnTo>
                      <a:pt x="2" y="31"/>
                    </a:lnTo>
                    <a:lnTo>
                      <a:pt x="0" y="25"/>
                    </a:lnTo>
                    <a:lnTo>
                      <a:pt x="3" y="25"/>
                    </a:lnTo>
                    <a:lnTo>
                      <a:pt x="5" y="22"/>
                    </a:lnTo>
                    <a:lnTo>
                      <a:pt x="8" y="19"/>
                    </a:lnTo>
                    <a:lnTo>
                      <a:pt x="10" y="17"/>
                    </a:lnTo>
                    <a:lnTo>
                      <a:pt x="10" y="15"/>
                    </a:lnTo>
                    <a:lnTo>
                      <a:pt x="8" y="14"/>
                    </a:lnTo>
                    <a:lnTo>
                      <a:pt x="8" y="10"/>
                    </a:lnTo>
                    <a:lnTo>
                      <a:pt x="10" y="10"/>
                    </a:lnTo>
                    <a:lnTo>
                      <a:pt x="10" y="5"/>
                    </a:lnTo>
                    <a:lnTo>
                      <a:pt x="8" y="2"/>
                    </a:lnTo>
                    <a:lnTo>
                      <a:pt x="10" y="2"/>
                    </a:lnTo>
                    <a:lnTo>
                      <a:pt x="17" y="2"/>
                    </a:lnTo>
                    <a:lnTo>
                      <a:pt x="31" y="0"/>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70" name="Freeform 170">
                <a:extLst>
                  <a:ext uri="{FF2B5EF4-FFF2-40B4-BE49-F238E27FC236}">
                    <a16:creationId xmlns:a16="http://schemas.microsoft.com/office/drawing/2014/main" id="{AEAA1D0D-4EBF-214A-8DC3-B1D86265A44B}"/>
                  </a:ext>
                </a:extLst>
              </p:cNvPr>
              <p:cNvSpPr>
                <a:spLocks/>
              </p:cNvSpPr>
              <p:nvPr/>
            </p:nvSpPr>
            <p:spPr bwMode="auto">
              <a:xfrm>
                <a:off x="3255963" y="5724525"/>
                <a:ext cx="57150" cy="58738"/>
              </a:xfrm>
              <a:custGeom>
                <a:avLst/>
                <a:gdLst>
                  <a:gd name="T0" fmla="*/ 15 w 36"/>
                  <a:gd name="T1" fmla="*/ 35 h 37"/>
                  <a:gd name="T2" fmla="*/ 8 w 36"/>
                  <a:gd name="T3" fmla="*/ 35 h 37"/>
                  <a:gd name="T4" fmla="*/ 6 w 36"/>
                  <a:gd name="T5" fmla="*/ 35 h 37"/>
                  <a:gd name="T6" fmla="*/ 2 w 36"/>
                  <a:gd name="T7" fmla="*/ 37 h 37"/>
                  <a:gd name="T8" fmla="*/ 0 w 36"/>
                  <a:gd name="T9" fmla="*/ 36 h 37"/>
                  <a:gd name="T10" fmla="*/ 0 w 36"/>
                  <a:gd name="T11" fmla="*/ 31 h 37"/>
                  <a:gd name="T12" fmla="*/ 1 w 36"/>
                  <a:gd name="T13" fmla="*/ 29 h 37"/>
                  <a:gd name="T14" fmla="*/ 2 w 36"/>
                  <a:gd name="T15" fmla="*/ 24 h 37"/>
                  <a:gd name="T16" fmla="*/ 3 w 36"/>
                  <a:gd name="T17" fmla="*/ 20 h 37"/>
                  <a:gd name="T18" fmla="*/ 6 w 36"/>
                  <a:gd name="T19" fmla="*/ 17 h 37"/>
                  <a:gd name="T20" fmla="*/ 8 w 36"/>
                  <a:gd name="T21" fmla="*/ 15 h 37"/>
                  <a:gd name="T22" fmla="*/ 10 w 36"/>
                  <a:gd name="T23" fmla="*/ 13 h 37"/>
                  <a:gd name="T24" fmla="*/ 8 w 36"/>
                  <a:gd name="T25" fmla="*/ 12 h 37"/>
                  <a:gd name="T26" fmla="*/ 8 w 36"/>
                  <a:gd name="T27" fmla="*/ 4 h 37"/>
                  <a:gd name="T28" fmla="*/ 10 w 36"/>
                  <a:gd name="T29" fmla="*/ 2 h 37"/>
                  <a:gd name="T30" fmla="*/ 15 w 36"/>
                  <a:gd name="T31" fmla="*/ 3 h 37"/>
                  <a:gd name="T32" fmla="*/ 20 w 36"/>
                  <a:gd name="T33" fmla="*/ 2 h 37"/>
                  <a:gd name="T34" fmla="*/ 25 w 36"/>
                  <a:gd name="T35" fmla="*/ 2 h 37"/>
                  <a:gd name="T36" fmla="*/ 30 w 36"/>
                  <a:gd name="T37" fmla="*/ 0 h 37"/>
                  <a:gd name="T38" fmla="*/ 32 w 36"/>
                  <a:gd name="T39" fmla="*/ 3 h 37"/>
                  <a:gd name="T40" fmla="*/ 33 w 36"/>
                  <a:gd name="T41" fmla="*/ 7 h 37"/>
                  <a:gd name="T42" fmla="*/ 36 w 36"/>
                  <a:gd name="T43" fmla="*/ 15 h 37"/>
                  <a:gd name="T44" fmla="*/ 33 w 36"/>
                  <a:gd name="T45" fmla="*/ 20 h 37"/>
                  <a:gd name="T46" fmla="*/ 31 w 36"/>
                  <a:gd name="T47" fmla="*/ 24 h 37"/>
                  <a:gd name="T48" fmla="*/ 29 w 36"/>
                  <a:gd name="T49" fmla="*/ 26 h 37"/>
                  <a:gd name="T50" fmla="*/ 29 w 36"/>
                  <a:gd name="T51" fmla="*/ 33 h 37"/>
                  <a:gd name="T52" fmla="*/ 15 w 36"/>
                  <a:gd name="T53" fmla="*/ 3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7">
                    <a:moveTo>
                      <a:pt x="15" y="35"/>
                    </a:moveTo>
                    <a:lnTo>
                      <a:pt x="8" y="35"/>
                    </a:lnTo>
                    <a:lnTo>
                      <a:pt x="6" y="35"/>
                    </a:lnTo>
                    <a:lnTo>
                      <a:pt x="2" y="37"/>
                    </a:lnTo>
                    <a:lnTo>
                      <a:pt x="0" y="36"/>
                    </a:lnTo>
                    <a:lnTo>
                      <a:pt x="0" y="31"/>
                    </a:lnTo>
                    <a:lnTo>
                      <a:pt x="1" y="29"/>
                    </a:lnTo>
                    <a:lnTo>
                      <a:pt x="2" y="24"/>
                    </a:lnTo>
                    <a:lnTo>
                      <a:pt x="3" y="20"/>
                    </a:lnTo>
                    <a:lnTo>
                      <a:pt x="6" y="17"/>
                    </a:lnTo>
                    <a:lnTo>
                      <a:pt x="8" y="15"/>
                    </a:lnTo>
                    <a:lnTo>
                      <a:pt x="10" y="13"/>
                    </a:lnTo>
                    <a:lnTo>
                      <a:pt x="8" y="12"/>
                    </a:lnTo>
                    <a:lnTo>
                      <a:pt x="8" y="4"/>
                    </a:lnTo>
                    <a:lnTo>
                      <a:pt x="10" y="2"/>
                    </a:lnTo>
                    <a:lnTo>
                      <a:pt x="15" y="3"/>
                    </a:lnTo>
                    <a:lnTo>
                      <a:pt x="20" y="2"/>
                    </a:lnTo>
                    <a:lnTo>
                      <a:pt x="25" y="2"/>
                    </a:lnTo>
                    <a:lnTo>
                      <a:pt x="30" y="0"/>
                    </a:lnTo>
                    <a:lnTo>
                      <a:pt x="32" y="3"/>
                    </a:lnTo>
                    <a:lnTo>
                      <a:pt x="33" y="7"/>
                    </a:lnTo>
                    <a:lnTo>
                      <a:pt x="36" y="15"/>
                    </a:lnTo>
                    <a:lnTo>
                      <a:pt x="33" y="20"/>
                    </a:lnTo>
                    <a:lnTo>
                      <a:pt x="31" y="24"/>
                    </a:lnTo>
                    <a:lnTo>
                      <a:pt x="29" y="26"/>
                    </a:lnTo>
                    <a:lnTo>
                      <a:pt x="29" y="33"/>
                    </a:lnTo>
                    <a:lnTo>
                      <a:pt x="15" y="35"/>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71" name="Freeform 177">
                <a:extLst>
                  <a:ext uri="{FF2B5EF4-FFF2-40B4-BE49-F238E27FC236}">
                    <a16:creationId xmlns:a16="http://schemas.microsoft.com/office/drawing/2014/main" id="{5402384F-9D4B-D44E-B4AA-54B256630BB1}"/>
                  </a:ext>
                </a:extLst>
              </p:cNvPr>
              <p:cNvSpPr>
                <a:spLocks/>
              </p:cNvSpPr>
              <p:nvPr/>
            </p:nvSpPr>
            <p:spPr bwMode="auto">
              <a:xfrm>
                <a:off x="3392488" y="5562600"/>
                <a:ext cx="114300" cy="71438"/>
              </a:xfrm>
              <a:custGeom>
                <a:avLst/>
                <a:gdLst>
                  <a:gd name="T0" fmla="*/ 72 w 72"/>
                  <a:gd name="T1" fmla="*/ 17 h 45"/>
                  <a:gd name="T2" fmla="*/ 67 w 72"/>
                  <a:gd name="T3" fmla="*/ 18 h 45"/>
                  <a:gd name="T4" fmla="*/ 66 w 72"/>
                  <a:gd name="T5" fmla="*/ 22 h 45"/>
                  <a:gd name="T6" fmla="*/ 66 w 72"/>
                  <a:gd name="T7" fmla="*/ 24 h 45"/>
                  <a:gd name="T8" fmla="*/ 58 w 72"/>
                  <a:gd name="T9" fmla="*/ 27 h 45"/>
                  <a:gd name="T10" fmla="*/ 48 w 72"/>
                  <a:gd name="T11" fmla="*/ 30 h 45"/>
                  <a:gd name="T12" fmla="*/ 42 w 72"/>
                  <a:gd name="T13" fmla="*/ 35 h 45"/>
                  <a:gd name="T14" fmla="*/ 39 w 72"/>
                  <a:gd name="T15" fmla="*/ 35 h 45"/>
                  <a:gd name="T16" fmla="*/ 37 w 72"/>
                  <a:gd name="T17" fmla="*/ 35 h 45"/>
                  <a:gd name="T18" fmla="*/ 33 w 72"/>
                  <a:gd name="T19" fmla="*/ 38 h 45"/>
                  <a:gd name="T20" fmla="*/ 28 w 72"/>
                  <a:gd name="T21" fmla="*/ 40 h 45"/>
                  <a:gd name="T22" fmla="*/ 23 w 72"/>
                  <a:gd name="T23" fmla="*/ 40 h 45"/>
                  <a:gd name="T24" fmla="*/ 21 w 72"/>
                  <a:gd name="T25" fmla="*/ 40 h 45"/>
                  <a:gd name="T26" fmla="*/ 20 w 72"/>
                  <a:gd name="T27" fmla="*/ 42 h 45"/>
                  <a:gd name="T28" fmla="*/ 19 w 72"/>
                  <a:gd name="T29" fmla="*/ 42 h 45"/>
                  <a:gd name="T30" fmla="*/ 17 w 72"/>
                  <a:gd name="T31" fmla="*/ 44 h 45"/>
                  <a:gd name="T32" fmla="*/ 14 w 72"/>
                  <a:gd name="T33" fmla="*/ 44 h 45"/>
                  <a:gd name="T34" fmla="*/ 11 w 72"/>
                  <a:gd name="T35" fmla="*/ 45 h 45"/>
                  <a:gd name="T36" fmla="*/ 7 w 72"/>
                  <a:gd name="T37" fmla="*/ 45 h 45"/>
                  <a:gd name="T38" fmla="*/ 5 w 72"/>
                  <a:gd name="T39" fmla="*/ 41 h 45"/>
                  <a:gd name="T40" fmla="*/ 5 w 72"/>
                  <a:gd name="T41" fmla="*/ 36 h 45"/>
                  <a:gd name="T42" fmla="*/ 4 w 72"/>
                  <a:gd name="T43" fmla="*/ 35 h 45"/>
                  <a:gd name="T44" fmla="*/ 3 w 72"/>
                  <a:gd name="T45" fmla="*/ 30 h 45"/>
                  <a:gd name="T46" fmla="*/ 0 w 72"/>
                  <a:gd name="T47" fmla="*/ 27 h 45"/>
                  <a:gd name="T48" fmla="*/ 3 w 72"/>
                  <a:gd name="T49" fmla="*/ 27 h 45"/>
                  <a:gd name="T50" fmla="*/ 2 w 72"/>
                  <a:gd name="T51" fmla="*/ 23 h 45"/>
                  <a:gd name="T52" fmla="*/ 3 w 72"/>
                  <a:gd name="T53" fmla="*/ 22 h 45"/>
                  <a:gd name="T54" fmla="*/ 2 w 72"/>
                  <a:gd name="T55" fmla="*/ 19 h 45"/>
                  <a:gd name="T56" fmla="*/ 5 w 72"/>
                  <a:gd name="T57" fmla="*/ 17 h 45"/>
                  <a:gd name="T58" fmla="*/ 4 w 72"/>
                  <a:gd name="T59" fmla="*/ 13 h 45"/>
                  <a:gd name="T60" fmla="*/ 7 w 72"/>
                  <a:gd name="T61" fmla="*/ 11 h 45"/>
                  <a:gd name="T62" fmla="*/ 9 w 72"/>
                  <a:gd name="T63" fmla="*/ 12 h 45"/>
                  <a:gd name="T64" fmla="*/ 11 w 72"/>
                  <a:gd name="T65" fmla="*/ 12 h 45"/>
                  <a:gd name="T66" fmla="*/ 19 w 72"/>
                  <a:gd name="T67" fmla="*/ 11 h 45"/>
                  <a:gd name="T68" fmla="*/ 20 w 72"/>
                  <a:gd name="T69" fmla="*/ 12 h 45"/>
                  <a:gd name="T70" fmla="*/ 26 w 72"/>
                  <a:gd name="T71" fmla="*/ 13 h 45"/>
                  <a:gd name="T72" fmla="*/ 28 w 72"/>
                  <a:gd name="T73" fmla="*/ 12 h 45"/>
                  <a:gd name="T74" fmla="*/ 31 w 72"/>
                  <a:gd name="T75" fmla="*/ 15 h 45"/>
                  <a:gd name="T76" fmla="*/ 33 w 72"/>
                  <a:gd name="T77" fmla="*/ 13 h 45"/>
                  <a:gd name="T78" fmla="*/ 38 w 72"/>
                  <a:gd name="T79" fmla="*/ 6 h 45"/>
                  <a:gd name="T80" fmla="*/ 45 w 72"/>
                  <a:gd name="T81" fmla="*/ 4 h 45"/>
                  <a:gd name="T82" fmla="*/ 64 w 72"/>
                  <a:gd name="T83" fmla="*/ 0 h 45"/>
                  <a:gd name="T84" fmla="*/ 69 w 72"/>
                  <a:gd name="T85" fmla="*/ 12 h 45"/>
                  <a:gd name="T86" fmla="*/ 72 w 72"/>
                  <a:gd name="T87"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 h="45">
                    <a:moveTo>
                      <a:pt x="72" y="17"/>
                    </a:moveTo>
                    <a:lnTo>
                      <a:pt x="67" y="18"/>
                    </a:lnTo>
                    <a:lnTo>
                      <a:pt x="66" y="22"/>
                    </a:lnTo>
                    <a:lnTo>
                      <a:pt x="66" y="24"/>
                    </a:lnTo>
                    <a:lnTo>
                      <a:pt x="58" y="27"/>
                    </a:lnTo>
                    <a:lnTo>
                      <a:pt x="48" y="30"/>
                    </a:lnTo>
                    <a:lnTo>
                      <a:pt x="42" y="35"/>
                    </a:lnTo>
                    <a:lnTo>
                      <a:pt x="39" y="35"/>
                    </a:lnTo>
                    <a:lnTo>
                      <a:pt x="37" y="35"/>
                    </a:lnTo>
                    <a:lnTo>
                      <a:pt x="33" y="38"/>
                    </a:lnTo>
                    <a:lnTo>
                      <a:pt x="28" y="40"/>
                    </a:lnTo>
                    <a:lnTo>
                      <a:pt x="23" y="40"/>
                    </a:lnTo>
                    <a:lnTo>
                      <a:pt x="21" y="40"/>
                    </a:lnTo>
                    <a:lnTo>
                      <a:pt x="20" y="42"/>
                    </a:lnTo>
                    <a:lnTo>
                      <a:pt x="19" y="42"/>
                    </a:lnTo>
                    <a:lnTo>
                      <a:pt x="17" y="44"/>
                    </a:lnTo>
                    <a:lnTo>
                      <a:pt x="14" y="44"/>
                    </a:lnTo>
                    <a:lnTo>
                      <a:pt x="11" y="45"/>
                    </a:lnTo>
                    <a:lnTo>
                      <a:pt x="7" y="45"/>
                    </a:lnTo>
                    <a:lnTo>
                      <a:pt x="5" y="41"/>
                    </a:lnTo>
                    <a:lnTo>
                      <a:pt x="5" y="36"/>
                    </a:lnTo>
                    <a:lnTo>
                      <a:pt x="4" y="35"/>
                    </a:lnTo>
                    <a:lnTo>
                      <a:pt x="3" y="30"/>
                    </a:lnTo>
                    <a:lnTo>
                      <a:pt x="0" y="27"/>
                    </a:lnTo>
                    <a:lnTo>
                      <a:pt x="3" y="27"/>
                    </a:lnTo>
                    <a:lnTo>
                      <a:pt x="2" y="23"/>
                    </a:lnTo>
                    <a:lnTo>
                      <a:pt x="3" y="22"/>
                    </a:lnTo>
                    <a:lnTo>
                      <a:pt x="2" y="19"/>
                    </a:lnTo>
                    <a:lnTo>
                      <a:pt x="5" y="17"/>
                    </a:lnTo>
                    <a:lnTo>
                      <a:pt x="4" y="13"/>
                    </a:lnTo>
                    <a:lnTo>
                      <a:pt x="7" y="11"/>
                    </a:lnTo>
                    <a:lnTo>
                      <a:pt x="9" y="12"/>
                    </a:lnTo>
                    <a:lnTo>
                      <a:pt x="11" y="12"/>
                    </a:lnTo>
                    <a:lnTo>
                      <a:pt x="19" y="11"/>
                    </a:lnTo>
                    <a:lnTo>
                      <a:pt x="20" y="12"/>
                    </a:lnTo>
                    <a:lnTo>
                      <a:pt x="26" y="13"/>
                    </a:lnTo>
                    <a:lnTo>
                      <a:pt x="28" y="12"/>
                    </a:lnTo>
                    <a:lnTo>
                      <a:pt x="31" y="15"/>
                    </a:lnTo>
                    <a:lnTo>
                      <a:pt x="33" y="13"/>
                    </a:lnTo>
                    <a:lnTo>
                      <a:pt x="38" y="6"/>
                    </a:lnTo>
                    <a:lnTo>
                      <a:pt x="45" y="4"/>
                    </a:lnTo>
                    <a:lnTo>
                      <a:pt x="64" y="0"/>
                    </a:lnTo>
                    <a:lnTo>
                      <a:pt x="69" y="12"/>
                    </a:lnTo>
                    <a:lnTo>
                      <a:pt x="72" y="17"/>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72" name="Freeform 178">
                <a:extLst>
                  <a:ext uri="{FF2B5EF4-FFF2-40B4-BE49-F238E27FC236}">
                    <a16:creationId xmlns:a16="http://schemas.microsoft.com/office/drawing/2014/main" id="{9418955A-B697-3A41-A93B-60E4CC580B49}"/>
                  </a:ext>
                </a:extLst>
              </p:cNvPr>
              <p:cNvSpPr>
                <a:spLocks noEditPoints="1"/>
              </p:cNvSpPr>
              <p:nvPr/>
            </p:nvSpPr>
            <p:spPr bwMode="auto">
              <a:xfrm>
                <a:off x="3114675" y="6008688"/>
                <a:ext cx="174625" cy="152400"/>
              </a:xfrm>
              <a:custGeom>
                <a:avLst/>
                <a:gdLst>
                  <a:gd name="T0" fmla="*/ 101 w 110"/>
                  <a:gd name="T1" fmla="*/ 54 h 96"/>
                  <a:gd name="T2" fmla="*/ 96 w 110"/>
                  <a:gd name="T3" fmla="*/ 61 h 96"/>
                  <a:gd name="T4" fmla="*/ 85 w 110"/>
                  <a:gd name="T5" fmla="*/ 76 h 96"/>
                  <a:gd name="T6" fmla="*/ 74 w 110"/>
                  <a:gd name="T7" fmla="*/ 84 h 96"/>
                  <a:gd name="T8" fmla="*/ 64 w 110"/>
                  <a:gd name="T9" fmla="*/ 88 h 96"/>
                  <a:gd name="T10" fmla="*/ 60 w 110"/>
                  <a:gd name="T11" fmla="*/ 88 h 96"/>
                  <a:gd name="T12" fmla="*/ 49 w 110"/>
                  <a:gd name="T13" fmla="*/ 88 h 96"/>
                  <a:gd name="T14" fmla="*/ 41 w 110"/>
                  <a:gd name="T15" fmla="*/ 89 h 96"/>
                  <a:gd name="T16" fmla="*/ 29 w 110"/>
                  <a:gd name="T17" fmla="*/ 94 h 96"/>
                  <a:gd name="T18" fmla="*/ 22 w 110"/>
                  <a:gd name="T19" fmla="*/ 96 h 96"/>
                  <a:gd name="T20" fmla="*/ 17 w 110"/>
                  <a:gd name="T21" fmla="*/ 94 h 96"/>
                  <a:gd name="T22" fmla="*/ 14 w 110"/>
                  <a:gd name="T23" fmla="*/ 91 h 96"/>
                  <a:gd name="T24" fmla="*/ 12 w 110"/>
                  <a:gd name="T25" fmla="*/ 84 h 96"/>
                  <a:gd name="T26" fmla="*/ 12 w 110"/>
                  <a:gd name="T27" fmla="*/ 77 h 96"/>
                  <a:gd name="T28" fmla="*/ 8 w 110"/>
                  <a:gd name="T29" fmla="*/ 64 h 96"/>
                  <a:gd name="T30" fmla="*/ 5 w 110"/>
                  <a:gd name="T31" fmla="*/ 58 h 96"/>
                  <a:gd name="T32" fmla="*/ 3 w 110"/>
                  <a:gd name="T33" fmla="*/ 44 h 96"/>
                  <a:gd name="T34" fmla="*/ 6 w 110"/>
                  <a:gd name="T35" fmla="*/ 49 h 96"/>
                  <a:gd name="T36" fmla="*/ 14 w 110"/>
                  <a:gd name="T37" fmla="*/ 51 h 96"/>
                  <a:gd name="T38" fmla="*/ 23 w 110"/>
                  <a:gd name="T39" fmla="*/ 47 h 96"/>
                  <a:gd name="T40" fmla="*/ 26 w 110"/>
                  <a:gd name="T41" fmla="*/ 20 h 96"/>
                  <a:gd name="T42" fmla="*/ 29 w 110"/>
                  <a:gd name="T43" fmla="*/ 32 h 96"/>
                  <a:gd name="T44" fmla="*/ 35 w 110"/>
                  <a:gd name="T45" fmla="*/ 33 h 96"/>
                  <a:gd name="T46" fmla="*/ 41 w 110"/>
                  <a:gd name="T47" fmla="*/ 29 h 96"/>
                  <a:gd name="T48" fmla="*/ 46 w 110"/>
                  <a:gd name="T49" fmla="*/ 22 h 96"/>
                  <a:gd name="T50" fmla="*/ 52 w 110"/>
                  <a:gd name="T51" fmla="*/ 26 h 96"/>
                  <a:gd name="T52" fmla="*/ 62 w 110"/>
                  <a:gd name="T53" fmla="*/ 25 h 96"/>
                  <a:gd name="T54" fmla="*/ 64 w 110"/>
                  <a:gd name="T55" fmla="*/ 19 h 96"/>
                  <a:gd name="T56" fmla="*/ 70 w 110"/>
                  <a:gd name="T57" fmla="*/ 15 h 96"/>
                  <a:gd name="T58" fmla="*/ 78 w 110"/>
                  <a:gd name="T59" fmla="*/ 4 h 96"/>
                  <a:gd name="T60" fmla="*/ 91 w 110"/>
                  <a:gd name="T61" fmla="*/ 0 h 96"/>
                  <a:gd name="T62" fmla="*/ 96 w 110"/>
                  <a:gd name="T63" fmla="*/ 0 h 96"/>
                  <a:gd name="T64" fmla="*/ 103 w 110"/>
                  <a:gd name="T65" fmla="*/ 10 h 96"/>
                  <a:gd name="T66" fmla="*/ 103 w 110"/>
                  <a:gd name="T67" fmla="*/ 25 h 96"/>
                  <a:gd name="T68" fmla="*/ 101 w 110"/>
                  <a:gd name="T69" fmla="*/ 26 h 96"/>
                  <a:gd name="T70" fmla="*/ 98 w 110"/>
                  <a:gd name="T71" fmla="*/ 29 h 96"/>
                  <a:gd name="T72" fmla="*/ 96 w 110"/>
                  <a:gd name="T73" fmla="*/ 33 h 96"/>
                  <a:gd name="T74" fmla="*/ 104 w 110"/>
                  <a:gd name="T75" fmla="*/ 37 h 96"/>
                  <a:gd name="T76" fmla="*/ 110 w 110"/>
                  <a:gd name="T77" fmla="*/ 33 h 96"/>
                  <a:gd name="T78" fmla="*/ 108 w 110"/>
                  <a:gd name="T79" fmla="*/ 45 h 96"/>
                  <a:gd name="T80" fmla="*/ 102 w 110"/>
                  <a:gd name="T81" fmla="*/ 53 h 96"/>
                  <a:gd name="T82" fmla="*/ 81 w 110"/>
                  <a:gd name="T83" fmla="*/ 48 h 96"/>
                  <a:gd name="T84" fmla="*/ 75 w 110"/>
                  <a:gd name="T85" fmla="*/ 53 h 96"/>
                  <a:gd name="T86" fmla="*/ 76 w 110"/>
                  <a:gd name="T87" fmla="*/ 64 h 96"/>
                  <a:gd name="T88" fmla="*/ 80 w 110"/>
                  <a:gd name="T89" fmla="*/ 60 h 96"/>
                  <a:gd name="T90" fmla="*/ 85 w 110"/>
                  <a:gd name="T91" fmla="*/ 56 h 96"/>
                  <a:gd name="T92" fmla="*/ 85 w 110"/>
                  <a:gd name="T93"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0" h="96">
                    <a:moveTo>
                      <a:pt x="102" y="53"/>
                    </a:moveTo>
                    <a:lnTo>
                      <a:pt x="101" y="54"/>
                    </a:lnTo>
                    <a:lnTo>
                      <a:pt x="97" y="58"/>
                    </a:lnTo>
                    <a:lnTo>
                      <a:pt x="96" y="61"/>
                    </a:lnTo>
                    <a:lnTo>
                      <a:pt x="92" y="67"/>
                    </a:lnTo>
                    <a:lnTo>
                      <a:pt x="85" y="76"/>
                    </a:lnTo>
                    <a:lnTo>
                      <a:pt x="80" y="80"/>
                    </a:lnTo>
                    <a:lnTo>
                      <a:pt x="74" y="84"/>
                    </a:lnTo>
                    <a:lnTo>
                      <a:pt x="68" y="87"/>
                    </a:lnTo>
                    <a:lnTo>
                      <a:pt x="64" y="88"/>
                    </a:lnTo>
                    <a:lnTo>
                      <a:pt x="63" y="89"/>
                    </a:lnTo>
                    <a:lnTo>
                      <a:pt x="60" y="88"/>
                    </a:lnTo>
                    <a:lnTo>
                      <a:pt x="56" y="90"/>
                    </a:lnTo>
                    <a:lnTo>
                      <a:pt x="49" y="88"/>
                    </a:lnTo>
                    <a:lnTo>
                      <a:pt x="45" y="89"/>
                    </a:lnTo>
                    <a:lnTo>
                      <a:pt x="41" y="89"/>
                    </a:lnTo>
                    <a:lnTo>
                      <a:pt x="35" y="91"/>
                    </a:lnTo>
                    <a:lnTo>
                      <a:pt x="29" y="94"/>
                    </a:lnTo>
                    <a:lnTo>
                      <a:pt x="25" y="96"/>
                    </a:lnTo>
                    <a:lnTo>
                      <a:pt x="22" y="96"/>
                    </a:lnTo>
                    <a:lnTo>
                      <a:pt x="18" y="94"/>
                    </a:lnTo>
                    <a:lnTo>
                      <a:pt x="17" y="94"/>
                    </a:lnTo>
                    <a:lnTo>
                      <a:pt x="14" y="90"/>
                    </a:lnTo>
                    <a:lnTo>
                      <a:pt x="14" y="91"/>
                    </a:lnTo>
                    <a:lnTo>
                      <a:pt x="12" y="89"/>
                    </a:lnTo>
                    <a:lnTo>
                      <a:pt x="12" y="84"/>
                    </a:lnTo>
                    <a:lnTo>
                      <a:pt x="10" y="79"/>
                    </a:lnTo>
                    <a:lnTo>
                      <a:pt x="12" y="77"/>
                    </a:lnTo>
                    <a:lnTo>
                      <a:pt x="12" y="71"/>
                    </a:lnTo>
                    <a:lnTo>
                      <a:pt x="8" y="64"/>
                    </a:lnTo>
                    <a:lnTo>
                      <a:pt x="5" y="58"/>
                    </a:lnTo>
                    <a:lnTo>
                      <a:pt x="5" y="58"/>
                    </a:lnTo>
                    <a:lnTo>
                      <a:pt x="0" y="48"/>
                    </a:lnTo>
                    <a:lnTo>
                      <a:pt x="3" y="44"/>
                    </a:lnTo>
                    <a:lnTo>
                      <a:pt x="6" y="45"/>
                    </a:lnTo>
                    <a:lnTo>
                      <a:pt x="6" y="49"/>
                    </a:lnTo>
                    <a:lnTo>
                      <a:pt x="10" y="49"/>
                    </a:lnTo>
                    <a:lnTo>
                      <a:pt x="14" y="51"/>
                    </a:lnTo>
                    <a:lnTo>
                      <a:pt x="17" y="50"/>
                    </a:lnTo>
                    <a:lnTo>
                      <a:pt x="23" y="47"/>
                    </a:lnTo>
                    <a:lnTo>
                      <a:pt x="23" y="19"/>
                    </a:lnTo>
                    <a:lnTo>
                      <a:pt x="26" y="20"/>
                    </a:lnTo>
                    <a:lnTo>
                      <a:pt x="29" y="27"/>
                    </a:lnTo>
                    <a:lnTo>
                      <a:pt x="29" y="32"/>
                    </a:lnTo>
                    <a:lnTo>
                      <a:pt x="31" y="35"/>
                    </a:lnTo>
                    <a:lnTo>
                      <a:pt x="35" y="33"/>
                    </a:lnTo>
                    <a:lnTo>
                      <a:pt x="39" y="30"/>
                    </a:lnTo>
                    <a:lnTo>
                      <a:pt x="41" y="29"/>
                    </a:lnTo>
                    <a:lnTo>
                      <a:pt x="44" y="25"/>
                    </a:lnTo>
                    <a:lnTo>
                      <a:pt x="46" y="22"/>
                    </a:lnTo>
                    <a:lnTo>
                      <a:pt x="50" y="24"/>
                    </a:lnTo>
                    <a:lnTo>
                      <a:pt x="52" y="26"/>
                    </a:lnTo>
                    <a:lnTo>
                      <a:pt x="58" y="26"/>
                    </a:lnTo>
                    <a:lnTo>
                      <a:pt x="62" y="25"/>
                    </a:lnTo>
                    <a:lnTo>
                      <a:pt x="63" y="22"/>
                    </a:lnTo>
                    <a:lnTo>
                      <a:pt x="64" y="19"/>
                    </a:lnTo>
                    <a:lnTo>
                      <a:pt x="68" y="18"/>
                    </a:lnTo>
                    <a:lnTo>
                      <a:pt x="70" y="15"/>
                    </a:lnTo>
                    <a:lnTo>
                      <a:pt x="72" y="10"/>
                    </a:lnTo>
                    <a:lnTo>
                      <a:pt x="78" y="4"/>
                    </a:lnTo>
                    <a:lnTo>
                      <a:pt x="87" y="0"/>
                    </a:lnTo>
                    <a:lnTo>
                      <a:pt x="91" y="0"/>
                    </a:lnTo>
                    <a:lnTo>
                      <a:pt x="93" y="1"/>
                    </a:lnTo>
                    <a:lnTo>
                      <a:pt x="96" y="0"/>
                    </a:lnTo>
                    <a:lnTo>
                      <a:pt x="99" y="1"/>
                    </a:lnTo>
                    <a:lnTo>
                      <a:pt x="103" y="10"/>
                    </a:lnTo>
                    <a:lnTo>
                      <a:pt x="104" y="16"/>
                    </a:lnTo>
                    <a:lnTo>
                      <a:pt x="103" y="25"/>
                    </a:lnTo>
                    <a:lnTo>
                      <a:pt x="104" y="27"/>
                    </a:lnTo>
                    <a:lnTo>
                      <a:pt x="101" y="26"/>
                    </a:lnTo>
                    <a:lnTo>
                      <a:pt x="98" y="26"/>
                    </a:lnTo>
                    <a:lnTo>
                      <a:pt x="98" y="29"/>
                    </a:lnTo>
                    <a:lnTo>
                      <a:pt x="96" y="31"/>
                    </a:lnTo>
                    <a:lnTo>
                      <a:pt x="96" y="33"/>
                    </a:lnTo>
                    <a:lnTo>
                      <a:pt x="101" y="38"/>
                    </a:lnTo>
                    <a:lnTo>
                      <a:pt x="104" y="37"/>
                    </a:lnTo>
                    <a:lnTo>
                      <a:pt x="105" y="33"/>
                    </a:lnTo>
                    <a:lnTo>
                      <a:pt x="110" y="33"/>
                    </a:lnTo>
                    <a:lnTo>
                      <a:pt x="109" y="39"/>
                    </a:lnTo>
                    <a:lnTo>
                      <a:pt x="108" y="45"/>
                    </a:lnTo>
                    <a:lnTo>
                      <a:pt x="107" y="49"/>
                    </a:lnTo>
                    <a:lnTo>
                      <a:pt x="102" y="53"/>
                    </a:lnTo>
                    <a:close/>
                    <a:moveTo>
                      <a:pt x="85" y="50"/>
                    </a:moveTo>
                    <a:lnTo>
                      <a:pt x="81" y="48"/>
                    </a:lnTo>
                    <a:lnTo>
                      <a:pt x="79" y="49"/>
                    </a:lnTo>
                    <a:lnTo>
                      <a:pt x="75" y="53"/>
                    </a:lnTo>
                    <a:lnTo>
                      <a:pt x="72" y="58"/>
                    </a:lnTo>
                    <a:lnTo>
                      <a:pt x="76" y="64"/>
                    </a:lnTo>
                    <a:lnTo>
                      <a:pt x="79" y="62"/>
                    </a:lnTo>
                    <a:lnTo>
                      <a:pt x="80" y="60"/>
                    </a:lnTo>
                    <a:lnTo>
                      <a:pt x="84" y="59"/>
                    </a:lnTo>
                    <a:lnTo>
                      <a:pt x="85" y="56"/>
                    </a:lnTo>
                    <a:lnTo>
                      <a:pt x="87" y="53"/>
                    </a:lnTo>
                    <a:lnTo>
                      <a:pt x="85" y="50"/>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73" name="Freeform 179">
                <a:extLst>
                  <a:ext uri="{FF2B5EF4-FFF2-40B4-BE49-F238E27FC236}">
                    <a16:creationId xmlns:a16="http://schemas.microsoft.com/office/drawing/2014/main" id="{A1102EDF-0445-8649-9044-3212FA041098}"/>
                  </a:ext>
                </a:extLst>
              </p:cNvPr>
              <p:cNvSpPr>
                <a:spLocks/>
              </p:cNvSpPr>
              <p:nvPr/>
            </p:nvSpPr>
            <p:spPr bwMode="auto">
              <a:xfrm>
                <a:off x="3173413" y="5856288"/>
                <a:ext cx="123825" cy="106363"/>
              </a:xfrm>
              <a:custGeom>
                <a:avLst/>
                <a:gdLst>
                  <a:gd name="T0" fmla="*/ 73 w 78"/>
                  <a:gd name="T1" fmla="*/ 6 h 67"/>
                  <a:gd name="T2" fmla="*/ 76 w 78"/>
                  <a:gd name="T3" fmla="*/ 10 h 67"/>
                  <a:gd name="T4" fmla="*/ 78 w 78"/>
                  <a:gd name="T5" fmla="*/ 15 h 67"/>
                  <a:gd name="T6" fmla="*/ 77 w 78"/>
                  <a:gd name="T7" fmla="*/ 17 h 67"/>
                  <a:gd name="T8" fmla="*/ 76 w 78"/>
                  <a:gd name="T9" fmla="*/ 23 h 67"/>
                  <a:gd name="T10" fmla="*/ 77 w 78"/>
                  <a:gd name="T11" fmla="*/ 28 h 67"/>
                  <a:gd name="T12" fmla="*/ 74 w 78"/>
                  <a:gd name="T13" fmla="*/ 30 h 67"/>
                  <a:gd name="T14" fmla="*/ 72 w 78"/>
                  <a:gd name="T15" fmla="*/ 36 h 67"/>
                  <a:gd name="T16" fmla="*/ 76 w 78"/>
                  <a:gd name="T17" fmla="*/ 39 h 67"/>
                  <a:gd name="T18" fmla="*/ 55 w 78"/>
                  <a:gd name="T19" fmla="*/ 45 h 67"/>
                  <a:gd name="T20" fmla="*/ 56 w 78"/>
                  <a:gd name="T21" fmla="*/ 50 h 67"/>
                  <a:gd name="T22" fmla="*/ 52 w 78"/>
                  <a:gd name="T23" fmla="*/ 50 h 67"/>
                  <a:gd name="T24" fmla="*/ 48 w 78"/>
                  <a:gd name="T25" fmla="*/ 53 h 67"/>
                  <a:gd name="T26" fmla="*/ 47 w 78"/>
                  <a:gd name="T27" fmla="*/ 56 h 67"/>
                  <a:gd name="T28" fmla="*/ 44 w 78"/>
                  <a:gd name="T29" fmla="*/ 56 h 67"/>
                  <a:gd name="T30" fmla="*/ 38 w 78"/>
                  <a:gd name="T31" fmla="*/ 62 h 67"/>
                  <a:gd name="T32" fmla="*/ 35 w 78"/>
                  <a:gd name="T33" fmla="*/ 67 h 67"/>
                  <a:gd name="T34" fmla="*/ 32 w 78"/>
                  <a:gd name="T35" fmla="*/ 67 h 67"/>
                  <a:gd name="T36" fmla="*/ 30 w 78"/>
                  <a:gd name="T37" fmla="*/ 65 h 67"/>
                  <a:gd name="T38" fmla="*/ 23 w 78"/>
                  <a:gd name="T39" fmla="*/ 65 h 67"/>
                  <a:gd name="T40" fmla="*/ 21 w 78"/>
                  <a:gd name="T41" fmla="*/ 64 h 67"/>
                  <a:gd name="T42" fmla="*/ 21 w 78"/>
                  <a:gd name="T43" fmla="*/ 64 h 67"/>
                  <a:gd name="T44" fmla="*/ 19 w 78"/>
                  <a:gd name="T45" fmla="*/ 62 h 67"/>
                  <a:gd name="T46" fmla="*/ 14 w 78"/>
                  <a:gd name="T47" fmla="*/ 62 h 67"/>
                  <a:gd name="T48" fmla="*/ 9 w 78"/>
                  <a:gd name="T49" fmla="*/ 63 h 67"/>
                  <a:gd name="T50" fmla="*/ 4 w 78"/>
                  <a:gd name="T51" fmla="*/ 59 h 67"/>
                  <a:gd name="T52" fmla="*/ 0 w 78"/>
                  <a:gd name="T53" fmla="*/ 53 h 67"/>
                  <a:gd name="T54" fmla="*/ 1 w 78"/>
                  <a:gd name="T55" fmla="*/ 31 h 67"/>
                  <a:gd name="T56" fmla="*/ 14 w 78"/>
                  <a:gd name="T57" fmla="*/ 31 h 67"/>
                  <a:gd name="T58" fmla="*/ 14 w 78"/>
                  <a:gd name="T59" fmla="*/ 29 h 67"/>
                  <a:gd name="T60" fmla="*/ 15 w 78"/>
                  <a:gd name="T61" fmla="*/ 27 h 67"/>
                  <a:gd name="T62" fmla="*/ 14 w 78"/>
                  <a:gd name="T63" fmla="*/ 23 h 67"/>
                  <a:gd name="T64" fmla="*/ 14 w 78"/>
                  <a:gd name="T65" fmla="*/ 19 h 67"/>
                  <a:gd name="T66" fmla="*/ 14 w 78"/>
                  <a:gd name="T67" fmla="*/ 18 h 67"/>
                  <a:gd name="T68" fmla="*/ 16 w 78"/>
                  <a:gd name="T69" fmla="*/ 18 h 67"/>
                  <a:gd name="T70" fmla="*/ 16 w 78"/>
                  <a:gd name="T71" fmla="*/ 21 h 67"/>
                  <a:gd name="T72" fmla="*/ 20 w 78"/>
                  <a:gd name="T73" fmla="*/ 19 h 67"/>
                  <a:gd name="T74" fmla="*/ 24 w 78"/>
                  <a:gd name="T75" fmla="*/ 21 h 67"/>
                  <a:gd name="T76" fmla="*/ 26 w 78"/>
                  <a:gd name="T77" fmla="*/ 24 h 67"/>
                  <a:gd name="T78" fmla="*/ 31 w 78"/>
                  <a:gd name="T79" fmla="*/ 24 h 67"/>
                  <a:gd name="T80" fmla="*/ 36 w 78"/>
                  <a:gd name="T81" fmla="*/ 23 h 67"/>
                  <a:gd name="T82" fmla="*/ 37 w 78"/>
                  <a:gd name="T83" fmla="*/ 25 h 67"/>
                  <a:gd name="T84" fmla="*/ 42 w 78"/>
                  <a:gd name="T85" fmla="*/ 27 h 67"/>
                  <a:gd name="T86" fmla="*/ 44 w 78"/>
                  <a:gd name="T87" fmla="*/ 30 h 67"/>
                  <a:gd name="T88" fmla="*/ 48 w 78"/>
                  <a:gd name="T89" fmla="*/ 34 h 67"/>
                  <a:gd name="T90" fmla="*/ 53 w 78"/>
                  <a:gd name="T91" fmla="*/ 34 h 67"/>
                  <a:gd name="T92" fmla="*/ 52 w 78"/>
                  <a:gd name="T93" fmla="*/ 27 h 67"/>
                  <a:gd name="T94" fmla="*/ 50 w 78"/>
                  <a:gd name="T95" fmla="*/ 28 h 67"/>
                  <a:gd name="T96" fmla="*/ 45 w 78"/>
                  <a:gd name="T97" fmla="*/ 25 h 67"/>
                  <a:gd name="T98" fmla="*/ 43 w 78"/>
                  <a:gd name="T99" fmla="*/ 24 h 67"/>
                  <a:gd name="T100" fmla="*/ 44 w 78"/>
                  <a:gd name="T101" fmla="*/ 17 h 67"/>
                  <a:gd name="T102" fmla="*/ 45 w 78"/>
                  <a:gd name="T103" fmla="*/ 9 h 67"/>
                  <a:gd name="T104" fmla="*/ 44 w 78"/>
                  <a:gd name="T105" fmla="*/ 6 h 67"/>
                  <a:gd name="T106" fmla="*/ 45 w 78"/>
                  <a:gd name="T107" fmla="*/ 1 h 67"/>
                  <a:gd name="T108" fmla="*/ 48 w 78"/>
                  <a:gd name="T109" fmla="*/ 1 h 67"/>
                  <a:gd name="T110" fmla="*/ 56 w 78"/>
                  <a:gd name="T111" fmla="*/ 0 h 67"/>
                  <a:gd name="T112" fmla="*/ 60 w 78"/>
                  <a:gd name="T113" fmla="*/ 0 h 67"/>
                  <a:gd name="T114" fmla="*/ 62 w 78"/>
                  <a:gd name="T115" fmla="*/ 2 h 67"/>
                  <a:gd name="T116" fmla="*/ 65 w 78"/>
                  <a:gd name="T117" fmla="*/ 4 h 67"/>
                  <a:gd name="T118" fmla="*/ 70 w 78"/>
                  <a:gd name="T119" fmla="*/ 5 h 67"/>
                  <a:gd name="T120" fmla="*/ 73 w 78"/>
                  <a:gd name="T121" fmla="*/ 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8" h="67">
                    <a:moveTo>
                      <a:pt x="73" y="6"/>
                    </a:moveTo>
                    <a:lnTo>
                      <a:pt x="76" y="10"/>
                    </a:lnTo>
                    <a:lnTo>
                      <a:pt x="78" y="15"/>
                    </a:lnTo>
                    <a:lnTo>
                      <a:pt x="77" y="17"/>
                    </a:lnTo>
                    <a:lnTo>
                      <a:pt x="76" y="23"/>
                    </a:lnTo>
                    <a:lnTo>
                      <a:pt x="77" y="28"/>
                    </a:lnTo>
                    <a:lnTo>
                      <a:pt x="74" y="30"/>
                    </a:lnTo>
                    <a:lnTo>
                      <a:pt x="72" y="36"/>
                    </a:lnTo>
                    <a:lnTo>
                      <a:pt x="76" y="39"/>
                    </a:lnTo>
                    <a:lnTo>
                      <a:pt x="55" y="45"/>
                    </a:lnTo>
                    <a:lnTo>
                      <a:pt x="56" y="50"/>
                    </a:lnTo>
                    <a:lnTo>
                      <a:pt x="52" y="50"/>
                    </a:lnTo>
                    <a:lnTo>
                      <a:pt x="48" y="53"/>
                    </a:lnTo>
                    <a:lnTo>
                      <a:pt x="47" y="56"/>
                    </a:lnTo>
                    <a:lnTo>
                      <a:pt x="44" y="56"/>
                    </a:lnTo>
                    <a:lnTo>
                      <a:pt x="38" y="62"/>
                    </a:lnTo>
                    <a:lnTo>
                      <a:pt x="35" y="67"/>
                    </a:lnTo>
                    <a:lnTo>
                      <a:pt x="32" y="67"/>
                    </a:lnTo>
                    <a:lnTo>
                      <a:pt x="30" y="65"/>
                    </a:lnTo>
                    <a:lnTo>
                      <a:pt x="23" y="65"/>
                    </a:lnTo>
                    <a:lnTo>
                      <a:pt x="21" y="64"/>
                    </a:lnTo>
                    <a:lnTo>
                      <a:pt x="21" y="64"/>
                    </a:lnTo>
                    <a:lnTo>
                      <a:pt x="19" y="62"/>
                    </a:lnTo>
                    <a:lnTo>
                      <a:pt x="14" y="62"/>
                    </a:lnTo>
                    <a:lnTo>
                      <a:pt x="9" y="63"/>
                    </a:lnTo>
                    <a:lnTo>
                      <a:pt x="4" y="59"/>
                    </a:lnTo>
                    <a:lnTo>
                      <a:pt x="0" y="53"/>
                    </a:lnTo>
                    <a:lnTo>
                      <a:pt x="1" y="31"/>
                    </a:lnTo>
                    <a:lnTo>
                      <a:pt x="14" y="31"/>
                    </a:lnTo>
                    <a:lnTo>
                      <a:pt x="14" y="29"/>
                    </a:lnTo>
                    <a:lnTo>
                      <a:pt x="15" y="27"/>
                    </a:lnTo>
                    <a:lnTo>
                      <a:pt x="14" y="23"/>
                    </a:lnTo>
                    <a:lnTo>
                      <a:pt x="14" y="19"/>
                    </a:lnTo>
                    <a:lnTo>
                      <a:pt x="14" y="18"/>
                    </a:lnTo>
                    <a:lnTo>
                      <a:pt x="16" y="18"/>
                    </a:lnTo>
                    <a:lnTo>
                      <a:pt x="16" y="21"/>
                    </a:lnTo>
                    <a:lnTo>
                      <a:pt x="20" y="19"/>
                    </a:lnTo>
                    <a:lnTo>
                      <a:pt x="24" y="21"/>
                    </a:lnTo>
                    <a:lnTo>
                      <a:pt x="26" y="24"/>
                    </a:lnTo>
                    <a:lnTo>
                      <a:pt x="31" y="24"/>
                    </a:lnTo>
                    <a:lnTo>
                      <a:pt x="36" y="23"/>
                    </a:lnTo>
                    <a:lnTo>
                      <a:pt x="37" y="25"/>
                    </a:lnTo>
                    <a:lnTo>
                      <a:pt x="42" y="27"/>
                    </a:lnTo>
                    <a:lnTo>
                      <a:pt x="44" y="30"/>
                    </a:lnTo>
                    <a:lnTo>
                      <a:pt x="48" y="34"/>
                    </a:lnTo>
                    <a:lnTo>
                      <a:pt x="53" y="34"/>
                    </a:lnTo>
                    <a:lnTo>
                      <a:pt x="52" y="27"/>
                    </a:lnTo>
                    <a:lnTo>
                      <a:pt x="50" y="28"/>
                    </a:lnTo>
                    <a:lnTo>
                      <a:pt x="45" y="25"/>
                    </a:lnTo>
                    <a:lnTo>
                      <a:pt x="43" y="24"/>
                    </a:lnTo>
                    <a:lnTo>
                      <a:pt x="44" y="17"/>
                    </a:lnTo>
                    <a:lnTo>
                      <a:pt x="45" y="9"/>
                    </a:lnTo>
                    <a:lnTo>
                      <a:pt x="44" y="6"/>
                    </a:lnTo>
                    <a:lnTo>
                      <a:pt x="45" y="1"/>
                    </a:lnTo>
                    <a:lnTo>
                      <a:pt x="48" y="1"/>
                    </a:lnTo>
                    <a:lnTo>
                      <a:pt x="56" y="0"/>
                    </a:lnTo>
                    <a:lnTo>
                      <a:pt x="60" y="0"/>
                    </a:lnTo>
                    <a:lnTo>
                      <a:pt x="62" y="2"/>
                    </a:lnTo>
                    <a:lnTo>
                      <a:pt x="65" y="4"/>
                    </a:lnTo>
                    <a:lnTo>
                      <a:pt x="70" y="5"/>
                    </a:lnTo>
                    <a:lnTo>
                      <a:pt x="73" y="6"/>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74" name="Freeform 180">
                <a:extLst>
                  <a:ext uri="{FF2B5EF4-FFF2-40B4-BE49-F238E27FC236}">
                    <a16:creationId xmlns:a16="http://schemas.microsoft.com/office/drawing/2014/main" id="{7AA8F793-AE19-1D41-8C27-7A620BC689E4}"/>
                  </a:ext>
                </a:extLst>
              </p:cNvPr>
              <p:cNvSpPr>
                <a:spLocks/>
              </p:cNvSpPr>
              <p:nvPr/>
            </p:nvSpPr>
            <p:spPr bwMode="auto">
              <a:xfrm>
                <a:off x="3209925" y="5935663"/>
                <a:ext cx="79375" cy="74613"/>
              </a:xfrm>
              <a:custGeom>
                <a:avLst/>
                <a:gdLst>
                  <a:gd name="T0" fmla="*/ 39 w 50"/>
                  <a:gd name="T1" fmla="*/ 47 h 47"/>
                  <a:gd name="T2" fmla="*/ 36 w 50"/>
                  <a:gd name="T3" fmla="*/ 46 h 47"/>
                  <a:gd name="T4" fmla="*/ 33 w 50"/>
                  <a:gd name="T5" fmla="*/ 47 h 47"/>
                  <a:gd name="T6" fmla="*/ 31 w 50"/>
                  <a:gd name="T7" fmla="*/ 46 h 47"/>
                  <a:gd name="T8" fmla="*/ 27 w 50"/>
                  <a:gd name="T9" fmla="*/ 46 h 47"/>
                  <a:gd name="T10" fmla="*/ 24 w 50"/>
                  <a:gd name="T11" fmla="*/ 42 h 47"/>
                  <a:gd name="T12" fmla="*/ 19 w 50"/>
                  <a:gd name="T13" fmla="*/ 41 h 47"/>
                  <a:gd name="T14" fmla="*/ 16 w 50"/>
                  <a:gd name="T15" fmla="*/ 37 h 47"/>
                  <a:gd name="T16" fmla="*/ 16 w 50"/>
                  <a:gd name="T17" fmla="*/ 35 h 47"/>
                  <a:gd name="T18" fmla="*/ 13 w 50"/>
                  <a:gd name="T19" fmla="*/ 33 h 47"/>
                  <a:gd name="T20" fmla="*/ 6 w 50"/>
                  <a:gd name="T21" fmla="*/ 26 h 47"/>
                  <a:gd name="T22" fmla="*/ 3 w 50"/>
                  <a:gd name="T23" fmla="*/ 21 h 47"/>
                  <a:gd name="T24" fmla="*/ 2 w 50"/>
                  <a:gd name="T25" fmla="*/ 20 h 47"/>
                  <a:gd name="T26" fmla="*/ 0 w 50"/>
                  <a:gd name="T27" fmla="*/ 15 h 47"/>
                  <a:gd name="T28" fmla="*/ 7 w 50"/>
                  <a:gd name="T29" fmla="*/ 15 h 47"/>
                  <a:gd name="T30" fmla="*/ 9 w 50"/>
                  <a:gd name="T31" fmla="*/ 17 h 47"/>
                  <a:gd name="T32" fmla="*/ 12 w 50"/>
                  <a:gd name="T33" fmla="*/ 17 h 47"/>
                  <a:gd name="T34" fmla="*/ 15 w 50"/>
                  <a:gd name="T35" fmla="*/ 12 h 47"/>
                  <a:gd name="T36" fmla="*/ 21 w 50"/>
                  <a:gd name="T37" fmla="*/ 6 h 47"/>
                  <a:gd name="T38" fmla="*/ 24 w 50"/>
                  <a:gd name="T39" fmla="*/ 6 h 47"/>
                  <a:gd name="T40" fmla="*/ 25 w 50"/>
                  <a:gd name="T41" fmla="*/ 3 h 47"/>
                  <a:gd name="T42" fmla="*/ 29 w 50"/>
                  <a:gd name="T43" fmla="*/ 0 h 47"/>
                  <a:gd name="T44" fmla="*/ 33 w 50"/>
                  <a:gd name="T45" fmla="*/ 0 h 47"/>
                  <a:gd name="T46" fmla="*/ 33 w 50"/>
                  <a:gd name="T47" fmla="*/ 2 h 47"/>
                  <a:gd name="T48" fmla="*/ 39 w 50"/>
                  <a:gd name="T49" fmla="*/ 2 h 47"/>
                  <a:gd name="T50" fmla="*/ 43 w 50"/>
                  <a:gd name="T51" fmla="*/ 3 h 47"/>
                  <a:gd name="T52" fmla="*/ 44 w 50"/>
                  <a:gd name="T53" fmla="*/ 4 h 47"/>
                  <a:gd name="T54" fmla="*/ 47 w 50"/>
                  <a:gd name="T55" fmla="*/ 6 h 47"/>
                  <a:gd name="T56" fmla="*/ 50 w 50"/>
                  <a:gd name="T57" fmla="*/ 8 h 47"/>
                  <a:gd name="T58" fmla="*/ 50 w 50"/>
                  <a:gd name="T59" fmla="*/ 17 h 47"/>
                  <a:gd name="T60" fmla="*/ 49 w 50"/>
                  <a:gd name="T61" fmla="*/ 21 h 47"/>
                  <a:gd name="T62" fmla="*/ 49 w 50"/>
                  <a:gd name="T63" fmla="*/ 26 h 47"/>
                  <a:gd name="T64" fmla="*/ 50 w 50"/>
                  <a:gd name="T65" fmla="*/ 29 h 47"/>
                  <a:gd name="T66" fmla="*/ 49 w 50"/>
                  <a:gd name="T67" fmla="*/ 32 h 47"/>
                  <a:gd name="T68" fmla="*/ 48 w 50"/>
                  <a:gd name="T69" fmla="*/ 33 h 47"/>
                  <a:gd name="T70" fmla="*/ 47 w 50"/>
                  <a:gd name="T71" fmla="*/ 38 h 47"/>
                  <a:gd name="T72" fmla="*/ 39 w 50"/>
                  <a:gd name="T73"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 h="47">
                    <a:moveTo>
                      <a:pt x="39" y="47"/>
                    </a:moveTo>
                    <a:lnTo>
                      <a:pt x="36" y="46"/>
                    </a:lnTo>
                    <a:lnTo>
                      <a:pt x="33" y="47"/>
                    </a:lnTo>
                    <a:lnTo>
                      <a:pt x="31" y="46"/>
                    </a:lnTo>
                    <a:lnTo>
                      <a:pt x="27" y="46"/>
                    </a:lnTo>
                    <a:lnTo>
                      <a:pt x="24" y="42"/>
                    </a:lnTo>
                    <a:lnTo>
                      <a:pt x="19" y="41"/>
                    </a:lnTo>
                    <a:lnTo>
                      <a:pt x="16" y="37"/>
                    </a:lnTo>
                    <a:lnTo>
                      <a:pt x="16" y="35"/>
                    </a:lnTo>
                    <a:lnTo>
                      <a:pt x="13" y="33"/>
                    </a:lnTo>
                    <a:lnTo>
                      <a:pt x="6" y="26"/>
                    </a:lnTo>
                    <a:lnTo>
                      <a:pt x="3" y="21"/>
                    </a:lnTo>
                    <a:lnTo>
                      <a:pt x="2" y="20"/>
                    </a:lnTo>
                    <a:lnTo>
                      <a:pt x="0" y="15"/>
                    </a:lnTo>
                    <a:lnTo>
                      <a:pt x="7" y="15"/>
                    </a:lnTo>
                    <a:lnTo>
                      <a:pt x="9" y="17"/>
                    </a:lnTo>
                    <a:lnTo>
                      <a:pt x="12" y="17"/>
                    </a:lnTo>
                    <a:lnTo>
                      <a:pt x="15" y="12"/>
                    </a:lnTo>
                    <a:lnTo>
                      <a:pt x="21" y="6"/>
                    </a:lnTo>
                    <a:lnTo>
                      <a:pt x="24" y="6"/>
                    </a:lnTo>
                    <a:lnTo>
                      <a:pt x="25" y="3"/>
                    </a:lnTo>
                    <a:lnTo>
                      <a:pt x="29" y="0"/>
                    </a:lnTo>
                    <a:lnTo>
                      <a:pt x="33" y="0"/>
                    </a:lnTo>
                    <a:lnTo>
                      <a:pt x="33" y="2"/>
                    </a:lnTo>
                    <a:lnTo>
                      <a:pt x="39" y="2"/>
                    </a:lnTo>
                    <a:lnTo>
                      <a:pt x="43" y="3"/>
                    </a:lnTo>
                    <a:lnTo>
                      <a:pt x="44" y="4"/>
                    </a:lnTo>
                    <a:lnTo>
                      <a:pt x="47" y="6"/>
                    </a:lnTo>
                    <a:lnTo>
                      <a:pt x="50" y="8"/>
                    </a:lnTo>
                    <a:lnTo>
                      <a:pt x="50" y="17"/>
                    </a:lnTo>
                    <a:lnTo>
                      <a:pt x="49" y="21"/>
                    </a:lnTo>
                    <a:lnTo>
                      <a:pt x="49" y="26"/>
                    </a:lnTo>
                    <a:lnTo>
                      <a:pt x="50" y="29"/>
                    </a:lnTo>
                    <a:lnTo>
                      <a:pt x="49" y="32"/>
                    </a:lnTo>
                    <a:lnTo>
                      <a:pt x="48" y="33"/>
                    </a:lnTo>
                    <a:lnTo>
                      <a:pt x="47" y="38"/>
                    </a:lnTo>
                    <a:lnTo>
                      <a:pt x="39" y="47"/>
                    </a:ln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grpSp>
      </p:grpSp>
      <p:pic>
        <p:nvPicPr>
          <p:cNvPr id="180" name="Picture 15" descr="Old Montreal / Rue Saint-Jacques">
            <a:extLst>
              <a:ext uri="{FF2B5EF4-FFF2-40B4-BE49-F238E27FC236}">
                <a16:creationId xmlns:a16="http://schemas.microsoft.com/office/drawing/2014/main" id="{D44FD9C2-0CB9-BB48-AA22-6266E64A930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65692" y="1752643"/>
            <a:ext cx="1584787" cy="2654519"/>
          </a:xfrm>
          <a:prstGeom prst="rect">
            <a:avLst/>
          </a:prstGeom>
          <a:noFill/>
          <a:effectLst>
            <a:reflection blurRad="6350" stA="52000" endA="300" endPos="12000" dir="5400000" sy="-100000" algn="bl" rotWithShape="0"/>
          </a:effectLst>
          <a:scene3d>
            <a:camera prst="perspectiveLeft"/>
            <a:lightRig rig="threePt" dir="t"/>
          </a:scene3d>
          <a:sp3d/>
          <a:extLst>
            <a:ext uri="{909E8E84-426E-40DD-AFC4-6F175D3DCCD1}">
              <a14:hiddenFill xmlns:a14="http://schemas.microsoft.com/office/drawing/2010/main">
                <a:solidFill>
                  <a:srgbClr val="FFFFFF"/>
                </a:solidFill>
              </a14:hiddenFill>
            </a:ext>
          </a:extLst>
        </p:spPr>
      </p:pic>
      <p:cxnSp>
        <p:nvCxnSpPr>
          <p:cNvPr id="181" name="Curved Connector 180">
            <a:extLst>
              <a:ext uri="{FF2B5EF4-FFF2-40B4-BE49-F238E27FC236}">
                <a16:creationId xmlns:a16="http://schemas.microsoft.com/office/drawing/2014/main" id="{53F2A7C9-3D5D-EC44-B072-DF3532DF9254}"/>
              </a:ext>
            </a:extLst>
          </p:cNvPr>
          <p:cNvCxnSpPr>
            <a:cxnSpLocks/>
            <a:stCxn id="93" idx="18"/>
          </p:cNvCxnSpPr>
          <p:nvPr/>
        </p:nvCxnSpPr>
        <p:spPr>
          <a:xfrm flipV="1">
            <a:off x="7004184" y="3429000"/>
            <a:ext cx="117469" cy="686915"/>
          </a:xfrm>
          <a:prstGeom prst="curvedConnector2">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Curved Connector 181">
            <a:extLst>
              <a:ext uri="{FF2B5EF4-FFF2-40B4-BE49-F238E27FC236}">
                <a16:creationId xmlns:a16="http://schemas.microsoft.com/office/drawing/2014/main" id="{7DBC83C0-EA67-E046-A660-5FC6B136A53F}"/>
              </a:ext>
            </a:extLst>
          </p:cNvPr>
          <p:cNvCxnSpPr>
            <a:cxnSpLocks/>
            <a:stCxn id="93" idx="7"/>
            <a:endCxn id="45" idx="28"/>
          </p:cNvCxnSpPr>
          <p:nvPr/>
        </p:nvCxnSpPr>
        <p:spPr>
          <a:xfrm flipV="1">
            <a:off x="7016460" y="3480304"/>
            <a:ext cx="1490211" cy="603697"/>
          </a:xfrm>
          <a:prstGeom prst="curvedConnector3">
            <a:avLst>
              <a:gd name="adj1" fmla="val 99546"/>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Curved Connector 182">
            <a:extLst>
              <a:ext uri="{FF2B5EF4-FFF2-40B4-BE49-F238E27FC236}">
                <a16:creationId xmlns:a16="http://schemas.microsoft.com/office/drawing/2014/main" id="{C0878EA2-A65D-CF42-BCC7-F8C4D820D77E}"/>
              </a:ext>
            </a:extLst>
          </p:cNvPr>
          <p:cNvCxnSpPr>
            <a:cxnSpLocks/>
            <a:stCxn id="93" idx="20"/>
          </p:cNvCxnSpPr>
          <p:nvPr/>
        </p:nvCxnSpPr>
        <p:spPr>
          <a:xfrm flipV="1">
            <a:off x="7009094" y="3264888"/>
            <a:ext cx="1124409" cy="835070"/>
          </a:xfrm>
          <a:prstGeom prst="curvedConnector3">
            <a:avLst>
              <a:gd name="adj1" fmla="val 50000"/>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9254086E-ABBC-C04D-8F24-07072BDDAFF2}"/>
              </a:ext>
            </a:extLst>
          </p:cNvPr>
          <p:cNvCxnSpPr>
            <a:cxnSpLocks/>
          </p:cNvCxnSpPr>
          <p:nvPr/>
        </p:nvCxnSpPr>
        <p:spPr>
          <a:xfrm flipH="1" flipV="1">
            <a:off x="5250481" y="2062406"/>
            <a:ext cx="1852731" cy="1364504"/>
          </a:xfrm>
          <a:prstGeom prst="straightConnector1">
            <a:avLst/>
          </a:prstGeom>
          <a:ln>
            <a:solidFill>
              <a:schemeClr val="accent3">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85" name="Picture 17" descr="PressReader">
            <a:extLst>
              <a:ext uri="{FF2B5EF4-FFF2-40B4-BE49-F238E27FC236}">
                <a16:creationId xmlns:a16="http://schemas.microsoft.com/office/drawing/2014/main" id="{0CB1F3EB-0F4B-BA43-9C42-EFFBB101C5D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04070" y="4672097"/>
            <a:ext cx="2229951" cy="1594535"/>
          </a:xfrm>
          <a:prstGeom prst="rect">
            <a:avLst/>
          </a:prstGeom>
          <a:noFill/>
          <a:extLst>
            <a:ext uri="{909E8E84-426E-40DD-AFC4-6F175D3DCCD1}">
              <a14:hiddenFill xmlns:a14="http://schemas.microsoft.com/office/drawing/2010/main">
                <a:solidFill>
                  <a:srgbClr val="FFFFFF"/>
                </a:solidFill>
              </a14:hiddenFill>
            </a:ext>
          </a:extLst>
        </p:spPr>
      </p:pic>
      <p:cxnSp>
        <p:nvCxnSpPr>
          <p:cNvPr id="186" name="Straight Arrow Connector 185">
            <a:extLst>
              <a:ext uri="{FF2B5EF4-FFF2-40B4-BE49-F238E27FC236}">
                <a16:creationId xmlns:a16="http://schemas.microsoft.com/office/drawing/2014/main" id="{3BE6A6E5-01B0-8C44-B5FB-02930725DDAF}"/>
              </a:ext>
            </a:extLst>
          </p:cNvPr>
          <p:cNvCxnSpPr>
            <a:cxnSpLocks/>
            <a:stCxn id="93" idx="7"/>
          </p:cNvCxnSpPr>
          <p:nvPr/>
        </p:nvCxnSpPr>
        <p:spPr>
          <a:xfrm flipH="1">
            <a:off x="6058452" y="4084001"/>
            <a:ext cx="958008" cy="575716"/>
          </a:xfrm>
          <a:prstGeom prst="straightConnector1">
            <a:avLst/>
          </a:prstGeom>
          <a:ln>
            <a:solidFill>
              <a:schemeClr val="accent3">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87" name="Rectangle 186">
            <a:extLst>
              <a:ext uri="{FF2B5EF4-FFF2-40B4-BE49-F238E27FC236}">
                <a16:creationId xmlns:a16="http://schemas.microsoft.com/office/drawing/2014/main" id="{07088A06-F023-3C42-9A46-A9A25BC01068}"/>
              </a:ext>
            </a:extLst>
          </p:cNvPr>
          <p:cNvSpPr/>
          <p:nvPr/>
        </p:nvSpPr>
        <p:spPr>
          <a:xfrm>
            <a:off x="8862282" y="2145690"/>
            <a:ext cx="2559828" cy="3805377"/>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1">
            <a:schemeClr val="dk1"/>
          </a:lnRef>
          <a:fillRef idx="2">
            <a:schemeClr val="dk1"/>
          </a:fillRef>
          <a:effectRef idx="1">
            <a:schemeClr val="dk1"/>
          </a:effectRef>
          <a:fontRef idx="minor">
            <a:schemeClr val="dk1"/>
          </a:fontRef>
        </p:style>
        <p:txBody>
          <a:bodyPr wrap="square" anchor="ctr">
            <a:noAutofit/>
          </a:bodyPr>
          <a:lstStyle/>
          <a:p>
            <a:r>
              <a:rPr lang="en-JM" sz="1200" b="1" dirty="0">
                <a:solidFill>
                  <a:srgbClr val="333333"/>
                </a:solidFill>
                <a:latin typeface="+mj-lt"/>
              </a:rPr>
              <a:t>The Grace Group’s 6 divisions:</a:t>
            </a:r>
          </a:p>
          <a:p>
            <a:pPr marL="228600" indent="-228600">
              <a:buFont typeface="+mj-lt"/>
              <a:buAutoNum type="arabicPeriod"/>
            </a:pPr>
            <a:endParaRPr lang="en-JM" sz="1200" dirty="0">
              <a:solidFill>
                <a:srgbClr val="333333"/>
              </a:solidFill>
              <a:latin typeface="+mj-lt"/>
            </a:endParaRPr>
          </a:p>
          <a:p>
            <a:pPr marL="228600" indent="-228600">
              <a:lnSpc>
                <a:spcPct val="250000"/>
              </a:lnSpc>
              <a:buFont typeface="+mj-lt"/>
              <a:buAutoNum type="arabicPeriod"/>
            </a:pPr>
            <a:r>
              <a:rPr lang="en-JM" sz="1200" dirty="0">
                <a:solidFill>
                  <a:srgbClr val="333333"/>
                </a:solidFill>
                <a:latin typeface="+mj-lt"/>
              </a:rPr>
              <a:t>Trading Companies</a:t>
            </a:r>
          </a:p>
          <a:p>
            <a:pPr marL="228600" indent="-228600">
              <a:lnSpc>
                <a:spcPct val="250000"/>
              </a:lnSpc>
              <a:buFont typeface="+mj-lt"/>
              <a:buAutoNum type="arabicPeriod"/>
            </a:pPr>
            <a:r>
              <a:rPr lang="en-JM" sz="1200" dirty="0">
                <a:solidFill>
                  <a:srgbClr val="333333"/>
                </a:solidFill>
                <a:latin typeface="+mj-lt"/>
              </a:rPr>
              <a:t>Insurance and Real Estate</a:t>
            </a:r>
          </a:p>
          <a:p>
            <a:pPr marL="228600" indent="-228600">
              <a:lnSpc>
                <a:spcPct val="250000"/>
              </a:lnSpc>
              <a:buFont typeface="+mj-lt"/>
              <a:buAutoNum type="arabicPeriod"/>
            </a:pPr>
            <a:r>
              <a:rPr lang="en-JM" sz="1200" dirty="0">
                <a:solidFill>
                  <a:srgbClr val="333333"/>
                </a:solidFill>
                <a:latin typeface="+mj-lt"/>
              </a:rPr>
              <a:t>Shipping and Wharf Operations</a:t>
            </a:r>
          </a:p>
          <a:p>
            <a:pPr marL="228600" indent="-228600">
              <a:lnSpc>
                <a:spcPct val="250000"/>
              </a:lnSpc>
              <a:buFont typeface="+mj-lt"/>
              <a:buAutoNum type="arabicPeriod"/>
            </a:pPr>
            <a:r>
              <a:rPr lang="en-JM" sz="1200" dirty="0">
                <a:solidFill>
                  <a:srgbClr val="333333"/>
                </a:solidFill>
                <a:latin typeface="+mj-lt"/>
              </a:rPr>
              <a:t>Manufacturing</a:t>
            </a:r>
          </a:p>
          <a:p>
            <a:pPr marL="228600" indent="-228600">
              <a:lnSpc>
                <a:spcPct val="250000"/>
              </a:lnSpc>
              <a:buFont typeface="+mj-lt"/>
              <a:buAutoNum type="arabicPeriod"/>
            </a:pPr>
            <a:r>
              <a:rPr lang="en-JM" sz="1200" dirty="0">
                <a:solidFill>
                  <a:srgbClr val="333333"/>
                </a:solidFill>
                <a:latin typeface="+mj-lt"/>
              </a:rPr>
              <a:t>Overseas Operations</a:t>
            </a:r>
          </a:p>
          <a:p>
            <a:pPr marL="228600" indent="-228600">
              <a:lnSpc>
                <a:spcPct val="250000"/>
              </a:lnSpc>
              <a:buFont typeface="+mj-lt"/>
              <a:buAutoNum type="arabicPeriod"/>
            </a:pPr>
            <a:r>
              <a:rPr lang="en-JM" sz="1200" dirty="0">
                <a:solidFill>
                  <a:srgbClr val="333333"/>
                </a:solidFill>
                <a:latin typeface="+mj-lt"/>
              </a:rPr>
              <a:t>Financial Operations</a:t>
            </a:r>
            <a:endParaRPr lang="en-US" sz="1200" dirty="0">
              <a:latin typeface="+mj-lt"/>
            </a:endParaRPr>
          </a:p>
        </p:txBody>
      </p:sp>
      <p:sp>
        <p:nvSpPr>
          <p:cNvPr id="188" name="TextBox 187">
            <a:extLst>
              <a:ext uri="{FF2B5EF4-FFF2-40B4-BE49-F238E27FC236}">
                <a16:creationId xmlns:a16="http://schemas.microsoft.com/office/drawing/2014/main" id="{717EC5E8-E44C-B247-86DE-65E121677E48}"/>
              </a:ext>
            </a:extLst>
          </p:cNvPr>
          <p:cNvSpPr txBox="1"/>
          <p:nvPr/>
        </p:nvSpPr>
        <p:spPr>
          <a:xfrm>
            <a:off x="4066166" y="1752643"/>
            <a:ext cx="1223412" cy="430887"/>
          </a:xfrm>
          <a:prstGeom prst="rect">
            <a:avLst/>
          </a:prstGeom>
          <a:noFill/>
        </p:spPr>
        <p:txBody>
          <a:bodyPr wrap="none" rtlCol="0">
            <a:spAutoFit/>
          </a:bodyPr>
          <a:lstStyle/>
          <a:p>
            <a:pPr algn="ctr"/>
            <a:r>
              <a:rPr lang="en-US" sz="1100" i="1" dirty="0"/>
              <a:t>St James Street </a:t>
            </a:r>
          </a:p>
          <a:p>
            <a:pPr algn="ctr"/>
            <a:r>
              <a:rPr lang="en-US" sz="1100" i="1" dirty="0"/>
              <a:t>Montreal, 1952</a:t>
            </a:r>
          </a:p>
        </p:txBody>
      </p:sp>
      <p:sp>
        <p:nvSpPr>
          <p:cNvPr id="189" name="TextBox 188">
            <a:extLst>
              <a:ext uri="{FF2B5EF4-FFF2-40B4-BE49-F238E27FC236}">
                <a16:creationId xmlns:a16="http://schemas.microsoft.com/office/drawing/2014/main" id="{542FBE0C-7F6C-F246-98F3-045B2973DA76}"/>
              </a:ext>
            </a:extLst>
          </p:cNvPr>
          <p:cNvSpPr txBox="1"/>
          <p:nvPr/>
        </p:nvSpPr>
        <p:spPr>
          <a:xfrm>
            <a:off x="5667647" y="4646244"/>
            <a:ext cx="1282722" cy="261610"/>
          </a:xfrm>
          <a:prstGeom prst="rect">
            <a:avLst/>
          </a:prstGeom>
          <a:noFill/>
        </p:spPr>
        <p:txBody>
          <a:bodyPr wrap="none" rtlCol="0">
            <a:spAutoFit/>
          </a:bodyPr>
          <a:lstStyle/>
          <a:p>
            <a:pPr algn="ctr"/>
            <a:r>
              <a:rPr lang="en-US" sz="1100" i="1" dirty="0"/>
              <a:t>Kingston </a:t>
            </a:r>
            <a:r>
              <a:rPr lang="en-US" sz="1100" i="1" dirty="0" err="1"/>
              <a:t>Harbour</a:t>
            </a:r>
            <a:endParaRPr lang="en-US" sz="1100" i="1" dirty="0"/>
          </a:p>
        </p:txBody>
      </p:sp>
      <p:sp>
        <p:nvSpPr>
          <p:cNvPr id="190" name="Rectangle 189">
            <a:extLst>
              <a:ext uri="{FF2B5EF4-FFF2-40B4-BE49-F238E27FC236}">
                <a16:creationId xmlns:a16="http://schemas.microsoft.com/office/drawing/2014/main" id="{1BF3EA1D-28B8-F243-BB86-DCFDEB2E6B40}"/>
              </a:ext>
            </a:extLst>
          </p:cNvPr>
          <p:cNvSpPr/>
          <p:nvPr/>
        </p:nvSpPr>
        <p:spPr>
          <a:xfrm>
            <a:off x="0" y="6473666"/>
            <a:ext cx="12191999" cy="365125"/>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b="1" i="1" spc="-15" dirty="0">
                <a:solidFill>
                  <a:prstClr val="white"/>
                </a:solidFill>
                <a:latin typeface="Calibri Light"/>
                <a:cs typeface="Calibri Light"/>
              </a:rPr>
              <a:t>Spirit of Jamaica, Inspiring the World</a:t>
            </a:r>
            <a:endParaRPr lang="en-US" b="1" i="1" dirty="0">
              <a:solidFill>
                <a:prstClr val="white"/>
              </a:solidFill>
              <a:latin typeface="Calibri Light"/>
              <a:cs typeface="Calibri Light"/>
            </a:endParaRPr>
          </a:p>
        </p:txBody>
      </p:sp>
    </p:spTree>
    <p:extLst>
      <p:ext uri="{BB962C8B-B14F-4D97-AF65-F5344CB8AC3E}">
        <p14:creationId xmlns:p14="http://schemas.microsoft.com/office/powerpoint/2010/main" val="3191875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25" name="Title 1">
            <a:extLst>
              <a:ext uri="{FF2B5EF4-FFF2-40B4-BE49-F238E27FC236}">
                <a16:creationId xmlns:a16="http://schemas.microsoft.com/office/drawing/2014/main" id="{8E0AE62C-C1A6-422E-B1DE-387D9DC68063}"/>
              </a:ext>
            </a:extLst>
          </p:cNvPr>
          <p:cNvSpPr txBox="1">
            <a:spLocks/>
          </p:cNvSpPr>
          <p:nvPr/>
        </p:nvSpPr>
        <p:spPr>
          <a:xfrm>
            <a:off x="206273" y="106249"/>
            <a:ext cx="10515600" cy="786415"/>
          </a:xfrm>
          <a:prstGeom prst="rect">
            <a:avLst/>
          </a:prstGeom>
          <a:noFill/>
          <a:ln>
            <a:noFill/>
          </a:ln>
        </p:spPr>
        <p:txBody>
          <a:bodyPr spcFirstLastPara="1" wrap="square" lIns="91425" tIns="45700" rIns="91425" bIns="45700" anchor="ctr" anchorCtr="0"/>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000000"/>
              </a:buClr>
              <a:buSzPts val="1400"/>
              <a:buFont typeface="Arial"/>
              <a:buNone/>
              <a:defRPr sz="60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lgn="l">
              <a:spcBef>
                <a:spcPct val="0"/>
              </a:spcBef>
              <a:buClrTx/>
              <a:buSzTx/>
              <a:defRPr/>
            </a:pPr>
            <a:r>
              <a:rPr lang="en-US" sz="4200" b="1" dirty="0">
                <a:solidFill>
                  <a:srgbClr val="990000"/>
                </a:solidFill>
                <a:latin typeface="Calibri Light" panose="020F0302020204030204"/>
                <a:ea typeface="+mj-ea"/>
                <a:cs typeface="+mj-cs"/>
              </a:rPr>
              <a:t>From Jamaica to the World</a:t>
            </a:r>
          </a:p>
        </p:txBody>
      </p:sp>
      <p:sp>
        <p:nvSpPr>
          <p:cNvPr id="27" name="Rectangle 26">
            <a:extLst>
              <a:ext uri="{FF2B5EF4-FFF2-40B4-BE49-F238E27FC236}">
                <a16:creationId xmlns:a16="http://schemas.microsoft.com/office/drawing/2014/main" id="{7200920B-12FD-FB42-8866-FAD812644944}"/>
              </a:ext>
            </a:extLst>
          </p:cNvPr>
          <p:cNvSpPr/>
          <p:nvPr/>
        </p:nvSpPr>
        <p:spPr>
          <a:xfrm>
            <a:off x="167393" y="984753"/>
            <a:ext cx="11857213" cy="5386348"/>
          </a:xfrm>
          <a:prstGeom prst="rect">
            <a:avLst/>
          </a:prstGeom>
          <a:solidFill>
            <a:schemeClr val="accent5">
              <a:lumMod val="20000"/>
              <a:lumOff val="80000"/>
            </a:schemeClr>
          </a:solidFill>
          <a:ln w="12700" cap="flat" cmpd="sng" algn="ctr">
            <a:noFill/>
            <a:prstDash val="solid"/>
            <a:miter lim="800000"/>
          </a:ln>
          <a:effectLst>
            <a:outerShdw blurRad="190500" dist="38100" algn="l" rotWithShape="0">
              <a:prstClr val="black">
                <a:alpha val="26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Kozuka Gothic Pro R"/>
              <a:ea typeface="+mn-ea"/>
              <a:cs typeface="+mn-cs"/>
            </a:endParaRPr>
          </a:p>
        </p:txBody>
      </p:sp>
      <p:cxnSp>
        <p:nvCxnSpPr>
          <p:cNvPr id="29" name="Straight Connector 28">
            <a:extLst>
              <a:ext uri="{FF2B5EF4-FFF2-40B4-BE49-F238E27FC236}">
                <a16:creationId xmlns:a16="http://schemas.microsoft.com/office/drawing/2014/main" id="{FF775102-F3DF-594A-B43C-0A9013D3F34F}"/>
              </a:ext>
            </a:extLst>
          </p:cNvPr>
          <p:cNvCxnSpPr>
            <a:cxnSpLocks/>
          </p:cNvCxnSpPr>
          <p:nvPr/>
        </p:nvCxnSpPr>
        <p:spPr>
          <a:xfrm flipV="1">
            <a:off x="225728" y="1242869"/>
            <a:ext cx="11642016" cy="4073"/>
          </a:xfrm>
          <a:prstGeom prst="line">
            <a:avLst/>
          </a:prstGeom>
          <a:noFill/>
          <a:ln w="6350" cap="flat" cmpd="sng" algn="ctr">
            <a:solidFill>
              <a:srgbClr val="202125"/>
            </a:solidFill>
            <a:prstDash val="solid"/>
            <a:miter lim="800000"/>
          </a:ln>
          <a:effectLst/>
        </p:spPr>
      </p:cxnSp>
      <p:cxnSp>
        <p:nvCxnSpPr>
          <p:cNvPr id="30" name="Straight Connector 29">
            <a:extLst>
              <a:ext uri="{FF2B5EF4-FFF2-40B4-BE49-F238E27FC236}">
                <a16:creationId xmlns:a16="http://schemas.microsoft.com/office/drawing/2014/main" id="{B95C20F0-050D-AA4A-8B4D-D086E19C437A}"/>
              </a:ext>
            </a:extLst>
          </p:cNvPr>
          <p:cNvCxnSpPr/>
          <p:nvPr/>
        </p:nvCxnSpPr>
        <p:spPr>
          <a:xfrm flipV="1">
            <a:off x="11603307" y="1256470"/>
            <a:ext cx="0" cy="4788000"/>
          </a:xfrm>
          <a:prstGeom prst="line">
            <a:avLst/>
          </a:prstGeom>
          <a:noFill/>
          <a:ln w="6350" cap="flat" cmpd="sng" algn="ctr">
            <a:solidFill>
              <a:srgbClr val="202125"/>
            </a:solidFill>
            <a:prstDash val="solid"/>
            <a:miter lim="800000"/>
          </a:ln>
          <a:effectLst/>
        </p:spPr>
      </p:cxnSp>
      <p:sp>
        <p:nvSpPr>
          <p:cNvPr id="31" name="TextBox 30">
            <a:extLst>
              <a:ext uri="{FF2B5EF4-FFF2-40B4-BE49-F238E27FC236}">
                <a16:creationId xmlns:a16="http://schemas.microsoft.com/office/drawing/2014/main" id="{8D1EC718-15A6-7D4B-8F7F-88054A312BDA}"/>
              </a:ext>
            </a:extLst>
          </p:cNvPr>
          <p:cNvSpPr txBox="1"/>
          <p:nvPr/>
        </p:nvSpPr>
        <p:spPr>
          <a:xfrm>
            <a:off x="275452" y="1339031"/>
            <a:ext cx="4422602" cy="830997"/>
          </a:xfrm>
          <a:prstGeom prst="rect">
            <a:avLst/>
          </a:prstGeom>
          <a:noFill/>
        </p:spPr>
        <p:txBody>
          <a:bodyPr wrap="square" lIns="0" tIns="0" rIns="0" bIns="0" rtlCol="0">
            <a:spAutoFit/>
          </a:bodyPr>
          <a:lstStyle/>
          <a:p>
            <a:r>
              <a:rPr lang="en-US" b="1" dirty="0">
                <a:solidFill>
                  <a:prstClr val="black"/>
                </a:solidFill>
                <a:latin typeface="Kozuka Gothic Pro R"/>
              </a:rPr>
              <a:t>Continued Global Growth</a:t>
            </a:r>
          </a:p>
          <a:p>
            <a:r>
              <a:rPr lang="en-US" b="1" dirty="0">
                <a:solidFill>
                  <a:prstClr val="black"/>
                </a:solidFill>
                <a:latin typeface="Kozuka Gothic Pro R"/>
              </a:rPr>
              <a:t>1980 - 2000</a:t>
            </a:r>
          </a:p>
          <a:p>
            <a:endParaRPr lang="en-US" b="1" dirty="0">
              <a:solidFill>
                <a:prstClr val="black"/>
              </a:solidFill>
              <a:latin typeface="Kozuka Gothic Pro R"/>
            </a:endParaRPr>
          </a:p>
        </p:txBody>
      </p:sp>
      <p:sp>
        <p:nvSpPr>
          <p:cNvPr id="33" name="Oval 32">
            <a:extLst>
              <a:ext uri="{FF2B5EF4-FFF2-40B4-BE49-F238E27FC236}">
                <a16:creationId xmlns:a16="http://schemas.microsoft.com/office/drawing/2014/main" id="{637F4608-1034-3E4B-A553-8D237159291F}"/>
              </a:ext>
            </a:extLst>
          </p:cNvPr>
          <p:cNvSpPr/>
          <p:nvPr/>
        </p:nvSpPr>
        <p:spPr>
          <a:xfrm>
            <a:off x="11828967" y="1213506"/>
            <a:ext cx="60852" cy="60852"/>
          </a:xfrm>
          <a:prstGeom prst="ellipse">
            <a:avLst/>
          </a:prstGeom>
          <a:solidFill>
            <a:srgbClr val="20212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Kozuka Gothic Pro R"/>
              <a:ea typeface="+mn-ea"/>
              <a:cs typeface="+mn-cs"/>
            </a:endParaRPr>
          </a:p>
        </p:txBody>
      </p:sp>
      <p:sp>
        <p:nvSpPr>
          <p:cNvPr id="34" name="Oval 33">
            <a:extLst>
              <a:ext uri="{FF2B5EF4-FFF2-40B4-BE49-F238E27FC236}">
                <a16:creationId xmlns:a16="http://schemas.microsoft.com/office/drawing/2014/main" id="{9C0BAFEE-8E96-B14B-9BDD-3D8157FBE7C2}"/>
              </a:ext>
            </a:extLst>
          </p:cNvPr>
          <p:cNvSpPr/>
          <p:nvPr/>
        </p:nvSpPr>
        <p:spPr>
          <a:xfrm>
            <a:off x="11564018" y="1187565"/>
            <a:ext cx="117487" cy="117487"/>
          </a:xfrm>
          <a:prstGeom prst="ellipse">
            <a:avLst/>
          </a:prstGeom>
          <a:solidFill>
            <a:srgbClr val="20212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Kozuka Gothic Pro R"/>
              <a:ea typeface="+mn-ea"/>
              <a:cs typeface="+mn-cs"/>
            </a:endParaRPr>
          </a:p>
        </p:txBody>
      </p:sp>
      <p:pic>
        <p:nvPicPr>
          <p:cNvPr id="22530" name="Picture 2" descr="GraceKennedy Remittance Services to appeal Guyana Revenue Authority win |  CBR">
            <a:extLst>
              <a:ext uri="{FF2B5EF4-FFF2-40B4-BE49-F238E27FC236}">
                <a16:creationId xmlns:a16="http://schemas.microsoft.com/office/drawing/2014/main" id="{CD687444-BAF5-D544-B06A-02E96C8E66A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3585" y="4151688"/>
            <a:ext cx="2937544" cy="2101025"/>
          </a:xfrm>
          <a:prstGeom prst="rect">
            <a:avLst/>
          </a:prstGeom>
          <a:noFill/>
          <a:ln>
            <a:solidFill>
              <a:srgbClr val="202125"/>
            </a:solidFill>
          </a:ln>
          <a:extLst>
            <a:ext uri="{909E8E84-426E-40DD-AFC4-6F175D3DCCD1}">
              <a14:hiddenFill xmlns:a14="http://schemas.microsoft.com/office/drawing/2010/main">
                <a:solidFill>
                  <a:srgbClr val="FFFFFF"/>
                </a:solidFill>
              </a14:hiddenFill>
            </a:ext>
          </a:extLst>
        </p:spPr>
      </p:pic>
      <p:pic>
        <p:nvPicPr>
          <p:cNvPr id="22532" name="Picture 4">
            <a:extLst>
              <a:ext uri="{FF2B5EF4-FFF2-40B4-BE49-F238E27FC236}">
                <a16:creationId xmlns:a16="http://schemas.microsoft.com/office/drawing/2014/main" id="{047561F7-0ED9-D943-8F81-1C1CDFC3CFA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23283" y="1319602"/>
            <a:ext cx="4340025" cy="2833072"/>
          </a:xfrm>
          <a:prstGeom prst="rect">
            <a:avLst/>
          </a:prstGeom>
          <a:noFill/>
          <a:ln>
            <a:solidFill>
              <a:srgbClr val="202125"/>
            </a:solidFill>
          </a:ln>
          <a:extLst>
            <a:ext uri="{909E8E84-426E-40DD-AFC4-6F175D3DCCD1}">
              <a14:hiddenFill xmlns:a14="http://schemas.microsoft.com/office/drawing/2010/main">
                <a:solidFill>
                  <a:srgbClr val="FFFFFF"/>
                </a:solidFill>
              </a14:hiddenFill>
            </a:ext>
          </a:extLst>
        </p:spPr>
      </p:pic>
      <p:pic>
        <p:nvPicPr>
          <p:cNvPr id="197" name="Picture 2" descr="History - GraceKennedy Group - GraceKennedy Financial Services &amp;amp; Grace  Foods in Jamaica">
            <a:extLst>
              <a:ext uri="{FF2B5EF4-FFF2-40B4-BE49-F238E27FC236}">
                <a16:creationId xmlns:a16="http://schemas.microsoft.com/office/drawing/2014/main" id="{204DC455-0232-FF45-9626-DFDE1D732285}"/>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120671" y="4158141"/>
            <a:ext cx="2688551" cy="2094572"/>
          </a:xfrm>
          <a:prstGeom prst="rect">
            <a:avLst/>
          </a:prstGeom>
          <a:noFill/>
          <a:ln>
            <a:solidFill>
              <a:srgbClr val="202125"/>
            </a:solidFill>
          </a:ln>
          <a:extLst>
            <a:ext uri="{909E8E84-426E-40DD-AFC4-6F175D3DCCD1}">
              <a14:hiddenFill xmlns:a14="http://schemas.microsoft.com/office/drawing/2010/main">
                <a:solidFill>
                  <a:srgbClr val="FFFFFF"/>
                </a:solidFill>
              </a14:hiddenFill>
            </a:ext>
          </a:extLst>
        </p:spPr>
      </p:pic>
      <p:sp>
        <p:nvSpPr>
          <p:cNvPr id="202" name="Rounded Rectangle 201">
            <a:extLst>
              <a:ext uri="{FF2B5EF4-FFF2-40B4-BE49-F238E27FC236}">
                <a16:creationId xmlns:a16="http://schemas.microsoft.com/office/drawing/2014/main" id="{AC1069B4-4693-8048-8A31-910464F2630F}"/>
              </a:ext>
            </a:extLst>
          </p:cNvPr>
          <p:cNvSpPr/>
          <p:nvPr/>
        </p:nvSpPr>
        <p:spPr>
          <a:xfrm>
            <a:off x="277515" y="2000799"/>
            <a:ext cx="2668239" cy="4191661"/>
          </a:xfrm>
          <a:prstGeom prst="roundRect">
            <a:avLst>
              <a:gd name="adj" fmla="val 5244"/>
            </a:avLst>
          </a:prstGeom>
          <a:solidFill>
            <a:schemeClr val="accent1">
              <a:lumMod val="60000"/>
              <a:lumOff val="40000"/>
              <a:alpha val="47000"/>
            </a:schemeClr>
          </a:solidFill>
          <a:ln>
            <a:noFill/>
          </a:ln>
          <a:effectLst>
            <a:outerShdw blurRad="50800" dist="38100" dir="5400000" algn="t"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anchor="ctr">
            <a:noAutofit/>
          </a:bodyPr>
          <a:lstStyle/>
          <a:p>
            <a:r>
              <a:rPr lang="en-JM" sz="1200" b="1" dirty="0">
                <a:solidFill>
                  <a:srgbClr val="333333"/>
                </a:solidFill>
                <a:latin typeface="+mj-lt"/>
              </a:rPr>
              <a:t>Years of expansion resulted in GK operating offices in (2000):</a:t>
            </a:r>
            <a:endParaRPr lang="en-JM" sz="1200" dirty="0">
              <a:solidFill>
                <a:srgbClr val="333333"/>
              </a:solidFill>
              <a:latin typeface="+mj-lt"/>
            </a:endParaRPr>
          </a:p>
          <a:p>
            <a:pPr marL="714375" lvl="2">
              <a:lnSpc>
                <a:spcPct val="200000"/>
              </a:lnSpc>
            </a:pPr>
            <a:r>
              <a:rPr lang="en-JM" sz="1200" dirty="0">
                <a:solidFill>
                  <a:srgbClr val="333333"/>
                </a:solidFill>
              </a:rPr>
              <a:t>Barbados</a:t>
            </a:r>
            <a:endParaRPr lang="en-JM" sz="1200" dirty="0">
              <a:solidFill>
                <a:srgbClr val="333333"/>
              </a:solidFill>
              <a:latin typeface="+mj-lt"/>
            </a:endParaRPr>
          </a:p>
          <a:p>
            <a:pPr marL="714375" lvl="2">
              <a:lnSpc>
                <a:spcPct val="200000"/>
              </a:lnSpc>
            </a:pPr>
            <a:r>
              <a:rPr lang="en-JM" sz="1200" dirty="0">
                <a:solidFill>
                  <a:srgbClr val="333333"/>
                </a:solidFill>
              </a:rPr>
              <a:t>Belize</a:t>
            </a:r>
            <a:endParaRPr lang="en-JM" sz="1200" dirty="0">
              <a:solidFill>
                <a:srgbClr val="333333"/>
              </a:solidFill>
              <a:latin typeface="+mj-lt"/>
            </a:endParaRPr>
          </a:p>
          <a:p>
            <a:pPr marL="714375" lvl="2">
              <a:lnSpc>
                <a:spcPct val="200000"/>
              </a:lnSpc>
            </a:pPr>
            <a:r>
              <a:rPr lang="en-JM" sz="1200" dirty="0">
                <a:solidFill>
                  <a:srgbClr val="333333"/>
                </a:solidFill>
                <a:latin typeface="+mj-lt"/>
              </a:rPr>
              <a:t>Bermuda  </a:t>
            </a:r>
          </a:p>
          <a:p>
            <a:pPr marL="714375" lvl="2">
              <a:lnSpc>
                <a:spcPct val="200000"/>
              </a:lnSpc>
            </a:pPr>
            <a:r>
              <a:rPr lang="en-JM" sz="1200" dirty="0">
                <a:solidFill>
                  <a:srgbClr val="333333"/>
                </a:solidFill>
                <a:latin typeface="+mj-lt"/>
              </a:rPr>
              <a:t>Canada</a:t>
            </a:r>
          </a:p>
          <a:p>
            <a:pPr marL="714375" lvl="2">
              <a:lnSpc>
                <a:spcPct val="200000"/>
              </a:lnSpc>
            </a:pPr>
            <a:r>
              <a:rPr lang="en-JM" sz="1200" dirty="0">
                <a:solidFill>
                  <a:srgbClr val="333333"/>
                </a:solidFill>
                <a:latin typeface="+mj-lt"/>
              </a:rPr>
              <a:t>Guyana</a:t>
            </a:r>
          </a:p>
          <a:p>
            <a:pPr marL="714375" lvl="2">
              <a:lnSpc>
                <a:spcPct val="200000"/>
              </a:lnSpc>
            </a:pPr>
            <a:r>
              <a:rPr lang="en-JM" sz="1200" dirty="0">
                <a:solidFill>
                  <a:srgbClr val="333333"/>
                </a:solidFill>
                <a:latin typeface="+mj-lt"/>
              </a:rPr>
              <a:t>Jamaica</a:t>
            </a:r>
          </a:p>
          <a:p>
            <a:pPr marL="714375" lvl="2">
              <a:lnSpc>
                <a:spcPct val="200000"/>
              </a:lnSpc>
            </a:pPr>
            <a:r>
              <a:rPr lang="en-JM" sz="1200" dirty="0">
                <a:solidFill>
                  <a:srgbClr val="333333"/>
                </a:solidFill>
                <a:latin typeface="+mj-lt"/>
              </a:rPr>
              <a:t>Trinidad &amp; Tobago</a:t>
            </a:r>
          </a:p>
          <a:p>
            <a:pPr marL="714375" lvl="2">
              <a:lnSpc>
                <a:spcPct val="200000"/>
              </a:lnSpc>
            </a:pPr>
            <a:r>
              <a:rPr lang="en-JM" sz="1200" dirty="0">
                <a:solidFill>
                  <a:srgbClr val="333333"/>
                </a:solidFill>
              </a:rPr>
              <a:t>Turks and Caicos</a:t>
            </a:r>
            <a:endParaRPr lang="en-JM" sz="1200" dirty="0">
              <a:solidFill>
                <a:srgbClr val="333333"/>
              </a:solidFill>
              <a:latin typeface="+mj-lt"/>
            </a:endParaRPr>
          </a:p>
          <a:p>
            <a:pPr marL="714375" lvl="2">
              <a:lnSpc>
                <a:spcPct val="200000"/>
              </a:lnSpc>
            </a:pPr>
            <a:r>
              <a:rPr lang="en-JM" sz="1200" dirty="0">
                <a:solidFill>
                  <a:srgbClr val="333333"/>
                </a:solidFill>
              </a:rPr>
              <a:t>UK </a:t>
            </a:r>
          </a:p>
          <a:p>
            <a:pPr marL="714375" lvl="2">
              <a:lnSpc>
                <a:spcPct val="200000"/>
              </a:lnSpc>
            </a:pPr>
            <a:r>
              <a:rPr lang="en-JM" sz="1200" dirty="0">
                <a:solidFill>
                  <a:srgbClr val="333333"/>
                </a:solidFill>
                <a:latin typeface="+mj-lt"/>
              </a:rPr>
              <a:t>USA</a:t>
            </a:r>
          </a:p>
        </p:txBody>
      </p:sp>
      <p:pic>
        <p:nvPicPr>
          <p:cNvPr id="22538" name="Picture 10" descr="We listened ...">
            <a:extLst>
              <a:ext uri="{FF2B5EF4-FFF2-40B4-BE49-F238E27FC236}">
                <a16:creationId xmlns:a16="http://schemas.microsoft.com/office/drawing/2014/main" id="{6327BFA8-E258-8A40-A0F8-AFAC097F077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311508" y="1318474"/>
            <a:ext cx="2213599" cy="2839667"/>
          </a:xfrm>
          <a:prstGeom prst="rect">
            <a:avLst/>
          </a:prstGeom>
          <a:noFill/>
          <a:ln>
            <a:solidFill>
              <a:srgbClr val="202125"/>
            </a:solidFill>
          </a:ln>
          <a:extLst>
            <a:ext uri="{909E8E84-426E-40DD-AFC4-6F175D3DCCD1}">
              <a14:hiddenFill xmlns:a14="http://schemas.microsoft.com/office/drawing/2010/main">
                <a:solidFill>
                  <a:srgbClr val="FFFFFF"/>
                </a:solidFill>
              </a14:hiddenFill>
            </a:ext>
          </a:extLst>
        </p:spPr>
      </p:pic>
      <p:grpSp>
        <p:nvGrpSpPr>
          <p:cNvPr id="206" name="Group 205">
            <a:extLst>
              <a:ext uri="{FF2B5EF4-FFF2-40B4-BE49-F238E27FC236}">
                <a16:creationId xmlns:a16="http://schemas.microsoft.com/office/drawing/2014/main" id="{4E0F6543-802A-3D42-B771-3070314854E6}"/>
              </a:ext>
            </a:extLst>
          </p:cNvPr>
          <p:cNvGrpSpPr/>
          <p:nvPr/>
        </p:nvGrpSpPr>
        <p:grpSpPr>
          <a:xfrm>
            <a:off x="7385889" y="1309539"/>
            <a:ext cx="2004275" cy="2871646"/>
            <a:chOff x="4088441" y="1589801"/>
            <a:chExt cx="2496145" cy="2944957"/>
          </a:xfrm>
          <a:effectLst/>
        </p:grpSpPr>
        <p:pic>
          <p:nvPicPr>
            <p:cNvPr id="207" name="Picture 5">
              <a:extLst>
                <a:ext uri="{FF2B5EF4-FFF2-40B4-BE49-F238E27FC236}">
                  <a16:creationId xmlns:a16="http://schemas.microsoft.com/office/drawing/2014/main" id="{8FB46253-B84D-5A4E-BA81-5B73E88640FC}"/>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4148124" y="1589801"/>
              <a:ext cx="2436462" cy="2944957"/>
            </a:xfrm>
            <a:prstGeom prst="rect">
              <a:avLst/>
            </a:prstGeom>
            <a:noFill/>
            <a:effectLst/>
            <a:extLst>
              <a:ext uri="{909E8E84-426E-40DD-AFC4-6F175D3DCCD1}">
                <a14:hiddenFill xmlns:a14="http://schemas.microsoft.com/office/drawing/2010/main">
                  <a:solidFill>
                    <a:srgbClr val="FFFFFF"/>
                  </a:solidFill>
                </a14:hiddenFill>
              </a:ext>
            </a:extLst>
          </p:spPr>
        </p:pic>
        <p:sp>
          <p:nvSpPr>
            <p:cNvPr id="208" name="Oval 207">
              <a:extLst>
                <a:ext uri="{FF2B5EF4-FFF2-40B4-BE49-F238E27FC236}">
                  <a16:creationId xmlns:a16="http://schemas.microsoft.com/office/drawing/2014/main" id="{47DA9914-F6F9-2148-BC61-0C06D7CB39C1}"/>
                </a:ext>
              </a:extLst>
            </p:cNvPr>
            <p:cNvSpPr/>
            <p:nvPr/>
          </p:nvSpPr>
          <p:spPr>
            <a:xfrm>
              <a:off x="4088441" y="3394494"/>
              <a:ext cx="2036076" cy="67717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1243EBC1-77B0-3742-B357-FA01EB25AEA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731128" y="4141857"/>
            <a:ext cx="2793979" cy="2101025"/>
          </a:xfrm>
          <a:prstGeom prst="rect">
            <a:avLst/>
          </a:prstGeom>
        </p:spPr>
      </p:pic>
      <p:pic>
        <p:nvPicPr>
          <p:cNvPr id="6" name="Picture 5">
            <a:extLst>
              <a:ext uri="{FF2B5EF4-FFF2-40B4-BE49-F238E27FC236}">
                <a16:creationId xmlns:a16="http://schemas.microsoft.com/office/drawing/2014/main" id="{C89AA738-7D30-3B4B-8D57-808B55C824D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0940" y="2498424"/>
            <a:ext cx="456889" cy="456889"/>
          </a:xfrm>
          <a:prstGeom prst="rect">
            <a:avLst/>
          </a:prstGeom>
        </p:spPr>
      </p:pic>
      <p:pic>
        <p:nvPicPr>
          <p:cNvPr id="7" name="Picture 6">
            <a:extLst>
              <a:ext uri="{FF2B5EF4-FFF2-40B4-BE49-F238E27FC236}">
                <a16:creationId xmlns:a16="http://schemas.microsoft.com/office/drawing/2014/main" id="{E78B65CE-A086-6748-8B4C-B4B037A65FE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40940" y="2859258"/>
            <a:ext cx="456889" cy="456889"/>
          </a:xfrm>
          <a:prstGeom prst="rect">
            <a:avLst/>
          </a:prstGeom>
        </p:spPr>
      </p:pic>
      <p:pic>
        <p:nvPicPr>
          <p:cNvPr id="8" name="Picture 7">
            <a:extLst>
              <a:ext uri="{FF2B5EF4-FFF2-40B4-BE49-F238E27FC236}">
                <a16:creationId xmlns:a16="http://schemas.microsoft.com/office/drawing/2014/main" id="{33032DD3-1916-9F44-ADAF-79B7C65D289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40940" y="3220092"/>
            <a:ext cx="456889" cy="456889"/>
          </a:xfrm>
          <a:prstGeom prst="rect">
            <a:avLst/>
          </a:prstGeom>
        </p:spPr>
      </p:pic>
      <p:pic>
        <p:nvPicPr>
          <p:cNvPr id="9" name="Picture 8">
            <a:extLst>
              <a:ext uri="{FF2B5EF4-FFF2-40B4-BE49-F238E27FC236}">
                <a16:creationId xmlns:a16="http://schemas.microsoft.com/office/drawing/2014/main" id="{579A62C5-C39E-EA42-B675-C209CDABEF2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40940" y="3580926"/>
            <a:ext cx="456889" cy="456889"/>
          </a:xfrm>
          <a:prstGeom prst="rect">
            <a:avLst/>
          </a:prstGeom>
        </p:spPr>
      </p:pic>
      <p:pic>
        <p:nvPicPr>
          <p:cNvPr id="10" name="Picture 9">
            <a:extLst>
              <a:ext uri="{FF2B5EF4-FFF2-40B4-BE49-F238E27FC236}">
                <a16:creationId xmlns:a16="http://schemas.microsoft.com/office/drawing/2014/main" id="{A3234C4C-E7F6-B440-A83D-BB3F2CBF63D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40940" y="3941760"/>
            <a:ext cx="456889" cy="456889"/>
          </a:xfrm>
          <a:prstGeom prst="rect">
            <a:avLst/>
          </a:prstGeom>
        </p:spPr>
      </p:pic>
      <p:pic>
        <p:nvPicPr>
          <p:cNvPr id="11" name="Picture 10">
            <a:extLst>
              <a:ext uri="{FF2B5EF4-FFF2-40B4-BE49-F238E27FC236}">
                <a16:creationId xmlns:a16="http://schemas.microsoft.com/office/drawing/2014/main" id="{416CE013-EB28-6E4A-B64D-707559690AAA}"/>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40940" y="4302594"/>
            <a:ext cx="456889" cy="456889"/>
          </a:xfrm>
          <a:prstGeom prst="rect">
            <a:avLst/>
          </a:prstGeom>
        </p:spPr>
      </p:pic>
      <p:pic>
        <p:nvPicPr>
          <p:cNvPr id="12" name="Picture 11">
            <a:extLst>
              <a:ext uri="{FF2B5EF4-FFF2-40B4-BE49-F238E27FC236}">
                <a16:creationId xmlns:a16="http://schemas.microsoft.com/office/drawing/2014/main" id="{500F043D-71C3-0E44-B3C5-659F534808D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40940" y="4663428"/>
            <a:ext cx="456889" cy="456889"/>
          </a:xfrm>
          <a:prstGeom prst="rect">
            <a:avLst/>
          </a:prstGeom>
        </p:spPr>
      </p:pic>
      <p:pic>
        <p:nvPicPr>
          <p:cNvPr id="13" name="Picture 12">
            <a:extLst>
              <a:ext uri="{FF2B5EF4-FFF2-40B4-BE49-F238E27FC236}">
                <a16:creationId xmlns:a16="http://schemas.microsoft.com/office/drawing/2014/main" id="{8668E2B9-6593-9D47-B699-43E414F54AC5}"/>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40940" y="5024262"/>
            <a:ext cx="456889" cy="456889"/>
          </a:xfrm>
          <a:prstGeom prst="rect">
            <a:avLst/>
          </a:prstGeom>
        </p:spPr>
      </p:pic>
      <p:pic>
        <p:nvPicPr>
          <p:cNvPr id="14" name="Picture 13">
            <a:extLst>
              <a:ext uri="{FF2B5EF4-FFF2-40B4-BE49-F238E27FC236}">
                <a16:creationId xmlns:a16="http://schemas.microsoft.com/office/drawing/2014/main" id="{F363DD17-FD0C-C44B-92B5-AFF2095F26DA}"/>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40940" y="5385096"/>
            <a:ext cx="456889" cy="456889"/>
          </a:xfrm>
          <a:prstGeom prst="rect">
            <a:avLst/>
          </a:prstGeom>
        </p:spPr>
      </p:pic>
      <p:pic>
        <p:nvPicPr>
          <p:cNvPr id="15" name="Picture 14">
            <a:extLst>
              <a:ext uri="{FF2B5EF4-FFF2-40B4-BE49-F238E27FC236}">
                <a16:creationId xmlns:a16="http://schemas.microsoft.com/office/drawing/2014/main" id="{F3A63C9B-B5D0-AD40-838B-EAC6F8EC8AE7}"/>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40940" y="5745926"/>
            <a:ext cx="456889" cy="456889"/>
          </a:xfrm>
          <a:prstGeom prst="rect">
            <a:avLst/>
          </a:prstGeom>
        </p:spPr>
      </p:pic>
      <p:sp>
        <p:nvSpPr>
          <p:cNvPr id="209" name="Rectangle 208">
            <a:extLst>
              <a:ext uri="{FF2B5EF4-FFF2-40B4-BE49-F238E27FC236}">
                <a16:creationId xmlns:a16="http://schemas.microsoft.com/office/drawing/2014/main" id="{FC22D060-6541-EE4E-9B9B-3091DC44794B}"/>
              </a:ext>
            </a:extLst>
          </p:cNvPr>
          <p:cNvSpPr/>
          <p:nvPr/>
        </p:nvSpPr>
        <p:spPr>
          <a:xfrm>
            <a:off x="0" y="6473666"/>
            <a:ext cx="12191999" cy="365125"/>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b="1" i="1" spc="-15" dirty="0">
                <a:solidFill>
                  <a:prstClr val="white"/>
                </a:solidFill>
                <a:latin typeface="Calibri Light"/>
                <a:cs typeface="Calibri Light"/>
              </a:rPr>
              <a:t>Spirit of Jamaica, Inspiring the World</a:t>
            </a:r>
            <a:endParaRPr lang="en-US" b="1" i="1" dirty="0">
              <a:solidFill>
                <a:prstClr val="white"/>
              </a:solidFill>
              <a:latin typeface="Calibri Light"/>
              <a:cs typeface="Calibri Light"/>
            </a:endParaRPr>
          </a:p>
        </p:txBody>
      </p:sp>
    </p:spTree>
    <p:extLst>
      <p:ext uri="{BB962C8B-B14F-4D97-AF65-F5344CB8AC3E}">
        <p14:creationId xmlns:p14="http://schemas.microsoft.com/office/powerpoint/2010/main" val="1792593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23" name="Rectangle 22">
            <a:extLst>
              <a:ext uri="{FF2B5EF4-FFF2-40B4-BE49-F238E27FC236}">
                <a16:creationId xmlns:a16="http://schemas.microsoft.com/office/drawing/2014/main" id="{91701EFF-7D06-4131-9EBE-2488918C96BC}"/>
              </a:ext>
            </a:extLst>
          </p:cNvPr>
          <p:cNvSpPr/>
          <p:nvPr/>
        </p:nvSpPr>
        <p:spPr>
          <a:xfrm>
            <a:off x="0" y="6473666"/>
            <a:ext cx="12191999" cy="365125"/>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b="1" i="1" spc="-15" dirty="0">
                <a:solidFill>
                  <a:prstClr val="white"/>
                </a:solidFill>
                <a:latin typeface="Calibri Light"/>
                <a:cs typeface="Calibri Light"/>
              </a:rPr>
              <a:t>Spirit of Jamaica, Inspiring the World</a:t>
            </a:r>
            <a:endParaRPr lang="en-US" b="1" i="1" dirty="0">
              <a:solidFill>
                <a:prstClr val="white"/>
              </a:solidFill>
              <a:latin typeface="Calibri Light"/>
              <a:cs typeface="Calibri Light"/>
            </a:endParaRPr>
          </a:p>
        </p:txBody>
      </p:sp>
      <p:sp>
        <p:nvSpPr>
          <p:cNvPr id="29" name="Rectangle 28">
            <a:extLst>
              <a:ext uri="{FF2B5EF4-FFF2-40B4-BE49-F238E27FC236}">
                <a16:creationId xmlns:a16="http://schemas.microsoft.com/office/drawing/2014/main" id="{159C0C8C-0616-9641-8607-636A33652DDE}"/>
              </a:ext>
            </a:extLst>
          </p:cNvPr>
          <p:cNvSpPr/>
          <p:nvPr/>
        </p:nvSpPr>
        <p:spPr>
          <a:xfrm>
            <a:off x="167393" y="984753"/>
            <a:ext cx="11857213" cy="5386348"/>
          </a:xfrm>
          <a:prstGeom prst="rect">
            <a:avLst/>
          </a:prstGeom>
          <a:gradFill>
            <a:gsLst>
              <a:gs pos="0">
                <a:srgbClr val="5B9BD5">
                  <a:lumMod val="5000"/>
                  <a:lumOff val="95000"/>
                </a:srgbClr>
              </a:gs>
              <a:gs pos="100000">
                <a:sysClr val="window" lastClr="FFFFFF"/>
              </a:gs>
            </a:gsLst>
            <a:lin ang="5400000" scaled="1"/>
          </a:gradFill>
          <a:ln w="12700" cap="flat" cmpd="sng" algn="ctr">
            <a:noFill/>
            <a:prstDash val="solid"/>
            <a:miter lim="800000"/>
          </a:ln>
          <a:effectLst>
            <a:outerShdw blurRad="190500" dist="38100" algn="l" rotWithShape="0">
              <a:prstClr val="black">
                <a:alpha val="26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Kozuka Gothic Pro R"/>
              <a:ea typeface="+mn-ea"/>
              <a:cs typeface="+mn-cs"/>
            </a:endParaRPr>
          </a:p>
        </p:txBody>
      </p:sp>
      <p:grpSp>
        <p:nvGrpSpPr>
          <p:cNvPr id="66" name="Group 65">
            <a:extLst>
              <a:ext uri="{FF2B5EF4-FFF2-40B4-BE49-F238E27FC236}">
                <a16:creationId xmlns:a16="http://schemas.microsoft.com/office/drawing/2014/main" id="{0E691AAA-6DC6-B646-BA19-6EF43B766A68}"/>
              </a:ext>
            </a:extLst>
          </p:cNvPr>
          <p:cNvGrpSpPr>
            <a:grpSpLocks noChangeAspect="1"/>
          </p:cNvGrpSpPr>
          <p:nvPr/>
        </p:nvGrpSpPr>
        <p:grpSpPr>
          <a:xfrm>
            <a:off x="6555299" y="1410370"/>
            <a:ext cx="5054980" cy="1692000"/>
            <a:chOff x="4779807" y="5382577"/>
            <a:chExt cx="3161605" cy="1058252"/>
          </a:xfrm>
        </p:grpSpPr>
        <p:sp>
          <p:nvSpPr>
            <p:cNvPr id="67" name="Rectangle 66">
              <a:extLst>
                <a:ext uri="{FF2B5EF4-FFF2-40B4-BE49-F238E27FC236}">
                  <a16:creationId xmlns:a16="http://schemas.microsoft.com/office/drawing/2014/main" id="{AAC21BF5-6F5E-4042-BB8E-0265E9DDF1A7}"/>
                </a:ext>
              </a:extLst>
            </p:cNvPr>
            <p:cNvSpPr/>
            <p:nvPr/>
          </p:nvSpPr>
          <p:spPr>
            <a:xfrm>
              <a:off x="4797926" y="5382577"/>
              <a:ext cx="3143486" cy="987732"/>
            </a:xfrm>
            <a:prstGeom prst="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2" descr="Home">
              <a:extLst>
                <a:ext uri="{FF2B5EF4-FFF2-40B4-BE49-F238E27FC236}">
                  <a16:creationId xmlns:a16="http://schemas.microsoft.com/office/drawing/2014/main" id="{B598AA37-BB02-9145-AF24-74CD90964B0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79807" y="5763813"/>
              <a:ext cx="1951758" cy="67701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Family Care">
              <a:extLst>
                <a:ext uri="{FF2B5EF4-FFF2-40B4-BE49-F238E27FC236}">
                  <a16:creationId xmlns:a16="http://schemas.microsoft.com/office/drawing/2014/main" id="{BDCC59B4-AFE4-494B-A0FC-03493B95D98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09100" y="5419349"/>
              <a:ext cx="2011838" cy="55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70" name="Picture 6" descr="World Brands Services">
            <a:extLst>
              <a:ext uri="{FF2B5EF4-FFF2-40B4-BE49-F238E27FC236}">
                <a16:creationId xmlns:a16="http://schemas.microsoft.com/office/drawing/2014/main" id="{EFB23711-6222-AC45-B77E-CE8C489CD15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744702" y="1595036"/>
            <a:ext cx="1763142" cy="120409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A00F76DD-6DF6-854B-8EEA-FD7C960E9EA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21480" y="3718617"/>
            <a:ext cx="4487414" cy="2473843"/>
          </a:xfrm>
          <a:prstGeom prst="rect">
            <a:avLst/>
          </a:prstGeom>
        </p:spPr>
      </p:pic>
      <p:pic>
        <p:nvPicPr>
          <p:cNvPr id="35" name="Picture 8" descr="GraceKennedy Value Rewards">
            <a:extLst>
              <a:ext uri="{FF2B5EF4-FFF2-40B4-BE49-F238E27FC236}">
                <a16:creationId xmlns:a16="http://schemas.microsoft.com/office/drawing/2014/main" id="{D6C7F3A5-7EA2-E743-A1A1-19DE2C13620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857731" y="2818977"/>
            <a:ext cx="4487414" cy="1365309"/>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Connector 38">
            <a:extLst>
              <a:ext uri="{FF2B5EF4-FFF2-40B4-BE49-F238E27FC236}">
                <a16:creationId xmlns:a16="http://schemas.microsoft.com/office/drawing/2014/main" id="{8C7C1E61-EDFB-EA47-ACCA-D9EF3BE8AD87}"/>
              </a:ext>
            </a:extLst>
          </p:cNvPr>
          <p:cNvCxnSpPr>
            <a:cxnSpLocks/>
          </p:cNvCxnSpPr>
          <p:nvPr/>
        </p:nvCxnSpPr>
        <p:spPr>
          <a:xfrm flipV="1">
            <a:off x="225728" y="1242869"/>
            <a:ext cx="11642016" cy="4073"/>
          </a:xfrm>
          <a:prstGeom prst="line">
            <a:avLst/>
          </a:prstGeom>
          <a:noFill/>
          <a:ln w="6350" cap="flat" cmpd="sng" algn="ctr">
            <a:solidFill>
              <a:srgbClr val="202125"/>
            </a:solidFill>
            <a:prstDash val="solid"/>
            <a:miter lim="800000"/>
          </a:ln>
          <a:effectLst/>
        </p:spPr>
      </p:cxnSp>
      <p:sp>
        <p:nvSpPr>
          <p:cNvPr id="40" name="TextBox 39">
            <a:extLst>
              <a:ext uri="{FF2B5EF4-FFF2-40B4-BE49-F238E27FC236}">
                <a16:creationId xmlns:a16="http://schemas.microsoft.com/office/drawing/2014/main" id="{54252B39-CD58-C947-9DBC-4F0FB1CB7502}"/>
              </a:ext>
            </a:extLst>
          </p:cNvPr>
          <p:cNvSpPr txBox="1"/>
          <p:nvPr/>
        </p:nvSpPr>
        <p:spPr>
          <a:xfrm>
            <a:off x="275452" y="1339031"/>
            <a:ext cx="4422602" cy="830997"/>
          </a:xfrm>
          <a:prstGeom prst="rect">
            <a:avLst/>
          </a:prstGeom>
          <a:noFill/>
        </p:spPr>
        <p:txBody>
          <a:bodyPr wrap="square" lIns="0" tIns="0" rIns="0" bIns="0" rtlCol="0">
            <a:spAutoFit/>
          </a:bodyPr>
          <a:lstStyle/>
          <a:p>
            <a:r>
              <a:rPr lang="en-US" b="1" dirty="0">
                <a:solidFill>
                  <a:prstClr val="black"/>
                </a:solidFill>
                <a:latin typeface="Kozuka Gothic Pro R"/>
              </a:rPr>
              <a:t>Strengthening our global presence</a:t>
            </a:r>
          </a:p>
          <a:p>
            <a:r>
              <a:rPr lang="en-US" b="1" dirty="0">
                <a:solidFill>
                  <a:prstClr val="black"/>
                </a:solidFill>
                <a:latin typeface="Kozuka Gothic Pro R"/>
              </a:rPr>
              <a:t>2000 onwards</a:t>
            </a:r>
          </a:p>
          <a:p>
            <a:endParaRPr lang="en-US" b="1" dirty="0">
              <a:solidFill>
                <a:prstClr val="black"/>
              </a:solidFill>
              <a:latin typeface="Kozuka Gothic Pro R"/>
            </a:endParaRPr>
          </a:p>
        </p:txBody>
      </p:sp>
      <p:sp>
        <p:nvSpPr>
          <p:cNvPr id="41" name="Title 1">
            <a:extLst>
              <a:ext uri="{FF2B5EF4-FFF2-40B4-BE49-F238E27FC236}">
                <a16:creationId xmlns:a16="http://schemas.microsoft.com/office/drawing/2014/main" id="{9AFAC0F7-96F5-E24C-81D1-86B4B0E28731}"/>
              </a:ext>
            </a:extLst>
          </p:cNvPr>
          <p:cNvSpPr txBox="1">
            <a:spLocks/>
          </p:cNvSpPr>
          <p:nvPr/>
        </p:nvSpPr>
        <p:spPr>
          <a:xfrm>
            <a:off x="206273" y="106249"/>
            <a:ext cx="10515600" cy="786415"/>
          </a:xfrm>
          <a:prstGeom prst="rect">
            <a:avLst/>
          </a:prstGeom>
          <a:noFill/>
          <a:ln>
            <a:noFill/>
          </a:ln>
        </p:spPr>
        <p:txBody>
          <a:bodyPr spcFirstLastPara="1" wrap="square" lIns="91425" tIns="45700" rIns="91425" bIns="45700" anchor="ctr" anchorCtr="0"/>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000000"/>
              </a:buClr>
              <a:buSzPts val="1400"/>
              <a:buFont typeface="Arial"/>
              <a:buNone/>
              <a:defRPr sz="60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lgn="l">
              <a:spcBef>
                <a:spcPct val="0"/>
              </a:spcBef>
              <a:buClrTx/>
              <a:buSzTx/>
              <a:defRPr/>
            </a:pPr>
            <a:r>
              <a:rPr lang="en-US" sz="4200" b="1" dirty="0">
                <a:solidFill>
                  <a:srgbClr val="990000"/>
                </a:solidFill>
                <a:latin typeface="Calibri Light" panose="020F0302020204030204"/>
                <a:ea typeface="+mj-ea"/>
                <a:cs typeface="+mj-cs"/>
              </a:rPr>
              <a:t>From Jamaica to the World</a:t>
            </a:r>
          </a:p>
        </p:txBody>
      </p:sp>
      <p:pic>
        <p:nvPicPr>
          <p:cNvPr id="44038" name="Picture 6" descr="GraceKennedy Foods USA Wraps Up “With Love From Grace” Food Truck Tour,  Supporting Essential Workers in New York and Florida 4 - Jamaicans.com News  and Events">
            <a:extLst>
              <a:ext uri="{FF2B5EF4-FFF2-40B4-BE49-F238E27FC236}">
                <a16:creationId xmlns:a16="http://schemas.microsoft.com/office/drawing/2014/main" id="{83782DD6-5C2B-5747-B7B4-E6C2E8D1452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24504" y="3815085"/>
            <a:ext cx="3591579" cy="237093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2" descr="First Global Bank on Twitter: &amp;quot;Wherever, whenever with the FGB Mobile  Banking App. Visit the app store &amp;amp; download today! #FirstInConvenience… &amp;quot;">
            <a:extLst>
              <a:ext uri="{FF2B5EF4-FFF2-40B4-BE49-F238E27FC236}">
                <a16:creationId xmlns:a16="http://schemas.microsoft.com/office/drawing/2014/main" id="{09B452FD-77F4-5641-8F4B-D3D76EC02C4C}"/>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618964" y="4389944"/>
            <a:ext cx="1802516" cy="1802516"/>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id="{C572C018-08E1-5247-AAFA-EFFE76BF0B40}"/>
              </a:ext>
            </a:extLst>
          </p:cNvPr>
          <p:cNvSpPr/>
          <p:nvPr/>
        </p:nvSpPr>
        <p:spPr>
          <a:xfrm>
            <a:off x="3916083" y="4389944"/>
            <a:ext cx="1702881" cy="1802516"/>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12" descr="Services - Bill Express">
            <a:extLst>
              <a:ext uri="{FF2B5EF4-FFF2-40B4-BE49-F238E27FC236}">
                <a16:creationId xmlns:a16="http://schemas.microsoft.com/office/drawing/2014/main" id="{7D785226-22E2-E542-9943-4C067E8FBAF0}"/>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014181" y="4708600"/>
            <a:ext cx="1454655" cy="1108876"/>
          </a:xfrm>
          <a:prstGeom prst="rect">
            <a:avLst/>
          </a:prstGeom>
          <a:noFill/>
          <a:extLst>
            <a:ext uri="{909E8E84-426E-40DD-AFC4-6F175D3DCCD1}">
              <a14:hiddenFill xmlns:a14="http://schemas.microsoft.com/office/drawing/2010/main">
                <a:solidFill>
                  <a:srgbClr val="FFFFFF"/>
                </a:solidFill>
              </a14:hiddenFill>
            </a:ext>
          </a:extLst>
        </p:spPr>
      </p:pic>
      <p:pic>
        <p:nvPicPr>
          <p:cNvPr id="64" name="Content Placeholder 1" descr="IMG_6097">
            <a:extLst>
              <a:ext uri="{FF2B5EF4-FFF2-40B4-BE49-F238E27FC236}">
                <a16:creationId xmlns:a16="http://schemas.microsoft.com/office/drawing/2014/main" id="{356CD213-AC9F-0440-B8D2-FF050FEE2FAC}"/>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rot="5400000">
            <a:off x="244828" y="2212789"/>
            <a:ext cx="1713009" cy="1553657"/>
          </a:xfrm>
          <a:prstGeom prst="rect">
            <a:avLst/>
          </a:prstGeom>
          <a:noFill/>
          <a:ln>
            <a:noFill/>
          </a:ln>
        </p:spPr>
      </p:pic>
      <p:pic>
        <p:nvPicPr>
          <p:cNvPr id="1026" name="Picture 2" descr="Briana Williams signed as brand ambassador for GK Foods | Loop Jamaica">
            <a:extLst>
              <a:ext uri="{FF2B5EF4-FFF2-40B4-BE49-F238E27FC236}">
                <a16:creationId xmlns:a16="http://schemas.microsoft.com/office/drawing/2014/main" id="{A1F005EE-A100-2E4D-A82F-0D31750927CE}"/>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3903702" y="2171607"/>
            <a:ext cx="2688895" cy="2218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E8954B0-83FA-4544-B5F9-FB20619C5D86}"/>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324505" y="1888176"/>
            <a:ext cx="3584882" cy="20491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print sensation Briana Williams named GraceKennedy ambassador | Buzz">
            <a:extLst>
              <a:ext uri="{FF2B5EF4-FFF2-40B4-BE49-F238E27FC236}">
                <a16:creationId xmlns:a16="http://schemas.microsoft.com/office/drawing/2014/main" id="{87740B2F-8043-B545-B994-63A927496A28}"/>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3903702" y="1410370"/>
            <a:ext cx="2688895" cy="297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559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29" name="Rectangle 28">
            <a:extLst>
              <a:ext uri="{FF2B5EF4-FFF2-40B4-BE49-F238E27FC236}">
                <a16:creationId xmlns:a16="http://schemas.microsoft.com/office/drawing/2014/main" id="{159C0C8C-0616-9641-8607-636A33652DDE}"/>
              </a:ext>
            </a:extLst>
          </p:cNvPr>
          <p:cNvSpPr/>
          <p:nvPr/>
        </p:nvSpPr>
        <p:spPr>
          <a:xfrm>
            <a:off x="167393" y="984753"/>
            <a:ext cx="11857213" cy="5386348"/>
          </a:xfrm>
          <a:prstGeom prst="rect">
            <a:avLst/>
          </a:prstGeom>
          <a:gradFill>
            <a:gsLst>
              <a:gs pos="0">
                <a:srgbClr val="5B9BD5">
                  <a:lumMod val="5000"/>
                  <a:lumOff val="95000"/>
                </a:srgbClr>
              </a:gs>
              <a:gs pos="100000">
                <a:sysClr val="window" lastClr="FFFFFF"/>
              </a:gs>
            </a:gsLst>
            <a:lin ang="5400000" scaled="1"/>
          </a:gradFill>
          <a:ln w="12700" cap="flat" cmpd="sng" algn="ctr">
            <a:noFill/>
            <a:prstDash val="solid"/>
            <a:miter lim="800000"/>
          </a:ln>
          <a:effectLst>
            <a:outerShdw blurRad="190500" dist="38100" algn="l" rotWithShape="0">
              <a:prstClr val="black">
                <a:alpha val="26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Kozuka Gothic Pro R"/>
              <a:ea typeface="+mn-ea"/>
              <a:cs typeface="+mn-cs"/>
            </a:endParaRPr>
          </a:p>
        </p:txBody>
      </p:sp>
      <p:pic>
        <p:nvPicPr>
          <p:cNvPr id="34818" name="Picture 2" descr="The Group - GraceKennedy Group - GraceKennedy Financial Services &amp;amp; Grace  Foods in Jamaica">
            <a:extLst>
              <a:ext uri="{FF2B5EF4-FFF2-40B4-BE49-F238E27FC236}">
                <a16:creationId xmlns:a16="http://schemas.microsoft.com/office/drawing/2014/main" id="{14F0B7DB-E85E-1944-A0B8-B5F38E67557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67393" y="992968"/>
            <a:ext cx="11857213" cy="5378133"/>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ABC39F1C-1FC7-EC48-B300-87A275FA2DB2}"/>
              </a:ext>
            </a:extLst>
          </p:cNvPr>
          <p:cNvSpPr/>
          <p:nvPr/>
        </p:nvSpPr>
        <p:spPr>
          <a:xfrm>
            <a:off x="0" y="6473666"/>
            <a:ext cx="12191999" cy="365125"/>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b="1" i="1" spc="-15" dirty="0">
                <a:solidFill>
                  <a:prstClr val="white"/>
                </a:solidFill>
                <a:latin typeface="Calibri Light"/>
                <a:cs typeface="Calibri Light"/>
              </a:rPr>
              <a:t>Spirit of Jamaica, Inspiring the World</a:t>
            </a:r>
            <a:endParaRPr lang="en-US" b="1" i="1" dirty="0">
              <a:solidFill>
                <a:prstClr val="white"/>
              </a:solidFill>
              <a:latin typeface="Calibri Light"/>
              <a:cs typeface="Calibri Light"/>
            </a:endParaRPr>
          </a:p>
        </p:txBody>
      </p:sp>
      <p:pic>
        <p:nvPicPr>
          <p:cNvPr id="34820" name="Picture 4" descr="Home - Canopy Insurance Ltd.">
            <a:extLst>
              <a:ext uri="{FF2B5EF4-FFF2-40B4-BE49-F238E27FC236}">
                <a16:creationId xmlns:a16="http://schemas.microsoft.com/office/drawing/2014/main" id="{C7CBE415-DF4F-8E42-9104-15534F35351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60161" y="4292486"/>
            <a:ext cx="736388" cy="338278"/>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descr="logo">
            <a:extLst>
              <a:ext uri="{FF2B5EF4-FFF2-40B4-BE49-F238E27FC236}">
                <a16:creationId xmlns:a16="http://schemas.microsoft.com/office/drawing/2014/main" id="{A95B1244-9108-104B-A06E-AE74DE146EE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79000" y="4307405"/>
            <a:ext cx="1483181" cy="327861"/>
          </a:xfrm>
          <a:prstGeom prst="rect">
            <a:avLst/>
          </a:prstGeom>
          <a:noFill/>
          <a:extLst>
            <a:ext uri="{909E8E84-426E-40DD-AFC4-6F175D3DCCD1}">
              <a14:hiddenFill xmlns:a14="http://schemas.microsoft.com/office/drawing/2010/main">
                <a:solidFill>
                  <a:srgbClr val="FFFFFF"/>
                </a:solidFill>
              </a14:hiddenFill>
            </a:ext>
          </a:extLst>
        </p:spPr>
      </p:pic>
      <p:pic>
        <p:nvPicPr>
          <p:cNvPr id="34824" name="Picture 8" descr="SigniaGlobe Financial Group Inc. | Quality Solutions for Your Financial  Needs">
            <a:extLst>
              <a:ext uri="{FF2B5EF4-FFF2-40B4-BE49-F238E27FC236}">
                <a16:creationId xmlns:a16="http://schemas.microsoft.com/office/drawing/2014/main" id="{25431D71-B29F-F146-BA08-6966419BE40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34089" y="4355531"/>
            <a:ext cx="1223544" cy="244230"/>
          </a:xfrm>
          <a:prstGeom prst="rect">
            <a:avLst/>
          </a:prstGeom>
          <a:noFill/>
          <a:extLst>
            <a:ext uri="{909E8E84-426E-40DD-AFC4-6F175D3DCCD1}">
              <a14:hiddenFill xmlns:a14="http://schemas.microsoft.com/office/drawing/2010/main">
                <a:solidFill>
                  <a:srgbClr val="FFFFFF"/>
                </a:solidFill>
              </a14:hiddenFill>
            </a:ext>
          </a:extLst>
        </p:spPr>
      </p:pic>
      <p:sp>
        <p:nvSpPr>
          <p:cNvPr id="40" name="Title 1">
            <a:extLst>
              <a:ext uri="{FF2B5EF4-FFF2-40B4-BE49-F238E27FC236}">
                <a16:creationId xmlns:a16="http://schemas.microsoft.com/office/drawing/2014/main" id="{241D6387-105E-6B44-85A1-27CBFC34495D}"/>
              </a:ext>
            </a:extLst>
          </p:cNvPr>
          <p:cNvSpPr txBox="1">
            <a:spLocks/>
          </p:cNvSpPr>
          <p:nvPr/>
        </p:nvSpPr>
        <p:spPr>
          <a:xfrm>
            <a:off x="206273" y="106249"/>
            <a:ext cx="10515600" cy="786415"/>
          </a:xfrm>
          <a:prstGeom prst="rect">
            <a:avLst/>
          </a:prstGeom>
          <a:noFill/>
          <a:ln>
            <a:noFill/>
          </a:ln>
        </p:spPr>
        <p:txBody>
          <a:bodyPr spcFirstLastPara="1" wrap="square" lIns="91425" tIns="45700" rIns="91425" bIns="45700" anchor="ctr" anchorCtr="0"/>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000000"/>
              </a:buClr>
              <a:buSzPts val="1400"/>
              <a:buFont typeface="Arial"/>
              <a:buNone/>
              <a:defRPr sz="60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lgn="l">
              <a:spcBef>
                <a:spcPct val="0"/>
              </a:spcBef>
              <a:buClrTx/>
              <a:buSzTx/>
              <a:defRPr/>
            </a:pPr>
            <a:r>
              <a:rPr lang="en-US" sz="4200" b="1" dirty="0">
                <a:solidFill>
                  <a:srgbClr val="990000"/>
                </a:solidFill>
                <a:latin typeface="Calibri Light" panose="020F0302020204030204"/>
              </a:rPr>
              <a:t>Some of our major Brands Today</a:t>
            </a:r>
          </a:p>
        </p:txBody>
      </p:sp>
    </p:spTree>
    <p:extLst>
      <p:ext uri="{BB962C8B-B14F-4D97-AF65-F5344CB8AC3E}">
        <p14:creationId xmlns:p14="http://schemas.microsoft.com/office/powerpoint/2010/main" val="1416351932"/>
      </p:ext>
    </p:extLst>
  </p:cSld>
  <p:clrMapOvr>
    <a:masterClrMapping/>
  </p:clrMapOvr>
</p:sld>
</file>

<file path=ppt/theme/theme1.xml><?xml version="1.0" encoding="utf-8"?>
<a:theme xmlns:a="http://schemas.openxmlformats.org/drawingml/2006/main" name="Тема Office">
  <a:themeElements>
    <a:clrScheme name="Стандартная">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15E81D71DCF54FB885767B3C7085FF" ma:contentTypeVersion="13" ma:contentTypeDescription="Create a new document." ma:contentTypeScope="" ma:versionID="f04e69995952ae55a6c321d193555d84">
  <xsd:schema xmlns:xsd="http://www.w3.org/2001/XMLSchema" xmlns:xs="http://www.w3.org/2001/XMLSchema" xmlns:p="http://schemas.microsoft.com/office/2006/metadata/properties" xmlns:ns3="6add3dd3-3709-4678-a9b9-54abe2c678e7" xmlns:ns4="d6869b37-e392-40e5-8bfa-bd6ccc455719" targetNamespace="http://schemas.microsoft.com/office/2006/metadata/properties" ma:root="true" ma:fieldsID="92ee6bd55820249445587d20f5ce7494" ns3:_="" ns4:_="">
    <xsd:import namespace="6add3dd3-3709-4678-a9b9-54abe2c678e7"/>
    <xsd:import namespace="d6869b37-e392-40e5-8bfa-bd6ccc45571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dd3dd3-3709-4678-a9b9-54abe2c678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6869b37-e392-40e5-8bfa-bd6ccc45571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765FA3-0A15-470A-8854-60A363C298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dd3dd3-3709-4678-a9b9-54abe2c678e7"/>
    <ds:schemaRef ds:uri="d6869b37-e392-40e5-8bfa-bd6ccc4557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625D64E-F73E-41AE-BBE7-1BF1C3C77F61}">
  <ds:schemaRefs>
    <ds:schemaRef ds:uri="http://purl.org/dc/terms/"/>
    <ds:schemaRef ds:uri="http://schemas.openxmlformats.org/package/2006/metadata/core-properties"/>
    <ds:schemaRef ds:uri="http://purl.org/dc/dcmitype/"/>
    <ds:schemaRef ds:uri="http://schemas.microsoft.com/office/2006/documentManagement/types"/>
    <ds:schemaRef ds:uri="6add3dd3-3709-4678-a9b9-54abe2c678e7"/>
    <ds:schemaRef ds:uri="http://purl.org/dc/elements/1.1/"/>
    <ds:schemaRef ds:uri="http://schemas.microsoft.com/office/2006/metadata/properties"/>
    <ds:schemaRef ds:uri="d6869b37-e392-40e5-8bfa-bd6ccc455719"/>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113F6B4E-2E48-485B-95EB-642F7E0FE0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4208</TotalTime>
  <Words>994</Words>
  <Application>Microsoft Macintosh PowerPoint</Application>
  <PresentationFormat>Widescreen</PresentationFormat>
  <Paragraphs>199</Paragraphs>
  <Slides>26</Slides>
  <Notes>16</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26</vt:i4>
      </vt:variant>
    </vt:vector>
  </HeadingPairs>
  <TitlesOfParts>
    <vt:vector size="43" baseType="lpstr">
      <vt:lpstr>Brush Script MT</vt:lpstr>
      <vt:lpstr>Abadi</vt:lpstr>
      <vt:lpstr>Arial</vt:lpstr>
      <vt:lpstr>Arial Black</vt:lpstr>
      <vt:lpstr>Berlin Sans FB Demi</vt:lpstr>
      <vt:lpstr>Calibri</vt:lpstr>
      <vt:lpstr>Calibri Light</vt:lpstr>
      <vt:lpstr>Century Gothic</vt:lpstr>
      <vt:lpstr>HelveCompressed 2 2</vt:lpstr>
      <vt:lpstr>Kozuka Gothic Pro R</vt:lpstr>
      <vt:lpstr>Lato</vt:lpstr>
      <vt:lpstr>Lato Light</vt:lpstr>
      <vt:lpstr>Lato Regular</vt:lpstr>
      <vt:lpstr>Тема Office</vt:lpstr>
      <vt:lpstr>1_Office Theme</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Glenise Durrant-Freckleton</dc:creator>
  <cp:lastModifiedBy>Grace Burnett</cp:lastModifiedBy>
  <cp:revision>114</cp:revision>
  <dcterms:created xsi:type="dcterms:W3CDTF">2021-06-16T17:34:24Z</dcterms:created>
  <dcterms:modified xsi:type="dcterms:W3CDTF">2021-06-24T22:34:44Z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0x0101008615E81D71DCF54FB885767B3C7085FF</vt:lpwstr>
  </property>
</Properties>
</file>