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theme/theme17.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8.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9.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0.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67" r:id="rId5"/>
    <p:sldMasterId id="2147484246" r:id="rId6"/>
    <p:sldMasterId id="2147484270" r:id="rId7"/>
    <p:sldMasterId id="2147484397" r:id="rId8"/>
    <p:sldMasterId id="2147484429" r:id="rId9"/>
    <p:sldMasterId id="2147484441" r:id="rId10"/>
    <p:sldMasterId id="2147484460" r:id="rId11"/>
    <p:sldMasterId id="2147484472" r:id="rId12"/>
    <p:sldMasterId id="2147484484" r:id="rId13"/>
    <p:sldMasterId id="2147484496" r:id="rId14"/>
    <p:sldMasterId id="2147483677" r:id="rId15"/>
    <p:sldMasterId id="2147483725" r:id="rId16"/>
    <p:sldMasterId id="2147484508" r:id="rId17"/>
    <p:sldMasterId id="2147484520" r:id="rId18"/>
    <p:sldMasterId id="2147484532" r:id="rId19"/>
    <p:sldMasterId id="2147484067" r:id="rId20"/>
    <p:sldMasterId id="2147484539" r:id="rId21"/>
    <p:sldMasterId id="2147484627" r:id="rId22"/>
    <p:sldMasterId id="2147484682" r:id="rId23"/>
    <p:sldMasterId id="2147484695" r:id="rId24"/>
  </p:sldMasterIdLst>
  <p:notesMasterIdLst>
    <p:notesMasterId r:id="rId36"/>
  </p:notesMasterIdLst>
  <p:handoutMasterIdLst>
    <p:handoutMasterId r:id="rId37"/>
  </p:handoutMasterIdLst>
  <p:sldIdLst>
    <p:sldId id="2076138010" r:id="rId25"/>
    <p:sldId id="2076137837" r:id="rId26"/>
    <p:sldId id="2076138000" r:id="rId27"/>
    <p:sldId id="2076138001" r:id="rId28"/>
    <p:sldId id="667" r:id="rId29"/>
    <p:sldId id="2076138003" r:id="rId30"/>
    <p:sldId id="2076138006" r:id="rId31"/>
    <p:sldId id="415" r:id="rId32"/>
    <p:sldId id="2076138007" r:id="rId33"/>
    <p:sldId id="2076138008" r:id="rId34"/>
    <p:sldId id="2076138011" r:id="rId35"/>
  </p:sldIdLst>
  <p:sldSz cx="12192000" cy="6858000"/>
  <p:notesSz cx="7104063" cy="10234613"/>
  <p:defaultTextStyle>
    <a:defPPr>
      <a:defRPr lang="en-US"/>
    </a:defPPr>
    <a:lvl1pPr marL="0" algn="l" defTabSz="912904" rtl="0" eaLnBrk="1" latinLnBrk="0" hangingPunct="1">
      <a:defRPr sz="1900" kern="1200">
        <a:solidFill>
          <a:schemeClr val="tx1"/>
        </a:solidFill>
        <a:latin typeface="+mn-lt"/>
        <a:ea typeface="+mn-ea"/>
        <a:cs typeface="+mn-cs"/>
      </a:defRPr>
    </a:lvl1pPr>
    <a:lvl2pPr marL="456411" algn="l" defTabSz="912904" rtl="0" eaLnBrk="1" latinLnBrk="0" hangingPunct="1">
      <a:defRPr sz="1900" kern="1200">
        <a:solidFill>
          <a:schemeClr val="tx1"/>
        </a:solidFill>
        <a:latin typeface="+mn-lt"/>
        <a:ea typeface="+mn-ea"/>
        <a:cs typeface="+mn-cs"/>
      </a:defRPr>
    </a:lvl2pPr>
    <a:lvl3pPr marL="912904" algn="l" defTabSz="912904" rtl="0" eaLnBrk="1" latinLnBrk="0" hangingPunct="1">
      <a:defRPr sz="1900" kern="1200">
        <a:solidFill>
          <a:schemeClr val="tx1"/>
        </a:solidFill>
        <a:latin typeface="+mn-lt"/>
        <a:ea typeface="+mn-ea"/>
        <a:cs typeface="+mn-cs"/>
      </a:defRPr>
    </a:lvl3pPr>
    <a:lvl4pPr marL="1369356" algn="l" defTabSz="912904" rtl="0" eaLnBrk="1" latinLnBrk="0" hangingPunct="1">
      <a:defRPr sz="1900" kern="1200">
        <a:solidFill>
          <a:schemeClr val="tx1"/>
        </a:solidFill>
        <a:latin typeface="+mn-lt"/>
        <a:ea typeface="+mn-ea"/>
        <a:cs typeface="+mn-cs"/>
      </a:defRPr>
    </a:lvl4pPr>
    <a:lvl5pPr marL="1825808" algn="l" defTabSz="912904" rtl="0" eaLnBrk="1" latinLnBrk="0" hangingPunct="1">
      <a:defRPr sz="1900" kern="1200">
        <a:solidFill>
          <a:schemeClr val="tx1"/>
        </a:solidFill>
        <a:latin typeface="+mn-lt"/>
        <a:ea typeface="+mn-ea"/>
        <a:cs typeface="+mn-cs"/>
      </a:defRPr>
    </a:lvl5pPr>
    <a:lvl6pPr marL="2282302" algn="l" defTabSz="912904" rtl="0" eaLnBrk="1" latinLnBrk="0" hangingPunct="1">
      <a:defRPr sz="1900" kern="1200">
        <a:solidFill>
          <a:schemeClr val="tx1"/>
        </a:solidFill>
        <a:latin typeface="+mn-lt"/>
        <a:ea typeface="+mn-ea"/>
        <a:cs typeface="+mn-cs"/>
      </a:defRPr>
    </a:lvl6pPr>
    <a:lvl7pPr marL="2738710" algn="l" defTabSz="912904" rtl="0" eaLnBrk="1" latinLnBrk="0" hangingPunct="1">
      <a:defRPr sz="1900" kern="1200">
        <a:solidFill>
          <a:schemeClr val="tx1"/>
        </a:solidFill>
        <a:latin typeface="+mn-lt"/>
        <a:ea typeface="+mn-ea"/>
        <a:cs typeface="+mn-cs"/>
      </a:defRPr>
    </a:lvl7pPr>
    <a:lvl8pPr marL="3195120" algn="l" defTabSz="912904" rtl="0" eaLnBrk="1" latinLnBrk="0" hangingPunct="1">
      <a:defRPr sz="1900" kern="1200">
        <a:solidFill>
          <a:schemeClr val="tx1"/>
        </a:solidFill>
        <a:latin typeface="+mn-lt"/>
        <a:ea typeface="+mn-ea"/>
        <a:cs typeface="+mn-cs"/>
      </a:defRPr>
    </a:lvl8pPr>
    <a:lvl9pPr marL="3651531" algn="l" defTabSz="9129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Quick" initials="CQ" lastIdx="13" clrIdx="0">
    <p:extLst>
      <p:ext uri="{19B8F6BF-5375-455C-9EA6-DF929625EA0E}">
        <p15:presenceInfo xmlns:p15="http://schemas.microsoft.com/office/powerpoint/2012/main" userId="S::chris.quick@accaglobal.com::e39bee22-6439-4639-83f6-85ffcb43d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27C"/>
    <a:srgbClr val="2CD5C4"/>
    <a:srgbClr val="BEBEBE"/>
    <a:srgbClr val="F8BCAE"/>
    <a:srgbClr val="6F2C3F"/>
    <a:srgbClr val="E60000"/>
    <a:srgbClr val="00A3E0"/>
    <a:srgbClr val="C80000"/>
    <a:srgbClr val="E87722"/>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3F6AF-B130-4738-A12D-008743BD4CBD}" v="1" dt="2021-06-23T16:19:36.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40658" autoAdjust="0"/>
  </p:normalViewPr>
  <p:slideViewPr>
    <p:cSldViewPr snapToGrid="0" showGuides="1">
      <p:cViewPr varScale="1">
        <p:scale>
          <a:sx n="46" d="100"/>
          <a:sy n="46" d="100"/>
        </p:scale>
        <p:origin x="2274" y="48"/>
      </p:cViewPr>
      <p:guideLst>
        <p:guide orient="horz" pos="2160"/>
        <p:guide pos="3840"/>
      </p:guideLst>
    </p:cSldViewPr>
  </p:slideViewPr>
  <p:outlineViewPr>
    <p:cViewPr>
      <p:scale>
        <a:sx n="33" d="100"/>
        <a:sy n="33" d="100"/>
      </p:scale>
      <p:origin x="0" y="-4542"/>
    </p:cViewPr>
  </p:outlineViewPr>
  <p:notesTextViewPr>
    <p:cViewPr>
      <p:scale>
        <a:sx n="100" d="100"/>
        <a:sy n="100" d="100"/>
      </p:scale>
      <p:origin x="0" y="0"/>
    </p:cViewPr>
  </p:notesTextViewPr>
  <p:sorterViewPr>
    <p:cViewPr varScale="1">
      <p:scale>
        <a:sx n="1" d="1"/>
        <a:sy n="1" d="1"/>
      </p:scale>
      <p:origin x="0" y="-4651"/>
    </p:cViewPr>
  </p:sorterViewPr>
  <p:notesViewPr>
    <p:cSldViewPr snapToGrid="0" showGuides="1">
      <p:cViewPr varScale="1">
        <p:scale>
          <a:sx n="60" d="100"/>
          <a:sy n="60" d="100"/>
        </p:scale>
        <p:origin x="3298" y="43"/>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presProps" Target="presProps.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eeden" userId="f93f4964-d83f-4499-a3e8-743bb7ce6300" providerId="ADAL" clId="{D973F6AF-B130-4738-A12D-008743BD4CBD}"/>
    <pc:docChg chg="modSld modNotesMaster modHandout">
      <pc:chgData name="Caroline Weeden" userId="f93f4964-d83f-4499-a3e8-743bb7ce6300" providerId="ADAL" clId="{D973F6AF-B130-4738-A12D-008743BD4CBD}" dt="2021-06-23T16:22:01.661" v="27" actId="20577"/>
      <pc:docMkLst>
        <pc:docMk/>
      </pc:docMkLst>
      <pc:sldChg chg="modNotesTx">
        <pc:chgData name="Caroline Weeden" userId="f93f4964-d83f-4499-a3e8-743bb7ce6300" providerId="ADAL" clId="{D973F6AF-B130-4738-A12D-008743BD4CBD}" dt="2021-06-23T16:22:01.661" v="27" actId="20577"/>
        <pc:sldMkLst>
          <pc:docMk/>
          <pc:sldMk cId="2834667820" sldId="415"/>
        </pc:sldMkLst>
      </pc:sldChg>
      <pc:sldChg chg="modNotesTx">
        <pc:chgData name="Caroline Weeden" userId="f93f4964-d83f-4499-a3e8-743bb7ce6300" providerId="ADAL" clId="{D973F6AF-B130-4738-A12D-008743BD4CBD}" dt="2021-06-23T16:20:07.139" v="5" actId="255"/>
        <pc:sldMkLst>
          <pc:docMk/>
          <pc:sldMk cId="292659448" sldId="667"/>
        </pc:sldMkLst>
      </pc:sldChg>
      <pc:sldChg chg="modNotesTx">
        <pc:chgData name="Caroline Weeden" userId="f93f4964-d83f-4499-a3e8-743bb7ce6300" providerId="ADAL" clId="{D973F6AF-B130-4738-A12D-008743BD4CBD}" dt="2021-06-23T16:19:56.780" v="2" actId="255"/>
        <pc:sldMkLst>
          <pc:docMk/>
          <pc:sldMk cId="2575442528" sldId="2076137837"/>
        </pc:sldMkLst>
      </pc:sldChg>
      <pc:sldChg chg="modNotesTx">
        <pc:chgData name="Caroline Weeden" userId="f93f4964-d83f-4499-a3e8-743bb7ce6300" providerId="ADAL" clId="{D973F6AF-B130-4738-A12D-008743BD4CBD}" dt="2021-06-23T16:20:00.130" v="3" actId="255"/>
        <pc:sldMkLst>
          <pc:docMk/>
          <pc:sldMk cId="4228618964" sldId="2076138000"/>
        </pc:sldMkLst>
      </pc:sldChg>
      <pc:sldChg chg="modNotesTx">
        <pc:chgData name="Caroline Weeden" userId="f93f4964-d83f-4499-a3e8-743bb7ce6300" providerId="ADAL" clId="{D973F6AF-B130-4738-A12D-008743BD4CBD}" dt="2021-06-23T16:20:03.757" v="4" actId="255"/>
        <pc:sldMkLst>
          <pc:docMk/>
          <pc:sldMk cId="2187935689" sldId="2076138001"/>
        </pc:sldMkLst>
      </pc:sldChg>
      <pc:sldChg chg="modNotesTx">
        <pc:chgData name="Caroline Weeden" userId="f93f4964-d83f-4499-a3e8-743bb7ce6300" providerId="ADAL" clId="{D973F6AF-B130-4738-A12D-008743BD4CBD}" dt="2021-06-23T16:21:44.257" v="24" actId="20577"/>
        <pc:sldMkLst>
          <pc:docMk/>
          <pc:sldMk cId="1654084463" sldId="2076138003"/>
        </pc:sldMkLst>
      </pc:sldChg>
      <pc:sldChg chg="modNotesTx">
        <pc:chgData name="Caroline Weeden" userId="f93f4964-d83f-4499-a3e8-743bb7ce6300" providerId="ADAL" clId="{D973F6AF-B130-4738-A12D-008743BD4CBD}" dt="2021-06-23T16:20:16.915" v="7" actId="255"/>
        <pc:sldMkLst>
          <pc:docMk/>
          <pc:sldMk cId="973059845" sldId="2076138006"/>
        </pc:sldMkLst>
      </pc:sldChg>
      <pc:sldChg chg="modNotesTx">
        <pc:chgData name="Caroline Weeden" userId="f93f4964-d83f-4499-a3e8-743bb7ce6300" providerId="ADAL" clId="{D973F6AF-B130-4738-A12D-008743BD4CBD}" dt="2021-06-23T16:20:24.208" v="9" actId="255"/>
        <pc:sldMkLst>
          <pc:docMk/>
          <pc:sldMk cId="1553264647" sldId="2076138007"/>
        </pc:sldMkLst>
      </pc:sldChg>
      <pc:sldChg chg="modNotesTx">
        <pc:chgData name="Caroline Weeden" userId="f93f4964-d83f-4499-a3e8-743bb7ce6300" providerId="ADAL" clId="{D973F6AF-B130-4738-A12D-008743BD4CBD}" dt="2021-06-23T16:20:47.419" v="13" actId="20577"/>
        <pc:sldMkLst>
          <pc:docMk/>
          <pc:sldMk cId="51481722" sldId="2076138008"/>
        </pc:sldMkLst>
      </pc:sldChg>
      <pc:sldChg chg="modNotesTx">
        <pc:chgData name="Caroline Weeden" userId="f93f4964-d83f-4499-a3e8-743bb7ce6300" providerId="ADAL" clId="{D973F6AF-B130-4738-A12D-008743BD4CBD}" dt="2021-06-23T16:21:29.601" v="22" actId="20577"/>
        <pc:sldMkLst>
          <pc:docMk/>
          <pc:sldMk cId="747810426" sldId="2076138010"/>
        </pc:sldMkLst>
      </pc:sldChg>
      <pc:sldChg chg="modNotesTx">
        <pc:chgData name="Caroline Weeden" userId="f93f4964-d83f-4499-a3e8-743bb7ce6300" providerId="ADAL" clId="{D973F6AF-B130-4738-A12D-008743BD4CBD}" dt="2021-06-23T16:20:51.779" v="17" actId="20577"/>
        <pc:sldMkLst>
          <pc:docMk/>
          <pc:sldMk cId="1425292743" sldId="20761380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5527" tIns="47764" rIns="95527" bIns="47764" rtlCol="0"/>
          <a:lstStyle>
            <a:lvl1pPr algn="l">
              <a:defRPr sz="1300"/>
            </a:lvl1pPr>
          </a:lstStyle>
          <a:p>
            <a:endParaRPr lang="en-GB" dirty="0"/>
          </a:p>
        </p:txBody>
      </p:sp>
      <p:sp>
        <p:nvSpPr>
          <p:cNvPr id="3" name="Date Placeholder 2"/>
          <p:cNvSpPr>
            <a:spLocks noGrp="1"/>
          </p:cNvSpPr>
          <p:nvPr>
            <p:ph type="dt" sz="quarter" idx="1"/>
          </p:nvPr>
        </p:nvSpPr>
        <p:spPr>
          <a:xfrm>
            <a:off x="4023992" y="0"/>
            <a:ext cx="3078427" cy="511731"/>
          </a:xfrm>
          <a:prstGeom prst="rect">
            <a:avLst/>
          </a:prstGeom>
        </p:spPr>
        <p:txBody>
          <a:bodyPr vert="horz" lIns="95527" tIns="47764" rIns="95527" bIns="47764" rtlCol="0"/>
          <a:lstStyle>
            <a:lvl1pPr algn="r">
              <a:defRPr sz="1300"/>
            </a:lvl1pPr>
          </a:lstStyle>
          <a:p>
            <a:fld id="{2453BEEE-7B4D-44C2-92A4-DE7BBA1D422A}" type="datetimeFigureOut">
              <a:rPr lang="en-GB" smtClean="0"/>
              <a:t>23/06/2021</a:t>
            </a:fld>
            <a:endParaRPr lang="en-GB"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5527" tIns="47764" rIns="95527" bIns="47764"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5527" tIns="47764" rIns="95527" bIns="47764" rtlCol="0" anchor="b"/>
          <a:lstStyle>
            <a:lvl1pPr algn="r">
              <a:defRPr sz="1300"/>
            </a:lvl1pPr>
          </a:lstStyle>
          <a:p>
            <a:fld id="{463F6195-24C0-4E23-B48D-EE4ED56170FA}" type="slidenum">
              <a:rPr lang="en-GB" smtClean="0"/>
              <a:t>‹#›</a:t>
            </a:fld>
            <a:endParaRPr lang="en-GB" dirty="0"/>
          </a:p>
        </p:txBody>
      </p:sp>
    </p:spTree>
    <p:extLst>
      <p:ext uri="{BB962C8B-B14F-4D97-AF65-F5344CB8AC3E}">
        <p14:creationId xmlns:p14="http://schemas.microsoft.com/office/powerpoint/2010/main" val="2587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527" tIns="47764" rIns="95527" bIns="4776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5527" tIns="47764" rIns="95527" bIns="47764" rtlCol="0"/>
          <a:lstStyle>
            <a:lvl1pPr algn="r">
              <a:defRPr sz="1300">
                <a:latin typeface="Arial" panose="020B0604020202020204" pitchFamily="34" charset="0"/>
              </a:defRPr>
            </a:lvl1pPr>
          </a:lstStyle>
          <a:p>
            <a:fld id="{009FE923-1DF5-4102-BAE5-2EA887801C03}" type="datetimeFigureOut">
              <a:rPr lang="en-GB" smtClean="0"/>
              <a:pPr/>
              <a:t>23/06/2021</a:t>
            </a:fld>
            <a:endParaRPr lang="en-GB" dirty="0"/>
          </a:p>
        </p:txBody>
      </p:sp>
      <p:sp>
        <p:nvSpPr>
          <p:cNvPr id="4" name="Slide Image Placeholder 3"/>
          <p:cNvSpPr>
            <a:spLocks noGrp="1" noRot="1" noChangeAspect="1"/>
          </p:cNvSpPr>
          <p:nvPr>
            <p:ph type="sldImg" idx="2"/>
          </p:nvPr>
        </p:nvSpPr>
        <p:spPr>
          <a:xfrm>
            <a:off x="479425" y="1277938"/>
            <a:ext cx="6145213" cy="3455987"/>
          </a:xfrm>
          <a:prstGeom prst="rect">
            <a:avLst/>
          </a:prstGeom>
          <a:noFill/>
          <a:ln w="12700">
            <a:solidFill>
              <a:prstClr val="black"/>
            </a:solidFill>
          </a:ln>
        </p:spPr>
        <p:txBody>
          <a:bodyPr vert="horz" lIns="95527" tIns="47764" rIns="95527" bIns="47764" rtlCol="0" anchor="ctr"/>
          <a:lstStyle/>
          <a:p>
            <a:endParaRPr lang="en-GB" dirty="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5527" tIns="47764" rIns="95527" bIns="4776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5527" tIns="47764" rIns="95527" bIns="4776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5527" tIns="47764" rIns="95527" bIns="47764" rtlCol="0" anchor="b"/>
          <a:lstStyle>
            <a:lvl1pPr algn="r">
              <a:defRPr sz="13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912904" rtl="0" eaLnBrk="1" latinLnBrk="0" hangingPunct="1">
      <a:defRPr sz="1200" kern="1200">
        <a:solidFill>
          <a:schemeClr val="tx1"/>
        </a:solidFill>
        <a:latin typeface="Arial" panose="020B0604020202020204" pitchFamily="34" charset="0"/>
        <a:ea typeface="+mn-ea"/>
        <a:cs typeface="+mn-cs"/>
      </a:defRPr>
    </a:lvl1pPr>
    <a:lvl2pPr marL="456411" algn="l" defTabSz="912904" rtl="0" eaLnBrk="1" latinLnBrk="0" hangingPunct="1">
      <a:defRPr sz="1200" kern="1200">
        <a:solidFill>
          <a:schemeClr val="tx1"/>
        </a:solidFill>
        <a:latin typeface="Arial" panose="020B0604020202020204" pitchFamily="34" charset="0"/>
        <a:ea typeface="+mn-ea"/>
        <a:cs typeface="+mn-cs"/>
      </a:defRPr>
    </a:lvl2pPr>
    <a:lvl3pPr marL="912904" algn="l" defTabSz="912904" rtl="0" eaLnBrk="1" latinLnBrk="0" hangingPunct="1">
      <a:defRPr sz="1200" kern="1200">
        <a:solidFill>
          <a:schemeClr val="tx1"/>
        </a:solidFill>
        <a:latin typeface="Arial" panose="020B0604020202020204" pitchFamily="34" charset="0"/>
        <a:ea typeface="+mn-ea"/>
        <a:cs typeface="+mn-cs"/>
      </a:defRPr>
    </a:lvl3pPr>
    <a:lvl4pPr marL="1369356" algn="l" defTabSz="912904" rtl="0" eaLnBrk="1" latinLnBrk="0" hangingPunct="1">
      <a:defRPr sz="1200" kern="1200">
        <a:solidFill>
          <a:schemeClr val="tx1"/>
        </a:solidFill>
        <a:latin typeface="Arial" panose="020B0604020202020204" pitchFamily="34" charset="0"/>
        <a:ea typeface="+mn-ea"/>
        <a:cs typeface="+mn-cs"/>
      </a:defRPr>
    </a:lvl4pPr>
    <a:lvl5pPr marL="1825808" algn="l" defTabSz="912904" rtl="0" eaLnBrk="1" latinLnBrk="0" hangingPunct="1">
      <a:defRPr sz="1200" kern="1200">
        <a:solidFill>
          <a:schemeClr val="tx1"/>
        </a:solidFill>
        <a:latin typeface="Arial" panose="020B0604020202020204" pitchFamily="34" charset="0"/>
        <a:ea typeface="+mn-ea"/>
        <a:cs typeface="+mn-cs"/>
      </a:defRPr>
    </a:lvl5pPr>
    <a:lvl6pPr marL="2282302" algn="l" defTabSz="912904" rtl="0" eaLnBrk="1" latinLnBrk="0" hangingPunct="1">
      <a:defRPr sz="1200" kern="1200">
        <a:solidFill>
          <a:schemeClr val="tx1"/>
        </a:solidFill>
        <a:latin typeface="+mn-lt"/>
        <a:ea typeface="+mn-ea"/>
        <a:cs typeface="+mn-cs"/>
      </a:defRPr>
    </a:lvl6pPr>
    <a:lvl7pPr marL="2738710" algn="l" defTabSz="912904" rtl="0" eaLnBrk="1" latinLnBrk="0" hangingPunct="1">
      <a:defRPr sz="1200" kern="1200">
        <a:solidFill>
          <a:schemeClr val="tx1"/>
        </a:solidFill>
        <a:latin typeface="+mn-lt"/>
        <a:ea typeface="+mn-ea"/>
        <a:cs typeface="+mn-cs"/>
      </a:defRPr>
    </a:lvl7pPr>
    <a:lvl8pPr marL="3195120" algn="l" defTabSz="912904" rtl="0" eaLnBrk="1" latinLnBrk="0" hangingPunct="1">
      <a:defRPr sz="1200" kern="1200">
        <a:solidFill>
          <a:schemeClr val="tx1"/>
        </a:solidFill>
        <a:latin typeface="+mn-lt"/>
        <a:ea typeface="+mn-ea"/>
        <a:cs typeface="+mn-cs"/>
      </a:defRPr>
    </a:lvl8pPr>
    <a:lvl9pPr marL="3651531" algn="l" defTabSz="9129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1</a:t>
            </a:r>
            <a:endParaRPr lang="en-GB" sz="1100" dirty="0"/>
          </a:p>
          <a:p>
            <a:endParaRPr lang="en-GB" sz="1100" dirty="0"/>
          </a:p>
          <a:p>
            <a:r>
              <a:rPr lang="en-GB" sz="1100" dirty="0"/>
              <a:t>Good morning everyone, and first of all can I say thank you so much for inviting me to join you for such a great event today. It is an enormous pleasure to be with you for this, your 38th annual conference.</a:t>
            </a:r>
          </a:p>
          <a:p>
            <a:r>
              <a:rPr lang="en-GB" sz="1100" dirty="0"/>
              <a:t> </a:t>
            </a:r>
          </a:p>
          <a:p>
            <a:r>
              <a:rPr lang="en-GB" sz="1100" dirty="0"/>
              <a:t>I know just how big a contribution you make to the accountancy profession, to business, and to society right across the Caribbean, and I am so pleased that we can share this time together today.</a:t>
            </a:r>
          </a:p>
          <a:p>
            <a:r>
              <a:rPr lang="en-GB" sz="1100" dirty="0"/>
              <a:t> </a:t>
            </a:r>
          </a:p>
          <a:p>
            <a:r>
              <a:rPr lang="en-GB" sz="1100" dirty="0"/>
              <a:t>I would also like to send warmest greetings to all the friends, colleagues and special guests who are with us, including Perry Christie, the former Prime Minister of the Bahamas; Khalil Alli, the president of ICAC; vice president David Simpson; the presidents of all the national institutes; and to our friends from AICPA, CIPFA and CPA Canada.</a:t>
            </a:r>
          </a:p>
          <a:p>
            <a:r>
              <a:rPr lang="en-GB" sz="1100" dirty="0"/>
              <a:t> </a:t>
            </a:r>
          </a:p>
          <a:p>
            <a:r>
              <a:rPr lang="en-GB" sz="1100" dirty="0"/>
              <a:t>I know that the theme of this event is all about envisioning the future. And I would like to spend some time explaining why I am optimistic about the years to come, and why I have so much faith in the ingenuity and talent of the next generation. The new world demands new talents, new skills, fresh thinking, and this opens the door wide to accountants with ambition, dedication and vision.</a:t>
            </a:r>
          </a:p>
          <a:p>
            <a:r>
              <a:rPr lang="en-GB" sz="1100" dirty="0"/>
              <a:t> </a:t>
            </a:r>
          </a:p>
          <a:p>
            <a:r>
              <a:rPr lang="en-GB" sz="1100" dirty="0"/>
              <a:t>Certainly, these are difficult times for business. I don’t need to spell out the global effects of the pandemic, and the after-shocks it has had on the world economy. But it is also a landmark point in history, and a good moment to make a career as a professional accountant.</a:t>
            </a:r>
          </a:p>
          <a:p>
            <a:endParaRPr lang="en-GB" sz="1100" dirty="0"/>
          </a:p>
          <a:p>
            <a:r>
              <a:rPr lang="en-GB" sz="1100" b="1" dirty="0"/>
              <a:t>[Click]</a:t>
            </a:r>
          </a:p>
        </p:txBody>
      </p:sp>
      <p:sp>
        <p:nvSpPr>
          <p:cNvPr id="4" name="Slide Number Placeholder 3"/>
          <p:cNvSpPr>
            <a:spLocks noGrp="1"/>
          </p:cNvSpPr>
          <p:nvPr>
            <p:ph type="sldNum" sz="quarter" idx="5"/>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1671903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10</a:t>
            </a:r>
            <a:endParaRPr lang="en-GB" sz="1100" dirty="0"/>
          </a:p>
          <a:p>
            <a:r>
              <a:rPr lang="en-GB" sz="1100" dirty="0"/>
              <a:t> </a:t>
            </a:r>
          </a:p>
          <a:p>
            <a:r>
              <a:rPr lang="en-GB" sz="1100" dirty="0"/>
              <a:t>The Fourth Industrial Revolution is happening right now, and it is powered by digital technology, and super-fast connectivity which annihilates borders and makes oceans irrelevant. It means that anyone with a phone or a laptop can carry the world in their hand, and a business in their pocket.</a:t>
            </a:r>
          </a:p>
          <a:p>
            <a:r>
              <a:rPr lang="en-GB" sz="1100" dirty="0"/>
              <a:t> </a:t>
            </a:r>
          </a:p>
          <a:p>
            <a:r>
              <a:rPr lang="en-GB" sz="1100" dirty="0"/>
              <a:t>Our future as accountants is to understand that change, respect that change, welcome that change – so that we can play our part as true leaders in our workplaces, equipped with the ideas, skills and ethical integrity which will power a new way of doing business which is sustainable, fair and kind to the planet. </a:t>
            </a:r>
          </a:p>
          <a:p>
            <a:r>
              <a:rPr lang="en-GB" sz="1100" dirty="0"/>
              <a:t> </a:t>
            </a:r>
          </a:p>
          <a:p>
            <a:r>
              <a:rPr lang="en-GB" sz="1100" dirty="0"/>
              <a:t>In that way we can contribute to work which is rewarding, satisfying and useful - fulfilling our dedication to serve the public good, and leaving a positive legacy for future generations.</a:t>
            </a:r>
          </a:p>
          <a:p>
            <a:endParaRPr lang="en-GB" sz="1100" dirty="0"/>
          </a:p>
          <a:p>
            <a:pPr defTabSz="953711"/>
            <a:r>
              <a:rPr lang="en-GB" sz="1100" b="1" dirty="0"/>
              <a:t>[Click]</a:t>
            </a:r>
          </a:p>
          <a:p>
            <a:endParaRPr lang="en-GB" sz="1100" dirty="0"/>
          </a:p>
          <a:p>
            <a:endParaRPr lang="en-GB" sz="1100" dirty="0"/>
          </a:p>
        </p:txBody>
      </p:sp>
      <p:sp>
        <p:nvSpPr>
          <p:cNvPr id="4" name="Slide Number Placeholder 3"/>
          <p:cNvSpPr>
            <a:spLocks noGrp="1"/>
          </p:cNvSpPr>
          <p:nvPr>
            <p:ph type="sldNum" sz="quarter" idx="5"/>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27697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11</a:t>
            </a:r>
            <a:endParaRPr lang="en-GB" sz="1100" dirty="0"/>
          </a:p>
          <a:p>
            <a:r>
              <a:rPr lang="en-GB" sz="1100" dirty="0"/>
              <a:t> </a:t>
            </a:r>
          </a:p>
          <a:p>
            <a:r>
              <a:rPr lang="en-GB" sz="1100" dirty="0"/>
              <a:t>Thank you all so much, and have a great conference.</a:t>
            </a:r>
          </a:p>
          <a:p>
            <a:r>
              <a:rPr lang="en-GB" sz="1100" dirty="0"/>
              <a:t> </a:t>
            </a:r>
          </a:p>
          <a:p>
            <a:r>
              <a:rPr lang="en-GB" sz="1100" dirty="0"/>
              <a:t>- ENDS - </a:t>
            </a:r>
          </a:p>
        </p:txBody>
      </p:sp>
      <p:sp>
        <p:nvSpPr>
          <p:cNvPr id="4" name="Slide Number Placeholder 3"/>
          <p:cNvSpPr>
            <a:spLocks noGrp="1"/>
          </p:cNvSpPr>
          <p:nvPr>
            <p:ph type="sldNum" sz="quarter" idx="5"/>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100251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2</a:t>
            </a:r>
            <a:endParaRPr lang="en-GB" sz="1100" dirty="0"/>
          </a:p>
          <a:p>
            <a:r>
              <a:rPr lang="en-GB" sz="1100" dirty="0"/>
              <a:t> </a:t>
            </a:r>
          </a:p>
          <a:p>
            <a:r>
              <a:rPr lang="en-GB" sz="1100" dirty="0"/>
              <a:t>At ACCA we recently published a report in collaboration with our friends from IFAC called </a:t>
            </a:r>
            <a:r>
              <a:rPr lang="en-GB" sz="1100" dirty="0" err="1"/>
              <a:t>Groundbreakers</a:t>
            </a:r>
            <a:r>
              <a:rPr lang="en-GB" sz="1100" dirty="0"/>
              <a:t>: Generation Z and the Future of Accountancy, and it paints a picture of a new generation of aspiring finance professionals who are ready and eager to do business differently. </a:t>
            </a:r>
          </a:p>
          <a:p>
            <a:r>
              <a:rPr lang="en-GB" sz="1100" dirty="0"/>
              <a:t> </a:t>
            </a:r>
          </a:p>
          <a:p>
            <a:r>
              <a:rPr lang="en-US" sz="1100" dirty="0"/>
              <a:t>We all know that every generation re-makes the world anew, throwing off old ways and bringing in new ideas, values and attitudes.</a:t>
            </a:r>
            <a:endParaRPr lang="en-GB" sz="1100" dirty="0"/>
          </a:p>
          <a:p>
            <a:r>
              <a:rPr lang="en-US" sz="1100" dirty="0"/>
              <a:t> </a:t>
            </a:r>
            <a:endParaRPr lang="en-GB" sz="1100" dirty="0"/>
          </a:p>
          <a:p>
            <a:r>
              <a:rPr lang="en-US" sz="1100" dirty="0"/>
              <a:t>The world we know isn’t the same place our grandparents knew. And future generations will look back on this time, their views influenced by their own late 21</a:t>
            </a:r>
            <a:r>
              <a:rPr lang="en-US" sz="1100" baseline="30000" dirty="0"/>
              <a:t>st</a:t>
            </a:r>
            <a:r>
              <a:rPr lang="en-US" sz="1100" dirty="0"/>
              <a:t> Century reality, and wonder at the strange way we did things.</a:t>
            </a:r>
            <a:endParaRPr lang="en-GB" sz="1100" dirty="0"/>
          </a:p>
          <a:p>
            <a:r>
              <a:rPr lang="en-US" sz="1100" dirty="0"/>
              <a:t> </a:t>
            </a:r>
            <a:endParaRPr lang="en-GB" sz="1100" dirty="0"/>
          </a:p>
          <a:p>
            <a:r>
              <a:rPr lang="en-US" sz="1100" dirty="0"/>
              <a:t>That’s the natural order of life.</a:t>
            </a:r>
            <a:endParaRPr lang="en-GB" sz="1100" dirty="0"/>
          </a:p>
          <a:p>
            <a:r>
              <a:rPr lang="en-US" sz="1100" dirty="0"/>
              <a:t> </a:t>
            </a:r>
            <a:endParaRPr lang="en-GB" sz="1100" dirty="0"/>
          </a:p>
          <a:p>
            <a:r>
              <a:rPr lang="en-US" sz="1100" dirty="0"/>
              <a:t>In our report, we took a global snapshot of the different way in which the next generation of adults might seek to reshape the world, specifically the world of work and accountancy.</a:t>
            </a:r>
          </a:p>
          <a:p>
            <a:endParaRPr lang="en-US" sz="1100" dirty="0"/>
          </a:p>
          <a:p>
            <a:pPr defTabSz="953711"/>
            <a:r>
              <a:rPr lang="en-GB" sz="1100" b="1" dirty="0"/>
              <a:t>[Click]</a:t>
            </a:r>
          </a:p>
          <a:p>
            <a:endParaRPr lang="en-GB" sz="1100" dirty="0"/>
          </a:p>
        </p:txBody>
      </p:sp>
      <p:sp>
        <p:nvSpPr>
          <p:cNvPr id="4" name="Slide Number Placeholder 3"/>
          <p:cNvSpPr>
            <a:spLocks noGrp="1"/>
          </p:cNvSpPr>
          <p:nvPr>
            <p:ph type="sldNum" sz="quarter" idx="5"/>
          </p:nvPr>
        </p:nvSpPr>
        <p:spPr/>
        <p:txBody>
          <a:bodyPr/>
          <a:lstStyle/>
          <a:p>
            <a:pPr defTabSz="477637">
              <a:defRPr/>
            </a:pPr>
            <a:fld id="{FD796A0D-030E-49F1-97E7-C9B72B5C8D93}" type="slidenum">
              <a:rPr lang="en-GB">
                <a:solidFill>
                  <a:prstClr val="black"/>
                </a:solidFill>
              </a:rPr>
              <a:pPr defTabSz="477637">
                <a:defRPr/>
              </a:pPr>
              <a:t>2</a:t>
            </a:fld>
            <a:endParaRPr lang="en-GB" dirty="0">
              <a:solidFill>
                <a:prstClr val="black"/>
              </a:solidFill>
            </a:endParaRPr>
          </a:p>
        </p:txBody>
      </p:sp>
    </p:spTree>
    <p:extLst>
      <p:ext uri="{BB962C8B-B14F-4D97-AF65-F5344CB8AC3E}">
        <p14:creationId xmlns:p14="http://schemas.microsoft.com/office/powerpoint/2010/main" val="247311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Slide 3</a:t>
            </a:r>
            <a:endParaRPr lang="en-GB" sz="1100" dirty="0"/>
          </a:p>
          <a:p>
            <a:r>
              <a:rPr lang="en-US" sz="1100" dirty="0"/>
              <a:t> </a:t>
            </a:r>
            <a:endParaRPr lang="en-GB" sz="1100" dirty="0"/>
          </a:p>
          <a:p>
            <a:r>
              <a:rPr lang="en-US" sz="1100" dirty="0"/>
              <a:t>It came in the context of </a:t>
            </a:r>
            <a:r>
              <a:rPr lang="en-GB" sz="1100" dirty="0"/>
              <a:t>a world which half-way through faces a double hit - the global economic, social and health crisis caused by COVID-19, as well as the growing threat of climate catastrophe.</a:t>
            </a:r>
          </a:p>
          <a:p>
            <a:r>
              <a:rPr lang="en-US" sz="1100" dirty="0"/>
              <a:t> </a:t>
            </a:r>
            <a:endParaRPr lang="en-GB" sz="1100" dirty="0"/>
          </a:p>
          <a:p>
            <a:r>
              <a:rPr lang="en-US" sz="1100" dirty="0"/>
              <a:t>We asked more than 9,000 18-25-year-olds all over the world, including from across the Caribbean region, for their opinions on a whole array of subjects relating to careers and professional life. The responses from Generation Z, as this group have been dubbed, were eye-opening to say the least.</a:t>
            </a:r>
            <a:endParaRPr lang="en-GB" sz="1100" dirty="0"/>
          </a:p>
          <a:p>
            <a:r>
              <a:rPr lang="en-US" sz="1100" dirty="0"/>
              <a:t> </a:t>
            </a:r>
            <a:endParaRPr lang="en-GB" sz="1100" dirty="0"/>
          </a:p>
          <a:p>
            <a:r>
              <a:rPr lang="en-US" sz="1100" dirty="0"/>
              <a:t>One of the key findings was that Gen Z workers demand much more of their prospective employers than was perhaps the case for older workers. Less than half believe that </a:t>
            </a:r>
            <a:r>
              <a:rPr lang="en-GB" sz="1100" dirty="0"/>
              <a:t>business leaders have integrity and do what they say. And for this Generation Z, it really matters to them who they work for.</a:t>
            </a:r>
          </a:p>
          <a:p>
            <a:r>
              <a:rPr lang="en-US" sz="1100" dirty="0"/>
              <a:t> </a:t>
            </a:r>
            <a:endParaRPr lang="en-GB" sz="1100" dirty="0"/>
          </a:p>
          <a:p>
            <a:r>
              <a:rPr lang="en-US" sz="1100" dirty="0"/>
              <a:t>I think that marks a real cultural change. It was a while ago now, but I don’t think that when I first entered the workforce I spent much time second-guessing what my bosses were up to, or what their motivation was. I suspect that most people of my generation were the same.</a:t>
            </a:r>
            <a:endParaRPr lang="en-GB" sz="1100" dirty="0"/>
          </a:p>
          <a:p>
            <a:r>
              <a:rPr lang="en-US" sz="1100" dirty="0"/>
              <a:t> </a:t>
            </a:r>
            <a:endParaRPr lang="en-GB" sz="1100" dirty="0"/>
          </a:p>
          <a:p>
            <a:r>
              <a:rPr lang="en-US" sz="1100" dirty="0"/>
              <a:t>Generation Z, by contrast, want to feel as though they are working for people and businesses that share their values, and they want to do work that amounts to a lot more than just a pay packet. </a:t>
            </a:r>
            <a:endParaRPr lang="en-GB" sz="1100" dirty="0"/>
          </a:p>
          <a:p>
            <a:r>
              <a:rPr lang="en-GB" sz="1100" dirty="0"/>
              <a:t> </a:t>
            </a:r>
          </a:p>
          <a:p>
            <a:r>
              <a:rPr lang="en-GB" sz="1100" dirty="0"/>
              <a:t>They have high expectations for a healthy work–life balance and how employee welfare is managed. Sustainability is a big concern for this generation, but fewer than half of respondents believed businesses are pulling their weight in fighting climate change.</a:t>
            </a:r>
          </a:p>
          <a:p>
            <a:r>
              <a:rPr lang="en-GB" sz="1100" dirty="0"/>
              <a:t> </a:t>
            </a:r>
          </a:p>
          <a:p>
            <a:r>
              <a:rPr lang="en-GB" sz="1100" dirty="0"/>
              <a:t>Our report made it quite clear that young workers demand more accountability and transparency. It reveals that their biggest concerns are job security, well-being and mental health, offering a wake-up call to employers, who need to show they care about their staff as people, not just workers.</a:t>
            </a:r>
          </a:p>
          <a:p>
            <a:endParaRPr lang="en-GB" sz="1100" dirty="0"/>
          </a:p>
          <a:p>
            <a:pPr defTabSz="953711"/>
            <a:r>
              <a:rPr lang="en-GB" sz="1100" b="1" dirty="0"/>
              <a:t>[Click]</a:t>
            </a:r>
          </a:p>
          <a:p>
            <a:endParaRPr lang="en-GB" sz="1100" dirty="0"/>
          </a:p>
        </p:txBody>
      </p:sp>
      <p:sp>
        <p:nvSpPr>
          <p:cNvPr id="4" name="Slide Number Placeholder 3"/>
          <p:cNvSpPr>
            <a:spLocks noGrp="1"/>
          </p:cNvSpPr>
          <p:nvPr>
            <p:ph type="sldNum" sz="quarter" idx="5"/>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339940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4</a:t>
            </a:r>
            <a:endParaRPr lang="en-GB" sz="1100" dirty="0"/>
          </a:p>
          <a:p>
            <a:r>
              <a:rPr lang="en-GB" sz="1100" dirty="0"/>
              <a:t> </a:t>
            </a:r>
          </a:p>
          <a:p>
            <a:r>
              <a:rPr lang="en-GB" sz="1100" dirty="0"/>
              <a:t>This research is really valuable for employers, regardless of sector, because meeting this generation’s needs and addressing their concerns will be essential for them to attract the best talent and to thrive.</a:t>
            </a:r>
          </a:p>
          <a:p>
            <a:r>
              <a:rPr lang="en-GB" sz="1100" dirty="0"/>
              <a:t> </a:t>
            </a:r>
          </a:p>
          <a:p>
            <a:r>
              <a:rPr lang="en-GB" sz="1100" dirty="0"/>
              <a:t>Gen Z is smart, connected, ambitious yet realistic – but they have concerns about the future and about how business operates. Employers of all sizes have to be aware of this generation’s hopes and ambitions and the value they can bring.</a:t>
            </a:r>
          </a:p>
          <a:p>
            <a:r>
              <a:rPr lang="en-GB" sz="1100" dirty="0"/>
              <a:t> </a:t>
            </a:r>
          </a:p>
          <a:p>
            <a:r>
              <a:rPr lang="en-GB" sz="1100" dirty="0"/>
              <a:t>For me, the report was cause for great optimism because the next generation of leaders clearly has a sharply defined sense of what responsible business should look like. They are ready to take personal responsibility to play their part in shaping an economy that serves all people, and also respects the health of the planet.</a:t>
            </a:r>
          </a:p>
          <a:p>
            <a:r>
              <a:rPr lang="en-GB" sz="1100" dirty="0"/>
              <a:t> </a:t>
            </a:r>
          </a:p>
          <a:p>
            <a:r>
              <a:rPr lang="en-GB" sz="1100" dirty="0"/>
              <a:t>These are young people who will help create a workforce which is more diverse, more inclusive, and which will make businesses more aware of their broader role in society.</a:t>
            </a:r>
          </a:p>
          <a:p>
            <a:endParaRPr lang="en-GB" sz="1100" dirty="0"/>
          </a:p>
          <a:p>
            <a:pPr defTabSz="953711"/>
            <a:r>
              <a:rPr lang="en-GB" sz="1100" b="1" dirty="0"/>
              <a:t>[Click]</a:t>
            </a:r>
          </a:p>
          <a:p>
            <a:endParaRPr lang="en-GB" sz="1100" dirty="0"/>
          </a:p>
        </p:txBody>
      </p:sp>
      <p:sp>
        <p:nvSpPr>
          <p:cNvPr id="4" name="Slide Number Placeholder 3"/>
          <p:cNvSpPr>
            <a:spLocks noGrp="1"/>
          </p:cNvSpPr>
          <p:nvPr>
            <p:ph type="sldNum" sz="quarter" idx="5"/>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269959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5</a:t>
            </a:r>
            <a:endParaRPr lang="en-GB" sz="1100" dirty="0"/>
          </a:p>
          <a:p>
            <a:r>
              <a:rPr lang="en-GB" sz="1100" dirty="0"/>
              <a:t> </a:t>
            </a:r>
          </a:p>
          <a:p>
            <a:r>
              <a:rPr lang="en-GB" sz="1100" dirty="0"/>
              <a:t>They are comfortable with digital technology. It is a part of their lives and part of who they are, in a way that isn’t necessarily true for earlier generations. Young accountants are tech smart, with 80% saying they are comfortable with technology and pick up new tech fast. </a:t>
            </a:r>
          </a:p>
          <a:p>
            <a:r>
              <a:rPr lang="en-GB" sz="1100" dirty="0"/>
              <a:t> </a:t>
            </a:r>
          </a:p>
          <a:p>
            <a:r>
              <a:rPr lang="en-GB" sz="1100" dirty="0"/>
              <a:t>They know that it is vital to keep learning, to stay agile, to remain open to new ideas, new ways of doing things, new methods – because the pace of change in our world is only accelerating.</a:t>
            </a:r>
          </a:p>
          <a:p>
            <a:r>
              <a:rPr lang="en-GB" sz="1100" dirty="0"/>
              <a:t> </a:t>
            </a:r>
          </a:p>
          <a:p>
            <a:r>
              <a:rPr lang="en-GB" sz="1100" dirty="0"/>
              <a:t>We know that the coming generation of workers will inherit new models of employment. The twin influence of the pandemic and the rise of digital has seen to that.</a:t>
            </a:r>
          </a:p>
          <a:p>
            <a:r>
              <a:rPr lang="en-GB" sz="1100" dirty="0"/>
              <a:t> </a:t>
            </a:r>
          </a:p>
          <a:p>
            <a:r>
              <a:rPr lang="en-GB" sz="1100" dirty="0"/>
              <a:t>The worldwide crisis triggered a rapid acceleration of remote working, flexible employment, and more agile operating procedures which have changed forever the nature of work. </a:t>
            </a:r>
          </a:p>
          <a:p>
            <a:endParaRPr lang="en-GB" sz="1100" dirty="0"/>
          </a:p>
          <a:p>
            <a:pPr defTabSz="953711"/>
            <a:r>
              <a:rPr lang="en-GB" sz="1100" b="1" dirty="0"/>
              <a:t>[Click]</a:t>
            </a:r>
          </a:p>
          <a:p>
            <a:endParaRPr lang="en-GB" sz="1100" dirty="0"/>
          </a:p>
          <a:p>
            <a:endParaRPr lang="en-GB" sz="1100" dirty="0"/>
          </a:p>
        </p:txBody>
      </p:sp>
      <p:sp>
        <p:nvSpPr>
          <p:cNvPr id="4" name="Slide Number Placeholder 3"/>
          <p:cNvSpPr>
            <a:spLocks noGrp="1"/>
          </p:cNvSpPr>
          <p:nvPr>
            <p:ph type="sldNum" sz="quarter" idx="5"/>
          </p:nvPr>
        </p:nvSpPr>
        <p:spPr/>
        <p:txBody>
          <a:bodyPr/>
          <a:lstStyle/>
          <a:p>
            <a:pPr defTabSz="477637">
              <a:defRPr/>
            </a:pPr>
            <a:fld id="{FD796A0D-030E-49F1-97E7-C9B72B5C8D93}" type="slidenum">
              <a:rPr lang="en-GB">
                <a:solidFill>
                  <a:prstClr val="black"/>
                </a:solidFill>
              </a:rPr>
              <a:pPr defTabSz="477637">
                <a:defRPr/>
              </a:pPr>
              <a:t>5</a:t>
            </a:fld>
            <a:endParaRPr lang="en-GB" dirty="0">
              <a:solidFill>
                <a:prstClr val="black"/>
              </a:solidFill>
            </a:endParaRPr>
          </a:p>
        </p:txBody>
      </p:sp>
    </p:spTree>
    <p:extLst>
      <p:ext uri="{BB962C8B-B14F-4D97-AF65-F5344CB8AC3E}">
        <p14:creationId xmlns:p14="http://schemas.microsoft.com/office/powerpoint/2010/main" val="174938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6</a:t>
            </a:r>
            <a:endParaRPr lang="en-GB" sz="1100" dirty="0"/>
          </a:p>
          <a:p>
            <a:r>
              <a:rPr lang="en-GB" sz="1100" dirty="0"/>
              <a:t> </a:t>
            </a:r>
          </a:p>
          <a:p>
            <a:r>
              <a:rPr lang="en-GB" sz="1100" dirty="0"/>
              <a:t>Many workers are unlikely to return to the old routine of nine-to-five, five days a week, in one location. The old patterns of working were set by the needs of factory labour in the 19</a:t>
            </a:r>
            <a:r>
              <a:rPr lang="en-GB" sz="1100" baseline="30000" dirty="0"/>
              <a:t>th</a:t>
            </a:r>
            <a:r>
              <a:rPr lang="en-GB" sz="1100" dirty="0"/>
              <a:t> Century. They make less sense for the modern, super-connected, digitally-enabled professional. We have all got used to working and connecting on a range of digital virtual platforms as a matter of routine, and here we are doing that today.</a:t>
            </a:r>
          </a:p>
          <a:p>
            <a:r>
              <a:rPr lang="en-GB" sz="1100" dirty="0"/>
              <a:t> </a:t>
            </a:r>
          </a:p>
          <a:p>
            <a:r>
              <a:rPr lang="en-GB" sz="1100" dirty="0"/>
              <a:t>Many employers are realising that the concept of bringing staff together every day, in the same place, is sometimes not a good use of money and isn’t always especially helpful for productivity.</a:t>
            </a:r>
          </a:p>
          <a:p>
            <a:r>
              <a:rPr lang="en-GB" sz="1100" dirty="0"/>
              <a:t> </a:t>
            </a:r>
          </a:p>
          <a:p>
            <a:r>
              <a:rPr lang="en-GB" sz="1100" dirty="0"/>
              <a:t>This sounds unsettling, and it is certainly not what most of us are used to. But I believe that new ways of working offer great opportunities for accountants, and open up new ways for us to fill exciting new roles; to carve out new kinds of careers; to assume positions of greater responsibility and creativity in our organisations; and ultimately to enjoy more satisfying, more rewarding and more fulfilling careers and lives. </a:t>
            </a:r>
          </a:p>
          <a:p>
            <a:r>
              <a:rPr lang="en-GB" sz="1100" dirty="0"/>
              <a:t> </a:t>
            </a:r>
          </a:p>
          <a:p>
            <a:r>
              <a:rPr lang="en-GB" sz="1100" dirty="0"/>
              <a:t>There’s an opportunity in all this to increase inclusivity, as more flexible approaches open up the workplace to those who had previously been excluded by the need to attend a specific location at specific hours.</a:t>
            </a:r>
          </a:p>
          <a:p>
            <a:endParaRPr lang="en-GB" sz="1100" dirty="0"/>
          </a:p>
          <a:p>
            <a:pPr defTabSz="953711"/>
            <a:r>
              <a:rPr lang="en-GB" sz="1100" b="1" dirty="0"/>
              <a:t>[Click]</a:t>
            </a:r>
          </a:p>
        </p:txBody>
      </p:sp>
      <p:sp>
        <p:nvSpPr>
          <p:cNvPr id="4" name="Slide Number Placeholder 3"/>
          <p:cNvSpPr>
            <a:spLocks noGrp="1"/>
          </p:cNvSpPr>
          <p:nvPr>
            <p:ph type="sldNum" sz="quarter" idx="5"/>
          </p:nvPr>
        </p:nvSpPr>
        <p:spPr/>
        <p:txBody>
          <a:bodyPr/>
          <a:lstStyle/>
          <a:p>
            <a:fld id="{176CCC25-78B5-4EAE-B720-38C7A2B81161}" type="slidenum">
              <a:rPr lang="en-GB" smtClean="0"/>
              <a:pPr/>
              <a:t>6</a:t>
            </a:fld>
            <a:endParaRPr lang="en-GB" dirty="0"/>
          </a:p>
        </p:txBody>
      </p:sp>
    </p:spTree>
    <p:extLst>
      <p:ext uri="{BB962C8B-B14F-4D97-AF65-F5344CB8AC3E}">
        <p14:creationId xmlns:p14="http://schemas.microsoft.com/office/powerpoint/2010/main" val="184060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7</a:t>
            </a:r>
          </a:p>
          <a:p>
            <a:endParaRPr lang="en-GB" sz="1100" b="1" dirty="0"/>
          </a:p>
          <a:p>
            <a:pPr defTabSz="953711">
              <a:defRPr/>
            </a:pPr>
            <a:r>
              <a:rPr lang="en-GB" sz="1100" dirty="0"/>
              <a:t>At ACCA we’ve been monitoring these trends carefully, and responding to changes in our profession with the benefit of our members and future members in mind.</a:t>
            </a:r>
          </a:p>
          <a:p>
            <a:endParaRPr lang="en-GB" sz="1100" b="1" dirty="0"/>
          </a:p>
          <a:p>
            <a:pPr defTabSz="953711">
              <a:defRPr/>
            </a:pPr>
            <a:r>
              <a:rPr lang="en-GB" sz="1100" dirty="0"/>
              <a:t>The ACCA Qualification evolves to develop the skills, qualities and aptitudes which the next generation of finance professionals need to thrive. A report we published last year, Future Ready: Accountancy Careers in the 2020s, looks ahead to explore the kind of roles that will be part of the employment landscape for accountants. </a:t>
            </a:r>
          </a:p>
          <a:p>
            <a:endParaRPr lang="en-GB" sz="1100" dirty="0"/>
          </a:p>
          <a:p>
            <a:r>
              <a:rPr lang="en-GB" sz="1100" dirty="0"/>
              <a:t> These are largely shaped by the growing influence of digital technology and the increasing demand for green finance expertise. We identified five ‘career zones’: the Data Navigator, the Digital Playmaker, the Assurance Advocate, the Sustainability Trailblazer, and the Business Transformer.</a:t>
            </a:r>
          </a:p>
          <a:p>
            <a:r>
              <a:rPr lang="en-GB" sz="1100" dirty="0"/>
              <a:t> </a:t>
            </a:r>
          </a:p>
          <a:p>
            <a:r>
              <a:rPr lang="en-GB" sz="1100" dirty="0"/>
              <a:t>It is a time when accelerating disruption means that everyone faces the challenge of re-imagining what their career might look like and what shape it might take. </a:t>
            </a:r>
          </a:p>
          <a:p>
            <a:endParaRPr lang="en-GB" sz="1100" dirty="0"/>
          </a:p>
          <a:p>
            <a:pPr defTabSz="953711"/>
            <a:r>
              <a:rPr lang="en-GB" sz="1100" b="1" dirty="0"/>
              <a:t>[Click]</a:t>
            </a:r>
          </a:p>
          <a:p>
            <a:endParaRPr lang="en-GB" sz="1100" dirty="0"/>
          </a:p>
        </p:txBody>
      </p:sp>
      <p:sp>
        <p:nvSpPr>
          <p:cNvPr id="4" name="Slide Number Placeholder 3"/>
          <p:cNvSpPr>
            <a:spLocks noGrp="1"/>
          </p:cNvSpPr>
          <p:nvPr>
            <p:ph type="sldNum" sz="quarter" idx="5"/>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241544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8</a:t>
            </a:r>
            <a:endParaRPr lang="en-GB" sz="1100" dirty="0"/>
          </a:p>
          <a:p>
            <a:r>
              <a:rPr lang="en-GB" sz="1100" dirty="0"/>
              <a:t> At ACCA we have examined this in a campaign we’ve been running called ‘Rethinking careers’.</a:t>
            </a:r>
          </a:p>
          <a:p>
            <a:r>
              <a:rPr lang="en-GB" sz="1100" dirty="0"/>
              <a:t> </a:t>
            </a:r>
          </a:p>
          <a:p>
            <a:r>
              <a:rPr lang="en-US" sz="1100" dirty="0"/>
              <a:t>The Covid-19 crisis has made all of us rethink our futures. It’s transformed the world of work, shaking up how we run businesses and </a:t>
            </a:r>
            <a:r>
              <a:rPr lang="en-US" sz="1100" dirty="0" err="1"/>
              <a:t>organisations</a:t>
            </a:r>
            <a:r>
              <a:rPr lang="en-US" sz="1100" dirty="0"/>
              <a:t> in ways that mean the role of accountants is wider and more important than ever before. And it’s highlighted how this profession offers a secure and flexible career whatever your age. </a:t>
            </a:r>
            <a:endParaRPr lang="en-GB" sz="1100" dirty="0"/>
          </a:p>
          <a:p>
            <a:r>
              <a:rPr lang="en-US" sz="1100" dirty="0"/>
              <a:t> </a:t>
            </a:r>
            <a:endParaRPr lang="en-GB" sz="1100" dirty="0"/>
          </a:p>
          <a:p>
            <a:r>
              <a:rPr lang="en-GB" sz="1100" dirty="0"/>
              <a:t>Good financial management and business decision-making skills with sustainability and ethics at their heart are more critical than ever. The same applies to digital mastery, dealing with disruption, and the ability to work successfully with people of all generations and backgrounds. This is true whether you’re aiming to be a business leader or start your own business. </a:t>
            </a:r>
          </a:p>
          <a:p>
            <a:endParaRPr lang="en-GB" sz="1100" dirty="0"/>
          </a:p>
          <a:p>
            <a:r>
              <a:rPr lang="en-US" sz="1100" dirty="0"/>
              <a:t>It’s this combination of strategic accountancy skills that makes professional accountants more attractive than ever to employers as we move ahead, including for leadership, management, entrepreneurial and strategic roles. </a:t>
            </a:r>
            <a:endParaRPr lang="en-GB" sz="1100" dirty="0"/>
          </a:p>
          <a:p>
            <a:r>
              <a:rPr lang="en-US" sz="1100" dirty="0"/>
              <a:t> </a:t>
            </a:r>
            <a:endParaRPr lang="en-GB" sz="1100" dirty="0"/>
          </a:p>
          <a:p>
            <a:r>
              <a:rPr lang="en-US" sz="1100" dirty="0"/>
              <a:t>This means that there are exciting and varied career opportunities for accountants of all generations ready to embrace the challenges and keep their skills up to date. </a:t>
            </a:r>
          </a:p>
          <a:p>
            <a:endParaRPr lang="en-US" sz="1100" dirty="0"/>
          </a:p>
          <a:p>
            <a:pPr defTabSz="953711"/>
            <a:r>
              <a:rPr lang="en-GB" sz="1100" b="1" dirty="0"/>
              <a:t>[</a:t>
            </a:r>
            <a:r>
              <a:rPr lang="en-GB" sz="1100" b="1"/>
              <a:t>Click]</a:t>
            </a:r>
            <a:endParaRPr lang="en-GB" sz="1100" b="1" dirty="0"/>
          </a:p>
        </p:txBody>
      </p:sp>
      <p:sp>
        <p:nvSpPr>
          <p:cNvPr id="4" name="Slide Number Placeholder 3"/>
          <p:cNvSpPr>
            <a:spLocks noGrp="1"/>
          </p:cNvSpPr>
          <p:nvPr>
            <p:ph type="sldNum" sz="quarter" idx="5"/>
          </p:nvPr>
        </p:nvSpPr>
        <p:spPr/>
        <p:txBody>
          <a:bodyPr/>
          <a:lstStyle/>
          <a:p>
            <a:pPr defTabSz="477637">
              <a:defRPr/>
            </a:pPr>
            <a:fld id="{FD796A0D-030E-49F1-97E7-C9B72B5C8D93}" type="slidenum">
              <a:rPr lang="en-GB">
                <a:solidFill>
                  <a:prstClr val="black"/>
                </a:solidFill>
              </a:rPr>
              <a:pPr defTabSz="477637">
                <a:defRPr/>
              </a:pPr>
              <a:t>8</a:t>
            </a:fld>
            <a:endParaRPr lang="en-GB" dirty="0">
              <a:solidFill>
                <a:prstClr val="black"/>
              </a:solidFill>
            </a:endParaRPr>
          </a:p>
        </p:txBody>
      </p:sp>
    </p:spTree>
    <p:extLst>
      <p:ext uri="{BB962C8B-B14F-4D97-AF65-F5344CB8AC3E}">
        <p14:creationId xmlns:p14="http://schemas.microsoft.com/office/powerpoint/2010/main" val="218796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Slide 9</a:t>
            </a:r>
          </a:p>
          <a:p>
            <a:endParaRPr lang="en-GB" sz="1100" b="1" dirty="0"/>
          </a:p>
          <a:p>
            <a:r>
              <a:rPr lang="en-GB" sz="1100" dirty="0"/>
              <a:t>I want to say a few words about exactly why accountants are poised to play such an important part in a sustainable future and the protection of the planet.</a:t>
            </a:r>
          </a:p>
          <a:p>
            <a:r>
              <a:rPr lang="en-GB" sz="1100" dirty="0"/>
              <a:t> </a:t>
            </a:r>
          </a:p>
          <a:p>
            <a:r>
              <a:rPr lang="en-GB" sz="1100" dirty="0"/>
              <a:t>Professional accountants are in a unique position to make real, impactful change and to stand at the centre of sustainable development – including helping to drive climate action in their organisations.</a:t>
            </a:r>
          </a:p>
          <a:p>
            <a:r>
              <a:rPr lang="en-GB" sz="1100" dirty="0"/>
              <a:t> </a:t>
            </a:r>
          </a:p>
          <a:p>
            <a:r>
              <a:rPr lang="en-GB" sz="1100" dirty="0"/>
              <a:t>From making business decisions, to reporting on CO2 emissions, to measuring social impact, the skills, judgement and approach of professional accountants have a vital role in this effort. </a:t>
            </a:r>
          </a:p>
          <a:p>
            <a:r>
              <a:rPr lang="en-GB" sz="1100" dirty="0"/>
              <a:t> </a:t>
            </a:r>
          </a:p>
          <a:p>
            <a:r>
              <a:rPr lang="en-GB" sz="1100" dirty="0"/>
              <a:t>Professional accountants are at the heart of decision-making and strategy, playing a critical role in developing credible and resilient businesses that drive long-term value – in ways that are more meaningful than before. They also play a central role in developing, applying, and assuring fast-evolving reporting and auditing standards on value and sustainability.</a:t>
            </a:r>
          </a:p>
          <a:p>
            <a:endParaRPr lang="en-GB" sz="1100" dirty="0"/>
          </a:p>
          <a:p>
            <a:r>
              <a:rPr lang="en-GB" sz="1100" dirty="0"/>
              <a:t> At ACCA, we’ve made our own organisational commitments to the UN’s Sustainable Development Goals. But our biggest task is ensuring that our members, future members and wider community are equipped with the </a:t>
            </a:r>
            <a:r>
              <a:rPr lang="en-US" sz="1100" dirty="0"/>
              <a:t>practical insights, tools, education, professional development opportunities and connections, so that they have the skills and confidence to lead the changes their organisations </a:t>
            </a:r>
            <a:r>
              <a:rPr lang="en-GB" sz="1100" dirty="0"/>
              <a:t>require to drive positive and sustainable business performance.</a:t>
            </a:r>
          </a:p>
          <a:p>
            <a:r>
              <a:rPr lang="en-GB" sz="1100" dirty="0"/>
              <a:t> </a:t>
            </a:r>
          </a:p>
          <a:p>
            <a:r>
              <a:rPr lang="en-GB" sz="1100" dirty="0"/>
              <a:t>In a single generation, sustainability has moved from a fringe issue to one that is top of the list for consumers, investors and society. And we need to make sure that as a profession we are at the heart of the change this is bringing about.</a:t>
            </a:r>
          </a:p>
          <a:p>
            <a:r>
              <a:rPr lang="en-GB" sz="1100" dirty="0"/>
              <a:t> </a:t>
            </a:r>
          </a:p>
          <a:p>
            <a:r>
              <a:rPr lang="en-GB" sz="1100" dirty="0"/>
              <a:t>A final word …</a:t>
            </a:r>
          </a:p>
          <a:p>
            <a:r>
              <a:rPr lang="en-GB" sz="1100" dirty="0"/>
              <a:t> </a:t>
            </a:r>
          </a:p>
          <a:p>
            <a:r>
              <a:rPr lang="en-GB" sz="1100" dirty="0"/>
              <a:t>The world’s First Industrial Revolution began 250 years ago, and it was powered by steam.</a:t>
            </a:r>
          </a:p>
          <a:p>
            <a:r>
              <a:rPr lang="en-GB" sz="1100" dirty="0"/>
              <a:t> </a:t>
            </a:r>
          </a:p>
          <a:p>
            <a:r>
              <a:rPr lang="en-GB" sz="1100" dirty="0"/>
              <a:t>The Second Industrial Revolution began 150 years ago, and it was powered by electricity and oil.</a:t>
            </a:r>
          </a:p>
          <a:p>
            <a:r>
              <a:rPr lang="en-GB" sz="1100" dirty="0"/>
              <a:t> </a:t>
            </a:r>
          </a:p>
          <a:p>
            <a:r>
              <a:rPr lang="en-GB" sz="1100" dirty="0"/>
              <a:t>The Third Industrial Revolution began 50 years ago, and it was powered by computers and mass communication.</a:t>
            </a:r>
          </a:p>
          <a:p>
            <a:endParaRPr lang="en-GB" sz="1100" dirty="0"/>
          </a:p>
          <a:p>
            <a:pPr defTabSz="953711"/>
            <a:r>
              <a:rPr lang="en-GB" sz="1100" b="1" dirty="0"/>
              <a:t>[Click]</a:t>
            </a:r>
          </a:p>
          <a:p>
            <a:endParaRPr lang="en-US" sz="1100" dirty="0"/>
          </a:p>
          <a:p>
            <a:endParaRPr lang="en-GB" sz="1100" dirty="0"/>
          </a:p>
        </p:txBody>
      </p:sp>
      <p:sp>
        <p:nvSpPr>
          <p:cNvPr id="4" name="Slide Number Placeholder 3"/>
          <p:cNvSpPr>
            <a:spLocks noGrp="1"/>
          </p:cNvSpPr>
          <p:nvPr>
            <p:ph type="sldNum" sz="quarter" idx="5"/>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199013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8.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7.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6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84F45A84-5C3F-4BCA-B7AA-BF2A0717A2B7}"/>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8311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3"/>
            <a:ext cx="4724400" cy="4294188"/>
          </a:xfrm>
        </p:spPr>
        <p:txBody>
          <a:bodyPr/>
          <a:lstStyle/>
          <a:p>
            <a:pPr lvl="0"/>
            <a:r>
              <a:rPr lang="en-US" dirty="0"/>
              <a:t>Chart</a:t>
            </a:r>
          </a:p>
        </p:txBody>
      </p:sp>
    </p:spTree>
    <p:extLst>
      <p:ext uri="{BB962C8B-B14F-4D97-AF65-F5344CB8AC3E}">
        <p14:creationId xmlns:p14="http://schemas.microsoft.com/office/powerpoint/2010/main" val="39764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B784D589-5F8C-4E84-8208-18B08EF1B68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86812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FEADB828-B6B0-441D-B056-A86B09C0DE87}"/>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0184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6E5B96BC-43CF-4A50-B30B-BB9D5341684C}"/>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0795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71141DE5-083D-4889-8D0D-A369F720BC4E}"/>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65541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3" orient="horz" pos="21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00"/>
            </a:lvl1pPr>
            <a:lvl2pPr marL="307727" indent="-307727">
              <a:spcBef>
                <a:spcPts val="800"/>
              </a:spcBef>
              <a:spcAft>
                <a:spcPts val="0"/>
              </a:spcAft>
              <a:defRPr sz="2100"/>
            </a:lvl2pPr>
            <a:lvl3pPr marL="539337" indent="-231609">
              <a:spcBef>
                <a:spcPts val="800"/>
              </a:spcBef>
              <a:spcAft>
                <a:spcPts val="0"/>
              </a:spcAft>
              <a:defRPr sz="1900"/>
            </a:lvl3pPr>
            <a:lvl4pPr marL="778843" indent="-250638">
              <a:spcBef>
                <a:spcPts val="800"/>
              </a:spcBef>
              <a:spcAft>
                <a:spcPts val="0"/>
              </a:spcAft>
              <a:defRPr sz="1900"/>
            </a:lvl4pPr>
            <a:lvl5pPr marL="961281" indent="-182438">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518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53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1727203"/>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51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3"/>
            <a:ext cx="4724400" cy="4294188"/>
          </a:xfrm>
        </p:spPr>
        <p:txBody>
          <a:bodyPr/>
          <a:lstStyle/>
          <a:p>
            <a:pPr lvl="0"/>
            <a:r>
              <a:rPr lang="en-US" dirty="0"/>
              <a:t>Chart</a:t>
            </a:r>
          </a:p>
        </p:txBody>
      </p:sp>
    </p:spTree>
    <p:extLst>
      <p:ext uri="{BB962C8B-B14F-4D97-AF65-F5344CB8AC3E}">
        <p14:creationId xmlns:p14="http://schemas.microsoft.com/office/powerpoint/2010/main" val="81292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3"/>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394986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rgbClr val="C80000"/>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10" y="1311276"/>
            <a:ext cx="4044951" cy="1919605"/>
          </a:xfrm>
          <a:prstGeom prst="rect">
            <a:avLst/>
          </a:prstGeom>
        </p:spPr>
        <p:txBody>
          <a:bodyPr vert="horz" lIns="91402" tIns="45718" rIns="91402" bIns="45718"/>
          <a:lstStyle>
            <a:lvl1pPr marL="0" indent="0">
              <a:buFontTx/>
              <a:buNone/>
              <a:defRPr sz="12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4050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3"/>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20342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tx1"/>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10" y="1311276"/>
            <a:ext cx="4044951" cy="1919605"/>
          </a:xfrm>
          <a:prstGeom prst="rect">
            <a:avLst/>
          </a:prstGeom>
        </p:spPr>
        <p:txBody>
          <a:bodyPr vert="horz" lIns="91402" tIns="45718" rIns="91402" bIns="45718"/>
          <a:lstStyle>
            <a:lvl1pPr marL="0" indent="0">
              <a:buFontTx/>
              <a:buNone/>
              <a:defRPr sz="12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9075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bg1"/>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10" y="1311276"/>
            <a:ext cx="4044951" cy="1919605"/>
          </a:xfrm>
          <a:prstGeom prst="rect">
            <a:avLst/>
          </a:prstGeom>
        </p:spPr>
        <p:txBody>
          <a:bodyPr vert="horz" lIns="91402" tIns="45718" rIns="91402" bIns="45718"/>
          <a:lstStyle>
            <a:lvl1pPr marL="0" indent="0">
              <a:buFontTx/>
              <a:buNone/>
              <a:defRPr sz="12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8201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5370181" y="1524001"/>
            <a:ext cx="3525995" cy="3525995"/>
          </a:xfrm>
          <a:prstGeom prst="rect">
            <a:avLst/>
          </a:prstGeom>
          <a:noFill/>
          <a:ln w="12700" cmpd="sng">
            <a:solidFill>
              <a:srgbClr val="C80000"/>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5563219" y="1757780"/>
            <a:ext cx="3153492" cy="2194085"/>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1" name="Text Placeholder 9"/>
          <p:cNvSpPr>
            <a:spLocks noGrp="1"/>
          </p:cNvSpPr>
          <p:nvPr>
            <p:ph type="body" sz="quarter" idx="10" hasCustomPrompt="1"/>
          </p:nvPr>
        </p:nvSpPr>
        <p:spPr>
          <a:xfrm>
            <a:off x="7999415" y="4159784"/>
            <a:ext cx="1979612" cy="1979613"/>
          </a:xfrm>
          <a:prstGeom prst="rect">
            <a:avLst/>
          </a:prstGeom>
          <a:solidFill>
            <a:schemeClr val="bg1"/>
          </a:solidFill>
        </p:spPr>
        <p:txBody>
          <a:bodyPr lIns="179924" tIns="143924" rIns="89962" bIns="46775"/>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33845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27237" y="2605609"/>
            <a:ext cx="3525995" cy="3525995"/>
          </a:xfrm>
          <a:prstGeom prst="rect">
            <a:avLst/>
          </a:prstGeom>
          <a:noFill/>
          <a:ln w="12700" cmpd="sng">
            <a:solidFill>
              <a:srgbClr val="C80000"/>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20277" y="2839387"/>
            <a:ext cx="2197899" cy="3074304"/>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8" name="Text Placeholder 9"/>
          <p:cNvSpPr>
            <a:spLocks noGrp="1"/>
          </p:cNvSpPr>
          <p:nvPr>
            <p:ph type="body" sz="quarter" idx="10" hasCustomPrompt="1"/>
          </p:nvPr>
        </p:nvSpPr>
        <p:spPr>
          <a:xfrm>
            <a:off x="4563427" y="1615800"/>
            <a:ext cx="1979612" cy="1979613"/>
          </a:xfrm>
          <a:prstGeom prst="rect">
            <a:avLst/>
          </a:prstGeom>
          <a:solidFill>
            <a:schemeClr val="bg1"/>
          </a:solidFill>
        </p:spPr>
        <p:txBody>
          <a:bodyPr lIns="179924" tIns="143924" rIns="89962" bIns="46775"/>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7395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2011681" y="1520292"/>
            <a:ext cx="4291229" cy="4291229"/>
          </a:xfrm>
          <a:prstGeom prst="rect">
            <a:avLst/>
          </a:prstGeom>
          <a:solidFill>
            <a:schemeClr val="bg1">
              <a:alpha val="60000"/>
            </a:schemeClr>
          </a:solidFill>
          <a:ln w="12700" cmpd="sng">
            <a:solidFill>
              <a:srgbClr val="C80000"/>
            </a:solidFill>
          </a:ln>
        </p:spPr>
        <p:txBody>
          <a:bodyPr lIns="233887" tIns="179924" rIns="179924" bIns="89962"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p:nvPr>
        </p:nvSpPr>
        <p:spPr>
          <a:xfrm>
            <a:off x="2204724" y="1643360"/>
            <a:ext cx="3911599" cy="3985280"/>
          </a:xfrm>
          <a:prstGeom prst="rect">
            <a:avLst/>
          </a:prstGeom>
        </p:spPr>
        <p:txBody>
          <a:bodyPr vert="horz" lIns="0" tIns="0" rIns="0" bIns="0" rtlCol="0" anchor="t" anchorCtr="0">
            <a:normAutofit/>
          </a:bodyPr>
          <a:lstStyle>
            <a:lvl1pPr algn="l">
              <a:defRPr sz="21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16176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6299201" y="2352056"/>
            <a:ext cx="4729163" cy="3960000"/>
          </a:xfrm>
          <a:prstGeom prst="rect">
            <a:avLst/>
          </a:prstGeom>
        </p:spPr>
        <p:txBody>
          <a:bodyPr lIns="91402" tIns="45718" rIns="91402" bIns="45718"/>
          <a:lstStyle>
            <a:lvl1pPr marL="342746" indent="-342746">
              <a:buClr>
                <a:srgbClr val="C80000"/>
              </a:buClr>
              <a:buFont typeface="Wingdings" charset="2"/>
              <a:buChar char="§"/>
              <a:defRPr sz="2100">
                <a:solidFill>
                  <a:srgbClr val="000000"/>
                </a:solidFill>
                <a:latin typeface="Arial (Body)"/>
                <a:cs typeface="Arial (Body)"/>
              </a:defRPr>
            </a:lvl1pPr>
            <a:lvl2pPr marL="742596" indent="-285624">
              <a:buClr>
                <a:srgbClr val="C80000"/>
              </a:buClr>
              <a:buFont typeface="Wingdings" charset="2"/>
              <a:buChar char="§"/>
              <a:defRPr sz="2100">
                <a:solidFill>
                  <a:srgbClr val="000000"/>
                </a:solidFill>
                <a:latin typeface="Arial (Body)"/>
                <a:cs typeface="Arial (Body)"/>
              </a:defRPr>
            </a:lvl2pPr>
            <a:lvl3pPr marL="1142466" indent="-228498">
              <a:buClr>
                <a:srgbClr val="C80000"/>
              </a:buClr>
              <a:buFont typeface="Wingdings" charset="2"/>
              <a:buChar char="§"/>
              <a:defRPr sz="1900">
                <a:solidFill>
                  <a:srgbClr val="000000"/>
                </a:solidFill>
                <a:latin typeface="Arial (Body)"/>
                <a:cs typeface="Arial (Body)"/>
              </a:defRPr>
            </a:lvl3pPr>
            <a:lvl4pPr marL="1599440" indent="-228498">
              <a:buClr>
                <a:srgbClr val="C80000"/>
              </a:buClr>
              <a:buFont typeface="Wingdings" charset="2"/>
              <a:buChar char="§"/>
              <a:defRPr sz="1900">
                <a:solidFill>
                  <a:srgbClr val="000000"/>
                </a:solidFill>
                <a:latin typeface="Arial (Body)"/>
                <a:cs typeface="Arial (Body)"/>
              </a:defRPr>
            </a:lvl4pPr>
            <a:lvl5pPr marL="2056415" indent="-228498">
              <a:buClr>
                <a:srgbClr val="C80000"/>
              </a:buClr>
              <a:buFont typeface="Wingdings" charset="2"/>
              <a:buChar char="§"/>
              <a:defRPr sz="19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1332864" y="2352056"/>
            <a:ext cx="3960000" cy="3960000"/>
          </a:xfrm>
          <a:prstGeom prst="rect">
            <a:avLst/>
          </a:prstGeom>
          <a:noFill/>
          <a:ln w="12700">
            <a:solidFill>
              <a:srgbClr val="C80000"/>
            </a:solidFill>
          </a:ln>
        </p:spPr>
        <p:txBody>
          <a:bodyPr lIns="179924" tIns="179924" rIns="179924" bIns="359846"/>
          <a:lstStyle>
            <a:lvl1pPr marL="342746" indent="-342746">
              <a:buClr>
                <a:srgbClr val="C80000"/>
              </a:buClr>
              <a:buFont typeface="Wingdings" charset="2"/>
              <a:buChar char="§"/>
              <a:defRPr sz="2100" baseline="0">
                <a:solidFill>
                  <a:schemeClr val="tx1"/>
                </a:solidFill>
                <a:latin typeface="Arial (Body)"/>
                <a:cs typeface="Arial (Body)"/>
              </a:defRPr>
            </a:lvl1pPr>
            <a:lvl2pPr marL="742596" indent="-285624">
              <a:buClr>
                <a:srgbClr val="C80000"/>
              </a:buClr>
              <a:buFont typeface="Wingdings" charset="2"/>
              <a:buChar char="§"/>
              <a:defRPr sz="2100">
                <a:solidFill>
                  <a:srgbClr val="000000"/>
                </a:solidFill>
                <a:latin typeface="Arial (Body)"/>
                <a:cs typeface="Arial (Body)"/>
              </a:defRPr>
            </a:lvl2pPr>
            <a:lvl3pPr marL="1142466" indent="-228498">
              <a:buClr>
                <a:srgbClr val="C80000"/>
              </a:buClr>
              <a:buFont typeface="Wingdings" charset="2"/>
              <a:buChar char="§"/>
              <a:defRPr sz="1900">
                <a:solidFill>
                  <a:srgbClr val="000000"/>
                </a:solidFill>
                <a:latin typeface="Arial (Body)"/>
                <a:cs typeface="Arial (Body)"/>
              </a:defRPr>
            </a:lvl3pPr>
            <a:lvl4pPr marL="1599440" indent="-228498">
              <a:buClr>
                <a:srgbClr val="C80000"/>
              </a:buClr>
              <a:buFont typeface="Wingdings" charset="2"/>
              <a:buChar char="§"/>
              <a:defRPr sz="1900">
                <a:solidFill>
                  <a:srgbClr val="000000"/>
                </a:solidFill>
                <a:latin typeface="Arial (Body)"/>
                <a:cs typeface="Arial (Body)"/>
              </a:defRPr>
            </a:lvl4pPr>
            <a:lvl5pPr marL="2056415" indent="-228498">
              <a:buClr>
                <a:srgbClr val="C80000"/>
              </a:buClr>
              <a:buFont typeface="Wingdings" charset="2"/>
              <a:buChar char="§"/>
              <a:defRPr sz="16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233057" y="1239520"/>
            <a:ext cx="9795307" cy="1062000"/>
          </a:xfrm>
          <a:prstGeom prst="rect">
            <a:avLst/>
          </a:prstGeom>
        </p:spPr>
        <p:txBody>
          <a:bodyPr lIns="91402" tIns="45718" rIns="91402" bIns="45718"/>
          <a:lstStyle>
            <a:lvl1pPr algn="l">
              <a:defRPr sz="28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7610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133603" y="3248640"/>
            <a:ext cx="3797180" cy="348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23294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1" y="3088832"/>
            <a:ext cx="2956560" cy="602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34527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7775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2968620"/>
            <a:ext cx="4361204" cy="910600"/>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369704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solidFill>
            <a:schemeClr val="bg1">
              <a:alpha val="80000"/>
            </a:schemeClr>
          </a:solidFill>
          <a:ln w="12700" cmpd="sng">
            <a:solidFill>
              <a:srgbClr val="C80000"/>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08" tIns="45718" rIns="91308" bIns="45718"/>
          <a:lstStyle>
            <a:lvl1pPr marL="0" indent="0">
              <a:buFontTx/>
              <a:buNone/>
              <a:defRPr sz="12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2692123054"/>
      </p:ext>
    </p:extLst>
  </p:cSld>
  <p:clrMapOvr>
    <a:masterClrMapping/>
  </p:clrMapOvr>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rgbClr val="C80000"/>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93" y="1311276"/>
            <a:ext cx="4044951" cy="1919605"/>
          </a:xfrm>
          <a:prstGeom prst="rect">
            <a:avLst/>
          </a:prstGeom>
        </p:spPr>
        <p:txBody>
          <a:bodyPr vert="horz" lIns="91428" tIns="45718" rIns="91428" bIns="45718"/>
          <a:lstStyle>
            <a:lvl1pPr marL="0" indent="0">
              <a:buFontTx/>
              <a:buNone/>
              <a:defRPr sz="12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6541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tx1"/>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93" y="1311276"/>
            <a:ext cx="4044951" cy="1919605"/>
          </a:xfrm>
          <a:prstGeom prst="rect">
            <a:avLst/>
          </a:prstGeom>
        </p:spPr>
        <p:txBody>
          <a:bodyPr vert="horz" lIns="91428" tIns="45718" rIns="91428" bIns="45718"/>
          <a:lstStyle>
            <a:lvl1pPr marL="0" indent="0">
              <a:buFontTx/>
              <a:buNone/>
              <a:defRPr sz="12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413814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bg1"/>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93" y="1311276"/>
            <a:ext cx="4044951" cy="1919605"/>
          </a:xfrm>
          <a:prstGeom prst="rect">
            <a:avLst/>
          </a:prstGeom>
        </p:spPr>
        <p:txBody>
          <a:bodyPr vert="horz" lIns="91428" tIns="45718" rIns="91428" bIns="45718"/>
          <a:lstStyle>
            <a:lvl1pPr marL="0" indent="0">
              <a:buFontTx/>
              <a:buNone/>
              <a:defRPr sz="12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6064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5370181" y="1524001"/>
            <a:ext cx="3525995" cy="3525995"/>
          </a:xfrm>
          <a:prstGeom prst="rect">
            <a:avLst/>
          </a:prstGeom>
          <a:noFill/>
          <a:ln w="12700" cmpd="sng">
            <a:solidFill>
              <a:srgbClr val="C80000"/>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5563219" y="1757780"/>
            <a:ext cx="3153492" cy="2194085"/>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1" name="Text Placeholder 9"/>
          <p:cNvSpPr>
            <a:spLocks noGrp="1"/>
          </p:cNvSpPr>
          <p:nvPr>
            <p:ph type="body" sz="quarter" idx="10" hasCustomPrompt="1"/>
          </p:nvPr>
        </p:nvSpPr>
        <p:spPr>
          <a:xfrm>
            <a:off x="7999415" y="4159784"/>
            <a:ext cx="1979612" cy="1979613"/>
          </a:xfrm>
          <a:prstGeom prst="rect">
            <a:avLst/>
          </a:prstGeom>
          <a:solidFill>
            <a:schemeClr val="bg1"/>
          </a:solidFill>
        </p:spPr>
        <p:txBody>
          <a:bodyPr lIns="179976" tIns="143976" rIns="89988" bIns="4679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2773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27237" y="2605609"/>
            <a:ext cx="3525995" cy="3525995"/>
          </a:xfrm>
          <a:prstGeom prst="rect">
            <a:avLst/>
          </a:prstGeom>
          <a:noFill/>
          <a:ln w="12700" cmpd="sng">
            <a:solidFill>
              <a:srgbClr val="C80000"/>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20277" y="2839387"/>
            <a:ext cx="2197899" cy="3074304"/>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8" name="Text Placeholder 9"/>
          <p:cNvSpPr>
            <a:spLocks noGrp="1"/>
          </p:cNvSpPr>
          <p:nvPr>
            <p:ph type="body" sz="quarter" idx="10" hasCustomPrompt="1"/>
          </p:nvPr>
        </p:nvSpPr>
        <p:spPr>
          <a:xfrm>
            <a:off x="4563427" y="1615800"/>
            <a:ext cx="1979612" cy="1979613"/>
          </a:xfrm>
          <a:prstGeom prst="rect">
            <a:avLst/>
          </a:prstGeom>
          <a:solidFill>
            <a:schemeClr val="bg1"/>
          </a:solidFill>
        </p:spPr>
        <p:txBody>
          <a:bodyPr lIns="179976" tIns="143976" rIns="89988" bIns="4679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7818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2011681" y="1520292"/>
            <a:ext cx="4291229" cy="4291229"/>
          </a:xfrm>
          <a:prstGeom prst="rect">
            <a:avLst/>
          </a:prstGeom>
          <a:solidFill>
            <a:schemeClr val="bg1">
              <a:alpha val="60000"/>
            </a:schemeClr>
          </a:solidFill>
          <a:ln w="12700" cmpd="sng">
            <a:solidFill>
              <a:srgbClr val="C80000"/>
            </a:solidFill>
          </a:ln>
        </p:spPr>
        <p:txBody>
          <a:bodyPr lIns="233965" tIns="179976" rIns="179976" bIns="8998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p:nvPr>
        </p:nvSpPr>
        <p:spPr>
          <a:xfrm>
            <a:off x="2204724" y="1643360"/>
            <a:ext cx="3911599" cy="3985280"/>
          </a:xfrm>
          <a:prstGeom prst="rect">
            <a:avLst/>
          </a:prstGeom>
        </p:spPr>
        <p:txBody>
          <a:bodyPr vert="horz" lIns="0" tIns="0" rIns="0" bIns="0" rtlCol="0" anchor="t" anchorCtr="0">
            <a:normAutofit/>
          </a:bodyPr>
          <a:lstStyle>
            <a:lvl1pPr algn="l">
              <a:defRPr sz="21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150498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6299201" y="2352056"/>
            <a:ext cx="4729163" cy="3960000"/>
          </a:xfrm>
          <a:prstGeom prst="rect">
            <a:avLst/>
          </a:prstGeom>
        </p:spPr>
        <p:txBody>
          <a:bodyPr lIns="91428" tIns="45718" rIns="91428" bIns="45718"/>
          <a:lstStyle>
            <a:lvl1pPr marL="342850" indent="-342850">
              <a:buClr>
                <a:srgbClr val="C80000"/>
              </a:buClr>
              <a:buFont typeface="Wingdings" charset="2"/>
              <a:buChar char="§"/>
              <a:defRPr sz="2100">
                <a:solidFill>
                  <a:srgbClr val="000000"/>
                </a:solidFill>
                <a:latin typeface="Arial (Body)"/>
                <a:cs typeface="Arial (Body)"/>
              </a:defRPr>
            </a:lvl1pPr>
            <a:lvl2pPr marL="742839" indent="-285710">
              <a:buClr>
                <a:srgbClr val="C80000"/>
              </a:buClr>
              <a:buFont typeface="Wingdings" charset="2"/>
              <a:buChar char="§"/>
              <a:defRPr sz="2100">
                <a:solidFill>
                  <a:srgbClr val="000000"/>
                </a:solidFill>
                <a:latin typeface="Arial (Body)"/>
                <a:cs typeface="Arial (Body)"/>
              </a:defRPr>
            </a:lvl2pPr>
            <a:lvl3pPr marL="1142830" indent="-228568">
              <a:buClr>
                <a:srgbClr val="C80000"/>
              </a:buClr>
              <a:buFont typeface="Wingdings" charset="2"/>
              <a:buChar char="§"/>
              <a:defRPr sz="1900">
                <a:solidFill>
                  <a:srgbClr val="000000"/>
                </a:solidFill>
                <a:latin typeface="Arial (Body)"/>
                <a:cs typeface="Arial (Body)"/>
              </a:defRPr>
            </a:lvl3pPr>
            <a:lvl4pPr marL="1599960" indent="-228568">
              <a:buClr>
                <a:srgbClr val="C80000"/>
              </a:buClr>
              <a:buFont typeface="Wingdings" charset="2"/>
              <a:buChar char="§"/>
              <a:defRPr sz="1900">
                <a:solidFill>
                  <a:srgbClr val="000000"/>
                </a:solidFill>
                <a:latin typeface="Arial (Body)"/>
                <a:cs typeface="Arial (Body)"/>
              </a:defRPr>
            </a:lvl4pPr>
            <a:lvl5pPr marL="2057091" indent="-228568">
              <a:buClr>
                <a:srgbClr val="C80000"/>
              </a:buClr>
              <a:buFont typeface="Wingdings" charset="2"/>
              <a:buChar char="§"/>
              <a:defRPr sz="19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1332864" y="2352056"/>
            <a:ext cx="3960000" cy="3960000"/>
          </a:xfrm>
          <a:prstGeom prst="rect">
            <a:avLst/>
          </a:prstGeom>
          <a:noFill/>
          <a:ln w="12700">
            <a:solidFill>
              <a:srgbClr val="C80000"/>
            </a:solidFill>
          </a:ln>
        </p:spPr>
        <p:txBody>
          <a:bodyPr lIns="179976" tIns="179976" rIns="179976" bIns="359950"/>
          <a:lstStyle>
            <a:lvl1pPr marL="342850" indent="-342850">
              <a:buClr>
                <a:srgbClr val="C80000"/>
              </a:buClr>
              <a:buFont typeface="Wingdings" charset="2"/>
              <a:buChar char="§"/>
              <a:defRPr sz="2100" baseline="0">
                <a:solidFill>
                  <a:schemeClr val="tx1"/>
                </a:solidFill>
                <a:latin typeface="Arial (Body)"/>
                <a:cs typeface="Arial (Body)"/>
              </a:defRPr>
            </a:lvl1pPr>
            <a:lvl2pPr marL="742839" indent="-285710">
              <a:buClr>
                <a:srgbClr val="C80000"/>
              </a:buClr>
              <a:buFont typeface="Wingdings" charset="2"/>
              <a:buChar char="§"/>
              <a:defRPr sz="2100">
                <a:solidFill>
                  <a:srgbClr val="000000"/>
                </a:solidFill>
                <a:latin typeface="Arial (Body)"/>
                <a:cs typeface="Arial (Body)"/>
              </a:defRPr>
            </a:lvl2pPr>
            <a:lvl3pPr marL="1142830" indent="-228568">
              <a:buClr>
                <a:srgbClr val="C80000"/>
              </a:buClr>
              <a:buFont typeface="Wingdings" charset="2"/>
              <a:buChar char="§"/>
              <a:defRPr sz="1900">
                <a:solidFill>
                  <a:srgbClr val="000000"/>
                </a:solidFill>
                <a:latin typeface="Arial (Body)"/>
                <a:cs typeface="Arial (Body)"/>
              </a:defRPr>
            </a:lvl3pPr>
            <a:lvl4pPr marL="1599960" indent="-228568">
              <a:buClr>
                <a:srgbClr val="C80000"/>
              </a:buClr>
              <a:buFont typeface="Wingdings" charset="2"/>
              <a:buChar char="§"/>
              <a:defRPr sz="1900">
                <a:solidFill>
                  <a:srgbClr val="000000"/>
                </a:solidFill>
                <a:latin typeface="Arial (Body)"/>
                <a:cs typeface="Arial (Body)"/>
              </a:defRPr>
            </a:lvl4pPr>
            <a:lvl5pPr marL="2057091" indent="-228568">
              <a:buClr>
                <a:srgbClr val="C80000"/>
              </a:buClr>
              <a:buFont typeface="Wingdings" charset="2"/>
              <a:buChar char="§"/>
              <a:defRPr sz="16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233057" y="1239520"/>
            <a:ext cx="9795307" cy="1062000"/>
          </a:xfrm>
          <a:prstGeom prst="rect">
            <a:avLst/>
          </a:prstGeom>
        </p:spPr>
        <p:txBody>
          <a:bodyPr lIns="91428" tIns="45718" rIns="91428" bIns="45718"/>
          <a:lstStyle>
            <a:lvl1pPr algn="l">
              <a:defRPr sz="28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0202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133603" y="3248640"/>
            <a:ext cx="3797180" cy="348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139504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1" y="3088832"/>
            <a:ext cx="2956560" cy="602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26305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1467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tx1"/>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08" tIns="45718" rIns="91308" bIns="45718"/>
          <a:lstStyle>
            <a:lvl1pPr marL="0" indent="0">
              <a:buFontTx/>
              <a:buNone/>
              <a:defRPr sz="12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524496199"/>
      </p:ext>
    </p:extLst>
  </p:cSld>
  <p:clrMapOvr>
    <a:masterClrMapping/>
  </p:clrMapOvr>
  <p:extLst>
    <p:ext uri="{DCECCB84-F9BA-43D5-87BE-67443E8EF086}">
      <p15:sldGuideLst xmlns:p15="http://schemas.microsoft.com/office/powerpoint/2012/main">
        <p15:guide id="1" pos="1255">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2968620"/>
            <a:ext cx="4361204" cy="910600"/>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33905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rgbClr val="888B8D">
            <a:alpha val="30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1"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©ACCA</a:t>
            </a:r>
          </a:p>
        </p:txBody>
      </p:sp>
      <p:sp>
        <p:nvSpPr>
          <p:cNvPr id="9" name="Title 1"/>
          <p:cNvSpPr>
            <a:spLocks noGrp="1" noChangeAspect="1"/>
          </p:cNvSpPr>
          <p:nvPr>
            <p:ph type="ctrTitle"/>
          </p:nvPr>
        </p:nvSpPr>
        <p:spPr bwMode="auto">
          <a:xfrm>
            <a:off x="610661" y="2066287"/>
            <a:ext cx="5256000" cy="3942000"/>
          </a:xfrm>
          <a:noFill/>
          <a:ln w="57150">
            <a:solidFill>
              <a:srgbClr val="E87722"/>
            </a:solidFill>
          </a:ln>
        </p:spPr>
        <p:txBody>
          <a:bodyPr lIns="234000" tIns="180000" rIns="180000" bIns="90000" anchor="t" anchorCtr="0">
            <a:normAutofit/>
          </a:bodyPr>
          <a:lstStyle>
            <a:lvl1pPr algn="l">
              <a:defRPr sz="1800">
                <a:solidFill>
                  <a:srgbClr val="E87722"/>
                </a:solidFill>
              </a:defRPr>
            </a:lvl1pPr>
          </a:lstStyle>
          <a:p>
            <a:r>
              <a:rPr lang="en-US" dirty="0"/>
              <a:t>Click to edit Master title style</a:t>
            </a:r>
          </a:p>
        </p:txBody>
      </p:sp>
      <p:sp>
        <p:nvSpPr>
          <p:cNvPr id="10" name="Subtitle 2"/>
          <p:cNvSpPr>
            <a:spLocks noGrp="1" noChangeAspect="1"/>
          </p:cNvSpPr>
          <p:nvPr>
            <p:ph type="subTitle" idx="1"/>
          </p:nvPr>
        </p:nvSpPr>
        <p:spPr bwMode="hidden">
          <a:xfrm>
            <a:off x="4675705" y="452651"/>
            <a:ext cx="3362072"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90635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7" name="Date Placeholder 3"/>
          <p:cNvSpPr txBox="1">
            <a:spLocks/>
          </p:cNvSpPr>
          <p:nvPr userDrawn="1"/>
        </p:nvSpPr>
        <p:spPr>
          <a:xfrm>
            <a:off x="8067691"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©ACCA</a:t>
            </a:r>
          </a:p>
        </p:txBody>
      </p:sp>
    </p:spTree>
    <p:extLst>
      <p:ext uri="{BB962C8B-B14F-4D97-AF65-F5344CB8AC3E}">
        <p14:creationId xmlns:p14="http://schemas.microsoft.com/office/powerpoint/2010/main" val="11677112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bwMode="ltGray">
          <a:xfrm>
            <a:off x="609600" y="1494000"/>
            <a:ext cx="5280000" cy="3960000"/>
          </a:xfrm>
          <a:solidFill>
            <a:srgbClr val="E60000"/>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412800" y="1494000"/>
            <a:ext cx="5280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11" name="Date Placeholder 3"/>
          <p:cNvSpPr txBox="1">
            <a:spLocks/>
          </p:cNvSpPr>
          <p:nvPr userDrawn="1"/>
        </p:nvSpPr>
        <p:spPr>
          <a:xfrm>
            <a:off x="8067691"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©ACCA</a:t>
            </a:r>
          </a:p>
        </p:txBody>
      </p:sp>
    </p:spTree>
    <p:extLst>
      <p:ext uri="{BB962C8B-B14F-4D97-AF65-F5344CB8AC3E}">
        <p14:creationId xmlns:p14="http://schemas.microsoft.com/office/powerpoint/2010/main" val="7820283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1"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©ACCA</a:t>
            </a:r>
          </a:p>
        </p:txBody>
      </p:sp>
    </p:spTree>
    <p:extLst>
      <p:ext uri="{BB962C8B-B14F-4D97-AF65-F5344CB8AC3E}">
        <p14:creationId xmlns:p14="http://schemas.microsoft.com/office/powerpoint/2010/main" val="17103519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67691"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FFFFFF"/>
                </a:solidFill>
              </a:rPr>
              <a:t>©ACCA</a:t>
            </a:r>
          </a:p>
        </p:txBody>
      </p:sp>
      <p:sp>
        <p:nvSpPr>
          <p:cNvPr id="9" name="Title 1"/>
          <p:cNvSpPr>
            <a:spLocks noGrp="1" noChangeAspect="1"/>
          </p:cNvSpPr>
          <p:nvPr>
            <p:ph type="ctrTitle"/>
          </p:nvPr>
        </p:nvSpPr>
        <p:spPr bwMode="ltGray">
          <a:xfrm>
            <a:off x="2869389" y="670624"/>
            <a:ext cx="4800000" cy="3600000"/>
          </a:xfrm>
          <a:solidFill>
            <a:schemeClr val="accent4"/>
          </a:solidFill>
        </p:spPr>
        <p:txBody>
          <a:bodyPr lIns="234000" tIns="180000" rIns="180000" bIns="90000"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642264" y="3378732"/>
            <a:ext cx="3362072"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6001" y="6198849"/>
            <a:ext cx="1540800" cy="415219"/>
          </a:xfrm>
          <a:prstGeom prst="rect">
            <a:avLst/>
          </a:prstGeom>
        </p:spPr>
      </p:pic>
      <p:sp>
        <p:nvSpPr>
          <p:cNvPr id="12" name="TextBox 11">
            <a:extLst>
              <a:ext uri="{FF2B5EF4-FFF2-40B4-BE49-F238E27FC236}">
                <a16:creationId xmlns:a16="http://schemas.microsoft.com/office/drawing/2014/main" id="{76F0012B-74B6-4DA1-A959-21FE033F26E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2942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4DE3A09C-A27D-4185-9470-851DEFB1E3D0}"/>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6353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A40CB0B2-1E7A-4F1F-B4AB-7C9D2EB3C124}"/>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944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2" y="6486259"/>
            <a:ext cx="2286771" cy="123111"/>
          </a:xfrm>
          <a:prstGeom prst="rect">
            <a:avLst/>
          </a:prstGeom>
          <a:noFill/>
        </p:spPr>
        <p:txBody>
          <a:bodyPr wrap="square" lIns="0" tIns="0" rIns="0" bIns="0" rtlCol="0">
            <a:spAutoFit/>
          </a:bodyPr>
          <a:lstStyle/>
          <a:p>
            <a:r>
              <a:rPr lang="en-GB" sz="800" dirty="0">
                <a:solidFill>
                  <a:srgbClr val="FFFFFF"/>
                </a:solidFill>
              </a:rPr>
              <a:t>© ACCA      </a:t>
            </a:r>
            <a:r>
              <a:rPr lang="en-GB" sz="800" b="1" dirty="0">
                <a:solidFill>
                  <a:srgbClr val="FFFFFF"/>
                </a:solidFill>
              </a:rPr>
              <a:t>EXTERNAL – MEMBERS </a:t>
            </a:r>
          </a:p>
        </p:txBody>
      </p:sp>
    </p:spTree>
    <p:extLst>
      <p:ext uri="{BB962C8B-B14F-4D97-AF65-F5344CB8AC3E}">
        <p14:creationId xmlns:p14="http://schemas.microsoft.com/office/powerpoint/2010/main" val="200346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2" y="6486259"/>
            <a:ext cx="2472941" cy="123111"/>
          </a:xfrm>
          <a:prstGeom prst="rect">
            <a:avLst/>
          </a:prstGeom>
          <a:noFill/>
        </p:spPr>
        <p:txBody>
          <a:bodyPr wrap="square" lIns="0" tIns="0" rIns="0" bIns="0" rtlCol="0">
            <a:spAutoFit/>
          </a:bodyPr>
          <a:lstStyle/>
          <a:p>
            <a:r>
              <a:rPr lang="en-GB" sz="800" dirty="0">
                <a:solidFill>
                  <a:srgbClr val="000000"/>
                </a:solidFill>
              </a:rPr>
              <a:t>© ACCA      </a:t>
            </a:r>
            <a:r>
              <a:rPr lang="en-GB" sz="800" b="1" dirty="0">
                <a:solidFill>
                  <a:srgbClr val="000000"/>
                </a:solidFill>
              </a:rPr>
              <a:t>EXTERNAL - MEMBERS</a:t>
            </a:r>
          </a:p>
        </p:txBody>
      </p:sp>
    </p:spTree>
    <p:extLst>
      <p:ext uri="{BB962C8B-B14F-4D97-AF65-F5344CB8AC3E}">
        <p14:creationId xmlns:p14="http://schemas.microsoft.com/office/powerpoint/2010/main" val="19978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bg1"/>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08" tIns="45718" rIns="91308" bIns="45718"/>
          <a:lstStyle>
            <a:lvl1pPr marL="0" indent="0">
              <a:buFontTx/>
              <a:buNone/>
              <a:defRPr sz="12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377212135"/>
      </p:ext>
    </p:extLst>
  </p:cSld>
  <p:clrMapOvr>
    <a:masterClrMapping/>
  </p:clrMapOvr>
  <p:extLst>
    <p:ext uri="{DCECCB84-F9BA-43D5-87BE-67443E8EF086}">
      <p15:sldGuideLst xmlns:p15="http://schemas.microsoft.com/office/powerpoint/2012/main">
        <p15:guide id="1" pos="1277">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p:cNvSpPr txBox="1"/>
          <p:nvPr userDrawn="1"/>
        </p:nvSpPr>
        <p:spPr>
          <a:xfrm>
            <a:off x="461472" y="6486259"/>
            <a:ext cx="2818688" cy="123111"/>
          </a:xfrm>
          <a:prstGeom prst="rect">
            <a:avLst/>
          </a:prstGeom>
          <a:noFill/>
        </p:spPr>
        <p:txBody>
          <a:bodyPr wrap="square" lIns="0" tIns="0" rIns="0" bIns="0" rtlCol="0">
            <a:spAutoFit/>
          </a:bodyPr>
          <a:lstStyle/>
          <a:p>
            <a:r>
              <a:rPr lang="en-GB" sz="800" dirty="0">
                <a:solidFill>
                  <a:srgbClr val="FFFFFF"/>
                </a:solidFill>
              </a:rPr>
              <a:t>© ACCA      </a:t>
            </a:r>
            <a:r>
              <a:rPr lang="en-GB" sz="800" b="1" dirty="0">
                <a:solidFill>
                  <a:srgbClr val="FFFFFF"/>
                </a:solidFill>
              </a:rPr>
              <a:t>EXTERNAL MEMBERS</a:t>
            </a:r>
          </a:p>
        </p:txBody>
      </p:sp>
    </p:spTree>
    <p:extLst>
      <p:ext uri="{BB962C8B-B14F-4D97-AF65-F5344CB8AC3E}">
        <p14:creationId xmlns:p14="http://schemas.microsoft.com/office/powerpoint/2010/main" val="6653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3" y="6486259"/>
            <a:ext cx="2322231" cy="123111"/>
          </a:xfrm>
          <a:prstGeom prst="rect">
            <a:avLst/>
          </a:prstGeom>
          <a:noFill/>
        </p:spPr>
        <p:txBody>
          <a:bodyPr wrap="square" lIns="0" tIns="0" rIns="0" bIns="0" rtlCol="0">
            <a:spAutoFit/>
          </a:bodyPr>
          <a:lstStyle/>
          <a:p>
            <a:r>
              <a:rPr lang="en-GB" sz="800" dirty="0">
                <a:solidFill>
                  <a:srgbClr val="FFFFFF"/>
                </a:solidFill>
              </a:rPr>
              <a:t>© ACCA      </a:t>
            </a:r>
            <a:r>
              <a:rPr lang="en-GB" sz="800" b="1" dirty="0">
                <a:solidFill>
                  <a:srgbClr val="FFFFFF"/>
                </a:solidFill>
              </a:rPr>
              <a:t>EXTERNAL MEMBERS</a:t>
            </a:r>
          </a:p>
        </p:txBody>
      </p:sp>
    </p:spTree>
    <p:extLst>
      <p:ext uri="{BB962C8B-B14F-4D97-AF65-F5344CB8AC3E}">
        <p14:creationId xmlns:p14="http://schemas.microsoft.com/office/powerpoint/2010/main" val="203483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2" orient="horz" pos="21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42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1727202"/>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385694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1"/>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13724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rgbClr val="C80000"/>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prstClr val="black"/>
              </a:solidFill>
            </a:endParaRPr>
          </a:p>
        </p:txBody>
      </p:sp>
      <p:sp>
        <p:nvSpPr>
          <p:cNvPr id="4" name="Title Placeholder 1"/>
          <p:cNvSpPr>
            <a:spLocks noGrp="1"/>
          </p:cNvSpPr>
          <p:nvPr>
            <p:ph type="title" hasCustomPrompt="1"/>
          </p:nvPr>
        </p:nvSpPr>
        <p:spPr>
          <a:xfrm>
            <a:off x="2204722" y="3241040"/>
            <a:ext cx="3911599" cy="2316480"/>
          </a:xfrm>
          <a:prstGeom prst="rect">
            <a:avLst/>
          </a:prstGeom>
        </p:spPr>
        <p:txBody>
          <a:bodyPr vert="horz" lIns="0" tIns="0" rIns="0" bIns="0" rtlCol="0" anchor="t" anchorCtr="0">
            <a:normAutofit/>
          </a:bodyPr>
          <a:lstStyle>
            <a:lvl1pPr algn="l">
              <a:defRPr sz="2133"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2"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86" y="1311275"/>
            <a:ext cx="4044951" cy="1919605"/>
          </a:xfrm>
          <a:prstGeom prst="rect">
            <a:avLst/>
          </a:prstGeom>
        </p:spPr>
        <p:txBody>
          <a:bodyPr vert="horz" lIns="68580" tIns="34290" rIns="68580" bIns="34290"/>
          <a:lstStyle>
            <a:lvl1pPr marL="0" indent="0">
              <a:buFontTx/>
              <a:buNone/>
              <a:defRPr sz="12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390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tx1"/>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srgbClr val="000000"/>
              </a:solidFill>
            </a:endParaRPr>
          </a:p>
        </p:txBody>
      </p:sp>
      <p:sp>
        <p:nvSpPr>
          <p:cNvPr id="4" name="Title Placeholder 1"/>
          <p:cNvSpPr>
            <a:spLocks noGrp="1"/>
          </p:cNvSpPr>
          <p:nvPr>
            <p:ph type="title" hasCustomPrompt="1"/>
          </p:nvPr>
        </p:nvSpPr>
        <p:spPr>
          <a:xfrm>
            <a:off x="2204722" y="3241040"/>
            <a:ext cx="3911599" cy="2316480"/>
          </a:xfrm>
          <a:prstGeom prst="rect">
            <a:avLst/>
          </a:prstGeom>
        </p:spPr>
        <p:txBody>
          <a:bodyPr vert="horz" lIns="0" tIns="0" rIns="0" bIns="0" rtlCol="0" anchor="t" anchorCtr="0">
            <a:normAutofit/>
          </a:bodyPr>
          <a:lstStyle>
            <a:lvl1pPr algn="l">
              <a:defRPr sz="2133"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2"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86" y="1311275"/>
            <a:ext cx="4044951" cy="1919605"/>
          </a:xfrm>
          <a:prstGeom prst="rect">
            <a:avLst/>
          </a:prstGeom>
        </p:spPr>
        <p:txBody>
          <a:bodyPr vert="horz" lIns="68580" tIns="34290" rIns="68580" bIns="34290"/>
          <a:lstStyle>
            <a:lvl1pPr marL="0" indent="0">
              <a:buFontTx/>
              <a:buNone/>
              <a:defRPr sz="12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4312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bg1"/>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prstClr val="white"/>
              </a:solidFill>
            </a:endParaRPr>
          </a:p>
        </p:txBody>
      </p:sp>
      <p:sp>
        <p:nvSpPr>
          <p:cNvPr id="4" name="Title Placeholder 1"/>
          <p:cNvSpPr>
            <a:spLocks noGrp="1"/>
          </p:cNvSpPr>
          <p:nvPr>
            <p:ph type="title" hasCustomPrompt="1"/>
          </p:nvPr>
        </p:nvSpPr>
        <p:spPr>
          <a:xfrm>
            <a:off x="2204722" y="3241040"/>
            <a:ext cx="3911599" cy="2316480"/>
          </a:xfrm>
          <a:prstGeom prst="rect">
            <a:avLst/>
          </a:prstGeom>
        </p:spPr>
        <p:txBody>
          <a:bodyPr vert="horz" lIns="0" tIns="0" rIns="0" bIns="0" rtlCol="0" anchor="t" anchorCtr="0">
            <a:normAutofit/>
          </a:bodyPr>
          <a:lstStyle>
            <a:lvl1pPr algn="l">
              <a:defRPr sz="2133"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2"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486" y="1311275"/>
            <a:ext cx="4044951" cy="1919605"/>
          </a:xfrm>
          <a:prstGeom prst="rect">
            <a:avLst/>
          </a:prstGeom>
        </p:spPr>
        <p:txBody>
          <a:bodyPr vert="horz" lIns="68580" tIns="34290" rIns="68580" bIns="34290"/>
          <a:lstStyle>
            <a:lvl1pPr marL="0" indent="0">
              <a:buFontTx/>
              <a:buNone/>
              <a:defRPr sz="12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6388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5370181" y="1524001"/>
            <a:ext cx="3525995" cy="3525995"/>
          </a:xfrm>
          <a:prstGeom prst="rect">
            <a:avLst/>
          </a:prstGeom>
          <a:solidFill>
            <a:schemeClr val="bg1">
              <a:alpha val="80000"/>
            </a:schemeClr>
          </a:solidFill>
          <a:ln w="12700" cmpd="sng">
            <a:solidFill>
              <a:srgbClr val="C80000"/>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5563219" y="1757784"/>
            <a:ext cx="3153492" cy="2194085"/>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1" name="Text Placeholder 9"/>
          <p:cNvSpPr>
            <a:spLocks noGrp="1"/>
          </p:cNvSpPr>
          <p:nvPr>
            <p:ph type="body" sz="quarter" idx="10" hasCustomPrompt="1"/>
          </p:nvPr>
        </p:nvSpPr>
        <p:spPr>
          <a:xfrm>
            <a:off x="7999415" y="4159788"/>
            <a:ext cx="1979612" cy="1979613"/>
          </a:xfrm>
          <a:prstGeom prst="rect">
            <a:avLst/>
          </a:prstGeom>
          <a:solidFill>
            <a:srgbClr val="BEBEBE"/>
          </a:solidFill>
        </p:spPr>
        <p:txBody>
          <a:bodyPr lIns="179736" tIns="143736" rIns="89868" bIns="4671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549807020"/>
      </p:ext>
    </p:extLst>
  </p:cSld>
  <p:clrMapOvr>
    <a:masterClrMapping/>
  </p:clrMapOvr>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5370179" y="1524000"/>
            <a:ext cx="3525995" cy="3525995"/>
          </a:xfrm>
          <a:prstGeom prst="rect">
            <a:avLst/>
          </a:prstGeom>
          <a:noFill/>
          <a:ln w="12700" cmpd="sng">
            <a:solidFill>
              <a:srgbClr val="C80000"/>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prstClr val="black"/>
              </a:solidFill>
            </a:endParaRPr>
          </a:p>
        </p:txBody>
      </p:sp>
      <p:sp>
        <p:nvSpPr>
          <p:cNvPr id="4" name="Title Placeholder 1"/>
          <p:cNvSpPr>
            <a:spLocks noGrp="1"/>
          </p:cNvSpPr>
          <p:nvPr>
            <p:ph type="title" hasCustomPrompt="1"/>
          </p:nvPr>
        </p:nvSpPr>
        <p:spPr>
          <a:xfrm>
            <a:off x="5563219" y="1757780"/>
            <a:ext cx="3153492" cy="2194085"/>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2204722"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1" name="Text Placeholder 9"/>
          <p:cNvSpPr>
            <a:spLocks noGrp="1"/>
          </p:cNvSpPr>
          <p:nvPr>
            <p:ph type="body" sz="quarter" idx="10" hasCustomPrompt="1"/>
          </p:nvPr>
        </p:nvSpPr>
        <p:spPr>
          <a:xfrm>
            <a:off x="7999414" y="4159784"/>
            <a:ext cx="1979612" cy="1979613"/>
          </a:xfrm>
          <a:prstGeom prst="rect">
            <a:avLst/>
          </a:prstGeom>
          <a:solidFill>
            <a:schemeClr val="bg1"/>
          </a:solidFill>
        </p:spPr>
        <p:txBody>
          <a:bodyPr lIns="135000" tIns="108000" rIns="67500" bIns="35100"/>
          <a:lstStyle>
            <a:lvl1pPr marL="0" indent="0">
              <a:buNone/>
              <a:defRPr sz="2133"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67685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27237" y="2605607"/>
            <a:ext cx="3525995" cy="3525995"/>
          </a:xfrm>
          <a:prstGeom prst="rect">
            <a:avLst/>
          </a:prstGeom>
          <a:noFill/>
          <a:ln w="12700" cmpd="sng">
            <a:solidFill>
              <a:srgbClr val="C80000"/>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prstClr val="black"/>
              </a:solidFill>
            </a:endParaRPr>
          </a:p>
        </p:txBody>
      </p:sp>
      <p:sp>
        <p:nvSpPr>
          <p:cNvPr id="4" name="Title Placeholder 1"/>
          <p:cNvSpPr>
            <a:spLocks noGrp="1"/>
          </p:cNvSpPr>
          <p:nvPr>
            <p:ph type="title" hasCustomPrompt="1"/>
          </p:nvPr>
        </p:nvSpPr>
        <p:spPr>
          <a:xfrm>
            <a:off x="2220277" y="2839387"/>
            <a:ext cx="2197899" cy="3074304"/>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2"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8" name="Text Placeholder 9"/>
          <p:cNvSpPr>
            <a:spLocks noGrp="1"/>
          </p:cNvSpPr>
          <p:nvPr>
            <p:ph type="body" sz="quarter" idx="10" hasCustomPrompt="1"/>
          </p:nvPr>
        </p:nvSpPr>
        <p:spPr>
          <a:xfrm>
            <a:off x="4563427" y="1615800"/>
            <a:ext cx="1979612" cy="1979613"/>
          </a:xfrm>
          <a:prstGeom prst="rect">
            <a:avLst/>
          </a:prstGeom>
          <a:solidFill>
            <a:schemeClr val="bg1"/>
          </a:solidFill>
        </p:spPr>
        <p:txBody>
          <a:bodyPr lIns="135000" tIns="108000" rIns="67500" bIns="35100"/>
          <a:lstStyle>
            <a:lvl1pPr marL="0" indent="0">
              <a:buNone/>
              <a:defRPr sz="2133"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7770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2011681" y="1520292"/>
            <a:ext cx="4291229" cy="4291229"/>
          </a:xfrm>
          <a:prstGeom prst="rect">
            <a:avLst/>
          </a:prstGeom>
          <a:solidFill>
            <a:schemeClr val="bg1">
              <a:alpha val="60000"/>
            </a:schemeClr>
          </a:solidFill>
          <a:ln w="12700" cmpd="sng">
            <a:solidFill>
              <a:srgbClr val="C80000"/>
            </a:solidFill>
          </a:ln>
        </p:spPr>
        <p:txBody>
          <a:bodyPr lIns="234000" tIns="180000" rIns="180000" bIns="900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sz="2400" dirty="0">
              <a:solidFill>
                <a:prstClr val="black"/>
              </a:solidFill>
            </a:endParaRPr>
          </a:p>
        </p:txBody>
      </p:sp>
      <p:sp>
        <p:nvSpPr>
          <p:cNvPr id="4" name="Title Placeholder 1"/>
          <p:cNvSpPr>
            <a:spLocks noGrp="1"/>
          </p:cNvSpPr>
          <p:nvPr>
            <p:ph type="title"/>
          </p:nvPr>
        </p:nvSpPr>
        <p:spPr>
          <a:xfrm>
            <a:off x="2204722" y="1643360"/>
            <a:ext cx="3911599" cy="3985280"/>
          </a:xfrm>
          <a:prstGeom prst="rect">
            <a:avLst/>
          </a:prstGeom>
        </p:spPr>
        <p:txBody>
          <a:bodyPr vert="horz" lIns="0" tIns="0" rIns="0" bIns="0" rtlCol="0" anchor="t" anchorCtr="0">
            <a:normAutofit/>
          </a:bodyPr>
          <a:lstStyle>
            <a:lvl1pPr algn="l">
              <a:defRPr sz="2133"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35142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6299200" y="2352056"/>
            <a:ext cx="4729163" cy="3960000"/>
          </a:xfrm>
          <a:prstGeom prst="rect">
            <a:avLst/>
          </a:prstGeom>
        </p:spPr>
        <p:txBody>
          <a:bodyPr lIns="68580" tIns="34290" rIns="68580" bIns="34290"/>
          <a:lstStyle>
            <a:lvl1pPr marL="342891" indent="-342891">
              <a:buClr>
                <a:srgbClr val="C80000"/>
              </a:buClr>
              <a:buFont typeface="Wingdings" charset="2"/>
              <a:buChar char="§"/>
              <a:defRPr sz="2133">
                <a:solidFill>
                  <a:srgbClr val="000000"/>
                </a:solidFill>
                <a:latin typeface="Arial (Body)"/>
                <a:cs typeface="Arial (Body)"/>
              </a:defRPr>
            </a:lvl1pPr>
            <a:lvl2pPr marL="742932" indent="-285744">
              <a:buClr>
                <a:srgbClr val="C80000"/>
              </a:buClr>
              <a:buFont typeface="Wingdings" charset="2"/>
              <a:buChar char="§"/>
              <a:defRPr sz="2133">
                <a:solidFill>
                  <a:srgbClr val="000000"/>
                </a:solidFill>
                <a:latin typeface="Arial (Body)"/>
                <a:cs typeface="Arial (Body)"/>
              </a:defRPr>
            </a:lvl2pPr>
            <a:lvl3pPr marL="1142971" indent="-228594">
              <a:buClr>
                <a:srgbClr val="C80000"/>
              </a:buClr>
              <a:buFont typeface="Wingdings" charset="2"/>
              <a:buChar char="§"/>
              <a:defRPr sz="1867">
                <a:solidFill>
                  <a:srgbClr val="000000"/>
                </a:solidFill>
                <a:latin typeface="Arial (Body)"/>
                <a:cs typeface="Arial (Body)"/>
              </a:defRPr>
            </a:lvl3pPr>
            <a:lvl4pPr marL="1600160" indent="-228594">
              <a:buClr>
                <a:srgbClr val="C80000"/>
              </a:buClr>
              <a:buFont typeface="Wingdings" charset="2"/>
              <a:buChar char="§"/>
              <a:defRPr sz="1867">
                <a:solidFill>
                  <a:srgbClr val="000000"/>
                </a:solidFill>
                <a:latin typeface="Arial (Body)"/>
                <a:cs typeface="Arial (Body)"/>
              </a:defRPr>
            </a:lvl4pPr>
            <a:lvl5pPr marL="2057349" indent="-228594">
              <a:buClr>
                <a:srgbClr val="C80000"/>
              </a:buClr>
              <a:buFont typeface="Wingdings" charset="2"/>
              <a:buChar char="§"/>
              <a:defRPr sz="1867">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1332864" y="2352056"/>
            <a:ext cx="3960000" cy="3960000"/>
          </a:xfrm>
          <a:prstGeom prst="rect">
            <a:avLst/>
          </a:prstGeom>
          <a:noFill/>
          <a:ln w="12700">
            <a:solidFill>
              <a:srgbClr val="C80000"/>
            </a:solidFill>
          </a:ln>
        </p:spPr>
        <p:txBody>
          <a:bodyPr lIns="135000" tIns="135000" rIns="135000" bIns="270000"/>
          <a:lstStyle>
            <a:lvl1pPr marL="342891" indent="-342891">
              <a:buClr>
                <a:srgbClr val="C80000"/>
              </a:buClr>
              <a:buFont typeface="Wingdings" charset="2"/>
              <a:buChar char="§"/>
              <a:defRPr sz="2133" baseline="0">
                <a:solidFill>
                  <a:schemeClr val="tx1"/>
                </a:solidFill>
                <a:latin typeface="Arial (Body)"/>
                <a:cs typeface="Arial (Body)"/>
              </a:defRPr>
            </a:lvl1pPr>
            <a:lvl2pPr marL="742932" indent="-285744">
              <a:buClr>
                <a:srgbClr val="C80000"/>
              </a:buClr>
              <a:buFont typeface="Wingdings" charset="2"/>
              <a:buChar char="§"/>
              <a:defRPr sz="2133">
                <a:solidFill>
                  <a:srgbClr val="000000"/>
                </a:solidFill>
                <a:latin typeface="Arial (Body)"/>
                <a:cs typeface="Arial (Body)"/>
              </a:defRPr>
            </a:lvl2pPr>
            <a:lvl3pPr marL="1142971" indent="-228594">
              <a:buClr>
                <a:srgbClr val="C80000"/>
              </a:buClr>
              <a:buFont typeface="Wingdings" charset="2"/>
              <a:buChar char="§"/>
              <a:defRPr sz="1867">
                <a:solidFill>
                  <a:srgbClr val="000000"/>
                </a:solidFill>
                <a:latin typeface="Arial (Body)"/>
                <a:cs typeface="Arial (Body)"/>
              </a:defRPr>
            </a:lvl3pPr>
            <a:lvl4pPr marL="1600160" indent="-228594">
              <a:buClr>
                <a:srgbClr val="C80000"/>
              </a:buClr>
              <a:buFont typeface="Wingdings" charset="2"/>
              <a:buChar char="§"/>
              <a:defRPr sz="1867">
                <a:solidFill>
                  <a:srgbClr val="000000"/>
                </a:solidFill>
                <a:latin typeface="Arial (Body)"/>
                <a:cs typeface="Arial (Body)"/>
              </a:defRPr>
            </a:lvl4pPr>
            <a:lvl5pPr marL="2057349" indent="-228594">
              <a:buClr>
                <a:srgbClr val="C80000"/>
              </a:buClr>
              <a:buFont typeface="Wingdings" charset="2"/>
              <a:buChar char="§"/>
              <a:defRPr sz="16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233055" y="1239520"/>
            <a:ext cx="9795307" cy="1062000"/>
          </a:xfrm>
          <a:prstGeom prst="rect">
            <a:avLst/>
          </a:prstGeom>
        </p:spPr>
        <p:txBody>
          <a:bodyPr lIns="68580" tIns="34290" rIns="68580" bIns="34290"/>
          <a:lstStyle>
            <a:lvl1pPr algn="l">
              <a:defRPr sz="28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29430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133602" y="3248640"/>
            <a:ext cx="3797180" cy="348000"/>
          </a:xfrm>
          <a:prstGeom prst="rect">
            <a:avLst/>
          </a:prstGeom>
        </p:spPr>
        <p:txBody>
          <a:bodyPr vert="horz" lIns="0" tIns="0" rIns="0" bIns="0" rtlCol="0" anchor="t" anchorCtr="0">
            <a:noAutofit/>
          </a:bodyPr>
          <a:lstStyle>
            <a:lvl1pPr algn="l">
              <a:defRPr sz="2133"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38744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1" y="3088832"/>
            <a:ext cx="2956560" cy="602000"/>
          </a:xfrm>
          <a:prstGeom prst="rect">
            <a:avLst/>
          </a:prstGeom>
        </p:spPr>
        <p:txBody>
          <a:bodyPr vert="horz" lIns="0" tIns="0" rIns="0" bIns="0" rtlCol="0" anchor="t" anchorCtr="0">
            <a:noAutofit/>
          </a:bodyPr>
          <a:lstStyle>
            <a:lvl1pPr algn="l">
              <a:defRPr sz="2133"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17541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40173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2968620"/>
            <a:ext cx="4361204" cy="910600"/>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2215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2352057"/>
            <a:ext cx="9702800" cy="3669332"/>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23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330960" y="2352057"/>
            <a:ext cx="4724400" cy="3669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309360" y="2352057"/>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6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noChangeAspect="1"/>
          </p:cNvSpPr>
          <p:nvPr userDrawn="1"/>
        </p:nvSpPr>
        <p:spPr bwMode="auto">
          <a:xfrm>
            <a:off x="1483925" y="2217699"/>
            <a:ext cx="3996000" cy="3996000"/>
          </a:xfrm>
          <a:prstGeom prst="rect">
            <a:avLst/>
          </a:prstGeom>
          <a:solidFill>
            <a:schemeClr val="bg1">
              <a:alpha val="88000"/>
            </a:schemeClr>
          </a:solidFill>
          <a:ln w="12700" cmpd="sng">
            <a:solidFill>
              <a:srgbClr val="C80000"/>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1722737" y="2489200"/>
            <a:ext cx="2197899" cy="3074304"/>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8" name="Text Placeholder 9"/>
          <p:cNvSpPr>
            <a:spLocks noGrp="1"/>
          </p:cNvSpPr>
          <p:nvPr>
            <p:ph type="body" sz="quarter" idx="10" hasCustomPrompt="1"/>
          </p:nvPr>
        </p:nvSpPr>
        <p:spPr>
          <a:xfrm>
            <a:off x="4759131" y="1198948"/>
            <a:ext cx="1979612" cy="1979613"/>
          </a:xfrm>
          <a:prstGeom prst="rect">
            <a:avLst/>
          </a:prstGeom>
          <a:solidFill>
            <a:schemeClr val="bg1"/>
          </a:solidFill>
        </p:spPr>
        <p:txBody>
          <a:bodyPr lIns="179736" tIns="143736" rIns="89868" bIns="4671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2702905800"/>
      </p:ext>
    </p:extLst>
  </p:cSld>
  <p:clrMapOvr>
    <a:masterClrMapping/>
  </p:clrMapOvr>
  <p:extLst>
    <p:ext uri="{DCECCB84-F9BA-43D5-87BE-67443E8EF086}">
      <p15:sldGuideLst xmlns:p15="http://schemas.microsoft.com/office/powerpoint/2012/main">
        <p15:guide id="1" pos="1277">
          <p15:clr>
            <a:srgbClr val="FBAE40"/>
          </p15:clr>
        </p15:guide>
        <p15:guide id="2" orient="horz" pos="21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2349653"/>
            <a:ext cx="3671736" cy="3671736"/>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2352057"/>
            <a:ext cx="4724400" cy="366933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83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0"/>
          </p:nvPr>
        </p:nvSpPr>
        <p:spPr>
          <a:xfrm>
            <a:off x="6310313" y="2352057"/>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2352057"/>
            <a:ext cx="4724400" cy="3669332"/>
          </a:xfrm>
        </p:spPr>
        <p:txBody>
          <a:bodyPr/>
          <a:lstStyle/>
          <a:p>
            <a:pPr lvl="0"/>
            <a:r>
              <a:rPr lang="en-US" dirty="0"/>
              <a:t>Chart</a:t>
            </a:r>
          </a:p>
        </p:txBody>
      </p:sp>
    </p:spTree>
    <p:extLst>
      <p:ext uri="{BB962C8B-B14F-4D97-AF65-F5344CB8AC3E}">
        <p14:creationId xmlns:p14="http://schemas.microsoft.com/office/powerpoint/2010/main" val="14122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Media Placeholder 9"/>
          <p:cNvSpPr>
            <a:spLocks noGrp="1"/>
          </p:cNvSpPr>
          <p:nvPr>
            <p:ph type="media" sz="quarter" idx="13"/>
          </p:nvPr>
        </p:nvSpPr>
        <p:spPr>
          <a:xfrm>
            <a:off x="1330960" y="2352057"/>
            <a:ext cx="9702800" cy="3669332"/>
          </a:xfrm>
        </p:spPr>
        <p:txBody>
          <a:bodyPr/>
          <a:lstStyle/>
          <a:p>
            <a:r>
              <a:rPr lang="en-US" dirty="0"/>
              <a:t>Click icon to add media</a:t>
            </a:r>
            <a:endParaRPr lang="en-GB" dirty="0"/>
          </a:p>
        </p:txBody>
      </p:sp>
    </p:spTree>
    <p:extLst>
      <p:ext uri="{BB962C8B-B14F-4D97-AF65-F5344CB8AC3E}">
        <p14:creationId xmlns:p14="http://schemas.microsoft.com/office/powerpoint/2010/main" val="97987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5C9E75-D15C-468B-9A43-5FFEB8C5EA3A}"/>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4295195" y="11953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2" name="Slide Number Placeholder 1">
            <a:extLst>
              <a:ext uri="{FF2B5EF4-FFF2-40B4-BE49-F238E27FC236}">
                <a16:creationId xmlns:a16="http://schemas.microsoft.com/office/drawing/2014/main" id="{798A1727-7CEB-482E-A4C3-16AAA06B265B}"/>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05F21EA8-4847-4407-A7F2-B220A98F3D52}"/>
              </a:ext>
            </a:extLst>
          </p:cNvPr>
          <p:cNvSpPr txBox="1"/>
          <p:nvPr userDrawn="1"/>
        </p:nvSpPr>
        <p:spPr>
          <a:xfrm>
            <a:off x="-2859565" y="0"/>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slide: Picture'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8069645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2" name="Title 1"/>
          <p:cNvSpPr>
            <a:spLocks noGrp="1"/>
          </p:cNvSpPr>
          <p:nvPr>
            <p:ph type="ctrTitle" hasCustomPrompt="1"/>
          </p:nvPr>
        </p:nvSpPr>
        <p:spPr>
          <a:xfrm>
            <a:off x="765175" y="1193800"/>
            <a:ext cx="10661651" cy="2235200"/>
          </a:xfrm>
        </p:spPr>
        <p:txBody>
          <a:bodyPr anchor="b">
            <a:noAutofit/>
          </a:bodyPr>
          <a:lstStyle>
            <a:lvl1pPr algn="ctr">
              <a:defRPr sz="5333" b="1">
                <a:solidFill>
                  <a:schemeClr val="tx1"/>
                </a:solidFill>
              </a:defRPr>
            </a:lvl1pPr>
          </a:lstStyle>
          <a:p>
            <a:r>
              <a:rPr lang="en-US" dirty="0"/>
              <a:t>Presentation title here</a:t>
            </a:r>
          </a:p>
        </p:txBody>
      </p:sp>
      <p:sp>
        <p:nvSpPr>
          <p:cNvPr id="3" name="Subtitle 2"/>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29202498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FCEAD-0CC2-4578-82BD-177DD471A283}"/>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569BCA7-115E-4038-9954-55C8758D7D5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A60E04FC-6BFA-4339-9690-480883F92765}"/>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C0CDF976-1BC9-4FAE-B73D-FBD802060832}"/>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17504618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23C19755-7069-4782-9C92-8767A5BC81A9}"/>
              </a:ext>
            </a:extLst>
          </p:cNvPr>
          <p:cNvSpPr>
            <a:spLocks noChangeAspect="1"/>
          </p:cNvSpPr>
          <p:nvPr userDrawn="1"/>
        </p:nvSpPr>
        <p:spPr>
          <a:xfrm>
            <a:off x="4295195" y="1195355"/>
            <a:ext cx="3601611" cy="3601611"/>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1774495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A7279-6C7D-4E51-BA66-29F3AB1EFC5A}"/>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4295195" y="11953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37746017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divider: White 1">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CDCE7-AB1B-4B4E-A51E-405F832198A6}"/>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EE153295-98FB-7946-8DA8-46C3BAFD72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5998633"/>
          </a:xfrm>
          <a:prstGeom prst="rect">
            <a:avLst/>
          </a:prstGeom>
        </p:spPr>
      </p:pic>
      <p:sp>
        <p:nvSpPr>
          <p:cNvPr id="8" name="Title 1">
            <a:extLst>
              <a:ext uri="{FF2B5EF4-FFF2-40B4-BE49-F238E27FC236}">
                <a16:creationId xmlns:a16="http://schemas.microsoft.com/office/drawing/2014/main" id="{46222E02-BBA2-41B7-B997-B1EB6CEAD17F}"/>
              </a:ext>
            </a:extLst>
          </p:cNvPr>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tx1"/>
                </a:solidFill>
              </a:defRPr>
            </a:lvl1pPr>
          </a:lstStyle>
          <a:p>
            <a:r>
              <a:rPr lang="en-US" dirty="0"/>
              <a:t>Add section title here</a:t>
            </a:r>
          </a:p>
        </p:txBody>
      </p:sp>
      <p:sp>
        <p:nvSpPr>
          <p:cNvPr id="10" name="Subtitle 2">
            <a:extLst>
              <a:ext uri="{FF2B5EF4-FFF2-40B4-BE49-F238E27FC236}">
                <a16:creationId xmlns:a16="http://schemas.microsoft.com/office/drawing/2014/main" id="{B84AC07C-053A-49FB-ACEB-69501FD354E0}"/>
              </a:ext>
            </a:extLst>
          </p:cNvPr>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6" name="TextBox 5">
            <a:extLst>
              <a:ext uri="{FF2B5EF4-FFF2-40B4-BE49-F238E27FC236}">
                <a16:creationId xmlns:a16="http://schemas.microsoft.com/office/drawing/2014/main" id="{0785C167-60CE-44AC-821D-107513BA5060}"/>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White 1’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7281100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Section divider: Whit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11C872-9BA1-478C-A58E-B2905017577B}"/>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6" name="Picture 5">
            <a:extLst>
              <a:ext uri="{FF2B5EF4-FFF2-40B4-BE49-F238E27FC236}">
                <a16:creationId xmlns:a16="http://schemas.microsoft.com/office/drawing/2014/main" id="{9D381D01-66A7-42C0-8C5B-3760F23AD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16" b="316"/>
          <a:stretch/>
        </p:blipFill>
        <p:spPr>
          <a:xfrm>
            <a:off x="0" y="2034"/>
            <a:ext cx="12192000" cy="5998799"/>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tx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7" name="TextBox 6">
            <a:extLst>
              <a:ext uri="{FF2B5EF4-FFF2-40B4-BE49-F238E27FC236}">
                <a16:creationId xmlns:a16="http://schemas.microsoft.com/office/drawing/2014/main" id="{8A909CC5-A4AC-40E3-BB06-306D2CED0815}"/>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White 2’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333181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noChangeAspect="1"/>
          </p:cNvSpPr>
          <p:nvPr userDrawn="1"/>
        </p:nvSpPr>
        <p:spPr bwMode="auto">
          <a:xfrm>
            <a:off x="1216551" y="1152543"/>
            <a:ext cx="2340000" cy="2340000"/>
          </a:xfrm>
          <a:prstGeom prst="rect">
            <a:avLst/>
          </a:prstGeom>
          <a:solidFill>
            <a:schemeClr val="bg1">
              <a:alpha val="75000"/>
            </a:schemeClr>
          </a:solidFill>
          <a:ln w="12700" cmpd="sng">
            <a:solidFill>
              <a:srgbClr val="C80000"/>
            </a:solidFill>
          </a:ln>
        </p:spPr>
        <p:txBody>
          <a:bodyPr lIns="233605" tIns="179736" rIns="179736" bIns="8986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noChangeAspect="1"/>
          </p:cNvSpPr>
          <p:nvPr>
            <p:ph type="title"/>
          </p:nvPr>
        </p:nvSpPr>
        <p:spPr>
          <a:xfrm>
            <a:off x="1417851" y="1332543"/>
            <a:ext cx="1978732" cy="2016000"/>
          </a:xfrm>
          <a:prstGeom prst="rect">
            <a:avLst/>
          </a:prstGeom>
        </p:spPr>
        <p:txBody>
          <a:bodyPr vert="horz" lIns="0" tIns="0" rIns="0" bIns="0" rtlCol="0" anchor="t" anchorCtr="0">
            <a:normAutofit/>
          </a:bodyPr>
          <a:lstStyle>
            <a:lvl1pPr algn="l">
              <a:defRPr sz="21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3406994825"/>
      </p:ext>
    </p:extLst>
  </p:cSld>
  <p:clrMapOvr>
    <a:masterClrMapping/>
  </p:clrMapOvr>
  <p:extLst>
    <p:ext uri="{DCECCB84-F9BA-43D5-87BE-67443E8EF086}">
      <p15:sldGuideLst xmlns:p15="http://schemas.microsoft.com/office/powerpoint/2012/main">
        <p15:guide id="1" pos="1255">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Section divider: Black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55727-22B9-43EF-B658-CD2AF5E20134}"/>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5660440B-D6B3-D743-AE1A-B42C01762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6" name="TextBox 5">
            <a:extLst>
              <a:ext uri="{FF2B5EF4-FFF2-40B4-BE49-F238E27FC236}">
                <a16:creationId xmlns:a16="http://schemas.microsoft.com/office/drawing/2014/main" id="{918E4F21-A6E7-436A-81EF-6A22B706A232}"/>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Black 1’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0512588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Section divider: Black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45CB37-4553-4BF8-8B74-52805E2BB06E}"/>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8" name="Picture 7">
            <a:extLst>
              <a:ext uri="{FF2B5EF4-FFF2-40B4-BE49-F238E27FC236}">
                <a16:creationId xmlns:a16="http://schemas.microsoft.com/office/drawing/2014/main" id="{2FF6EF36-EAED-C74A-8D8D-94ACD2A150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6" name="TextBox 5">
            <a:extLst>
              <a:ext uri="{FF2B5EF4-FFF2-40B4-BE49-F238E27FC236}">
                <a16:creationId xmlns:a16="http://schemas.microsoft.com/office/drawing/2014/main" id="{0D3D6B4A-293D-4C06-8273-58839F74A911}"/>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Black 2’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40413564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34772C-EA9F-49C2-8CB8-4026AAA2118D}"/>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958219" y="12207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6" name="TextBox 5">
            <a:extLst>
              <a:ext uri="{FF2B5EF4-FFF2-40B4-BE49-F238E27FC236}">
                <a16:creationId xmlns:a16="http://schemas.microsoft.com/office/drawing/2014/main" id="{C1EFF92B-9D71-407A-8779-AB2CC10071E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Picture’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7247162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1_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34772C-EA9F-49C2-8CB8-4026AAA2118D}"/>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7680176" y="1198511"/>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671397" y="1600200"/>
            <a:ext cx="8976056" cy="1909763"/>
          </a:xfrm>
        </p:spPr>
        <p:txBody>
          <a:bodyPr lIns="0" rIns="0" anchor="b">
            <a:noAutofit/>
          </a:bodyPr>
          <a:lstStyle>
            <a:lvl1pPr algn="r">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671397" y="3602037"/>
            <a:ext cx="8976056" cy="1655763"/>
          </a:xfrm>
        </p:spPr>
        <p:txBody>
          <a:bodyPr lIns="18000" rIns="0">
            <a:noAutofit/>
          </a:bodyPr>
          <a:lstStyle>
            <a:lvl1pPr marL="0" indent="0" algn="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6" name="TextBox 5">
            <a:extLst>
              <a:ext uri="{FF2B5EF4-FFF2-40B4-BE49-F238E27FC236}">
                <a16:creationId xmlns:a16="http://schemas.microsoft.com/office/drawing/2014/main" id="{C1EFF92B-9D71-407A-8779-AB2CC10071E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‘Section divider: Picture’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6173387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genda / Contents slide: Whi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Font typeface="+mj-lt"/>
              <a:buAutoNum type="arabicPeriod"/>
              <a:defRPr sz="1867"/>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
        <p:nvSpPr>
          <p:cNvPr id="7" name="TextBox 6">
            <a:extLst>
              <a:ext uri="{FF2B5EF4-FFF2-40B4-BE49-F238E27FC236}">
                <a16:creationId xmlns:a16="http://schemas.microsoft.com/office/drawing/2014/main" id="{1F67272E-11F7-46EC-B16B-4F9588B53AC3}"/>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‘Agenda / Contents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9330789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genda / Contents slide: Black">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Clr>
                <a:schemeClr val="bg1"/>
              </a:buClr>
              <a:buFont typeface="+mj-lt"/>
              <a:buAutoNum type="arabicPeriod"/>
              <a:defRPr sz="1867">
                <a:solidFill>
                  <a:schemeClr val="bg1"/>
                </a:solidFill>
              </a:defRPr>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
        <p:nvSpPr>
          <p:cNvPr id="7" name="TextBox 6">
            <a:extLst>
              <a:ext uri="{FF2B5EF4-FFF2-40B4-BE49-F238E27FC236}">
                <a16:creationId xmlns:a16="http://schemas.microsoft.com/office/drawing/2014/main" id="{F31F585D-E9D5-4354-B6AB-A55A5F73FA05}"/>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‘Agenda / Contents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9593729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 Contents slide: Re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Clr>
                <a:schemeClr val="bg1"/>
              </a:buClr>
              <a:buFont typeface="+mj-lt"/>
              <a:buAutoNum type="arabicPeriod"/>
              <a:defRPr sz="1867">
                <a:solidFill>
                  <a:schemeClr val="bg1"/>
                </a:solidFill>
              </a:defRPr>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Tree>
    <p:extLst>
      <p:ext uri="{BB962C8B-B14F-4D97-AF65-F5344CB8AC3E}">
        <p14:creationId xmlns:p14="http://schemas.microsoft.com/office/powerpoint/2010/main" val="12879168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ullet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868105"/>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ullet list: Black">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0"/>
            <a:ext cx="12192001" cy="6084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18">
            <a:extLst>
              <a:ext uri="{FF2B5EF4-FFF2-40B4-BE49-F238E27FC236}">
                <a16:creationId xmlns:a16="http://schemas.microsoft.com/office/drawing/2014/main" id="{70E6203B-8536-4728-83D4-5ABDDEFA1FD9}"/>
              </a:ext>
            </a:extLst>
          </p:cNvPr>
          <p:cNvSpPr>
            <a:spLocks noGrp="1"/>
          </p:cNvSpPr>
          <p:nvPr>
            <p:ph type="body" sz="quarter" idx="14" hasCustomPrompt="1"/>
          </p:nvPr>
        </p:nvSpPr>
        <p:spPr>
          <a:xfrm>
            <a:off x="762426" y="1825624"/>
            <a:ext cx="8381575"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6" name="Title Placeholder 1">
            <a:extLst>
              <a:ext uri="{FF2B5EF4-FFF2-40B4-BE49-F238E27FC236}">
                <a16:creationId xmlns:a16="http://schemas.microsoft.com/office/drawing/2014/main" id="{2269DB1B-B169-4FAF-BD59-09AE2D8D3A7C}"/>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Bullet list title text</a:t>
            </a:r>
          </a:p>
        </p:txBody>
      </p:sp>
      <p:sp>
        <p:nvSpPr>
          <p:cNvPr id="7" name="TextBox 6">
            <a:extLst>
              <a:ext uri="{FF2B5EF4-FFF2-40B4-BE49-F238E27FC236}">
                <a16:creationId xmlns:a16="http://schemas.microsoft.com/office/drawing/2014/main" id="{BBBC4D48-2F63-4C8B-B542-2D197D4D31EC}"/>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846241157"/>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ullet list: Re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0"/>
            <a:ext cx="12192001" cy="608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18">
            <a:extLst>
              <a:ext uri="{FF2B5EF4-FFF2-40B4-BE49-F238E27FC236}">
                <a16:creationId xmlns:a16="http://schemas.microsoft.com/office/drawing/2014/main" id="{70E6203B-8536-4728-83D4-5ABDDEFA1FD9}"/>
              </a:ext>
            </a:extLst>
          </p:cNvPr>
          <p:cNvSpPr>
            <a:spLocks noGrp="1"/>
          </p:cNvSpPr>
          <p:nvPr>
            <p:ph type="body" sz="quarter" idx="14" hasCustomPrompt="1"/>
          </p:nvPr>
        </p:nvSpPr>
        <p:spPr>
          <a:xfrm>
            <a:off x="762426" y="1825624"/>
            <a:ext cx="8381575"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6" name="Title Placeholder 1">
            <a:extLst>
              <a:ext uri="{FF2B5EF4-FFF2-40B4-BE49-F238E27FC236}">
                <a16:creationId xmlns:a16="http://schemas.microsoft.com/office/drawing/2014/main" id="{2269DB1B-B169-4FAF-BD59-09AE2D8D3A7C}"/>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Bullet list title text</a:t>
            </a:r>
          </a:p>
        </p:txBody>
      </p:sp>
      <p:sp>
        <p:nvSpPr>
          <p:cNvPr id="7" name="TextBox 6">
            <a:extLst>
              <a:ext uri="{FF2B5EF4-FFF2-40B4-BE49-F238E27FC236}">
                <a16:creationId xmlns:a16="http://schemas.microsoft.com/office/drawing/2014/main" id="{F5746AF1-B575-4591-B0A9-FF82F5212917}"/>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339855911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6299201" y="2352056"/>
            <a:ext cx="4729163" cy="3960000"/>
          </a:xfrm>
          <a:prstGeom prst="rect">
            <a:avLst/>
          </a:prstGeom>
        </p:spPr>
        <p:txBody>
          <a:bodyPr lIns="91308" tIns="45718" rIns="91308" bIns="45718"/>
          <a:lstStyle>
            <a:lvl1pPr marL="342370" indent="-342370">
              <a:buClr>
                <a:srgbClr val="C80000"/>
              </a:buClr>
              <a:buFont typeface="Wingdings" charset="2"/>
              <a:buChar char="§"/>
              <a:defRPr sz="2100">
                <a:solidFill>
                  <a:srgbClr val="000000"/>
                </a:solidFill>
                <a:latin typeface="Arial (Body)"/>
                <a:cs typeface="Arial (Body)"/>
              </a:defRPr>
            </a:lvl1pPr>
            <a:lvl2pPr marL="741719" indent="-285310">
              <a:buClr>
                <a:srgbClr val="C80000"/>
              </a:buClr>
              <a:buFont typeface="Wingdings" charset="2"/>
              <a:buChar char="§"/>
              <a:defRPr sz="2100">
                <a:solidFill>
                  <a:srgbClr val="000000"/>
                </a:solidFill>
                <a:latin typeface="Arial (Body)"/>
                <a:cs typeface="Arial (Body)"/>
              </a:defRPr>
            </a:lvl2pPr>
            <a:lvl3pPr marL="1141150" indent="-228248">
              <a:buClr>
                <a:srgbClr val="C80000"/>
              </a:buClr>
              <a:buFont typeface="Wingdings" charset="2"/>
              <a:buChar char="§"/>
              <a:defRPr sz="1900">
                <a:solidFill>
                  <a:srgbClr val="000000"/>
                </a:solidFill>
                <a:latin typeface="Arial (Body)"/>
                <a:cs typeface="Arial (Body)"/>
              </a:defRPr>
            </a:lvl3pPr>
            <a:lvl4pPr marL="1597560" indent="-228248">
              <a:buClr>
                <a:srgbClr val="C80000"/>
              </a:buClr>
              <a:buFont typeface="Wingdings" charset="2"/>
              <a:buChar char="§"/>
              <a:defRPr sz="1900">
                <a:solidFill>
                  <a:srgbClr val="000000"/>
                </a:solidFill>
                <a:latin typeface="Arial (Body)"/>
                <a:cs typeface="Arial (Body)"/>
              </a:defRPr>
            </a:lvl4pPr>
            <a:lvl5pPr marL="2053971" indent="-228248">
              <a:buClr>
                <a:srgbClr val="C80000"/>
              </a:buClr>
              <a:buFont typeface="Wingdings" charset="2"/>
              <a:buChar char="§"/>
              <a:defRPr sz="19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1332864" y="2352056"/>
            <a:ext cx="3960000" cy="3960000"/>
          </a:xfrm>
          <a:prstGeom prst="rect">
            <a:avLst/>
          </a:prstGeom>
          <a:noFill/>
          <a:ln w="12700">
            <a:solidFill>
              <a:srgbClr val="C80000"/>
            </a:solidFill>
          </a:ln>
        </p:spPr>
        <p:txBody>
          <a:bodyPr lIns="179736" tIns="179736" rIns="179736" bIns="359470"/>
          <a:lstStyle>
            <a:lvl1pPr marL="342370" indent="-342370">
              <a:buClr>
                <a:srgbClr val="C80000"/>
              </a:buClr>
              <a:buFont typeface="Wingdings" charset="2"/>
              <a:buChar char="§"/>
              <a:defRPr sz="2100" baseline="0">
                <a:solidFill>
                  <a:schemeClr val="tx1"/>
                </a:solidFill>
                <a:latin typeface="Arial (Body)"/>
                <a:cs typeface="Arial (Body)"/>
              </a:defRPr>
            </a:lvl1pPr>
            <a:lvl2pPr marL="741719" indent="-285310">
              <a:buClr>
                <a:srgbClr val="C80000"/>
              </a:buClr>
              <a:buFont typeface="Wingdings" charset="2"/>
              <a:buChar char="§"/>
              <a:defRPr sz="2100">
                <a:solidFill>
                  <a:srgbClr val="000000"/>
                </a:solidFill>
                <a:latin typeface="Arial (Body)"/>
                <a:cs typeface="Arial (Body)"/>
              </a:defRPr>
            </a:lvl2pPr>
            <a:lvl3pPr marL="1141150" indent="-228248">
              <a:buClr>
                <a:srgbClr val="C80000"/>
              </a:buClr>
              <a:buFont typeface="Wingdings" charset="2"/>
              <a:buChar char="§"/>
              <a:defRPr sz="1900">
                <a:solidFill>
                  <a:srgbClr val="000000"/>
                </a:solidFill>
                <a:latin typeface="Arial (Body)"/>
                <a:cs typeface="Arial (Body)"/>
              </a:defRPr>
            </a:lvl3pPr>
            <a:lvl4pPr marL="1597560" indent="-228248">
              <a:buClr>
                <a:srgbClr val="C80000"/>
              </a:buClr>
              <a:buFont typeface="Wingdings" charset="2"/>
              <a:buChar char="§"/>
              <a:defRPr sz="1900">
                <a:solidFill>
                  <a:srgbClr val="000000"/>
                </a:solidFill>
                <a:latin typeface="Arial (Body)"/>
                <a:cs typeface="Arial (Body)"/>
              </a:defRPr>
            </a:lvl4pPr>
            <a:lvl5pPr marL="2053971" indent="-228248">
              <a:buClr>
                <a:srgbClr val="C80000"/>
              </a:buClr>
              <a:buFont typeface="Wingdings" charset="2"/>
              <a:buChar char="§"/>
              <a:defRPr sz="16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233057" y="1239520"/>
            <a:ext cx="9795307" cy="1062000"/>
          </a:xfrm>
          <a:prstGeom prst="rect">
            <a:avLst/>
          </a:prstGeom>
        </p:spPr>
        <p:txBody>
          <a:bodyPr lIns="91308" tIns="45718" rIns="91308" bIns="45718"/>
          <a:lstStyle>
            <a:lvl1pPr algn="l">
              <a:defRPr sz="28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2205630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Numbered lis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Font typeface="+mj-lt"/>
              <a:buAutoNum type="arabicPeriod"/>
              <a:defRPr sz="1867">
                <a:solidFill>
                  <a:schemeClr val="tx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tx1"/>
                </a:solidFill>
              </a:defRPr>
            </a:lvl1pPr>
          </a:lstStyle>
          <a:p>
            <a:r>
              <a:rPr lang="en-US" dirty="0"/>
              <a:t>Numbered list title text</a:t>
            </a:r>
          </a:p>
        </p:txBody>
      </p:sp>
      <p:sp>
        <p:nvSpPr>
          <p:cNvPr id="8" name="TextBox 7">
            <a:extLst>
              <a:ext uri="{FF2B5EF4-FFF2-40B4-BE49-F238E27FC236}">
                <a16:creationId xmlns:a16="http://schemas.microsoft.com/office/drawing/2014/main" id="{B1D662D4-8042-41BA-84DE-BE6E246A29D2}"/>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‘Numbered list: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951290334"/>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Numbered list: Black">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Clr>
                <a:schemeClr val="bg1"/>
              </a:buClr>
              <a:buFont typeface="+mj-lt"/>
              <a:buAutoNum type="arabicPeriod"/>
              <a:defRPr sz="1867">
                <a:solidFill>
                  <a:schemeClr val="bg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Numbered list title text</a:t>
            </a:r>
          </a:p>
        </p:txBody>
      </p:sp>
      <p:sp>
        <p:nvSpPr>
          <p:cNvPr id="8" name="TextBox 7">
            <a:extLst>
              <a:ext uri="{FF2B5EF4-FFF2-40B4-BE49-F238E27FC236}">
                <a16:creationId xmlns:a16="http://schemas.microsoft.com/office/drawing/2014/main" id="{BA8C128E-2188-42A7-9A31-0753FA41177A}"/>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‘Numbered list: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464909864"/>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Numbered list: Re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Clr>
                <a:schemeClr val="bg1"/>
              </a:buClr>
              <a:buFont typeface="+mj-lt"/>
              <a:buAutoNum type="arabicPeriod"/>
              <a:defRPr sz="1867">
                <a:solidFill>
                  <a:schemeClr val="bg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Numbered list title text</a:t>
            </a:r>
          </a:p>
        </p:txBody>
      </p:sp>
      <p:sp>
        <p:nvSpPr>
          <p:cNvPr id="8" name="TextBox 7">
            <a:extLst>
              <a:ext uri="{FF2B5EF4-FFF2-40B4-BE49-F238E27FC236}">
                <a16:creationId xmlns:a16="http://schemas.microsoft.com/office/drawing/2014/main" id="{43A601BE-6CB2-40CC-B685-0118E655E766}"/>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‘Numbered list: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638705026"/>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ullet list &amp; pic left: Whit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tx1"/>
                </a:solidFill>
              </a:defRPr>
            </a:lvl1pPr>
          </a:lstStyle>
          <a:p>
            <a:r>
              <a:rPr lang="en-GB" dirty="0"/>
              <a:t>Keep all bullet list points to short informational phrases only.</a:t>
            </a:r>
          </a:p>
          <a:p>
            <a:endParaRPr lang="en-GB" dirty="0"/>
          </a:p>
        </p:txBody>
      </p:sp>
      <p:sp>
        <p:nvSpPr>
          <p:cNvPr id="9" name="TextBox 8">
            <a:extLst>
              <a:ext uri="{FF2B5EF4-FFF2-40B4-BE49-F238E27FC236}">
                <a16:creationId xmlns:a16="http://schemas.microsoft.com/office/drawing/2014/main" id="{00EB810F-D951-48E3-AC10-222AEF825835}"/>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left: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20770282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ullet list &amp; pic left: Blac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16C3B4B0-CD0D-4D0A-A22D-831974256164}"/>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10" name="Text Placeholder 18">
            <a:extLst>
              <a:ext uri="{FF2B5EF4-FFF2-40B4-BE49-F238E27FC236}">
                <a16:creationId xmlns:a16="http://schemas.microsoft.com/office/drawing/2014/main" id="{45F1FAA5-0211-4408-A711-8251C446081B}"/>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8" name="TextBox 7">
            <a:extLst>
              <a:ext uri="{FF2B5EF4-FFF2-40B4-BE49-F238E27FC236}">
                <a16:creationId xmlns:a16="http://schemas.microsoft.com/office/drawing/2014/main" id="{8CA6EAE1-0B57-4A16-9EA6-918D85FB7119}"/>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left: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421190848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ullet list &amp; pic left: Re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16C3B4B0-CD0D-4D0A-A22D-831974256164}"/>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10" name="Text Placeholder 18">
            <a:extLst>
              <a:ext uri="{FF2B5EF4-FFF2-40B4-BE49-F238E27FC236}">
                <a16:creationId xmlns:a16="http://schemas.microsoft.com/office/drawing/2014/main" id="{0AD4FFB1-1533-42EC-9A4F-ABE254D14828}"/>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8" name="TextBox 7">
            <a:extLst>
              <a:ext uri="{FF2B5EF4-FFF2-40B4-BE49-F238E27FC236}">
                <a16:creationId xmlns:a16="http://schemas.microsoft.com/office/drawing/2014/main" id="{F67E8984-E36B-426A-AF84-8290BA8ED596}"/>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left: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72444481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ullet list &amp; pic right: Whit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567537C4-5288-414A-B6EE-FF6FE15961A1}"/>
              </a:ext>
            </a:extLst>
          </p:cNvPr>
          <p:cNvSpPr>
            <a:spLocks noGrp="1"/>
          </p:cNvSpPr>
          <p:nvPr>
            <p:ph type="body" sz="quarter" idx="13" hasCustomPrompt="1"/>
          </p:nvPr>
        </p:nvSpPr>
        <p:spPr>
          <a:xfrm>
            <a:off x="765175"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0AD79F26-7F1E-46C0-96DA-9A741776FE22}"/>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tx1"/>
                </a:solidFill>
              </a:defRPr>
            </a:lvl1pPr>
          </a:lstStyle>
          <a:p>
            <a:r>
              <a:rPr lang="en-GB" dirty="0"/>
              <a:t>Keep all bullet list points to short informational phrases only.</a:t>
            </a:r>
          </a:p>
          <a:p>
            <a:endParaRPr lang="en-GB" dirty="0"/>
          </a:p>
        </p:txBody>
      </p:sp>
      <p:sp>
        <p:nvSpPr>
          <p:cNvPr id="8" name="TextBox 7">
            <a:extLst>
              <a:ext uri="{FF2B5EF4-FFF2-40B4-BE49-F238E27FC236}">
                <a16:creationId xmlns:a16="http://schemas.microsoft.com/office/drawing/2014/main" id="{4247B5E8-2C37-4FB2-A04D-31C69568A6B5}"/>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right: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45976386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ullet list &amp; pic right: Blac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0E08B307-E628-4C6E-BB7E-97F30BBC737F}"/>
              </a:ext>
            </a:extLst>
          </p:cNvPr>
          <p:cNvSpPr>
            <a:spLocks noGrp="1"/>
          </p:cNvSpPr>
          <p:nvPr>
            <p:ph type="body" sz="quarter" idx="13" hasCustomPrompt="1"/>
          </p:nvPr>
        </p:nvSpPr>
        <p:spPr>
          <a:xfrm>
            <a:off x="762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C69B4994-DD48-4D93-8AAF-DC79594B9CC1}"/>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8" name="TextBox 7">
            <a:extLst>
              <a:ext uri="{FF2B5EF4-FFF2-40B4-BE49-F238E27FC236}">
                <a16:creationId xmlns:a16="http://schemas.microsoft.com/office/drawing/2014/main" id="{DC7846A6-8751-4AD8-9E79-77B9BACAC4D2}"/>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right: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27334848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ullet list &amp; pic right: Re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0E08B307-E628-4C6E-BB7E-97F30BBC737F}"/>
              </a:ext>
            </a:extLst>
          </p:cNvPr>
          <p:cNvSpPr>
            <a:spLocks noGrp="1"/>
          </p:cNvSpPr>
          <p:nvPr>
            <p:ph type="body" sz="quarter" idx="13" hasCustomPrompt="1"/>
          </p:nvPr>
        </p:nvSpPr>
        <p:spPr>
          <a:xfrm>
            <a:off x="762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88F888CA-F3F0-47F0-95A1-7B6359EB9EE1}"/>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8" name="TextBox 7">
            <a:extLst>
              <a:ext uri="{FF2B5EF4-FFF2-40B4-BE49-F238E27FC236}">
                <a16:creationId xmlns:a16="http://schemas.microsoft.com/office/drawing/2014/main" id="{2EF8354D-5F2C-44A3-AAB2-2AF7FD62B0BA}"/>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‘Bullet list &amp; pic right: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10389782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Numbered list &amp; text panel: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Rectangle 5">
            <a:extLst>
              <a:ext uri="{FF2B5EF4-FFF2-40B4-BE49-F238E27FC236}">
                <a16:creationId xmlns:a16="http://schemas.microsoft.com/office/drawing/2014/main" id="{0459F9B0-9146-4CF3-949A-A3AE6136AECE}"/>
              </a:ext>
            </a:extLst>
          </p:cNvPr>
          <p:cNvSpPr/>
          <p:nvPr userDrawn="1"/>
        </p:nvSpPr>
        <p:spPr>
          <a:xfrm>
            <a:off x="3048001" y="-1950"/>
            <a:ext cx="9144001" cy="600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4">
            <a:extLst>
              <a:ext uri="{FF2B5EF4-FFF2-40B4-BE49-F238E27FC236}">
                <a16:creationId xmlns:a16="http://schemas.microsoft.com/office/drawing/2014/main" id="{B3BF6A2A-66B3-4694-97F8-BF0A0A7F0B05}"/>
              </a:ext>
            </a:extLst>
          </p:cNvPr>
          <p:cNvSpPr>
            <a:spLocks noGrp="1"/>
          </p:cNvSpPr>
          <p:nvPr>
            <p:ph type="body" sz="quarter" idx="16" hasCustomPrompt="1"/>
          </p:nvPr>
        </p:nvSpPr>
        <p:spPr>
          <a:xfrm>
            <a:off x="3810000" y="367321"/>
            <a:ext cx="7613651" cy="5239729"/>
          </a:xfrm>
        </p:spPr>
        <p:txBody>
          <a:bodyPr anchor="ctr" anchorCtr="0"/>
          <a:lstStyle>
            <a:lvl1pPr marL="457189" indent="-457189">
              <a:spcBef>
                <a:spcPts val="3200"/>
              </a:spcBef>
              <a:buSzPct val="110000"/>
              <a:buFont typeface="+mj-lt"/>
              <a:buAutoNum type="arabicPeriod"/>
              <a:defRPr sz="1867"/>
            </a:lvl1pPr>
            <a:lvl2pPr marL="914377" indent="-457189">
              <a:buFont typeface="+mj-lt"/>
              <a:buAutoNum type="arabicPeriod"/>
              <a:defRPr sz="1867"/>
            </a:lvl2pPr>
            <a:lvl3pPr marL="1371566" indent="-457189">
              <a:buFont typeface="+mj-lt"/>
              <a:buAutoNum type="arabicPeriod"/>
              <a:defRPr sz="1867"/>
            </a:lvl3pPr>
            <a:lvl4pPr marL="1828754" indent="-457189">
              <a:buFont typeface="+mj-lt"/>
              <a:buAutoNum type="arabicPeriod"/>
              <a:defRPr sz="1867"/>
            </a:lvl4pPr>
            <a:lvl5pPr marL="2285943" indent="-457189">
              <a:buFont typeface="+mj-lt"/>
              <a:buAutoNum type="arabicPeriod"/>
              <a:defRPr sz="1867"/>
            </a:lvl5pPr>
          </a:lstStyle>
          <a:p>
            <a:pPr lvl="0"/>
            <a:r>
              <a:rPr lang="en-GB" dirty="0"/>
              <a:t>List item </a:t>
            </a:r>
          </a:p>
          <a:p>
            <a:pPr lvl="0"/>
            <a:r>
              <a:rPr lang="en-GB" dirty="0"/>
              <a:t>List item</a:t>
            </a:r>
          </a:p>
          <a:p>
            <a:pPr lvl="0"/>
            <a:r>
              <a:rPr lang="en-GB" dirty="0"/>
              <a:t>List item</a:t>
            </a:r>
          </a:p>
          <a:p>
            <a:pPr lvl="0"/>
            <a:r>
              <a:rPr lang="en-GB" dirty="0"/>
              <a:t>List item</a:t>
            </a:r>
          </a:p>
          <a:p>
            <a:pPr lvl="0"/>
            <a:r>
              <a:rPr lang="en-GB" dirty="0"/>
              <a:t>List item</a:t>
            </a:r>
          </a:p>
          <a:p>
            <a:pPr lvl="0"/>
            <a:r>
              <a:rPr lang="en-GB" dirty="0"/>
              <a:t>List item</a:t>
            </a:r>
          </a:p>
        </p:txBody>
      </p:sp>
      <p:sp>
        <p:nvSpPr>
          <p:cNvPr id="7" name="TextBox 6">
            <a:extLst>
              <a:ext uri="{FF2B5EF4-FFF2-40B4-BE49-F238E27FC236}">
                <a16:creationId xmlns:a16="http://schemas.microsoft.com/office/drawing/2014/main" id="{DEB87662-EFDA-4C62-8541-75A7F5575CA2}"/>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‘Numbered list &amp; text panel: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14610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pic>
        <p:nvPicPr>
          <p:cNvPr id="4" name="Picture 3" descr="ACCA Brand Square (1 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55701" y="1949063"/>
            <a:ext cx="1955800" cy="1955800"/>
          </a:xfrm>
          <a:prstGeom prst="rect">
            <a:avLst/>
          </a:prstGeom>
        </p:spPr>
      </p:pic>
      <p:sp>
        <p:nvSpPr>
          <p:cNvPr id="6" name="Title Placeholder 1"/>
          <p:cNvSpPr>
            <a:spLocks noGrp="1"/>
          </p:cNvSpPr>
          <p:nvPr>
            <p:ph type="title" hasCustomPrompt="1"/>
          </p:nvPr>
        </p:nvSpPr>
        <p:spPr>
          <a:xfrm>
            <a:off x="2133603" y="2324300"/>
            <a:ext cx="3797180" cy="348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39078585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Numbered list &amp; text panel: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Rectangle 5">
            <a:extLst>
              <a:ext uri="{FF2B5EF4-FFF2-40B4-BE49-F238E27FC236}">
                <a16:creationId xmlns:a16="http://schemas.microsoft.com/office/drawing/2014/main" id="{0459F9B0-9146-4CF3-949A-A3AE6136AECE}"/>
              </a:ext>
            </a:extLst>
          </p:cNvPr>
          <p:cNvSpPr/>
          <p:nvPr userDrawn="1"/>
        </p:nvSpPr>
        <p:spPr>
          <a:xfrm>
            <a:off x="3048001" y="-1950"/>
            <a:ext cx="9144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4">
            <a:extLst>
              <a:ext uri="{FF2B5EF4-FFF2-40B4-BE49-F238E27FC236}">
                <a16:creationId xmlns:a16="http://schemas.microsoft.com/office/drawing/2014/main" id="{B3BF6A2A-66B3-4694-97F8-BF0A0A7F0B05}"/>
              </a:ext>
            </a:extLst>
          </p:cNvPr>
          <p:cNvSpPr>
            <a:spLocks noGrp="1"/>
          </p:cNvSpPr>
          <p:nvPr>
            <p:ph type="body" sz="quarter" idx="16" hasCustomPrompt="1"/>
          </p:nvPr>
        </p:nvSpPr>
        <p:spPr>
          <a:xfrm>
            <a:off x="3810000" y="367321"/>
            <a:ext cx="7613651" cy="5239729"/>
          </a:xfrm>
        </p:spPr>
        <p:txBody>
          <a:bodyPr anchor="ctr" anchorCtr="0"/>
          <a:lstStyle>
            <a:lvl1pPr marL="457189" indent="-457189">
              <a:spcBef>
                <a:spcPts val="3200"/>
              </a:spcBef>
              <a:buClr>
                <a:schemeClr val="bg1"/>
              </a:buClr>
              <a:buSzPct val="110000"/>
              <a:buFont typeface="+mj-lt"/>
              <a:buAutoNum type="arabicPeriod"/>
              <a:defRPr sz="1867">
                <a:solidFill>
                  <a:schemeClr val="bg1"/>
                </a:solidFill>
              </a:defRPr>
            </a:lvl1pPr>
            <a:lvl2pPr marL="914377" indent="-457189">
              <a:buFont typeface="+mj-lt"/>
              <a:buAutoNum type="arabicPeriod"/>
              <a:defRPr sz="1867"/>
            </a:lvl2pPr>
            <a:lvl3pPr marL="1371566" indent="-457189">
              <a:buFont typeface="+mj-lt"/>
              <a:buAutoNum type="arabicPeriod"/>
              <a:defRPr sz="1867"/>
            </a:lvl3pPr>
            <a:lvl4pPr marL="1828754" indent="-457189">
              <a:buFont typeface="+mj-lt"/>
              <a:buAutoNum type="arabicPeriod"/>
              <a:defRPr sz="1867"/>
            </a:lvl4pPr>
            <a:lvl5pPr marL="2285943" indent="-457189">
              <a:buFont typeface="+mj-lt"/>
              <a:buAutoNum type="arabicPeriod"/>
              <a:defRPr sz="1867"/>
            </a:lvl5pPr>
          </a:lstStyle>
          <a:p>
            <a:pPr lvl="0"/>
            <a:r>
              <a:rPr lang="en-GB" dirty="0"/>
              <a:t>List item </a:t>
            </a:r>
          </a:p>
          <a:p>
            <a:pPr lvl="0"/>
            <a:r>
              <a:rPr lang="en-GB" dirty="0"/>
              <a:t>List item</a:t>
            </a:r>
          </a:p>
          <a:p>
            <a:pPr lvl="0"/>
            <a:r>
              <a:rPr lang="en-GB" dirty="0"/>
              <a:t>List item</a:t>
            </a:r>
          </a:p>
          <a:p>
            <a:pPr lvl="0"/>
            <a:r>
              <a:rPr lang="en-GB" dirty="0"/>
              <a:t>List item</a:t>
            </a:r>
          </a:p>
          <a:p>
            <a:pPr lvl="0"/>
            <a:r>
              <a:rPr lang="en-GB" dirty="0"/>
              <a:t>List item</a:t>
            </a:r>
          </a:p>
          <a:p>
            <a:pPr lvl="0"/>
            <a:r>
              <a:rPr lang="en-GB" dirty="0"/>
              <a:t>List item</a:t>
            </a:r>
          </a:p>
        </p:txBody>
      </p:sp>
      <p:sp>
        <p:nvSpPr>
          <p:cNvPr id="7" name="TextBox 6">
            <a:extLst>
              <a:ext uri="{FF2B5EF4-FFF2-40B4-BE49-F238E27FC236}">
                <a16:creationId xmlns:a16="http://schemas.microsoft.com/office/drawing/2014/main" id="{B44AA9F8-86AE-491A-8658-4A20134A1B33}"/>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‘Numbered list &amp; text panel: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4518381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12192000" cy="5997576"/>
          </a:xfrm>
        </p:spPr>
        <p:txBody>
          <a:bodyPr tIns="1548000"/>
          <a:lstStyle>
            <a:lvl1pPr marL="0" indent="0" algn="ctr">
              <a:buNone/>
              <a:defRPr/>
            </a:lvl1pPr>
          </a:lstStyle>
          <a:p>
            <a:r>
              <a:rPr lang="en-GB" dirty="0"/>
              <a:t>Click the icon below to insert your full screen image</a:t>
            </a:r>
          </a:p>
        </p:txBody>
      </p:sp>
      <p:sp>
        <p:nvSpPr>
          <p:cNvPr id="3" name="TextBox 2">
            <a:extLst>
              <a:ext uri="{FF2B5EF4-FFF2-40B4-BE49-F238E27FC236}">
                <a16:creationId xmlns:a16="http://schemas.microsoft.com/office/drawing/2014/main" id="{281A41B7-EC9E-4FBB-A785-5F8F60E86091}"/>
              </a:ext>
            </a:extLst>
          </p:cNvPr>
          <p:cNvSpPr txBox="1"/>
          <p:nvPr userDrawn="1"/>
        </p:nvSpPr>
        <p:spPr>
          <a:xfrm>
            <a:off x="-2859565" y="0"/>
            <a:ext cx="2640293" cy="4297458"/>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‘Single image only’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in the centre of the slide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to select the existing image,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6447202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Right image &amp; text: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376768" y="2271184"/>
            <a:ext cx="2290233" cy="3158067"/>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to support your image</a:t>
            </a:r>
            <a:endParaRPr lang="en-GB" dirty="0"/>
          </a:p>
        </p:txBody>
      </p:sp>
      <p:sp>
        <p:nvSpPr>
          <p:cNvPr id="6" name="TextBox 5">
            <a:extLst>
              <a:ext uri="{FF2B5EF4-FFF2-40B4-BE49-F238E27FC236}">
                <a16:creationId xmlns:a16="http://schemas.microsoft.com/office/drawing/2014/main" id="{B1D70AEA-1A58-4282-91AB-3E73A30E3E3D}"/>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‘Right image &amp; text: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6239031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Right image &amp; text: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TextBox 5">
            <a:extLst>
              <a:ext uri="{FF2B5EF4-FFF2-40B4-BE49-F238E27FC236}">
                <a16:creationId xmlns:a16="http://schemas.microsoft.com/office/drawing/2014/main" id="{2D41E459-A120-45BD-B605-CA5314E0C14B}"/>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‘Right image &amp; text: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6018983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Right image &amp; text: Re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FBA942F0-5BD3-4793-9991-47073130B52E}"/>
              </a:ext>
            </a:extLst>
          </p:cNvPr>
          <p:cNvSpPr>
            <a:spLocks noGrp="1"/>
          </p:cNvSpPr>
          <p:nvPr>
            <p:ph type="body" sz="quarter" idx="14" hasCustomPrompt="1"/>
          </p:nvPr>
        </p:nvSpPr>
        <p:spPr>
          <a:xfrm>
            <a:off x="376767" y="2270666"/>
            <a:ext cx="2290235" cy="3158585"/>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lvl2pPr>
            <a:lvl3pPr>
              <a:defRPr sz="1867"/>
            </a:lvl3pPr>
            <a:lvl4pPr>
              <a:defRPr sz="1867"/>
            </a:lvl4pPr>
            <a:lvl5pPr>
              <a:defRPr sz="1867"/>
            </a:lvl5pPr>
          </a:lstStyle>
          <a:p>
            <a:pPr lvl="0"/>
            <a:r>
              <a:rPr lang="en-US" dirty="0"/>
              <a:t>Insert a short, captivating message here to support your message</a:t>
            </a:r>
            <a:endParaRPr lang="en-GB" dirty="0"/>
          </a:p>
        </p:txBody>
      </p:sp>
      <p:sp>
        <p:nvSpPr>
          <p:cNvPr id="6" name="TextBox 5">
            <a:extLst>
              <a:ext uri="{FF2B5EF4-FFF2-40B4-BE49-F238E27FC236}">
                <a16:creationId xmlns:a16="http://schemas.microsoft.com/office/drawing/2014/main" id="{A994D4E6-6883-4D81-9123-40DB6F1106DA}"/>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‘Right image &amp; text: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6696064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eft image &amp; text: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TextBox 5">
            <a:extLst>
              <a:ext uri="{FF2B5EF4-FFF2-40B4-BE49-F238E27FC236}">
                <a16:creationId xmlns:a16="http://schemas.microsoft.com/office/drawing/2014/main" id="{8A6ABB1E-4191-4992-879F-EFC200E8B71A}"/>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‘Left image &amp; text: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42083272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Left image &amp; text: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TextBox 5">
            <a:extLst>
              <a:ext uri="{FF2B5EF4-FFF2-40B4-BE49-F238E27FC236}">
                <a16:creationId xmlns:a16="http://schemas.microsoft.com/office/drawing/2014/main" id="{7C919805-3BEC-4ABA-8ED1-CA16B5253262}"/>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‘Left image &amp; text: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3464312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eft image &amp; text: Re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TextBox 5">
            <a:extLst>
              <a:ext uri="{FF2B5EF4-FFF2-40B4-BE49-F238E27FC236}">
                <a16:creationId xmlns:a16="http://schemas.microsoft.com/office/drawing/2014/main" id="{04F989FE-7A79-4BB0-B30A-7C68699B3DF6}"/>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‘Left image &amp; text: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6620390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 story block 1: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TextBox 4">
            <a:extLst>
              <a:ext uri="{FF2B5EF4-FFF2-40B4-BE49-F238E27FC236}">
                <a16:creationId xmlns:a16="http://schemas.microsoft.com/office/drawing/2014/main" id="{A7404A80-A55C-497D-99AF-12A7507C66AB}"/>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1: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86539057"/>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ic story block 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36862DE9-9A0F-4194-A14E-03C53DA62E60}"/>
              </a:ext>
            </a:extLst>
          </p:cNvPr>
          <p:cNvSpPr>
            <a:spLocks noGrp="1"/>
          </p:cNvSpPr>
          <p:nvPr>
            <p:ph type="body" sz="quarter" idx="13"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TextBox 4">
            <a:extLst>
              <a:ext uri="{FF2B5EF4-FFF2-40B4-BE49-F238E27FC236}">
                <a16:creationId xmlns:a16="http://schemas.microsoft.com/office/drawing/2014/main" id="{26EEF86A-627A-4FCB-AFBE-9F81CF24BFB0}"/>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2: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8733990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6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572" y="6486363"/>
            <a:ext cx="461473" cy="123111"/>
          </a:xfrm>
          <a:prstGeom prst="rect">
            <a:avLst/>
          </a:prstGeom>
          <a:noFill/>
        </p:spPr>
        <p:txBody>
          <a:bodyPr wrap="square" lIns="0" tIns="0" rIns="0" bIns="0" rtlCol="0">
            <a:spAutoFit/>
          </a:bodyPr>
          <a:lstStyle/>
          <a:p>
            <a:r>
              <a:rPr lang="en-GB" sz="800" dirty="0">
                <a:solidFill>
                  <a:schemeClr val="bg1"/>
                </a:solidFill>
              </a:rPr>
              <a:t>© ACCA</a:t>
            </a:r>
          </a:p>
        </p:txBody>
      </p:sp>
      <p:sp>
        <p:nvSpPr>
          <p:cNvPr id="6" name="TextBox 5">
            <a:extLst>
              <a:ext uri="{FF2B5EF4-FFF2-40B4-BE49-F238E27FC236}">
                <a16:creationId xmlns:a16="http://schemas.microsoft.com/office/drawing/2014/main" id="{EC287D62-3175-4302-A8E1-1A543C6201F0}"/>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837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1" y="3088832"/>
            <a:ext cx="2956560" cy="602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42883044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 story block 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BD598F77-CEF4-40B3-99D8-84564F20E0B8}"/>
              </a:ext>
            </a:extLst>
          </p:cNvPr>
          <p:cNvSpPr>
            <a:spLocks noGrp="1"/>
          </p:cNvSpPr>
          <p:nvPr>
            <p:ph type="body" sz="quarter" idx="13"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7" name="TextBox 6">
            <a:extLst>
              <a:ext uri="{FF2B5EF4-FFF2-40B4-BE49-F238E27FC236}">
                <a16:creationId xmlns:a16="http://schemas.microsoft.com/office/drawing/2014/main" id="{46E98346-EE3A-4C8B-A7EE-4C5086EB81A3}"/>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3: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30407937"/>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ic story block 4: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7522D3B8-F6F0-4390-89EC-9CC68141AD5D}"/>
              </a:ext>
            </a:extLst>
          </p:cNvPr>
          <p:cNvSpPr>
            <a:spLocks noGrp="1"/>
          </p:cNvSpPr>
          <p:nvPr>
            <p:ph type="body" sz="quarter" idx="13"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7" name="TextBox 6">
            <a:extLst>
              <a:ext uri="{FF2B5EF4-FFF2-40B4-BE49-F238E27FC236}">
                <a16:creationId xmlns:a16="http://schemas.microsoft.com/office/drawing/2014/main" id="{26664BC5-9093-44FD-B2FD-514D4D1FAC85}"/>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4: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488091269"/>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Pic story blocks 1&amp;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TextBox 7">
            <a:extLst>
              <a:ext uri="{FF2B5EF4-FFF2-40B4-BE49-F238E27FC236}">
                <a16:creationId xmlns:a16="http://schemas.microsoft.com/office/drawing/2014/main" id="{3F5E7D6B-14D0-4545-93E1-B7C42CDBBC64}"/>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1&amp;2: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843802394"/>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Pic story blocks 1,2&amp;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2" name="TextBox 11">
            <a:extLst>
              <a:ext uri="{FF2B5EF4-FFF2-40B4-BE49-F238E27FC236}">
                <a16:creationId xmlns:a16="http://schemas.microsoft.com/office/drawing/2014/main" id="{F4A48878-96A7-4990-A974-A5D66941B8EE}"/>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1,2&amp;3: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077872029"/>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2" name="Rectangle 11">
            <a:extLst>
              <a:ext uri="{FF2B5EF4-FFF2-40B4-BE49-F238E27FC236}">
                <a16:creationId xmlns:a16="http://schemas.microsoft.com/office/drawing/2014/main" id="{B3D920B1-9069-413C-968C-10526645CB3E}"/>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DD7DB16E-2DC2-4887-AB87-C372C71CEA4A}"/>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9E2F4028-D408-4BD2-92CB-787D227E37C0}"/>
              </a:ext>
            </a:extLst>
          </p:cNvPr>
          <p:cNvSpPr>
            <a:spLocks noGrp="1"/>
          </p:cNvSpPr>
          <p:nvPr>
            <p:ph type="body" sz="quarter" idx="19"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6" name="TextBox 15">
            <a:extLst>
              <a:ext uri="{FF2B5EF4-FFF2-40B4-BE49-F238E27FC236}">
                <a16:creationId xmlns:a16="http://schemas.microsoft.com/office/drawing/2014/main" id="{A5A1FC41-A9EF-4974-869E-5991A70998C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403404272"/>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4031771"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7" y="189520"/>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7" y="2271184"/>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6" name="TextBox 15">
            <a:extLst>
              <a:ext uri="{FF2B5EF4-FFF2-40B4-BE49-F238E27FC236}">
                <a16:creationId xmlns:a16="http://schemas.microsoft.com/office/drawing/2014/main" id="{A5A1FC41-A9EF-4974-869E-5991A70998C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
        <p:nvSpPr>
          <p:cNvPr id="17" name="Rectangle 16">
            <a:extLst>
              <a:ext uri="{FF2B5EF4-FFF2-40B4-BE49-F238E27FC236}">
                <a16:creationId xmlns:a16="http://schemas.microsoft.com/office/drawing/2014/main" id="{AAF0A849-7C02-461F-A412-E9F248CAFF83}"/>
              </a:ext>
            </a:extLst>
          </p:cNvPr>
          <p:cNvSpPr/>
          <p:nvPr userDrawn="1"/>
        </p:nvSpPr>
        <p:spPr>
          <a:xfrm>
            <a:off x="4080453" y="1"/>
            <a:ext cx="4031771"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8" name="Text Placeholder 14">
            <a:extLst>
              <a:ext uri="{FF2B5EF4-FFF2-40B4-BE49-F238E27FC236}">
                <a16:creationId xmlns:a16="http://schemas.microsoft.com/office/drawing/2014/main" id="{39FC8F2D-5920-42C8-9269-E21294A0984B}"/>
              </a:ext>
            </a:extLst>
          </p:cNvPr>
          <p:cNvSpPr>
            <a:spLocks noGrp="1"/>
          </p:cNvSpPr>
          <p:nvPr>
            <p:ph type="body" sz="quarter" idx="14" hasCustomPrompt="1"/>
          </p:nvPr>
        </p:nvSpPr>
        <p:spPr>
          <a:xfrm>
            <a:off x="4457221" y="191637"/>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9" name="Text Placeholder 2">
            <a:extLst>
              <a:ext uri="{FF2B5EF4-FFF2-40B4-BE49-F238E27FC236}">
                <a16:creationId xmlns:a16="http://schemas.microsoft.com/office/drawing/2014/main" id="{6418E9C5-C046-4FBB-9F2C-AABF205A41FE}"/>
              </a:ext>
            </a:extLst>
          </p:cNvPr>
          <p:cNvSpPr>
            <a:spLocks noGrp="1"/>
          </p:cNvSpPr>
          <p:nvPr>
            <p:ph type="body" sz="quarter" idx="15" hasCustomPrompt="1"/>
          </p:nvPr>
        </p:nvSpPr>
        <p:spPr>
          <a:xfrm>
            <a:off x="4457221" y="2273301"/>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0" name="Rectangle 19">
            <a:extLst>
              <a:ext uri="{FF2B5EF4-FFF2-40B4-BE49-F238E27FC236}">
                <a16:creationId xmlns:a16="http://schemas.microsoft.com/office/drawing/2014/main" id="{91B44BCA-6C5C-4160-8B14-D03F96FBBC3C}"/>
              </a:ext>
            </a:extLst>
          </p:cNvPr>
          <p:cNvSpPr/>
          <p:nvPr userDrawn="1"/>
        </p:nvSpPr>
        <p:spPr>
          <a:xfrm>
            <a:off x="8160232" y="21453"/>
            <a:ext cx="4031771"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4">
            <a:extLst>
              <a:ext uri="{FF2B5EF4-FFF2-40B4-BE49-F238E27FC236}">
                <a16:creationId xmlns:a16="http://schemas.microsoft.com/office/drawing/2014/main" id="{4DA3E0D8-583A-420C-B797-4A0689EBC2AB}"/>
              </a:ext>
            </a:extLst>
          </p:cNvPr>
          <p:cNvSpPr>
            <a:spLocks noGrp="1"/>
          </p:cNvSpPr>
          <p:nvPr>
            <p:ph type="body" sz="quarter" idx="16" hasCustomPrompt="1"/>
          </p:nvPr>
        </p:nvSpPr>
        <p:spPr>
          <a:xfrm>
            <a:off x="8536999" y="213089"/>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22" name="Text Placeholder 2">
            <a:extLst>
              <a:ext uri="{FF2B5EF4-FFF2-40B4-BE49-F238E27FC236}">
                <a16:creationId xmlns:a16="http://schemas.microsoft.com/office/drawing/2014/main" id="{E1CCB05A-1F4E-4908-88C1-BC3E2F22A9B2}"/>
              </a:ext>
            </a:extLst>
          </p:cNvPr>
          <p:cNvSpPr>
            <a:spLocks noGrp="1"/>
          </p:cNvSpPr>
          <p:nvPr>
            <p:ph type="body" sz="quarter" idx="17" hasCustomPrompt="1"/>
          </p:nvPr>
        </p:nvSpPr>
        <p:spPr>
          <a:xfrm>
            <a:off x="8536999" y="2294753"/>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2574233595"/>
      </p:ext>
    </p:extLst>
  </p:cSld>
  <p:clrMapOvr>
    <a:masterClrMapping/>
  </p:clrMapOvr>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4031771"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7" y="189520"/>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7" y="2271184"/>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6" name="TextBox 15">
            <a:extLst>
              <a:ext uri="{FF2B5EF4-FFF2-40B4-BE49-F238E27FC236}">
                <a16:creationId xmlns:a16="http://schemas.microsoft.com/office/drawing/2014/main" id="{A5A1FC41-A9EF-4974-869E-5991A70998C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868542137"/>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5A1FC41-A9EF-4974-869E-5991A70998C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
        <p:nvSpPr>
          <p:cNvPr id="17" name="Rectangle 16">
            <a:extLst>
              <a:ext uri="{FF2B5EF4-FFF2-40B4-BE49-F238E27FC236}">
                <a16:creationId xmlns:a16="http://schemas.microsoft.com/office/drawing/2014/main" id="{AAF0A849-7C02-461F-A412-E9F248CAFF83}"/>
              </a:ext>
            </a:extLst>
          </p:cNvPr>
          <p:cNvSpPr/>
          <p:nvPr userDrawn="1"/>
        </p:nvSpPr>
        <p:spPr>
          <a:xfrm>
            <a:off x="4080453" y="1"/>
            <a:ext cx="4031771"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8" name="Text Placeholder 14">
            <a:extLst>
              <a:ext uri="{FF2B5EF4-FFF2-40B4-BE49-F238E27FC236}">
                <a16:creationId xmlns:a16="http://schemas.microsoft.com/office/drawing/2014/main" id="{39FC8F2D-5920-42C8-9269-E21294A0984B}"/>
              </a:ext>
            </a:extLst>
          </p:cNvPr>
          <p:cNvSpPr>
            <a:spLocks noGrp="1"/>
          </p:cNvSpPr>
          <p:nvPr>
            <p:ph type="body" sz="quarter" idx="14" hasCustomPrompt="1"/>
          </p:nvPr>
        </p:nvSpPr>
        <p:spPr>
          <a:xfrm>
            <a:off x="4457221" y="191637"/>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9" name="Text Placeholder 2">
            <a:extLst>
              <a:ext uri="{FF2B5EF4-FFF2-40B4-BE49-F238E27FC236}">
                <a16:creationId xmlns:a16="http://schemas.microsoft.com/office/drawing/2014/main" id="{6418E9C5-C046-4FBB-9F2C-AABF205A41FE}"/>
              </a:ext>
            </a:extLst>
          </p:cNvPr>
          <p:cNvSpPr>
            <a:spLocks noGrp="1"/>
          </p:cNvSpPr>
          <p:nvPr>
            <p:ph type="body" sz="quarter" idx="15" hasCustomPrompt="1"/>
          </p:nvPr>
        </p:nvSpPr>
        <p:spPr>
          <a:xfrm>
            <a:off x="4457221" y="2273301"/>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1452691577"/>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Pic story blocks all: Blac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5A1FC41-A9EF-4974-869E-5991A70998C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
        <p:nvSpPr>
          <p:cNvPr id="20" name="Rectangle 19">
            <a:extLst>
              <a:ext uri="{FF2B5EF4-FFF2-40B4-BE49-F238E27FC236}">
                <a16:creationId xmlns:a16="http://schemas.microsoft.com/office/drawing/2014/main" id="{91B44BCA-6C5C-4160-8B14-D03F96FBBC3C}"/>
              </a:ext>
            </a:extLst>
          </p:cNvPr>
          <p:cNvSpPr/>
          <p:nvPr userDrawn="1"/>
        </p:nvSpPr>
        <p:spPr>
          <a:xfrm>
            <a:off x="8160232" y="1"/>
            <a:ext cx="4031771" cy="602128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4">
            <a:extLst>
              <a:ext uri="{FF2B5EF4-FFF2-40B4-BE49-F238E27FC236}">
                <a16:creationId xmlns:a16="http://schemas.microsoft.com/office/drawing/2014/main" id="{4DA3E0D8-583A-420C-B797-4A0689EBC2AB}"/>
              </a:ext>
            </a:extLst>
          </p:cNvPr>
          <p:cNvSpPr>
            <a:spLocks noGrp="1"/>
          </p:cNvSpPr>
          <p:nvPr>
            <p:ph type="body" sz="quarter" idx="16" hasCustomPrompt="1"/>
          </p:nvPr>
        </p:nvSpPr>
        <p:spPr>
          <a:xfrm>
            <a:off x="8536999" y="213089"/>
            <a:ext cx="3029428"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22" name="Text Placeholder 2">
            <a:extLst>
              <a:ext uri="{FF2B5EF4-FFF2-40B4-BE49-F238E27FC236}">
                <a16:creationId xmlns:a16="http://schemas.microsoft.com/office/drawing/2014/main" id="{E1CCB05A-1F4E-4908-88C1-BC3E2F22A9B2}"/>
              </a:ext>
            </a:extLst>
          </p:cNvPr>
          <p:cNvSpPr>
            <a:spLocks noGrp="1"/>
          </p:cNvSpPr>
          <p:nvPr>
            <p:ph type="body" sz="quarter" idx="17" hasCustomPrompt="1"/>
          </p:nvPr>
        </p:nvSpPr>
        <p:spPr>
          <a:xfrm>
            <a:off x="8536999" y="2294753"/>
            <a:ext cx="3029428"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4150888926"/>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 story block 1: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TextBox 4">
            <a:extLst>
              <a:ext uri="{FF2B5EF4-FFF2-40B4-BE49-F238E27FC236}">
                <a16:creationId xmlns:a16="http://schemas.microsoft.com/office/drawing/2014/main" id="{3EA081A6-CFF9-47C9-B772-6FDDB33A4048}"/>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1: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3225674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3207645"/>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2329498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 story block 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06AA3FFD-AA6E-4315-BBEF-892B8763961D}"/>
              </a:ext>
            </a:extLst>
          </p:cNvPr>
          <p:cNvSpPr>
            <a:spLocks noGrp="1"/>
          </p:cNvSpPr>
          <p:nvPr>
            <p:ph type="body" sz="quarter" idx="13"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TextBox 4">
            <a:extLst>
              <a:ext uri="{FF2B5EF4-FFF2-40B4-BE49-F238E27FC236}">
                <a16:creationId xmlns:a16="http://schemas.microsoft.com/office/drawing/2014/main" id="{D5C2D6F2-B290-452B-8988-9C0EE2146EDE}"/>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2: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647998185"/>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 story block 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E62411BA-9277-4BDB-BBDC-0A508E228F66}"/>
              </a:ext>
            </a:extLst>
          </p:cNvPr>
          <p:cNvSpPr>
            <a:spLocks noGrp="1"/>
          </p:cNvSpPr>
          <p:nvPr>
            <p:ph type="body" sz="quarter" idx="13"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TextBox 4">
            <a:extLst>
              <a:ext uri="{FF2B5EF4-FFF2-40B4-BE49-F238E27FC236}">
                <a16:creationId xmlns:a16="http://schemas.microsoft.com/office/drawing/2014/main" id="{D16E3DF5-C78B-4D49-921A-D521657A6611}"/>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3: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274891939"/>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 story block 4: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83DE9F71-53C3-4DB8-A2B0-BF94B77760F8}"/>
              </a:ext>
            </a:extLst>
          </p:cNvPr>
          <p:cNvSpPr>
            <a:spLocks noGrp="1"/>
          </p:cNvSpPr>
          <p:nvPr>
            <p:ph type="body" sz="quarter" idx="13"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TextBox 4">
            <a:extLst>
              <a:ext uri="{FF2B5EF4-FFF2-40B4-BE49-F238E27FC236}">
                <a16:creationId xmlns:a16="http://schemas.microsoft.com/office/drawing/2014/main" id="{8331BAE8-D205-457F-B73F-A72B313FD076}"/>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 4: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635142959"/>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 story blocks 1&amp;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TextBox 7">
            <a:extLst>
              <a:ext uri="{FF2B5EF4-FFF2-40B4-BE49-F238E27FC236}">
                <a16:creationId xmlns:a16="http://schemas.microsoft.com/office/drawing/2014/main" id="{C2DC5240-A49F-4B64-9BF1-75E33BB207F9}"/>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1&amp;2: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856056063"/>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 story blocks 1,2&amp;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12" name="TextBox 11">
            <a:extLst>
              <a:ext uri="{FF2B5EF4-FFF2-40B4-BE49-F238E27FC236}">
                <a16:creationId xmlns:a16="http://schemas.microsoft.com/office/drawing/2014/main" id="{EC8B0576-C857-4548-B01D-DD8670576D28}"/>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1,2&amp;3: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263765465"/>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ic story blocks all: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12" name="Rectangle 11">
            <a:extLst>
              <a:ext uri="{FF2B5EF4-FFF2-40B4-BE49-F238E27FC236}">
                <a16:creationId xmlns:a16="http://schemas.microsoft.com/office/drawing/2014/main" id="{31302C7C-B1DC-4B0D-B314-7ACE3FC4F082}"/>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92D13582-D27B-4FC2-A56B-F2BB0FA3093B}"/>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8ED698BC-5FC2-4ACB-AEB9-5B4630E2B863}"/>
              </a:ext>
            </a:extLst>
          </p:cNvPr>
          <p:cNvSpPr>
            <a:spLocks noGrp="1"/>
          </p:cNvSpPr>
          <p:nvPr>
            <p:ph type="body" sz="quarter" idx="19"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16" name="TextBox 15">
            <a:extLst>
              <a:ext uri="{FF2B5EF4-FFF2-40B4-BE49-F238E27FC236}">
                <a16:creationId xmlns:a16="http://schemas.microsoft.com/office/drawing/2014/main" id="{53C57BF6-3BDC-42C0-B6A0-D4BC500ED33C}"/>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‘Pic story blocks all: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940723075"/>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 text blocks &amp; pic: White">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3833"/>
            <a:ext cx="12192001" cy="599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0E9E451C-EE55-469B-9805-C96D122EA802}"/>
              </a:ext>
            </a:extLst>
          </p:cNvPr>
          <p:cNvSpPr>
            <a:spLocks noGrp="1"/>
          </p:cNvSpPr>
          <p:nvPr>
            <p:ph type="pic" sz="quarter" idx="17" hasCustomPrompt="1"/>
          </p:nvPr>
        </p:nvSpPr>
        <p:spPr>
          <a:xfrm>
            <a:off x="4571157" y="-1"/>
            <a:ext cx="3049689" cy="6000751"/>
          </a:xfrm>
          <a:solidFill>
            <a:schemeClr val="accent6"/>
          </a:solidFill>
        </p:spPr>
        <p:txBody>
          <a:bodyPr tIns="1476000" bIns="0"/>
          <a:lstStyle>
            <a:lvl1pPr marL="0" indent="0" algn="ctr">
              <a:buNone/>
              <a:defRPr sz="1600">
                <a:solidFill>
                  <a:schemeClr val="bg1"/>
                </a:solidFill>
              </a:defRPr>
            </a:lvl1pPr>
          </a:lstStyle>
          <a:p>
            <a:r>
              <a:rPr lang="en-GB" dirty="0"/>
              <a:t>Click icon below to insert </a:t>
            </a:r>
            <a:br>
              <a:rPr lang="en-GB" dirty="0"/>
            </a:br>
            <a:r>
              <a:rPr lang="en-GB" dirty="0"/>
              <a:t>picture (optional)</a:t>
            </a:r>
          </a:p>
        </p:txBody>
      </p:sp>
      <p:sp>
        <p:nvSpPr>
          <p:cNvPr id="10" name="Rectangle 9">
            <a:extLst>
              <a:ext uri="{FF2B5EF4-FFF2-40B4-BE49-F238E27FC236}">
                <a16:creationId xmlns:a16="http://schemas.microsoft.com/office/drawing/2014/main" id="{F1C05C32-E196-4265-B578-05E510657D53}"/>
              </a:ext>
            </a:extLst>
          </p:cNvPr>
          <p:cNvSpPr/>
          <p:nvPr userDrawn="1"/>
        </p:nvSpPr>
        <p:spPr>
          <a:xfrm>
            <a:off x="1" y="-1"/>
            <a:ext cx="4573684" cy="59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1" name="Text Placeholder 16">
            <a:extLst>
              <a:ext uri="{FF2B5EF4-FFF2-40B4-BE49-F238E27FC236}">
                <a16:creationId xmlns:a16="http://schemas.microsoft.com/office/drawing/2014/main" id="{6848574C-0A6C-4763-896F-804AF02A6D5F}"/>
              </a:ext>
            </a:extLst>
          </p:cNvPr>
          <p:cNvSpPr>
            <a:spLocks noGrp="1"/>
          </p:cNvSpPr>
          <p:nvPr>
            <p:ph type="body" sz="quarter" idx="13" hasCustomPrompt="1"/>
          </p:nvPr>
        </p:nvSpPr>
        <p:spPr>
          <a:xfrm>
            <a:off x="762000" y="189518"/>
            <a:ext cx="3044629" cy="1537681"/>
          </a:xfrm>
        </p:spPr>
        <p:txBody>
          <a:bodyPr lIns="0" bIns="0" anchor="b" anchorCtr="0">
            <a:noAutofit/>
          </a:bodyPr>
          <a:lstStyle>
            <a:lvl1pPr marL="0" indent="0">
              <a:lnSpc>
                <a:spcPct val="100000"/>
              </a:lnSpc>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1</a:t>
            </a:r>
            <a:br>
              <a:rPr lang="en-US" dirty="0"/>
            </a:br>
            <a:r>
              <a:rPr lang="en-US" dirty="0"/>
              <a:t>title text</a:t>
            </a:r>
            <a:endParaRPr lang="en-GB" dirty="0"/>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7" y="2273302"/>
            <a:ext cx="3044203" cy="2937933"/>
          </a:xfrm>
        </p:spPr>
        <p:txBody>
          <a:bodyPr lIns="0" bIns="0">
            <a:noAutofit/>
          </a:bodyPr>
          <a:lstStyle>
            <a:lvl1pPr marL="380990" indent="-380990">
              <a:lnSpc>
                <a:spcPct val="110000"/>
              </a:lnSpc>
              <a:spcBef>
                <a:spcPts val="0"/>
              </a:spcBef>
              <a:buFont typeface="Wingdings" panose="05000000000000000000" pitchFamily="2" charset="2"/>
              <a:buChar char="§"/>
              <a:defRPr sz="1867"/>
            </a:lvl1pPr>
          </a:lstStyle>
          <a:p>
            <a:r>
              <a:rPr lang="en-GB" dirty="0"/>
              <a:t>A small amount of text should be inserted here. For example, a single paragraph explaining a key point. </a:t>
            </a:r>
          </a:p>
        </p:txBody>
      </p:sp>
      <p:sp>
        <p:nvSpPr>
          <p:cNvPr id="18" name="Rectangle 17">
            <a:extLst>
              <a:ext uri="{FF2B5EF4-FFF2-40B4-BE49-F238E27FC236}">
                <a16:creationId xmlns:a16="http://schemas.microsoft.com/office/drawing/2014/main" id="{8DC0BC5C-5D74-4DA6-8427-BCB5765F5133}"/>
              </a:ext>
            </a:extLst>
          </p:cNvPr>
          <p:cNvSpPr/>
          <p:nvPr userDrawn="1"/>
        </p:nvSpPr>
        <p:spPr>
          <a:xfrm>
            <a:off x="7620003" y="-1"/>
            <a:ext cx="4573684" cy="59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6">
            <a:extLst>
              <a:ext uri="{FF2B5EF4-FFF2-40B4-BE49-F238E27FC236}">
                <a16:creationId xmlns:a16="http://schemas.microsoft.com/office/drawing/2014/main" id="{27E46A70-1188-46B7-8656-313511FAB92C}"/>
              </a:ext>
            </a:extLst>
          </p:cNvPr>
          <p:cNvSpPr>
            <a:spLocks noGrp="1"/>
          </p:cNvSpPr>
          <p:nvPr>
            <p:ph type="body" sz="quarter" idx="18" hasCustomPrompt="1"/>
          </p:nvPr>
        </p:nvSpPr>
        <p:spPr>
          <a:xfrm>
            <a:off x="8376943" y="189518"/>
            <a:ext cx="3044629" cy="1537681"/>
          </a:xfrm>
        </p:spPr>
        <p:txBody>
          <a:bodyPr lIns="0" bIns="0" anchor="b" anchorCtr="0">
            <a:noAutofit/>
          </a:bodyPr>
          <a:lstStyle>
            <a:lvl1pPr marL="0" indent="0">
              <a:lnSpc>
                <a:spcPct val="100000"/>
              </a:lnSpc>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2</a:t>
            </a:r>
            <a:br>
              <a:rPr lang="en-US" dirty="0"/>
            </a:br>
            <a:r>
              <a:rPr lang="en-US" dirty="0"/>
              <a:t>title text</a:t>
            </a:r>
            <a:endParaRPr lang="en-GB" dirty="0"/>
          </a:p>
        </p:txBody>
      </p:sp>
      <p:sp>
        <p:nvSpPr>
          <p:cNvPr id="22" name="Text Placeholder 18">
            <a:extLst>
              <a:ext uri="{FF2B5EF4-FFF2-40B4-BE49-F238E27FC236}">
                <a16:creationId xmlns:a16="http://schemas.microsoft.com/office/drawing/2014/main" id="{FF5B711D-6159-4137-8681-5461C1380D42}"/>
              </a:ext>
            </a:extLst>
          </p:cNvPr>
          <p:cNvSpPr>
            <a:spLocks noGrp="1"/>
          </p:cNvSpPr>
          <p:nvPr>
            <p:ph type="body" sz="quarter" idx="19" hasCustomPrompt="1"/>
          </p:nvPr>
        </p:nvSpPr>
        <p:spPr>
          <a:xfrm>
            <a:off x="8376943" y="2273302"/>
            <a:ext cx="3044203" cy="2937933"/>
          </a:xfrm>
        </p:spPr>
        <p:txBody>
          <a:bodyPr lIns="0" bIns="0">
            <a:noAutofit/>
          </a:bodyPr>
          <a:lstStyle>
            <a:lvl1pPr marL="380990" indent="-380990">
              <a:lnSpc>
                <a:spcPct val="110000"/>
              </a:lnSpc>
              <a:spcBef>
                <a:spcPts val="0"/>
              </a:spcBef>
              <a:buFont typeface="Wingdings" panose="05000000000000000000" pitchFamily="2" charset="2"/>
              <a:buChar char="§"/>
              <a:defRPr sz="1867"/>
            </a:lvl1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24FC3952-2166-4937-A75C-F7F19BABC7AE}"/>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‘2 text blocks &amp; pic: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centre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761546130"/>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text blocks &amp; pic: Black">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3833"/>
            <a:ext cx="12192001" cy="599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0E9E451C-EE55-469B-9805-C96D122EA802}"/>
              </a:ext>
            </a:extLst>
          </p:cNvPr>
          <p:cNvSpPr>
            <a:spLocks noGrp="1"/>
          </p:cNvSpPr>
          <p:nvPr>
            <p:ph type="pic" sz="quarter" idx="17" hasCustomPrompt="1"/>
          </p:nvPr>
        </p:nvSpPr>
        <p:spPr>
          <a:xfrm>
            <a:off x="4571157" y="-1"/>
            <a:ext cx="3049689" cy="6000751"/>
          </a:xfrm>
          <a:solidFill>
            <a:schemeClr val="accent6"/>
          </a:solidFill>
        </p:spPr>
        <p:txBody>
          <a:bodyPr tIns="1476000" bIns="0"/>
          <a:lstStyle>
            <a:lvl1pPr marL="0" indent="0" algn="ctr">
              <a:buNone/>
              <a:defRPr sz="1600">
                <a:solidFill>
                  <a:schemeClr val="bg1"/>
                </a:solidFill>
              </a:defRPr>
            </a:lvl1pPr>
          </a:lstStyle>
          <a:p>
            <a:r>
              <a:rPr lang="en-GB" dirty="0"/>
              <a:t>Click icon below to insert </a:t>
            </a:r>
            <a:br>
              <a:rPr lang="en-GB" dirty="0"/>
            </a:br>
            <a:r>
              <a:rPr lang="en-GB" dirty="0"/>
              <a:t>picture (optional)</a:t>
            </a:r>
          </a:p>
        </p:txBody>
      </p:sp>
      <p:sp>
        <p:nvSpPr>
          <p:cNvPr id="10" name="Rectangle 9">
            <a:extLst>
              <a:ext uri="{FF2B5EF4-FFF2-40B4-BE49-F238E27FC236}">
                <a16:creationId xmlns:a16="http://schemas.microsoft.com/office/drawing/2014/main" id="{F1C05C32-E196-4265-B578-05E510657D53}"/>
              </a:ext>
            </a:extLst>
          </p:cNvPr>
          <p:cNvSpPr/>
          <p:nvPr userDrawn="1"/>
        </p:nvSpPr>
        <p:spPr>
          <a:xfrm>
            <a:off x="-3369" y="-1"/>
            <a:ext cx="4573684"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1" name="Text Placeholder 16">
            <a:extLst>
              <a:ext uri="{FF2B5EF4-FFF2-40B4-BE49-F238E27FC236}">
                <a16:creationId xmlns:a16="http://schemas.microsoft.com/office/drawing/2014/main" id="{6848574C-0A6C-4763-896F-804AF02A6D5F}"/>
              </a:ext>
            </a:extLst>
          </p:cNvPr>
          <p:cNvSpPr>
            <a:spLocks noGrp="1"/>
          </p:cNvSpPr>
          <p:nvPr>
            <p:ph type="body" sz="quarter" idx="13" hasCustomPrompt="1"/>
          </p:nvPr>
        </p:nvSpPr>
        <p:spPr>
          <a:xfrm>
            <a:off x="762000" y="189518"/>
            <a:ext cx="3044629" cy="1537681"/>
          </a:xfrm>
        </p:spPr>
        <p:txBody>
          <a:bodyPr lIns="0" bIns="0" anchor="b" anchorCtr="0">
            <a:noAutofit/>
          </a:bodyPr>
          <a:lstStyle>
            <a:lvl1pPr marL="0" indent="0">
              <a:lnSpc>
                <a:spcPct val="100000"/>
              </a:lnSpc>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1</a:t>
            </a:r>
            <a:br>
              <a:rPr lang="en-US" dirty="0"/>
            </a:br>
            <a:r>
              <a:rPr lang="en-US" dirty="0"/>
              <a:t>title text</a:t>
            </a:r>
            <a:endParaRPr lang="en-GB" dirty="0"/>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7" y="2273302"/>
            <a:ext cx="3044203" cy="2937933"/>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A small amount of text should be inserted here. For example, a single paragraph explaining a key point. </a:t>
            </a:r>
          </a:p>
        </p:txBody>
      </p:sp>
      <p:sp>
        <p:nvSpPr>
          <p:cNvPr id="18" name="Rectangle 17">
            <a:extLst>
              <a:ext uri="{FF2B5EF4-FFF2-40B4-BE49-F238E27FC236}">
                <a16:creationId xmlns:a16="http://schemas.microsoft.com/office/drawing/2014/main" id="{8DC0BC5C-5D74-4DA6-8427-BCB5765F5133}"/>
              </a:ext>
            </a:extLst>
          </p:cNvPr>
          <p:cNvSpPr/>
          <p:nvPr userDrawn="1"/>
        </p:nvSpPr>
        <p:spPr>
          <a:xfrm>
            <a:off x="7620003" y="-1"/>
            <a:ext cx="4573684"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6">
            <a:extLst>
              <a:ext uri="{FF2B5EF4-FFF2-40B4-BE49-F238E27FC236}">
                <a16:creationId xmlns:a16="http://schemas.microsoft.com/office/drawing/2014/main" id="{27E46A70-1188-46B7-8656-313511FAB92C}"/>
              </a:ext>
            </a:extLst>
          </p:cNvPr>
          <p:cNvSpPr>
            <a:spLocks noGrp="1"/>
          </p:cNvSpPr>
          <p:nvPr>
            <p:ph type="body" sz="quarter" idx="18" hasCustomPrompt="1"/>
          </p:nvPr>
        </p:nvSpPr>
        <p:spPr>
          <a:xfrm>
            <a:off x="8376943" y="189518"/>
            <a:ext cx="3044629" cy="1537681"/>
          </a:xfrm>
        </p:spPr>
        <p:txBody>
          <a:bodyPr lIns="0" bIns="0" anchor="b" anchorCtr="0">
            <a:noAutofit/>
          </a:bodyPr>
          <a:lstStyle>
            <a:lvl1pPr marL="0" indent="0">
              <a:lnSpc>
                <a:spcPct val="100000"/>
              </a:lnSpc>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2</a:t>
            </a:r>
            <a:br>
              <a:rPr lang="en-US" dirty="0"/>
            </a:br>
            <a:r>
              <a:rPr lang="en-US" dirty="0"/>
              <a:t>title text</a:t>
            </a:r>
            <a:endParaRPr lang="en-GB" dirty="0"/>
          </a:p>
        </p:txBody>
      </p:sp>
      <p:sp>
        <p:nvSpPr>
          <p:cNvPr id="22" name="Text Placeholder 18">
            <a:extLst>
              <a:ext uri="{FF2B5EF4-FFF2-40B4-BE49-F238E27FC236}">
                <a16:creationId xmlns:a16="http://schemas.microsoft.com/office/drawing/2014/main" id="{FF5B711D-6159-4137-8681-5461C1380D42}"/>
              </a:ext>
            </a:extLst>
          </p:cNvPr>
          <p:cNvSpPr>
            <a:spLocks noGrp="1"/>
          </p:cNvSpPr>
          <p:nvPr>
            <p:ph type="body" sz="quarter" idx="19" hasCustomPrompt="1"/>
          </p:nvPr>
        </p:nvSpPr>
        <p:spPr>
          <a:xfrm>
            <a:off x="8376943" y="2273302"/>
            <a:ext cx="3044203" cy="2937933"/>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0E5C1B57-2014-46E9-86D2-DE0460B8A659}"/>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‘2 text blocks &amp; pic: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centre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3808027601"/>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 text blocks: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2" name="TextBox 11">
            <a:extLst>
              <a:ext uri="{FF2B5EF4-FFF2-40B4-BE49-F238E27FC236}">
                <a16:creationId xmlns:a16="http://schemas.microsoft.com/office/drawing/2014/main" id="{29EC3EA1-12BF-48EB-BBC3-FC46392E4F80}"/>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2465597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3 text blocks: Whit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2" name="TextBox 11">
            <a:extLst>
              <a:ext uri="{FF2B5EF4-FFF2-40B4-BE49-F238E27FC236}">
                <a16:creationId xmlns:a16="http://schemas.microsoft.com/office/drawing/2014/main" id="{29EC3EA1-12BF-48EB-BBC3-FC46392E4F80}"/>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
        <p:nvSpPr>
          <p:cNvPr id="14" name="Rectangle 13">
            <a:extLst>
              <a:ext uri="{FF2B5EF4-FFF2-40B4-BE49-F238E27FC236}">
                <a16:creationId xmlns:a16="http://schemas.microsoft.com/office/drawing/2014/main" id="{377E57D6-C2F8-455F-B7DE-83CDB7442D4B}"/>
              </a:ext>
            </a:extLst>
          </p:cNvPr>
          <p:cNvSpPr/>
          <p:nvPr userDrawn="1"/>
        </p:nvSpPr>
        <p:spPr>
          <a:xfrm>
            <a:off x="0" y="-2117"/>
            <a:ext cx="12192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Tree>
    <p:extLst>
      <p:ext uri="{BB962C8B-B14F-4D97-AF65-F5344CB8AC3E}">
        <p14:creationId xmlns:p14="http://schemas.microsoft.com/office/powerpoint/2010/main" val="1671737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2968620"/>
            <a:ext cx="4361204" cy="910600"/>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16817735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3 text blocks: Whit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53127E-BAA9-418A-A34B-08C7FF582F01}"/>
              </a:ext>
            </a:extLst>
          </p:cNvPr>
          <p:cNvSpPr/>
          <p:nvPr userDrawn="1"/>
        </p:nvSpPr>
        <p:spPr>
          <a:xfrm>
            <a:off x="0" y="1"/>
            <a:ext cx="12192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2" name="TextBox 11">
            <a:extLst>
              <a:ext uri="{FF2B5EF4-FFF2-40B4-BE49-F238E27FC236}">
                <a16:creationId xmlns:a16="http://schemas.microsoft.com/office/drawing/2014/main" id="{29EC3EA1-12BF-48EB-BBC3-FC46392E4F80}"/>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38631321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 text blocks left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0"/>
            <a:ext cx="12206080"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14078"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C09D2C84-960D-4FF4-B955-51443E54BEF1}"/>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left highlight: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5029212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 text blocks centre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0"/>
            <a:ext cx="12206080"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3993502"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EB01B98B-FD8A-4883-868A-3707DA5E1A69}"/>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centre highlight: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38484977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 text blocks right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12192003"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7987005"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2689E4B6-3BBF-4B0F-BC80-2F4D2AF410E8}"/>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right highlight: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9783667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 text blocks: Black">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E8F55-A881-4D78-B112-D9A19C0B459B}"/>
              </a:ext>
            </a:extLst>
          </p:cNvPr>
          <p:cNvSpPr/>
          <p:nvPr userDrawn="1"/>
        </p:nvSpPr>
        <p:spPr>
          <a:xfrm>
            <a:off x="-14077" y="2034"/>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E1384AB2-A3EE-4DA1-9AA5-B8FD6413FE3F}"/>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3270354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 text blocks left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1"/>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14078"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B3E4751F-8289-46AB-AB77-BD2E967F8235}"/>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left highlight: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41550985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 text blocks centre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1"/>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3993502"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EB9ADA74-B0FA-489F-B686-B1BF503BC573}"/>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centre highlight: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3819164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 text blocks right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3"/>
            <a:ext cx="12192003" cy="599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7987005"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3" name="TextBox 12">
            <a:extLst>
              <a:ext uri="{FF2B5EF4-FFF2-40B4-BE49-F238E27FC236}">
                <a16:creationId xmlns:a16="http://schemas.microsoft.com/office/drawing/2014/main" id="{1CA7506C-BA49-40CA-B45D-81D40A119EA4}"/>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‘3 text blocks right highlight: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2037819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ig number / standout statisti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762000" y="1466854"/>
            <a:ext cx="10661649" cy="3065455"/>
          </a:xfrm>
        </p:spPr>
        <p:txBody>
          <a:bodyPr lIns="0" bIns="0" anchor="ctr" anchorCtr="0">
            <a:spAutoFit/>
          </a:bodyPr>
          <a:lstStyle>
            <a:lvl1pPr marL="0" indent="0" algn="ctr">
              <a:buNone/>
              <a:defRPr sz="22133" b="1">
                <a:solidFill>
                  <a:schemeClr val="accent1"/>
                </a:solidFill>
              </a:defRPr>
            </a:lvl1pPr>
          </a:lstStyle>
          <a:p>
            <a:pPr lvl="0"/>
            <a:r>
              <a:rPr lang="en-US" dirty="0"/>
              <a:t>3,327</a:t>
            </a:r>
            <a:endParaRPr lang="en-GB" dirty="0"/>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765175" y="154518"/>
            <a:ext cx="10661651" cy="1135591"/>
          </a:xfrm>
        </p:spPr>
        <p:txBody>
          <a:bodyPr lIns="0" bIns="0" anchor="b" anchorCtr="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4267" b="1">
                <a:latin typeface="+mj-lt"/>
              </a:defRPr>
            </a:lvl1pPr>
            <a:lvl2pPr marL="457189" indent="0">
              <a:buNone/>
              <a:defRPr sz="3733">
                <a:latin typeface="+mj-lt"/>
              </a:defRPr>
            </a:lvl2pPr>
            <a:lvl3pPr marL="914377" indent="0">
              <a:buNone/>
              <a:defRPr sz="3733">
                <a:latin typeface="+mj-lt"/>
              </a:defRPr>
            </a:lvl3pPr>
            <a:lvl4pPr marL="1371566" indent="0">
              <a:buNone/>
              <a:defRPr sz="3733">
                <a:latin typeface="+mj-lt"/>
              </a:defRPr>
            </a:lvl4pPr>
            <a:lvl5pPr marL="1828754" indent="0">
              <a:buNone/>
              <a:defRPr sz="3733">
                <a:latin typeface="+mj-lt"/>
              </a:defRPr>
            </a:lvl5pPr>
          </a:lstStyle>
          <a:p>
            <a:pPr marL="0" marR="0" lvl="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3733" dirty="0">
                <a:latin typeface="+mj-lt"/>
              </a:rPr>
              <a:t>The ‘big number slide’ – add title here</a:t>
            </a:r>
            <a:endParaRPr lang="en-GB" sz="4267" dirty="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3048000" y="4709053"/>
            <a:ext cx="6096000" cy="1058368"/>
          </a:xfrm>
        </p:spPr>
        <p:txBody>
          <a:bodyPr lIns="0" bIns="0">
            <a:noAutofit/>
          </a:bodyPr>
          <a:lstStyle>
            <a:lvl1pPr marL="0" indent="0" algn="ctr">
              <a:spcBef>
                <a:spcPts val="0"/>
              </a:spcBef>
              <a:buNone/>
              <a:defRPr sz="1867"/>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Use this slide to insert a key statistic, for example a big number, and add a small amount of supporting text here to give context. </a:t>
            </a:r>
          </a:p>
        </p:txBody>
      </p:sp>
      <p:sp>
        <p:nvSpPr>
          <p:cNvPr id="5" name="TextBox 4">
            <a:extLst>
              <a:ext uri="{FF2B5EF4-FFF2-40B4-BE49-F238E27FC236}">
                <a16:creationId xmlns:a16="http://schemas.microsoft.com/office/drawing/2014/main" id="{33EE7D68-EB1E-4C8D-8E91-5FE6AC903BAC}"/>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‘Big number / Standout statistic’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8298846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7AF0E3-E327-4917-8C3E-034E6357F47F}"/>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accent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5" name="TextBox 4">
            <a:extLst>
              <a:ext uri="{FF2B5EF4-FFF2-40B4-BE49-F238E27FC236}">
                <a16:creationId xmlns:a16="http://schemas.microsoft.com/office/drawing/2014/main" id="{1F55007E-BA93-4DE4-8EA7-B07A10B64188}"/>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‘Impactful statement: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61230756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6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44A66DFB-0A1F-4666-96E4-3C685B25CC1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380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guide id="2" pos="3840" userDrawn="1">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mpactful statement: Black">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1C29BB-A7F3-4296-AAD3-E23FCC3B93E8}"/>
              </a:ext>
            </a:extLst>
          </p:cNvPr>
          <p:cNvSpPr/>
          <p:nvPr userDrawn="1"/>
        </p:nvSpPr>
        <p:spPr>
          <a:xfrm>
            <a:off x="1" y="0"/>
            <a:ext cx="12192001" cy="5997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bg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solidFill>
                  <a:schemeClr val="bg1"/>
                </a:solidFill>
              </a:defRPr>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5" name="TextBox 4">
            <a:extLst>
              <a:ext uri="{FF2B5EF4-FFF2-40B4-BE49-F238E27FC236}">
                <a16:creationId xmlns:a16="http://schemas.microsoft.com/office/drawing/2014/main" id="{A59DCE8E-D767-4061-9846-E654AECD78B4}"/>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‘Impactful statement: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974585902"/>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mpactful statement: Re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1C29BB-A7F3-4296-AAD3-E23FCC3B93E8}"/>
              </a:ext>
            </a:extLst>
          </p:cNvPr>
          <p:cNvSpPr/>
          <p:nvPr userDrawn="1"/>
        </p:nvSpPr>
        <p:spPr>
          <a:xfrm>
            <a:off x="1" y="0"/>
            <a:ext cx="12192001" cy="5997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bg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solidFill>
                  <a:schemeClr val="bg1"/>
                </a:solidFill>
              </a:defRPr>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5" name="TextBox 4">
            <a:extLst>
              <a:ext uri="{FF2B5EF4-FFF2-40B4-BE49-F238E27FC236}">
                <a16:creationId xmlns:a16="http://schemas.microsoft.com/office/drawing/2014/main" id="{B6CA3FFA-831A-4C99-BA48-48C761418953}"/>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‘Impactful statement: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328016388"/>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Impact Statement: Photo &amp; white stri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8CF90C-E6FE-9149-A293-7E3511DDBE7A}"/>
              </a:ext>
            </a:extLst>
          </p:cNvPr>
          <p:cNvSpPr/>
          <p:nvPr userDrawn="1"/>
        </p:nvSpPr>
        <p:spPr>
          <a:xfrm>
            <a:off x="1" y="1947551"/>
            <a:ext cx="12188825" cy="220824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2" name="Title 1"/>
          <p:cNvSpPr>
            <a:spLocks noGrp="1"/>
          </p:cNvSpPr>
          <p:nvPr>
            <p:ph type="ctrTitle" hasCustomPrompt="1"/>
          </p:nvPr>
        </p:nvSpPr>
        <p:spPr>
          <a:xfrm>
            <a:off x="765175" y="1273913"/>
            <a:ext cx="10661651" cy="1909763"/>
          </a:xfrm>
        </p:spPr>
        <p:txBody>
          <a:bodyPr anchor="b">
            <a:noAutofit/>
          </a:bodyPr>
          <a:lstStyle>
            <a:lvl1pPr algn="ctr">
              <a:defRPr sz="4267">
                <a:solidFill>
                  <a:schemeClr val="tx1"/>
                </a:solidFill>
              </a:defRPr>
            </a:lvl1pPr>
          </a:lstStyle>
          <a:p>
            <a:r>
              <a:rPr lang="en-US" dirty="0"/>
              <a:t>Add an impactful statement here</a:t>
            </a:r>
          </a:p>
        </p:txBody>
      </p:sp>
      <p:sp>
        <p:nvSpPr>
          <p:cNvPr id="3" name="Subtitle 2"/>
          <p:cNvSpPr>
            <a:spLocks noGrp="1"/>
          </p:cNvSpPr>
          <p:nvPr>
            <p:ph type="subTitle" idx="1" hasCustomPrompt="1"/>
          </p:nvPr>
        </p:nvSpPr>
        <p:spPr>
          <a:xfrm>
            <a:off x="765175" y="3275751"/>
            <a:ext cx="10661651" cy="1655763"/>
          </a:xfrm>
        </p:spPr>
        <p:txBody>
          <a:bodyPr>
            <a:noAutofit/>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5" name="TextBox 4">
            <a:extLst>
              <a:ext uri="{FF2B5EF4-FFF2-40B4-BE49-F238E27FC236}">
                <a16:creationId xmlns:a16="http://schemas.microsoft.com/office/drawing/2014/main" id="{C8686F97-FB96-4DA9-9F9E-3F10405B314F}"/>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‘Impact statement: Photo &amp; white strip’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5232917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Impact statement: Photo &amp; black stri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064696-EF6B-476F-B65C-766E44739599}"/>
              </a:ext>
            </a:extLst>
          </p:cNvPr>
          <p:cNvSpPr/>
          <p:nvPr userDrawn="1"/>
        </p:nvSpPr>
        <p:spPr>
          <a:xfrm>
            <a:off x="1" y="1947551"/>
            <a:ext cx="12188825" cy="220824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2" name="Title 1"/>
          <p:cNvSpPr>
            <a:spLocks noGrp="1"/>
          </p:cNvSpPr>
          <p:nvPr>
            <p:ph type="ctrTitle" hasCustomPrompt="1"/>
          </p:nvPr>
        </p:nvSpPr>
        <p:spPr>
          <a:xfrm>
            <a:off x="762000" y="1278239"/>
            <a:ext cx="10661651" cy="1909763"/>
          </a:xfrm>
        </p:spPr>
        <p:txBody>
          <a:bodyPr anchor="b">
            <a:noAutofit/>
          </a:bodyPr>
          <a:lstStyle>
            <a:lvl1pPr algn="ctr">
              <a:defRPr sz="4267">
                <a:solidFill>
                  <a:schemeClr val="bg1"/>
                </a:solidFill>
              </a:defRPr>
            </a:lvl1pPr>
          </a:lstStyle>
          <a:p>
            <a:r>
              <a:rPr lang="en-US" dirty="0"/>
              <a:t>Add an impactful statement here</a:t>
            </a:r>
          </a:p>
        </p:txBody>
      </p:sp>
      <p:sp>
        <p:nvSpPr>
          <p:cNvPr id="3" name="Subtitle 2"/>
          <p:cNvSpPr>
            <a:spLocks noGrp="1"/>
          </p:cNvSpPr>
          <p:nvPr>
            <p:ph type="subTitle" idx="1" hasCustomPrompt="1"/>
          </p:nvPr>
        </p:nvSpPr>
        <p:spPr>
          <a:xfrm>
            <a:off x="762000" y="3280076"/>
            <a:ext cx="10661651" cy="16557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5" name="TextBox 4">
            <a:extLst>
              <a:ext uri="{FF2B5EF4-FFF2-40B4-BE49-F238E27FC236}">
                <a16:creationId xmlns:a16="http://schemas.microsoft.com/office/drawing/2014/main" id="{F231BEB4-1AED-4489-8D53-AC68BC5A93B8}"/>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‘Impact statement: Photo &amp; black strip’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0065835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able &amp; tex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569E99-5ED9-4CEC-B72F-C5C37EA68354}"/>
              </a:ext>
            </a:extLst>
          </p:cNvPr>
          <p:cNvSpPr>
            <a:spLocks noGrp="1"/>
          </p:cNvSpPr>
          <p:nvPr>
            <p:ph type="body" sz="quarter" idx="13" hasCustomPrompt="1"/>
          </p:nvPr>
        </p:nvSpPr>
        <p:spPr>
          <a:xfrm>
            <a:off x="762000" y="165103"/>
            <a:ext cx="10668000" cy="1219200"/>
          </a:xfrm>
        </p:spPr>
        <p:txBody>
          <a:bodyPr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Data slide with table: insert title here</a:t>
            </a:r>
          </a:p>
        </p:txBody>
      </p:sp>
      <p:sp>
        <p:nvSpPr>
          <p:cNvPr id="15" name="Table Placeholder 14">
            <a:extLst>
              <a:ext uri="{FF2B5EF4-FFF2-40B4-BE49-F238E27FC236}">
                <a16:creationId xmlns:a16="http://schemas.microsoft.com/office/drawing/2014/main" id="{6CF79618-77E7-4FA3-9A9B-B4147B0210FC}"/>
              </a:ext>
            </a:extLst>
          </p:cNvPr>
          <p:cNvSpPr>
            <a:spLocks noGrp="1"/>
          </p:cNvSpPr>
          <p:nvPr>
            <p:ph type="tbl" sz="quarter" idx="15" hasCustomPrompt="1"/>
          </p:nvPr>
        </p:nvSpPr>
        <p:spPr>
          <a:xfrm>
            <a:off x="4191000" y="1686128"/>
            <a:ext cx="7239000" cy="4053313"/>
          </a:xfrm>
        </p:spPr>
        <p:txBody>
          <a:bodyPr lIns="0" tIns="1152000" bIns="0">
            <a:noAutofit/>
          </a:bodyPr>
          <a:lstStyle>
            <a:lvl1pPr marL="0" indent="0" algn="ctr">
              <a:buNone/>
              <a:defRPr sz="1600"/>
            </a:lvl1pPr>
          </a:lstStyle>
          <a:p>
            <a:r>
              <a:rPr lang="en-GB" dirty="0"/>
              <a:t>Click icon below to insert table</a:t>
            </a:r>
          </a:p>
        </p:txBody>
      </p:sp>
      <p:sp>
        <p:nvSpPr>
          <p:cNvPr id="5" name="Text Placeholder 12">
            <a:extLst>
              <a:ext uri="{FF2B5EF4-FFF2-40B4-BE49-F238E27FC236}">
                <a16:creationId xmlns:a16="http://schemas.microsoft.com/office/drawing/2014/main" id="{3DFAC8C1-FA8E-4BEC-B74F-A604B58FFBE4}"/>
              </a:ext>
            </a:extLst>
          </p:cNvPr>
          <p:cNvSpPr>
            <a:spLocks noGrp="1"/>
          </p:cNvSpPr>
          <p:nvPr>
            <p:ph type="body" sz="quarter" idx="14" hasCustomPrompt="1"/>
          </p:nvPr>
        </p:nvSpPr>
        <p:spPr>
          <a:xfrm>
            <a:off x="762000" y="1686128"/>
            <a:ext cx="3089275" cy="4053313"/>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table. This area can be used to add any supporting text, if necessary. Don’t clutter, consider linking to a separate appendix slide for any detailed notes on methodology, further findings, larger data sets required. </a:t>
            </a:r>
          </a:p>
        </p:txBody>
      </p:sp>
      <p:sp>
        <p:nvSpPr>
          <p:cNvPr id="6" name="TextBox 5">
            <a:extLst>
              <a:ext uri="{FF2B5EF4-FFF2-40B4-BE49-F238E27FC236}">
                <a16:creationId xmlns:a16="http://schemas.microsoft.com/office/drawing/2014/main" id="{32F5D250-695E-4A2F-9655-92B7254E5911}"/>
              </a:ext>
            </a:extLst>
          </p:cNvPr>
          <p:cNvSpPr txBox="1"/>
          <p:nvPr userDrawn="1"/>
        </p:nvSpPr>
        <p:spPr>
          <a:xfrm>
            <a:off x="-2859565" y="0"/>
            <a:ext cx="2640293" cy="2759025"/>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‘Table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table</a:t>
            </a:r>
          </a:p>
        </p:txBody>
      </p:sp>
    </p:spTree>
    <p:extLst>
      <p:ext uri="{BB962C8B-B14F-4D97-AF65-F5344CB8AC3E}">
        <p14:creationId xmlns:p14="http://schemas.microsoft.com/office/powerpoint/2010/main" val="3208699737"/>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rt &amp; text slid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EFA343C1-AD0E-408C-AC85-900720F9F9E7}"/>
              </a:ext>
            </a:extLst>
          </p:cNvPr>
          <p:cNvSpPr>
            <a:spLocks noGrp="1"/>
          </p:cNvSpPr>
          <p:nvPr>
            <p:ph type="chart" sz="quarter" idx="15" hasCustomPrompt="1"/>
          </p:nvPr>
        </p:nvSpPr>
        <p:spPr>
          <a:xfrm>
            <a:off x="4191000" y="1686127"/>
            <a:ext cx="7232651" cy="4053315"/>
          </a:xfrm>
        </p:spPr>
        <p:txBody>
          <a:bodyPr lIns="0" tIns="1152000" bIns="0">
            <a:normAutofit/>
          </a:bodyPr>
          <a:lstStyle>
            <a:lvl1pPr marL="0" indent="0" algn="ctr">
              <a:buNone/>
              <a:defRPr sz="1600"/>
            </a:lvl1pPr>
          </a:lstStyle>
          <a:p>
            <a:r>
              <a:rPr lang="en-GB" sz="1600" dirty="0"/>
              <a:t>Click icon below to insert chart</a:t>
            </a:r>
            <a:endParaRPr lang="en-GB" dirty="0"/>
          </a:p>
        </p:txBody>
      </p:sp>
      <p:sp>
        <p:nvSpPr>
          <p:cNvPr id="9" name="Text Placeholder 12">
            <a:extLst>
              <a:ext uri="{FF2B5EF4-FFF2-40B4-BE49-F238E27FC236}">
                <a16:creationId xmlns:a16="http://schemas.microsoft.com/office/drawing/2014/main" id="{67A5A42D-ABB7-47C9-B97B-E64706E58CEE}"/>
              </a:ext>
            </a:extLst>
          </p:cNvPr>
          <p:cNvSpPr>
            <a:spLocks noGrp="1"/>
          </p:cNvSpPr>
          <p:nvPr>
            <p:ph type="body" sz="quarter" idx="14" hasCustomPrompt="1"/>
          </p:nvPr>
        </p:nvSpPr>
        <p:spPr>
          <a:xfrm>
            <a:off x="762000" y="1686128"/>
            <a:ext cx="3089275" cy="4053313"/>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chart. This area can be used to add any supporting text, if necessary. Don’t clutter, consider linking to a separate appendix slide for any detailed notes on methodology, further findings, larger data sets required.</a:t>
            </a:r>
          </a:p>
        </p:txBody>
      </p:sp>
      <p:sp>
        <p:nvSpPr>
          <p:cNvPr id="5" name="Title Placeholder 1">
            <a:extLst>
              <a:ext uri="{FF2B5EF4-FFF2-40B4-BE49-F238E27FC236}">
                <a16:creationId xmlns:a16="http://schemas.microsoft.com/office/drawing/2014/main" id="{AEA32903-816D-4175-80E9-FAB091F1E422}"/>
              </a:ext>
            </a:extLst>
          </p:cNvPr>
          <p:cNvSpPr>
            <a:spLocks noGrp="1"/>
          </p:cNvSpPr>
          <p:nvPr>
            <p:ph type="title" hasCustomPrompt="1"/>
          </p:nvPr>
        </p:nvSpPr>
        <p:spPr>
          <a:xfrm>
            <a:off x="762000" y="165104"/>
            <a:ext cx="10651701" cy="1219200"/>
          </a:xfrm>
          <a:prstGeom prst="rect">
            <a:avLst/>
          </a:prstGeom>
        </p:spPr>
        <p:txBody>
          <a:bodyPr vert="horz" lIns="0" tIns="45720" rIns="0" bIns="45720" rtlCol="0" anchor="ctr">
            <a:noAutofit/>
          </a:bodyPr>
          <a:lstStyle/>
          <a:p>
            <a:pPr lvl="0"/>
            <a:r>
              <a:rPr lang="en-US" dirty="0"/>
              <a:t>Data slide with chart: insert title here</a:t>
            </a:r>
          </a:p>
        </p:txBody>
      </p:sp>
      <p:sp>
        <p:nvSpPr>
          <p:cNvPr id="7" name="TextBox 6">
            <a:extLst>
              <a:ext uri="{FF2B5EF4-FFF2-40B4-BE49-F238E27FC236}">
                <a16:creationId xmlns:a16="http://schemas.microsoft.com/office/drawing/2014/main" id="{4558F26B-4863-450D-A23C-257B7DB3D9BA}"/>
              </a:ext>
            </a:extLst>
          </p:cNvPr>
          <p:cNvSpPr txBox="1"/>
          <p:nvPr userDrawn="1"/>
        </p:nvSpPr>
        <p:spPr>
          <a:xfrm>
            <a:off x="-2859565" y="0"/>
            <a:ext cx="2640293" cy="2759025"/>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‘Chart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chart</a:t>
            </a:r>
          </a:p>
        </p:txBody>
      </p:sp>
    </p:spTree>
    <p:extLst>
      <p:ext uri="{BB962C8B-B14F-4D97-AF65-F5344CB8AC3E}">
        <p14:creationId xmlns:p14="http://schemas.microsoft.com/office/powerpoint/2010/main" val="1730706329"/>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504546"/>
            <a:ext cx="10668000" cy="4376964"/>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1 column</a:t>
            </a:r>
          </a:p>
        </p:txBody>
      </p:sp>
      <p:sp>
        <p:nvSpPr>
          <p:cNvPr id="4" name="TextBox 3">
            <a:extLst>
              <a:ext uri="{FF2B5EF4-FFF2-40B4-BE49-F238E27FC236}">
                <a16:creationId xmlns:a16="http://schemas.microsoft.com/office/drawing/2014/main" id="{4A3D4523-C64D-4B7C-90E2-532FCCEFB512}"/>
              </a:ext>
            </a:extLst>
          </p:cNvPr>
          <p:cNvSpPr txBox="1"/>
          <p:nvPr userDrawn="1"/>
        </p:nvSpPr>
        <p:spPr>
          <a:xfrm>
            <a:off x="-2859565" y="1"/>
            <a:ext cx="2640293" cy="4502579"/>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‘Data slide: 1 Column’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336436818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504546"/>
            <a:ext cx="10668000" cy="3497593"/>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a:t>
            </a:r>
            <a:br>
              <a:rPr lang="en-US" dirty="0"/>
            </a:br>
            <a:r>
              <a:rPr lang="en-US" dirty="0"/>
              <a:t>Avoid other types of content or media on this slide.</a:t>
            </a:r>
            <a:endParaRPr lang="en-GB" dirty="0"/>
          </a:p>
        </p:txBody>
      </p:sp>
      <p:sp>
        <p:nvSpPr>
          <p:cNvPr id="9" name="Text Placeholder 12">
            <a:extLst>
              <a:ext uri="{FF2B5EF4-FFF2-40B4-BE49-F238E27FC236}">
                <a16:creationId xmlns:a16="http://schemas.microsoft.com/office/drawing/2014/main" id="{4015BC78-8B47-4EF0-A273-CBC88D0FC7B1}"/>
              </a:ext>
            </a:extLst>
          </p:cNvPr>
          <p:cNvSpPr>
            <a:spLocks noGrp="1"/>
          </p:cNvSpPr>
          <p:nvPr>
            <p:ph type="body" sz="quarter" idx="19" hasCustomPrompt="1"/>
          </p:nvPr>
        </p:nvSpPr>
        <p:spPr>
          <a:xfrm>
            <a:off x="2667001" y="5127477"/>
            <a:ext cx="6864351" cy="754033"/>
          </a:xfrm>
        </p:spPr>
        <p:txBody>
          <a:bodyPr lIns="0" bIns="0">
            <a:noAutofit/>
          </a:bodyPr>
          <a:lstStyle>
            <a:lvl1pPr marL="0" indent="0" algn="ctr">
              <a:lnSpc>
                <a:spcPct val="100000"/>
              </a:lnSpc>
              <a:spcBef>
                <a:spcPts val="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Click here to insert any text comments you have to </a:t>
            </a:r>
            <a:br>
              <a:rPr lang="en-GB" sz="1600" dirty="0"/>
            </a:br>
            <a:r>
              <a:rPr lang="en-GB" sz="1600" dirty="0"/>
              <a:t>support the above content.</a:t>
            </a:r>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1 column &amp; text</a:t>
            </a:r>
          </a:p>
        </p:txBody>
      </p:sp>
      <p:sp>
        <p:nvSpPr>
          <p:cNvPr id="6" name="TextBox 5">
            <a:extLst>
              <a:ext uri="{FF2B5EF4-FFF2-40B4-BE49-F238E27FC236}">
                <a16:creationId xmlns:a16="http://schemas.microsoft.com/office/drawing/2014/main" id="{4EF5FD77-AF05-42D8-A298-63FAB97BB7FC}"/>
              </a:ext>
            </a:extLst>
          </p:cNvPr>
          <p:cNvSpPr txBox="1"/>
          <p:nvPr userDrawn="1"/>
        </p:nvSpPr>
        <p:spPr>
          <a:xfrm>
            <a:off x="-2859565" y="0"/>
            <a:ext cx="2640293" cy="50154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‘Data slide: 1 Column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a:p>
            <a:pPr marL="228594" indent="-228594" algn="l">
              <a:spcAft>
                <a:spcPts val="800"/>
              </a:spcAft>
              <a:buClr>
                <a:schemeClr val="accent1"/>
              </a:buClr>
              <a:buSzPct val="110000"/>
              <a:buFont typeface="Wingdings" panose="05000000000000000000" pitchFamily="2" charset="2"/>
              <a:buChar char="§"/>
            </a:pPr>
            <a:r>
              <a:rPr lang="en-GB" sz="1333" dirty="0"/>
              <a:t>Add any further text you need in the bottom text placeholder</a:t>
            </a:r>
          </a:p>
        </p:txBody>
      </p:sp>
    </p:spTree>
    <p:extLst>
      <p:ext uri="{BB962C8B-B14F-4D97-AF65-F5344CB8AC3E}">
        <p14:creationId xmlns:p14="http://schemas.microsoft.com/office/powerpoint/2010/main" val="82094383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8FACDD-76D8-4A1B-B728-29185AFDBC24}"/>
              </a:ext>
            </a:extLst>
          </p:cNvPr>
          <p:cNvSpPr>
            <a:spLocks noGrp="1"/>
          </p:cNvSpPr>
          <p:nvPr>
            <p:ph sz="quarter" idx="18" hasCustomPrompt="1"/>
          </p:nvPr>
        </p:nvSpPr>
        <p:spPr>
          <a:xfrm>
            <a:off x="6477000" y="1513193"/>
            <a:ext cx="4953000" cy="4195399"/>
          </a:xfrm>
        </p:spPr>
        <p:txBody>
          <a:bodyPr lIns="0" tIns="0" bIns="0">
            <a:normAutofit/>
          </a:bodyPr>
          <a:lstStyle>
            <a:lvl1pPr marL="228594" indent="-228594" algn="l">
              <a:buFont typeface="Wingdings" panose="05000000000000000000" pitchFamily="2" charset="2"/>
              <a:buChar char="§"/>
              <a:defRPr sz="1600"/>
            </a:lvl1pPr>
          </a:lstStyle>
          <a:p>
            <a:pPr lvl="0"/>
            <a:r>
              <a:rPr lang="en-US" dirty="0"/>
              <a:t>Click the icons below to insert a table or chart, or just type to add text here. Avoid other types of content or media on this slide.</a:t>
            </a:r>
            <a:endParaRPr lang="en-GB" dirty="0"/>
          </a:p>
        </p:txBody>
      </p:sp>
      <p:sp>
        <p:nvSpPr>
          <p:cNvPr id="9" name="Content Placeholder 6">
            <a:extLst>
              <a:ext uri="{FF2B5EF4-FFF2-40B4-BE49-F238E27FC236}">
                <a16:creationId xmlns:a16="http://schemas.microsoft.com/office/drawing/2014/main" id="{D1DFB110-4772-4594-9EF9-62B4D557C47C}"/>
              </a:ext>
            </a:extLst>
          </p:cNvPr>
          <p:cNvSpPr>
            <a:spLocks noGrp="1"/>
          </p:cNvSpPr>
          <p:nvPr>
            <p:ph sz="quarter" idx="17" hasCustomPrompt="1"/>
          </p:nvPr>
        </p:nvSpPr>
        <p:spPr>
          <a:xfrm>
            <a:off x="762000" y="1513193"/>
            <a:ext cx="4953000" cy="4195399"/>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Avoid other types of content or media on this slide.</a:t>
            </a:r>
            <a:endParaRPr lang="en-GB" dirty="0"/>
          </a:p>
        </p:txBody>
      </p:sp>
      <p:sp>
        <p:nvSpPr>
          <p:cNvPr id="5" name="Title Placeholder 1">
            <a:extLst>
              <a:ext uri="{FF2B5EF4-FFF2-40B4-BE49-F238E27FC236}">
                <a16:creationId xmlns:a16="http://schemas.microsoft.com/office/drawing/2014/main" id="{DCEA3CA3-324C-4269-84DD-F6B1661AE9F1}"/>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2 column</a:t>
            </a:r>
          </a:p>
        </p:txBody>
      </p:sp>
      <p:sp>
        <p:nvSpPr>
          <p:cNvPr id="6" name="TextBox 5">
            <a:extLst>
              <a:ext uri="{FF2B5EF4-FFF2-40B4-BE49-F238E27FC236}">
                <a16:creationId xmlns:a16="http://schemas.microsoft.com/office/drawing/2014/main" id="{7ECB09E4-E41D-4307-95DE-5D3BD0B88804}"/>
              </a:ext>
            </a:extLst>
          </p:cNvPr>
          <p:cNvSpPr txBox="1"/>
          <p:nvPr userDrawn="1"/>
        </p:nvSpPr>
        <p:spPr>
          <a:xfrm>
            <a:off x="-2859565" y="1"/>
            <a:ext cx="2640293" cy="4502579"/>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‘Data slide: 2 Columns’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318162095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Use to draw diagram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4" name="TextBox 3">
            <a:extLst>
              <a:ext uri="{FF2B5EF4-FFF2-40B4-BE49-F238E27FC236}">
                <a16:creationId xmlns:a16="http://schemas.microsoft.com/office/drawing/2014/main" id="{98CFA595-4DB4-4F0B-9F50-CA8861B20668}"/>
              </a:ext>
            </a:extLst>
          </p:cNvPr>
          <p:cNvSpPr txBox="1"/>
          <p:nvPr userDrawn="1"/>
        </p:nvSpPr>
        <p:spPr>
          <a:xfrm>
            <a:off x="-2859565" y="1"/>
            <a:ext cx="2640293" cy="419493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‘Title only’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This slide is mostly used for drawing custom diagrams with the shape tools</a:t>
            </a:r>
          </a:p>
          <a:p>
            <a:pPr marL="228594" indent="-228594" algn="l">
              <a:spcAft>
                <a:spcPts val="800"/>
              </a:spcAft>
              <a:buClr>
                <a:schemeClr val="accent1"/>
              </a:buClr>
              <a:buSzPct val="110000"/>
              <a:buFont typeface="Wingdings" panose="05000000000000000000" pitchFamily="2" charset="2"/>
              <a:buChar char="§"/>
            </a:pPr>
            <a:r>
              <a:rPr lang="en-GB" sz="1333" dirty="0"/>
              <a:t>Click the insert tab and shapes to insert lines, arrows, rectangles etc. for your diagram</a:t>
            </a:r>
          </a:p>
          <a:p>
            <a:pPr marL="228594" indent="-228594" algn="l">
              <a:spcAft>
                <a:spcPts val="800"/>
              </a:spcAft>
              <a:buClr>
                <a:schemeClr val="accent1"/>
              </a:buClr>
              <a:buSzPct val="110000"/>
              <a:buFont typeface="Wingdings" panose="05000000000000000000" pitchFamily="2" charset="2"/>
              <a:buChar char="§"/>
            </a:pPr>
            <a:r>
              <a:rPr lang="en-GB" sz="1333" dirty="0"/>
              <a:t>Watch the ACCA template tutorial videos for more tips</a:t>
            </a:r>
          </a:p>
        </p:txBody>
      </p:sp>
    </p:spTree>
    <p:extLst>
      <p:ext uri="{BB962C8B-B14F-4D97-AF65-F5344CB8AC3E}">
        <p14:creationId xmlns:p14="http://schemas.microsoft.com/office/powerpoint/2010/main" val="316446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6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AD88FCF2-D1DD-4785-84ED-20FFFBE0FA8C}"/>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6036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F46BF279-B54F-454E-8D0A-5ED511D40150}"/>
              </a:ext>
            </a:extLst>
          </p:cNvPr>
          <p:cNvSpPr>
            <a:spLocks noGrp="1"/>
          </p:cNvSpPr>
          <p:nvPr>
            <p:ph type="media" sz="quarter" idx="13" hasCustomPrompt="1"/>
          </p:nvPr>
        </p:nvSpPr>
        <p:spPr>
          <a:xfrm>
            <a:off x="762001" y="1"/>
            <a:ext cx="10661649" cy="5998633"/>
          </a:xfrm>
          <a:ln>
            <a:noFill/>
          </a:ln>
          <a:effectLst/>
        </p:spPr>
        <p:txBody>
          <a:bodyPr lIns="0" tIns="1620000" bIns="0">
            <a:normAutofit/>
          </a:bodyPr>
          <a:lstStyle>
            <a:lvl1pPr marL="0" indent="0" algn="ctr">
              <a:buNone/>
              <a:defRPr sz="2667">
                <a:solidFill>
                  <a:schemeClr val="bg1"/>
                </a:solidFill>
              </a:defRPr>
            </a:lvl1pPr>
          </a:lstStyle>
          <a:p>
            <a:r>
              <a:rPr lang="en-GB" dirty="0"/>
              <a:t>Click icon below to insert video</a:t>
            </a:r>
          </a:p>
        </p:txBody>
      </p:sp>
      <p:sp>
        <p:nvSpPr>
          <p:cNvPr id="3" name="TextBox 2">
            <a:extLst>
              <a:ext uri="{FF2B5EF4-FFF2-40B4-BE49-F238E27FC236}">
                <a16:creationId xmlns:a16="http://schemas.microsoft.com/office/drawing/2014/main" id="{1AD88A95-73FD-4775-B407-63A84D3A0D8B}"/>
              </a:ext>
            </a:extLst>
          </p:cNvPr>
          <p:cNvSpPr txBox="1"/>
          <p:nvPr userDrawn="1"/>
        </p:nvSpPr>
        <p:spPr>
          <a:xfrm>
            <a:off x="-2859565" y="1"/>
            <a:ext cx="2640293" cy="4297458"/>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‘Video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centre panel to insert a video file from your computer</a:t>
            </a:r>
          </a:p>
          <a:p>
            <a:pPr marL="228594" indent="-228594" algn="l">
              <a:spcAft>
                <a:spcPts val="800"/>
              </a:spcAft>
              <a:buClr>
                <a:schemeClr val="accent1"/>
              </a:buClr>
              <a:buSzPct val="110000"/>
              <a:buFont typeface="Wingdings" panose="05000000000000000000" pitchFamily="2" charset="2"/>
              <a:buChar char="§"/>
            </a:pPr>
            <a:r>
              <a:rPr lang="en-GB" sz="1333" dirty="0"/>
              <a:t>Click on an inserted video then choose the ‘playback’ tab to see a range of options to control how your video plays when presenting</a:t>
            </a:r>
          </a:p>
          <a:p>
            <a:pPr marL="228594" indent="-228594" algn="l">
              <a:spcAft>
                <a:spcPts val="800"/>
              </a:spcAft>
              <a:buClr>
                <a:schemeClr val="accent1"/>
              </a:buClr>
              <a:buSzPct val="110000"/>
              <a:buFont typeface="Wingdings" panose="05000000000000000000" pitchFamily="2" charset="2"/>
              <a:buChar char="§"/>
            </a:pPr>
            <a:r>
              <a:rPr lang="en-GB" sz="1333" dirty="0"/>
              <a:t>Enter slideshow mode to review the video slide as your audience will see it</a:t>
            </a:r>
          </a:p>
        </p:txBody>
      </p:sp>
    </p:spTree>
    <p:extLst>
      <p:ext uri="{BB962C8B-B14F-4D97-AF65-F5344CB8AC3E}">
        <p14:creationId xmlns:p14="http://schemas.microsoft.com/office/powerpoint/2010/main" val="4243740035"/>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Quote slide: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tx1"/>
                </a:solidFill>
              </a:defRPr>
            </a:lvl1pPr>
          </a:lstStyle>
          <a:p>
            <a:pPr lvl="0"/>
            <a:r>
              <a:rPr lang="en-US" dirty="0"/>
              <a:t>“Click to add your testimonial or quotation here.”</a:t>
            </a:r>
          </a:p>
        </p:txBody>
      </p:sp>
      <p:sp>
        <p:nvSpPr>
          <p:cNvPr id="7" name="TextBox 6">
            <a:extLst>
              <a:ext uri="{FF2B5EF4-FFF2-40B4-BE49-F238E27FC236}">
                <a16:creationId xmlns:a16="http://schemas.microsoft.com/office/drawing/2014/main" id="{2EC734C3-6744-4A0B-84F5-AD3E8BF5DFE2}"/>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‘Quote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800128210"/>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Quote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bg1"/>
                </a:solidFill>
              </a:defRPr>
            </a:lvl1pPr>
          </a:lstStyle>
          <a:p>
            <a:pPr lvl="0"/>
            <a:r>
              <a:rPr lang="en-US" dirty="0"/>
              <a:t>“Click to add your testimonial or quotation here.”</a:t>
            </a:r>
          </a:p>
        </p:txBody>
      </p:sp>
      <p:sp>
        <p:nvSpPr>
          <p:cNvPr id="7" name="TextBox 6">
            <a:extLst>
              <a:ext uri="{FF2B5EF4-FFF2-40B4-BE49-F238E27FC236}">
                <a16:creationId xmlns:a16="http://schemas.microsoft.com/office/drawing/2014/main" id="{C35B006D-1D43-44AD-A88A-9E4AEBEEBDE1}"/>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‘Quote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60009301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Quote slide: Re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bg1"/>
                </a:solidFill>
              </a:defRPr>
            </a:lvl1pPr>
          </a:lstStyle>
          <a:p>
            <a:pPr lvl="0"/>
            <a:r>
              <a:rPr lang="en-US" dirty="0"/>
              <a:t>“Click to add your testimonial or quotation here.”</a:t>
            </a:r>
          </a:p>
        </p:txBody>
      </p:sp>
      <p:sp>
        <p:nvSpPr>
          <p:cNvPr id="7" name="TextBox 6">
            <a:extLst>
              <a:ext uri="{FF2B5EF4-FFF2-40B4-BE49-F238E27FC236}">
                <a16:creationId xmlns:a16="http://schemas.microsoft.com/office/drawing/2014/main" id="{29198A80-F891-467B-BF6A-3B03DC844314}"/>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‘Quote slide: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58444604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762001" y="165102"/>
            <a:ext cx="10651700" cy="1219201"/>
          </a:xfrm>
          <a:prstGeom prst="rect">
            <a:avLst/>
          </a:prstGeom>
        </p:spPr>
        <p:txBody>
          <a:bodyPr vert="horz" lIns="0" tIns="45720" rIns="0" bIns="45720" rtlCol="0" anchor="ctr">
            <a:noAutofit/>
          </a:bodyPr>
          <a:lstStyle>
            <a:lvl1pPr>
              <a:defRPr/>
            </a:lvl1pPr>
          </a:lstStyle>
          <a:p>
            <a:pPr lvl="0"/>
            <a:r>
              <a:rPr lang="en-US" dirty="0"/>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762001"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208354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4522576"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5844117"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8289503"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960469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762001"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208354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4522576"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5844117"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8289503"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960469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15" name="TextBox 14">
            <a:extLst>
              <a:ext uri="{FF2B5EF4-FFF2-40B4-BE49-F238E27FC236}">
                <a16:creationId xmlns:a16="http://schemas.microsoft.com/office/drawing/2014/main" id="{ADCF92E1-13F9-4947-918E-BDD000CB4259}"/>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‘Team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on each picture placeholder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any picture placeholder</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Type your attribution text into the placeholders to the right of each picture</a:t>
            </a:r>
          </a:p>
        </p:txBody>
      </p:sp>
    </p:spTree>
    <p:extLst>
      <p:ext uri="{BB962C8B-B14F-4D97-AF65-F5344CB8AC3E}">
        <p14:creationId xmlns:p14="http://schemas.microsoft.com/office/powerpoint/2010/main" val="38126765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762000" y="1998134"/>
            <a:ext cx="10661651" cy="2002365"/>
          </a:xfrm>
        </p:spPr>
        <p:txBody>
          <a:bodyPr anchor="ctr" anchorCtr="0">
            <a:noAutofit/>
          </a:bodyPr>
          <a:lstStyle>
            <a:lvl1pPr algn="ctr">
              <a:defRPr sz="5333">
                <a:solidFill>
                  <a:schemeClr val="tx1"/>
                </a:solidFill>
              </a:defRPr>
            </a:lvl1pPr>
          </a:lstStyle>
          <a:p>
            <a:r>
              <a:rPr lang="en-US" dirty="0"/>
              <a:t>Insert thank you text</a:t>
            </a:r>
          </a:p>
        </p:txBody>
      </p:sp>
      <p:sp>
        <p:nvSpPr>
          <p:cNvPr id="5" name="TextBox 4">
            <a:extLst>
              <a:ext uri="{FF2B5EF4-FFF2-40B4-BE49-F238E27FC236}">
                <a16:creationId xmlns:a16="http://schemas.microsoft.com/office/drawing/2014/main" id="{FF0DF51E-B137-4262-B2FD-786B2489CDEF}"/>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‘Thank you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9835699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762000" y="2000251"/>
            <a:ext cx="10661651" cy="2002365"/>
          </a:xfrm>
        </p:spPr>
        <p:txBody>
          <a:bodyPr anchor="ctr" anchorCtr="0">
            <a:noAutofit/>
          </a:bodyPr>
          <a:lstStyle>
            <a:lvl1pPr algn="ctr">
              <a:defRPr sz="5333">
                <a:solidFill>
                  <a:schemeClr val="bg1"/>
                </a:solidFill>
              </a:defRPr>
            </a:lvl1pPr>
          </a:lstStyle>
          <a:p>
            <a:r>
              <a:rPr lang="en-US" dirty="0"/>
              <a:t>Insert thank you text</a:t>
            </a:r>
          </a:p>
        </p:txBody>
      </p:sp>
      <p:sp>
        <p:nvSpPr>
          <p:cNvPr id="5" name="TextBox 4">
            <a:extLst>
              <a:ext uri="{FF2B5EF4-FFF2-40B4-BE49-F238E27FC236}">
                <a16:creationId xmlns:a16="http://schemas.microsoft.com/office/drawing/2014/main" id="{1A565123-7A87-427D-9D8D-F4AB1844DA49}"/>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‘Thank you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0842669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ntact slide: Whit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12192000" cy="599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46E8A7C7-F200-4660-9BCE-30944DB854B1}"/>
              </a:ext>
            </a:extLst>
          </p:cNvPr>
          <p:cNvSpPr/>
          <p:nvPr userDrawn="1"/>
        </p:nvSpPr>
        <p:spPr>
          <a:xfrm>
            <a:off x="1" y="2187467"/>
            <a:ext cx="12188825" cy="196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778301"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790365"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4590417"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8390469"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762000" y="399325"/>
            <a:ext cx="10651701" cy="1325563"/>
          </a:xfrm>
          <a:prstGeom prst="rect">
            <a:avLst/>
          </a:prstGeom>
        </p:spPr>
        <p:txBody>
          <a:bodyPr vert="horz" lIns="0" tIns="45720" rIns="0" bIns="45720" rtlCol="0" anchor="ctr">
            <a:noAutofit/>
          </a:bodyPr>
          <a:lstStyle>
            <a:lvl1pPr algn="ctr">
              <a:defRPr sz="5333"/>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4590417"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8391952"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2663825" y="4652574"/>
            <a:ext cx="6864351" cy="966855"/>
          </a:xfrm>
        </p:spPr>
        <p:txBody>
          <a:bodyPr>
            <a:noAutofit/>
          </a:bodyPr>
          <a:lstStyle>
            <a:lvl1pPr marL="0" indent="0" algn="ctr">
              <a:spcBef>
                <a:spcPts val="1000"/>
              </a:spcBef>
              <a:spcAft>
                <a:spcPts val="0"/>
              </a:spcAft>
              <a:buNone/>
              <a:defRPr sz="1867">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 if needed</a:t>
            </a:r>
          </a:p>
        </p:txBody>
      </p:sp>
      <p:sp>
        <p:nvSpPr>
          <p:cNvPr id="12" name="TextBox 11">
            <a:extLst>
              <a:ext uri="{FF2B5EF4-FFF2-40B4-BE49-F238E27FC236}">
                <a16:creationId xmlns:a16="http://schemas.microsoft.com/office/drawing/2014/main" id="{094F0A87-1C89-4821-A44F-F0DE8DE99A38}"/>
              </a:ext>
            </a:extLst>
          </p:cNvPr>
          <p:cNvSpPr txBox="1"/>
          <p:nvPr userDrawn="1"/>
        </p:nvSpPr>
        <p:spPr>
          <a:xfrm>
            <a:off x="-2859565" y="1"/>
            <a:ext cx="2640293" cy="3169266"/>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‘Contact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b="0" dirty="0"/>
              <a:t>Add title text for this slide into the top placeholder</a:t>
            </a:r>
          </a:p>
          <a:p>
            <a:pPr marL="228594" indent="-228594" algn="l">
              <a:spcAft>
                <a:spcPts val="800"/>
              </a:spcAft>
              <a:buClr>
                <a:schemeClr val="accent1"/>
              </a:buClr>
              <a:buSzPct val="110000"/>
              <a:buFont typeface="Wingdings" panose="05000000000000000000" pitchFamily="2" charset="2"/>
              <a:buChar char="§"/>
            </a:pPr>
            <a:r>
              <a:rPr lang="en-GB" sz="1333" dirty="0"/>
              <a:t>Add your contact information into the relevant placeholders on the slide</a:t>
            </a:r>
          </a:p>
        </p:txBody>
      </p:sp>
    </p:spTree>
    <p:extLst>
      <p:ext uri="{BB962C8B-B14F-4D97-AF65-F5344CB8AC3E}">
        <p14:creationId xmlns:p14="http://schemas.microsoft.com/office/powerpoint/2010/main" val="354846989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act slide: Black">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800BDB-5934-4492-BFE9-7CEF18B57714}"/>
              </a:ext>
            </a:extLst>
          </p:cNvPr>
          <p:cNvSpPr/>
          <p:nvPr userDrawn="1"/>
        </p:nvSpPr>
        <p:spPr>
          <a:xfrm>
            <a:off x="0" y="0"/>
            <a:ext cx="12192000" cy="59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46E8A7C7-F200-4660-9BCE-30944DB854B1}"/>
              </a:ext>
            </a:extLst>
          </p:cNvPr>
          <p:cNvSpPr/>
          <p:nvPr userDrawn="1"/>
        </p:nvSpPr>
        <p:spPr>
          <a:xfrm>
            <a:off x="1" y="2187467"/>
            <a:ext cx="12188825" cy="196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778301"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790365"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4590417"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8390469"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762000" y="399325"/>
            <a:ext cx="10651701" cy="1325563"/>
          </a:xfrm>
          <a:prstGeom prst="rect">
            <a:avLst/>
          </a:prstGeom>
        </p:spPr>
        <p:txBody>
          <a:bodyPr vert="horz" lIns="0" tIns="45720" rIns="0" bIns="45720" rtlCol="0" anchor="ctr">
            <a:noAutofit/>
          </a:bodyPr>
          <a:lstStyle>
            <a:lvl1pPr algn="ctr">
              <a:defRPr sz="5333">
                <a:solidFill>
                  <a:schemeClr val="bg1"/>
                </a:solidFill>
              </a:defRPr>
            </a:lvl1pPr>
          </a:lstStyle>
          <a:p>
            <a:r>
              <a:rPr lang="en-US" dirty="0"/>
              <a:t>Add contact title here</a:t>
            </a:r>
          </a:p>
        </p:txBody>
      </p:sp>
      <p:sp>
        <p:nvSpPr>
          <p:cNvPr id="23" name="Subtitle 2">
            <a:extLst>
              <a:ext uri="{FF2B5EF4-FFF2-40B4-BE49-F238E27FC236}">
                <a16:creationId xmlns:a16="http://schemas.microsoft.com/office/drawing/2014/main" id="{84D23384-AF37-4259-A695-F1AAC91867C0}"/>
              </a:ext>
            </a:extLst>
          </p:cNvPr>
          <p:cNvSpPr>
            <a:spLocks noGrp="1"/>
          </p:cNvSpPr>
          <p:nvPr>
            <p:ph type="subTitle" idx="1" hasCustomPrompt="1"/>
          </p:nvPr>
        </p:nvSpPr>
        <p:spPr>
          <a:xfrm>
            <a:off x="2663825" y="4652574"/>
            <a:ext cx="6864351" cy="966855"/>
          </a:xfrm>
        </p:spPr>
        <p:txBody>
          <a:bodyPr>
            <a:noAutofit/>
          </a:bodyPr>
          <a:lstStyle>
            <a:lvl1pPr marL="0" indent="0" algn="ctr">
              <a:spcBef>
                <a:spcPts val="1000"/>
              </a:spcBef>
              <a:spcAft>
                <a:spcPts val="0"/>
              </a:spcAft>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 if needed</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4590417"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8391952"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Online:</a:t>
            </a:r>
          </a:p>
        </p:txBody>
      </p:sp>
      <p:sp>
        <p:nvSpPr>
          <p:cNvPr id="13" name="TextBox 12">
            <a:extLst>
              <a:ext uri="{FF2B5EF4-FFF2-40B4-BE49-F238E27FC236}">
                <a16:creationId xmlns:a16="http://schemas.microsoft.com/office/drawing/2014/main" id="{A72721B6-2DA9-42FF-B4BA-6F9F88040FCF}"/>
              </a:ext>
            </a:extLst>
          </p:cNvPr>
          <p:cNvSpPr txBox="1"/>
          <p:nvPr userDrawn="1"/>
        </p:nvSpPr>
        <p:spPr>
          <a:xfrm>
            <a:off x="-2859565" y="1"/>
            <a:ext cx="2640293" cy="3169266"/>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live template, click the home or insert tab – then click the dropdown arrow under the ‘New Slide’ button and select the ‘Contact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b="0" dirty="0"/>
              <a:t>Add title text for this slide into the top placeholder</a:t>
            </a:r>
          </a:p>
          <a:p>
            <a:pPr marL="228594" indent="-228594" algn="l">
              <a:spcAft>
                <a:spcPts val="800"/>
              </a:spcAft>
              <a:buClr>
                <a:schemeClr val="accent1"/>
              </a:buClr>
              <a:buSzPct val="110000"/>
              <a:buFont typeface="Wingdings" panose="05000000000000000000" pitchFamily="2" charset="2"/>
              <a:buChar char="§"/>
            </a:pPr>
            <a:r>
              <a:rPr lang="en-GB" sz="1333" dirty="0"/>
              <a:t>Add your contact information into the relevant placeholders on the slide</a:t>
            </a:r>
          </a:p>
        </p:txBody>
      </p:sp>
    </p:spTree>
    <p:extLst>
      <p:ext uri="{BB962C8B-B14F-4D97-AF65-F5344CB8AC3E}">
        <p14:creationId xmlns:p14="http://schemas.microsoft.com/office/powerpoint/2010/main" val="55034310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Title &amp; 2 text columns (righ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1" y="1485500"/>
            <a:ext cx="3460747" cy="4352529"/>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4970367" y="1485500"/>
            <a:ext cx="6459635" cy="4343800"/>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D1BB1C4E-1769-443B-ABD8-9F54F8DE84FB}"/>
              </a:ext>
            </a:extLst>
          </p:cNvPr>
          <p:cNvSpPr>
            <a:spLocks noGrp="1"/>
          </p:cNvSpPr>
          <p:nvPr>
            <p:ph type="sldNum" sz="quarter" idx="16"/>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43452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6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46255415-09AD-4BC1-8E0F-5649C7685CC9}"/>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79859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Agenda / Contents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165102"/>
            <a:ext cx="7734300" cy="1219201"/>
          </a:xfrm>
        </p:spPr>
        <p:txBody>
          <a:bodyPr wrap="square"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
        <p:nvSpPr>
          <p:cNvPr id="9" name="Text Placeholder 15">
            <a:extLst>
              <a:ext uri="{FF2B5EF4-FFF2-40B4-BE49-F238E27FC236}">
                <a16:creationId xmlns:a16="http://schemas.microsoft.com/office/drawing/2014/main" id="{91E7220A-5359-48A2-AC65-EEE20AD6520E}"/>
              </a:ext>
            </a:extLst>
          </p:cNvPr>
          <p:cNvSpPr>
            <a:spLocks noGrp="1"/>
          </p:cNvSpPr>
          <p:nvPr>
            <p:ph type="body" sz="quarter" idx="15" hasCustomPrompt="1"/>
          </p:nvPr>
        </p:nvSpPr>
        <p:spPr>
          <a:xfrm>
            <a:off x="762001" y="1485099"/>
            <a:ext cx="6459635" cy="4343800"/>
          </a:xfrm>
        </p:spPr>
        <p:txBody>
          <a:bodyPr/>
          <a:lstStyle>
            <a:lvl1pPr marL="380990" indent="-380990">
              <a:spcBef>
                <a:spcPts val="1333"/>
              </a:spcBef>
              <a:buClr>
                <a:schemeClr val="accent1"/>
              </a:buClr>
              <a:buFont typeface="+mj-lt"/>
              <a:buAutoNum type="arabicPeriod"/>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Agenda item 1</a:t>
            </a:r>
            <a:endParaRPr lang="en-GB" dirty="0"/>
          </a:p>
        </p:txBody>
      </p:sp>
      <p:sp>
        <p:nvSpPr>
          <p:cNvPr id="2" name="Slide Number Placeholder 1">
            <a:extLst>
              <a:ext uri="{FF2B5EF4-FFF2-40B4-BE49-F238E27FC236}">
                <a16:creationId xmlns:a16="http://schemas.microsoft.com/office/drawing/2014/main" id="{F91B6433-F37C-4087-9C87-C2643331A44D}"/>
              </a:ext>
            </a:extLst>
          </p:cNvPr>
          <p:cNvSpPr>
            <a:spLocks noGrp="1"/>
          </p:cNvSpPr>
          <p:nvPr>
            <p:ph type="sldNum" sz="quarter" idx="18"/>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4810694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2" name="Title 1"/>
          <p:cNvSpPr>
            <a:spLocks noGrp="1"/>
          </p:cNvSpPr>
          <p:nvPr>
            <p:ph type="ctrTitle" hasCustomPrompt="1"/>
          </p:nvPr>
        </p:nvSpPr>
        <p:spPr>
          <a:xfrm>
            <a:off x="765175" y="1193800"/>
            <a:ext cx="10661651" cy="2235200"/>
          </a:xfrm>
        </p:spPr>
        <p:txBody>
          <a:bodyPr anchor="b">
            <a:noAutofit/>
          </a:bodyPr>
          <a:lstStyle>
            <a:lvl1pPr algn="ctr">
              <a:defRPr sz="5333" b="1">
                <a:solidFill>
                  <a:schemeClr val="tx1"/>
                </a:solidFill>
              </a:defRPr>
            </a:lvl1pPr>
          </a:lstStyle>
          <a:p>
            <a:r>
              <a:rPr lang="en-US" dirty="0"/>
              <a:t>Presentation title here</a:t>
            </a:r>
          </a:p>
        </p:txBody>
      </p:sp>
      <p:sp>
        <p:nvSpPr>
          <p:cNvPr id="3" name="Subtitle 2"/>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4" name="Slide Number Placeholder 3">
            <a:extLst>
              <a:ext uri="{FF2B5EF4-FFF2-40B4-BE49-F238E27FC236}">
                <a16:creationId xmlns:a16="http://schemas.microsoft.com/office/drawing/2014/main" id="{8DBBA7A8-BE1B-4AA7-B07E-8B56612C4344}"/>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C74A571-7DC2-4B3B-AAA6-25231D9DC136}"/>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583744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FCEAD-0CC2-4578-82BD-177DD471A283}"/>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569BCA7-115E-4038-9954-55C8758D7D5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A60E04FC-6BFA-4339-9690-480883F92765}"/>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C0CDF976-1BC9-4FAE-B73D-FBD802060832}"/>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3" name="Slide Number Placeholder 2">
            <a:extLst>
              <a:ext uri="{FF2B5EF4-FFF2-40B4-BE49-F238E27FC236}">
                <a16:creationId xmlns:a16="http://schemas.microsoft.com/office/drawing/2014/main" id="{104CF8BE-2449-4E6A-AA09-BAAEA6783559}"/>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F5AF7FE-E616-4B28-9ABB-2B53072BEA43}"/>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5062235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Frame 9">
            <a:extLst>
              <a:ext uri="{FF2B5EF4-FFF2-40B4-BE49-F238E27FC236}">
                <a16:creationId xmlns:a16="http://schemas.microsoft.com/office/drawing/2014/main" id="{3460D143-D871-45A5-9374-900C63E20797}"/>
              </a:ext>
            </a:extLst>
          </p:cNvPr>
          <p:cNvSpPr>
            <a:spLocks noChangeAspect="1"/>
          </p:cNvSpPr>
          <p:nvPr userDrawn="1"/>
        </p:nvSpPr>
        <p:spPr>
          <a:xfrm>
            <a:off x="4295195" y="1195355"/>
            <a:ext cx="3601611" cy="3601611"/>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2" name="Slide Number Placeholder 1">
            <a:extLst>
              <a:ext uri="{FF2B5EF4-FFF2-40B4-BE49-F238E27FC236}">
                <a16:creationId xmlns:a16="http://schemas.microsoft.com/office/drawing/2014/main" id="{A0ED77F8-AAD6-463F-9EFA-929F6588949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8A04E8C-6DEB-47BE-809B-C33CC5B8C291}"/>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slide: Red'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9430076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5C9E75-D15C-468B-9A43-5FFEB8C5EA3A}"/>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4295195" y="11953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
        <p:nvSpPr>
          <p:cNvPr id="2" name="Slide Number Placeholder 1">
            <a:extLst>
              <a:ext uri="{FF2B5EF4-FFF2-40B4-BE49-F238E27FC236}">
                <a16:creationId xmlns:a16="http://schemas.microsoft.com/office/drawing/2014/main" id="{798A1727-7CEB-482E-A4C3-16AAA06B265B}"/>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05F21EA8-4847-4407-A7F2-B220A98F3D52}"/>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slide: Picture'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70939744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ection divider: White 1">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CDCE7-AB1B-4B4E-A51E-405F832198A6}"/>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EE153295-98FB-7946-8DA8-46C3BAFD72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5998633"/>
          </a:xfrm>
          <a:prstGeom prst="rect">
            <a:avLst/>
          </a:prstGeom>
        </p:spPr>
      </p:pic>
      <p:sp>
        <p:nvSpPr>
          <p:cNvPr id="8" name="Title 1">
            <a:extLst>
              <a:ext uri="{FF2B5EF4-FFF2-40B4-BE49-F238E27FC236}">
                <a16:creationId xmlns:a16="http://schemas.microsoft.com/office/drawing/2014/main" id="{46222E02-BBA2-41B7-B997-B1EB6CEAD17F}"/>
              </a:ext>
            </a:extLst>
          </p:cNvPr>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tx1"/>
                </a:solidFill>
              </a:defRPr>
            </a:lvl1pPr>
          </a:lstStyle>
          <a:p>
            <a:r>
              <a:rPr lang="en-US" dirty="0"/>
              <a:t>Add section title here</a:t>
            </a:r>
          </a:p>
        </p:txBody>
      </p:sp>
      <p:sp>
        <p:nvSpPr>
          <p:cNvPr id="10" name="Subtitle 2">
            <a:extLst>
              <a:ext uri="{FF2B5EF4-FFF2-40B4-BE49-F238E27FC236}">
                <a16:creationId xmlns:a16="http://schemas.microsoft.com/office/drawing/2014/main" id="{B84AC07C-053A-49FB-ACEB-69501FD354E0}"/>
              </a:ext>
            </a:extLst>
          </p:cNvPr>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2" name="Slide Number Placeholder 1">
            <a:extLst>
              <a:ext uri="{FF2B5EF4-FFF2-40B4-BE49-F238E27FC236}">
                <a16:creationId xmlns:a16="http://schemas.microsoft.com/office/drawing/2014/main" id="{64D96237-D1E3-4ED6-8AFB-22B1B2DBAB0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BC0E525F-5637-49E6-8636-4F056DBEE94B}"/>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'Section divider: White 1'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99237547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Section divider: Whit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11C872-9BA1-478C-A58E-B2905017577B}"/>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6" name="Picture 5">
            <a:extLst>
              <a:ext uri="{FF2B5EF4-FFF2-40B4-BE49-F238E27FC236}">
                <a16:creationId xmlns:a16="http://schemas.microsoft.com/office/drawing/2014/main" id="{9D381D01-66A7-42C0-8C5B-3760F23AD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16" b="316"/>
          <a:stretch/>
        </p:blipFill>
        <p:spPr>
          <a:xfrm>
            <a:off x="0" y="1"/>
            <a:ext cx="12192000" cy="5998799"/>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tx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4" name="Slide Number Placeholder 3">
            <a:extLst>
              <a:ext uri="{FF2B5EF4-FFF2-40B4-BE49-F238E27FC236}">
                <a16:creationId xmlns:a16="http://schemas.microsoft.com/office/drawing/2014/main" id="{792FC47F-EF0C-498A-BC43-F09FFE6C225B}"/>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070C99D7-68C5-443A-ADEC-36EC7331A186}"/>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'Section divider: White 2'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3515080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Section divider: Black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55727-22B9-43EF-B658-CD2AF5E20134}"/>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5660440B-D6B3-D743-AE1A-B42C01762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5" name="Slide Number Placeholder 4">
            <a:extLst>
              <a:ext uri="{FF2B5EF4-FFF2-40B4-BE49-F238E27FC236}">
                <a16:creationId xmlns:a16="http://schemas.microsoft.com/office/drawing/2014/main" id="{058B8C25-763C-46E8-BE2A-FC708AC6A94D}"/>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18BF8B99-3B66-4A04-B545-B014CE1FE94E}"/>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'Section divider: Black 1'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35010196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Section divider: Black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45CB37-4553-4BF8-8B74-52805E2BB06E}"/>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8" name="Picture 7">
            <a:extLst>
              <a:ext uri="{FF2B5EF4-FFF2-40B4-BE49-F238E27FC236}">
                <a16:creationId xmlns:a16="http://schemas.microsoft.com/office/drawing/2014/main" id="{2FF6EF36-EAED-C74A-8D8D-94ACD2A150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4" name="Slide Number Placeholder 3">
            <a:extLst>
              <a:ext uri="{FF2B5EF4-FFF2-40B4-BE49-F238E27FC236}">
                <a16:creationId xmlns:a16="http://schemas.microsoft.com/office/drawing/2014/main" id="{76380426-4FD7-451A-AFC7-2A8F8859C65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9762F268-C7E0-4D60-BC31-E9D766CBC565}"/>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'Section divider: Black 2'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2516782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59C42F-A942-49D4-9F29-B86D84B82E21}"/>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958219" y="12207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
        <p:nvSpPr>
          <p:cNvPr id="4" name="Slide Number Placeholder 3">
            <a:extLst>
              <a:ext uri="{FF2B5EF4-FFF2-40B4-BE49-F238E27FC236}">
                <a16:creationId xmlns:a16="http://schemas.microsoft.com/office/drawing/2014/main" id="{7821414A-19AD-469F-B6DD-F096A045569C}"/>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D3AD06A8-B753-4732-98CF-122F42C67418}"/>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'Section divider: Picture'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468559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5426621B-7726-4CE8-A791-A12C0AB594A8}"/>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8831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Agenda / Contents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165102"/>
            <a:ext cx="7734300" cy="1219201"/>
          </a:xfrm>
        </p:spPr>
        <p:txBody>
          <a:bodyPr wrap="square"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
        <p:nvSpPr>
          <p:cNvPr id="9" name="Text Placeholder 15">
            <a:extLst>
              <a:ext uri="{FF2B5EF4-FFF2-40B4-BE49-F238E27FC236}">
                <a16:creationId xmlns:a16="http://schemas.microsoft.com/office/drawing/2014/main" id="{91E7220A-5359-48A2-AC65-EEE20AD6520E}"/>
              </a:ext>
            </a:extLst>
          </p:cNvPr>
          <p:cNvSpPr>
            <a:spLocks noGrp="1"/>
          </p:cNvSpPr>
          <p:nvPr>
            <p:ph type="body" sz="quarter" idx="15" hasCustomPrompt="1"/>
          </p:nvPr>
        </p:nvSpPr>
        <p:spPr>
          <a:xfrm>
            <a:off x="762001" y="1485099"/>
            <a:ext cx="6459635" cy="4343800"/>
          </a:xfrm>
        </p:spPr>
        <p:txBody>
          <a:bodyPr/>
          <a:lstStyle>
            <a:lvl1pPr marL="380990" indent="-380990">
              <a:spcBef>
                <a:spcPts val="1333"/>
              </a:spcBef>
              <a:buClr>
                <a:schemeClr val="accent1"/>
              </a:buClr>
              <a:buFont typeface="+mj-lt"/>
              <a:buAutoNum type="arabicPeriod"/>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Agenda item 1</a:t>
            </a:r>
            <a:endParaRPr lang="en-GB" dirty="0"/>
          </a:p>
        </p:txBody>
      </p:sp>
      <p:sp>
        <p:nvSpPr>
          <p:cNvPr id="2" name="Slide Number Placeholder 1">
            <a:extLst>
              <a:ext uri="{FF2B5EF4-FFF2-40B4-BE49-F238E27FC236}">
                <a16:creationId xmlns:a16="http://schemas.microsoft.com/office/drawing/2014/main" id="{F91B6433-F37C-4087-9C87-C2643331A44D}"/>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7A42484-F082-43BA-AC30-9B3BAE7E89CB}"/>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'Agenda / Contents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32194200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ullet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6" y="1485099"/>
            <a:ext cx="8381575" cy="4343800"/>
          </a:xfrm>
        </p:spPr>
        <p:txBody>
          <a:bodyPr lIns="0" bIns="0">
            <a:noAutofit/>
          </a:bodyPr>
          <a:lstStyle>
            <a:lvl1pPr marL="380990" indent="-380990">
              <a:lnSpc>
                <a:spcPct val="110000"/>
              </a:lnSpc>
              <a:spcBef>
                <a:spcPts val="1000"/>
              </a:spcBef>
              <a:buFont typeface="Wingdings" panose="05000000000000000000" pitchFamily="2" charset="2"/>
              <a:buChar char="§"/>
              <a:defRPr sz="1600">
                <a:solidFill>
                  <a:schemeClr val="tx1"/>
                </a:solidFill>
              </a:defRPr>
            </a:lvl1pPr>
          </a:lstStyle>
          <a:p>
            <a:r>
              <a:rPr lang="en-GB" dirty="0"/>
              <a:t>Keep all bullet list points to short informational phrases only.</a:t>
            </a:r>
          </a:p>
          <a:p>
            <a:endParaRPr lang="en-GB" dirty="0"/>
          </a:p>
        </p:txBody>
      </p:sp>
      <p:sp>
        <p:nvSpPr>
          <p:cNvPr id="7" name="Title Placeholder 1">
            <a:extLst>
              <a:ext uri="{FF2B5EF4-FFF2-40B4-BE49-F238E27FC236}">
                <a16:creationId xmlns:a16="http://schemas.microsoft.com/office/drawing/2014/main" id="{14D9B23F-515F-445A-AE24-28330034919D}"/>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r>
              <a:rPr lang="en-US" dirty="0"/>
              <a:t>Bullet list title text</a:t>
            </a:r>
          </a:p>
        </p:txBody>
      </p:sp>
      <p:sp>
        <p:nvSpPr>
          <p:cNvPr id="2" name="Slide Number Placeholder 1">
            <a:extLst>
              <a:ext uri="{FF2B5EF4-FFF2-40B4-BE49-F238E27FC236}">
                <a16:creationId xmlns:a16="http://schemas.microsoft.com/office/drawing/2014/main" id="{F4D485B5-F19E-427D-A9AD-4B21EF56B4C6}"/>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9DBD7480-9718-49BC-8723-6C6470F3A472}"/>
              </a:ext>
            </a:extLst>
          </p:cNvPr>
          <p:cNvSpPr txBox="1"/>
          <p:nvPr userDrawn="1"/>
        </p:nvSpPr>
        <p:spPr>
          <a:xfrm>
            <a:off x="-2859565" y="0"/>
            <a:ext cx="2640293" cy="224619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'Bullet list'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461328633"/>
      </p:ext>
    </p:extLst>
  </p:cSld>
  <p:clrMapOvr>
    <a:masterClrMapping/>
  </p:clrMapOvr>
  <p:extLst>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Numbered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485099"/>
            <a:ext cx="8381575" cy="4343800"/>
          </a:xfrm>
        </p:spPr>
        <p:txBody>
          <a:bodyPr lIns="0" bIns="0">
            <a:noAutofit/>
          </a:bodyPr>
          <a:lstStyle>
            <a:lvl1pPr marL="457189" indent="-457189">
              <a:lnSpc>
                <a:spcPct val="110000"/>
              </a:lnSpc>
              <a:spcBef>
                <a:spcPts val="1000"/>
              </a:spcBef>
              <a:buFont typeface="+mj-lt"/>
              <a:buAutoNum type="arabicPeriod"/>
              <a:defRPr sz="1600">
                <a:solidFill>
                  <a:schemeClr val="tx1"/>
                </a:solidFill>
              </a:defRPr>
            </a:lvl1pPr>
          </a:lstStyle>
          <a:p>
            <a:r>
              <a:rPr lang="en-GB" dirty="0"/>
              <a:t>Keep all numbered list points to short informational phrases only.</a:t>
            </a:r>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solidFill>
                  <a:schemeClr val="tx1"/>
                </a:solidFill>
              </a:defRPr>
            </a:lvl1pPr>
          </a:lstStyle>
          <a:p>
            <a:r>
              <a:rPr lang="en-US" dirty="0"/>
              <a:t>Numbered list title text</a:t>
            </a:r>
          </a:p>
        </p:txBody>
      </p:sp>
      <p:sp>
        <p:nvSpPr>
          <p:cNvPr id="2" name="Slide Number Placeholder 1">
            <a:extLst>
              <a:ext uri="{FF2B5EF4-FFF2-40B4-BE49-F238E27FC236}">
                <a16:creationId xmlns:a16="http://schemas.microsoft.com/office/drawing/2014/main" id="{03D5B926-CB89-43D8-962C-1C11F342847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9087CF6-C1F3-4563-9B5D-0C3157CBC53D}"/>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'Numbered list'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343089434"/>
      </p:ext>
    </p:extLst>
  </p:cSld>
  <p:clrMapOvr>
    <a:masterClrMapping/>
  </p:clrMapOvr>
  <p:extLst>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ullet list &amp; pic lef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165102"/>
            <a:ext cx="7613651" cy="1219201"/>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485099"/>
            <a:ext cx="7613651" cy="4343800"/>
          </a:xfrm>
        </p:spPr>
        <p:txBody>
          <a:bodyPr lIns="0" bIns="0">
            <a:noAutofit/>
          </a:bodyPr>
          <a:lstStyle>
            <a:lvl1pPr marL="380990" indent="-380990">
              <a:lnSpc>
                <a:spcPct val="110000"/>
              </a:lnSpc>
              <a:spcBef>
                <a:spcPts val="1000"/>
              </a:spcBef>
              <a:buFont typeface="Wingdings" panose="05000000000000000000" pitchFamily="2" charset="2"/>
              <a:buChar char="§"/>
              <a:defRPr sz="16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29829D3B-8B07-4BEA-8A71-EC07B9C8DDDC}"/>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A61DE495-767C-48F2-B061-2781E59D5C49}"/>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'Bullet list &amp; pic left'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362318581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ullet list &amp; pic righ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567537C4-5288-414A-B6EE-FF6FE15961A1}"/>
              </a:ext>
            </a:extLst>
          </p:cNvPr>
          <p:cNvSpPr>
            <a:spLocks noGrp="1"/>
          </p:cNvSpPr>
          <p:nvPr>
            <p:ph type="body" sz="quarter" idx="13" hasCustomPrompt="1"/>
          </p:nvPr>
        </p:nvSpPr>
        <p:spPr>
          <a:xfrm>
            <a:off x="765175" y="165102"/>
            <a:ext cx="7613651" cy="1219201"/>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0AD79F26-7F1E-46C0-96DA-9A741776FE22}"/>
              </a:ext>
            </a:extLst>
          </p:cNvPr>
          <p:cNvSpPr>
            <a:spLocks noGrp="1"/>
          </p:cNvSpPr>
          <p:nvPr>
            <p:ph type="body" sz="quarter" idx="16" hasCustomPrompt="1"/>
          </p:nvPr>
        </p:nvSpPr>
        <p:spPr>
          <a:xfrm>
            <a:off x="765175" y="1485099"/>
            <a:ext cx="7613651" cy="4343800"/>
          </a:xfrm>
        </p:spPr>
        <p:txBody>
          <a:bodyPr lIns="0" bIns="0">
            <a:noAutofit/>
          </a:bodyPr>
          <a:lstStyle>
            <a:lvl1pPr marL="380990" indent="-380990">
              <a:lnSpc>
                <a:spcPct val="110000"/>
              </a:lnSpc>
              <a:spcBef>
                <a:spcPts val="1000"/>
              </a:spcBef>
              <a:buFont typeface="Wingdings" panose="05000000000000000000" pitchFamily="2" charset="2"/>
              <a:buChar char="§"/>
              <a:defRPr sz="16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A05D11CE-D1DB-467B-AD19-869662A093B1}"/>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62B67353-E2B7-4646-A052-E7D490A09FCF}"/>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'Bullet list &amp; pic right'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60411244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Use to draw diagram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5" name="TextBox 4">
            <a:extLst>
              <a:ext uri="{FF2B5EF4-FFF2-40B4-BE49-F238E27FC236}">
                <a16:creationId xmlns:a16="http://schemas.microsoft.com/office/drawing/2014/main" id="{54A53761-ADC1-402F-9149-778681FB3465}"/>
              </a:ext>
            </a:extLst>
          </p:cNvPr>
          <p:cNvSpPr txBox="1"/>
          <p:nvPr userDrawn="1"/>
        </p:nvSpPr>
        <p:spPr>
          <a:xfrm>
            <a:off x="-2859565" y="1"/>
            <a:ext cx="2640293" cy="419493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only'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This slide is mostly used for drawing custom diagrams with the shape tools</a:t>
            </a:r>
          </a:p>
          <a:p>
            <a:pPr marL="228594" indent="-228594" algn="l">
              <a:spcAft>
                <a:spcPts val="800"/>
              </a:spcAft>
              <a:buClr>
                <a:schemeClr val="accent1"/>
              </a:buClr>
              <a:buSzPct val="110000"/>
              <a:buFont typeface="Wingdings" panose="05000000000000000000" pitchFamily="2" charset="2"/>
              <a:buChar char="§"/>
            </a:pPr>
            <a:r>
              <a:rPr lang="en-GB" sz="1333" dirty="0"/>
              <a:t>Click the insert tab and shapes to insert lines, arrows, rectangles etc. for your diagram</a:t>
            </a:r>
          </a:p>
          <a:p>
            <a:pPr marL="228594" indent="-228594" algn="l">
              <a:spcAft>
                <a:spcPts val="800"/>
              </a:spcAft>
              <a:buClr>
                <a:schemeClr val="accent1"/>
              </a:buClr>
              <a:buSzPct val="110000"/>
              <a:buFont typeface="Wingdings" panose="05000000000000000000" pitchFamily="2" charset="2"/>
              <a:buChar char="§"/>
            </a:pPr>
            <a:r>
              <a:rPr lang="en-GB" sz="1333" dirty="0"/>
              <a:t>Watch the ACCA template tutorial videos for more tips</a:t>
            </a:r>
          </a:p>
        </p:txBody>
      </p:sp>
    </p:spTree>
    <p:extLst>
      <p:ext uri="{BB962C8B-B14F-4D97-AF65-F5344CB8AC3E}">
        <p14:creationId xmlns:p14="http://schemas.microsoft.com/office/powerpoint/2010/main" val="13748985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mp; 2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1" y="1485500"/>
            <a:ext cx="4952999" cy="4352529"/>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6477000" y="1485500"/>
            <a:ext cx="4953003" cy="4352529"/>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DDC65909-6F41-4704-8C66-EEF22CB82330}"/>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A9C9E9D4-976A-456D-BC7D-92AF8CAEF9BE}"/>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&amp; 2 text columns'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3560760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2 text columns (righ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1" y="1485500"/>
            <a:ext cx="3460747" cy="4352529"/>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4970367" y="1485500"/>
            <a:ext cx="6459635" cy="4343800"/>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D1BB1C4E-1769-443B-ABD8-9F54F8DE84FB}"/>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54B36D29-CCA3-49F0-BA59-0D42D82BFB29}"/>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&amp; 2 text columns (right larger)'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4457463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mp; 2 text columns (lef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952955" y="1485500"/>
            <a:ext cx="3460747" cy="4352529"/>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762001" y="1485099"/>
            <a:ext cx="6459635" cy="4343800"/>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F408A622-8A93-452C-88EA-4A3740C10295}"/>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1FAB25EB-788C-4254-B2F2-35683AC91C54}"/>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&amp; 2 text columns (left larger)'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5206588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mp; 3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1485500"/>
            <a:ext cx="3003549" cy="4352529"/>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593600" y="1494204"/>
            <a:ext cx="3004800" cy="4343800"/>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426451" y="1485500"/>
            <a:ext cx="3003551" cy="4343800"/>
          </a:xfrm>
        </p:spPr>
        <p:txBody>
          <a:bodyPr/>
          <a:lstStyle>
            <a:lvl1pPr marL="380990" indent="-380990">
              <a:buClr>
                <a:schemeClr val="accent1"/>
              </a:buClr>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8D17BA8E-5E47-4AD2-9E61-C18ED1F3E243}"/>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DD01624-64CB-4DDE-9263-EB53F6B96FD2}"/>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&amp; 3 text columns'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671363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DEED299F-D1CB-4D85-A5BB-9688682BD567}"/>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1247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12192000" cy="5997576"/>
          </a:xfrm>
        </p:spPr>
        <p:txBody>
          <a:bodyPr tIns="1548000"/>
          <a:lstStyle>
            <a:lvl1pPr marL="0" indent="0" algn="ctr">
              <a:buNone/>
              <a:defRPr/>
            </a:lvl1pPr>
          </a:lstStyle>
          <a:p>
            <a:r>
              <a:rPr lang="en-GB" dirty="0"/>
              <a:t>Click the icon below to insert your full screen image</a:t>
            </a:r>
          </a:p>
        </p:txBody>
      </p:sp>
      <p:sp>
        <p:nvSpPr>
          <p:cNvPr id="2" name="Slide Number Placeholder 1">
            <a:extLst>
              <a:ext uri="{FF2B5EF4-FFF2-40B4-BE49-F238E27FC236}">
                <a16:creationId xmlns:a16="http://schemas.microsoft.com/office/drawing/2014/main" id="{ACCDDC4D-B31B-4BDC-BB50-540078E539D0}"/>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4" name="TextBox 3">
            <a:extLst>
              <a:ext uri="{FF2B5EF4-FFF2-40B4-BE49-F238E27FC236}">
                <a16:creationId xmlns:a16="http://schemas.microsoft.com/office/drawing/2014/main" id="{57E47D53-443C-425C-BC6A-67D66549D3AC}"/>
              </a:ext>
            </a:extLst>
          </p:cNvPr>
          <p:cNvSpPr txBox="1"/>
          <p:nvPr userDrawn="1"/>
        </p:nvSpPr>
        <p:spPr>
          <a:xfrm>
            <a:off x="-2859565" y="0"/>
            <a:ext cx="2640293" cy="4297458"/>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'Single image only'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in the centre of the slide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to select the existing image,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9126400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Righ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376768" y="2271184"/>
            <a:ext cx="2290233" cy="3158067"/>
          </a:xfrm>
        </p:spPr>
        <p:txBody>
          <a:bodyPr/>
          <a:lstStyle>
            <a:lvl1pPr marL="380990" indent="-380990">
              <a:buFont typeface="Wingdings" panose="05000000000000000000" pitchFamily="2" charset="2"/>
              <a:buChar char="§"/>
              <a:defRPr sz="1600"/>
            </a:lvl1pPr>
            <a:lvl2pPr>
              <a:defRPr sz="1867"/>
            </a:lvl2pPr>
            <a:lvl3pPr>
              <a:defRPr sz="1867"/>
            </a:lvl3pPr>
            <a:lvl4pPr>
              <a:defRPr sz="1867"/>
            </a:lvl4pPr>
            <a:lvl5pPr>
              <a:defRPr sz="1867"/>
            </a:lvl5pPr>
          </a:lstStyle>
          <a:p>
            <a:pPr lvl="0"/>
            <a:r>
              <a:rPr lang="en-US" dirty="0"/>
              <a:t>Insert a short, captivating message to support your image</a:t>
            </a:r>
            <a:endParaRPr lang="en-GB" dirty="0"/>
          </a:p>
        </p:txBody>
      </p:sp>
      <p:sp>
        <p:nvSpPr>
          <p:cNvPr id="3" name="Slide Number Placeholder 2">
            <a:extLst>
              <a:ext uri="{FF2B5EF4-FFF2-40B4-BE49-F238E27FC236}">
                <a16:creationId xmlns:a16="http://schemas.microsoft.com/office/drawing/2014/main" id="{3967B918-5725-4909-A674-BFFB84E8291F}"/>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147216B-D3EC-434B-BB56-3A9E367AEAEB}"/>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'Right image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left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29614555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Lef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Font typeface="Wingdings" panose="05000000000000000000" pitchFamily="2" charset="2"/>
              <a:buChar char="§"/>
              <a:defRPr sz="1600">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'Left image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380595920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569E99-5ED9-4CEC-B72F-C5C37EA68354}"/>
              </a:ext>
            </a:extLst>
          </p:cNvPr>
          <p:cNvSpPr>
            <a:spLocks noGrp="1"/>
          </p:cNvSpPr>
          <p:nvPr>
            <p:ph type="body" sz="quarter" idx="13" hasCustomPrompt="1"/>
          </p:nvPr>
        </p:nvSpPr>
        <p:spPr>
          <a:xfrm>
            <a:off x="762000" y="165103"/>
            <a:ext cx="10668000" cy="1219200"/>
          </a:xfrm>
        </p:spPr>
        <p:txBody>
          <a:bodyPr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Data slide with table: insert title here</a:t>
            </a:r>
          </a:p>
        </p:txBody>
      </p:sp>
      <p:sp>
        <p:nvSpPr>
          <p:cNvPr id="15" name="Table Placeholder 14">
            <a:extLst>
              <a:ext uri="{FF2B5EF4-FFF2-40B4-BE49-F238E27FC236}">
                <a16:creationId xmlns:a16="http://schemas.microsoft.com/office/drawing/2014/main" id="{6CF79618-77E7-4FA3-9A9B-B4147B0210FC}"/>
              </a:ext>
            </a:extLst>
          </p:cNvPr>
          <p:cNvSpPr>
            <a:spLocks noGrp="1"/>
          </p:cNvSpPr>
          <p:nvPr>
            <p:ph type="tbl" sz="quarter" idx="15" hasCustomPrompt="1"/>
          </p:nvPr>
        </p:nvSpPr>
        <p:spPr>
          <a:xfrm>
            <a:off x="4953000" y="1485099"/>
            <a:ext cx="6477000" cy="4343800"/>
          </a:xfrm>
        </p:spPr>
        <p:txBody>
          <a:bodyPr lIns="0" tIns="1152000" bIns="0">
            <a:noAutofit/>
          </a:bodyPr>
          <a:lstStyle>
            <a:lvl1pPr marL="0" indent="0" algn="ctr">
              <a:buNone/>
              <a:defRPr sz="1600"/>
            </a:lvl1pPr>
          </a:lstStyle>
          <a:p>
            <a:r>
              <a:rPr lang="en-GB" dirty="0"/>
              <a:t>Click icon below to insert table</a:t>
            </a:r>
          </a:p>
        </p:txBody>
      </p:sp>
      <p:sp>
        <p:nvSpPr>
          <p:cNvPr id="5" name="Text Placeholder 12">
            <a:extLst>
              <a:ext uri="{FF2B5EF4-FFF2-40B4-BE49-F238E27FC236}">
                <a16:creationId xmlns:a16="http://schemas.microsoft.com/office/drawing/2014/main" id="{3DFAC8C1-FA8E-4BEC-B74F-A604B58FFBE4}"/>
              </a:ext>
            </a:extLst>
          </p:cNvPr>
          <p:cNvSpPr>
            <a:spLocks noGrp="1"/>
          </p:cNvSpPr>
          <p:nvPr>
            <p:ph type="body" sz="quarter" idx="14" hasCustomPrompt="1"/>
          </p:nvPr>
        </p:nvSpPr>
        <p:spPr>
          <a:xfrm>
            <a:off x="762000" y="1485099"/>
            <a:ext cx="3814233" cy="4343800"/>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table. This area can be used to add any supporting text, if necessary. Don’t clutter, consider linking to a separate appendix slide for any detailed notes on methodology, further findings, larger data sets required. </a:t>
            </a:r>
          </a:p>
        </p:txBody>
      </p:sp>
      <p:sp>
        <p:nvSpPr>
          <p:cNvPr id="2" name="Slide Number Placeholder 1">
            <a:extLst>
              <a:ext uri="{FF2B5EF4-FFF2-40B4-BE49-F238E27FC236}">
                <a16:creationId xmlns:a16="http://schemas.microsoft.com/office/drawing/2014/main" id="{7E4C1030-ACF2-492E-A5E0-E456D1D7C6A2}"/>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A0D1A9B8-4A50-40A7-B17F-7FA67F47888A}"/>
              </a:ext>
            </a:extLst>
          </p:cNvPr>
          <p:cNvSpPr txBox="1"/>
          <p:nvPr userDrawn="1"/>
        </p:nvSpPr>
        <p:spPr>
          <a:xfrm>
            <a:off x="-2859565" y="0"/>
            <a:ext cx="2640293" cy="2964145"/>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'Table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table</a:t>
            </a:r>
          </a:p>
        </p:txBody>
      </p:sp>
    </p:spTree>
    <p:extLst>
      <p:ext uri="{BB962C8B-B14F-4D97-AF65-F5344CB8AC3E}">
        <p14:creationId xmlns:p14="http://schemas.microsoft.com/office/powerpoint/2010/main" val="3849797483"/>
      </p:ext>
    </p:extLst>
  </p:cSld>
  <p:clrMapOvr>
    <a:masterClrMapping/>
  </p:clrMapOvr>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EFA343C1-AD0E-408C-AC85-900720F9F9E7}"/>
              </a:ext>
            </a:extLst>
          </p:cNvPr>
          <p:cNvSpPr>
            <a:spLocks noGrp="1"/>
          </p:cNvSpPr>
          <p:nvPr>
            <p:ph type="chart" sz="quarter" idx="15" hasCustomPrompt="1"/>
          </p:nvPr>
        </p:nvSpPr>
        <p:spPr>
          <a:xfrm>
            <a:off x="4946649" y="1485099"/>
            <a:ext cx="6477001" cy="4343800"/>
          </a:xfrm>
        </p:spPr>
        <p:txBody>
          <a:bodyPr lIns="0" tIns="1152000" bIns="0">
            <a:normAutofit/>
          </a:bodyPr>
          <a:lstStyle>
            <a:lvl1pPr marL="0" indent="0" algn="ctr">
              <a:buNone/>
              <a:defRPr sz="1600"/>
            </a:lvl1pPr>
          </a:lstStyle>
          <a:p>
            <a:r>
              <a:rPr lang="en-GB" sz="1600" dirty="0"/>
              <a:t>Click icon below to insert chart</a:t>
            </a:r>
            <a:endParaRPr lang="en-GB" dirty="0"/>
          </a:p>
        </p:txBody>
      </p:sp>
      <p:sp>
        <p:nvSpPr>
          <p:cNvPr id="9" name="Text Placeholder 12">
            <a:extLst>
              <a:ext uri="{FF2B5EF4-FFF2-40B4-BE49-F238E27FC236}">
                <a16:creationId xmlns:a16="http://schemas.microsoft.com/office/drawing/2014/main" id="{67A5A42D-ABB7-47C9-B97B-E64706E58CEE}"/>
              </a:ext>
            </a:extLst>
          </p:cNvPr>
          <p:cNvSpPr>
            <a:spLocks noGrp="1"/>
          </p:cNvSpPr>
          <p:nvPr>
            <p:ph type="body" sz="quarter" idx="14" hasCustomPrompt="1"/>
          </p:nvPr>
        </p:nvSpPr>
        <p:spPr>
          <a:xfrm>
            <a:off x="762000" y="1485099"/>
            <a:ext cx="3814232" cy="4343800"/>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chart. This area can be used to add any supporting text, if necessary. Don’t clutter, consider linking to a separate appendix slide for any detailed notes on methodology, further findings, larger data sets required. </a:t>
            </a:r>
          </a:p>
        </p:txBody>
      </p:sp>
      <p:sp>
        <p:nvSpPr>
          <p:cNvPr id="5" name="Title Placeholder 1">
            <a:extLst>
              <a:ext uri="{FF2B5EF4-FFF2-40B4-BE49-F238E27FC236}">
                <a16:creationId xmlns:a16="http://schemas.microsoft.com/office/drawing/2014/main" id="{AEA32903-816D-4175-80E9-FAB091F1E422}"/>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p>
            <a:pPr lvl="0"/>
            <a:r>
              <a:rPr lang="en-US" dirty="0"/>
              <a:t>Data slide with chart: insert title here</a:t>
            </a:r>
          </a:p>
        </p:txBody>
      </p:sp>
      <p:sp>
        <p:nvSpPr>
          <p:cNvPr id="2" name="Slide Number Placeholder 1">
            <a:extLst>
              <a:ext uri="{FF2B5EF4-FFF2-40B4-BE49-F238E27FC236}">
                <a16:creationId xmlns:a16="http://schemas.microsoft.com/office/drawing/2014/main" id="{35C1356C-2413-474E-B2A7-7C54917FBDE2}"/>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BABD1CEE-AA79-4188-9638-8391A4035FCC}"/>
              </a:ext>
            </a:extLst>
          </p:cNvPr>
          <p:cNvSpPr txBox="1"/>
          <p:nvPr userDrawn="1"/>
        </p:nvSpPr>
        <p:spPr>
          <a:xfrm>
            <a:off x="-2859565" y="0"/>
            <a:ext cx="2640293" cy="2964145"/>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'Chart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right panel to insert your own chart</a:t>
            </a:r>
          </a:p>
        </p:txBody>
      </p:sp>
    </p:spTree>
    <p:extLst>
      <p:ext uri="{BB962C8B-B14F-4D97-AF65-F5344CB8AC3E}">
        <p14:creationId xmlns:p14="http://schemas.microsoft.com/office/powerpoint/2010/main" val="357846546"/>
      </p:ext>
    </p:extLst>
  </p:cSld>
  <p:clrMapOvr>
    <a:masterClrMapping/>
  </p:clrMapOvr>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485099"/>
            <a:ext cx="10668000" cy="4343800"/>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1 column – add title here</a:t>
            </a:r>
          </a:p>
        </p:txBody>
      </p:sp>
      <p:sp>
        <p:nvSpPr>
          <p:cNvPr id="2" name="Slide Number Placeholder 1">
            <a:extLst>
              <a:ext uri="{FF2B5EF4-FFF2-40B4-BE49-F238E27FC236}">
                <a16:creationId xmlns:a16="http://schemas.microsoft.com/office/drawing/2014/main" id="{34A6858C-A900-4463-ADB9-F53208511243}"/>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CBA1CB47-AEC0-4824-963F-554B006B68E4}"/>
              </a:ext>
            </a:extLst>
          </p:cNvPr>
          <p:cNvSpPr txBox="1"/>
          <p:nvPr userDrawn="1"/>
        </p:nvSpPr>
        <p:spPr>
          <a:xfrm>
            <a:off x="-2859565" y="1"/>
            <a:ext cx="2640293" cy="4502579"/>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'Data slide: 1 Column'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35068299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485100"/>
            <a:ext cx="10668000" cy="3517041"/>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9" name="Text Placeholder 12">
            <a:extLst>
              <a:ext uri="{FF2B5EF4-FFF2-40B4-BE49-F238E27FC236}">
                <a16:creationId xmlns:a16="http://schemas.microsoft.com/office/drawing/2014/main" id="{4015BC78-8B47-4EF0-A273-CBC88D0FC7B1}"/>
              </a:ext>
            </a:extLst>
          </p:cNvPr>
          <p:cNvSpPr>
            <a:spLocks noGrp="1"/>
          </p:cNvSpPr>
          <p:nvPr>
            <p:ph type="body" sz="quarter" idx="19" hasCustomPrompt="1"/>
          </p:nvPr>
        </p:nvSpPr>
        <p:spPr>
          <a:xfrm>
            <a:off x="762000" y="5127477"/>
            <a:ext cx="10651701" cy="701423"/>
          </a:xfrm>
        </p:spPr>
        <p:txBody>
          <a:bodyPr lIns="0" bIns="0">
            <a:noAutofit/>
          </a:bodyPr>
          <a:lstStyle>
            <a:lvl1pPr marL="0" indent="0" algn="ctr">
              <a:lnSpc>
                <a:spcPct val="100000"/>
              </a:lnSpc>
              <a:spcBef>
                <a:spcPts val="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Click here to insert any text comments you have to </a:t>
            </a:r>
            <a:br>
              <a:rPr lang="en-GB" sz="1600" dirty="0"/>
            </a:br>
            <a:r>
              <a:rPr lang="en-GB" sz="1600" dirty="0"/>
              <a:t>support the above content.</a:t>
            </a:r>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p>
            <a:pPr lvl="0"/>
            <a:r>
              <a:rPr lang="en-US" dirty="0"/>
              <a:t>Data slide: 1 column – add title here</a:t>
            </a:r>
          </a:p>
        </p:txBody>
      </p:sp>
      <p:sp>
        <p:nvSpPr>
          <p:cNvPr id="2" name="Slide Number Placeholder 1">
            <a:extLst>
              <a:ext uri="{FF2B5EF4-FFF2-40B4-BE49-F238E27FC236}">
                <a16:creationId xmlns:a16="http://schemas.microsoft.com/office/drawing/2014/main" id="{775C6C64-20A3-403D-973F-722A6F0EFCF2}"/>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5F5BB24-696B-4502-8D52-B3851AD4B1D2}"/>
              </a:ext>
            </a:extLst>
          </p:cNvPr>
          <p:cNvSpPr txBox="1"/>
          <p:nvPr userDrawn="1"/>
        </p:nvSpPr>
        <p:spPr>
          <a:xfrm>
            <a:off x="-2859565" y="0"/>
            <a:ext cx="2640293" cy="50154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'Data slide: 1 Column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a:p>
            <a:pPr marL="228594" indent="-228594" algn="l">
              <a:spcAft>
                <a:spcPts val="800"/>
              </a:spcAft>
              <a:buClr>
                <a:schemeClr val="accent1"/>
              </a:buClr>
              <a:buSzPct val="110000"/>
              <a:buFont typeface="Wingdings" panose="05000000000000000000" pitchFamily="2" charset="2"/>
              <a:buChar char="§"/>
            </a:pPr>
            <a:r>
              <a:rPr lang="en-GB" sz="1333" dirty="0"/>
              <a:t>Add any further text you need in the bottom text placeholder</a:t>
            </a:r>
          </a:p>
        </p:txBody>
      </p:sp>
    </p:spTree>
    <p:extLst>
      <p:ext uri="{BB962C8B-B14F-4D97-AF65-F5344CB8AC3E}">
        <p14:creationId xmlns:p14="http://schemas.microsoft.com/office/powerpoint/2010/main" val="149223676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8FACDD-76D8-4A1B-B728-29185AFDBC24}"/>
              </a:ext>
            </a:extLst>
          </p:cNvPr>
          <p:cNvSpPr>
            <a:spLocks noGrp="1"/>
          </p:cNvSpPr>
          <p:nvPr>
            <p:ph sz="quarter" idx="18" hasCustomPrompt="1"/>
          </p:nvPr>
        </p:nvSpPr>
        <p:spPr>
          <a:xfrm>
            <a:off x="6477000" y="1485099"/>
            <a:ext cx="4953000" cy="4343800"/>
          </a:xfrm>
        </p:spPr>
        <p:txBody>
          <a:bodyPr lIns="0" tIns="0" bIns="0">
            <a:normAutofit/>
          </a:bodyPr>
          <a:lstStyle>
            <a:lvl1pPr marL="228594" indent="-228594" algn="l">
              <a:buFont typeface="Wingdings" panose="05000000000000000000" pitchFamily="2" charset="2"/>
              <a:buChar char="§"/>
              <a:defRPr sz="1600"/>
            </a:lvl1pPr>
          </a:lstStyle>
          <a:p>
            <a:pPr lvl="0"/>
            <a:r>
              <a:rPr lang="en-US" dirty="0"/>
              <a:t>Click the icons below to insert a table or chart, or just type to add text here. Avoid other types of content or media on this slide.</a:t>
            </a:r>
            <a:endParaRPr lang="en-GB" dirty="0"/>
          </a:p>
        </p:txBody>
      </p:sp>
      <p:sp>
        <p:nvSpPr>
          <p:cNvPr id="9" name="Content Placeholder 6">
            <a:extLst>
              <a:ext uri="{FF2B5EF4-FFF2-40B4-BE49-F238E27FC236}">
                <a16:creationId xmlns:a16="http://schemas.microsoft.com/office/drawing/2014/main" id="{D1DFB110-4772-4594-9EF9-62B4D557C47C}"/>
              </a:ext>
            </a:extLst>
          </p:cNvPr>
          <p:cNvSpPr>
            <a:spLocks noGrp="1"/>
          </p:cNvSpPr>
          <p:nvPr>
            <p:ph sz="quarter" idx="17" hasCustomPrompt="1"/>
          </p:nvPr>
        </p:nvSpPr>
        <p:spPr>
          <a:xfrm>
            <a:off x="762000" y="1485099"/>
            <a:ext cx="4953000" cy="4343800"/>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Avoid other types of content or media on this slide.</a:t>
            </a:r>
            <a:endParaRPr lang="en-GB" dirty="0"/>
          </a:p>
        </p:txBody>
      </p:sp>
      <p:sp>
        <p:nvSpPr>
          <p:cNvPr id="5" name="Title Placeholder 1">
            <a:extLst>
              <a:ext uri="{FF2B5EF4-FFF2-40B4-BE49-F238E27FC236}">
                <a16:creationId xmlns:a16="http://schemas.microsoft.com/office/drawing/2014/main" id="{DCEA3CA3-324C-4269-84DD-F6B1661AE9F1}"/>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2 columns – add title here</a:t>
            </a:r>
          </a:p>
        </p:txBody>
      </p:sp>
      <p:sp>
        <p:nvSpPr>
          <p:cNvPr id="2" name="Slide Number Placeholder 1">
            <a:extLst>
              <a:ext uri="{FF2B5EF4-FFF2-40B4-BE49-F238E27FC236}">
                <a16:creationId xmlns:a16="http://schemas.microsoft.com/office/drawing/2014/main" id="{FB4B043D-9A7C-4024-A320-5910836D1D18}"/>
              </a:ext>
            </a:extLst>
          </p:cNvPr>
          <p:cNvSpPr>
            <a:spLocks noGrp="1"/>
          </p:cNvSpPr>
          <p:nvPr>
            <p:ph type="sldNum" sz="quarter" idx="19"/>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2586A9CC-B61E-491A-84B2-BCE5F9B2DDC5}"/>
              </a:ext>
            </a:extLst>
          </p:cNvPr>
          <p:cNvSpPr txBox="1"/>
          <p:nvPr userDrawn="1"/>
        </p:nvSpPr>
        <p:spPr>
          <a:xfrm>
            <a:off x="-2859565" y="1"/>
            <a:ext cx="2640293" cy="4502579"/>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'Data slide: 2 Columns'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Add your title text in the top placeholder</a:t>
            </a:r>
          </a:p>
          <a:p>
            <a:pPr marL="228594" indent="-228594" algn="l">
              <a:spcAft>
                <a:spcPts val="800"/>
              </a:spcAft>
              <a:buClr>
                <a:schemeClr val="accent1"/>
              </a:buClr>
              <a:buSzPct val="110000"/>
              <a:buFont typeface="Wingdings" panose="05000000000000000000" pitchFamily="2" charset="2"/>
              <a:buChar char="§"/>
            </a:pPr>
            <a:r>
              <a:rPr lang="en-GB" sz="1333" dirty="0"/>
              <a:t>Choose an icon on the centre panel to insert your own content, for example, a table or a chart</a:t>
            </a:r>
          </a:p>
          <a:p>
            <a:pPr marL="228594" indent="-228594" algn="l">
              <a:spcAft>
                <a:spcPts val="800"/>
              </a:spcAft>
              <a:buClr>
                <a:schemeClr val="accent1"/>
              </a:buClr>
              <a:buSzPct val="110000"/>
              <a:buFont typeface="Wingdings" panose="05000000000000000000" pitchFamily="2" charset="2"/>
              <a:buChar char="§"/>
            </a:pPr>
            <a:r>
              <a:rPr lang="en-GB" sz="1333"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424098406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ig number / Standout statisti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762000" y="1466854"/>
            <a:ext cx="10661649" cy="3065455"/>
          </a:xfrm>
        </p:spPr>
        <p:txBody>
          <a:bodyPr lIns="0" bIns="0" anchor="ctr" anchorCtr="0">
            <a:spAutoFit/>
          </a:bodyPr>
          <a:lstStyle>
            <a:lvl1pPr marL="0" indent="0" algn="ctr">
              <a:buNone/>
              <a:defRPr sz="22133" b="1">
                <a:solidFill>
                  <a:schemeClr val="accent1"/>
                </a:solidFill>
              </a:defRPr>
            </a:lvl1pPr>
          </a:lstStyle>
          <a:p>
            <a:pPr lvl="0"/>
            <a:r>
              <a:rPr lang="en-US" dirty="0"/>
              <a:t>3,327</a:t>
            </a:r>
            <a:endParaRPr lang="en-GB" dirty="0"/>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765175" y="154518"/>
            <a:ext cx="10661651" cy="1135591"/>
          </a:xfrm>
        </p:spPr>
        <p:txBody>
          <a:bodyPr lIns="0" bIns="0" anchor="b" anchorCtr="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4267" b="1">
                <a:latin typeface="+mj-lt"/>
              </a:defRPr>
            </a:lvl1pPr>
            <a:lvl2pPr marL="457189" indent="0">
              <a:buNone/>
              <a:defRPr sz="3733">
                <a:latin typeface="+mj-lt"/>
              </a:defRPr>
            </a:lvl2pPr>
            <a:lvl3pPr marL="914377" indent="0">
              <a:buNone/>
              <a:defRPr sz="3733">
                <a:latin typeface="+mj-lt"/>
              </a:defRPr>
            </a:lvl3pPr>
            <a:lvl4pPr marL="1371566" indent="0">
              <a:buNone/>
              <a:defRPr sz="3733">
                <a:latin typeface="+mj-lt"/>
              </a:defRPr>
            </a:lvl4pPr>
            <a:lvl5pPr marL="1828754" indent="0">
              <a:buNone/>
              <a:defRPr sz="3733">
                <a:latin typeface="+mj-lt"/>
              </a:defRPr>
            </a:lvl5pPr>
          </a:lstStyle>
          <a:p>
            <a:pPr marL="0" marR="0" lvl="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3733" dirty="0">
                <a:latin typeface="+mj-lt"/>
              </a:rPr>
              <a:t>The ‘big number slide’ – add title here</a:t>
            </a:r>
            <a:endParaRPr lang="en-GB" sz="4267" dirty="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3048000" y="4709053"/>
            <a:ext cx="6096000" cy="1005947"/>
          </a:xfrm>
        </p:spPr>
        <p:txBody>
          <a:bodyPr lIns="0" bIns="0">
            <a:noAutofit/>
          </a:bodyPr>
          <a:lstStyle>
            <a:lvl1pPr marL="0" indent="0" algn="ctr">
              <a:spcBef>
                <a:spcPts val="0"/>
              </a:spcBef>
              <a:buNone/>
              <a:defRPr sz="1867"/>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Use this slide to insert a key statistic, for example a big number, and add a small amount of supporting text here to give context. </a:t>
            </a:r>
          </a:p>
        </p:txBody>
      </p:sp>
      <p:sp>
        <p:nvSpPr>
          <p:cNvPr id="2" name="Slide Number Placeholder 1">
            <a:extLst>
              <a:ext uri="{FF2B5EF4-FFF2-40B4-BE49-F238E27FC236}">
                <a16:creationId xmlns:a16="http://schemas.microsoft.com/office/drawing/2014/main" id="{FCE4712C-6C6E-4AE0-8D9F-DD6A0E36D6CA}"/>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84D148B-9824-4078-9527-D552E31B4059}"/>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'Big number / Standout statistic'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2347280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7AF0E3-E327-4917-8C3E-034E6357F47F}"/>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accent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2" name="Slide Number Placeholder 1">
            <a:extLst>
              <a:ext uri="{FF2B5EF4-FFF2-40B4-BE49-F238E27FC236}">
                <a16:creationId xmlns:a16="http://schemas.microsoft.com/office/drawing/2014/main" id="{BFAED889-8996-4D41-A0DD-99A6F6C63B00}"/>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03BB46D-6695-4E18-B696-5C2C469C5F90}"/>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'Impactful statement: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7853482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572" y="6486363"/>
            <a:ext cx="461473" cy="123111"/>
          </a:xfrm>
          <a:prstGeom prst="rect">
            <a:avLst/>
          </a:prstGeom>
          <a:noFill/>
        </p:spPr>
        <p:txBody>
          <a:bodyPr wrap="square" lIns="0" tIns="0" rIns="0" bIns="0" rtlCol="0">
            <a:spAutoFit/>
          </a:bodyPr>
          <a:lstStyle/>
          <a:p>
            <a:r>
              <a:rPr lang="en-GB" sz="800" dirty="0">
                <a:solidFill>
                  <a:srgbClr val="FFFFFF"/>
                </a:solidFill>
              </a:rPr>
              <a:t>© ACCA</a:t>
            </a:r>
          </a:p>
        </p:txBody>
      </p:sp>
    </p:spTree>
    <p:extLst>
      <p:ext uri="{BB962C8B-B14F-4D97-AF65-F5344CB8AC3E}">
        <p14:creationId xmlns:p14="http://schemas.microsoft.com/office/powerpoint/2010/main" val="277761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Impactful statement: Black">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1C29BB-A7F3-4296-AAD3-E23FCC3B93E8}"/>
              </a:ext>
            </a:extLst>
          </p:cNvPr>
          <p:cNvSpPr/>
          <p:nvPr userDrawn="1"/>
        </p:nvSpPr>
        <p:spPr>
          <a:xfrm>
            <a:off x="1" y="0"/>
            <a:ext cx="12192001" cy="5997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bg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solidFill>
                  <a:schemeClr val="bg1"/>
                </a:solidFill>
              </a:defRPr>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2" name="Slide Number Placeholder 1">
            <a:extLst>
              <a:ext uri="{FF2B5EF4-FFF2-40B4-BE49-F238E27FC236}">
                <a16:creationId xmlns:a16="http://schemas.microsoft.com/office/drawing/2014/main" id="{DCBC7FF1-D0DF-486C-9C02-19A508B14882}"/>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36D3C87E-B2F9-4A78-BF2E-1E4127041115}"/>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'Impactful statement: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2696945505"/>
      </p:ext>
    </p:extLst>
  </p:cSld>
  <p:clrMapOvr>
    <a:masterClrMapping/>
  </p:clrMapOvr>
  <p:extLst>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761999" y="2061232"/>
            <a:ext cx="4957049" cy="3184233"/>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1000"/>
              </a:spcBef>
              <a:buNone/>
              <a:defRPr sz="1867">
                <a:solidFill>
                  <a:schemeClr val="tx2"/>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6474427" y="2061232"/>
            <a:ext cx="4955940" cy="3184233"/>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1000"/>
              </a:spcBef>
              <a:buNone/>
              <a:defRPr sz="1867">
                <a:solidFill>
                  <a:schemeClr val="tx2"/>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761635" y="1485499"/>
            <a:ext cx="4957413" cy="575733"/>
          </a:xfrm>
          <a:solidFill>
            <a:schemeClr val="accent1"/>
          </a:solidFill>
          <a:ln w="12700">
            <a:solidFill>
              <a:schemeClr val="accent1"/>
            </a:solidFill>
          </a:ln>
        </p:spPr>
        <p:txBody>
          <a:bodyPr lIns="0" bIns="0" anchor="ctr" anchorCtr="0">
            <a:noAutofit/>
          </a:bodyPr>
          <a:lstStyle>
            <a:lvl1pPr marL="0" indent="0" algn="ctr">
              <a:buNone/>
              <a:defRPr sz="1600" b="0">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Key point 1</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6474427" y="1485499"/>
            <a:ext cx="4955940" cy="575733"/>
          </a:xfrm>
          <a:solidFill>
            <a:schemeClr val="accent1"/>
          </a:solidFill>
          <a:ln w="12700">
            <a:solidFill>
              <a:schemeClr val="accent1"/>
            </a:solidFill>
          </a:ln>
        </p:spPr>
        <p:txBody>
          <a:bodyPr lIns="0" bIns="0" anchor="ctr" anchorCtr="0">
            <a:noAutofit/>
          </a:bodyPr>
          <a:lstStyle>
            <a:lvl1pPr marL="0" indent="0" algn="ctr">
              <a:buNone/>
              <a:defRPr sz="1600" b="0">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Key point 2</a:t>
            </a:r>
            <a:endParaRPr lang="en-GB" dirty="0"/>
          </a:p>
        </p:txBody>
      </p:sp>
      <p:sp>
        <p:nvSpPr>
          <p:cNvPr id="2" name="Slide Number Placeholder 1">
            <a:extLst>
              <a:ext uri="{FF2B5EF4-FFF2-40B4-BE49-F238E27FC236}">
                <a16:creationId xmlns:a16="http://schemas.microsoft.com/office/drawing/2014/main" id="{A6EB1462-3459-4DE1-AFB0-D7A4C674DB24}"/>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B21C82D3-3406-4277-99A7-897CD01E7578}"/>
              </a:ext>
            </a:extLst>
          </p:cNvPr>
          <p:cNvSpPr txBox="1"/>
          <p:nvPr userDrawn="1"/>
        </p:nvSpPr>
        <p:spPr>
          <a:xfrm>
            <a:off x="-2859565" y="1"/>
            <a:ext cx="2640293" cy="3169266"/>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'2 info boxes with titles'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Do not move or resize the text placeholders, if you need to add more content, add another slide</a:t>
            </a:r>
          </a:p>
        </p:txBody>
      </p:sp>
    </p:spTree>
    <p:extLst>
      <p:ext uri="{BB962C8B-B14F-4D97-AF65-F5344CB8AC3E}">
        <p14:creationId xmlns:p14="http://schemas.microsoft.com/office/powerpoint/2010/main" val="3712764193"/>
      </p:ext>
    </p:extLst>
  </p:cSld>
  <p:clrMapOvr>
    <a:masterClrMapping/>
  </p:clrMapOvr>
  <p:extLst>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762000" y="2061232"/>
            <a:ext cx="3017905" cy="3184233"/>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1000"/>
              </a:spcBef>
              <a:buNone/>
              <a:defRPr sz="1867">
                <a:solidFill>
                  <a:schemeClr val="tx2"/>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8" name="Text Placeholder 11">
            <a:extLst>
              <a:ext uri="{FF2B5EF4-FFF2-40B4-BE49-F238E27FC236}">
                <a16:creationId xmlns:a16="http://schemas.microsoft.com/office/drawing/2014/main" id="{ED1C2629-DA3D-4E8B-BC64-6D22327FD1B9}"/>
              </a:ext>
            </a:extLst>
          </p:cNvPr>
          <p:cNvSpPr>
            <a:spLocks noGrp="1"/>
          </p:cNvSpPr>
          <p:nvPr>
            <p:ph type="body" sz="quarter" idx="16" hasCustomPrompt="1"/>
          </p:nvPr>
        </p:nvSpPr>
        <p:spPr>
          <a:xfrm>
            <a:off x="4587410" y="2061232"/>
            <a:ext cx="3017905" cy="3184233"/>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1000"/>
              </a:spcBef>
              <a:buNone/>
              <a:defRPr sz="1867">
                <a:solidFill>
                  <a:schemeClr val="tx2"/>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8412461" y="2061232"/>
            <a:ext cx="3017905" cy="3184233"/>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1000"/>
              </a:spcBef>
              <a:buNone/>
              <a:defRPr sz="1867">
                <a:solidFill>
                  <a:schemeClr val="tx2"/>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761635" y="1485499"/>
            <a:ext cx="3017907" cy="575733"/>
          </a:xfrm>
          <a:solidFill>
            <a:schemeClr val="accent1"/>
          </a:solidFill>
          <a:ln w="12700">
            <a:solidFill>
              <a:schemeClr val="accent1"/>
            </a:solidFill>
          </a:ln>
        </p:spPr>
        <p:txBody>
          <a:bodyPr lIns="0" bIns="0" anchor="ctr" anchorCtr="0">
            <a:noAutofit/>
          </a:bodyPr>
          <a:lstStyle>
            <a:lvl1pPr marL="0" indent="0" algn="ctr">
              <a:buNone/>
              <a:defRPr sz="1600" b="0">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Key point 1</a:t>
            </a:r>
            <a:endParaRPr lang="en-GB" dirty="0"/>
          </a:p>
        </p:txBody>
      </p:sp>
      <p:sp>
        <p:nvSpPr>
          <p:cNvPr id="18" name="Text Placeholder 9">
            <a:extLst>
              <a:ext uri="{FF2B5EF4-FFF2-40B4-BE49-F238E27FC236}">
                <a16:creationId xmlns:a16="http://schemas.microsoft.com/office/drawing/2014/main" id="{60AE0994-732F-44A3-9E73-E85E7E46B7A4}"/>
              </a:ext>
            </a:extLst>
          </p:cNvPr>
          <p:cNvSpPr>
            <a:spLocks noGrp="1"/>
          </p:cNvSpPr>
          <p:nvPr>
            <p:ph type="body" sz="quarter" idx="19" hasCustomPrompt="1"/>
          </p:nvPr>
        </p:nvSpPr>
        <p:spPr>
          <a:xfrm>
            <a:off x="4587409" y="1485498"/>
            <a:ext cx="3017907" cy="575733"/>
          </a:xfrm>
          <a:solidFill>
            <a:schemeClr val="accent1"/>
          </a:solidFill>
          <a:ln w="12700">
            <a:solidFill>
              <a:schemeClr val="accent1"/>
            </a:solidFill>
          </a:ln>
        </p:spPr>
        <p:txBody>
          <a:bodyPr lIns="0" bIns="0" anchor="ctr" anchorCtr="0">
            <a:noAutofit/>
          </a:bodyPr>
          <a:lstStyle>
            <a:lvl1pPr marL="0" indent="0" algn="ctr">
              <a:buNone/>
              <a:defRPr sz="1600" b="0">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Key point 2</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8412460" y="1485499"/>
            <a:ext cx="3017907" cy="575733"/>
          </a:xfrm>
          <a:solidFill>
            <a:schemeClr val="accent1"/>
          </a:solidFill>
          <a:ln w="12700">
            <a:solidFill>
              <a:schemeClr val="accent1"/>
            </a:solidFill>
          </a:ln>
        </p:spPr>
        <p:txBody>
          <a:bodyPr lIns="0" bIns="0" anchor="ctr" anchorCtr="0">
            <a:noAutofit/>
          </a:bodyPr>
          <a:lstStyle>
            <a:lvl1pPr marL="0" indent="0" algn="ctr">
              <a:buNone/>
              <a:defRPr sz="1600" b="0">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Key point 3</a:t>
            </a:r>
            <a:endParaRPr lang="en-GB" dirty="0"/>
          </a:p>
        </p:txBody>
      </p:sp>
      <p:sp>
        <p:nvSpPr>
          <p:cNvPr id="2" name="Slide Number Placeholder 1">
            <a:extLst>
              <a:ext uri="{FF2B5EF4-FFF2-40B4-BE49-F238E27FC236}">
                <a16:creationId xmlns:a16="http://schemas.microsoft.com/office/drawing/2014/main" id="{FBD08C9B-5822-491D-97D6-C5D580200FC2}"/>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0" name="TextBox 9">
            <a:extLst>
              <a:ext uri="{FF2B5EF4-FFF2-40B4-BE49-F238E27FC236}">
                <a16:creationId xmlns:a16="http://schemas.microsoft.com/office/drawing/2014/main" id="{90F3D66A-E616-4280-A7B3-5488E3926C3F}"/>
              </a:ext>
            </a:extLst>
          </p:cNvPr>
          <p:cNvSpPr txBox="1"/>
          <p:nvPr userDrawn="1"/>
        </p:nvSpPr>
        <p:spPr>
          <a:xfrm>
            <a:off x="-2859565" y="1"/>
            <a:ext cx="2640293" cy="3169266"/>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'3 info boxes with titles'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Do not move or resize the text placeholders, if you need to add more content, add another slide</a:t>
            </a:r>
          </a:p>
        </p:txBody>
      </p:sp>
    </p:spTree>
    <p:extLst>
      <p:ext uri="{BB962C8B-B14F-4D97-AF65-F5344CB8AC3E}">
        <p14:creationId xmlns:p14="http://schemas.microsoft.com/office/powerpoint/2010/main" val="3587980138"/>
      </p:ext>
    </p:extLst>
  </p:cSld>
  <p:clrMapOvr>
    <a:masterClrMapping/>
  </p:clrMapOvr>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2 images &amp; text">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2799C5CB-1781-412C-9993-5E87BF07A426}"/>
              </a:ext>
            </a:extLst>
          </p:cNvPr>
          <p:cNvSpPr>
            <a:spLocks noGrp="1"/>
          </p:cNvSpPr>
          <p:nvPr>
            <p:ph type="pic" sz="quarter" idx="14" hasCustomPrompt="1"/>
          </p:nvPr>
        </p:nvSpPr>
        <p:spPr>
          <a:xfrm>
            <a:off x="762000" y="1648216"/>
            <a:ext cx="4953001" cy="2712000"/>
          </a:xfrm>
          <a:solidFill>
            <a:schemeClr val="bg1">
              <a:lumMod val="95000"/>
            </a:schemeClr>
          </a:solidFill>
          <a:ln w="6350">
            <a:solidFill>
              <a:schemeClr val="tx2">
                <a:alpha val="75000"/>
              </a:schemeClr>
            </a:solidFill>
          </a:ln>
        </p:spPr>
        <p:txBody>
          <a:bodyPr tIns="396000">
            <a:normAutofit/>
          </a:bodyPr>
          <a:lstStyle>
            <a:lvl1pPr marL="0" indent="0" algn="ctr">
              <a:buNone/>
              <a:defRPr sz="1600"/>
            </a:lvl1pPr>
          </a:lstStyle>
          <a:p>
            <a:r>
              <a:rPr lang="en-GB" dirty="0"/>
              <a:t>Click icon below to insert picture</a:t>
            </a:r>
          </a:p>
        </p:txBody>
      </p:sp>
      <p:sp>
        <p:nvSpPr>
          <p:cNvPr id="13" name="Picture Placeholder 17">
            <a:extLst>
              <a:ext uri="{FF2B5EF4-FFF2-40B4-BE49-F238E27FC236}">
                <a16:creationId xmlns:a16="http://schemas.microsoft.com/office/drawing/2014/main" id="{C407511E-FAA1-4EFE-BD8F-33E035F92F35}"/>
              </a:ext>
            </a:extLst>
          </p:cNvPr>
          <p:cNvSpPr>
            <a:spLocks noGrp="1"/>
          </p:cNvSpPr>
          <p:nvPr>
            <p:ph type="pic" sz="quarter" idx="16" hasCustomPrompt="1"/>
          </p:nvPr>
        </p:nvSpPr>
        <p:spPr>
          <a:xfrm>
            <a:off x="6477001" y="1648216"/>
            <a:ext cx="4952999" cy="2712000"/>
          </a:xfrm>
          <a:solidFill>
            <a:schemeClr val="bg1">
              <a:lumMod val="95000"/>
            </a:schemeClr>
          </a:solidFill>
          <a:ln w="6350">
            <a:solidFill>
              <a:schemeClr val="tx2">
                <a:alpha val="75000"/>
              </a:schemeClr>
            </a:solidFill>
          </a:ln>
        </p:spPr>
        <p:txBody>
          <a:bodyPr tIns="396000">
            <a:normAutofit/>
          </a:bodyPr>
          <a:lstStyle>
            <a:lvl1pPr marL="0" marR="0" indent="0" algn="ctr" defTabSz="914377" rtl="0" eaLnBrk="1" fontAlgn="auto" latinLnBrk="0" hangingPunct="1">
              <a:lnSpc>
                <a:spcPct val="90000"/>
              </a:lnSpc>
              <a:spcBef>
                <a:spcPts val="1000"/>
              </a:spcBef>
              <a:spcAft>
                <a:spcPts val="0"/>
              </a:spcAft>
              <a:buClr>
                <a:srgbClr val="C80000"/>
              </a:buClr>
              <a:buSzTx/>
              <a:buFont typeface="Arial" panose="020B0604020202020204" pitchFamily="34" charset="0"/>
              <a:buNone/>
              <a:tabLst/>
              <a:defRPr sz="1600"/>
            </a:lvl1pPr>
          </a:lstStyle>
          <a:p>
            <a:r>
              <a:rPr lang="en-GB" dirty="0"/>
              <a:t>Click icon below to insert picture</a:t>
            </a:r>
          </a:p>
        </p:txBody>
      </p:sp>
      <p:sp>
        <p:nvSpPr>
          <p:cNvPr id="14" name="Text Placeholder 23">
            <a:extLst>
              <a:ext uri="{FF2B5EF4-FFF2-40B4-BE49-F238E27FC236}">
                <a16:creationId xmlns:a16="http://schemas.microsoft.com/office/drawing/2014/main" id="{7AA10702-B187-4576-80F1-0AF34122D541}"/>
              </a:ext>
            </a:extLst>
          </p:cNvPr>
          <p:cNvSpPr>
            <a:spLocks noGrp="1"/>
          </p:cNvSpPr>
          <p:nvPr>
            <p:ph type="body" sz="quarter" idx="18" hasCustomPrompt="1"/>
          </p:nvPr>
        </p:nvSpPr>
        <p:spPr>
          <a:xfrm>
            <a:off x="1144585" y="4718326"/>
            <a:ext cx="4187827" cy="1049868"/>
          </a:xfrm>
        </p:spPr>
        <p:txBody>
          <a:bodyPr lIns="0" bIns="0">
            <a:noAutofit/>
          </a:bodyPr>
          <a:lstStyle>
            <a:lvl1pPr marL="0" indent="0" algn="ctr">
              <a:buNone/>
              <a:defRPr sz="1600"/>
            </a:lvl1pPr>
          </a:lstStyle>
          <a:p>
            <a:pPr lvl="0"/>
            <a:r>
              <a:rPr lang="en-US" dirty="0"/>
              <a:t>A small amount of text can be added to this section</a:t>
            </a:r>
            <a:endParaRPr lang="en-GB" dirty="0"/>
          </a:p>
        </p:txBody>
      </p:sp>
      <p:sp>
        <p:nvSpPr>
          <p:cNvPr id="15" name="Text Placeholder 23">
            <a:extLst>
              <a:ext uri="{FF2B5EF4-FFF2-40B4-BE49-F238E27FC236}">
                <a16:creationId xmlns:a16="http://schemas.microsoft.com/office/drawing/2014/main" id="{E7CBC8EC-3D4F-4902-86E6-75C52663AEA1}"/>
              </a:ext>
            </a:extLst>
          </p:cNvPr>
          <p:cNvSpPr>
            <a:spLocks noGrp="1"/>
          </p:cNvSpPr>
          <p:nvPr>
            <p:ph type="body" sz="quarter" idx="20" hasCustomPrompt="1"/>
          </p:nvPr>
        </p:nvSpPr>
        <p:spPr>
          <a:xfrm>
            <a:off x="6858000" y="4718326"/>
            <a:ext cx="4187827" cy="1049869"/>
          </a:xfrm>
        </p:spPr>
        <p:txBody>
          <a:bodyPr lIns="0" bIns="0">
            <a:noAutofit/>
          </a:bodyPr>
          <a:lstStyle>
            <a:lvl1pPr marL="0" indent="0" algn="ctr">
              <a:buNone/>
              <a:defRPr sz="1600"/>
            </a:lvl1pPr>
          </a:lstStyle>
          <a:p>
            <a:pPr lvl="0"/>
            <a:r>
              <a:rPr lang="en-US" dirty="0"/>
              <a:t>A small amount of text can be added to this section</a:t>
            </a:r>
            <a:endParaRPr lang="en-GB" dirty="0"/>
          </a:p>
        </p:txBody>
      </p:sp>
      <p:sp>
        <p:nvSpPr>
          <p:cNvPr id="7" name="Text Placeholder 10">
            <a:extLst>
              <a:ext uri="{FF2B5EF4-FFF2-40B4-BE49-F238E27FC236}">
                <a16:creationId xmlns:a16="http://schemas.microsoft.com/office/drawing/2014/main" id="{8AF2EDB5-BD31-4620-9DF7-5CB63C62A885}"/>
              </a:ext>
            </a:extLst>
          </p:cNvPr>
          <p:cNvSpPr>
            <a:spLocks noGrp="1"/>
          </p:cNvSpPr>
          <p:nvPr>
            <p:ph type="body" sz="quarter" idx="13" hasCustomPrompt="1"/>
          </p:nvPr>
        </p:nvSpPr>
        <p:spPr>
          <a:xfrm>
            <a:off x="761999" y="165102"/>
            <a:ext cx="10668000" cy="1219201"/>
          </a:xfrm>
        </p:spPr>
        <p:txBody>
          <a:bodyPr lIns="0" bIns="0" anchor="ctr" anchorCtr="0">
            <a:noAutofit/>
          </a:bodyPr>
          <a:lstStyle>
            <a:lvl1pPr marL="0" indent="0" algn="ctr">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Two images slide: insert title</a:t>
            </a:r>
          </a:p>
        </p:txBody>
      </p:sp>
      <p:sp>
        <p:nvSpPr>
          <p:cNvPr id="2" name="Slide Number Placeholder 1">
            <a:extLst>
              <a:ext uri="{FF2B5EF4-FFF2-40B4-BE49-F238E27FC236}">
                <a16:creationId xmlns:a16="http://schemas.microsoft.com/office/drawing/2014/main" id="{FEA0394B-80E9-4DFE-ADEB-230A1DEFC89F}"/>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B5237C59-128C-4AAD-9357-C682B7DF38D6}"/>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2 images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either image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1276988373"/>
      </p:ext>
    </p:extLst>
  </p:cSld>
  <p:clrMapOvr>
    <a:masterClrMapping/>
  </p:clrMapOvr>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3 images &amp; tex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6F463D1-9DDA-4902-934B-94F82B76F262}"/>
              </a:ext>
            </a:extLst>
          </p:cNvPr>
          <p:cNvSpPr>
            <a:spLocks noGrp="1"/>
          </p:cNvSpPr>
          <p:nvPr>
            <p:ph type="pic" sz="quarter" idx="14" hasCustomPrompt="1"/>
          </p:nvPr>
        </p:nvSpPr>
        <p:spPr>
          <a:xfrm>
            <a:off x="760665" y="1648216"/>
            <a:ext cx="2712000" cy="2712000"/>
          </a:xfrm>
          <a:solidFill>
            <a:schemeClr val="bg1">
              <a:lumMod val="95000"/>
            </a:schemeClr>
          </a:solidFill>
          <a:ln w="6350">
            <a:solidFill>
              <a:schemeClr val="bg2">
                <a:alpha val="75000"/>
              </a:schemeClr>
            </a:solidFill>
          </a:ln>
        </p:spPr>
        <p:txBody>
          <a:bodyPr tIns="396000">
            <a:normAutofit/>
          </a:bodyPr>
          <a:lstStyle>
            <a:lvl1pPr marL="0" indent="0" algn="ctr">
              <a:buNone/>
              <a:defRPr sz="1600"/>
            </a:lvl1pPr>
          </a:lstStyle>
          <a:p>
            <a:r>
              <a:rPr lang="en-GB" dirty="0"/>
              <a:t>Click icon below to insert picture</a:t>
            </a:r>
          </a:p>
        </p:txBody>
      </p:sp>
      <p:sp>
        <p:nvSpPr>
          <p:cNvPr id="20" name="Picture Placeholder 17">
            <a:extLst>
              <a:ext uri="{FF2B5EF4-FFF2-40B4-BE49-F238E27FC236}">
                <a16:creationId xmlns:a16="http://schemas.microsoft.com/office/drawing/2014/main" id="{128FACC3-FE7C-41EC-9405-67E0CE7FD3C4}"/>
              </a:ext>
            </a:extLst>
          </p:cNvPr>
          <p:cNvSpPr>
            <a:spLocks noGrp="1"/>
          </p:cNvSpPr>
          <p:nvPr>
            <p:ph type="pic" sz="quarter" idx="16" hasCustomPrompt="1"/>
          </p:nvPr>
        </p:nvSpPr>
        <p:spPr>
          <a:xfrm>
            <a:off x="8710315" y="1648216"/>
            <a:ext cx="2712000" cy="2712000"/>
          </a:xfrm>
          <a:solidFill>
            <a:schemeClr val="bg1">
              <a:lumMod val="95000"/>
            </a:schemeClr>
          </a:solidFill>
          <a:ln w="6350">
            <a:solidFill>
              <a:schemeClr val="bg2">
                <a:alpha val="75000"/>
              </a:schemeClr>
            </a:solidFill>
          </a:ln>
        </p:spPr>
        <p:txBody>
          <a:bodyPr tIns="396000">
            <a:normAutofit/>
          </a:bodyPr>
          <a:lstStyle>
            <a:lvl1pPr marL="0" marR="0" indent="0" algn="ctr" defTabSz="914377" rtl="0" eaLnBrk="1" fontAlgn="auto" latinLnBrk="0" hangingPunct="1">
              <a:lnSpc>
                <a:spcPct val="90000"/>
              </a:lnSpc>
              <a:spcBef>
                <a:spcPts val="1000"/>
              </a:spcBef>
              <a:spcAft>
                <a:spcPts val="0"/>
              </a:spcAft>
              <a:buClr>
                <a:srgbClr val="C80000"/>
              </a:buClr>
              <a:buSzTx/>
              <a:buFont typeface="Arial" panose="020B0604020202020204" pitchFamily="34" charset="0"/>
              <a:buNone/>
              <a:tabLst/>
              <a:defRPr sz="1600"/>
            </a:lvl1pPr>
          </a:lstStyle>
          <a:p>
            <a:r>
              <a:rPr lang="en-GB" dirty="0"/>
              <a:t>Click icon below to insert picture</a:t>
            </a:r>
          </a:p>
        </p:txBody>
      </p:sp>
      <p:sp>
        <p:nvSpPr>
          <p:cNvPr id="22" name="Picture Placeholder 17">
            <a:extLst>
              <a:ext uri="{FF2B5EF4-FFF2-40B4-BE49-F238E27FC236}">
                <a16:creationId xmlns:a16="http://schemas.microsoft.com/office/drawing/2014/main" id="{0646CA5C-3F11-4628-9E8D-B7195462786F}"/>
              </a:ext>
            </a:extLst>
          </p:cNvPr>
          <p:cNvSpPr>
            <a:spLocks noGrp="1"/>
          </p:cNvSpPr>
          <p:nvPr>
            <p:ph type="pic" sz="quarter" idx="17" hasCustomPrompt="1"/>
          </p:nvPr>
        </p:nvSpPr>
        <p:spPr>
          <a:xfrm>
            <a:off x="4735491" y="1648216"/>
            <a:ext cx="2712000" cy="2712000"/>
          </a:xfrm>
          <a:solidFill>
            <a:schemeClr val="bg1">
              <a:lumMod val="95000"/>
            </a:schemeClr>
          </a:solidFill>
          <a:ln w="6350">
            <a:solidFill>
              <a:schemeClr val="bg2">
                <a:alpha val="75000"/>
              </a:schemeClr>
            </a:solidFill>
          </a:ln>
        </p:spPr>
        <p:txBody>
          <a:bodyPr tIns="396000">
            <a:normAutofit/>
          </a:bodyPr>
          <a:lstStyle>
            <a:lvl1pPr marL="0" indent="0" algn="ctr">
              <a:buNone/>
              <a:defRPr sz="1600"/>
            </a:lvl1pPr>
          </a:lstStyle>
          <a:p>
            <a:r>
              <a:rPr lang="en-GB" dirty="0"/>
              <a:t>Click icon below to insert picture</a:t>
            </a:r>
          </a:p>
        </p:txBody>
      </p:sp>
      <p:sp>
        <p:nvSpPr>
          <p:cNvPr id="24" name="Text Placeholder 23">
            <a:extLst>
              <a:ext uri="{FF2B5EF4-FFF2-40B4-BE49-F238E27FC236}">
                <a16:creationId xmlns:a16="http://schemas.microsoft.com/office/drawing/2014/main" id="{59F53768-D0A5-44BC-A3DA-5364E2A259A4}"/>
              </a:ext>
            </a:extLst>
          </p:cNvPr>
          <p:cNvSpPr>
            <a:spLocks noGrp="1"/>
          </p:cNvSpPr>
          <p:nvPr>
            <p:ph type="body" sz="quarter" idx="18" hasCustomPrompt="1"/>
          </p:nvPr>
        </p:nvSpPr>
        <p:spPr>
          <a:xfrm>
            <a:off x="745298" y="4718327"/>
            <a:ext cx="2702981" cy="971275"/>
          </a:xfrm>
        </p:spPr>
        <p:txBody>
          <a:bodyPr lIns="0" bIns="0">
            <a:noAutofit/>
          </a:bodyPr>
          <a:lstStyle>
            <a:lvl1pPr marL="0" indent="0" algn="ctr">
              <a:buNone/>
              <a:defRPr sz="1600"/>
            </a:lvl1pPr>
          </a:lstStyle>
          <a:p>
            <a:pPr lvl="0"/>
            <a:r>
              <a:rPr lang="en-US" dirty="0"/>
              <a:t>A small amount of text can be added to this section</a:t>
            </a:r>
            <a:endParaRPr lang="en-GB" dirty="0"/>
          </a:p>
        </p:txBody>
      </p:sp>
      <p:sp>
        <p:nvSpPr>
          <p:cNvPr id="25" name="Text Placeholder 23">
            <a:extLst>
              <a:ext uri="{FF2B5EF4-FFF2-40B4-BE49-F238E27FC236}">
                <a16:creationId xmlns:a16="http://schemas.microsoft.com/office/drawing/2014/main" id="{3C54A619-5E4D-4A79-B62C-5FEE65D8C24E}"/>
              </a:ext>
            </a:extLst>
          </p:cNvPr>
          <p:cNvSpPr>
            <a:spLocks noGrp="1"/>
          </p:cNvSpPr>
          <p:nvPr>
            <p:ph type="body" sz="quarter" idx="19" hasCustomPrompt="1"/>
          </p:nvPr>
        </p:nvSpPr>
        <p:spPr>
          <a:xfrm>
            <a:off x="4727805" y="4718327"/>
            <a:ext cx="2702983" cy="971275"/>
          </a:xfrm>
        </p:spPr>
        <p:txBody>
          <a:bodyPr lIns="0" bIns="0">
            <a:noAutofit/>
          </a:bodyPr>
          <a:lstStyle>
            <a:lvl1pPr marL="0" indent="0" algn="ctr">
              <a:buNone/>
              <a:defRPr sz="1600"/>
            </a:lvl1pPr>
          </a:lstStyle>
          <a:p>
            <a:pPr lvl="0"/>
            <a:r>
              <a:rPr lang="en-US" dirty="0"/>
              <a:t>A small amount of text can be added to this section</a:t>
            </a:r>
            <a:endParaRPr lang="en-GB" dirty="0"/>
          </a:p>
        </p:txBody>
      </p:sp>
      <p:sp>
        <p:nvSpPr>
          <p:cNvPr id="26" name="Text Placeholder 23">
            <a:extLst>
              <a:ext uri="{FF2B5EF4-FFF2-40B4-BE49-F238E27FC236}">
                <a16:creationId xmlns:a16="http://schemas.microsoft.com/office/drawing/2014/main" id="{68D87D40-38B4-4088-AF2D-58660FBA2E14}"/>
              </a:ext>
            </a:extLst>
          </p:cNvPr>
          <p:cNvSpPr>
            <a:spLocks noGrp="1"/>
          </p:cNvSpPr>
          <p:nvPr>
            <p:ph type="body" sz="quarter" idx="20" hasCustomPrompt="1"/>
          </p:nvPr>
        </p:nvSpPr>
        <p:spPr>
          <a:xfrm>
            <a:off x="8710315" y="4718327"/>
            <a:ext cx="2702983" cy="971275"/>
          </a:xfrm>
        </p:spPr>
        <p:txBody>
          <a:bodyPr lIns="0" bIns="0">
            <a:noAutofit/>
          </a:bodyPr>
          <a:lstStyle>
            <a:lvl1pPr marL="0" indent="0" algn="ctr">
              <a:buNone/>
              <a:defRPr sz="1600"/>
            </a:lvl1pPr>
          </a:lstStyle>
          <a:p>
            <a:pPr lvl="0"/>
            <a:r>
              <a:rPr lang="en-US" dirty="0"/>
              <a:t>A small amount of text can be added to this section</a:t>
            </a:r>
            <a:endParaRPr lang="en-GB" dirty="0"/>
          </a:p>
        </p:txBody>
      </p:sp>
      <p:sp>
        <p:nvSpPr>
          <p:cNvPr id="11" name="Text Placeholder 10">
            <a:extLst>
              <a:ext uri="{FF2B5EF4-FFF2-40B4-BE49-F238E27FC236}">
                <a16:creationId xmlns:a16="http://schemas.microsoft.com/office/drawing/2014/main" id="{6F78C6FE-5F8F-47BF-993E-4601C306E317}"/>
              </a:ext>
            </a:extLst>
          </p:cNvPr>
          <p:cNvSpPr>
            <a:spLocks noGrp="1"/>
          </p:cNvSpPr>
          <p:nvPr>
            <p:ph type="body" sz="quarter" idx="13" hasCustomPrompt="1"/>
          </p:nvPr>
        </p:nvSpPr>
        <p:spPr>
          <a:xfrm>
            <a:off x="761999" y="165102"/>
            <a:ext cx="10668000" cy="1219201"/>
          </a:xfrm>
        </p:spPr>
        <p:txBody>
          <a:bodyPr lIns="0" bIns="0" anchor="ctr" anchorCtr="0">
            <a:noAutofit/>
          </a:bodyPr>
          <a:lstStyle>
            <a:lvl1pPr marL="0" indent="0" algn="ctr">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Three images slide: insert title</a:t>
            </a:r>
          </a:p>
        </p:txBody>
      </p:sp>
      <p:sp>
        <p:nvSpPr>
          <p:cNvPr id="2" name="Slide Number Placeholder 1">
            <a:extLst>
              <a:ext uri="{FF2B5EF4-FFF2-40B4-BE49-F238E27FC236}">
                <a16:creationId xmlns:a16="http://schemas.microsoft.com/office/drawing/2014/main" id="{4385CC2A-AE6D-4E95-85C7-0A5754012ACC}"/>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0" name="TextBox 9">
            <a:extLst>
              <a:ext uri="{FF2B5EF4-FFF2-40B4-BE49-F238E27FC236}">
                <a16:creationId xmlns:a16="http://schemas.microsoft.com/office/drawing/2014/main" id="{7B6B316F-AD23-4E3B-B835-B2B061BABB46}"/>
              </a:ext>
            </a:extLst>
          </p:cNvPr>
          <p:cNvSpPr txBox="1"/>
          <p:nvPr userDrawn="1"/>
        </p:nvSpPr>
        <p:spPr>
          <a:xfrm>
            <a:off x="-2859565" y="1"/>
            <a:ext cx="2640293" cy="460517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'Title, 3 images &amp; text'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either image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4192997217"/>
      </p:ext>
    </p:extLst>
  </p:cSld>
  <p:clrMapOvr>
    <a:masterClrMapping/>
  </p:clrMapOvr>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tx1"/>
                </a:solidFill>
              </a:defRPr>
            </a:lvl1pPr>
          </a:lstStyle>
          <a:p>
            <a:pPr lvl="0"/>
            <a:r>
              <a:rPr lang="en-US" dirty="0"/>
              <a:t>“Click to add your testimonial or quotation here.”</a:t>
            </a:r>
          </a:p>
        </p:txBody>
      </p:sp>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9D1C35D1-5916-4579-A995-B19D2D928DC9}"/>
              </a:ext>
            </a:extLst>
          </p:cNvPr>
          <p:cNvSpPr txBox="1"/>
          <p:nvPr userDrawn="1"/>
        </p:nvSpPr>
        <p:spPr>
          <a:xfrm>
            <a:off x="-2859565" y="1"/>
            <a:ext cx="2640293" cy="4810291"/>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'Quote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right of the slide</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left panel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the picture placeholder</a:t>
            </a:r>
          </a:p>
        </p:txBody>
      </p:sp>
    </p:spTree>
    <p:extLst>
      <p:ext uri="{BB962C8B-B14F-4D97-AF65-F5344CB8AC3E}">
        <p14:creationId xmlns:p14="http://schemas.microsoft.com/office/powerpoint/2010/main" val="377575812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762001" y="165102"/>
            <a:ext cx="10651700" cy="1219201"/>
          </a:xfrm>
          <a:prstGeom prst="rect">
            <a:avLst/>
          </a:prstGeom>
        </p:spPr>
        <p:txBody>
          <a:bodyPr vert="horz" lIns="0" tIns="45720" rIns="0" bIns="45720" rtlCol="0" anchor="ctr">
            <a:noAutofit/>
          </a:bodyPr>
          <a:lstStyle>
            <a:lvl1pPr>
              <a:defRPr/>
            </a:lvl1pPr>
          </a:lstStyle>
          <a:p>
            <a:pPr lvl="0"/>
            <a:r>
              <a:rPr lang="en-US" dirty="0"/>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762001"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208354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4522576"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5844117"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8289503"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960469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762001"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208354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4522576"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5844117"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8289503"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960469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2" name="Slide Number Placeholder 1">
            <a:extLst>
              <a:ext uri="{FF2B5EF4-FFF2-40B4-BE49-F238E27FC236}">
                <a16:creationId xmlns:a16="http://schemas.microsoft.com/office/drawing/2014/main" id="{742F48CD-7555-44A9-B624-3BFD90AB025F}"/>
              </a:ext>
            </a:extLst>
          </p:cNvPr>
          <p:cNvSpPr>
            <a:spLocks noGrp="1"/>
          </p:cNvSpPr>
          <p:nvPr>
            <p:ph type="sldNum" sz="quarter" idx="49"/>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D5E0753D-1E7D-4676-BFF6-5A5DDBCCDD6B}"/>
              </a:ext>
            </a:extLst>
          </p:cNvPr>
          <p:cNvSpPr txBox="1"/>
          <p:nvPr userDrawn="1"/>
        </p:nvSpPr>
        <p:spPr>
          <a:xfrm>
            <a:off x="-2859565" y="1"/>
            <a:ext cx="2640293" cy="50154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'Team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on each picture placeholder to insert your own image</a:t>
            </a:r>
          </a:p>
          <a:p>
            <a:pPr marL="228594" indent="-228594" algn="l">
              <a:spcAft>
                <a:spcPts val="800"/>
              </a:spcAft>
              <a:buClr>
                <a:schemeClr val="accent1"/>
              </a:buClr>
              <a:buSzPct val="110000"/>
              <a:buFont typeface="Wingdings" panose="05000000000000000000" pitchFamily="2" charset="2"/>
              <a:buChar char="§"/>
            </a:pPr>
            <a:r>
              <a:rPr lang="en-GB" sz="1333" dirty="0"/>
              <a:t>To replace an image - first click on the existing image to select it, then delete it, then repeat the above step to insert a new image</a:t>
            </a:r>
          </a:p>
          <a:p>
            <a:pPr marL="228594" indent="-228594" algn="l">
              <a:spcAft>
                <a:spcPts val="800"/>
              </a:spcAft>
              <a:buClr>
                <a:schemeClr val="accent1"/>
              </a:buClr>
              <a:buSzPct val="110000"/>
              <a:buFont typeface="Wingdings" panose="05000000000000000000" pitchFamily="2" charset="2"/>
              <a:buChar char="§"/>
            </a:pPr>
            <a:r>
              <a:rPr lang="en-GB" sz="1333" dirty="0"/>
              <a:t>Do not stretch or resize any picture placeholder</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Type your attribution text into the placeholders to the right of each picture</a:t>
            </a:r>
          </a:p>
        </p:txBody>
      </p:sp>
    </p:spTree>
    <p:extLst>
      <p:ext uri="{BB962C8B-B14F-4D97-AF65-F5344CB8AC3E}">
        <p14:creationId xmlns:p14="http://schemas.microsoft.com/office/powerpoint/2010/main" val="9042670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12192000" cy="599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46E8A7C7-F200-4660-9BCE-30944DB854B1}"/>
              </a:ext>
            </a:extLst>
          </p:cNvPr>
          <p:cNvSpPr/>
          <p:nvPr userDrawn="1"/>
        </p:nvSpPr>
        <p:spPr>
          <a:xfrm>
            <a:off x="1" y="2187467"/>
            <a:ext cx="12188825" cy="196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778301"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790365"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4590417"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8390469"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762000" y="399325"/>
            <a:ext cx="10651701" cy="1325563"/>
          </a:xfrm>
          <a:prstGeom prst="rect">
            <a:avLst/>
          </a:prstGeom>
        </p:spPr>
        <p:txBody>
          <a:bodyPr vert="horz" lIns="0" tIns="45720" rIns="0" bIns="45720" rtlCol="0" anchor="ctr">
            <a:noAutofit/>
          </a:bodyPr>
          <a:lstStyle>
            <a:lvl1pPr algn="ctr">
              <a:defRPr sz="5333"/>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4590417"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8391952"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2663825" y="4652574"/>
            <a:ext cx="6864351" cy="966855"/>
          </a:xfrm>
        </p:spPr>
        <p:txBody>
          <a:bodyPr>
            <a:noAutofit/>
          </a:bodyPr>
          <a:lstStyle>
            <a:lvl1pPr marL="0" indent="0" algn="ctr">
              <a:spcBef>
                <a:spcPts val="1000"/>
              </a:spcBef>
              <a:spcAft>
                <a:spcPts val="0"/>
              </a:spcAft>
              <a:buNone/>
              <a:defRPr sz="1867">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 if needed</a:t>
            </a:r>
          </a:p>
        </p:txBody>
      </p:sp>
      <p:sp>
        <p:nvSpPr>
          <p:cNvPr id="2" name="Slide Number Placeholder 1">
            <a:extLst>
              <a:ext uri="{FF2B5EF4-FFF2-40B4-BE49-F238E27FC236}">
                <a16:creationId xmlns:a16="http://schemas.microsoft.com/office/drawing/2014/main" id="{024CC3FE-EE52-46DD-9107-8D9B6EE126B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13" name="TextBox 12">
            <a:extLst>
              <a:ext uri="{FF2B5EF4-FFF2-40B4-BE49-F238E27FC236}">
                <a16:creationId xmlns:a16="http://schemas.microsoft.com/office/drawing/2014/main" id="{50DAB37D-2881-47FF-B42D-917F0A6E5BCD}"/>
              </a:ext>
            </a:extLst>
          </p:cNvPr>
          <p:cNvSpPr txBox="1"/>
          <p:nvPr userDrawn="1"/>
        </p:nvSpPr>
        <p:spPr>
          <a:xfrm>
            <a:off x="-2859565" y="1"/>
            <a:ext cx="2640293" cy="3169266"/>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'Contact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b="0" dirty="0"/>
              <a:t>Add title text for this slide into the top placeholder</a:t>
            </a:r>
          </a:p>
          <a:p>
            <a:pPr marL="228594" indent="-228594" algn="l">
              <a:spcAft>
                <a:spcPts val="800"/>
              </a:spcAft>
              <a:buClr>
                <a:schemeClr val="accent1"/>
              </a:buClr>
              <a:buSzPct val="110000"/>
              <a:buFont typeface="Wingdings" panose="05000000000000000000" pitchFamily="2" charset="2"/>
              <a:buChar char="§"/>
            </a:pPr>
            <a:r>
              <a:rPr lang="en-GB" sz="1333" dirty="0"/>
              <a:t>Add your contact information into the relevant placeholders on the slide</a:t>
            </a:r>
          </a:p>
        </p:txBody>
      </p:sp>
    </p:spTree>
    <p:extLst>
      <p:ext uri="{BB962C8B-B14F-4D97-AF65-F5344CB8AC3E}">
        <p14:creationId xmlns:p14="http://schemas.microsoft.com/office/powerpoint/2010/main" val="158872268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F46BF279-B54F-454E-8D0A-5ED511D40150}"/>
              </a:ext>
            </a:extLst>
          </p:cNvPr>
          <p:cNvSpPr>
            <a:spLocks noGrp="1"/>
          </p:cNvSpPr>
          <p:nvPr>
            <p:ph type="media" sz="quarter" idx="13" hasCustomPrompt="1"/>
          </p:nvPr>
        </p:nvSpPr>
        <p:spPr>
          <a:xfrm>
            <a:off x="762001" y="1"/>
            <a:ext cx="10661649" cy="5998633"/>
          </a:xfrm>
          <a:ln>
            <a:noFill/>
          </a:ln>
          <a:effectLst/>
        </p:spPr>
        <p:txBody>
          <a:bodyPr lIns="0" tIns="1620000" bIns="0">
            <a:normAutofit/>
          </a:bodyPr>
          <a:lstStyle>
            <a:lvl1pPr marL="0" indent="0" algn="ctr">
              <a:buNone/>
              <a:defRPr sz="2667">
                <a:solidFill>
                  <a:schemeClr val="tx1"/>
                </a:solidFill>
              </a:defRPr>
            </a:lvl1pPr>
          </a:lstStyle>
          <a:p>
            <a:r>
              <a:rPr lang="en-GB" dirty="0"/>
              <a:t>Click icon below to insert video</a:t>
            </a:r>
          </a:p>
        </p:txBody>
      </p:sp>
      <p:sp>
        <p:nvSpPr>
          <p:cNvPr id="2" name="Slide Number Placeholder 1">
            <a:extLst>
              <a:ext uri="{FF2B5EF4-FFF2-40B4-BE49-F238E27FC236}">
                <a16:creationId xmlns:a16="http://schemas.microsoft.com/office/drawing/2014/main" id="{F1EC47BA-3460-4AAD-BF81-E5200FDBF463}"/>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4" name="TextBox 3">
            <a:extLst>
              <a:ext uri="{FF2B5EF4-FFF2-40B4-BE49-F238E27FC236}">
                <a16:creationId xmlns:a16="http://schemas.microsoft.com/office/drawing/2014/main" id="{1D3AB0F3-43C1-49E4-A0B2-EB42AA8275E9}"/>
              </a:ext>
            </a:extLst>
          </p:cNvPr>
          <p:cNvSpPr txBox="1"/>
          <p:nvPr userDrawn="1"/>
        </p:nvSpPr>
        <p:spPr>
          <a:xfrm>
            <a:off x="-2859565" y="1"/>
            <a:ext cx="2640293" cy="4502579"/>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'Video slide'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Click the icon on the centre panel to insert a video file from your computer</a:t>
            </a:r>
          </a:p>
          <a:p>
            <a:pPr marL="228594" indent="-228594" algn="l">
              <a:spcAft>
                <a:spcPts val="800"/>
              </a:spcAft>
              <a:buClr>
                <a:schemeClr val="accent1"/>
              </a:buClr>
              <a:buSzPct val="110000"/>
              <a:buFont typeface="Wingdings" panose="05000000000000000000" pitchFamily="2" charset="2"/>
              <a:buChar char="§"/>
            </a:pPr>
            <a:r>
              <a:rPr lang="en-GB" sz="1333" dirty="0"/>
              <a:t>Click on an inserted video then choose the 'playback' tab to see a range of options to control how your video plays when presenting</a:t>
            </a:r>
          </a:p>
          <a:p>
            <a:pPr marL="228594" indent="-228594" algn="l">
              <a:spcAft>
                <a:spcPts val="800"/>
              </a:spcAft>
              <a:buClr>
                <a:schemeClr val="accent1"/>
              </a:buClr>
              <a:buSzPct val="110000"/>
              <a:buFont typeface="Wingdings" panose="05000000000000000000" pitchFamily="2" charset="2"/>
              <a:buChar char="§"/>
            </a:pPr>
            <a:r>
              <a:rPr lang="en-GB" sz="1333" dirty="0"/>
              <a:t>Enter slideshow mode to review the video slide as your audience will see it</a:t>
            </a:r>
          </a:p>
        </p:txBody>
      </p:sp>
    </p:spTree>
    <p:extLst>
      <p:ext uri="{BB962C8B-B14F-4D97-AF65-F5344CB8AC3E}">
        <p14:creationId xmlns:p14="http://schemas.microsoft.com/office/powerpoint/2010/main" val="3513877087"/>
      </p:ext>
    </p:extLst>
  </p:cSld>
  <p:clrMapOvr>
    <a:masterClrMapping/>
  </p:clrMapOvr>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762000" y="1998134"/>
            <a:ext cx="10661651" cy="2002365"/>
          </a:xfrm>
        </p:spPr>
        <p:txBody>
          <a:bodyPr anchor="ctr" anchorCtr="0">
            <a:noAutofit/>
          </a:bodyPr>
          <a:lstStyle>
            <a:lvl1pPr algn="ctr">
              <a:defRPr sz="5333">
                <a:solidFill>
                  <a:schemeClr val="tx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45E33FAD-4951-4491-923F-21D12F4407EA}"/>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ACAE96CE-E442-4E47-8F43-650364EE5DB5}"/>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'Thank you slide: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768180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00"/>
            </a:lvl1pPr>
            <a:lvl2pPr marL="307447" indent="-307447">
              <a:spcBef>
                <a:spcPts val="800"/>
              </a:spcBef>
              <a:spcAft>
                <a:spcPts val="0"/>
              </a:spcAft>
              <a:defRPr sz="2100"/>
            </a:lvl2pPr>
            <a:lvl3pPr marL="538871" indent="-231422">
              <a:spcBef>
                <a:spcPts val="800"/>
              </a:spcBef>
              <a:spcAft>
                <a:spcPts val="0"/>
              </a:spcAft>
              <a:defRPr sz="1900"/>
            </a:lvl3pPr>
            <a:lvl4pPr marL="778143" indent="-250428">
              <a:spcBef>
                <a:spcPts val="800"/>
              </a:spcBef>
              <a:spcAft>
                <a:spcPts val="0"/>
              </a:spcAft>
              <a:defRPr sz="1900"/>
            </a:lvl4pPr>
            <a:lvl5pPr marL="960441" indent="-182298">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4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762000" y="2000251"/>
            <a:ext cx="10661651" cy="2002365"/>
          </a:xfrm>
        </p:spPr>
        <p:txBody>
          <a:bodyPr anchor="ctr" anchorCtr="0">
            <a:noAutofit/>
          </a:bodyPr>
          <a:lstStyle>
            <a:lvl1pPr algn="ctr">
              <a:defRPr sz="5333">
                <a:solidFill>
                  <a:schemeClr val="bg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E5C4F5D6-AA67-45F1-B44A-60BE5BCE7D6F}"/>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F3AD2C0B-77C8-410A-AA51-6FCEDC8120ED}"/>
              </a:ext>
            </a:extLst>
          </p:cNvPr>
          <p:cNvSpPr txBox="1"/>
          <p:nvPr userDrawn="1"/>
        </p:nvSpPr>
        <p:spPr>
          <a:xfrm>
            <a:off x="-2859565" y="0"/>
            <a:ext cx="2640293" cy="2451312"/>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'Thank you slide: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p:txBody>
      </p:sp>
    </p:spTree>
    <p:extLst>
      <p:ext uri="{BB962C8B-B14F-4D97-AF65-F5344CB8AC3E}">
        <p14:creationId xmlns:p14="http://schemas.microsoft.com/office/powerpoint/2010/main" val="170874787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Pic story block 1: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07E6E0C8-F10F-4977-B19F-18922D27DCCE}"/>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CCA4334A-6BEA-4CEF-B6B6-959CB8227DF4}"/>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1: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432820837"/>
      </p:ext>
    </p:extLst>
  </p:cSld>
  <p:clrMapOvr>
    <a:masterClrMapping/>
  </p:clrMapOvr>
  <p:extLst>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Pic story block 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36862DE9-9A0F-4194-A14E-03C53DA62E60}"/>
              </a:ext>
            </a:extLst>
          </p:cNvPr>
          <p:cNvSpPr>
            <a:spLocks noGrp="1"/>
          </p:cNvSpPr>
          <p:nvPr>
            <p:ph type="body" sz="quarter" idx="13"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31032AA2-B7B3-474E-AB39-37F79CB283A3}"/>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5F4A3950-D872-4DD6-92FF-2AD78A071D39}"/>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2: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669051353"/>
      </p:ext>
    </p:extLst>
  </p:cSld>
  <p:clrMapOvr>
    <a:masterClrMapping/>
  </p:clrMapOvr>
  <p:extLst>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Pic story block 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BD598F77-CEF4-40B3-99D8-84564F20E0B8}"/>
              </a:ext>
            </a:extLst>
          </p:cNvPr>
          <p:cNvSpPr>
            <a:spLocks noGrp="1"/>
          </p:cNvSpPr>
          <p:nvPr>
            <p:ph type="body" sz="quarter" idx="13"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37AD4297-0C7A-4E38-8925-67610F8D8125}"/>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EC76E05-013B-44F9-B004-9BCD6DE34BC0}"/>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3: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803703577"/>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Pic story block 4: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7522D3B8-F6F0-4390-89EC-9CC68141AD5D}"/>
              </a:ext>
            </a:extLst>
          </p:cNvPr>
          <p:cNvSpPr>
            <a:spLocks noGrp="1"/>
          </p:cNvSpPr>
          <p:nvPr>
            <p:ph type="body" sz="quarter" idx="13"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DC864B2E-73C2-4EAE-B534-4C9008E1371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76FF1B5-0F03-4501-9F12-330795185F82}"/>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4: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368783814"/>
      </p:ext>
    </p:extLst>
  </p:cSld>
  <p:clrMapOvr>
    <a:masterClrMapping/>
  </p:clrMapOvr>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 story blocks 1&amp;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5152D53A-17F3-4582-9FAE-9FBA07ADFCD7}"/>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881E5AD0-1B07-4637-8D3B-E38E213F982B}"/>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1&amp;2: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804941925"/>
      </p:ext>
    </p:extLst>
  </p:cSld>
  <p:clrMapOvr>
    <a:masterClrMapping/>
  </p:clrMapOvr>
  <p:extLst>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Pic story blocks 1,2&amp;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8253C149-A62A-49F2-A480-EB465F0749BE}"/>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12" name="TextBox 11">
            <a:extLst>
              <a:ext uri="{FF2B5EF4-FFF2-40B4-BE49-F238E27FC236}">
                <a16:creationId xmlns:a16="http://schemas.microsoft.com/office/drawing/2014/main" id="{4D296070-6839-4B4F-9A2C-41F839F51C82}"/>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1,2&amp;3: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991673603"/>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2" name="Rectangle 11">
            <a:extLst>
              <a:ext uri="{FF2B5EF4-FFF2-40B4-BE49-F238E27FC236}">
                <a16:creationId xmlns:a16="http://schemas.microsoft.com/office/drawing/2014/main" id="{B3D920B1-9069-413C-968C-10526645CB3E}"/>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DD7DB16E-2DC2-4887-AB87-C372C71CEA4A}"/>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9E2F4028-D408-4BD2-92CB-787D227E37C0}"/>
              </a:ext>
            </a:extLst>
          </p:cNvPr>
          <p:cNvSpPr>
            <a:spLocks noGrp="1"/>
          </p:cNvSpPr>
          <p:nvPr>
            <p:ph type="body" sz="quarter" idx="19"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D938DA7D-B586-491B-847A-F8226ABA21C8}"/>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643CF279-351D-41E7-94C3-E1D4A79B792D}"/>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all: Black'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328047259"/>
      </p:ext>
    </p:extLst>
  </p:cSld>
  <p:clrMapOvr>
    <a:masterClrMapping/>
  </p:clrMapOvr>
  <p:extLst>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Pic story block 1: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896DEBF7-7D04-456D-AA42-F83531BA80BD}"/>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033AB405-4275-4A61-9C2E-DC131B2CA04A}"/>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1: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707765892"/>
      </p:ext>
    </p:extLst>
  </p:cSld>
  <p:clrMapOvr>
    <a:masterClrMapping/>
  </p:clrMapOvr>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Pic story block 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06AA3FFD-AA6E-4315-BBEF-892B8763961D}"/>
              </a:ext>
            </a:extLst>
          </p:cNvPr>
          <p:cNvSpPr>
            <a:spLocks noGrp="1"/>
          </p:cNvSpPr>
          <p:nvPr>
            <p:ph type="body" sz="quarter" idx="13"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FBF24175-ED29-40D4-A813-8179E4A7176C}"/>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E5E6CC2-545F-435E-B3A5-04450CD2D982}"/>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2: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26913433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6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572" y="6486363"/>
            <a:ext cx="461473" cy="123111"/>
          </a:xfrm>
          <a:prstGeom prst="rect">
            <a:avLst/>
          </a:prstGeom>
          <a:noFill/>
        </p:spPr>
        <p:txBody>
          <a:bodyPr wrap="square" lIns="0" tIns="0" rIns="0" bIns="0" rtlCol="0">
            <a:spAutoFit/>
          </a:bodyPr>
          <a:lstStyle/>
          <a:p>
            <a:r>
              <a:rPr lang="en-GB" sz="800" dirty="0">
                <a:solidFill>
                  <a:schemeClr val="bg1"/>
                </a:solidFill>
              </a:rPr>
              <a:t>© ACCA</a:t>
            </a:r>
          </a:p>
        </p:txBody>
      </p:sp>
      <p:sp>
        <p:nvSpPr>
          <p:cNvPr id="6" name="TextBox 5">
            <a:extLst>
              <a:ext uri="{FF2B5EF4-FFF2-40B4-BE49-F238E27FC236}">
                <a16:creationId xmlns:a16="http://schemas.microsoft.com/office/drawing/2014/main" id="{DD628592-18A4-4D91-9BF1-4E108AD412CB}"/>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5840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337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Pic story block 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E62411BA-9277-4BDB-BBDC-0A508E228F66}"/>
              </a:ext>
            </a:extLst>
          </p:cNvPr>
          <p:cNvSpPr>
            <a:spLocks noGrp="1"/>
          </p:cNvSpPr>
          <p:nvPr>
            <p:ph type="body" sz="quarter" idx="13"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B7503517-22CD-4E9D-B797-619AE122F6D4}"/>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BA31B26-55AF-458F-8F44-ACEC2BB0F51C}"/>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3: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016651435"/>
      </p:ext>
    </p:extLst>
  </p:cSld>
  <p:clrMapOvr>
    <a:masterClrMapping/>
  </p:clrMapOvr>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Pic story block 4: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83DE9F71-53C3-4DB8-A2B0-BF94B77760F8}"/>
              </a:ext>
            </a:extLst>
          </p:cNvPr>
          <p:cNvSpPr>
            <a:spLocks noGrp="1"/>
          </p:cNvSpPr>
          <p:nvPr>
            <p:ph type="body" sz="quarter" idx="13"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BBFC2A34-C32D-476A-B46A-43D17AE1B4BD}"/>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34949FA-0DF9-4A1B-BE9F-4C1DDA7A3E79}"/>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 4: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433633848"/>
      </p:ext>
    </p:extLst>
  </p:cSld>
  <p:clrMapOvr>
    <a:masterClrMapping/>
  </p:clrMapOvr>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Pic story blocks 1&amp;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6E407451-522C-4E2E-8A8D-5BCB1CA09BCF}"/>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F85E33B5-E199-4CA0-9D65-10388EEB490A}"/>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1&amp;2: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134911013"/>
      </p:ext>
    </p:extLst>
  </p:cSld>
  <p:clrMapOvr>
    <a:masterClrMapping/>
  </p:clrMapOvr>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Pic story blocks 1,2&amp;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E49D0737-65C8-426D-9C59-5551ACE142B1}"/>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12" name="TextBox 11">
            <a:extLst>
              <a:ext uri="{FF2B5EF4-FFF2-40B4-BE49-F238E27FC236}">
                <a16:creationId xmlns:a16="http://schemas.microsoft.com/office/drawing/2014/main" id="{327D2F18-7BEF-4B7D-93AD-82FBC3EFCA2A}"/>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1,2&amp;3: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3955999182"/>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 story blocks all: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12" name="Rectangle 11">
            <a:extLst>
              <a:ext uri="{FF2B5EF4-FFF2-40B4-BE49-F238E27FC236}">
                <a16:creationId xmlns:a16="http://schemas.microsoft.com/office/drawing/2014/main" id="{31302C7C-B1DC-4B0D-B314-7ACE3FC4F082}"/>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92D13582-D27B-4FC2-A56B-F2BB0FA3093B}"/>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8ED698BC-5FC2-4ACB-AEB9-5B4630E2B863}"/>
              </a:ext>
            </a:extLst>
          </p:cNvPr>
          <p:cNvSpPr>
            <a:spLocks noGrp="1"/>
          </p:cNvSpPr>
          <p:nvPr>
            <p:ph type="body" sz="quarter" idx="19"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44CD5C04-762F-459A-9E0F-9B7C726CB9F2}"/>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C0064F74-2E23-4558-AEFD-918C48A6FEC3}"/>
              </a:ext>
            </a:extLst>
          </p:cNvPr>
          <p:cNvSpPr txBox="1"/>
          <p:nvPr userDrawn="1"/>
        </p:nvSpPr>
        <p:spPr>
          <a:xfrm>
            <a:off x="-2859565" y="1"/>
            <a:ext cx="2640293" cy="5323060"/>
          </a:xfrm>
          <a:prstGeom prst="rect">
            <a:avLst/>
          </a:prstGeom>
          <a:noFill/>
        </p:spPr>
        <p:txBody>
          <a:bodyPr wrap="square" lIns="0" rIns="0" rtlCol="0">
            <a:spAutoFit/>
          </a:bodyPr>
          <a:lstStyle/>
          <a:p>
            <a:pPr algn="l">
              <a:spcAft>
                <a:spcPts val="800"/>
              </a:spcAft>
              <a:buClr>
                <a:schemeClr val="accent1"/>
              </a:buClr>
              <a:buSzPct val="110000"/>
            </a:pPr>
            <a:r>
              <a:rPr lang="en-GB" sz="1333" b="1" dirty="0"/>
              <a:t>Where to find this slide layout:</a:t>
            </a:r>
          </a:p>
          <a:p>
            <a:pPr marL="228594" marR="0" lvl="0" indent="-228594" algn="l" defTabSz="609585" rtl="0" eaLnBrk="1" fontAlgn="auto" latinLnBrk="0" hangingPunct="1">
              <a:lnSpc>
                <a:spcPct val="100000"/>
              </a:lnSpc>
              <a:spcBef>
                <a:spcPts val="0"/>
              </a:spcBef>
              <a:spcAft>
                <a:spcPts val="800"/>
              </a:spcAft>
              <a:buClr>
                <a:schemeClr val="accent1"/>
              </a:buClr>
              <a:buSzPct val="110000"/>
              <a:buFont typeface="Wingdings" panose="05000000000000000000" pitchFamily="2" charset="2"/>
              <a:buChar char="§"/>
              <a:tabLst/>
              <a:defRPr/>
            </a:pPr>
            <a:r>
              <a:rPr lang="en-GB" sz="1333" dirty="0"/>
              <a:t>In the ACCA report template, click the home or insert tab – then click the dropdown arrow under the 'New Slide' button and select the 'Pic story blocks all: White' layout</a:t>
            </a:r>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Wingdings" panose="05000000000000000000" pitchFamily="2" charset="2"/>
              <a:buChar char="§"/>
            </a:pPr>
            <a:r>
              <a:rPr lang="en-GB" sz="1333" dirty="0"/>
              <a:t>Type your text into the placeholders on the slide</a:t>
            </a:r>
          </a:p>
          <a:p>
            <a:pPr marL="228594" indent="-228594" algn="l">
              <a:spcAft>
                <a:spcPts val="800"/>
              </a:spcAft>
              <a:buClr>
                <a:schemeClr val="accent1"/>
              </a:buClr>
              <a:buSzPct val="110000"/>
              <a:buFont typeface="Wingdings" panose="05000000000000000000" pitchFamily="2" charset="2"/>
              <a:buChar char="§"/>
            </a:pPr>
            <a:r>
              <a:rPr lang="en-GB" sz="1333" dirty="0"/>
              <a:t>To change the background image, right click on your slide background and choose 'Format Background.' In the sidebar that appears – use the 'Picture Source' options to insert a new image from a file on your computer or from your clipboard.</a:t>
            </a:r>
          </a:p>
          <a:p>
            <a:pPr marL="228594" indent="-228594" algn="l">
              <a:spcAft>
                <a:spcPts val="800"/>
              </a:spcAft>
              <a:buClr>
                <a:schemeClr val="accent1"/>
              </a:buClr>
              <a:buSzPct val="110000"/>
              <a:buFont typeface="Wingdings" panose="05000000000000000000" pitchFamily="2" charset="2"/>
              <a:buChar char="§"/>
            </a:pPr>
            <a:r>
              <a:rPr lang="en-GB" sz="1333" dirty="0"/>
              <a:t>On older versions of PowerPoint, your sidebar may read 'Insert picture from…' for this feature.</a:t>
            </a:r>
          </a:p>
        </p:txBody>
      </p:sp>
    </p:spTree>
    <p:extLst>
      <p:ext uri="{BB962C8B-B14F-4D97-AF65-F5344CB8AC3E}">
        <p14:creationId xmlns:p14="http://schemas.microsoft.com/office/powerpoint/2010/main" val="43296542"/>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461472" y="6486259"/>
            <a:ext cx="2366557" cy="123111"/>
          </a:xfrm>
          <a:prstGeom prst="rect">
            <a:avLst/>
          </a:prstGeom>
          <a:noFill/>
        </p:spPr>
        <p:txBody>
          <a:bodyPr wrap="square" lIns="0" tIns="0" rIns="0" bIns="0" rtlCol="0">
            <a:spAutoFit/>
          </a:bodyPr>
          <a:lstStyle/>
          <a:p>
            <a:r>
              <a:rPr lang="en-GB" sz="800" dirty="0"/>
              <a:t>© ACCA      </a:t>
            </a:r>
            <a:r>
              <a:rPr lang="en-GB" sz="800" b="1" dirty="0"/>
              <a:t>PUBLIC</a:t>
            </a:r>
          </a:p>
        </p:txBody>
      </p:sp>
    </p:spTree>
    <p:extLst>
      <p:ext uri="{BB962C8B-B14F-4D97-AF65-F5344CB8AC3E}">
        <p14:creationId xmlns:p14="http://schemas.microsoft.com/office/powerpoint/2010/main" val="8451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3" y="6486259"/>
            <a:ext cx="2499537"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PUBLIC</a:t>
            </a:r>
          </a:p>
        </p:txBody>
      </p:sp>
    </p:spTree>
    <p:extLst>
      <p:ext uri="{BB962C8B-B14F-4D97-AF65-F5344CB8AC3E}">
        <p14:creationId xmlns:p14="http://schemas.microsoft.com/office/powerpoint/2010/main" val="32397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2" y="6486259"/>
            <a:ext cx="228677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PUBLIC</a:t>
            </a:r>
          </a:p>
        </p:txBody>
      </p:sp>
    </p:spTree>
    <p:extLst>
      <p:ext uri="{BB962C8B-B14F-4D97-AF65-F5344CB8AC3E}">
        <p14:creationId xmlns:p14="http://schemas.microsoft.com/office/powerpoint/2010/main" val="15076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2" y="6486259"/>
            <a:ext cx="2472941" cy="123111"/>
          </a:xfrm>
          <a:prstGeom prst="rect">
            <a:avLst/>
          </a:prstGeom>
          <a:noFill/>
        </p:spPr>
        <p:txBody>
          <a:bodyPr wrap="square" lIns="0" tIns="0" rIns="0" bIns="0" rtlCol="0">
            <a:spAutoFit/>
          </a:bodyPr>
          <a:lstStyle/>
          <a:p>
            <a:r>
              <a:rPr lang="en-GB" sz="800" dirty="0"/>
              <a:t>© ACCA      </a:t>
            </a:r>
            <a:r>
              <a:rPr lang="en-GB" sz="800" b="1" dirty="0"/>
              <a:t>PUBLIC</a:t>
            </a:r>
          </a:p>
        </p:txBody>
      </p:sp>
    </p:spTree>
    <p:extLst>
      <p:ext uri="{BB962C8B-B14F-4D97-AF65-F5344CB8AC3E}">
        <p14:creationId xmlns:p14="http://schemas.microsoft.com/office/powerpoint/2010/main" val="36188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p:cNvSpPr txBox="1"/>
          <p:nvPr userDrawn="1"/>
        </p:nvSpPr>
        <p:spPr>
          <a:xfrm>
            <a:off x="461472" y="6486259"/>
            <a:ext cx="2818688"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PUBLIC</a:t>
            </a:r>
          </a:p>
        </p:txBody>
      </p:sp>
    </p:spTree>
    <p:extLst>
      <p:ext uri="{BB962C8B-B14F-4D97-AF65-F5344CB8AC3E}">
        <p14:creationId xmlns:p14="http://schemas.microsoft.com/office/powerpoint/2010/main" val="38002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1727203"/>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1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3" y="6486259"/>
            <a:ext cx="232223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PUBLIC</a:t>
            </a:r>
          </a:p>
        </p:txBody>
      </p:sp>
    </p:spTree>
    <p:extLst>
      <p:ext uri="{BB962C8B-B14F-4D97-AF65-F5344CB8AC3E}">
        <p14:creationId xmlns:p14="http://schemas.microsoft.com/office/powerpoint/2010/main" val="151249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3" orient="horz" pos="21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78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765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1727202"/>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79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41840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1"/>
            <a:ext cx="9702800" cy="4294188"/>
          </a:xfrm>
        </p:spPr>
        <p:txBody>
          <a:bodyPr/>
          <a:lstStyle/>
          <a:p>
            <a:r>
              <a:rPr lang="en-US"/>
              <a:t>Click icon to add media</a:t>
            </a:r>
            <a:endParaRPr lang="en-GB"/>
          </a:p>
        </p:txBody>
      </p:sp>
    </p:spTree>
    <p:extLst>
      <p:ext uri="{BB962C8B-B14F-4D97-AF65-F5344CB8AC3E}">
        <p14:creationId xmlns:p14="http://schemas.microsoft.com/office/powerpoint/2010/main" val="40476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1505167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2" name="Title 1"/>
          <p:cNvSpPr>
            <a:spLocks noGrp="1"/>
          </p:cNvSpPr>
          <p:nvPr>
            <p:ph type="ctrTitle" hasCustomPrompt="1"/>
          </p:nvPr>
        </p:nvSpPr>
        <p:spPr>
          <a:xfrm>
            <a:off x="765175" y="1193800"/>
            <a:ext cx="10661651" cy="2235200"/>
          </a:xfrm>
        </p:spPr>
        <p:txBody>
          <a:bodyPr anchor="b">
            <a:noAutofit/>
          </a:bodyPr>
          <a:lstStyle>
            <a:lvl1pPr algn="ctr">
              <a:defRPr sz="5333" b="1">
                <a:solidFill>
                  <a:schemeClr val="tx1"/>
                </a:solidFill>
              </a:defRPr>
            </a:lvl1pPr>
          </a:lstStyle>
          <a:p>
            <a:r>
              <a:rPr lang="en-US" dirty="0"/>
              <a:t>Presentation title here</a:t>
            </a:r>
          </a:p>
        </p:txBody>
      </p:sp>
      <p:sp>
        <p:nvSpPr>
          <p:cNvPr id="3" name="Subtitle 2"/>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pic>
        <p:nvPicPr>
          <p:cNvPr id="7" name="Picture 6" descr="Text, whiteboard&#10;&#10;Description automatically generated">
            <a:extLst>
              <a:ext uri="{FF2B5EF4-FFF2-40B4-BE49-F238E27FC236}">
                <a16:creationId xmlns:a16="http://schemas.microsoft.com/office/drawing/2014/main" id="{0A1F9A3E-E8A4-4541-AB37-E414111EC6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19670" y="995106"/>
            <a:ext cx="5944421" cy="4237815"/>
          </a:xfrm>
          <a:prstGeom prst="rect">
            <a:avLst/>
          </a:prstGeom>
        </p:spPr>
      </p:pic>
    </p:spTree>
    <p:extLst>
      <p:ext uri="{BB962C8B-B14F-4D97-AF65-F5344CB8AC3E}">
        <p14:creationId xmlns:p14="http://schemas.microsoft.com/office/powerpoint/2010/main" val="237420028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FCEAD-0CC2-4578-82BD-177DD471A283}"/>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569BCA7-115E-4038-9954-55C8758D7D57}"/>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A60E04FC-6BFA-4339-9690-480883F92765}"/>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C0CDF976-1BC9-4FAE-B73D-FBD802060832}"/>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48482226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23C19755-7069-4782-9C92-8767A5BC81A9}"/>
              </a:ext>
            </a:extLst>
          </p:cNvPr>
          <p:cNvSpPr>
            <a:spLocks noChangeAspect="1"/>
          </p:cNvSpPr>
          <p:nvPr userDrawn="1"/>
        </p:nvSpPr>
        <p:spPr>
          <a:xfrm>
            <a:off x="4295195" y="1195355"/>
            <a:ext cx="3601611" cy="3601611"/>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418568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3"/>
            <a:ext cx="4724400" cy="4294188"/>
          </a:xfrm>
        </p:spPr>
        <p:txBody>
          <a:bodyPr/>
          <a:lstStyle/>
          <a:p>
            <a:pPr lvl="0"/>
            <a:r>
              <a:rPr lang="en-US" dirty="0"/>
              <a:t>Chart</a:t>
            </a:r>
          </a:p>
        </p:txBody>
      </p:sp>
    </p:spTree>
    <p:extLst>
      <p:ext uri="{BB962C8B-B14F-4D97-AF65-F5344CB8AC3E}">
        <p14:creationId xmlns:p14="http://schemas.microsoft.com/office/powerpoint/2010/main" val="49860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A7279-6C7D-4E51-BA66-29F3AB1EFC5A}"/>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4295195" y="11953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765175" y="1193800"/>
            <a:ext cx="10661651" cy="2235200"/>
          </a:xfrm>
        </p:spPr>
        <p:txBody>
          <a:bodyPr anchor="b">
            <a:noAutofit/>
          </a:bodyPr>
          <a:lstStyle>
            <a:lvl1pPr algn="ctr">
              <a:defRPr sz="5333"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762000" y="3525837"/>
            <a:ext cx="10661651" cy="21383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73654454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ection divider: White 1">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CDCE7-AB1B-4B4E-A51E-405F832198A6}"/>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EE153295-98FB-7946-8DA8-46C3BAFD72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5998633"/>
          </a:xfrm>
          <a:prstGeom prst="rect">
            <a:avLst/>
          </a:prstGeom>
        </p:spPr>
      </p:pic>
      <p:sp>
        <p:nvSpPr>
          <p:cNvPr id="8" name="Title 1">
            <a:extLst>
              <a:ext uri="{FF2B5EF4-FFF2-40B4-BE49-F238E27FC236}">
                <a16:creationId xmlns:a16="http://schemas.microsoft.com/office/drawing/2014/main" id="{46222E02-BBA2-41B7-B997-B1EB6CEAD17F}"/>
              </a:ext>
            </a:extLst>
          </p:cNvPr>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tx1"/>
                </a:solidFill>
              </a:defRPr>
            </a:lvl1pPr>
          </a:lstStyle>
          <a:p>
            <a:r>
              <a:rPr lang="en-US" dirty="0"/>
              <a:t>Add section title here</a:t>
            </a:r>
          </a:p>
        </p:txBody>
      </p:sp>
      <p:sp>
        <p:nvSpPr>
          <p:cNvPr id="10" name="Subtitle 2">
            <a:extLst>
              <a:ext uri="{FF2B5EF4-FFF2-40B4-BE49-F238E27FC236}">
                <a16:creationId xmlns:a16="http://schemas.microsoft.com/office/drawing/2014/main" id="{B84AC07C-053A-49FB-ACEB-69501FD354E0}"/>
              </a:ext>
            </a:extLst>
          </p:cNvPr>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Tree>
    <p:extLst>
      <p:ext uri="{BB962C8B-B14F-4D97-AF65-F5344CB8AC3E}">
        <p14:creationId xmlns:p14="http://schemas.microsoft.com/office/powerpoint/2010/main" val="283313956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Section divider: Whit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11C872-9BA1-478C-A58E-B2905017577B}"/>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6" name="Picture 5">
            <a:extLst>
              <a:ext uri="{FF2B5EF4-FFF2-40B4-BE49-F238E27FC236}">
                <a16:creationId xmlns:a16="http://schemas.microsoft.com/office/drawing/2014/main" id="{9D381D01-66A7-42C0-8C5B-3760F23AD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16" b="316"/>
          <a:stretch/>
        </p:blipFill>
        <p:spPr>
          <a:xfrm>
            <a:off x="0" y="2034"/>
            <a:ext cx="12192000" cy="5998799"/>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tx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Tree>
    <p:extLst>
      <p:ext uri="{BB962C8B-B14F-4D97-AF65-F5344CB8AC3E}">
        <p14:creationId xmlns:p14="http://schemas.microsoft.com/office/powerpoint/2010/main" val="211939634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Section divider: Black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55727-22B9-43EF-B658-CD2AF5E20134}"/>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9" name="Picture 8">
            <a:extLst>
              <a:ext uri="{FF2B5EF4-FFF2-40B4-BE49-F238E27FC236}">
                <a16:creationId xmlns:a16="http://schemas.microsoft.com/office/drawing/2014/main" id="{5660440B-D6B3-D743-AE1A-B42C01762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762000" y="1600200"/>
            <a:ext cx="8886395" cy="1909763"/>
          </a:xfrm>
        </p:spPr>
        <p:txBody>
          <a:bodyPr lIns="0" rIns="0" anchor="b">
            <a:noAutofit/>
          </a:bodyPr>
          <a:lstStyle>
            <a:lvl1pPr algn="r">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762000" y="3602037"/>
            <a:ext cx="8886395" cy="1655763"/>
          </a:xfrm>
        </p:spPr>
        <p:txBody>
          <a:bodyPr lIns="0" rIns="18000">
            <a:noAutofit/>
          </a:bodyPr>
          <a:lstStyle>
            <a:lvl1pPr marL="0" indent="0" algn="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Tree>
    <p:extLst>
      <p:ext uri="{BB962C8B-B14F-4D97-AF65-F5344CB8AC3E}">
        <p14:creationId xmlns:p14="http://schemas.microsoft.com/office/powerpoint/2010/main" val="91217951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Section divider: Black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45CB37-4553-4BF8-8B74-52805E2BB06E}"/>
              </a:ext>
            </a:extLst>
          </p:cNvPr>
          <p:cNvSpPr/>
          <p:nvPr userDrawn="1"/>
        </p:nvSpPr>
        <p:spPr>
          <a:xfrm>
            <a:off x="0" y="1"/>
            <a:ext cx="12192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pic>
        <p:nvPicPr>
          <p:cNvPr id="8" name="Picture 7">
            <a:extLst>
              <a:ext uri="{FF2B5EF4-FFF2-40B4-BE49-F238E27FC236}">
                <a16:creationId xmlns:a16="http://schemas.microsoft.com/office/drawing/2014/main" id="{2FF6EF36-EAED-C74A-8D8D-94ACD2A150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032500"/>
          </a:xfrm>
          <a:prstGeom prst="rect">
            <a:avLst/>
          </a:prstGeom>
        </p:spPr>
      </p:pic>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Tree>
    <p:extLst>
      <p:ext uri="{BB962C8B-B14F-4D97-AF65-F5344CB8AC3E}">
        <p14:creationId xmlns:p14="http://schemas.microsoft.com/office/powerpoint/2010/main" val="14269916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34772C-EA9F-49C2-8CB8-4026AAA2118D}"/>
              </a:ext>
            </a:extLst>
          </p:cNvPr>
          <p:cNvSpPr/>
          <p:nvPr userDrawn="1"/>
        </p:nvSpPr>
        <p:spPr>
          <a:xfrm>
            <a:off x="0" y="1"/>
            <a:ext cx="12192000" cy="599863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958219" y="1220755"/>
            <a:ext cx="3601611" cy="3601611"/>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2447595" y="1600200"/>
            <a:ext cx="8976056" cy="1909763"/>
          </a:xfrm>
        </p:spPr>
        <p:txBody>
          <a:bodyPr lIns="0" rIns="0" anchor="b">
            <a:noAutofit/>
          </a:bodyPr>
          <a:lstStyle>
            <a:lvl1pPr algn="l">
              <a:defRPr sz="5333">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2447595" y="3602037"/>
            <a:ext cx="8976056" cy="1655763"/>
          </a:xfrm>
        </p:spPr>
        <p:txBody>
          <a:bodyPr lIns="18000" rIns="0">
            <a:no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detail here</a:t>
            </a:r>
          </a:p>
        </p:txBody>
      </p:sp>
    </p:spTree>
    <p:extLst>
      <p:ext uri="{BB962C8B-B14F-4D97-AF65-F5344CB8AC3E}">
        <p14:creationId xmlns:p14="http://schemas.microsoft.com/office/powerpoint/2010/main" val="62181385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genda / Contents slide: Whi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Font typeface="+mj-lt"/>
              <a:buAutoNum type="arabicPeriod"/>
              <a:defRPr sz="1867"/>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Tree>
    <p:extLst>
      <p:ext uri="{BB962C8B-B14F-4D97-AF65-F5344CB8AC3E}">
        <p14:creationId xmlns:p14="http://schemas.microsoft.com/office/powerpoint/2010/main" val="14864485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genda / Contents slide: Black">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Clr>
                <a:schemeClr val="bg1"/>
              </a:buClr>
              <a:buFont typeface="+mj-lt"/>
              <a:buAutoNum type="arabicPeriod"/>
              <a:defRPr sz="1867">
                <a:solidFill>
                  <a:schemeClr val="bg1"/>
                </a:solidFill>
              </a:defRPr>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Tree>
    <p:extLst>
      <p:ext uri="{BB962C8B-B14F-4D97-AF65-F5344CB8AC3E}">
        <p14:creationId xmlns:p14="http://schemas.microsoft.com/office/powerpoint/2010/main" val="382715481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Agenda / Contents slide: Re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Text Placeholder 2">
            <a:extLst>
              <a:ext uri="{FF2B5EF4-FFF2-40B4-BE49-F238E27FC236}">
                <a16:creationId xmlns:a16="http://schemas.microsoft.com/office/drawing/2014/main" id="{B76B9516-366E-462C-BD8E-42EC22F6B620}"/>
              </a:ext>
            </a:extLst>
          </p:cNvPr>
          <p:cNvSpPr>
            <a:spLocks noGrp="1"/>
          </p:cNvSpPr>
          <p:nvPr>
            <p:ph type="body" sz="quarter" idx="10" hasCustomPrompt="1"/>
          </p:nvPr>
        </p:nvSpPr>
        <p:spPr>
          <a:xfrm>
            <a:off x="762000" y="1823507"/>
            <a:ext cx="7734299" cy="3842116"/>
          </a:xfrm>
        </p:spPr>
        <p:txBody>
          <a:bodyPr bIns="0" numCol="1" spcCol="284400" anchor="t" anchorCtr="0">
            <a:noAutofit/>
          </a:bodyPr>
          <a:lstStyle>
            <a:lvl1pPr marL="457189" indent="-457189">
              <a:spcAft>
                <a:spcPts val="1600"/>
              </a:spcAft>
              <a:buClr>
                <a:schemeClr val="bg1"/>
              </a:buClr>
              <a:buFont typeface="+mj-lt"/>
              <a:buAutoNum type="arabicPeriod"/>
              <a:defRPr sz="1867">
                <a:solidFill>
                  <a:schemeClr val="bg1"/>
                </a:solidFill>
              </a:defRPr>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914400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761999" y="365126"/>
            <a:ext cx="7734300" cy="1325561"/>
          </a:xfrm>
        </p:spPr>
        <p:txBody>
          <a:bodyPr wrap="square" lIns="0" tIns="46800" bIns="468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Add agenda / contents title here</a:t>
            </a:r>
          </a:p>
        </p:txBody>
      </p:sp>
    </p:spTree>
    <p:extLst>
      <p:ext uri="{BB962C8B-B14F-4D97-AF65-F5344CB8AC3E}">
        <p14:creationId xmlns:p14="http://schemas.microsoft.com/office/powerpoint/2010/main" val="403482978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ullet lis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6" y="1825624"/>
            <a:ext cx="8381575"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tx1"/>
                </a:solidFill>
              </a:defRPr>
            </a:lvl1pPr>
          </a:lstStyle>
          <a:p>
            <a:r>
              <a:rPr lang="en-GB" dirty="0"/>
              <a:t>Keep all bullet list points to short informational phrases only.</a:t>
            </a:r>
          </a:p>
          <a:p>
            <a:endParaRPr lang="en-GB" dirty="0"/>
          </a:p>
        </p:txBody>
      </p:sp>
      <p:sp>
        <p:nvSpPr>
          <p:cNvPr id="7" name="Title Placeholder 1">
            <a:extLst>
              <a:ext uri="{FF2B5EF4-FFF2-40B4-BE49-F238E27FC236}">
                <a16:creationId xmlns:a16="http://schemas.microsoft.com/office/drawing/2014/main" id="{14D9B23F-515F-445A-AE24-28330034919D}"/>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lvl1pPr>
          </a:lstStyle>
          <a:p>
            <a:r>
              <a:rPr lang="en-US" dirty="0"/>
              <a:t>Bullet list title text</a:t>
            </a:r>
          </a:p>
        </p:txBody>
      </p:sp>
    </p:spTree>
    <p:extLst>
      <p:ext uri="{BB962C8B-B14F-4D97-AF65-F5344CB8AC3E}">
        <p14:creationId xmlns:p14="http://schemas.microsoft.com/office/powerpoint/2010/main" val="138032955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3"/>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16601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ullet list: Black">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0"/>
            <a:ext cx="12192001" cy="6084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18">
            <a:extLst>
              <a:ext uri="{FF2B5EF4-FFF2-40B4-BE49-F238E27FC236}">
                <a16:creationId xmlns:a16="http://schemas.microsoft.com/office/drawing/2014/main" id="{70E6203B-8536-4728-83D4-5ABDDEFA1FD9}"/>
              </a:ext>
            </a:extLst>
          </p:cNvPr>
          <p:cNvSpPr>
            <a:spLocks noGrp="1"/>
          </p:cNvSpPr>
          <p:nvPr>
            <p:ph type="body" sz="quarter" idx="14" hasCustomPrompt="1"/>
          </p:nvPr>
        </p:nvSpPr>
        <p:spPr>
          <a:xfrm>
            <a:off x="762426" y="1825624"/>
            <a:ext cx="8381575"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6" name="Title Placeholder 1">
            <a:extLst>
              <a:ext uri="{FF2B5EF4-FFF2-40B4-BE49-F238E27FC236}">
                <a16:creationId xmlns:a16="http://schemas.microsoft.com/office/drawing/2014/main" id="{2269DB1B-B169-4FAF-BD59-09AE2D8D3A7C}"/>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Bullet list title text</a:t>
            </a:r>
          </a:p>
        </p:txBody>
      </p:sp>
    </p:spTree>
    <p:extLst>
      <p:ext uri="{BB962C8B-B14F-4D97-AF65-F5344CB8AC3E}">
        <p14:creationId xmlns:p14="http://schemas.microsoft.com/office/powerpoint/2010/main" val="1752192694"/>
      </p:ext>
    </p:extLst>
  </p:cSld>
  <p:clrMapOvr>
    <a:masterClrMapping/>
  </p:clrMapOvr>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ullet list: Re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0"/>
            <a:ext cx="12192001" cy="608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18">
            <a:extLst>
              <a:ext uri="{FF2B5EF4-FFF2-40B4-BE49-F238E27FC236}">
                <a16:creationId xmlns:a16="http://schemas.microsoft.com/office/drawing/2014/main" id="{70E6203B-8536-4728-83D4-5ABDDEFA1FD9}"/>
              </a:ext>
            </a:extLst>
          </p:cNvPr>
          <p:cNvSpPr>
            <a:spLocks noGrp="1"/>
          </p:cNvSpPr>
          <p:nvPr>
            <p:ph type="body" sz="quarter" idx="14" hasCustomPrompt="1"/>
          </p:nvPr>
        </p:nvSpPr>
        <p:spPr>
          <a:xfrm>
            <a:off x="762426" y="1825624"/>
            <a:ext cx="8381575"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
        <p:nvSpPr>
          <p:cNvPr id="6" name="Title Placeholder 1">
            <a:extLst>
              <a:ext uri="{FF2B5EF4-FFF2-40B4-BE49-F238E27FC236}">
                <a16:creationId xmlns:a16="http://schemas.microsoft.com/office/drawing/2014/main" id="{2269DB1B-B169-4FAF-BD59-09AE2D8D3A7C}"/>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Bullet list title text</a:t>
            </a:r>
          </a:p>
        </p:txBody>
      </p:sp>
    </p:spTree>
    <p:extLst>
      <p:ext uri="{BB962C8B-B14F-4D97-AF65-F5344CB8AC3E}">
        <p14:creationId xmlns:p14="http://schemas.microsoft.com/office/powerpoint/2010/main" val="4199822317"/>
      </p:ext>
    </p:extLst>
  </p:cSld>
  <p:clrMapOvr>
    <a:masterClrMapping/>
  </p:clrMapOvr>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Numbered lis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Font typeface="+mj-lt"/>
              <a:buAutoNum type="arabicPeriod"/>
              <a:defRPr sz="1867">
                <a:solidFill>
                  <a:schemeClr val="tx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tx1"/>
                </a:solidFill>
              </a:defRPr>
            </a:lvl1pPr>
          </a:lstStyle>
          <a:p>
            <a:r>
              <a:rPr lang="en-US" dirty="0"/>
              <a:t>Numbered list title text</a:t>
            </a:r>
          </a:p>
        </p:txBody>
      </p:sp>
    </p:spTree>
    <p:extLst>
      <p:ext uri="{BB962C8B-B14F-4D97-AF65-F5344CB8AC3E}">
        <p14:creationId xmlns:p14="http://schemas.microsoft.com/office/powerpoint/2010/main" val="1668512774"/>
      </p:ext>
    </p:extLst>
  </p:cSld>
  <p:clrMapOvr>
    <a:masterClrMapping/>
  </p:clrMapOvr>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Numbered list: Black">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Clr>
                <a:schemeClr val="bg1"/>
              </a:buClr>
              <a:buFont typeface="+mj-lt"/>
              <a:buAutoNum type="arabicPeriod"/>
              <a:defRPr sz="1867">
                <a:solidFill>
                  <a:schemeClr val="bg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Numbered list title text</a:t>
            </a:r>
          </a:p>
        </p:txBody>
      </p:sp>
    </p:spTree>
    <p:extLst>
      <p:ext uri="{BB962C8B-B14F-4D97-AF65-F5344CB8AC3E}">
        <p14:creationId xmlns:p14="http://schemas.microsoft.com/office/powerpoint/2010/main" val="2467171531"/>
      </p:ext>
    </p:extLst>
  </p:cSld>
  <p:clrMapOvr>
    <a:masterClrMapping/>
  </p:clrMapOvr>
  <p:extLst>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Numbered list: Re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12192000" cy="599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762426" y="1825624"/>
            <a:ext cx="8381575" cy="3840000"/>
          </a:xfrm>
        </p:spPr>
        <p:txBody>
          <a:bodyPr lIns="0" bIns="0">
            <a:noAutofit/>
          </a:bodyPr>
          <a:lstStyle>
            <a:lvl1pPr marL="457189" indent="-457189">
              <a:lnSpc>
                <a:spcPct val="110000"/>
              </a:lnSpc>
              <a:spcBef>
                <a:spcPts val="1000"/>
              </a:spcBef>
              <a:buClr>
                <a:schemeClr val="bg1"/>
              </a:buClr>
              <a:buFont typeface="+mj-lt"/>
              <a:buAutoNum type="arabicPeriod"/>
              <a:defRPr sz="1867">
                <a:solidFill>
                  <a:schemeClr val="bg1"/>
                </a:solidFill>
              </a:defRPr>
            </a:lvl1pPr>
          </a:lstStyle>
          <a:p>
            <a:r>
              <a:rPr lang="en-GB" dirty="0"/>
              <a:t>Keep all numbered list points to short informational phrases only.</a:t>
            </a:r>
          </a:p>
          <a:p>
            <a:endParaRPr lang="en-GB" dirty="0"/>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762000" y="365125"/>
            <a:ext cx="10651701" cy="1325563"/>
          </a:xfrm>
          <a:prstGeom prst="rect">
            <a:avLst/>
          </a:prstGeom>
        </p:spPr>
        <p:txBody>
          <a:bodyPr vert="horz" lIns="0" tIns="45720" rIns="0" bIns="45720" rtlCol="0" anchor="ctr">
            <a:noAutofit/>
          </a:bodyPr>
          <a:lstStyle>
            <a:lvl1pPr>
              <a:defRPr>
                <a:solidFill>
                  <a:schemeClr val="bg1"/>
                </a:solidFill>
              </a:defRPr>
            </a:lvl1pPr>
          </a:lstStyle>
          <a:p>
            <a:r>
              <a:rPr lang="en-US" dirty="0"/>
              <a:t>Numbered list title text</a:t>
            </a:r>
          </a:p>
        </p:txBody>
      </p:sp>
    </p:spTree>
    <p:extLst>
      <p:ext uri="{BB962C8B-B14F-4D97-AF65-F5344CB8AC3E}">
        <p14:creationId xmlns:p14="http://schemas.microsoft.com/office/powerpoint/2010/main" val="480361579"/>
      </p:ext>
    </p:extLst>
  </p:cSld>
  <p:clrMapOvr>
    <a:masterClrMapping/>
  </p:clrMapOvr>
  <p:extLst>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ullet list &amp; pic left: Whit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tx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2220195970"/>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ullet list &amp; pic left: Blac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16C3B4B0-CD0D-4D0A-A22D-831974256164}"/>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10" name="Text Placeholder 18">
            <a:extLst>
              <a:ext uri="{FF2B5EF4-FFF2-40B4-BE49-F238E27FC236}">
                <a16:creationId xmlns:a16="http://schemas.microsoft.com/office/drawing/2014/main" id="{45F1FAA5-0211-4408-A711-8251C446081B}"/>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185553806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Bullet list &amp; pic left: Re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2117"/>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16C3B4B0-CD0D-4D0A-A22D-831974256164}"/>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left picture</a:t>
            </a:r>
          </a:p>
        </p:txBody>
      </p:sp>
      <p:sp>
        <p:nvSpPr>
          <p:cNvPr id="10" name="Text Placeholder 18">
            <a:extLst>
              <a:ext uri="{FF2B5EF4-FFF2-40B4-BE49-F238E27FC236}">
                <a16:creationId xmlns:a16="http://schemas.microsoft.com/office/drawing/2014/main" id="{0AD4FFB1-1533-42EC-9A4F-ABE254D14828}"/>
              </a:ext>
            </a:extLst>
          </p:cNvPr>
          <p:cNvSpPr>
            <a:spLocks noGrp="1"/>
          </p:cNvSpPr>
          <p:nvPr>
            <p:ph type="body" sz="quarter" idx="16" hasCustomPrompt="1"/>
          </p:nvPr>
        </p:nvSpPr>
        <p:spPr>
          <a:xfrm>
            <a:off x="3810000" y="1825624"/>
            <a:ext cx="7613651"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400562544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Bullet list &amp; pic right: Whit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567537C4-5288-414A-B6EE-FF6FE15961A1}"/>
              </a:ext>
            </a:extLst>
          </p:cNvPr>
          <p:cNvSpPr>
            <a:spLocks noGrp="1"/>
          </p:cNvSpPr>
          <p:nvPr>
            <p:ph type="body" sz="quarter" idx="13" hasCustomPrompt="1"/>
          </p:nvPr>
        </p:nvSpPr>
        <p:spPr>
          <a:xfrm>
            <a:off x="765175"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0AD79F26-7F1E-46C0-96DA-9A741776FE22}"/>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tx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287381338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Bullet list &amp; pic right: Blac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0E08B307-E628-4C6E-BB7E-97F30BBC737F}"/>
              </a:ext>
            </a:extLst>
          </p:cNvPr>
          <p:cNvSpPr>
            <a:spLocks noGrp="1"/>
          </p:cNvSpPr>
          <p:nvPr>
            <p:ph type="body" sz="quarter" idx="13" hasCustomPrompt="1"/>
          </p:nvPr>
        </p:nvSpPr>
        <p:spPr>
          <a:xfrm>
            <a:off x="762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C69B4994-DD48-4D93-8AAF-DC79594B9CC1}"/>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362027711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FFFFFF"/>
                </a:solidFill>
              </a:rPr>
              <a:t>©ACCA</a:t>
            </a:r>
          </a:p>
        </p:txBody>
      </p:sp>
      <p:sp>
        <p:nvSpPr>
          <p:cNvPr id="9" name="Title 1"/>
          <p:cNvSpPr>
            <a:spLocks noGrp="1"/>
          </p:cNvSpPr>
          <p:nvPr>
            <p:ph type="ctrTitle"/>
          </p:nvPr>
        </p:nvSpPr>
        <p:spPr bwMode="ltGray">
          <a:xfrm>
            <a:off x="2318400" y="670624"/>
            <a:ext cx="3600000" cy="3600000"/>
          </a:xfrm>
          <a:solidFill>
            <a:schemeClr val="accent4"/>
          </a:solidFill>
        </p:spPr>
        <p:txBody>
          <a:bodyPr lIns="233695" tIns="179796" rIns="179796" bIns="89898"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642264" y="3378741"/>
            <a:ext cx="2520000" cy="2521555"/>
          </a:xfrm>
          <a:solidFill>
            <a:schemeClr val="bg1"/>
          </a:solidFill>
        </p:spPr>
        <p:txBody>
          <a:bodyPr lIns="197794" tIns="161796" rIns="197794" bIns="359590">
            <a:normAutofit/>
          </a:bodyPr>
          <a:lstStyle>
            <a:lvl1pPr marL="0" indent="0" algn="l">
              <a:spcAft>
                <a:spcPts val="0"/>
              </a:spcAft>
              <a:buNone/>
              <a:defRPr sz="2100"/>
            </a:lvl1pPr>
            <a:lvl2pPr marL="456591" indent="0" algn="ctr">
              <a:buNone/>
              <a:defRPr sz="2000"/>
            </a:lvl2pPr>
            <a:lvl3pPr marL="913244" indent="0" algn="ctr">
              <a:buNone/>
              <a:defRPr sz="1900"/>
            </a:lvl3pPr>
            <a:lvl4pPr marL="1369866" indent="0" algn="ctr">
              <a:buNone/>
              <a:defRPr sz="1600"/>
            </a:lvl4pPr>
            <a:lvl5pPr marL="1826488" indent="0" algn="ctr">
              <a:buNone/>
              <a:defRPr sz="1600"/>
            </a:lvl5pPr>
            <a:lvl6pPr marL="2283142" indent="0" algn="ctr">
              <a:buNone/>
              <a:defRPr sz="1600"/>
            </a:lvl6pPr>
            <a:lvl7pPr marL="2739730" indent="0" algn="ctr">
              <a:buNone/>
              <a:defRPr sz="1600"/>
            </a:lvl7pPr>
            <a:lvl8pPr marL="3196320" indent="0" algn="ctr">
              <a:buNone/>
              <a:defRPr sz="1600"/>
            </a:lvl8pPr>
            <a:lvl9pPr marL="3652911"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373" y="6188529"/>
            <a:ext cx="1171203" cy="420827"/>
          </a:xfrm>
          <a:prstGeom prst="rect">
            <a:avLst/>
          </a:prstGeom>
        </p:spPr>
      </p:pic>
      <p:sp>
        <p:nvSpPr>
          <p:cNvPr id="12" name="TextBox 11">
            <a:extLst>
              <a:ext uri="{FF2B5EF4-FFF2-40B4-BE49-F238E27FC236}">
                <a16:creationId xmlns:a16="http://schemas.microsoft.com/office/drawing/2014/main" id="{30824B40-85F2-41E3-85A1-A6D592C714D4}"/>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381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Bullet list &amp; pic right: Re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914400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0E08B307-E628-4C6E-BB7E-97F30BBC737F}"/>
              </a:ext>
            </a:extLst>
          </p:cNvPr>
          <p:cNvSpPr>
            <a:spLocks noGrp="1"/>
          </p:cNvSpPr>
          <p:nvPr>
            <p:ph type="body" sz="quarter" idx="13" hasCustomPrompt="1"/>
          </p:nvPr>
        </p:nvSpPr>
        <p:spPr>
          <a:xfrm>
            <a:off x="762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88F888CA-F3F0-47F0-95A1-7B6359EB9EE1}"/>
              </a:ext>
            </a:extLst>
          </p:cNvPr>
          <p:cNvSpPr>
            <a:spLocks noGrp="1"/>
          </p:cNvSpPr>
          <p:nvPr>
            <p:ph type="body" sz="quarter" idx="16" hasCustomPrompt="1"/>
          </p:nvPr>
        </p:nvSpPr>
        <p:spPr>
          <a:xfrm>
            <a:off x="765175" y="1825624"/>
            <a:ext cx="7613651" cy="3840000"/>
          </a:xfrm>
        </p:spPr>
        <p:txBody>
          <a:bodyPr lIns="0" bIns="0">
            <a:noAutofit/>
          </a:bodyPr>
          <a:lstStyle>
            <a:lvl1pPr marL="380990" indent="-380990">
              <a:lnSpc>
                <a:spcPct val="110000"/>
              </a:lnSpc>
              <a:spcBef>
                <a:spcPts val="1000"/>
              </a:spcBef>
              <a:buClr>
                <a:schemeClr val="bg1"/>
              </a:buClr>
              <a:buFont typeface="Wingdings" panose="05000000000000000000" pitchFamily="2" charset="2"/>
              <a:buChar char="§"/>
              <a:defRPr sz="1867">
                <a:solidFill>
                  <a:schemeClr val="bg1"/>
                </a:solidFill>
              </a:defRPr>
            </a:lvl1pPr>
          </a:lstStyle>
          <a:p>
            <a:r>
              <a:rPr lang="en-GB" dirty="0"/>
              <a:t>Keep all bullet list points to short informational phrases only.</a:t>
            </a:r>
          </a:p>
          <a:p>
            <a:endParaRPr lang="en-GB" dirty="0"/>
          </a:p>
        </p:txBody>
      </p:sp>
    </p:spTree>
    <p:extLst>
      <p:ext uri="{BB962C8B-B14F-4D97-AF65-F5344CB8AC3E}">
        <p14:creationId xmlns:p14="http://schemas.microsoft.com/office/powerpoint/2010/main" val="131920522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Numbered list &amp; text panel: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Rectangle 5">
            <a:extLst>
              <a:ext uri="{FF2B5EF4-FFF2-40B4-BE49-F238E27FC236}">
                <a16:creationId xmlns:a16="http://schemas.microsoft.com/office/drawing/2014/main" id="{0459F9B0-9146-4CF3-949A-A3AE6136AECE}"/>
              </a:ext>
            </a:extLst>
          </p:cNvPr>
          <p:cNvSpPr/>
          <p:nvPr userDrawn="1"/>
        </p:nvSpPr>
        <p:spPr>
          <a:xfrm>
            <a:off x="3048001" y="-1950"/>
            <a:ext cx="9144001" cy="600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4">
            <a:extLst>
              <a:ext uri="{FF2B5EF4-FFF2-40B4-BE49-F238E27FC236}">
                <a16:creationId xmlns:a16="http://schemas.microsoft.com/office/drawing/2014/main" id="{B3BF6A2A-66B3-4694-97F8-BF0A0A7F0B05}"/>
              </a:ext>
            </a:extLst>
          </p:cNvPr>
          <p:cNvSpPr>
            <a:spLocks noGrp="1"/>
          </p:cNvSpPr>
          <p:nvPr>
            <p:ph type="body" sz="quarter" idx="16" hasCustomPrompt="1"/>
          </p:nvPr>
        </p:nvSpPr>
        <p:spPr>
          <a:xfrm>
            <a:off x="3810000" y="367321"/>
            <a:ext cx="7613651" cy="5239729"/>
          </a:xfrm>
        </p:spPr>
        <p:txBody>
          <a:bodyPr anchor="ctr" anchorCtr="0"/>
          <a:lstStyle>
            <a:lvl1pPr marL="457189" indent="-457189">
              <a:spcBef>
                <a:spcPts val="3200"/>
              </a:spcBef>
              <a:buSzPct val="110000"/>
              <a:buFont typeface="+mj-lt"/>
              <a:buAutoNum type="arabicPeriod"/>
              <a:defRPr sz="1867"/>
            </a:lvl1pPr>
            <a:lvl2pPr marL="914377" indent="-457189">
              <a:buFont typeface="+mj-lt"/>
              <a:buAutoNum type="arabicPeriod"/>
              <a:defRPr sz="1867"/>
            </a:lvl2pPr>
            <a:lvl3pPr marL="1371566" indent="-457189">
              <a:buFont typeface="+mj-lt"/>
              <a:buAutoNum type="arabicPeriod"/>
              <a:defRPr sz="1867"/>
            </a:lvl3pPr>
            <a:lvl4pPr marL="1828754" indent="-457189">
              <a:buFont typeface="+mj-lt"/>
              <a:buAutoNum type="arabicPeriod"/>
              <a:defRPr sz="1867"/>
            </a:lvl4pPr>
            <a:lvl5pPr marL="2285943" indent="-457189">
              <a:buFont typeface="+mj-lt"/>
              <a:buAutoNum type="arabicPeriod"/>
              <a:defRPr sz="1867"/>
            </a:lvl5pPr>
          </a:lstStyle>
          <a:p>
            <a:pPr lvl="0"/>
            <a:r>
              <a:rPr lang="en-GB" dirty="0"/>
              <a:t>List item </a:t>
            </a:r>
          </a:p>
          <a:p>
            <a:pPr lvl="0"/>
            <a:r>
              <a:rPr lang="en-GB" dirty="0"/>
              <a:t>List item</a:t>
            </a:r>
          </a:p>
          <a:p>
            <a:pPr lvl="0"/>
            <a:r>
              <a:rPr lang="en-GB" dirty="0"/>
              <a:t>List item</a:t>
            </a:r>
          </a:p>
          <a:p>
            <a:pPr lvl="0"/>
            <a:r>
              <a:rPr lang="en-GB" dirty="0"/>
              <a:t>List item</a:t>
            </a:r>
          </a:p>
          <a:p>
            <a:pPr lvl="0"/>
            <a:r>
              <a:rPr lang="en-GB" dirty="0"/>
              <a:t>List item</a:t>
            </a:r>
          </a:p>
          <a:p>
            <a:pPr lvl="0"/>
            <a:r>
              <a:rPr lang="en-GB" dirty="0"/>
              <a:t>List item</a:t>
            </a:r>
          </a:p>
        </p:txBody>
      </p:sp>
    </p:spTree>
    <p:extLst>
      <p:ext uri="{BB962C8B-B14F-4D97-AF65-F5344CB8AC3E}">
        <p14:creationId xmlns:p14="http://schemas.microsoft.com/office/powerpoint/2010/main" val="28867744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Numbered list &amp; text panel: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
        <p:nvSpPr>
          <p:cNvPr id="6" name="Rectangle 5">
            <a:extLst>
              <a:ext uri="{FF2B5EF4-FFF2-40B4-BE49-F238E27FC236}">
                <a16:creationId xmlns:a16="http://schemas.microsoft.com/office/drawing/2014/main" id="{0459F9B0-9146-4CF3-949A-A3AE6136AECE}"/>
              </a:ext>
            </a:extLst>
          </p:cNvPr>
          <p:cNvSpPr/>
          <p:nvPr userDrawn="1"/>
        </p:nvSpPr>
        <p:spPr>
          <a:xfrm>
            <a:off x="3048001" y="-1950"/>
            <a:ext cx="9144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 name="Text Placeholder 4">
            <a:extLst>
              <a:ext uri="{FF2B5EF4-FFF2-40B4-BE49-F238E27FC236}">
                <a16:creationId xmlns:a16="http://schemas.microsoft.com/office/drawing/2014/main" id="{B3BF6A2A-66B3-4694-97F8-BF0A0A7F0B05}"/>
              </a:ext>
            </a:extLst>
          </p:cNvPr>
          <p:cNvSpPr>
            <a:spLocks noGrp="1"/>
          </p:cNvSpPr>
          <p:nvPr>
            <p:ph type="body" sz="quarter" idx="16" hasCustomPrompt="1"/>
          </p:nvPr>
        </p:nvSpPr>
        <p:spPr>
          <a:xfrm>
            <a:off x="3810000" y="367321"/>
            <a:ext cx="7613651" cy="5239729"/>
          </a:xfrm>
        </p:spPr>
        <p:txBody>
          <a:bodyPr anchor="ctr" anchorCtr="0"/>
          <a:lstStyle>
            <a:lvl1pPr marL="457189" indent="-457189">
              <a:spcBef>
                <a:spcPts val="3200"/>
              </a:spcBef>
              <a:buClr>
                <a:schemeClr val="bg1"/>
              </a:buClr>
              <a:buSzPct val="110000"/>
              <a:buFont typeface="+mj-lt"/>
              <a:buAutoNum type="arabicPeriod"/>
              <a:defRPr sz="1867">
                <a:solidFill>
                  <a:schemeClr val="bg1"/>
                </a:solidFill>
              </a:defRPr>
            </a:lvl1pPr>
            <a:lvl2pPr marL="914377" indent="-457189">
              <a:buFont typeface="+mj-lt"/>
              <a:buAutoNum type="arabicPeriod"/>
              <a:defRPr sz="1867"/>
            </a:lvl2pPr>
            <a:lvl3pPr marL="1371566" indent="-457189">
              <a:buFont typeface="+mj-lt"/>
              <a:buAutoNum type="arabicPeriod"/>
              <a:defRPr sz="1867"/>
            </a:lvl3pPr>
            <a:lvl4pPr marL="1828754" indent="-457189">
              <a:buFont typeface="+mj-lt"/>
              <a:buAutoNum type="arabicPeriod"/>
              <a:defRPr sz="1867"/>
            </a:lvl4pPr>
            <a:lvl5pPr marL="2285943" indent="-457189">
              <a:buFont typeface="+mj-lt"/>
              <a:buAutoNum type="arabicPeriod"/>
              <a:defRPr sz="1867"/>
            </a:lvl5pPr>
          </a:lstStyle>
          <a:p>
            <a:pPr lvl="0"/>
            <a:r>
              <a:rPr lang="en-GB" dirty="0"/>
              <a:t>List item </a:t>
            </a:r>
          </a:p>
          <a:p>
            <a:pPr lvl="0"/>
            <a:r>
              <a:rPr lang="en-GB" dirty="0"/>
              <a:t>List item</a:t>
            </a:r>
          </a:p>
          <a:p>
            <a:pPr lvl="0"/>
            <a:r>
              <a:rPr lang="en-GB" dirty="0"/>
              <a:t>List item</a:t>
            </a:r>
          </a:p>
          <a:p>
            <a:pPr lvl="0"/>
            <a:r>
              <a:rPr lang="en-GB" dirty="0"/>
              <a:t>List item</a:t>
            </a:r>
          </a:p>
          <a:p>
            <a:pPr lvl="0"/>
            <a:r>
              <a:rPr lang="en-GB" dirty="0"/>
              <a:t>List item</a:t>
            </a:r>
          </a:p>
          <a:p>
            <a:pPr lvl="0"/>
            <a:r>
              <a:rPr lang="en-GB" dirty="0"/>
              <a:t>List item</a:t>
            </a:r>
          </a:p>
        </p:txBody>
      </p:sp>
    </p:spTree>
    <p:extLst>
      <p:ext uri="{BB962C8B-B14F-4D97-AF65-F5344CB8AC3E}">
        <p14:creationId xmlns:p14="http://schemas.microsoft.com/office/powerpoint/2010/main" val="28445466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12192000" cy="5997576"/>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64462054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Right image &amp; text: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376768" y="2271184"/>
            <a:ext cx="2290233" cy="3158067"/>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to support your image</a:t>
            </a:r>
            <a:endParaRPr lang="en-GB" dirty="0"/>
          </a:p>
        </p:txBody>
      </p:sp>
    </p:spTree>
    <p:extLst>
      <p:ext uri="{BB962C8B-B14F-4D97-AF65-F5344CB8AC3E}">
        <p14:creationId xmlns:p14="http://schemas.microsoft.com/office/powerpoint/2010/main" val="90700307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Right image &amp; text: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256970317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Right image &amp; text: Re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3048001"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FBA942F0-5BD3-4793-9991-47073130B52E}"/>
              </a:ext>
            </a:extLst>
          </p:cNvPr>
          <p:cNvSpPr>
            <a:spLocks noGrp="1"/>
          </p:cNvSpPr>
          <p:nvPr>
            <p:ph type="body" sz="quarter" idx="14" hasCustomPrompt="1"/>
          </p:nvPr>
        </p:nvSpPr>
        <p:spPr>
          <a:xfrm>
            <a:off x="376767" y="2270666"/>
            <a:ext cx="2290235" cy="3158585"/>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lvl2pPr>
            <a:lvl3pPr>
              <a:defRPr sz="1867"/>
            </a:lvl3pPr>
            <a:lvl4pPr>
              <a:defRPr sz="1867"/>
            </a:lvl4pPr>
            <a:lvl5pPr>
              <a:defRPr sz="1867"/>
            </a:lvl5pPr>
          </a:lstStyle>
          <a:p>
            <a:pPr lvl="0"/>
            <a:r>
              <a:rPr lang="en-US" dirty="0"/>
              <a:t>Insert a short, captivating message here to support your message</a:t>
            </a:r>
            <a:endParaRPr lang="en-GB" dirty="0"/>
          </a:p>
        </p:txBody>
      </p:sp>
    </p:spTree>
    <p:extLst>
      <p:ext uri="{BB962C8B-B14F-4D97-AF65-F5344CB8AC3E}">
        <p14:creationId xmlns:p14="http://schemas.microsoft.com/office/powerpoint/2010/main" val="30644251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Left image &amp; text: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19603520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Left image &amp; text: Blac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268094690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Left image &amp; text: Re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1" y="-1"/>
            <a:ext cx="12192001" cy="600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3175"/>
            <a:ext cx="9144000" cy="5997576"/>
          </a:xfrm>
          <a:solidFill>
            <a:schemeClr val="accent6"/>
          </a:solidFill>
          <a:ln>
            <a:noFill/>
          </a:ln>
        </p:spPr>
        <p:txBody>
          <a:bodyPr tIns="1548000">
            <a:normAutofit/>
          </a:bodyPr>
          <a:lstStyle>
            <a:lvl1pPr marL="0" indent="0" algn="ctr">
              <a:buNone/>
              <a:defRPr sz="1867"/>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9520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9520768" y="2271184"/>
            <a:ext cx="2290233" cy="3158067"/>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5641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rgbClr val="C80000"/>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38" tIns="45718" rIns="91338" bIns="45718"/>
          <a:lstStyle>
            <a:lvl1pPr marL="0" indent="0">
              <a:buFontTx/>
              <a:buNone/>
              <a:defRPr sz="12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941937054"/>
      </p:ext>
    </p:extLst>
  </p:cSld>
  <p:clrMapOvr>
    <a:masterClrMapping/>
  </p:clrMapOvr>
  <p:extLst>
    <p:ext uri="{DCECCB84-F9BA-43D5-87BE-67443E8EF086}">
      <p15:sldGuideLst xmlns:p15="http://schemas.microsoft.com/office/powerpoint/2012/main">
        <p15:guide id="2" pos="1277" userDrawn="1">
          <p15:clr>
            <a:srgbClr val="FBAE40"/>
          </p15:clr>
        </p15:guide>
        <p15:guide id="3" orient="horz" pos="210" userDrawn="1">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Pic story block 1: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1682318954"/>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Pic story block 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36862DE9-9A0F-4194-A14E-03C53DA62E60}"/>
              </a:ext>
            </a:extLst>
          </p:cNvPr>
          <p:cNvSpPr>
            <a:spLocks noGrp="1"/>
          </p:cNvSpPr>
          <p:nvPr>
            <p:ph type="body" sz="quarter" idx="13"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646036767"/>
      </p:ext>
    </p:extLst>
  </p:cSld>
  <p:clrMapOvr>
    <a:masterClrMapping/>
  </p:clrMapOvr>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 story block 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BD598F77-CEF4-40B3-99D8-84564F20E0B8}"/>
              </a:ext>
            </a:extLst>
          </p:cNvPr>
          <p:cNvSpPr>
            <a:spLocks noGrp="1"/>
          </p:cNvSpPr>
          <p:nvPr>
            <p:ph type="body" sz="quarter" idx="13"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2637756413"/>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 story block 4: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7522D3B8-F6F0-4390-89EC-9CC68141AD5D}"/>
              </a:ext>
            </a:extLst>
          </p:cNvPr>
          <p:cNvSpPr>
            <a:spLocks noGrp="1"/>
          </p:cNvSpPr>
          <p:nvPr>
            <p:ph type="body" sz="quarter" idx="13"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2078560475"/>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 story blocks 1&amp;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3484680737"/>
      </p:ext>
    </p:extLst>
  </p:cSld>
  <p:clrMapOvr>
    <a:masterClrMapping/>
  </p:clrMapOvr>
  <p:extLst>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 story blocks 1,2&amp;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679115379"/>
      </p:ext>
    </p:extLst>
  </p:cSld>
  <p:clrMapOvr>
    <a:masterClrMapping/>
  </p:clrMapOvr>
  <p:extLst>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376768"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3048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3426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6096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6474884" y="2271184"/>
            <a:ext cx="2290233"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
        <p:nvSpPr>
          <p:cNvPr id="12" name="Rectangle 11">
            <a:extLst>
              <a:ext uri="{FF2B5EF4-FFF2-40B4-BE49-F238E27FC236}">
                <a16:creationId xmlns:a16="http://schemas.microsoft.com/office/drawing/2014/main" id="{B3D920B1-9069-413C-968C-10526645CB3E}"/>
              </a:ext>
            </a:extLst>
          </p:cNvPr>
          <p:cNvSpPr/>
          <p:nvPr userDrawn="1"/>
        </p:nvSpPr>
        <p:spPr>
          <a:xfrm>
            <a:off x="9144000" y="1"/>
            <a:ext cx="3048000" cy="60028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DD7DB16E-2DC2-4887-AB87-C372C71CEA4A}"/>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9E2F4028-D408-4BD2-92CB-787D227E37C0}"/>
              </a:ext>
            </a:extLst>
          </p:cNvPr>
          <p:cNvSpPr>
            <a:spLocks noGrp="1"/>
          </p:cNvSpPr>
          <p:nvPr>
            <p:ph type="body" sz="quarter" idx="19" hasCustomPrompt="1"/>
          </p:nvPr>
        </p:nvSpPr>
        <p:spPr>
          <a:xfrm>
            <a:off x="9531350" y="2271184"/>
            <a:ext cx="2281767" cy="3158067"/>
          </a:xfrm>
        </p:spPr>
        <p:txBody>
          <a:bodyPr/>
          <a:lstStyle>
            <a:lvl1pPr marL="380990" indent="-380990">
              <a:buFont typeface="Wingdings" panose="05000000000000000000" pitchFamily="2" charset="2"/>
              <a:buChar char="§"/>
              <a:defRPr sz="1867">
                <a:solidFill>
                  <a:schemeClr val="bg1"/>
                </a:solidFill>
              </a:defRPr>
            </a:lvl1pPr>
          </a:lstStyle>
          <a:p>
            <a:pPr lvl="0"/>
            <a:r>
              <a:rPr lang="en-GB" dirty="0"/>
              <a:t>Insert a short, captivating message here to support your image</a:t>
            </a:r>
          </a:p>
        </p:txBody>
      </p:sp>
    </p:spTree>
    <p:extLst>
      <p:ext uri="{BB962C8B-B14F-4D97-AF65-F5344CB8AC3E}">
        <p14:creationId xmlns:p14="http://schemas.microsoft.com/office/powerpoint/2010/main" val="488140141"/>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 story block 1: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183467396"/>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 story block 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06AA3FFD-AA6E-4315-BBEF-892B8763961D}"/>
              </a:ext>
            </a:extLst>
          </p:cNvPr>
          <p:cNvSpPr>
            <a:spLocks noGrp="1"/>
          </p:cNvSpPr>
          <p:nvPr>
            <p:ph type="body" sz="quarter" idx="13"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2184906447"/>
      </p:ext>
    </p:extLst>
  </p:cSld>
  <p:clrMapOvr>
    <a:masterClrMapping/>
  </p:clrMapOvr>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Pic story block 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E62411BA-9277-4BDB-BBDC-0A508E228F66}"/>
              </a:ext>
            </a:extLst>
          </p:cNvPr>
          <p:cNvSpPr>
            <a:spLocks noGrp="1"/>
          </p:cNvSpPr>
          <p:nvPr>
            <p:ph type="body" sz="quarter" idx="13"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372176128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tx1"/>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38" tIns="45718" rIns="91338" bIns="45718"/>
          <a:lstStyle>
            <a:lvl1pPr marL="0" indent="0">
              <a:buFontTx/>
              <a:buNone/>
              <a:defRPr sz="12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707064057"/>
      </p:ext>
    </p:extLst>
  </p:cSld>
  <p:clrMapOvr>
    <a:masterClrMapping/>
  </p:clrMapOvr>
  <p:extLst>
    <p:ext uri="{DCECCB84-F9BA-43D5-87BE-67443E8EF086}">
      <p15:sldGuideLst xmlns:p15="http://schemas.microsoft.com/office/powerpoint/2012/main">
        <p15:guide id="2" pos="1255" userDrawn="1">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Pic story block 4: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83DE9F71-53C3-4DB8-A2B0-BF94B77760F8}"/>
              </a:ext>
            </a:extLst>
          </p:cNvPr>
          <p:cNvSpPr>
            <a:spLocks noGrp="1"/>
          </p:cNvSpPr>
          <p:nvPr>
            <p:ph type="body" sz="quarter" idx="13"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87740123"/>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Pic story blocks 1&amp;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2419440535"/>
      </p:ext>
    </p:extLst>
  </p:cSld>
  <p:clrMapOvr>
    <a:masterClrMapping/>
  </p:clrMapOvr>
  <p:extLst>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Pic story blocks 1,2&amp;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2208730188"/>
      </p:ext>
    </p:extLst>
  </p:cSld>
  <p:clrMapOvr>
    <a:masterClrMapping/>
  </p:clrMapOvr>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Pic story blocks all: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2117"/>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376768" y="189520"/>
            <a:ext cx="2290233"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376768"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3048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3426885" y="193755"/>
            <a:ext cx="2290233" cy="1535563"/>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3426885" y="2271184"/>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6096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6474885" y="189518"/>
            <a:ext cx="2290233" cy="1537681"/>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6474884" y="2273302"/>
            <a:ext cx="2290233"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
        <p:nvSpPr>
          <p:cNvPr id="12" name="Rectangle 11">
            <a:extLst>
              <a:ext uri="{FF2B5EF4-FFF2-40B4-BE49-F238E27FC236}">
                <a16:creationId xmlns:a16="http://schemas.microsoft.com/office/drawing/2014/main" id="{31302C7C-B1DC-4B0D-B314-7ACE3FC4F082}"/>
              </a:ext>
            </a:extLst>
          </p:cNvPr>
          <p:cNvSpPr/>
          <p:nvPr userDrawn="1"/>
        </p:nvSpPr>
        <p:spPr>
          <a:xfrm>
            <a:off x="9144000" y="1"/>
            <a:ext cx="3048000" cy="6002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3" name="Text Placeholder 14">
            <a:extLst>
              <a:ext uri="{FF2B5EF4-FFF2-40B4-BE49-F238E27FC236}">
                <a16:creationId xmlns:a16="http://schemas.microsoft.com/office/drawing/2014/main" id="{92D13582-D27B-4FC2-A56B-F2BB0FA3093B}"/>
              </a:ext>
            </a:extLst>
          </p:cNvPr>
          <p:cNvSpPr>
            <a:spLocks noGrp="1"/>
          </p:cNvSpPr>
          <p:nvPr>
            <p:ph type="body" sz="quarter" idx="18" hasCustomPrompt="1"/>
          </p:nvPr>
        </p:nvSpPr>
        <p:spPr>
          <a:xfrm>
            <a:off x="9531351" y="189520"/>
            <a:ext cx="2281767" cy="1537680"/>
          </a:xfrm>
        </p:spPr>
        <p:txBody>
          <a:bodyPr wrap="square" lIns="0" bIns="0" anchor="b" anchorCtr="0">
            <a:noAutofit/>
          </a:bodyPr>
          <a:lstStyle>
            <a:lvl1pPr marL="0" indent="0">
              <a:spcBef>
                <a:spcPts val="0"/>
              </a:spcBef>
              <a:buNone/>
              <a:defRPr sz="24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8ED698BC-5FC2-4ACB-AEB9-5B4630E2B863}"/>
              </a:ext>
            </a:extLst>
          </p:cNvPr>
          <p:cNvSpPr>
            <a:spLocks noGrp="1"/>
          </p:cNvSpPr>
          <p:nvPr>
            <p:ph type="body" sz="quarter" idx="19" hasCustomPrompt="1"/>
          </p:nvPr>
        </p:nvSpPr>
        <p:spPr>
          <a:xfrm>
            <a:off x="9527117" y="2271184"/>
            <a:ext cx="2286000" cy="2937933"/>
          </a:xfrm>
        </p:spPr>
        <p:txBody>
          <a:bodyPr/>
          <a:lstStyle>
            <a:lvl1pPr marL="380990" indent="-380990">
              <a:buFont typeface="Wingdings" panose="05000000000000000000" pitchFamily="2" charset="2"/>
              <a:buChar char="§"/>
              <a:defRPr sz="1867"/>
            </a:lvl1pPr>
            <a:lvl2pPr>
              <a:defRPr sz="1867"/>
            </a:lvl2pPr>
            <a:lvl3pPr>
              <a:defRPr sz="1867"/>
            </a:lvl3pPr>
            <a:lvl4pPr>
              <a:defRPr sz="1867"/>
            </a:lvl4pPr>
            <a:lvl5pPr>
              <a:defRPr sz="1867"/>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1206995175"/>
      </p:ext>
    </p:extLst>
  </p:cSld>
  <p:clrMapOvr>
    <a:masterClrMapping/>
  </p:clrMapOvr>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 text blocks &amp; pic: White">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3833"/>
            <a:ext cx="12192001" cy="599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0E9E451C-EE55-469B-9805-C96D122EA802}"/>
              </a:ext>
            </a:extLst>
          </p:cNvPr>
          <p:cNvSpPr>
            <a:spLocks noGrp="1"/>
          </p:cNvSpPr>
          <p:nvPr>
            <p:ph type="pic" sz="quarter" idx="17" hasCustomPrompt="1"/>
          </p:nvPr>
        </p:nvSpPr>
        <p:spPr>
          <a:xfrm>
            <a:off x="4571157" y="-1"/>
            <a:ext cx="3049689" cy="6000751"/>
          </a:xfrm>
          <a:solidFill>
            <a:schemeClr val="accent6"/>
          </a:solidFill>
        </p:spPr>
        <p:txBody>
          <a:bodyPr tIns="1476000" bIns="0"/>
          <a:lstStyle>
            <a:lvl1pPr marL="0" indent="0" algn="ctr">
              <a:buNone/>
              <a:defRPr sz="1600">
                <a:solidFill>
                  <a:schemeClr val="bg1"/>
                </a:solidFill>
              </a:defRPr>
            </a:lvl1pPr>
          </a:lstStyle>
          <a:p>
            <a:r>
              <a:rPr lang="en-GB" dirty="0"/>
              <a:t>Click icon below to insert </a:t>
            </a:r>
            <a:br>
              <a:rPr lang="en-GB" dirty="0"/>
            </a:br>
            <a:r>
              <a:rPr lang="en-GB" dirty="0"/>
              <a:t>picture (optional)</a:t>
            </a:r>
          </a:p>
        </p:txBody>
      </p:sp>
      <p:sp>
        <p:nvSpPr>
          <p:cNvPr id="10" name="Rectangle 9">
            <a:extLst>
              <a:ext uri="{FF2B5EF4-FFF2-40B4-BE49-F238E27FC236}">
                <a16:creationId xmlns:a16="http://schemas.microsoft.com/office/drawing/2014/main" id="{F1C05C32-E196-4265-B578-05E510657D53}"/>
              </a:ext>
            </a:extLst>
          </p:cNvPr>
          <p:cNvSpPr/>
          <p:nvPr userDrawn="1"/>
        </p:nvSpPr>
        <p:spPr>
          <a:xfrm>
            <a:off x="1" y="-1"/>
            <a:ext cx="4573684" cy="59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1" name="Text Placeholder 16">
            <a:extLst>
              <a:ext uri="{FF2B5EF4-FFF2-40B4-BE49-F238E27FC236}">
                <a16:creationId xmlns:a16="http://schemas.microsoft.com/office/drawing/2014/main" id="{6848574C-0A6C-4763-896F-804AF02A6D5F}"/>
              </a:ext>
            </a:extLst>
          </p:cNvPr>
          <p:cNvSpPr>
            <a:spLocks noGrp="1"/>
          </p:cNvSpPr>
          <p:nvPr>
            <p:ph type="body" sz="quarter" idx="13" hasCustomPrompt="1"/>
          </p:nvPr>
        </p:nvSpPr>
        <p:spPr>
          <a:xfrm>
            <a:off x="762000" y="189518"/>
            <a:ext cx="3044629" cy="1537681"/>
          </a:xfrm>
        </p:spPr>
        <p:txBody>
          <a:bodyPr lIns="0" bIns="0" anchor="b" anchorCtr="0">
            <a:noAutofit/>
          </a:bodyPr>
          <a:lstStyle>
            <a:lvl1pPr marL="0" indent="0">
              <a:lnSpc>
                <a:spcPct val="100000"/>
              </a:lnSpc>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1</a:t>
            </a:r>
            <a:br>
              <a:rPr lang="en-US" dirty="0"/>
            </a:br>
            <a:r>
              <a:rPr lang="en-US" dirty="0"/>
              <a:t>title text</a:t>
            </a:r>
            <a:endParaRPr lang="en-GB" dirty="0"/>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7" y="2273302"/>
            <a:ext cx="3044203" cy="2937933"/>
          </a:xfrm>
        </p:spPr>
        <p:txBody>
          <a:bodyPr lIns="0" bIns="0">
            <a:noAutofit/>
          </a:bodyPr>
          <a:lstStyle>
            <a:lvl1pPr marL="380990" indent="-380990">
              <a:lnSpc>
                <a:spcPct val="110000"/>
              </a:lnSpc>
              <a:spcBef>
                <a:spcPts val="0"/>
              </a:spcBef>
              <a:buFont typeface="Wingdings" panose="05000000000000000000" pitchFamily="2" charset="2"/>
              <a:buChar char="§"/>
              <a:defRPr sz="1867"/>
            </a:lvl1pPr>
          </a:lstStyle>
          <a:p>
            <a:r>
              <a:rPr lang="en-GB" dirty="0"/>
              <a:t>A small amount of text should be inserted here. For example, a single paragraph explaining a key point. </a:t>
            </a:r>
          </a:p>
        </p:txBody>
      </p:sp>
      <p:sp>
        <p:nvSpPr>
          <p:cNvPr id="18" name="Rectangle 17">
            <a:extLst>
              <a:ext uri="{FF2B5EF4-FFF2-40B4-BE49-F238E27FC236}">
                <a16:creationId xmlns:a16="http://schemas.microsoft.com/office/drawing/2014/main" id="{8DC0BC5C-5D74-4DA6-8427-BCB5765F5133}"/>
              </a:ext>
            </a:extLst>
          </p:cNvPr>
          <p:cNvSpPr/>
          <p:nvPr userDrawn="1"/>
        </p:nvSpPr>
        <p:spPr>
          <a:xfrm>
            <a:off x="7620003" y="-1"/>
            <a:ext cx="4573684" cy="59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6">
            <a:extLst>
              <a:ext uri="{FF2B5EF4-FFF2-40B4-BE49-F238E27FC236}">
                <a16:creationId xmlns:a16="http://schemas.microsoft.com/office/drawing/2014/main" id="{27E46A70-1188-46B7-8656-313511FAB92C}"/>
              </a:ext>
            </a:extLst>
          </p:cNvPr>
          <p:cNvSpPr>
            <a:spLocks noGrp="1"/>
          </p:cNvSpPr>
          <p:nvPr>
            <p:ph type="body" sz="quarter" idx="18" hasCustomPrompt="1"/>
          </p:nvPr>
        </p:nvSpPr>
        <p:spPr>
          <a:xfrm>
            <a:off x="8376943" y="189518"/>
            <a:ext cx="3044629" cy="1537681"/>
          </a:xfrm>
        </p:spPr>
        <p:txBody>
          <a:bodyPr lIns="0" bIns="0" anchor="b" anchorCtr="0">
            <a:noAutofit/>
          </a:bodyPr>
          <a:lstStyle>
            <a:lvl1pPr marL="0" indent="0">
              <a:lnSpc>
                <a:spcPct val="100000"/>
              </a:lnSpc>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2</a:t>
            </a:r>
            <a:br>
              <a:rPr lang="en-US" dirty="0"/>
            </a:br>
            <a:r>
              <a:rPr lang="en-US" dirty="0"/>
              <a:t>title text</a:t>
            </a:r>
            <a:endParaRPr lang="en-GB" dirty="0"/>
          </a:p>
        </p:txBody>
      </p:sp>
      <p:sp>
        <p:nvSpPr>
          <p:cNvPr id="22" name="Text Placeholder 18">
            <a:extLst>
              <a:ext uri="{FF2B5EF4-FFF2-40B4-BE49-F238E27FC236}">
                <a16:creationId xmlns:a16="http://schemas.microsoft.com/office/drawing/2014/main" id="{FF5B711D-6159-4137-8681-5461C1380D42}"/>
              </a:ext>
            </a:extLst>
          </p:cNvPr>
          <p:cNvSpPr>
            <a:spLocks noGrp="1"/>
          </p:cNvSpPr>
          <p:nvPr>
            <p:ph type="body" sz="quarter" idx="19" hasCustomPrompt="1"/>
          </p:nvPr>
        </p:nvSpPr>
        <p:spPr>
          <a:xfrm>
            <a:off x="8376943" y="2273302"/>
            <a:ext cx="3044203" cy="2937933"/>
          </a:xfrm>
        </p:spPr>
        <p:txBody>
          <a:bodyPr lIns="0" bIns="0">
            <a:noAutofit/>
          </a:bodyPr>
          <a:lstStyle>
            <a:lvl1pPr marL="380990" indent="-380990">
              <a:lnSpc>
                <a:spcPct val="110000"/>
              </a:lnSpc>
              <a:spcBef>
                <a:spcPts val="0"/>
              </a:spcBef>
              <a:buFont typeface="Wingdings" panose="05000000000000000000" pitchFamily="2" charset="2"/>
              <a:buChar char="§"/>
              <a:defRPr sz="1867"/>
            </a:lvl1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1816400444"/>
      </p:ext>
    </p:extLst>
  </p:cSld>
  <p:clrMapOvr>
    <a:masterClrMapping/>
  </p:clrMapOvr>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 text blocks &amp; pic: Black">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FA56A7-8B14-41FB-827E-66AE04504A78}"/>
              </a:ext>
            </a:extLst>
          </p:cNvPr>
          <p:cNvSpPr/>
          <p:nvPr userDrawn="1"/>
        </p:nvSpPr>
        <p:spPr>
          <a:xfrm>
            <a:off x="1" y="3833"/>
            <a:ext cx="12192001" cy="599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icture Placeholder 2">
            <a:extLst>
              <a:ext uri="{FF2B5EF4-FFF2-40B4-BE49-F238E27FC236}">
                <a16:creationId xmlns:a16="http://schemas.microsoft.com/office/drawing/2014/main" id="{0E9E451C-EE55-469B-9805-C96D122EA802}"/>
              </a:ext>
            </a:extLst>
          </p:cNvPr>
          <p:cNvSpPr>
            <a:spLocks noGrp="1"/>
          </p:cNvSpPr>
          <p:nvPr>
            <p:ph type="pic" sz="quarter" idx="17" hasCustomPrompt="1"/>
          </p:nvPr>
        </p:nvSpPr>
        <p:spPr>
          <a:xfrm>
            <a:off x="4571157" y="-1"/>
            <a:ext cx="3049689" cy="6000751"/>
          </a:xfrm>
          <a:solidFill>
            <a:schemeClr val="accent6"/>
          </a:solidFill>
        </p:spPr>
        <p:txBody>
          <a:bodyPr tIns="1476000" bIns="0"/>
          <a:lstStyle>
            <a:lvl1pPr marL="0" indent="0" algn="ctr">
              <a:buNone/>
              <a:defRPr sz="1600">
                <a:solidFill>
                  <a:schemeClr val="bg1"/>
                </a:solidFill>
              </a:defRPr>
            </a:lvl1pPr>
          </a:lstStyle>
          <a:p>
            <a:r>
              <a:rPr lang="en-GB" dirty="0"/>
              <a:t>Click icon below to insert </a:t>
            </a:r>
            <a:br>
              <a:rPr lang="en-GB" dirty="0"/>
            </a:br>
            <a:r>
              <a:rPr lang="en-GB" dirty="0"/>
              <a:t>picture (optional)</a:t>
            </a:r>
          </a:p>
        </p:txBody>
      </p:sp>
      <p:sp>
        <p:nvSpPr>
          <p:cNvPr id="10" name="Rectangle 9">
            <a:extLst>
              <a:ext uri="{FF2B5EF4-FFF2-40B4-BE49-F238E27FC236}">
                <a16:creationId xmlns:a16="http://schemas.microsoft.com/office/drawing/2014/main" id="{F1C05C32-E196-4265-B578-05E510657D53}"/>
              </a:ext>
            </a:extLst>
          </p:cNvPr>
          <p:cNvSpPr/>
          <p:nvPr userDrawn="1"/>
        </p:nvSpPr>
        <p:spPr>
          <a:xfrm>
            <a:off x="-3369" y="-1"/>
            <a:ext cx="4573684"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1" name="Text Placeholder 16">
            <a:extLst>
              <a:ext uri="{FF2B5EF4-FFF2-40B4-BE49-F238E27FC236}">
                <a16:creationId xmlns:a16="http://schemas.microsoft.com/office/drawing/2014/main" id="{6848574C-0A6C-4763-896F-804AF02A6D5F}"/>
              </a:ext>
            </a:extLst>
          </p:cNvPr>
          <p:cNvSpPr>
            <a:spLocks noGrp="1"/>
          </p:cNvSpPr>
          <p:nvPr>
            <p:ph type="body" sz="quarter" idx="13" hasCustomPrompt="1"/>
          </p:nvPr>
        </p:nvSpPr>
        <p:spPr>
          <a:xfrm>
            <a:off x="762000" y="189518"/>
            <a:ext cx="3044629" cy="1537681"/>
          </a:xfrm>
        </p:spPr>
        <p:txBody>
          <a:bodyPr lIns="0" bIns="0" anchor="b" anchorCtr="0">
            <a:noAutofit/>
          </a:bodyPr>
          <a:lstStyle>
            <a:lvl1pPr marL="0" indent="0">
              <a:lnSpc>
                <a:spcPct val="100000"/>
              </a:lnSpc>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1</a:t>
            </a:r>
            <a:br>
              <a:rPr lang="en-US" dirty="0"/>
            </a:br>
            <a:r>
              <a:rPr lang="en-US" dirty="0"/>
              <a:t>title text</a:t>
            </a:r>
            <a:endParaRPr lang="en-GB" dirty="0"/>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762427" y="2273302"/>
            <a:ext cx="3044203" cy="2937933"/>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A small amount of text should be inserted here. For example, a single paragraph explaining a key point. </a:t>
            </a:r>
          </a:p>
        </p:txBody>
      </p:sp>
      <p:sp>
        <p:nvSpPr>
          <p:cNvPr id="18" name="Rectangle 17">
            <a:extLst>
              <a:ext uri="{FF2B5EF4-FFF2-40B4-BE49-F238E27FC236}">
                <a16:creationId xmlns:a16="http://schemas.microsoft.com/office/drawing/2014/main" id="{8DC0BC5C-5D74-4DA6-8427-BCB5765F5133}"/>
              </a:ext>
            </a:extLst>
          </p:cNvPr>
          <p:cNvSpPr/>
          <p:nvPr userDrawn="1"/>
        </p:nvSpPr>
        <p:spPr>
          <a:xfrm>
            <a:off x="7620003" y="-1"/>
            <a:ext cx="4573684" cy="6000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Text Placeholder 16">
            <a:extLst>
              <a:ext uri="{FF2B5EF4-FFF2-40B4-BE49-F238E27FC236}">
                <a16:creationId xmlns:a16="http://schemas.microsoft.com/office/drawing/2014/main" id="{27E46A70-1188-46B7-8656-313511FAB92C}"/>
              </a:ext>
            </a:extLst>
          </p:cNvPr>
          <p:cNvSpPr>
            <a:spLocks noGrp="1"/>
          </p:cNvSpPr>
          <p:nvPr>
            <p:ph type="body" sz="quarter" idx="18" hasCustomPrompt="1"/>
          </p:nvPr>
        </p:nvSpPr>
        <p:spPr>
          <a:xfrm>
            <a:off x="8376943" y="189518"/>
            <a:ext cx="3044629" cy="1537681"/>
          </a:xfrm>
        </p:spPr>
        <p:txBody>
          <a:bodyPr lIns="0" bIns="0" anchor="b" anchorCtr="0">
            <a:noAutofit/>
          </a:bodyPr>
          <a:lstStyle>
            <a:lvl1pPr marL="0" indent="0">
              <a:lnSpc>
                <a:spcPct val="100000"/>
              </a:lnSpc>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Column 2</a:t>
            </a:r>
            <a:br>
              <a:rPr lang="en-US" dirty="0"/>
            </a:br>
            <a:r>
              <a:rPr lang="en-US" dirty="0"/>
              <a:t>title text</a:t>
            </a:r>
            <a:endParaRPr lang="en-GB" dirty="0"/>
          </a:p>
        </p:txBody>
      </p:sp>
      <p:sp>
        <p:nvSpPr>
          <p:cNvPr id="22" name="Text Placeholder 18">
            <a:extLst>
              <a:ext uri="{FF2B5EF4-FFF2-40B4-BE49-F238E27FC236}">
                <a16:creationId xmlns:a16="http://schemas.microsoft.com/office/drawing/2014/main" id="{FF5B711D-6159-4137-8681-5461C1380D42}"/>
              </a:ext>
            </a:extLst>
          </p:cNvPr>
          <p:cNvSpPr>
            <a:spLocks noGrp="1"/>
          </p:cNvSpPr>
          <p:nvPr>
            <p:ph type="body" sz="quarter" idx="19" hasCustomPrompt="1"/>
          </p:nvPr>
        </p:nvSpPr>
        <p:spPr>
          <a:xfrm>
            <a:off x="8376943" y="2273302"/>
            <a:ext cx="3044203" cy="2937933"/>
          </a:xfrm>
        </p:spPr>
        <p:txBody>
          <a:bodyPr lIns="0" bIns="0">
            <a:noAutofit/>
          </a:bodyPr>
          <a:lstStyle>
            <a:lvl1pPr marL="380990" indent="-380990">
              <a:lnSpc>
                <a:spcPct val="110000"/>
              </a:lnSpc>
              <a:spcBef>
                <a:spcPts val="1000"/>
              </a:spcBef>
              <a:buFont typeface="Wingdings" panose="05000000000000000000" pitchFamily="2" charset="2"/>
              <a:buChar char="§"/>
              <a:defRPr sz="1867">
                <a:solidFill>
                  <a:schemeClr val="bg1"/>
                </a:solidFill>
              </a:defRPr>
            </a:lvl1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3718716248"/>
      </p:ext>
    </p:extLst>
  </p:cSld>
  <p:clrMapOvr>
    <a:masterClrMapping/>
  </p:clrMapOvr>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 text blocks: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255360298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 text blocks left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0"/>
            <a:ext cx="12206080"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14078"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140252724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3 text blocks centre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0"/>
            <a:ext cx="12206080"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3993502"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376816846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 text blocks right highlight: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12192003"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7987005"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tx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tx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2900188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2011681" y="1520292"/>
            <a:ext cx="4291229" cy="4291229"/>
          </a:xfrm>
          <a:prstGeom prst="rect">
            <a:avLst/>
          </a:prstGeom>
          <a:noFill/>
          <a:ln w="12700" cmpd="sng">
            <a:solidFill>
              <a:schemeClr val="bg1"/>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2204724" y="3241040"/>
            <a:ext cx="3911599" cy="2316480"/>
          </a:xfrm>
          <a:prstGeom prst="rect">
            <a:avLst/>
          </a:prstGeom>
        </p:spPr>
        <p:txBody>
          <a:bodyPr vert="horz" lIns="0" tIns="0" rIns="0" bIns="0" rtlCol="0" anchor="t" anchorCtr="0">
            <a:normAutofit/>
          </a:bodyPr>
          <a:lstStyle>
            <a:lvl1pPr algn="l">
              <a:defRPr sz="21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4" name="Text Placeholder 13"/>
          <p:cNvSpPr>
            <a:spLocks noGrp="1"/>
          </p:cNvSpPr>
          <p:nvPr>
            <p:ph type="body" sz="quarter" idx="10" hasCustomPrompt="1"/>
          </p:nvPr>
        </p:nvSpPr>
        <p:spPr>
          <a:xfrm>
            <a:off x="2102553" y="1311276"/>
            <a:ext cx="4044951" cy="1919605"/>
          </a:xfrm>
          <a:prstGeom prst="rect">
            <a:avLst/>
          </a:prstGeom>
        </p:spPr>
        <p:txBody>
          <a:bodyPr vert="horz" lIns="91338" tIns="45718" rIns="91338" bIns="45718"/>
          <a:lstStyle>
            <a:lvl1pPr marL="0" indent="0">
              <a:buFontTx/>
              <a:buNone/>
              <a:defRPr sz="12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271871234"/>
      </p:ext>
    </p:extLst>
  </p:cSld>
  <p:clrMapOvr>
    <a:masterClrMapping/>
  </p:clrMapOvr>
  <p:extLst>
    <p:ext uri="{DCECCB84-F9BA-43D5-87BE-67443E8EF086}">
      <p15:sldGuideLst xmlns:p15="http://schemas.microsoft.com/office/powerpoint/2012/main">
        <p15:guide id="2" pos="1277" userDrawn="1">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 text blocks: Black">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E8F55-A881-4D78-B112-D9A19C0B459B}"/>
              </a:ext>
            </a:extLst>
          </p:cNvPr>
          <p:cNvSpPr/>
          <p:nvPr userDrawn="1"/>
        </p:nvSpPr>
        <p:spPr>
          <a:xfrm>
            <a:off x="-14077" y="2034"/>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189670112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 text blocks left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1"/>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14078"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365996085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 text blocks centre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4077" y="-1"/>
            <a:ext cx="12206080" cy="5998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3993502"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224411759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 text blocks right highlight: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3"/>
            <a:ext cx="12192003" cy="5998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Rectangle 11">
            <a:extLst>
              <a:ext uri="{FF2B5EF4-FFF2-40B4-BE49-F238E27FC236}">
                <a16:creationId xmlns:a16="http://schemas.microsoft.com/office/drawing/2014/main" id="{032ECD5A-9647-4C08-BA75-0CB8C103A1E2}"/>
              </a:ext>
            </a:extLst>
          </p:cNvPr>
          <p:cNvSpPr/>
          <p:nvPr userDrawn="1"/>
        </p:nvSpPr>
        <p:spPr>
          <a:xfrm>
            <a:off x="7987005" y="-2"/>
            <a:ext cx="4204999" cy="5998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Text Placeholder 11">
            <a:extLst>
              <a:ext uri="{FF2B5EF4-FFF2-40B4-BE49-F238E27FC236}">
                <a16:creationId xmlns:a16="http://schemas.microsoft.com/office/drawing/2014/main" id="{9D8DF1B9-395F-44C7-A3B0-AB9530C0703F}"/>
              </a:ext>
            </a:extLst>
          </p:cNvPr>
          <p:cNvSpPr>
            <a:spLocks noGrp="1"/>
          </p:cNvSpPr>
          <p:nvPr>
            <p:ph type="body" sz="quarter" idx="10" hasCustomPrompt="1"/>
          </p:nvPr>
        </p:nvSpPr>
        <p:spPr>
          <a:xfrm>
            <a:off x="762000" y="1862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1</a:t>
            </a:r>
            <a:br>
              <a:rPr lang="en-US" dirty="0"/>
            </a:br>
            <a:r>
              <a:rPr lang="en-US" dirty="0"/>
              <a:t>title text</a:t>
            </a:r>
            <a:endParaRPr lang="en-GB" dirty="0"/>
          </a:p>
        </p:txBody>
      </p:sp>
      <p:sp>
        <p:nvSpPr>
          <p:cNvPr id="10" name="Text Placeholder 11">
            <a:extLst>
              <a:ext uri="{FF2B5EF4-FFF2-40B4-BE49-F238E27FC236}">
                <a16:creationId xmlns:a16="http://schemas.microsoft.com/office/drawing/2014/main" id="{B05CF471-45BE-470C-9878-D189D82F5708}"/>
              </a:ext>
            </a:extLst>
          </p:cNvPr>
          <p:cNvSpPr>
            <a:spLocks noGrp="1"/>
          </p:cNvSpPr>
          <p:nvPr>
            <p:ph type="body" sz="quarter" idx="11" hasCustomPrompt="1"/>
          </p:nvPr>
        </p:nvSpPr>
        <p:spPr>
          <a:xfrm>
            <a:off x="4760383" y="18568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2</a:t>
            </a:r>
            <a:br>
              <a:rPr lang="en-US" dirty="0"/>
            </a:br>
            <a:r>
              <a:rPr lang="en-US" dirty="0"/>
              <a:t>title text</a:t>
            </a:r>
            <a:endParaRPr lang="en-GB" dirty="0"/>
          </a:p>
        </p:txBody>
      </p:sp>
      <p:sp>
        <p:nvSpPr>
          <p:cNvPr id="11" name="Text Placeholder 11">
            <a:extLst>
              <a:ext uri="{FF2B5EF4-FFF2-40B4-BE49-F238E27FC236}">
                <a16:creationId xmlns:a16="http://schemas.microsoft.com/office/drawing/2014/main" id="{1B4E9DAB-F525-4D32-A2D2-C5209B0E371A}"/>
              </a:ext>
            </a:extLst>
          </p:cNvPr>
          <p:cNvSpPr>
            <a:spLocks noGrp="1"/>
          </p:cNvSpPr>
          <p:nvPr>
            <p:ph type="body" sz="quarter" idx="12" hasCustomPrompt="1"/>
          </p:nvPr>
        </p:nvSpPr>
        <p:spPr>
          <a:xfrm>
            <a:off x="8749003" y="186667"/>
            <a:ext cx="2671235" cy="1536700"/>
          </a:xfrm>
        </p:spPr>
        <p:txBody>
          <a:bodyPr bIns="0" anchor="b" anchorCtr="0"/>
          <a:lstStyle>
            <a:lvl1pPr marL="0" indent="0">
              <a:spcBef>
                <a:spcPts val="0"/>
              </a:spcBef>
              <a:buNone/>
              <a:defRPr sz="3200" b="1">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Column 3</a:t>
            </a:r>
            <a:br>
              <a:rPr lang="en-US" dirty="0"/>
            </a:br>
            <a:r>
              <a:rPr lang="en-US" dirty="0"/>
              <a:t>title text</a:t>
            </a:r>
            <a:endParaRPr lang="en-GB" dirty="0"/>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762002" y="22669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4760385" y="2267351"/>
            <a:ext cx="2671233" cy="2937933"/>
          </a:xfrm>
        </p:spPr>
        <p:txBody>
          <a:bodyPr/>
          <a:lstStyle>
            <a:lvl1pPr marL="380990" indent="-380990">
              <a:buClr>
                <a:schemeClr val="accent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8749004" y="2258647"/>
            <a:ext cx="2671233" cy="2937933"/>
          </a:xfrm>
        </p:spPr>
        <p:txBody>
          <a:bodyPr/>
          <a:lstStyle>
            <a:lvl1pPr marL="380990" indent="-380990">
              <a:buClr>
                <a:schemeClr val="bg1"/>
              </a:buClr>
              <a:buFont typeface="Wingdings" panose="05000000000000000000" pitchFamily="2" charset="2"/>
              <a:buChar cha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235363872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ig number / standout statisti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762000" y="1466854"/>
            <a:ext cx="10661649" cy="3065455"/>
          </a:xfrm>
        </p:spPr>
        <p:txBody>
          <a:bodyPr lIns="0" bIns="0" anchor="ctr" anchorCtr="0">
            <a:spAutoFit/>
          </a:bodyPr>
          <a:lstStyle>
            <a:lvl1pPr marL="0" indent="0" algn="ctr">
              <a:buNone/>
              <a:defRPr sz="22133" b="1">
                <a:solidFill>
                  <a:schemeClr val="accent1"/>
                </a:solidFill>
              </a:defRPr>
            </a:lvl1pPr>
          </a:lstStyle>
          <a:p>
            <a:pPr lvl="0"/>
            <a:r>
              <a:rPr lang="en-US" dirty="0"/>
              <a:t>3,327</a:t>
            </a:r>
            <a:endParaRPr lang="en-GB" dirty="0"/>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765175" y="154518"/>
            <a:ext cx="10661651" cy="1135591"/>
          </a:xfrm>
        </p:spPr>
        <p:txBody>
          <a:bodyPr lIns="0" bIns="0" anchor="b" anchorCtr="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4267" b="1">
                <a:latin typeface="+mj-lt"/>
              </a:defRPr>
            </a:lvl1pPr>
            <a:lvl2pPr marL="457189" indent="0">
              <a:buNone/>
              <a:defRPr sz="3733">
                <a:latin typeface="+mj-lt"/>
              </a:defRPr>
            </a:lvl2pPr>
            <a:lvl3pPr marL="914377" indent="0">
              <a:buNone/>
              <a:defRPr sz="3733">
                <a:latin typeface="+mj-lt"/>
              </a:defRPr>
            </a:lvl3pPr>
            <a:lvl4pPr marL="1371566" indent="0">
              <a:buNone/>
              <a:defRPr sz="3733">
                <a:latin typeface="+mj-lt"/>
              </a:defRPr>
            </a:lvl4pPr>
            <a:lvl5pPr marL="1828754" indent="0">
              <a:buNone/>
              <a:defRPr sz="3733">
                <a:latin typeface="+mj-lt"/>
              </a:defRPr>
            </a:lvl5pPr>
          </a:lstStyle>
          <a:p>
            <a:pPr marL="0" marR="0" lvl="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3733" dirty="0">
                <a:latin typeface="+mj-lt"/>
              </a:rPr>
              <a:t>The ‘big number slide’ – add title here</a:t>
            </a:r>
            <a:endParaRPr lang="en-GB" sz="4267" dirty="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3048000" y="4709053"/>
            <a:ext cx="6096000" cy="1058368"/>
          </a:xfrm>
        </p:spPr>
        <p:txBody>
          <a:bodyPr lIns="0" bIns="0">
            <a:noAutofit/>
          </a:bodyPr>
          <a:lstStyle>
            <a:lvl1pPr marL="0" indent="0" algn="ctr">
              <a:spcBef>
                <a:spcPts val="0"/>
              </a:spcBef>
              <a:buNone/>
              <a:defRPr sz="1867"/>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Use this slide to insert a key statistic, for example a big number, and add a small amount of supporting text here to give context. </a:t>
            </a:r>
          </a:p>
        </p:txBody>
      </p:sp>
    </p:spTree>
    <p:extLst>
      <p:ext uri="{BB962C8B-B14F-4D97-AF65-F5344CB8AC3E}">
        <p14:creationId xmlns:p14="http://schemas.microsoft.com/office/powerpoint/2010/main" val="161936801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7AF0E3-E327-4917-8C3E-034E6357F47F}"/>
              </a:ext>
            </a:extLst>
          </p:cNvPr>
          <p:cNvSpPr/>
          <p:nvPr userDrawn="1"/>
        </p:nvSpPr>
        <p:spPr>
          <a:xfrm>
            <a:off x="1" y="0"/>
            <a:ext cx="12192001" cy="59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accent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Tree>
    <p:extLst>
      <p:ext uri="{BB962C8B-B14F-4D97-AF65-F5344CB8AC3E}">
        <p14:creationId xmlns:p14="http://schemas.microsoft.com/office/powerpoint/2010/main" val="2047064566"/>
      </p:ext>
    </p:extLst>
  </p:cSld>
  <p:clrMapOvr>
    <a:masterClrMapping/>
  </p:clrMapOvr>
  <p:extLst>
    <p:ext uri="{DCECCB84-F9BA-43D5-87BE-67443E8EF086}">
      <p15:sldGuideLst xmlns:p15="http://schemas.microsoft.com/office/powerpoint/2012/main"/>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Impactful statement: Black">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1C29BB-A7F3-4296-AAD3-E23FCC3B93E8}"/>
              </a:ext>
            </a:extLst>
          </p:cNvPr>
          <p:cNvSpPr/>
          <p:nvPr userDrawn="1"/>
        </p:nvSpPr>
        <p:spPr>
          <a:xfrm>
            <a:off x="1" y="0"/>
            <a:ext cx="12192001" cy="5997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bg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solidFill>
                  <a:schemeClr val="bg1"/>
                </a:solidFill>
              </a:defRPr>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Tree>
    <p:extLst>
      <p:ext uri="{BB962C8B-B14F-4D97-AF65-F5344CB8AC3E}">
        <p14:creationId xmlns:p14="http://schemas.microsoft.com/office/powerpoint/2010/main" val="46300176"/>
      </p:ext>
    </p:extLst>
  </p:cSld>
  <p:clrMapOvr>
    <a:masterClrMapping/>
  </p:clrMapOvr>
  <p:extLst>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mpactful statement: Re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1C29BB-A7F3-4296-AAD3-E23FCC3B93E8}"/>
              </a:ext>
            </a:extLst>
          </p:cNvPr>
          <p:cNvSpPr/>
          <p:nvPr userDrawn="1"/>
        </p:nvSpPr>
        <p:spPr>
          <a:xfrm>
            <a:off x="1" y="0"/>
            <a:ext cx="12192001" cy="5997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524000" y="609600"/>
            <a:ext cx="9144000" cy="2731237"/>
          </a:xfrm>
          <a:noFill/>
        </p:spPr>
        <p:txBody>
          <a:bodyPr wrap="square" lIns="0" tIns="0" rIns="0" bIns="0" anchor="b" anchorCtr="0">
            <a:noAutofit/>
          </a:bodyPr>
          <a:lstStyle>
            <a:lvl1pPr marL="0" marR="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sz="5333" b="1">
                <a:solidFill>
                  <a:schemeClr val="bg1"/>
                </a:solidFill>
                <a:latin typeface="+mj-lt"/>
              </a:defRPr>
            </a:lvl1pPr>
            <a:lvl2pPr marL="457189" indent="0" algn="ctr">
              <a:buNone/>
              <a:defRPr sz="5867">
                <a:latin typeface="+mj-lt"/>
              </a:defRPr>
            </a:lvl2pPr>
            <a:lvl3pPr marL="914377" indent="0" algn="ctr">
              <a:buNone/>
              <a:defRPr sz="5867">
                <a:latin typeface="+mj-lt"/>
              </a:defRPr>
            </a:lvl3pPr>
            <a:lvl4pPr marL="1371566" indent="0" algn="ctr">
              <a:buNone/>
              <a:defRPr sz="5867">
                <a:latin typeface="+mj-lt"/>
              </a:defRPr>
            </a:lvl4pPr>
            <a:lvl5pPr marL="1828754" indent="0" algn="ctr">
              <a:buNone/>
              <a:defRPr sz="5867">
                <a:latin typeface="+mj-lt"/>
              </a:defRPr>
            </a:lvl5pPr>
          </a:lstStyle>
          <a:p>
            <a:pPr marL="0" marR="0" lvl="0" indent="0" algn="ctr" defTabSz="914377" rtl="0" eaLnBrk="1" fontAlgn="auto" latinLnBrk="0" hangingPunct="1">
              <a:lnSpc>
                <a:spcPct val="90000"/>
              </a:lnSpc>
              <a:spcBef>
                <a:spcPts val="100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667001" y="3429000"/>
            <a:ext cx="6864351" cy="1600200"/>
          </a:xfrm>
          <a:noFill/>
        </p:spPr>
        <p:txBody>
          <a:bodyPr lIns="0" tIns="72000" rIns="0" bIns="0">
            <a:noAutofit/>
          </a:bodyPr>
          <a:lstStyle>
            <a:lvl1pPr marL="0" marR="0" indent="0" algn="ctr" defTabSz="914377" rtl="0" eaLnBrk="1" fontAlgn="auto" latinLnBrk="0" hangingPunct="1">
              <a:lnSpc>
                <a:spcPct val="90000"/>
              </a:lnSpc>
              <a:spcBef>
                <a:spcPts val="0"/>
              </a:spcBef>
              <a:spcAft>
                <a:spcPts val="0"/>
              </a:spcAft>
              <a:buClr>
                <a:srgbClr val="C80000"/>
              </a:buClr>
              <a:buSzTx/>
              <a:buFont typeface="Wingdings" pitchFamily="2" charset="2"/>
              <a:buNone/>
              <a:tabLst/>
              <a:defRPr sz="1867">
                <a:solidFill>
                  <a:schemeClr val="bg1"/>
                </a:solidFill>
              </a:defRPr>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marL="0" marR="0" lvl="0" indent="0" algn="ctr" defTabSz="914377" rtl="0" eaLnBrk="1" fontAlgn="auto" latinLnBrk="0" hangingPunct="1">
              <a:lnSpc>
                <a:spcPct val="90000"/>
              </a:lnSpc>
              <a:spcBef>
                <a:spcPts val="1000"/>
              </a:spcBef>
              <a:spcAft>
                <a:spcPts val="0"/>
              </a:spcAft>
              <a:buClr>
                <a:srgbClr val="C80000"/>
              </a:buClr>
              <a:buSzTx/>
              <a:buFont typeface="Wingdings" pitchFamily="2" charset="2"/>
              <a:buNone/>
              <a:tabLst/>
              <a:defRPr/>
            </a:pPr>
            <a:r>
              <a:rPr lang="en-US" dirty="0"/>
              <a:t>Add further detail here, but only if needed</a:t>
            </a:r>
            <a:endParaRPr lang="en-GB" dirty="0"/>
          </a:p>
        </p:txBody>
      </p:sp>
    </p:spTree>
    <p:extLst>
      <p:ext uri="{BB962C8B-B14F-4D97-AF65-F5344CB8AC3E}">
        <p14:creationId xmlns:p14="http://schemas.microsoft.com/office/powerpoint/2010/main" val="2254622216"/>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Impact Statement: Photo &amp; white stri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8CF90C-E6FE-9149-A293-7E3511DDBE7A}"/>
              </a:ext>
            </a:extLst>
          </p:cNvPr>
          <p:cNvSpPr/>
          <p:nvPr userDrawn="1"/>
        </p:nvSpPr>
        <p:spPr>
          <a:xfrm>
            <a:off x="1" y="1947551"/>
            <a:ext cx="12188825" cy="220824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2" name="Title 1"/>
          <p:cNvSpPr>
            <a:spLocks noGrp="1"/>
          </p:cNvSpPr>
          <p:nvPr>
            <p:ph type="ctrTitle" hasCustomPrompt="1"/>
          </p:nvPr>
        </p:nvSpPr>
        <p:spPr>
          <a:xfrm>
            <a:off x="765175" y="1273913"/>
            <a:ext cx="10661651" cy="1909763"/>
          </a:xfrm>
        </p:spPr>
        <p:txBody>
          <a:bodyPr anchor="b">
            <a:noAutofit/>
          </a:bodyPr>
          <a:lstStyle>
            <a:lvl1pPr algn="ctr">
              <a:defRPr sz="4267">
                <a:solidFill>
                  <a:schemeClr val="tx1"/>
                </a:solidFill>
              </a:defRPr>
            </a:lvl1pPr>
          </a:lstStyle>
          <a:p>
            <a:r>
              <a:rPr lang="en-US" dirty="0"/>
              <a:t>Add an impactful statement here</a:t>
            </a:r>
          </a:p>
        </p:txBody>
      </p:sp>
      <p:sp>
        <p:nvSpPr>
          <p:cNvPr id="3" name="Subtitle 2"/>
          <p:cNvSpPr>
            <a:spLocks noGrp="1"/>
          </p:cNvSpPr>
          <p:nvPr>
            <p:ph type="subTitle" idx="1" hasCustomPrompt="1"/>
          </p:nvPr>
        </p:nvSpPr>
        <p:spPr>
          <a:xfrm>
            <a:off x="765175" y="3275751"/>
            <a:ext cx="10661651" cy="1655763"/>
          </a:xfrm>
        </p:spPr>
        <p:txBody>
          <a:bodyPr>
            <a:noAutofit/>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176458311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Impact statement: Photo &amp; black stri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064696-EF6B-476F-B65C-766E44739599}"/>
              </a:ext>
            </a:extLst>
          </p:cNvPr>
          <p:cNvSpPr/>
          <p:nvPr userDrawn="1"/>
        </p:nvSpPr>
        <p:spPr>
          <a:xfrm>
            <a:off x="1" y="1947551"/>
            <a:ext cx="12188825" cy="220824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2" name="Title 1"/>
          <p:cNvSpPr>
            <a:spLocks noGrp="1"/>
          </p:cNvSpPr>
          <p:nvPr>
            <p:ph type="ctrTitle" hasCustomPrompt="1"/>
          </p:nvPr>
        </p:nvSpPr>
        <p:spPr>
          <a:xfrm>
            <a:off x="762000" y="1278239"/>
            <a:ext cx="10661651" cy="1909763"/>
          </a:xfrm>
        </p:spPr>
        <p:txBody>
          <a:bodyPr anchor="b">
            <a:noAutofit/>
          </a:bodyPr>
          <a:lstStyle>
            <a:lvl1pPr algn="ctr">
              <a:defRPr sz="4267">
                <a:solidFill>
                  <a:schemeClr val="bg1"/>
                </a:solidFill>
              </a:defRPr>
            </a:lvl1pPr>
          </a:lstStyle>
          <a:p>
            <a:r>
              <a:rPr lang="en-US" dirty="0"/>
              <a:t>Add an impactful statement here</a:t>
            </a:r>
          </a:p>
        </p:txBody>
      </p:sp>
      <p:sp>
        <p:nvSpPr>
          <p:cNvPr id="3" name="Subtitle 2"/>
          <p:cNvSpPr>
            <a:spLocks noGrp="1"/>
          </p:cNvSpPr>
          <p:nvPr>
            <p:ph type="subTitle" idx="1" hasCustomPrompt="1"/>
          </p:nvPr>
        </p:nvSpPr>
        <p:spPr>
          <a:xfrm>
            <a:off x="762000" y="3280076"/>
            <a:ext cx="10661651" cy="1655763"/>
          </a:xfrm>
        </p:spPr>
        <p:txBody>
          <a:bodyPr>
            <a:noAutofit/>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a:t>
            </a:r>
          </a:p>
        </p:txBody>
      </p:sp>
    </p:spTree>
    <p:extLst>
      <p:ext uri="{BB962C8B-B14F-4D97-AF65-F5344CB8AC3E}">
        <p14:creationId xmlns:p14="http://schemas.microsoft.com/office/powerpoint/2010/main" val="548929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5370181" y="1524001"/>
            <a:ext cx="3525995" cy="3525995"/>
          </a:xfrm>
          <a:prstGeom prst="rect">
            <a:avLst/>
          </a:prstGeom>
          <a:noFill/>
          <a:ln w="12700" cmpd="sng">
            <a:solidFill>
              <a:srgbClr val="C80000"/>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5563219" y="1757784"/>
            <a:ext cx="3153492" cy="2194085"/>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11" name="Text Placeholder 9"/>
          <p:cNvSpPr>
            <a:spLocks noGrp="1"/>
          </p:cNvSpPr>
          <p:nvPr>
            <p:ph type="body" sz="quarter" idx="10" hasCustomPrompt="1"/>
          </p:nvPr>
        </p:nvSpPr>
        <p:spPr>
          <a:xfrm>
            <a:off x="7999415" y="4159788"/>
            <a:ext cx="1979612" cy="1979613"/>
          </a:xfrm>
          <a:prstGeom prst="rect">
            <a:avLst/>
          </a:prstGeom>
          <a:solidFill>
            <a:schemeClr val="bg1"/>
          </a:solidFill>
        </p:spPr>
        <p:txBody>
          <a:bodyPr lIns="179796" tIns="143796" rIns="89898" bIns="4673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289273091"/>
      </p:ext>
    </p:extLst>
  </p:cSld>
  <p:clrMapOvr>
    <a:masterClrMapping/>
  </p:clrMapOvr>
  <p:extLst>
    <p:ext uri="{DCECCB84-F9BA-43D5-87BE-67443E8EF086}">
      <p15:sldGuideLst xmlns:p15="http://schemas.microsoft.com/office/powerpoint/2012/main">
        <p15:guide id="2" pos="1277">
          <p15:clr>
            <a:srgbClr val="FBAE40"/>
          </p15:clr>
        </p15:guide>
        <p15:guide id="3" orient="horz" pos="210">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able &amp; tex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569E99-5ED9-4CEC-B72F-C5C37EA68354}"/>
              </a:ext>
            </a:extLst>
          </p:cNvPr>
          <p:cNvSpPr>
            <a:spLocks noGrp="1"/>
          </p:cNvSpPr>
          <p:nvPr>
            <p:ph type="body" sz="quarter" idx="13" hasCustomPrompt="1"/>
          </p:nvPr>
        </p:nvSpPr>
        <p:spPr>
          <a:xfrm>
            <a:off x="762000" y="165103"/>
            <a:ext cx="10668000" cy="1219200"/>
          </a:xfrm>
        </p:spPr>
        <p:txBody>
          <a:bodyPr lIns="0" tIns="46800" bIns="468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Data slide with table: insert title here</a:t>
            </a:r>
          </a:p>
        </p:txBody>
      </p:sp>
      <p:sp>
        <p:nvSpPr>
          <p:cNvPr id="15" name="Table Placeholder 14">
            <a:extLst>
              <a:ext uri="{FF2B5EF4-FFF2-40B4-BE49-F238E27FC236}">
                <a16:creationId xmlns:a16="http://schemas.microsoft.com/office/drawing/2014/main" id="{6CF79618-77E7-4FA3-9A9B-B4147B0210FC}"/>
              </a:ext>
            </a:extLst>
          </p:cNvPr>
          <p:cNvSpPr>
            <a:spLocks noGrp="1"/>
          </p:cNvSpPr>
          <p:nvPr>
            <p:ph type="tbl" sz="quarter" idx="15" hasCustomPrompt="1"/>
          </p:nvPr>
        </p:nvSpPr>
        <p:spPr>
          <a:xfrm>
            <a:off x="4191000" y="1686128"/>
            <a:ext cx="7239000" cy="4053313"/>
          </a:xfrm>
        </p:spPr>
        <p:txBody>
          <a:bodyPr lIns="0" tIns="1152000" bIns="0">
            <a:noAutofit/>
          </a:bodyPr>
          <a:lstStyle>
            <a:lvl1pPr marL="0" indent="0" algn="ctr">
              <a:buNone/>
              <a:defRPr sz="1600"/>
            </a:lvl1pPr>
          </a:lstStyle>
          <a:p>
            <a:r>
              <a:rPr lang="en-GB" dirty="0"/>
              <a:t>Click icon below to insert table</a:t>
            </a:r>
          </a:p>
        </p:txBody>
      </p:sp>
      <p:sp>
        <p:nvSpPr>
          <p:cNvPr id="5" name="Text Placeholder 12">
            <a:extLst>
              <a:ext uri="{FF2B5EF4-FFF2-40B4-BE49-F238E27FC236}">
                <a16:creationId xmlns:a16="http://schemas.microsoft.com/office/drawing/2014/main" id="{3DFAC8C1-FA8E-4BEC-B74F-A604B58FFBE4}"/>
              </a:ext>
            </a:extLst>
          </p:cNvPr>
          <p:cNvSpPr>
            <a:spLocks noGrp="1"/>
          </p:cNvSpPr>
          <p:nvPr>
            <p:ph type="body" sz="quarter" idx="14" hasCustomPrompt="1"/>
          </p:nvPr>
        </p:nvSpPr>
        <p:spPr>
          <a:xfrm>
            <a:off x="762000" y="1686128"/>
            <a:ext cx="3089275" cy="4053313"/>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table. This area can be used to add any supporting text, if necessary. Don’t clutter, consider linking to a separate appendix slide for any detailed notes on methodology, further findings, larger data sets required. </a:t>
            </a:r>
          </a:p>
        </p:txBody>
      </p:sp>
    </p:spTree>
    <p:extLst>
      <p:ext uri="{BB962C8B-B14F-4D97-AF65-F5344CB8AC3E}">
        <p14:creationId xmlns:p14="http://schemas.microsoft.com/office/powerpoint/2010/main" val="2534922468"/>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hart &amp; text slid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EFA343C1-AD0E-408C-AC85-900720F9F9E7}"/>
              </a:ext>
            </a:extLst>
          </p:cNvPr>
          <p:cNvSpPr>
            <a:spLocks noGrp="1"/>
          </p:cNvSpPr>
          <p:nvPr>
            <p:ph type="chart" sz="quarter" idx="15" hasCustomPrompt="1"/>
          </p:nvPr>
        </p:nvSpPr>
        <p:spPr>
          <a:xfrm>
            <a:off x="4191000" y="1686127"/>
            <a:ext cx="7232651" cy="4053315"/>
          </a:xfrm>
        </p:spPr>
        <p:txBody>
          <a:bodyPr lIns="0" tIns="1152000" bIns="0">
            <a:normAutofit/>
          </a:bodyPr>
          <a:lstStyle>
            <a:lvl1pPr marL="0" indent="0" algn="ctr">
              <a:buNone/>
              <a:defRPr sz="1600"/>
            </a:lvl1pPr>
          </a:lstStyle>
          <a:p>
            <a:r>
              <a:rPr lang="en-GB" sz="1600" dirty="0"/>
              <a:t>Click icon below to insert chart</a:t>
            </a:r>
            <a:endParaRPr lang="en-GB" dirty="0"/>
          </a:p>
        </p:txBody>
      </p:sp>
      <p:sp>
        <p:nvSpPr>
          <p:cNvPr id="9" name="Text Placeholder 12">
            <a:extLst>
              <a:ext uri="{FF2B5EF4-FFF2-40B4-BE49-F238E27FC236}">
                <a16:creationId xmlns:a16="http://schemas.microsoft.com/office/drawing/2014/main" id="{67A5A42D-ABB7-47C9-B97B-E64706E58CEE}"/>
              </a:ext>
            </a:extLst>
          </p:cNvPr>
          <p:cNvSpPr>
            <a:spLocks noGrp="1"/>
          </p:cNvSpPr>
          <p:nvPr>
            <p:ph type="body" sz="quarter" idx="14" hasCustomPrompt="1"/>
          </p:nvPr>
        </p:nvSpPr>
        <p:spPr>
          <a:xfrm>
            <a:off x="762000" y="1686128"/>
            <a:ext cx="3089275" cy="4053313"/>
          </a:xfrm>
        </p:spPr>
        <p:txBody>
          <a:bodyPr lIns="0" bIns="0">
            <a:noAutofit/>
          </a:bodyPr>
          <a:lstStyle>
            <a:lvl1pPr marL="0" indent="0">
              <a:lnSpc>
                <a:spcPct val="100000"/>
              </a:lnSpc>
              <a:spcBef>
                <a:spcPts val="100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You can use this slide to insert a single chart. This area can be used to add any supporting text, if necessary. Don’t clutter, consider linking to a separate appendix slide for any detailed notes on methodology, further findings, larger data sets required.</a:t>
            </a:r>
          </a:p>
        </p:txBody>
      </p:sp>
      <p:sp>
        <p:nvSpPr>
          <p:cNvPr id="5" name="Title Placeholder 1">
            <a:extLst>
              <a:ext uri="{FF2B5EF4-FFF2-40B4-BE49-F238E27FC236}">
                <a16:creationId xmlns:a16="http://schemas.microsoft.com/office/drawing/2014/main" id="{AEA32903-816D-4175-80E9-FAB091F1E422}"/>
              </a:ext>
            </a:extLst>
          </p:cNvPr>
          <p:cNvSpPr>
            <a:spLocks noGrp="1"/>
          </p:cNvSpPr>
          <p:nvPr>
            <p:ph type="title" hasCustomPrompt="1"/>
          </p:nvPr>
        </p:nvSpPr>
        <p:spPr>
          <a:xfrm>
            <a:off x="762000" y="165104"/>
            <a:ext cx="10651701" cy="1219200"/>
          </a:xfrm>
          <a:prstGeom prst="rect">
            <a:avLst/>
          </a:prstGeom>
        </p:spPr>
        <p:txBody>
          <a:bodyPr vert="horz" lIns="0" tIns="45720" rIns="0" bIns="45720" rtlCol="0" anchor="ctr">
            <a:noAutofit/>
          </a:bodyPr>
          <a:lstStyle/>
          <a:p>
            <a:pPr lvl="0"/>
            <a:r>
              <a:rPr lang="en-US" dirty="0"/>
              <a:t>Data slide with chart: insert title here</a:t>
            </a:r>
          </a:p>
        </p:txBody>
      </p:sp>
    </p:spTree>
    <p:extLst>
      <p:ext uri="{BB962C8B-B14F-4D97-AF65-F5344CB8AC3E}">
        <p14:creationId xmlns:p14="http://schemas.microsoft.com/office/powerpoint/2010/main" val="4181491794"/>
      </p:ext>
    </p:extLst>
  </p:cSld>
  <p:clrMapOvr>
    <a:masterClrMapping/>
  </p:clrMapOvr>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504546"/>
            <a:ext cx="10668000" cy="4376964"/>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1 column</a:t>
            </a:r>
          </a:p>
        </p:txBody>
      </p:sp>
    </p:spTree>
    <p:extLst>
      <p:ext uri="{BB962C8B-B14F-4D97-AF65-F5344CB8AC3E}">
        <p14:creationId xmlns:p14="http://schemas.microsoft.com/office/powerpoint/2010/main" val="307349641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762000" y="1504546"/>
            <a:ext cx="10668000" cy="3497593"/>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a:t>
            </a:r>
            <a:br>
              <a:rPr lang="en-US" dirty="0"/>
            </a:br>
            <a:r>
              <a:rPr lang="en-US" dirty="0"/>
              <a:t>Avoid other types of content or media on this slide.</a:t>
            </a:r>
            <a:endParaRPr lang="en-GB" dirty="0"/>
          </a:p>
        </p:txBody>
      </p:sp>
      <p:sp>
        <p:nvSpPr>
          <p:cNvPr id="9" name="Text Placeholder 12">
            <a:extLst>
              <a:ext uri="{FF2B5EF4-FFF2-40B4-BE49-F238E27FC236}">
                <a16:creationId xmlns:a16="http://schemas.microsoft.com/office/drawing/2014/main" id="{4015BC78-8B47-4EF0-A273-CBC88D0FC7B1}"/>
              </a:ext>
            </a:extLst>
          </p:cNvPr>
          <p:cNvSpPr>
            <a:spLocks noGrp="1"/>
          </p:cNvSpPr>
          <p:nvPr>
            <p:ph type="body" sz="quarter" idx="19" hasCustomPrompt="1"/>
          </p:nvPr>
        </p:nvSpPr>
        <p:spPr>
          <a:xfrm>
            <a:off x="2667001" y="5127477"/>
            <a:ext cx="6864351" cy="754033"/>
          </a:xfrm>
        </p:spPr>
        <p:txBody>
          <a:bodyPr lIns="0" bIns="0">
            <a:noAutofit/>
          </a:bodyPr>
          <a:lstStyle>
            <a:lvl1pPr marL="0" indent="0" algn="ctr">
              <a:lnSpc>
                <a:spcPct val="100000"/>
              </a:lnSpc>
              <a:spcBef>
                <a:spcPts val="0"/>
              </a:spcBef>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r>
              <a:rPr lang="en-GB" sz="1600" dirty="0"/>
              <a:t>Click here to insert any text comments you have to </a:t>
            </a:r>
            <a:br>
              <a:rPr lang="en-GB" sz="1600" dirty="0"/>
            </a:br>
            <a:r>
              <a:rPr lang="en-GB" sz="1600" dirty="0"/>
              <a:t>support the above content.</a:t>
            </a:r>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1 column &amp; text</a:t>
            </a:r>
          </a:p>
        </p:txBody>
      </p:sp>
    </p:spTree>
    <p:extLst>
      <p:ext uri="{BB962C8B-B14F-4D97-AF65-F5344CB8AC3E}">
        <p14:creationId xmlns:p14="http://schemas.microsoft.com/office/powerpoint/2010/main" val="229846437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8FACDD-76D8-4A1B-B728-29185AFDBC24}"/>
              </a:ext>
            </a:extLst>
          </p:cNvPr>
          <p:cNvSpPr>
            <a:spLocks noGrp="1"/>
          </p:cNvSpPr>
          <p:nvPr>
            <p:ph sz="quarter" idx="18" hasCustomPrompt="1"/>
          </p:nvPr>
        </p:nvSpPr>
        <p:spPr>
          <a:xfrm>
            <a:off x="6477000" y="1513193"/>
            <a:ext cx="4953000" cy="4195399"/>
          </a:xfrm>
        </p:spPr>
        <p:txBody>
          <a:bodyPr lIns="0" tIns="0" bIns="0">
            <a:normAutofit/>
          </a:bodyPr>
          <a:lstStyle>
            <a:lvl1pPr marL="228594" indent="-228594" algn="l">
              <a:buFont typeface="Wingdings" panose="05000000000000000000" pitchFamily="2" charset="2"/>
              <a:buChar char="§"/>
              <a:defRPr sz="1600"/>
            </a:lvl1pPr>
          </a:lstStyle>
          <a:p>
            <a:pPr lvl="0"/>
            <a:r>
              <a:rPr lang="en-US" dirty="0"/>
              <a:t>Click the icons below to insert a table or chart, or just type to add text here. Avoid other types of content or media on this slide.</a:t>
            </a:r>
            <a:endParaRPr lang="en-GB" dirty="0"/>
          </a:p>
        </p:txBody>
      </p:sp>
      <p:sp>
        <p:nvSpPr>
          <p:cNvPr id="9" name="Content Placeholder 6">
            <a:extLst>
              <a:ext uri="{FF2B5EF4-FFF2-40B4-BE49-F238E27FC236}">
                <a16:creationId xmlns:a16="http://schemas.microsoft.com/office/drawing/2014/main" id="{D1DFB110-4772-4594-9EF9-62B4D557C47C}"/>
              </a:ext>
            </a:extLst>
          </p:cNvPr>
          <p:cNvSpPr>
            <a:spLocks noGrp="1"/>
          </p:cNvSpPr>
          <p:nvPr>
            <p:ph sz="quarter" idx="17" hasCustomPrompt="1"/>
          </p:nvPr>
        </p:nvSpPr>
        <p:spPr>
          <a:xfrm>
            <a:off x="762000" y="1513193"/>
            <a:ext cx="4953000" cy="4195399"/>
          </a:xfrm>
        </p:spPr>
        <p:txBody>
          <a:bodyPr lIns="0" tIns="0" bIns="0">
            <a:normAutofit/>
          </a:bodyPr>
          <a:lstStyle>
            <a:lvl1pPr marL="228594" indent="-228594" algn="l">
              <a:buFont typeface="Wingdings" panose="05000000000000000000" pitchFamily="2" charset="2"/>
              <a:buChar char="§"/>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the icons below to insert a table or chart, or just type to add text here. Avoid other types of content or media on this slide.</a:t>
            </a:r>
            <a:endParaRPr lang="en-GB" dirty="0"/>
          </a:p>
        </p:txBody>
      </p:sp>
      <p:sp>
        <p:nvSpPr>
          <p:cNvPr id="5" name="Title Placeholder 1">
            <a:extLst>
              <a:ext uri="{FF2B5EF4-FFF2-40B4-BE49-F238E27FC236}">
                <a16:creationId xmlns:a16="http://schemas.microsoft.com/office/drawing/2014/main" id="{DCEA3CA3-324C-4269-84DD-F6B1661AE9F1}"/>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Data slide: 2 column</a:t>
            </a:r>
          </a:p>
        </p:txBody>
      </p:sp>
    </p:spTree>
    <p:extLst>
      <p:ext uri="{BB962C8B-B14F-4D97-AF65-F5344CB8AC3E}">
        <p14:creationId xmlns:p14="http://schemas.microsoft.com/office/powerpoint/2010/main" val="52485873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itle only: Use to draw diagram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1" y="0"/>
            <a:ext cx="12192001" cy="5997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bg1"/>
              </a:solidFill>
            </a:endParaRPr>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762000" y="165102"/>
            <a:ext cx="10651701" cy="1219201"/>
          </a:xfrm>
          <a:prstGeom prst="rect">
            <a:avLst/>
          </a:prstGeom>
        </p:spPr>
        <p:txBody>
          <a:bodyPr vert="horz" lIns="0" tIns="45720" rIns="0" bIns="45720" rtlCol="0" anchor="ctr">
            <a:noAutofit/>
          </a:bodyPr>
          <a:lstStyle>
            <a:lvl1pPr>
              <a:defRPr/>
            </a:lvl1pPr>
          </a:lstStyle>
          <a:p>
            <a:pPr lvl="0"/>
            <a:r>
              <a:rPr lang="en-US" dirty="0"/>
              <a:t>Add your title here</a:t>
            </a:r>
          </a:p>
        </p:txBody>
      </p:sp>
    </p:spTree>
    <p:extLst>
      <p:ext uri="{BB962C8B-B14F-4D97-AF65-F5344CB8AC3E}">
        <p14:creationId xmlns:p14="http://schemas.microsoft.com/office/powerpoint/2010/main" val="138720011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F46BF279-B54F-454E-8D0A-5ED511D40150}"/>
              </a:ext>
            </a:extLst>
          </p:cNvPr>
          <p:cNvSpPr>
            <a:spLocks noGrp="1"/>
          </p:cNvSpPr>
          <p:nvPr>
            <p:ph type="media" sz="quarter" idx="13" hasCustomPrompt="1"/>
          </p:nvPr>
        </p:nvSpPr>
        <p:spPr>
          <a:xfrm>
            <a:off x="762001" y="1"/>
            <a:ext cx="10661649" cy="5998633"/>
          </a:xfrm>
          <a:ln>
            <a:noFill/>
          </a:ln>
          <a:effectLst/>
        </p:spPr>
        <p:txBody>
          <a:bodyPr lIns="0" tIns="1620000" bIns="0">
            <a:normAutofit/>
          </a:bodyPr>
          <a:lstStyle>
            <a:lvl1pPr marL="0" indent="0" algn="ctr">
              <a:buNone/>
              <a:defRPr sz="2667">
                <a:solidFill>
                  <a:schemeClr val="bg1"/>
                </a:solidFill>
              </a:defRPr>
            </a:lvl1pPr>
          </a:lstStyle>
          <a:p>
            <a:r>
              <a:rPr lang="en-GB" dirty="0"/>
              <a:t>Click icon below to insert video</a:t>
            </a:r>
          </a:p>
        </p:txBody>
      </p:sp>
    </p:spTree>
    <p:extLst>
      <p:ext uri="{BB962C8B-B14F-4D97-AF65-F5344CB8AC3E}">
        <p14:creationId xmlns:p14="http://schemas.microsoft.com/office/powerpoint/2010/main" val="3242937849"/>
      </p:ext>
    </p:extLst>
  </p:cSld>
  <p:clrMapOvr>
    <a:masterClrMapping/>
  </p:clrMapOvr>
  <p:extLst>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Quote slide: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tx1"/>
                </a:solidFill>
              </a:defRPr>
            </a:lvl1pPr>
          </a:lstStyle>
          <a:p>
            <a:pPr lvl="0"/>
            <a:r>
              <a:rPr lang="en-US" dirty="0"/>
              <a:t>“Click to add your testimonial or quotation here.”</a:t>
            </a:r>
          </a:p>
        </p:txBody>
      </p:sp>
    </p:spTree>
    <p:extLst>
      <p:ext uri="{BB962C8B-B14F-4D97-AF65-F5344CB8AC3E}">
        <p14:creationId xmlns:p14="http://schemas.microsoft.com/office/powerpoint/2010/main" val="426652904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Quote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bg1"/>
                </a:solidFill>
              </a:defRPr>
            </a:lvl1pPr>
          </a:lstStyle>
          <a:p>
            <a:pPr lvl="0"/>
            <a:r>
              <a:rPr lang="en-US" dirty="0"/>
              <a:t>“Click to add your testimonial or quotation here.”</a:t>
            </a:r>
          </a:p>
        </p:txBody>
      </p:sp>
    </p:spTree>
    <p:extLst>
      <p:ext uri="{BB962C8B-B14F-4D97-AF65-F5344CB8AC3E}">
        <p14:creationId xmlns:p14="http://schemas.microsoft.com/office/powerpoint/2010/main" val="326496930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Quote slide: Re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3048000" y="1"/>
            <a:ext cx="9144000" cy="5998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3810000" y="365125"/>
            <a:ext cx="7613651" cy="1325563"/>
          </a:xfrm>
        </p:spPr>
        <p:txBody>
          <a:bodyPr wrap="square" lIns="0" tIns="72000" bIns="72000" anchor="ctr" anchorCtr="0">
            <a:noAutofit/>
          </a:bodyPr>
          <a:lstStyle>
            <a:lvl1pPr marL="0" indent="0">
              <a:spcBef>
                <a:spcPts val="0"/>
              </a:spcBef>
              <a:buNone/>
              <a:defRPr sz="3733" b="1">
                <a:solidFill>
                  <a:schemeClr val="bg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1"/>
            <a:ext cx="3048000" cy="5998633"/>
          </a:xfrm>
          <a:solidFill>
            <a:schemeClr val="accent6"/>
          </a:solidFill>
        </p:spPr>
        <p:txBody>
          <a:bodyPr tIns="1440000"/>
          <a:lstStyle>
            <a:lvl1pPr marL="0" indent="0" algn="ctr">
              <a:spcBef>
                <a:spcPts val="0"/>
              </a:spcBef>
              <a:buNone/>
              <a:defRPr sz="16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3810000" y="1825624"/>
            <a:ext cx="7613651" cy="3840000"/>
          </a:xfrm>
        </p:spPr>
        <p:txBody>
          <a:bodyPr lIns="0" bIns="0">
            <a:noAutofit/>
          </a:bodyPr>
          <a:lstStyle>
            <a:lvl1pPr marL="0" indent="0">
              <a:lnSpc>
                <a:spcPct val="110000"/>
              </a:lnSpc>
              <a:spcBef>
                <a:spcPts val="1000"/>
              </a:spcBef>
              <a:buFont typeface="Arial" panose="020B0604020202020204" pitchFamily="34" charset="0"/>
              <a:buNone/>
              <a:defRPr sz="1867">
                <a:solidFill>
                  <a:schemeClr val="bg1"/>
                </a:solidFill>
              </a:defRPr>
            </a:lvl1pPr>
          </a:lstStyle>
          <a:p>
            <a:pPr lvl="0"/>
            <a:r>
              <a:rPr lang="en-US" dirty="0"/>
              <a:t>“Click to add your testimonial or quotation here.”</a:t>
            </a:r>
          </a:p>
        </p:txBody>
      </p:sp>
    </p:spTree>
    <p:extLst>
      <p:ext uri="{BB962C8B-B14F-4D97-AF65-F5344CB8AC3E}">
        <p14:creationId xmlns:p14="http://schemas.microsoft.com/office/powerpoint/2010/main" val="409437066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2027237" y="2605612"/>
            <a:ext cx="3525995" cy="3525995"/>
          </a:xfrm>
          <a:prstGeom prst="rect">
            <a:avLst/>
          </a:prstGeom>
          <a:noFill/>
          <a:ln w="12700" cmpd="sng">
            <a:solidFill>
              <a:srgbClr val="C80000"/>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2220277" y="2839387"/>
            <a:ext cx="2197899" cy="3074304"/>
          </a:xfrm>
          <a:prstGeom prst="rect">
            <a:avLst/>
          </a:prstGeom>
        </p:spPr>
        <p:txBody>
          <a:bodyPr vert="horz" lIns="0" tIns="0" rIns="0" bIns="0" rtlCol="0" anchor="t" anchorCtr="0">
            <a:normAutofit/>
          </a:bodyPr>
          <a:lstStyle>
            <a:lvl1pPr algn="l">
              <a:defRPr sz="28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2204724" y="1524000"/>
            <a:ext cx="3911599" cy="19304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12000" b="1" dirty="0">
              <a:solidFill>
                <a:prstClr val="black"/>
              </a:solidFill>
            </a:endParaRPr>
          </a:p>
        </p:txBody>
      </p:sp>
      <p:sp>
        <p:nvSpPr>
          <p:cNvPr id="8" name="Text Placeholder 9"/>
          <p:cNvSpPr>
            <a:spLocks noGrp="1"/>
          </p:cNvSpPr>
          <p:nvPr>
            <p:ph type="body" sz="quarter" idx="10" hasCustomPrompt="1"/>
          </p:nvPr>
        </p:nvSpPr>
        <p:spPr>
          <a:xfrm>
            <a:off x="4563427" y="1615804"/>
            <a:ext cx="1979612" cy="1979613"/>
          </a:xfrm>
          <a:prstGeom prst="rect">
            <a:avLst/>
          </a:prstGeom>
          <a:solidFill>
            <a:schemeClr val="bg1"/>
          </a:solidFill>
        </p:spPr>
        <p:txBody>
          <a:bodyPr lIns="179796" tIns="143796" rIns="89898" bIns="46732"/>
          <a:lstStyle>
            <a:lvl1pPr marL="0" indent="0">
              <a:buNone/>
              <a:defRPr sz="21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719777899"/>
      </p:ext>
    </p:extLst>
  </p:cSld>
  <p:clrMapOvr>
    <a:masterClrMapping/>
  </p:clrMapOvr>
  <p:extLst>
    <p:ext uri="{DCECCB84-F9BA-43D5-87BE-67443E8EF086}">
      <p15:sldGuideLst xmlns:p15="http://schemas.microsoft.com/office/powerpoint/2012/main">
        <p15:guide id="2" pos="1277">
          <p15:clr>
            <a:srgbClr val="FBAE40"/>
          </p15:clr>
        </p15:guide>
        <p15:guide id="3" orient="horz" pos="210">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762001" y="165102"/>
            <a:ext cx="10651700" cy="1219201"/>
          </a:xfrm>
          <a:prstGeom prst="rect">
            <a:avLst/>
          </a:prstGeom>
        </p:spPr>
        <p:txBody>
          <a:bodyPr vert="horz" lIns="0" tIns="45720" rIns="0" bIns="45720" rtlCol="0" anchor="ctr">
            <a:noAutofit/>
          </a:bodyPr>
          <a:lstStyle>
            <a:lvl1pPr>
              <a:defRPr/>
            </a:lvl1pPr>
          </a:lstStyle>
          <a:p>
            <a:pPr lvl="0"/>
            <a:r>
              <a:rPr lang="en-US" dirty="0"/>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762001"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208354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4522576"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5844117"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8289503" y="165846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9604692" y="165846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762001"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208354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4522576"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5844117"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8289503" y="3838099"/>
            <a:ext cx="1241848" cy="1225972"/>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933"/>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9604692" y="3838099"/>
            <a:ext cx="2204193" cy="1203383"/>
          </a:xfrm>
        </p:spPr>
        <p:txBody>
          <a:bodyPr>
            <a:noAutofit/>
          </a:bodyPr>
          <a:lstStyle>
            <a:lvl1pPr marL="0" indent="0" algn="l">
              <a:lnSpc>
                <a:spcPct val="90000"/>
              </a:lnSpc>
              <a:spcBef>
                <a:spcPts val="0"/>
              </a:spcBef>
              <a:buFontTx/>
              <a:buNone/>
              <a:defRPr sz="1600" b="0">
                <a:latin typeface="+mj-lt"/>
              </a:defRPr>
            </a:lvl1pPr>
          </a:lstStyle>
          <a:p>
            <a:pPr lvl="0"/>
            <a:r>
              <a:rPr lang="en-GB" dirty="0"/>
              <a:t>Insert name,</a:t>
            </a:r>
            <a:br>
              <a:rPr lang="en-GB" dirty="0"/>
            </a:br>
            <a:r>
              <a:rPr lang="en-GB" dirty="0"/>
              <a:t>job title here</a:t>
            </a:r>
          </a:p>
        </p:txBody>
      </p:sp>
    </p:spTree>
    <p:extLst>
      <p:ext uri="{BB962C8B-B14F-4D97-AF65-F5344CB8AC3E}">
        <p14:creationId xmlns:p14="http://schemas.microsoft.com/office/powerpoint/2010/main" val="1929788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1"/>
            <a:ext cx="12192000" cy="599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762000" y="1998134"/>
            <a:ext cx="10661651" cy="2002365"/>
          </a:xfrm>
        </p:spPr>
        <p:txBody>
          <a:bodyPr anchor="ctr" anchorCtr="0">
            <a:noAutofit/>
          </a:bodyPr>
          <a:lstStyle>
            <a:lvl1pPr algn="ctr">
              <a:defRPr sz="5333">
                <a:solidFill>
                  <a:schemeClr val="tx1"/>
                </a:solidFill>
              </a:defRPr>
            </a:lvl1pPr>
          </a:lstStyle>
          <a:p>
            <a:r>
              <a:rPr lang="en-US" dirty="0"/>
              <a:t>Insert thank you text</a:t>
            </a:r>
          </a:p>
        </p:txBody>
      </p:sp>
    </p:spTree>
    <p:extLst>
      <p:ext uri="{BB962C8B-B14F-4D97-AF65-F5344CB8AC3E}">
        <p14:creationId xmlns:p14="http://schemas.microsoft.com/office/powerpoint/2010/main" val="304227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0" y="1"/>
            <a:ext cx="12192000" cy="599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4295195" y="1195355"/>
            <a:ext cx="3601611" cy="360161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762000" y="2000251"/>
            <a:ext cx="10661651" cy="2002365"/>
          </a:xfrm>
        </p:spPr>
        <p:txBody>
          <a:bodyPr anchor="ctr" anchorCtr="0">
            <a:noAutofit/>
          </a:bodyPr>
          <a:lstStyle>
            <a:lvl1pPr algn="ctr">
              <a:defRPr sz="5333">
                <a:solidFill>
                  <a:schemeClr val="bg1"/>
                </a:solidFill>
              </a:defRPr>
            </a:lvl1pPr>
          </a:lstStyle>
          <a:p>
            <a:r>
              <a:rPr lang="en-US" dirty="0"/>
              <a:t>Insert thank you text</a:t>
            </a:r>
          </a:p>
        </p:txBody>
      </p:sp>
    </p:spTree>
    <p:extLst>
      <p:ext uri="{BB962C8B-B14F-4D97-AF65-F5344CB8AC3E}">
        <p14:creationId xmlns:p14="http://schemas.microsoft.com/office/powerpoint/2010/main" val="98588408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ntact slide: Whit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12192000" cy="599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46E8A7C7-F200-4660-9BCE-30944DB854B1}"/>
              </a:ext>
            </a:extLst>
          </p:cNvPr>
          <p:cNvSpPr/>
          <p:nvPr userDrawn="1"/>
        </p:nvSpPr>
        <p:spPr>
          <a:xfrm>
            <a:off x="1" y="2187467"/>
            <a:ext cx="12188825" cy="196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778301"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790365"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4590417"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8390469"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762000" y="399325"/>
            <a:ext cx="10651701" cy="1325563"/>
          </a:xfrm>
          <a:prstGeom prst="rect">
            <a:avLst/>
          </a:prstGeom>
        </p:spPr>
        <p:txBody>
          <a:bodyPr vert="horz" lIns="0" tIns="45720" rIns="0" bIns="45720" rtlCol="0" anchor="ctr">
            <a:noAutofit/>
          </a:bodyPr>
          <a:lstStyle>
            <a:lvl1pPr algn="ctr">
              <a:defRPr sz="5333"/>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4590417"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8391952"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2663825" y="4652574"/>
            <a:ext cx="6864351" cy="966855"/>
          </a:xfrm>
        </p:spPr>
        <p:txBody>
          <a:bodyPr>
            <a:noAutofit/>
          </a:bodyPr>
          <a:lstStyle>
            <a:lvl1pPr marL="0" indent="0" algn="ctr">
              <a:spcBef>
                <a:spcPts val="1000"/>
              </a:spcBef>
              <a:spcAft>
                <a:spcPts val="0"/>
              </a:spcAft>
              <a:buNone/>
              <a:defRPr sz="1867">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 if needed</a:t>
            </a:r>
          </a:p>
        </p:txBody>
      </p:sp>
    </p:spTree>
    <p:extLst>
      <p:ext uri="{BB962C8B-B14F-4D97-AF65-F5344CB8AC3E}">
        <p14:creationId xmlns:p14="http://schemas.microsoft.com/office/powerpoint/2010/main" val="155086367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Contact slide: Black">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800BDB-5934-4492-BFE9-7CEF18B57714}"/>
              </a:ext>
            </a:extLst>
          </p:cNvPr>
          <p:cNvSpPr/>
          <p:nvPr userDrawn="1"/>
        </p:nvSpPr>
        <p:spPr>
          <a:xfrm>
            <a:off x="0" y="0"/>
            <a:ext cx="12192000" cy="59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 name="Rectangle 3">
            <a:extLst>
              <a:ext uri="{FF2B5EF4-FFF2-40B4-BE49-F238E27FC236}">
                <a16:creationId xmlns:a16="http://schemas.microsoft.com/office/drawing/2014/main" id="{46E8A7C7-F200-4660-9BCE-30944DB854B1}"/>
              </a:ext>
            </a:extLst>
          </p:cNvPr>
          <p:cNvSpPr/>
          <p:nvPr userDrawn="1"/>
        </p:nvSpPr>
        <p:spPr>
          <a:xfrm>
            <a:off x="1" y="2187467"/>
            <a:ext cx="12188825" cy="196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778301"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790365"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4590417"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8390469" y="3193291"/>
            <a:ext cx="3031699" cy="590327"/>
          </a:xfrm>
        </p:spPr>
        <p:txBody>
          <a:bodyPr bIns="0"/>
          <a:lstStyle>
            <a:lvl1pPr marL="0" indent="0" algn="ctr">
              <a:buClr>
                <a:schemeClr val="tx1"/>
              </a:buClr>
              <a:buFont typeface="Wingdings" panose="05000000000000000000" pitchFamily="2" charset="2"/>
              <a:buNone/>
              <a:defRPr sz="1867">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762000" y="399325"/>
            <a:ext cx="10651701" cy="1325563"/>
          </a:xfrm>
          <a:prstGeom prst="rect">
            <a:avLst/>
          </a:prstGeom>
        </p:spPr>
        <p:txBody>
          <a:bodyPr vert="horz" lIns="0" tIns="45720" rIns="0" bIns="45720" rtlCol="0" anchor="ctr">
            <a:noAutofit/>
          </a:bodyPr>
          <a:lstStyle>
            <a:lvl1pPr algn="ctr">
              <a:defRPr sz="5333">
                <a:solidFill>
                  <a:schemeClr val="bg1"/>
                </a:solidFill>
              </a:defRPr>
            </a:lvl1pPr>
          </a:lstStyle>
          <a:p>
            <a:r>
              <a:rPr lang="en-US" dirty="0"/>
              <a:t>Add contact title here</a:t>
            </a:r>
          </a:p>
        </p:txBody>
      </p:sp>
      <p:sp>
        <p:nvSpPr>
          <p:cNvPr id="23" name="Subtitle 2">
            <a:extLst>
              <a:ext uri="{FF2B5EF4-FFF2-40B4-BE49-F238E27FC236}">
                <a16:creationId xmlns:a16="http://schemas.microsoft.com/office/drawing/2014/main" id="{84D23384-AF37-4259-A695-F1AAC91867C0}"/>
              </a:ext>
            </a:extLst>
          </p:cNvPr>
          <p:cNvSpPr>
            <a:spLocks noGrp="1"/>
          </p:cNvSpPr>
          <p:nvPr>
            <p:ph type="subTitle" idx="1" hasCustomPrompt="1"/>
          </p:nvPr>
        </p:nvSpPr>
        <p:spPr>
          <a:xfrm>
            <a:off x="2663825" y="4652574"/>
            <a:ext cx="6864351" cy="966855"/>
          </a:xfrm>
        </p:spPr>
        <p:txBody>
          <a:bodyPr>
            <a:noAutofit/>
          </a:bodyPr>
          <a:lstStyle>
            <a:lvl1pPr marL="0" indent="0" algn="ctr">
              <a:spcBef>
                <a:spcPts val="1000"/>
              </a:spcBef>
              <a:spcAft>
                <a:spcPts val="0"/>
              </a:spcAft>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further information here if needed</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4590417"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8391952" y="2707987"/>
            <a:ext cx="3031699" cy="433312"/>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sz="2533" b="1" dirty="0">
                <a:solidFill>
                  <a:schemeClr val="bg1"/>
                </a:solidFill>
                <a:latin typeface="+mj-lt"/>
              </a:rPr>
              <a:t>Online:</a:t>
            </a:r>
          </a:p>
        </p:txBody>
      </p:sp>
    </p:spTree>
    <p:extLst>
      <p:ext uri="{BB962C8B-B14F-4D97-AF65-F5344CB8AC3E}">
        <p14:creationId xmlns:p14="http://schemas.microsoft.com/office/powerpoint/2010/main" val="199696441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1_Bullet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084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B7DC517D-BC51-4B97-BFE9-B390E0D1CB3A}"/>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59575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2011681" y="1520292"/>
            <a:ext cx="4291229" cy="4291229"/>
          </a:xfrm>
          <a:prstGeom prst="rect">
            <a:avLst/>
          </a:prstGeom>
          <a:solidFill>
            <a:schemeClr val="bg1">
              <a:alpha val="60000"/>
            </a:schemeClr>
          </a:solidFill>
          <a:ln w="12700" cmpd="sng">
            <a:solidFill>
              <a:srgbClr val="C80000"/>
            </a:solidFill>
          </a:ln>
        </p:spPr>
        <p:txBody>
          <a:bodyPr lIns="233695" tIns="179796" rIns="179796" bIns="89898"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p:nvPr>
        </p:nvSpPr>
        <p:spPr>
          <a:xfrm>
            <a:off x="2204724" y="1643360"/>
            <a:ext cx="3911599" cy="3985280"/>
          </a:xfrm>
          <a:prstGeom prst="rect">
            <a:avLst/>
          </a:prstGeom>
        </p:spPr>
        <p:txBody>
          <a:bodyPr vert="horz" lIns="0" tIns="0" rIns="0" bIns="0" rtlCol="0" anchor="t" anchorCtr="0">
            <a:normAutofit/>
          </a:bodyPr>
          <a:lstStyle>
            <a:lvl1pPr algn="l">
              <a:defRPr sz="21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2214302779"/>
      </p:ext>
    </p:extLst>
  </p:cSld>
  <p:clrMapOvr>
    <a:masterClrMapping/>
  </p:clrMapOvr>
  <p:extLst>
    <p:ext uri="{DCECCB84-F9BA-43D5-87BE-67443E8EF086}">
      <p15:sldGuideLst xmlns:p15="http://schemas.microsoft.com/office/powerpoint/2012/main">
        <p15:guide id="2" pos="125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6299201" y="2352056"/>
            <a:ext cx="4729163" cy="3960000"/>
          </a:xfrm>
          <a:prstGeom prst="rect">
            <a:avLst/>
          </a:prstGeom>
        </p:spPr>
        <p:txBody>
          <a:bodyPr lIns="91338" tIns="45718" rIns="91338" bIns="45718"/>
          <a:lstStyle>
            <a:lvl1pPr marL="342490" indent="-342490">
              <a:buClr>
                <a:srgbClr val="C80000"/>
              </a:buClr>
              <a:buFont typeface="Wingdings" charset="2"/>
              <a:buChar char="§"/>
              <a:defRPr sz="2100">
                <a:solidFill>
                  <a:srgbClr val="000000"/>
                </a:solidFill>
                <a:latin typeface="Arial (Body)"/>
                <a:cs typeface="Arial (Body)"/>
              </a:defRPr>
            </a:lvl1pPr>
            <a:lvl2pPr marL="741999" indent="-285410">
              <a:buClr>
                <a:srgbClr val="C80000"/>
              </a:buClr>
              <a:buFont typeface="Wingdings" charset="2"/>
              <a:buChar char="§"/>
              <a:defRPr sz="2100">
                <a:solidFill>
                  <a:srgbClr val="000000"/>
                </a:solidFill>
                <a:latin typeface="Arial (Body)"/>
                <a:cs typeface="Arial (Body)"/>
              </a:defRPr>
            </a:lvl2pPr>
            <a:lvl3pPr marL="1141570" indent="-228328">
              <a:buClr>
                <a:srgbClr val="C80000"/>
              </a:buClr>
              <a:buFont typeface="Wingdings" charset="2"/>
              <a:buChar char="§"/>
              <a:defRPr sz="1900">
                <a:solidFill>
                  <a:srgbClr val="000000"/>
                </a:solidFill>
                <a:latin typeface="Arial (Body)"/>
                <a:cs typeface="Arial (Body)"/>
              </a:defRPr>
            </a:lvl3pPr>
            <a:lvl4pPr marL="1598160" indent="-228328">
              <a:buClr>
                <a:srgbClr val="C80000"/>
              </a:buClr>
              <a:buFont typeface="Wingdings" charset="2"/>
              <a:buChar char="§"/>
              <a:defRPr sz="1900">
                <a:solidFill>
                  <a:srgbClr val="000000"/>
                </a:solidFill>
                <a:latin typeface="Arial (Body)"/>
                <a:cs typeface="Arial (Body)"/>
              </a:defRPr>
            </a:lvl4pPr>
            <a:lvl5pPr marL="2054751" indent="-228328">
              <a:buClr>
                <a:srgbClr val="C80000"/>
              </a:buClr>
              <a:buFont typeface="Wingdings" charset="2"/>
              <a:buChar char="§"/>
              <a:defRPr sz="19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1332864" y="2352056"/>
            <a:ext cx="3960000" cy="3960000"/>
          </a:xfrm>
          <a:prstGeom prst="rect">
            <a:avLst/>
          </a:prstGeom>
          <a:noFill/>
          <a:ln w="12700">
            <a:solidFill>
              <a:srgbClr val="C80000"/>
            </a:solidFill>
          </a:ln>
        </p:spPr>
        <p:txBody>
          <a:bodyPr lIns="179796" tIns="179796" rIns="179796" bIns="359590"/>
          <a:lstStyle>
            <a:lvl1pPr marL="342490" indent="-342490">
              <a:buClr>
                <a:srgbClr val="C80000"/>
              </a:buClr>
              <a:buFont typeface="Wingdings" charset="2"/>
              <a:buChar char="§"/>
              <a:defRPr sz="2100" baseline="0">
                <a:solidFill>
                  <a:schemeClr val="tx1"/>
                </a:solidFill>
                <a:latin typeface="Arial (Body)"/>
                <a:cs typeface="Arial (Body)"/>
              </a:defRPr>
            </a:lvl1pPr>
            <a:lvl2pPr marL="741999" indent="-285410">
              <a:buClr>
                <a:srgbClr val="C80000"/>
              </a:buClr>
              <a:buFont typeface="Wingdings" charset="2"/>
              <a:buChar char="§"/>
              <a:defRPr sz="2100">
                <a:solidFill>
                  <a:srgbClr val="000000"/>
                </a:solidFill>
                <a:latin typeface="Arial (Body)"/>
                <a:cs typeface="Arial (Body)"/>
              </a:defRPr>
            </a:lvl2pPr>
            <a:lvl3pPr marL="1141570" indent="-228328">
              <a:buClr>
                <a:srgbClr val="C80000"/>
              </a:buClr>
              <a:buFont typeface="Wingdings" charset="2"/>
              <a:buChar char="§"/>
              <a:defRPr sz="1900">
                <a:solidFill>
                  <a:srgbClr val="000000"/>
                </a:solidFill>
                <a:latin typeface="Arial (Body)"/>
                <a:cs typeface="Arial (Body)"/>
              </a:defRPr>
            </a:lvl3pPr>
            <a:lvl4pPr marL="1598160" indent="-228328">
              <a:buClr>
                <a:srgbClr val="C80000"/>
              </a:buClr>
              <a:buFont typeface="Wingdings" charset="2"/>
              <a:buChar char="§"/>
              <a:defRPr sz="1900">
                <a:solidFill>
                  <a:srgbClr val="000000"/>
                </a:solidFill>
                <a:latin typeface="Arial (Body)"/>
                <a:cs typeface="Arial (Body)"/>
              </a:defRPr>
            </a:lvl4pPr>
            <a:lvl5pPr marL="2054751" indent="-228328">
              <a:buClr>
                <a:srgbClr val="C80000"/>
              </a:buClr>
              <a:buFont typeface="Wingdings" charset="2"/>
              <a:buChar char="§"/>
              <a:defRPr sz="16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233057" y="1239520"/>
            <a:ext cx="9795307" cy="1062000"/>
          </a:xfrm>
          <a:prstGeom prst="rect">
            <a:avLst/>
          </a:prstGeom>
        </p:spPr>
        <p:txBody>
          <a:bodyPr lIns="91338" tIns="45718" rIns="91338" bIns="45718"/>
          <a:lstStyle>
            <a:lvl1pPr algn="l">
              <a:defRPr sz="28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641557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pic>
        <p:nvPicPr>
          <p:cNvPr id="4" name="Picture 3" descr="ACCA Brand Square (1 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3" y="3248640"/>
            <a:ext cx="3797180" cy="348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632007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5060" y="2446020"/>
            <a:ext cx="1955800" cy="1955800"/>
          </a:xfrm>
          <a:prstGeom prst="rect">
            <a:avLst/>
          </a:prstGeom>
        </p:spPr>
      </p:pic>
      <p:sp>
        <p:nvSpPr>
          <p:cNvPr id="6" name="Title Placeholder 1"/>
          <p:cNvSpPr>
            <a:spLocks noGrp="1"/>
          </p:cNvSpPr>
          <p:nvPr>
            <p:ph type="title" hasCustomPrompt="1"/>
          </p:nvPr>
        </p:nvSpPr>
        <p:spPr>
          <a:xfrm>
            <a:off x="2133601" y="3088832"/>
            <a:ext cx="2956560" cy="60200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1881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320763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3694298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9" y="2968620"/>
            <a:ext cx="4361204" cy="910600"/>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942600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BDFEBE9C-AF29-438E-B273-644BC742E3E4}"/>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66988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a:extLst>
              <a:ext uri="{FF2B5EF4-FFF2-40B4-BE49-F238E27FC236}">
                <a16:creationId xmlns:a16="http://schemas.microsoft.com/office/drawing/2014/main" id="{F763B335-7EE5-4341-93A5-C543A10223CD}"/>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021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a:extLst>
              <a:ext uri="{FF2B5EF4-FFF2-40B4-BE49-F238E27FC236}">
                <a16:creationId xmlns:a16="http://schemas.microsoft.com/office/drawing/2014/main" id="{B0968477-118F-4A2E-BF10-A0E8F21B4690}"/>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1415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a:extLst>
              <a:ext uri="{FF2B5EF4-FFF2-40B4-BE49-F238E27FC236}">
                <a16:creationId xmlns:a16="http://schemas.microsoft.com/office/drawing/2014/main" id="{74319DD7-006B-46EE-8557-EF6F09042FCC}"/>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7121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F2276B75-58EB-4A8E-9702-B2B8A5CD7631}"/>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5919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a:extLst>
              <a:ext uri="{FF2B5EF4-FFF2-40B4-BE49-F238E27FC236}">
                <a16:creationId xmlns:a16="http://schemas.microsoft.com/office/drawing/2014/main" id="{D753A5BB-476B-43D0-B7BA-971682876EA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7635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a:extLst>
              <a:ext uri="{FF2B5EF4-FFF2-40B4-BE49-F238E27FC236}">
                <a16:creationId xmlns:a16="http://schemas.microsoft.com/office/drawing/2014/main" id="{D8BE9548-8E8A-46B9-8E09-605C89F4A171}"/>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0332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3" orient="horz" pos="21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37360"/>
            <a:ext cx="9702800" cy="4297680"/>
          </a:xfrm>
        </p:spPr>
        <p:txBody>
          <a:bodyPr/>
          <a:lstStyle>
            <a:lvl1pPr>
              <a:spcBef>
                <a:spcPts val="800"/>
              </a:spcBef>
              <a:spcAft>
                <a:spcPts val="0"/>
              </a:spcAft>
              <a:defRPr sz="2100"/>
            </a:lvl1pPr>
            <a:lvl2pPr marL="307727" indent="-307727">
              <a:spcBef>
                <a:spcPts val="800"/>
              </a:spcBef>
              <a:spcAft>
                <a:spcPts val="0"/>
              </a:spcAft>
              <a:defRPr sz="2100"/>
            </a:lvl2pPr>
            <a:lvl3pPr marL="539337" indent="-231609">
              <a:spcBef>
                <a:spcPts val="800"/>
              </a:spcBef>
              <a:spcAft>
                <a:spcPts val="0"/>
              </a:spcAft>
              <a:defRPr sz="1900"/>
            </a:lvl3pPr>
            <a:lvl4pPr marL="778843" indent="-250638">
              <a:spcBef>
                <a:spcPts val="800"/>
              </a:spcBef>
              <a:spcAft>
                <a:spcPts val="0"/>
              </a:spcAft>
              <a:defRPr sz="1900"/>
            </a:lvl4pPr>
            <a:lvl5pPr marL="961281" indent="-182438">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34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37363"/>
            <a:ext cx="4724400" cy="428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37363"/>
            <a:ext cx="4724400" cy="428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57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8" y="1828800"/>
            <a:ext cx="4192589" cy="4192589"/>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37363"/>
            <a:ext cx="4724400" cy="428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2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37363"/>
            <a:ext cx="4724400" cy="428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37363"/>
            <a:ext cx="4724400" cy="4284028"/>
          </a:xfrm>
        </p:spPr>
        <p:txBody>
          <a:bodyPr/>
          <a:lstStyle/>
          <a:p>
            <a:pPr lvl="0"/>
            <a:r>
              <a:rPr lang="en-US" dirty="0"/>
              <a:t>Chart</a:t>
            </a:r>
          </a:p>
        </p:txBody>
      </p:sp>
    </p:spTree>
    <p:extLst>
      <p:ext uri="{BB962C8B-B14F-4D97-AF65-F5344CB8AC3E}">
        <p14:creationId xmlns:p14="http://schemas.microsoft.com/office/powerpoint/2010/main" val="12031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37363"/>
            <a:ext cx="9702800" cy="4284028"/>
          </a:xfrm>
        </p:spPr>
        <p:txBody>
          <a:bodyPr/>
          <a:lstStyle/>
          <a:p>
            <a:r>
              <a:rPr lang="en-US" dirty="0"/>
              <a:t>Click icon to add media</a:t>
            </a:r>
            <a:endParaRPr lang="en-GB" dirty="0"/>
          </a:p>
        </p:txBody>
      </p:sp>
    </p:spTree>
    <p:extLst>
      <p:ext uri="{BB962C8B-B14F-4D97-AF65-F5344CB8AC3E}">
        <p14:creationId xmlns:p14="http://schemas.microsoft.com/office/powerpoint/2010/main" val="18256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2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a:ea typeface="+mn-ea"/>
                <a:cs typeface="+mn-cs"/>
              </a:rPr>
              <a:t>©ACCA</a:t>
            </a:r>
          </a:p>
        </p:txBody>
      </p:sp>
      <p:sp>
        <p:nvSpPr>
          <p:cNvPr id="9" name="Title 1"/>
          <p:cNvSpPr>
            <a:spLocks noGrp="1"/>
          </p:cNvSpPr>
          <p:nvPr>
            <p:ph type="ctrTitle"/>
          </p:nvPr>
        </p:nvSpPr>
        <p:spPr bwMode="ltGray">
          <a:xfrm>
            <a:off x="2318400" y="670624"/>
            <a:ext cx="3600000" cy="3600000"/>
          </a:xfrm>
          <a:solidFill>
            <a:schemeClr val="accent4"/>
          </a:solidFill>
        </p:spPr>
        <p:txBody>
          <a:bodyPr lIns="233803" tIns="179868" rIns="179868" bIns="89934"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642264" y="3378733"/>
            <a:ext cx="2520000" cy="2521555"/>
          </a:xfrm>
          <a:solidFill>
            <a:schemeClr val="bg1"/>
          </a:solidFill>
        </p:spPr>
        <p:txBody>
          <a:bodyPr lIns="197866" tIns="161868" rIns="197866" bIns="359734">
            <a:normAutofit/>
          </a:bodyPr>
          <a:lstStyle>
            <a:lvl1pPr marL="0" indent="0" algn="l">
              <a:spcAft>
                <a:spcPts val="0"/>
              </a:spcAft>
              <a:buNone/>
              <a:defRPr sz="2100"/>
            </a:lvl1pPr>
            <a:lvl2pPr marL="456807" indent="0" algn="ctr">
              <a:buNone/>
              <a:defRPr sz="2000"/>
            </a:lvl2pPr>
            <a:lvl3pPr marL="913652" indent="0" algn="ctr">
              <a:buNone/>
              <a:defRPr sz="1900"/>
            </a:lvl3pPr>
            <a:lvl4pPr marL="1370478" indent="0" algn="ctr">
              <a:buNone/>
              <a:defRPr sz="1600"/>
            </a:lvl4pPr>
            <a:lvl5pPr marL="1827304" indent="0" algn="ctr">
              <a:buNone/>
              <a:defRPr sz="1600"/>
            </a:lvl5pPr>
            <a:lvl6pPr marL="2284150" indent="0" algn="ctr">
              <a:buNone/>
              <a:defRPr sz="1600"/>
            </a:lvl6pPr>
            <a:lvl7pPr marL="2740954" indent="0" algn="ctr">
              <a:buNone/>
              <a:defRPr sz="1600"/>
            </a:lvl7pPr>
            <a:lvl8pPr marL="3197760" indent="0" algn="ctr">
              <a:buNone/>
              <a:defRPr sz="1600"/>
            </a:lvl8pPr>
            <a:lvl9pPr marL="3654567"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373" y="6188509"/>
            <a:ext cx="1171203" cy="420827"/>
          </a:xfrm>
          <a:prstGeom prst="rect">
            <a:avLst/>
          </a:prstGeom>
        </p:spPr>
      </p:pic>
      <p:sp>
        <p:nvSpPr>
          <p:cNvPr id="12" name="TextBox 11">
            <a:extLst>
              <a:ext uri="{FF2B5EF4-FFF2-40B4-BE49-F238E27FC236}">
                <a16:creationId xmlns:a16="http://schemas.microsoft.com/office/drawing/2014/main" id="{ED2ABD1E-2C0A-4E38-81AF-63A88588AD1A}"/>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3109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69EC372F-F07A-4290-99A5-353D68DA02D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21618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E37DAB24-D60B-49AD-AC15-860249A01C4C}"/>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3560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572" y="6486363"/>
            <a:ext cx="461473" cy="123111"/>
          </a:xfrm>
          <a:prstGeom prst="rect">
            <a:avLst/>
          </a:prstGeom>
          <a:noFill/>
        </p:spPr>
        <p:txBody>
          <a:bodyPr wrap="square" lIns="0" tIns="0" rIns="0" bIns="0" rtlCol="0">
            <a:spAutoFit/>
          </a:bodyPr>
          <a:lstStyle/>
          <a:p>
            <a:r>
              <a:rPr lang="en-GB" sz="800" dirty="0">
                <a:solidFill>
                  <a:schemeClr val="bg1"/>
                </a:solidFill>
              </a:rPr>
              <a:t>© ACCA</a:t>
            </a:r>
          </a:p>
        </p:txBody>
      </p:sp>
      <p:sp>
        <p:nvSpPr>
          <p:cNvPr id="6" name="TextBox 5">
            <a:extLst>
              <a:ext uri="{FF2B5EF4-FFF2-40B4-BE49-F238E27FC236}">
                <a16:creationId xmlns:a16="http://schemas.microsoft.com/office/drawing/2014/main" id="{98C52681-586D-4664-8B4A-6C607F911B21}"/>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870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userDrawn="1">
          <p15:clr>
            <a:srgbClr val="FBAE40"/>
          </p15:clr>
        </p15:guide>
        <p15:guide id="3" orient="horz" pos="21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AF7419CA-BC16-471D-B0F8-F8B3E8486E91}"/>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8227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0D696D4D-9A13-4589-9B1A-FDCE16337223}"/>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867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59FFE869-9F18-4CD4-8859-0FDE6801D0F4}"/>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8889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502ED848-CDB1-4BF8-ADAA-A7EC092748F5}"/>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76464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2" orient="horz" pos="21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00"/>
            </a:lvl1pPr>
            <a:lvl2pPr marL="307727" indent="-307727">
              <a:spcBef>
                <a:spcPts val="800"/>
              </a:spcBef>
              <a:spcAft>
                <a:spcPts val="0"/>
              </a:spcAft>
              <a:defRPr sz="2100"/>
            </a:lvl2pPr>
            <a:lvl3pPr marL="539337" indent="-231609">
              <a:spcBef>
                <a:spcPts val="800"/>
              </a:spcBef>
              <a:spcAft>
                <a:spcPts val="0"/>
              </a:spcAft>
              <a:defRPr sz="1900"/>
            </a:lvl3pPr>
            <a:lvl4pPr marL="778843" indent="-250638">
              <a:spcBef>
                <a:spcPts val="800"/>
              </a:spcBef>
              <a:spcAft>
                <a:spcPts val="0"/>
              </a:spcAft>
              <a:defRPr sz="1900"/>
            </a:lvl4pPr>
            <a:lvl5pPr marL="961281" indent="-182438">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49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62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1727203"/>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76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3"/>
            <a:ext cx="4724400" cy="4294188"/>
          </a:xfrm>
        </p:spPr>
        <p:txBody>
          <a:bodyPr/>
          <a:lstStyle/>
          <a:p>
            <a:pPr lvl="0"/>
            <a:r>
              <a:rPr lang="en-US" dirty="0"/>
              <a:t>Chart</a:t>
            </a:r>
          </a:p>
        </p:txBody>
      </p:sp>
    </p:spTree>
    <p:extLst>
      <p:ext uri="{BB962C8B-B14F-4D97-AF65-F5344CB8AC3E}">
        <p14:creationId xmlns:p14="http://schemas.microsoft.com/office/powerpoint/2010/main" val="35592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3"/>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4399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4483200" y="1270800"/>
            <a:ext cx="2990400" cy="2242800"/>
          </a:xfrm>
          <a:solidFill>
            <a:srgbClr val="E87722"/>
          </a:solidFill>
        </p:spPr>
        <p:txBody>
          <a:bodyPr lIns="263787" tIns="215829" rIns="263787" bIns="479616">
            <a:normAutofit/>
          </a:bodyPr>
          <a:lstStyle>
            <a:lvl1pPr marL="0" indent="0" algn="l">
              <a:spcAft>
                <a:spcPts val="0"/>
              </a:spcAft>
              <a:buNone/>
              <a:defRPr sz="19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
        <p:nvSpPr>
          <p:cNvPr id="2" name="Title 1"/>
          <p:cNvSpPr>
            <a:spLocks noGrp="1" noChangeAspect="1"/>
          </p:cNvSpPr>
          <p:nvPr>
            <p:ph type="ctrTitle"/>
          </p:nvPr>
        </p:nvSpPr>
        <p:spPr bwMode="invGray">
          <a:xfrm>
            <a:off x="816000" y="2566800"/>
            <a:ext cx="4848000" cy="3636000"/>
          </a:xfrm>
          <a:blipFill dpi="0" rotWithShape="1">
            <a:blip r:embed="rId3" cstate="screen">
              <a:extLst>
                <a:ext uri="{28A0092B-C50C-407E-A947-70E740481C1C}">
                  <a14:useLocalDpi xmlns:a14="http://schemas.microsoft.com/office/drawing/2010/main"/>
                </a:ext>
              </a:extLst>
            </a:blip>
            <a:srcRect/>
            <a:stretch>
              <a:fillRect/>
            </a:stretch>
          </a:blipFill>
        </p:spPr>
        <p:txBody>
          <a:bodyPr lIns="311744" tIns="239809" rIns="239809" bIns="119914" anchor="t" anchorCtr="0">
            <a:normAutofit/>
          </a:bodyPr>
          <a:lstStyle>
            <a:lvl1pPr algn="l">
              <a:defRPr sz="3200">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26904" y="373808"/>
            <a:ext cx="2993248" cy="795169"/>
          </a:xfrm>
          <a:prstGeom prst="rect">
            <a:avLst/>
          </a:prstGeom>
        </p:spPr>
      </p:pic>
    </p:spTree>
    <p:extLst>
      <p:ext uri="{BB962C8B-B14F-4D97-AF65-F5344CB8AC3E}">
        <p14:creationId xmlns:p14="http://schemas.microsoft.com/office/powerpoint/2010/main" val="6596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00"/>
            </a:lvl1pPr>
            <a:lvl2pPr marL="307447" indent="-307447">
              <a:spcBef>
                <a:spcPts val="800"/>
              </a:spcBef>
              <a:spcAft>
                <a:spcPts val="0"/>
              </a:spcAft>
              <a:defRPr sz="2100"/>
            </a:lvl2pPr>
            <a:lvl3pPr marL="538871" indent="-231422">
              <a:spcBef>
                <a:spcPts val="800"/>
              </a:spcBef>
              <a:spcAft>
                <a:spcPts val="0"/>
              </a:spcAft>
              <a:defRPr sz="1900"/>
            </a:lvl3pPr>
            <a:lvl4pPr marL="778143" indent="-250428">
              <a:spcBef>
                <a:spcPts val="800"/>
              </a:spcBef>
              <a:spcAft>
                <a:spcPts val="0"/>
              </a:spcAft>
              <a:defRPr sz="1900"/>
            </a:lvl4pPr>
            <a:lvl5pPr marL="960441" indent="-182298">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751831" y="1642775"/>
            <a:ext cx="4848000" cy="3636000"/>
          </a:xfrm>
          <a:blipFill dpi="0" rotWithShape="1">
            <a:blip r:embed="rId3" cstate="screen">
              <a:extLst>
                <a:ext uri="{28A0092B-C50C-407E-A947-70E740481C1C}">
                  <a14:useLocalDpi xmlns:a14="http://schemas.microsoft.com/office/drawing/2010/main"/>
                </a:ext>
              </a:extLst>
            </a:blip>
            <a:srcRect/>
            <a:stretch>
              <a:fillRect/>
            </a:stretch>
          </a:blipFill>
        </p:spPr>
        <p:txBody>
          <a:bodyPr lIns="311744" tIns="239809" rIns="239809" bIns="119914" anchor="t" anchorCtr="0">
            <a:normAutofit/>
          </a:bodyPr>
          <a:lstStyle>
            <a:lvl1pPr algn="l">
              <a:defRPr sz="3200">
                <a:solidFill>
                  <a:schemeClr val="bg1"/>
                </a:solidFill>
              </a:defRPr>
            </a:lvl1pPr>
          </a:lstStyle>
          <a:p>
            <a:r>
              <a:rPr lang="en-US" dirty="0"/>
              <a:t>Click to edit Master title style</a:t>
            </a:r>
          </a:p>
        </p:txBody>
      </p:sp>
      <p:sp>
        <p:nvSpPr>
          <p:cNvPr id="3" name="Subtitle 2"/>
          <p:cNvSpPr>
            <a:spLocks noGrp="1" noChangeAspect="1"/>
          </p:cNvSpPr>
          <p:nvPr>
            <p:ph type="subTitle" idx="1"/>
          </p:nvPr>
        </p:nvSpPr>
        <p:spPr bwMode="ltGray">
          <a:xfrm>
            <a:off x="4123857" y="4081376"/>
            <a:ext cx="2990400" cy="2242800"/>
          </a:xfrm>
          <a:solidFill>
            <a:srgbClr val="E87722"/>
          </a:solidFill>
        </p:spPr>
        <p:txBody>
          <a:bodyPr lIns="263787" tIns="215829" rIns="263787" bIns="479616">
            <a:normAutofit/>
          </a:bodyPr>
          <a:lstStyle>
            <a:lvl1pPr marL="0" indent="0" algn="l">
              <a:spcAft>
                <a:spcPts val="0"/>
              </a:spcAft>
              <a:buNone/>
              <a:defRPr sz="19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26400" y="374400"/>
            <a:ext cx="2995200" cy="795688"/>
          </a:xfrm>
          <a:prstGeom prst="rect">
            <a:avLst/>
          </a:prstGeom>
        </p:spPr>
      </p:pic>
    </p:spTree>
    <p:extLst>
      <p:ext uri="{BB962C8B-B14F-4D97-AF65-F5344CB8AC3E}">
        <p14:creationId xmlns:p14="http://schemas.microsoft.com/office/powerpoint/2010/main" val="546238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6872152" y="1642775"/>
            <a:ext cx="4848000" cy="3636000"/>
          </a:xfrm>
          <a:blipFill dpi="0" rotWithShape="1">
            <a:blip r:embed="rId3" cstate="screen">
              <a:extLst>
                <a:ext uri="{28A0092B-C50C-407E-A947-70E740481C1C}">
                  <a14:useLocalDpi xmlns:a14="http://schemas.microsoft.com/office/drawing/2010/main"/>
                </a:ext>
              </a:extLst>
            </a:blip>
            <a:srcRect/>
            <a:stretch>
              <a:fillRect/>
            </a:stretch>
          </a:blipFill>
        </p:spPr>
        <p:txBody>
          <a:bodyPr lIns="311744" tIns="239809" rIns="719425" bIns="119914" anchor="t" anchorCtr="0">
            <a:normAutofit/>
          </a:bodyPr>
          <a:lstStyle>
            <a:lvl1pPr algn="l">
              <a:defRPr sz="3200">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26904" y="373808"/>
            <a:ext cx="2993248" cy="795169"/>
          </a:xfrm>
          <a:prstGeom prst="rect">
            <a:avLst/>
          </a:prstGeom>
        </p:spPr>
      </p:pic>
      <p:sp>
        <p:nvSpPr>
          <p:cNvPr id="3" name="Subtitle 2"/>
          <p:cNvSpPr>
            <a:spLocks noGrp="1" noChangeAspect="1"/>
          </p:cNvSpPr>
          <p:nvPr>
            <p:ph type="subTitle" idx="1"/>
          </p:nvPr>
        </p:nvSpPr>
        <p:spPr bwMode="ltGray">
          <a:xfrm>
            <a:off x="5407224" y="4158379"/>
            <a:ext cx="2990400" cy="2242800"/>
          </a:xfrm>
          <a:solidFill>
            <a:srgbClr val="E87722"/>
          </a:solidFill>
        </p:spPr>
        <p:txBody>
          <a:bodyPr lIns="263787" tIns="215829" rIns="263787" bIns="479616">
            <a:normAutofit/>
          </a:bodyPr>
          <a:lstStyle>
            <a:lvl1pPr marL="0" indent="0" algn="l">
              <a:spcAft>
                <a:spcPts val="0"/>
              </a:spcAft>
              <a:buNone/>
              <a:defRPr sz="19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996001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6388290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94000"/>
            <a:ext cx="11083200" cy="4500000"/>
          </a:xfrm>
        </p:spPr>
        <p:txBody>
          <a:bodyPr/>
          <a:lstStyle>
            <a:lvl1pPr>
              <a:spcBef>
                <a:spcPts val="800"/>
              </a:spcBef>
              <a:spcAft>
                <a:spcPts val="0"/>
              </a:spcAft>
              <a:defRPr sz="2800"/>
            </a:lvl1pPr>
            <a:lvl2pPr marL="307719" indent="-307719">
              <a:spcBef>
                <a:spcPts val="800"/>
              </a:spcBef>
              <a:spcAft>
                <a:spcPts val="0"/>
              </a:spcAft>
              <a:defRPr sz="2800"/>
            </a:lvl2pPr>
            <a:lvl3pPr marL="539324" indent="-231604">
              <a:spcBef>
                <a:spcPts val="800"/>
              </a:spcBef>
              <a:spcAft>
                <a:spcPts val="0"/>
              </a:spcAft>
              <a:defRPr sz="2300"/>
            </a:lvl3pPr>
            <a:lvl4pPr marL="778823" indent="-250632">
              <a:spcBef>
                <a:spcPts val="800"/>
              </a:spcBef>
              <a:spcAft>
                <a:spcPts val="0"/>
              </a:spcAft>
              <a:defRPr sz="2300"/>
            </a:lvl4pPr>
            <a:lvl5pPr marL="961257" indent="-182434">
              <a:spcBef>
                <a:spcPts val="800"/>
              </a:spcBef>
              <a:spcAft>
                <a:spcPts val="0"/>
              </a:spcAft>
              <a:defRPr sz="1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25111465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94000"/>
            <a:ext cx="528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412800" y="1494000"/>
            <a:ext cx="5280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11"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2924484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bwMode="ltGray">
          <a:xfrm>
            <a:off x="609600" y="1494000"/>
            <a:ext cx="5280000" cy="3960000"/>
          </a:xfrm>
          <a:solidFill>
            <a:srgbClr val="E60000"/>
          </a:solidFill>
        </p:spPr>
        <p:txBody>
          <a:bodyPr lIns="239809" tIns="239809" rIns="239809" bIns="479616"/>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412800" y="1494000"/>
            <a:ext cx="5280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11"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1151183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ltGray">
          <a:xfrm>
            <a:off x="609600" y="1872000"/>
            <a:ext cx="4166400" cy="3124800"/>
          </a:xfrm>
          <a:solidFill>
            <a:srgbClr val="2CD5C4"/>
          </a:solidFill>
        </p:spPr>
        <p:txBody>
          <a:bodyPr lIns="311744" tIns="239809" rIns="239809" bIns="119914" anchor="t" anchorCtr="0">
            <a:normAutofit/>
          </a:bodyPr>
          <a:lstStyle>
            <a:lvl1pPr algn="l">
              <a:defRPr sz="2800">
                <a:solidFill>
                  <a:schemeClr val="bg1"/>
                </a:solidFill>
              </a:defRPr>
            </a:lvl1pPr>
          </a:lstStyle>
          <a:p>
            <a:r>
              <a:rPr lang="en-US" dirty="0"/>
              <a:t>Click to edit Master title style</a:t>
            </a:r>
          </a:p>
        </p:txBody>
      </p:sp>
      <p:sp>
        <p:nvSpPr>
          <p:cNvPr id="10" name="Subtitle 2"/>
          <p:cNvSpPr>
            <a:spLocks noGrp="1" noChangeAspect="1"/>
          </p:cNvSpPr>
          <p:nvPr>
            <p:ph type="subTitle" idx="1"/>
          </p:nvPr>
        </p:nvSpPr>
        <p:spPr bwMode="ltGray">
          <a:xfrm>
            <a:off x="3096000" y="3726001"/>
            <a:ext cx="3362072" cy="2521555"/>
          </a:xfrm>
          <a:solidFill>
            <a:srgbClr val="E87722"/>
          </a:solidFill>
        </p:spPr>
        <p:txBody>
          <a:bodyPr lIns="263787" tIns="215829" rIns="263787" bIns="479616">
            <a:normAutofit/>
          </a:bodyPr>
          <a:lstStyle>
            <a:lvl1pPr marL="0" indent="0" algn="l">
              <a:spcAft>
                <a:spcPts val="0"/>
              </a:spcAft>
              <a:buNone/>
              <a:defRPr sz="21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2695781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FFFFFF"/>
                </a:solidFill>
              </a:rPr>
              <a:t>©ACCA</a:t>
            </a:r>
          </a:p>
        </p:txBody>
      </p:sp>
      <p:sp>
        <p:nvSpPr>
          <p:cNvPr id="9" name="Title 1"/>
          <p:cNvSpPr>
            <a:spLocks noGrp="1" noChangeAspect="1"/>
          </p:cNvSpPr>
          <p:nvPr>
            <p:ph type="ctrTitle"/>
          </p:nvPr>
        </p:nvSpPr>
        <p:spPr bwMode="ltGray">
          <a:xfrm>
            <a:off x="609600" y="1872000"/>
            <a:ext cx="4166400" cy="3124800"/>
          </a:xfrm>
          <a:solidFill>
            <a:srgbClr val="2CD5C4"/>
          </a:solidFill>
        </p:spPr>
        <p:txBody>
          <a:bodyPr lIns="311744" tIns="239809" rIns="239809" bIns="119914" anchor="t" anchorCtr="0">
            <a:normAutofit/>
          </a:bodyPr>
          <a:lstStyle>
            <a:lvl1pPr algn="l">
              <a:defRPr sz="2800">
                <a:solidFill>
                  <a:schemeClr val="bg1"/>
                </a:solidFill>
              </a:defRPr>
            </a:lvl1pPr>
          </a:lstStyle>
          <a:p>
            <a:r>
              <a:rPr lang="en-US" dirty="0"/>
              <a:t>Click to edit Master title style</a:t>
            </a:r>
          </a:p>
        </p:txBody>
      </p:sp>
      <p:sp>
        <p:nvSpPr>
          <p:cNvPr id="10" name="Subtitle 2"/>
          <p:cNvSpPr>
            <a:spLocks noGrp="1" noChangeAspect="1"/>
          </p:cNvSpPr>
          <p:nvPr>
            <p:ph type="subTitle" idx="1"/>
          </p:nvPr>
        </p:nvSpPr>
        <p:spPr bwMode="ltGray">
          <a:xfrm>
            <a:off x="3096000" y="3726001"/>
            <a:ext cx="3362072" cy="2521555"/>
          </a:xfrm>
          <a:solidFill>
            <a:srgbClr val="E87722"/>
          </a:solidFill>
        </p:spPr>
        <p:txBody>
          <a:bodyPr lIns="263787" tIns="215829" rIns="263787" bIns="479616">
            <a:normAutofit/>
          </a:bodyPr>
          <a:lstStyle>
            <a:lvl1pPr marL="0" indent="0" algn="l">
              <a:spcAft>
                <a:spcPts val="0"/>
              </a:spcAft>
              <a:buNone/>
              <a:defRPr sz="21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Tree>
    <p:extLst>
      <p:ext uri="{BB962C8B-B14F-4D97-AF65-F5344CB8AC3E}">
        <p14:creationId xmlns:p14="http://schemas.microsoft.com/office/powerpoint/2010/main" val="1078403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7"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10" name="Media Placeholder 9"/>
          <p:cNvSpPr>
            <a:spLocks noGrp="1"/>
          </p:cNvSpPr>
          <p:nvPr>
            <p:ph type="media" sz="quarter" idx="13"/>
          </p:nvPr>
        </p:nvSpPr>
        <p:spPr>
          <a:xfrm>
            <a:off x="609642" y="1386003"/>
            <a:ext cx="10265833" cy="4610100"/>
          </a:xfrm>
        </p:spPr>
        <p:txBody>
          <a:bodyPr/>
          <a:lstStyle/>
          <a:p>
            <a:endParaRPr lang="en-GB" dirty="0"/>
          </a:p>
        </p:txBody>
      </p:sp>
    </p:spTree>
    <p:extLst>
      <p:ext uri="{BB962C8B-B14F-4D97-AF65-F5344CB8AC3E}">
        <p14:creationId xmlns:p14="http://schemas.microsoft.com/office/powerpoint/2010/main" val="134398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7"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303664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rgbClr val="888B8D">
            <a:alpha val="30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auto">
          <a:xfrm>
            <a:off x="610661" y="2066287"/>
            <a:ext cx="5256000" cy="3942000"/>
          </a:xfrm>
          <a:noFill/>
          <a:ln w="57150">
            <a:solidFill>
              <a:srgbClr val="E87722"/>
            </a:solidFill>
          </a:ln>
        </p:spPr>
        <p:txBody>
          <a:bodyPr lIns="311744" tIns="239809" rIns="239809" bIns="119914" anchor="t" anchorCtr="0">
            <a:normAutofit/>
          </a:bodyPr>
          <a:lstStyle>
            <a:lvl1pPr algn="l">
              <a:defRPr sz="1900">
                <a:solidFill>
                  <a:srgbClr val="E87722"/>
                </a:solidFill>
              </a:defRPr>
            </a:lvl1pPr>
          </a:lstStyle>
          <a:p>
            <a:r>
              <a:rPr lang="en-US" dirty="0"/>
              <a:t>Click to edit Master title style</a:t>
            </a:r>
          </a:p>
        </p:txBody>
      </p:sp>
      <p:sp>
        <p:nvSpPr>
          <p:cNvPr id="10" name="Subtitle 2"/>
          <p:cNvSpPr>
            <a:spLocks noGrp="1" noChangeAspect="1"/>
          </p:cNvSpPr>
          <p:nvPr>
            <p:ph type="subTitle" idx="1"/>
          </p:nvPr>
        </p:nvSpPr>
        <p:spPr bwMode="hidden">
          <a:xfrm>
            <a:off x="4675705" y="452653"/>
            <a:ext cx="3362072" cy="2521555"/>
          </a:xfrm>
          <a:solidFill>
            <a:schemeClr val="bg1"/>
          </a:solidFill>
        </p:spPr>
        <p:txBody>
          <a:bodyPr lIns="263787" tIns="215829" rIns="263787" bIns="479616">
            <a:normAutofit/>
          </a:bodyPr>
          <a:lstStyle>
            <a:lvl1pPr marL="0" indent="0" algn="l">
              <a:spcAft>
                <a:spcPts val="0"/>
              </a:spcAft>
              <a:buNone/>
              <a:defRPr sz="21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35221869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rgbClr val="E8772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ltGray">
          <a:xfrm>
            <a:off x="5602964" y="410741"/>
            <a:ext cx="5256000" cy="3942000"/>
          </a:xfrm>
          <a:solidFill>
            <a:schemeClr val="accent6"/>
          </a:solidFill>
          <a:ln w="57150">
            <a:noFill/>
          </a:ln>
        </p:spPr>
        <p:txBody>
          <a:bodyPr lIns="311744" tIns="239809" rIns="239809" bIns="119914" anchor="t" anchorCtr="0">
            <a:normAutofit/>
          </a:bodyPr>
          <a:lstStyle>
            <a:lvl1pPr algn="l">
              <a:defRPr sz="1900">
                <a:solidFill>
                  <a:schemeClr val="bg1"/>
                </a:solidFill>
              </a:defRPr>
            </a:lvl1pPr>
          </a:lstStyle>
          <a:p>
            <a:r>
              <a:rPr lang="en-US" dirty="0"/>
              <a:t>Click to edit Master title style</a:t>
            </a:r>
          </a:p>
        </p:txBody>
      </p:sp>
      <p:sp>
        <p:nvSpPr>
          <p:cNvPr id="11" name="Picture Placeholder 10"/>
          <p:cNvSpPr>
            <a:spLocks noGrp="1"/>
          </p:cNvSpPr>
          <p:nvPr>
            <p:ph type="pic" sz="quarter" idx="13"/>
          </p:nvPr>
        </p:nvSpPr>
        <p:spPr>
          <a:xfrm>
            <a:off x="3183510" y="2944813"/>
            <a:ext cx="4298951" cy="3128963"/>
          </a:xfrm>
        </p:spPr>
        <p:txBody>
          <a:bodyPr/>
          <a:lstStyle/>
          <a:p>
            <a:endParaRPr lang="en-GB" dirty="0"/>
          </a:p>
        </p:txBody>
      </p:sp>
    </p:spTree>
    <p:extLst>
      <p:ext uri="{BB962C8B-B14F-4D97-AF65-F5344CB8AC3E}">
        <p14:creationId xmlns:p14="http://schemas.microsoft.com/office/powerpoint/2010/main" val="3657943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rgbClr val="2CD5C4">
            <a:alpha val="53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a:xfrm>
            <a:off x="3556800" y="388800"/>
            <a:ext cx="5980800" cy="4485600"/>
          </a:xfrm>
          <a:solidFill>
            <a:srgbClr val="E87722"/>
          </a:solidFill>
          <a:ln w="57150">
            <a:noFill/>
          </a:ln>
        </p:spPr>
        <p:txBody>
          <a:bodyPr lIns="311744" tIns="239809" rIns="311744" bIns="119914" anchor="t" anchorCtr="0">
            <a:normAutofit/>
          </a:bodyPr>
          <a:lstStyle>
            <a:lvl1pPr algn="l">
              <a:defRPr sz="3900">
                <a:solidFill>
                  <a:schemeClr val="bg1"/>
                </a:solidFill>
              </a:defRPr>
            </a:lvl1pPr>
          </a:lstStyle>
          <a:p>
            <a:r>
              <a:rPr lang="en-US" dirty="0"/>
              <a:t>Click to edit Master title style</a:t>
            </a:r>
          </a:p>
        </p:txBody>
      </p:sp>
      <p:sp>
        <p:nvSpPr>
          <p:cNvPr id="10" name="Subtitle 2"/>
          <p:cNvSpPr>
            <a:spLocks noGrp="1" noChangeAspect="1"/>
          </p:cNvSpPr>
          <p:nvPr>
            <p:ph type="subTitle" idx="1"/>
          </p:nvPr>
        </p:nvSpPr>
        <p:spPr>
          <a:xfrm>
            <a:off x="7660800" y="3441601"/>
            <a:ext cx="3362072" cy="2521555"/>
          </a:xfrm>
          <a:solidFill>
            <a:schemeClr val="bg1"/>
          </a:solidFill>
        </p:spPr>
        <p:txBody>
          <a:bodyPr lIns="263787" tIns="215829" rIns="263787" bIns="479616">
            <a:normAutofit/>
          </a:bodyPr>
          <a:lstStyle>
            <a:lvl1pPr marL="0" indent="0" algn="l">
              <a:spcAft>
                <a:spcPts val="0"/>
              </a:spcAft>
              <a:buNone/>
              <a:defRPr sz="21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3218220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accent6">
            <a:alpha val="53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3" name="Picture Placeholder 2"/>
          <p:cNvSpPr>
            <a:spLocks noGrp="1" noChangeAspect="1"/>
          </p:cNvSpPr>
          <p:nvPr>
            <p:ph type="pic" sz="quarter" idx="13"/>
          </p:nvPr>
        </p:nvSpPr>
        <p:spPr>
          <a:xfrm>
            <a:off x="609600" y="421200"/>
            <a:ext cx="5980800" cy="4485600"/>
          </a:xfrm>
        </p:spPr>
        <p:txBody>
          <a:bodyPr/>
          <a:lstStyle/>
          <a:p>
            <a:endParaRPr lang="en-GB" dirty="0"/>
          </a:p>
        </p:txBody>
      </p:sp>
      <p:sp>
        <p:nvSpPr>
          <p:cNvPr id="10" name="Subtitle 2"/>
          <p:cNvSpPr>
            <a:spLocks noGrp="1" noChangeAspect="1"/>
          </p:cNvSpPr>
          <p:nvPr>
            <p:ph type="subTitle" idx="1"/>
          </p:nvPr>
        </p:nvSpPr>
        <p:spPr>
          <a:xfrm>
            <a:off x="4852800" y="3531601"/>
            <a:ext cx="3362072" cy="2521555"/>
          </a:xfrm>
          <a:solidFill>
            <a:srgbClr val="E87722"/>
          </a:solidFill>
        </p:spPr>
        <p:txBody>
          <a:bodyPr lIns="263787" tIns="215829" rIns="263787" bIns="479616">
            <a:normAutofit/>
          </a:bodyPr>
          <a:lstStyle>
            <a:lvl1pPr marL="0" indent="0" algn="l">
              <a:spcAft>
                <a:spcPts val="0"/>
              </a:spcAft>
              <a:buNone/>
              <a:defRPr sz="21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22450222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6000" y="6199200"/>
            <a:ext cx="1540800" cy="409320"/>
          </a:xfrm>
          <a:prstGeom prst="rect">
            <a:avLst/>
          </a:prstGeom>
        </p:spPr>
      </p:pic>
      <p:sp>
        <p:nvSpPr>
          <p:cNvPr id="6"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421003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Highlight Image 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67693" y="6336000"/>
            <a:ext cx="915891"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3" name="Picture Placeholder 2"/>
          <p:cNvSpPr>
            <a:spLocks noGrp="1" noChangeAspect="1"/>
          </p:cNvSpPr>
          <p:nvPr>
            <p:ph type="pic" sz="quarter" idx="13"/>
          </p:nvPr>
        </p:nvSpPr>
        <p:spPr>
          <a:xfrm>
            <a:off x="632824" y="333375"/>
            <a:ext cx="6000000" cy="4500000"/>
          </a:xfrm>
        </p:spPr>
        <p:txBody>
          <a:bodyPr/>
          <a:lstStyle/>
          <a:p>
            <a:endParaRPr lang="en-GB" dirty="0"/>
          </a:p>
        </p:txBody>
      </p:sp>
      <p:sp>
        <p:nvSpPr>
          <p:cNvPr id="10" name="Subtitle 2"/>
          <p:cNvSpPr>
            <a:spLocks noGrp="1" noChangeAspect="1"/>
          </p:cNvSpPr>
          <p:nvPr>
            <p:ph type="subTitle" idx="1"/>
          </p:nvPr>
        </p:nvSpPr>
        <p:spPr>
          <a:xfrm>
            <a:off x="4779380" y="3472057"/>
            <a:ext cx="3362072" cy="2521555"/>
          </a:xfrm>
          <a:solidFill>
            <a:schemeClr val="accent5"/>
          </a:solidFill>
        </p:spPr>
        <p:txBody>
          <a:bodyPr lIns="263787" tIns="215829" rIns="263787" bIns="479616">
            <a:normAutofit/>
          </a:bodyPr>
          <a:lstStyle>
            <a:lvl1pPr marL="0" indent="0" algn="l">
              <a:spcAft>
                <a:spcPts val="0"/>
              </a:spcAft>
              <a:buNone/>
              <a:defRPr sz="2100">
                <a:solidFill>
                  <a:schemeClr val="tx2"/>
                </a:solidFill>
              </a:defRPr>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dirty="0"/>
              <a:t>Click to edit Master subtitle style</a:t>
            </a:r>
          </a:p>
        </p:txBody>
      </p:sp>
    </p:spTree>
    <p:extLst>
      <p:ext uri="{BB962C8B-B14F-4D97-AF65-F5344CB8AC3E}">
        <p14:creationId xmlns:p14="http://schemas.microsoft.com/office/powerpoint/2010/main" val="34920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1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19" indent="0" algn="ctr">
              <a:buNone/>
              <a:defRPr/>
            </a:lvl2pPr>
            <a:lvl3pPr marL="913674" indent="0" algn="ctr">
              <a:buNone/>
              <a:defRPr/>
            </a:lvl3pPr>
            <a:lvl4pPr marL="1370512" indent="0" algn="ctr">
              <a:buNone/>
              <a:defRPr/>
            </a:lvl4pPr>
            <a:lvl5pPr marL="1827349" indent="0" algn="ctr">
              <a:buNone/>
              <a:defRPr/>
            </a:lvl5pPr>
            <a:lvl6pPr marL="2284206" indent="0" algn="ctr">
              <a:buNone/>
              <a:defRPr/>
            </a:lvl6pPr>
            <a:lvl7pPr marL="2741022" indent="0" algn="ctr">
              <a:buNone/>
              <a:defRPr/>
            </a:lvl7pPr>
            <a:lvl8pPr marL="3197840" indent="0" algn="ctr">
              <a:buNone/>
              <a:defRPr/>
            </a:lvl8pPr>
            <a:lvl9pPr marL="3654659" indent="0" algn="ctr">
              <a:buNone/>
              <a:defRPr/>
            </a:lvl9pPr>
          </a:lstStyle>
          <a:p>
            <a:r>
              <a:rPr lang="en-US"/>
              <a:t>Click to edit Master subtitle style</a:t>
            </a:r>
            <a:endParaRPr lang="en-MY"/>
          </a:p>
        </p:txBody>
      </p:sp>
    </p:spTree>
    <p:extLst>
      <p:ext uri="{BB962C8B-B14F-4D97-AF65-F5344CB8AC3E}">
        <p14:creationId xmlns:p14="http://schemas.microsoft.com/office/powerpoint/2010/main" val="336688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3BFF0672-D82B-4F14-9445-AC5A1CEC180F}"/>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32278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8D8F86BD-37C2-4C96-AB3A-CBDC4977F379}"/>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6836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2CE47C0A-5F81-4E6B-A948-E5B88DED0993}"/>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64526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1727203"/>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3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FEC92749-2382-4538-83DD-DD504B31D862}"/>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410801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7" name="TextBox 6">
            <a:extLst>
              <a:ext uri="{FF2B5EF4-FFF2-40B4-BE49-F238E27FC236}">
                <a16:creationId xmlns:a16="http://schemas.microsoft.com/office/drawing/2014/main" id="{75644480-7F8B-4EA1-BD8B-65E94133105D}"/>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3202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3"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6" name="TextBox 5">
            <a:extLst>
              <a:ext uri="{FF2B5EF4-FFF2-40B4-BE49-F238E27FC236}">
                <a16:creationId xmlns:a16="http://schemas.microsoft.com/office/drawing/2014/main" id="{67F6BBBF-0961-44B4-9C0E-471F144408EF}"/>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42517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2" orient="horz" pos="21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00"/>
            </a:lvl1pPr>
            <a:lvl2pPr marL="304415" indent="-304415">
              <a:spcBef>
                <a:spcPts val="800"/>
              </a:spcBef>
              <a:spcAft>
                <a:spcPts val="0"/>
              </a:spcAft>
              <a:defRPr sz="2100"/>
            </a:lvl2pPr>
            <a:lvl3pPr marL="533817" indent="-229401">
              <a:spcBef>
                <a:spcPts val="800"/>
              </a:spcBef>
              <a:spcAft>
                <a:spcPts val="0"/>
              </a:spcAft>
              <a:defRPr sz="1900"/>
            </a:lvl3pPr>
            <a:lvl4pPr marL="770563" indent="-248154">
              <a:spcBef>
                <a:spcPts val="800"/>
              </a:spcBef>
              <a:spcAft>
                <a:spcPts val="0"/>
              </a:spcAft>
              <a:defRPr sz="1900"/>
            </a:lvl4pPr>
            <a:lvl5pPr marL="951347" indent="-180782">
              <a:spcBef>
                <a:spcPts val="800"/>
              </a:spcBef>
              <a:spcAft>
                <a:spcPts val="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85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32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7" y="1727203"/>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73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3"/>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3"/>
            <a:ext cx="4724400" cy="4294188"/>
          </a:xfrm>
        </p:spPr>
        <p:txBody>
          <a:bodyPr/>
          <a:lstStyle/>
          <a:p>
            <a:pPr lvl="0"/>
            <a:r>
              <a:rPr lang="en-US" dirty="0"/>
              <a:t>Chart</a:t>
            </a:r>
          </a:p>
        </p:txBody>
      </p:sp>
    </p:spTree>
    <p:extLst>
      <p:ext uri="{BB962C8B-B14F-4D97-AF65-F5344CB8AC3E}">
        <p14:creationId xmlns:p14="http://schemas.microsoft.com/office/powerpoint/2010/main" val="315332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3"/>
            <a:ext cx="9702800" cy="4294188"/>
          </a:xfrm>
        </p:spPr>
        <p:txBody>
          <a:bodyPr/>
          <a:lstStyle/>
          <a:p>
            <a:r>
              <a:rPr lang="en-US" dirty="0"/>
              <a:t>Click icon to add media</a:t>
            </a:r>
            <a:endParaRPr lang="en-GB" dirty="0"/>
          </a:p>
        </p:txBody>
      </p:sp>
    </p:spTree>
    <p:extLst>
      <p:ext uri="{BB962C8B-B14F-4D97-AF65-F5344CB8AC3E}">
        <p14:creationId xmlns:p14="http://schemas.microsoft.com/office/powerpoint/2010/main" val="21819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8" name="TextBox 7">
            <a:extLst>
              <a:ext uri="{FF2B5EF4-FFF2-40B4-BE49-F238E27FC236}">
                <a16:creationId xmlns:a16="http://schemas.microsoft.com/office/drawing/2014/main" id="{024CFABD-31AC-447E-94B6-21AE97A90A03}"/>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8787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3" y="1734800"/>
            <a:ext cx="9703753" cy="358160"/>
          </a:xfrm>
          <a:prstGeom prst="rect">
            <a:avLst/>
          </a:prstGeom>
        </p:spPr>
        <p:txBody>
          <a:bodyPr vert="horz" lIns="0" tIns="0" rIns="0" bIns="0" rtlCol="0" anchor="t" anchorCtr="0">
            <a:normAutofit/>
          </a:bodyPr>
          <a:lstStyle>
            <a:lvl1pPr>
              <a:defRPr sz="19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3"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a:extLst>
              <a:ext uri="{FF2B5EF4-FFF2-40B4-BE49-F238E27FC236}">
                <a16:creationId xmlns:a16="http://schemas.microsoft.com/office/drawing/2014/main" id="{0ECCA572-8E4D-40E5-AE55-C49A4B885A27}"/>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34183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5.emf"/><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5.emf"/><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5" Type="http://schemas.openxmlformats.org/officeDocument/2006/relationships/theme" Target="../theme/theme12.xml"/><Relationship Id="rId4"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emf"/><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5.emf"/><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60.xml"/><Relationship Id="rId7" Type="http://schemas.openxmlformats.org/officeDocument/2006/relationships/image" Target="../media/image5.emf"/><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theme" Target="../theme/theme16.xml"/><Relationship Id="rId5" Type="http://schemas.openxmlformats.org/officeDocument/2006/relationships/slideLayout" Target="../slideLayouts/slideLayout162.xml"/><Relationship Id="rId4" Type="http://schemas.openxmlformats.org/officeDocument/2006/relationships/slideLayout" Target="../slideLayouts/slideLayout16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7.xml"/><Relationship Id="rId1"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84" Type="http://schemas.openxmlformats.org/officeDocument/2006/relationships/slideLayout" Target="../slideLayouts/slideLayout247.xml"/><Relationship Id="rId89" Type="http://schemas.openxmlformats.org/officeDocument/2006/relationships/image" Target="../media/image24.png"/><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85" Type="http://schemas.openxmlformats.org/officeDocument/2006/relationships/slideLayout" Target="../slideLayouts/slideLayout248.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83" Type="http://schemas.openxmlformats.org/officeDocument/2006/relationships/slideLayout" Target="../slideLayouts/slideLayout246.xml"/><Relationship Id="rId88" Type="http://schemas.openxmlformats.org/officeDocument/2006/relationships/theme" Target="../theme/theme1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slideLayout" Target="../slideLayouts/slideLayout244.xml"/><Relationship Id="rId86" Type="http://schemas.openxmlformats.org/officeDocument/2006/relationships/slideLayout" Target="../slideLayouts/slideLayout249.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 Id="rId87" Type="http://schemas.openxmlformats.org/officeDocument/2006/relationships/slideLayout" Target="../slideLayouts/slideLayout250.xml"/><Relationship Id="rId61" Type="http://schemas.openxmlformats.org/officeDocument/2006/relationships/slideLayout" Target="../slideLayouts/slideLayout224.xml"/><Relationship Id="rId82" Type="http://schemas.openxmlformats.org/officeDocument/2006/relationships/slideLayout" Target="../slideLayouts/slideLayout245.xml"/><Relationship Id="rId1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slideLayout" Target="../slideLayouts/slideLayout292.xml"/><Relationship Id="rId47" Type="http://schemas.openxmlformats.org/officeDocument/2006/relationships/slideLayout" Target="../slideLayouts/slideLayout297.xml"/><Relationship Id="rId50" Type="http://schemas.openxmlformats.org/officeDocument/2006/relationships/slideLayout" Target="../slideLayouts/slideLayout300.xml"/><Relationship Id="rId55" Type="http://schemas.openxmlformats.org/officeDocument/2006/relationships/theme" Target="../theme/theme19.xml"/><Relationship Id="rId7" Type="http://schemas.openxmlformats.org/officeDocument/2006/relationships/slideLayout" Target="../slideLayouts/slideLayout25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9" Type="http://schemas.openxmlformats.org/officeDocument/2006/relationships/slideLayout" Target="../slideLayouts/slideLayout279.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45" Type="http://schemas.openxmlformats.org/officeDocument/2006/relationships/slideLayout" Target="../slideLayouts/slideLayout295.xml"/><Relationship Id="rId53" Type="http://schemas.openxmlformats.org/officeDocument/2006/relationships/slideLayout" Target="../slideLayouts/slideLayout303.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4" Type="http://schemas.openxmlformats.org/officeDocument/2006/relationships/slideLayout" Target="../slideLayouts/slideLayout294.xml"/><Relationship Id="rId52" Type="http://schemas.openxmlformats.org/officeDocument/2006/relationships/slideLayout" Target="../slideLayouts/slideLayout302.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43" Type="http://schemas.openxmlformats.org/officeDocument/2006/relationships/slideLayout" Target="../slideLayouts/slideLayout293.xml"/><Relationship Id="rId48" Type="http://schemas.openxmlformats.org/officeDocument/2006/relationships/slideLayout" Target="../slideLayouts/slideLayout298.xml"/><Relationship Id="rId56" Type="http://schemas.openxmlformats.org/officeDocument/2006/relationships/image" Target="../media/image22.png"/><Relationship Id="rId8" Type="http://schemas.openxmlformats.org/officeDocument/2006/relationships/slideLayout" Target="../slideLayouts/slideLayout258.xml"/><Relationship Id="rId51" Type="http://schemas.openxmlformats.org/officeDocument/2006/relationships/slideLayout" Target="../slideLayouts/slideLayout301.xml"/><Relationship Id="rId3" Type="http://schemas.openxmlformats.org/officeDocument/2006/relationships/slideLayout" Target="../slideLayouts/slideLayout253.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46" Type="http://schemas.openxmlformats.org/officeDocument/2006/relationships/slideLayout" Target="../slideLayouts/slideLayout296.xml"/><Relationship Id="rId20" Type="http://schemas.openxmlformats.org/officeDocument/2006/relationships/slideLayout" Target="../slideLayouts/slideLayout270.xml"/><Relationship Id="rId41" Type="http://schemas.openxmlformats.org/officeDocument/2006/relationships/slideLayout" Target="../slideLayouts/slideLayout291.xml"/><Relationship Id="rId54" Type="http://schemas.openxmlformats.org/officeDocument/2006/relationships/slideLayout" Target="../slideLayouts/slideLayout304.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49" Type="http://schemas.openxmlformats.org/officeDocument/2006/relationships/slideLayout" Target="../slideLayouts/slideLayout2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theme" Target="../theme/theme20.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image" Target="../media/image1.emf"/></Relationships>
</file>

<file path=ppt/slideMasters/_rels/slideMaster21.xml.rels><?xml version="1.0" encoding="UTF-8" standalone="yes"?>
<Relationships xmlns="http://schemas.openxmlformats.org/package/2006/relationships"><Relationship Id="rId26" Type="http://schemas.openxmlformats.org/officeDocument/2006/relationships/slideLayout" Target="../slideLayouts/slideLayout342.xml"/><Relationship Id="rId21" Type="http://schemas.openxmlformats.org/officeDocument/2006/relationships/slideLayout" Target="../slideLayouts/slideLayout337.xml"/><Relationship Id="rId42" Type="http://schemas.openxmlformats.org/officeDocument/2006/relationships/slideLayout" Target="../slideLayouts/slideLayout358.xml"/><Relationship Id="rId47" Type="http://schemas.openxmlformats.org/officeDocument/2006/relationships/slideLayout" Target="../slideLayouts/slideLayout363.xml"/><Relationship Id="rId63" Type="http://schemas.openxmlformats.org/officeDocument/2006/relationships/slideLayout" Target="../slideLayouts/slideLayout379.xml"/><Relationship Id="rId68" Type="http://schemas.openxmlformats.org/officeDocument/2006/relationships/slideLayout" Target="../slideLayouts/slideLayout384.xml"/><Relationship Id="rId16" Type="http://schemas.openxmlformats.org/officeDocument/2006/relationships/slideLayout" Target="../slideLayouts/slideLayout332.xml"/><Relationship Id="rId11" Type="http://schemas.openxmlformats.org/officeDocument/2006/relationships/slideLayout" Target="../slideLayouts/slideLayout327.xml"/><Relationship Id="rId32" Type="http://schemas.openxmlformats.org/officeDocument/2006/relationships/slideLayout" Target="../slideLayouts/slideLayout348.xml"/><Relationship Id="rId37" Type="http://schemas.openxmlformats.org/officeDocument/2006/relationships/slideLayout" Target="../slideLayouts/slideLayout353.xml"/><Relationship Id="rId53" Type="http://schemas.openxmlformats.org/officeDocument/2006/relationships/slideLayout" Target="../slideLayouts/slideLayout369.xml"/><Relationship Id="rId58" Type="http://schemas.openxmlformats.org/officeDocument/2006/relationships/slideLayout" Target="../slideLayouts/slideLayout374.xml"/><Relationship Id="rId74" Type="http://schemas.openxmlformats.org/officeDocument/2006/relationships/slideLayout" Target="../slideLayouts/slideLayout390.xml"/><Relationship Id="rId79" Type="http://schemas.openxmlformats.org/officeDocument/2006/relationships/slideLayout" Target="../slideLayouts/slideLayout395.xml"/><Relationship Id="rId5" Type="http://schemas.openxmlformats.org/officeDocument/2006/relationships/slideLayout" Target="../slideLayouts/slideLayout321.xml"/><Relationship Id="rId61" Type="http://schemas.openxmlformats.org/officeDocument/2006/relationships/slideLayout" Target="../slideLayouts/slideLayout377.xml"/><Relationship Id="rId19" Type="http://schemas.openxmlformats.org/officeDocument/2006/relationships/slideLayout" Target="../slideLayouts/slideLayout335.xml"/><Relationship Id="rId14" Type="http://schemas.openxmlformats.org/officeDocument/2006/relationships/slideLayout" Target="../slideLayouts/slideLayout330.xml"/><Relationship Id="rId22" Type="http://schemas.openxmlformats.org/officeDocument/2006/relationships/slideLayout" Target="../slideLayouts/slideLayout338.xml"/><Relationship Id="rId27" Type="http://schemas.openxmlformats.org/officeDocument/2006/relationships/slideLayout" Target="../slideLayouts/slideLayout343.xml"/><Relationship Id="rId30" Type="http://schemas.openxmlformats.org/officeDocument/2006/relationships/slideLayout" Target="../slideLayouts/slideLayout346.xml"/><Relationship Id="rId35" Type="http://schemas.openxmlformats.org/officeDocument/2006/relationships/slideLayout" Target="../slideLayouts/slideLayout351.xml"/><Relationship Id="rId43" Type="http://schemas.openxmlformats.org/officeDocument/2006/relationships/slideLayout" Target="../slideLayouts/slideLayout359.xml"/><Relationship Id="rId48" Type="http://schemas.openxmlformats.org/officeDocument/2006/relationships/slideLayout" Target="../slideLayouts/slideLayout364.xml"/><Relationship Id="rId56" Type="http://schemas.openxmlformats.org/officeDocument/2006/relationships/slideLayout" Target="../slideLayouts/slideLayout372.xml"/><Relationship Id="rId64" Type="http://schemas.openxmlformats.org/officeDocument/2006/relationships/slideLayout" Target="../slideLayouts/slideLayout380.xml"/><Relationship Id="rId69" Type="http://schemas.openxmlformats.org/officeDocument/2006/relationships/slideLayout" Target="../slideLayouts/slideLayout385.xml"/><Relationship Id="rId77" Type="http://schemas.openxmlformats.org/officeDocument/2006/relationships/slideLayout" Target="../slideLayouts/slideLayout393.xml"/><Relationship Id="rId8" Type="http://schemas.openxmlformats.org/officeDocument/2006/relationships/slideLayout" Target="../slideLayouts/slideLayout324.xml"/><Relationship Id="rId51" Type="http://schemas.openxmlformats.org/officeDocument/2006/relationships/slideLayout" Target="../slideLayouts/slideLayout367.xml"/><Relationship Id="rId72" Type="http://schemas.openxmlformats.org/officeDocument/2006/relationships/slideLayout" Target="../slideLayouts/slideLayout388.xml"/><Relationship Id="rId80" Type="http://schemas.openxmlformats.org/officeDocument/2006/relationships/theme" Target="../theme/theme21.xml"/><Relationship Id="rId3" Type="http://schemas.openxmlformats.org/officeDocument/2006/relationships/slideLayout" Target="../slideLayouts/slideLayout319.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5" Type="http://schemas.openxmlformats.org/officeDocument/2006/relationships/slideLayout" Target="../slideLayouts/slideLayout341.xml"/><Relationship Id="rId33" Type="http://schemas.openxmlformats.org/officeDocument/2006/relationships/slideLayout" Target="../slideLayouts/slideLayout349.xml"/><Relationship Id="rId38" Type="http://schemas.openxmlformats.org/officeDocument/2006/relationships/slideLayout" Target="../slideLayouts/slideLayout354.xml"/><Relationship Id="rId46" Type="http://schemas.openxmlformats.org/officeDocument/2006/relationships/slideLayout" Target="../slideLayouts/slideLayout362.xml"/><Relationship Id="rId59" Type="http://schemas.openxmlformats.org/officeDocument/2006/relationships/slideLayout" Target="../slideLayouts/slideLayout375.xml"/><Relationship Id="rId67" Type="http://schemas.openxmlformats.org/officeDocument/2006/relationships/slideLayout" Target="../slideLayouts/slideLayout383.xml"/><Relationship Id="rId20" Type="http://schemas.openxmlformats.org/officeDocument/2006/relationships/slideLayout" Target="../slideLayouts/slideLayout336.xml"/><Relationship Id="rId41" Type="http://schemas.openxmlformats.org/officeDocument/2006/relationships/slideLayout" Target="../slideLayouts/slideLayout357.xml"/><Relationship Id="rId54" Type="http://schemas.openxmlformats.org/officeDocument/2006/relationships/slideLayout" Target="../slideLayouts/slideLayout370.xml"/><Relationship Id="rId62" Type="http://schemas.openxmlformats.org/officeDocument/2006/relationships/slideLayout" Target="../slideLayouts/slideLayout378.xml"/><Relationship Id="rId70" Type="http://schemas.openxmlformats.org/officeDocument/2006/relationships/slideLayout" Target="../slideLayouts/slideLayout386.xml"/><Relationship Id="rId75" Type="http://schemas.openxmlformats.org/officeDocument/2006/relationships/slideLayout" Target="../slideLayouts/slideLayout391.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5" Type="http://schemas.openxmlformats.org/officeDocument/2006/relationships/slideLayout" Target="../slideLayouts/slideLayout331.xml"/><Relationship Id="rId23" Type="http://schemas.openxmlformats.org/officeDocument/2006/relationships/slideLayout" Target="../slideLayouts/slideLayout339.xml"/><Relationship Id="rId28" Type="http://schemas.openxmlformats.org/officeDocument/2006/relationships/slideLayout" Target="../slideLayouts/slideLayout344.xml"/><Relationship Id="rId36" Type="http://schemas.openxmlformats.org/officeDocument/2006/relationships/slideLayout" Target="../slideLayouts/slideLayout352.xml"/><Relationship Id="rId49" Type="http://schemas.openxmlformats.org/officeDocument/2006/relationships/slideLayout" Target="../slideLayouts/slideLayout365.xml"/><Relationship Id="rId57" Type="http://schemas.openxmlformats.org/officeDocument/2006/relationships/slideLayout" Target="../slideLayouts/slideLayout373.xml"/><Relationship Id="rId10" Type="http://schemas.openxmlformats.org/officeDocument/2006/relationships/slideLayout" Target="../slideLayouts/slideLayout326.xml"/><Relationship Id="rId31" Type="http://schemas.openxmlformats.org/officeDocument/2006/relationships/slideLayout" Target="../slideLayouts/slideLayout347.xml"/><Relationship Id="rId44" Type="http://schemas.openxmlformats.org/officeDocument/2006/relationships/slideLayout" Target="../slideLayouts/slideLayout360.xml"/><Relationship Id="rId52" Type="http://schemas.openxmlformats.org/officeDocument/2006/relationships/slideLayout" Target="../slideLayouts/slideLayout368.xml"/><Relationship Id="rId60" Type="http://schemas.openxmlformats.org/officeDocument/2006/relationships/slideLayout" Target="../slideLayouts/slideLayout376.xml"/><Relationship Id="rId65" Type="http://schemas.openxmlformats.org/officeDocument/2006/relationships/slideLayout" Target="../slideLayouts/slideLayout381.xml"/><Relationship Id="rId73" Type="http://schemas.openxmlformats.org/officeDocument/2006/relationships/slideLayout" Target="../slideLayouts/slideLayout389.xml"/><Relationship Id="rId78" Type="http://schemas.openxmlformats.org/officeDocument/2006/relationships/slideLayout" Target="../slideLayouts/slideLayout394.xml"/><Relationship Id="rId81" Type="http://schemas.openxmlformats.org/officeDocument/2006/relationships/image" Target="../media/image24.png"/><Relationship Id="rId4" Type="http://schemas.openxmlformats.org/officeDocument/2006/relationships/slideLayout" Target="../slideLayouts/slideLayout320.xml"/><Relationship Id="rId9" Type="http://schemas.openxmlformats.org/officeDocument/2006/relationships/slideLayout" Target="../slideLayouts/slideLayout325.xml"/><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39" Type="http://schemas.openxmlformats.org/officeDocument/2006/relationships/slideLayout" Target="../slideLayouts/slideLayout355.xml"/><Relationship Id="rId34" Type="http://schemas.openxmlformats.org/officeDocument/2006/relationships/slideLayout" Target="../slideLayouts/slideLayout350.xml"/><Relationship Id="rId50" Type="http://schemas.openxmlformats.org/officeDocument/2006/relationships/slideLayout" Target="../slideLayouts/slideLayout366.xml"/><Relationship Id="rId55" Type="http://schemas.openxmlformats.org/officeDocument/2006/relationships/slideLayout" Target="../slideLayouts/slideLayout371.xml"/><Relationship Id="rId76" Type="http://schemas.openxmlformats.org/officeDocument/2006/relationships/slideLayout" Target="../slideLayouts/slideLayout392.xml"/><Relationship Id="rId7" Type="http://schemas.openxmlformats.org/officeDocument/2006/relationships/slideLayout" Target="../slideLayouts/slideLayout323.xml"/><Relationship Id="rId71" Type="http://schemas.openxmlformats.org/officeDocument/2006/relationships/slideLayout" Target="../slideLayouts/slideLayout387.xml"/><Relationship Id="rId2" Type="http://schemas.openxmlformats.org/officeDocument/2006/relationships/slideLayout" Target="../slideLayouts/slideLayout318.xml"/><Relationship Id="rId29" Type="http://schemas.openxmlformats.org/officeDocument/2006/relationships/slideLayout" Target="../slideLayouts/slideLayout345.xml"/><Relationship Id="rId24" Type="http://schemas.openxmlformats.org/officeDocument/2006/relationships/slideLayout" Target="../slideLayouts/slideLayout340.xml"/><Relationship Id="rId40" Type="http://schemas.openxmlformats.org/officeDocument/2006/relationships/slideLayout" Target="../slideLayouts/slideLayout356.xml"/><Relationship Id="rId45" Type="http://schemas.openxmlformats.org/officeDocument/2006/relationships/slideLayout" Target="../slideLayouts/slideLayout361.xml"/><Relationship Id="rId66" Type="http://schemas.openxmlformats.org/officeDocument/2006/relationships/slideLayout" Target="../slideLayouts/slideLayout3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emf"/><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emf"/><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721" r:id="rId3"/>
    <p:sldLayoutId id="2147483751" r:id="rId4"/>
    <p:sldLayoutId id="2147483752" r:id="rId5"/>
    <p:sldLayoutId id="2147483753" r:id="rId6"/>
    <p:sldLayoutId id="2147483760" r:id="rId7"/>
    <p:sldLayoutId id="2147483669" r:id="rId8"/>
    <p:sldLayoutId id="2147483719" r:id="rId9"/>
    <p:sldLayoutId id="2147483759"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2904"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2904"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5648" indent="-215648"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4629" indent="-179124"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6926" indent="-191822"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40131" indent="-172774"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0464"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916"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3368"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862"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904" rtl="0" eaLnBrk="1" latinLnBrk="0" hangingPunct="1">
        <a:defRPr sz="1900" kern="1200">
          <a:solidFill>
            <a:schemeClr val="tx1"/>
          </a:solidFill>
          <a:latin typeface="+mn-lt"/>
          <a:ea typeface="+mn-ea"/>
          <a:cs typeface="+mn-cs"/>
        </a:defRPr>
      </a:lvl1pPr>
      <a:lvl2pPr marL="456411" algn="l" defTabSz="912904" rtl="0" eaLnBrk="1" latinLnBrk="0" hangingPunct="1">
        <a:defRPr sz="1900" kern="1200">
          <a:solidFill>
            <a:schemeClr val="tx1"/>
          </a:solidFill>
          <a:latin typeface="+mn-lt"/>
          <a:ea typeface="+mn-ea"/>
          <a:cs typeface="+mn-cs"/>
        </a:defRPr>
      </a:lvl2pPr>
      <a:lvl3pPr marL="912904" algn="l" defTabSz="912904" rtl="0" eaLnBrk="1" latinLnBrk="0" hangingPunct="1">
        <a:defRPr sz="1900" kern="1200">
          <a:solidFill>
            <a:schemeClr val="tx1"/>
          </a:solidFill>
          <a:latin typeface="+mn-lt"/>
          <a:ea typeface="+mn-ea"/>
          <a:cs typeface="+mn-cs"/>
        </a:defRPr>
      </a:lvl3pPr>
      <a:lvl4pPr marL="1369356" algn="l" defTabSz="912904" rtl="0" eaLnBrk="1" latinLnBrk="0" hangingPunct="1">
        <a:defRPr sz="1900" kern="1200">
          <a:solidFill>
            <a:schemeClr val="tx1"/>
          </a:solidFill>
          <a:latin typeface="+mn-lt"/>
          <a:ea typeface="+mn-ea"/>
          <a:cs typeface="+mn-cs"/>
        </a:defRPr>
      </a:lvl4pPr>
      <a:lvl5pPr marL="1825808" algn="l" defTabSz="912904" rtl="0" eaLnBrk="1" latinLnBrk="0" hangingPunct="1">
        <a:defRPr sz="1900" kern="1200">
          <a:solidFill>
            <a:schemeClr val="tx1"/>
          </a:solidFill>
          <a:latin typeface="+mn-lt"/>
          <a:ea typeface="+mn-ea"/>
          <a:cs typeface="+mn-cs"/>
        </a:defRPr>
      </a:lvl5pPr>
      <a:lvl6pPr marL="2282302" algn="l" defTabSz="912904" rtl="0" eaLnBrk="1" latinLnBrk="0" hangingPunct="1">
        <a:defRPr sz="1900" kern="1200">
          <a:solidFill>
            <a:schemeClr val="tx1"/>
          </a:solidFill>
          <a:latin typeface="+mn-lt"/>
          <a:ea typeface="+mn-ea"/>
          <a:cs typeface="+mn-cs"/>
        </a:defRPr>
      </a:lvl6pPr>
      <a:lvl7pPr marL="2738710" algn="l" defTabSz="912904" rtl="0" eaLnBrk="1" latinLnBrk="0" hangingPunct="1">
        <a:defRPr sz="1900" kern="1200">
          <a:solidFill>
            <a:schemeClr val="tx1"/>
          </a:solidFill>
          <a:latin typeface="+mn-lt"/>
          <a:ea typeface="+mn-ea"/>
          <a:cs typeface="+mn-cs"/>
        </a:defRPr>
      </a:lvl7pPr>
      <a:lvl8pPr marL="3195120" algn="l" defTabSz="912904" rtl="0" eaLnBrk="1" latinLnBrk="0" hangingPunct="1">
        <a:defRPr sz="1900" kern="1200">
          <a:solidFill>
            <a:schemeClr val="tx1"/>
          </a:solidFill>
          <a:latin typeface="+mn-lt"/>
          <a:ea typeface="+mn-ea"/>
          <a:cs typeface="+mn-cs"/>
        </a:defRPr>
      </a:lvl8pPr>
      <a:lvl9pPr marL="3651531" algn="l" defTabSz="91290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B980E89-9317-4ABB-BF8C-A9099B580F5C}"/>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527463952"/>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6975" rtl="0" eaLnBrk="1" latinLnBrk="0" hangingPunct="1">
        <a:spcBef>
          <a:spcPct val="0"/>
        </a:spcBef>
        <a:buNone/>
        <a:defRPr sz="4400" kern="1200">
          <a:solidFill>
            <a:schemeClr val="tx1"/>
          </a:solidFill>
          <a:latin typeface="+mj-lt"/>
          <a:ea typeface="+mj-ea"/>
          <a:cs typeface="+mj-cs"/>
        </a:defRPr>
      </a:lvl1pPr>
    </p:titleStyle>
    <p:bodyStyle>
      <a:lvl1pPr marL="342746" indent="-342746" algn="l" defTabSz="456975" rtl="0" eaLnBrk="1" latinLnBrk="0" hangingPunct="1">
        <a:spcBef>
          <a:spcPct val="20000"/>
        </a:spcBef>
        <a:buFont typeface="Arial"/>
        <a:buChar char="•"/>
        <a:defRPr sz="3200" kern="1200">
          <a:solidFill>
            <a:schemeClr val="tx1"/>
          </a:solidFill>
          <a:latin typeface="+mn-lt"/>
          <a:ea typeface="+mn-ea"/>
          <a:cs typeface="+mn-cs"/>
        </a:defRPr>
      </a:lvl1pPr>
      <a:lvl2pPr marL="742596" indent="-285624" algn="l" defTabSz="456975" rtl="0" eaLnBrk="1" latinLnBrk="0" hangingPunct="1">
        <a:spcBef>
          <a:spcPct val="20000"/>
        </a:spcBef>
        <a:buFont typeface="Arial"/>
        <a:buChar char="–"/>
        <a:defRPr sz="2800" kern="1200">
          <a:solidFill>
            <a:schemeClr val="tx1"/>
          </a:solidFill>
          <a:latin typeface="+mn-lt"/>
          <a:ea typeface="+mn-ea"/>
          <a:cs typeface="+mn-cs"/>
        </a:defRPr>
      </a:lvl2pPr>
      <a:lvl3pPr marL="1142466" indent="-228498" algn="l" defTabSz="456975" rtl="0" eaLnBrk="1" latinLnBrk="0" hangingPunct="1">
        <a:spcBef>
          <a:spcPct val="20000"/>
        </a:spcBef>
        <a:buFont typeface="Arial"/>
        <a:buChar char="•"/>
        <a:defRPr sz="2400" kern="1200">
          <a:solidFill>
            <a:schemeClr val="tx1"/>
          </a:solidFill>
          <a:latin typeface="+mn-lt"/>
          <a:ea typeface="+mn-ea"/>
          <a:cs typeface="+mn-cs"/>
        </a:defRPr>
      </a:lvl3pPr>
      <a:lvl4pPr marL="1599440" indent="-228498" algn="l" defTabSz="456975" rtl="0" eaLnBrk="1" latinLnBrk="0" hangingPunct="1">
        <a:spcBef>
          <a:spcPct val="20000"/>
        </a:spcBef>
        <a:buFont typeface="Arial"/>
        <a:buChar char="–"/>
        <a:defRPr sz="2000" kern="1200">
          <a:solidFill>
            <a:schemeClr val="tx1"/>
          </a:solidFill>
          <a:latin typeface="+mn-lt"/>
          <a:ea typeface="+mn-ea"/>
          <a:cs typeface="+mn-cs"/>
        </a:defRPr>
      </a:lvl4pPr>
      <a:lvl5pPr marL="2056415" indent="-228498" algn="l" defTabSz="456975" rtl="0" eaLnBrk="1" latinLnBrk="0" hangingPunct="1">
        <a:spcBef>
          <a:spcPct val="20000"/>
        </a:spcBef>
        <a:buFont typeface="Arial"/>
        <a:buChar char="»"/>
        <a:defRPr sz="2000" kern="1200">
          <a:solidFill>
            <a:schemeClr val="tx1"/>
          </a:solidFill>
          <a:latin typeface="+mn-lt"/>
          <a:ea typeface="+mn-ea"/>
          <a:cs typeface="+mn-cs"/>
        </a:defRPr>
      </a:lvl5pPr>
      <a:lvl6pPr marL="2513409" indent="-228498" algn="l" defTabSz="456975" rtl="0" eaLnBrk="1" latinLnBrk="0" hangingPunct="1">
        <a:spcBef>
          <a:spcPct val="20000"/>
        </a:spcBef>
        <a:buFont typeface="Arial"/>
        <a:buChar char="•"/>
        <a:defRPr sz="2000" kern="1200">
          <a:solidFill>
            <a:schemeClr val="tx1"/>
          </a:solidFill>
          <a:latin typeface="+mn-lt"/>
          <a:ea typeface="+mn-ea"/>
          <a:cs typeface="+mn-cs"/>
        </a:defRPr>
      </a:lvl6pPr>
      <a:lvl7pPr marL="2970394" indent="-228498" algn="l" defTabSz="456975" rtl="0" eaLnBrk="1" latinLnBrk="0" hangingPunct="1">
        <a:spcBef>
          <a:spcPct val="20000"/>
        </a:spcBef>
        <a:buFont typeface="Arial"/>
        <a:buChar char="•"/>
        <a:defRPr sz="2000" kern="1200">
          <a:solidFill>
            <a:schemeClr val="tx1"/>
          </a:solidFill>
          <a:latin typeface="+mn-lt"/>
          <a:ea typeface="+mn-ea"/>
          <a:cs typeface="+mn-cs"/>
        </a:defRPr>
      </a:lvl7pPr>
      <a:lvl8pPr marL="3427378" indent="-228498" algn="l" defTabSz="456975" rtl="0" eaLnBrk="1" latinLnBrk="0" hangingPunct="1">
        <a:spcBef>
          <a:spcPct val="20000"/>
        </a:spcBef>
        <a:buFont typeface="Arial"/>
        <a:buChar char="•"/>
        <a:defRPr sz="2000" kern="1200">
          <a:solidFill>
            <a:schemeClr val="tx1"/>
          </a:solidFill>
          <a:latin typeface="+mn-lt"/>
          <a:ea typeface="+mn-ea"/>
          <a:cs typeface="+mn-cs"/>
        </a:defRPr>
      </a:lvl8pPr>
      <a:lvl9pPr marL="3884374" indent="-228498" algn="l" defTabSz="45697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75" rtl="0" eaLnBrk="1" latinLnBrk="0" hangingPunct="1">
        <a:defRPr sz="1900" kern="1200">
          <a:solidFill>
            <a:schemeClr val="tx1"/>
          </a:solidFill>
          <a:latin typeface="+mn-lt"/>
          <a:ea typeface="+mn-ea"/>
          <a:cs typeface="+mn-cs"/>
        </a:defRPr>
      </a:lvl1pPr>
      <a:lvl2pPr marL="456975" algn="l" defTabSz="456975" rtl="0" eaLnBrk="1" latinLnBrk="0" hangingPunct="1">
        <a:defRPr sz="1900" kern="1200">
          <a:solidFill>
            <a:schemeClr val="tx1"/>
          </a:solidFill>
          <a:latin typeface="+mn-lt"/>
          <a:ea typeface="+mn-ea"/>
          <a:cs typeface="+mn-cs"/>
        </a:defRPr>
      </a:lvl2pPr>
      <a:lvl3pPr marL="913969" algn="l" defTabSz="456975" rtl="0" eaLnBrk="1" latinLnBrk="0" hangingPunct="1">
        <a:defRPr sz="1900" kern="1200">
          <a:solidFill>
            <a:schemeClr val="tx1"/>
          </a:solidFill>
          <a:latin typeface="+mn-lt"/>
          <a:ea typeface="+mn-ea"/>
          <a:cs typeface="+mn-cs"/>
        </a:defRPr>
      </a:lvl3pPr>
      <a:lvl4pPr marL="1370954" algn="l" defTabSz="456975" rtl="0" eaLnBrk="1" latinLnBrk="0" hangingPunct="1">
        <a:defRPr sz="1900" kern="1200">
          <a:solidFill>
            <a:schemeClr val="tx1"/>
          </a:solidFill>
          <a:latin typeface="+mn-lt"/>
          <a:ea typeface="+mn-ea"/>
          <a:cs typeface="+mn-cs"/>
        </a:defRPr>
      </a:lvl4pPr>
      <a:lvl5pPr marL="1827938" algn="l" defTabSz="456975" rtl="0" eaLnBrk="1" latinLnBrk="0" hangingPunct="1">
        <a:defRPr sz="1900" kern="1200">
          <a:solidFill>
            <a:schemeClr val="tx1"/>
          </a:solidFill>
          <a:latin typeface="+mn-lt"/>
          <a:ea typeface="+mn-ea"/>
          <a:cs typeface="+mn-cs"/>
        </a:defRPr>
      </a:lvl5pPr>
      <a:lvl6pPr marL="2284934" algn="l" defTabSz="456975" rtl="0" eaLnBrk="1" latinLnBrk="0" hangingPunct="1">
        <a:defRPr sz="1900" kern="1200">
          <a:solidFill>
            <a:schemeClr val="tx1"/>
          </a:solidFill>
          <a:latin typeface="+mn-lt"/>
          <a:ea typeface="+mn-ea"/>
          <a:cs typeface="+mn-cs"/>
        </a:defRPr>
      </a:lvl6pPr>
      <a:lvl7pPr marL="2741906" algn="l" defTabSz="456975" rtl="0" eaLnBrk="1" latinLnBrk="0" hangingPunct="1">
        <a:defRPr sz="1900" kern="1200">
          <a:solidFill>
            <a:schemeClr val="tx1"/>
          </a:solidFill>
          <a:latin typeface="+mn-lt"/>
          <a:ea typeface="+mn-ea"/>
          <a:cs typeface="+mn-cs"/>
        </a:defRPr>
      </a:lvl7pPr>
      <a:lvl8pPr marL="3198880" algn="l" defTabSz="456975" rtl="0" eaLnBrk="1" latinLnBrk="0" hangingPunct="1">
        <a:defRPr sz="1900" kern="1200">
          <a:solidFill>
            <a:schemeClr val="tx1"/>
          </a:solidFill>
          <a:latin typeface="+mn-lt"/>
          <a:ea typeface="+mn-ea"/>
          <a:cs typeface="+mn-cs"/>
        </a:defRPr>
      </a:lvl8pPr>
      <a:lvl9pPr marL="3655855" algn="l" defTabSz="456975"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F512835-70C2-4388-903E-11DB7FF83A78}"/>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63765407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131" rtl="0" eaLnBrk="1" latinLnBrk="0" hangingPunct="1">
        <a:spcBef>
          <a:spcPct val="0"/>
        </a:spcBef>
        <a:buNone/>
        <a:defRPr sz="4400" kern="1200">
          <a:solidFill>
            <a:schemeClr val="tx1"/>
          </a:solidFill>
          <a:latin typeface="+mj-lt"/>
          <a:ea typeface="+mj-ea"/>
          <a:cs typeface="+mj-cs"/>
        </a:defRPr>
      </a:lvl1pPr>
    </p:titleStyle>
    <p:bodyStyle>
      <a:lvl1pPr marL="342850" indent="-342850" algn="l" defTabSz="457131" rtl="0" eaLnBrk="1" latinLnBrk="0" hangingPunct="1">
        <a:spcBef>
          <a:spcPct val="20000"/>
        </a:spcBef>
        <a:buFont typeface="Arial"/>
        <a:buChar char="•"/>
        <a:defRPr sz="3200" kern="1200">
          <a:solidFill>
            <a:schemeClr val="tx1"/>
          </a:solidFill>
          <a:latin typeface="+mn-lt"/>
          <a:ea typeface="+mn-ea"/>
          <a:cs typeface="+mn-cs"/>
        </a:defRPr>
      </a:lvl1pPr>
      <a:lvl2pPr marL="742839" indent="-285710" algn="l" defTabSz="457131" rtl="0" eaLnBrk="1" latinLnBrk="0" hangingPunct="1">
        <a:spcBef>
          <a:spcPct val="20000"/>
        </a:spcBef>
        <a:buFont typeface="Arial"/>
        <a:buChar char="–"/>
        <a:defRPr sz="2800" kern="1200">
          <a:solidFill>
            <a:schemeClr val="tx1"/>
          </a:solidFill>
          <a:latin typeface="+mn-lt"/>
          <a:ea typeface="+mn-ea"/>
          <a:cs typeface="+mn-cs"/>
        </a:defRPr>
      </a:lvl2pPr>
      <a:lvl3pPr marL="1142830" indent="-228568" algn="l" defTabSz="457131" rtl="0" eaLnBrk="1" latinLnBrk="0" hangingPunct="1">
        <a:spcBef>
          <a:spcPct val="20000"/>
        </a:spcBef>
        <a:buFont typeface="Arial"/>
        <a:buChar char="•"/>
        <a:defRPr sz="2400" kern="1200">
          <a:solidFill>
            <a:schemeClr val="tx1"/>
          </a:solidFill>
          <a:latin typeface="+mn-lt"/>
          <a:ea typeface="+mn-ea"/>
          <a:cs typeface="+mn-cs"/>
        </a:defRPr>
      </a:lvl3pPr>
      <a:lvl4pPr marL="1599960" indent="-228568" algn="l" defTabSz="457131" rtl="0" eaLnBrk="1" latinLnBrk="0" hangingPunct="1">
        <a:spcBef>
          <a:spcPct val="20000"/>
        </a:spcBef>
        <a:buFont typeface="Arial"/>
        <a:buChar char="–"/>
        <a:defRPr sz="2000" kern="1200">
          <a:solidFill>
            <a:schemeClr val="tx1"/>
          </a:solidFill>
          <a:latin typeface="+mn-lt"/>
          <a:ea typeface="+mn-ea"/>
          <a:cs typeface="+mn-cs"/>
        </a:defRPr>
      </a:lvl4pPr>
      <a:lvl5pPr marL="2057091" indent="-228568" algn="l" defTabSz="457131" rtl="0" eaLnBrk="1" latinLnBrk="0" hangingPunct="1">
        <a:spcBef>
          <a:spcPct val="20000"/>
        </a:spcBef>
        <a:buFont typeface="Arial"/>
        <a:buChar char="»"/>
        <a:defRPr sz="2000" kern="1200">
          <a:solidFill>
            <a:schemeClr val="tx1"/>
          </a:solidFill>
          <a:latin typeface="+mn-lt"/>
          <a:ea typeface="+mn-ea"/>
          <a:cs typeface="+mn-cs"/>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900" kern="1200">
          <a:solidFill>
            <a:schemeClr val="tx1"/>
          </a:solidFill>
          <a:latin typeface="+mn-lt"/>
          <a:ea typeface="+mn-ea"/>
          <a:cs typeface="+mn-cs"/>
        </a:defRPr>
      </a:lvl1pPr>
      <a:lvl2pPr marL="457131" algn="l" defTabSz="457131" rtl="0" eaLnBrk="1" latinLnBrk="0" hangingPunct="1">
        <a:defRPr sz="1900" kern="1200">
          <a:solidFill>
            <a:schemeClr val="tx1"/>
          </a:solidFill>
          <a:latin typeface="+mn-lt"/>
          <a:ea typeface="+mn-ea"/>
          <a:cs typeface="+mn-cs"/>
        </a:defRPr>
      </a:lvl2pPr>
      <a:lvl3pPr marL="914264" algn="l" defTabSz="457131" rtl="0" eaLnBrk="1" latinLnBrk="0" hangingPunct="1">
        <a:defRPr sz="1900" kern="1200">
          <a:solidFill>
            <a:schemeClr val="tx1"/>
          </a:solidFill>
          <a:latin typeface="+mn-lt"/>
          <a:ea typeface="+mn-ea"/>
          <a:cs typeface="+mn-cs"/>
        </a:defRPr>
      </a:lvl3pPr>
      <a:lvl4pPr marL="1371396" algn="l" defTabSz="457131" rtl="0" eaLnBrk="1" latinLnBrk="0" hangingPunct="1">
        <a:defRPr sz="1900" kern="1200">
          <a:solidFill>
            <a:schemeClr val="tx1"/>
          </a:solidFill>
          <a:latin typeface="+mn-lt"/>
          <a:ea typeface="+mn-ea"/>
          <a:cs typeface="+mn-cs"/>
        </a:defRPr>
      </a:lvl4pPr>
      <a:lvl5pPr marL="1828528" algn="l" defTabSz="457131" rtl="0" eaLnBrk="1" latinLnBrk="0" hangingPunct="1">
        <a:defRPr sz="1900" kern="1200">
          <a:solidFill>
            <a:schemeClr val="tx1"/>
          </a:solidFill>
          <a:latin typeface="+mn-lt"/>
          <a:ea typeface="+mn-ea"/>
          <a:cs typeface="+mn-cs"/>
        </a:defRPr>
      </a:lvl5pPr>
      <a:lvl6pPr marL="2285662" algn="l" defTabSz="457131" rtl="0" eaLnBrk="1" latinLnBrk="0" hangingPunct="1">
        <a:defRPr sz="1900" kern="1200">
          <a:solidFill>
            <a:schemeClr val="tx1"/>
          </a:solidFill>
          <a:latin typeface="+mn-lt"/>
          <a:ea typeface="+mn-ea"/>
          <a:cs typeface="+mn-cs"/>
        </a:defRPr>
      </a:lvl6pPr>
      <a:lvl7pPr marL="2742790" algn="l" defTabSz="457131" rtl="0" eaLnBrk="1" latinLnBrk="0" hangingPunct="1">
        <a:defRPr sz="1900" kern="1200">
          <a:solidFill>
            <a:schemeClr val="tx1"/>
          </a:solidFill>
          <a:latin typeface="+mn-lt"/>
          <a:ea typeface="+mn-ea"/>
          <a:cs typeface="+mn-cs"/>
        </a:defRPr>
      </a:lvl7pPr>
      <a:lvl8pPr marL="3199920" algn="l" defTabSz="457131" rtl="0" eaLnBrk="1" latinLnBrk="0" hangingPunct="1">
        <a:defRPr sz="1900" kern="1200">
          <a:solidFill>
            <a:schemeClr val="tx1"/>
          </a:solidFill>
          <a:latin typeface="+mn-lt"/>
          <a:ea typeface="+mn-ea"/>
          <a:cs typeface="+mn-cs"/>
        </a:defRPr>
      </a:lvl8pPr>
      <a:lvl9pPr marL="3657051" algn="l" defTabSz="457131"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14000"/>
            <a:ext cx="11083200" cy="972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9600" y="1494000"/>
            <a:ext cx="9840000" cy="4500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3E833FE9-0C71-4C59-BD02-AEAD788FA5ED}"/>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048674577"/>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95" r:id="rId3"/>
    <p:sldLayoutId id="2147483681" r:id="rId4"/>
  </p:sldLayoutIdLst>
  <p:hf hdr="0" dt="0"/>
  <p:txStyles>
    <p:titleStyle>
      <a:lvl1pPr algn="l" defTabSz="914400"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1050"/>
        </a:spcAft>
        <a:buFont typeface="Arial" panose="020B0604020202020204" pitchFamily="34" charset="0"/>
        <a:buChar char="•"/>
        <a:defRPr sz="2100" kern="1200">
          <a:solidFill>
            <a:schemeClr val="tx1"/>
          </a:solidFill>
          <a:latin typeface="+mn-lt"/>
          <a:ea typeface="+mn-ea"/>
          <a:cs typeface="+mn-cs"/>
        </a:defRPr>
      </a:lvl2pPr>
      <a:lvl3pPr marL="395288" indent="-1793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3pPr>
      <a:lvl4pPr marL="577850" indent="-1920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4pPr>
      <a:lvl5pPr marL="741363" indent="-173038" algn="l" defTabSz="914400" rtl="0" eaLnBrk="1" latinLnBrk="0" hangingPunct="1">
        <a:lnSpc>
          <a:spcPct val="100000"/>
        </a:lnSpc>
        <a:spcBef>
          <a:spcPts val="0"/>
        </a:spcBef>
        <a:spcAft>
          <a:spcPts val="105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14000"/>
            <a:ext cx="11083200" cy="972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9600" y="1494000"/>
            <a:ext cx="9840000" cy="4500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6001" y="6198848"/>
            <a:ext cx="1540800" cy="415220"/>
          </a:xfrm>
          <a:prstGeom prst="rect">
            <a:avLst/>
          </a:prstGeom>
        </p:spPr>
      </p:pic>
      <p:sp>
        <p:nvSpPr>
          <p:cNvPr id="8" name="TextBox 7">
            <a:extLst>
              <a:ext uri="{FF2B5EF4-FFF2-40B4-BE49-F238E27FC236}">
                <a16:creationId xmlns:a16="http://schemas.microsoft.com/office/drawing/2014/main" id="{76A65FC4-B43A-4766-8020-E2A7D969EAC7}"/>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225172030"/>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5288" indent="-1793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3pPr>
      <a:lvl4pPr marL="577850" indent="-1920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4pPr>
      <a:lvl5pPr marL="741363" indent="-17303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1"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1"/>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A343DC64-1CB2-4779-A959-8DA650083971}"/>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307373916"/>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461472" y="6486259"/>
            <a:ext cx="2907341" cy="123111"/>
          </a:xfrm>
          <a:prstGeom prst="rect">
            <a:avLst/>
          </a:prstGeom>
          <a:noFill/>
        </p:spPr>
        <p:txBody>
          <a:bodyPr wrap="square" lIns="0" tIns="0" rIns="0" bIns="0" rtlCol="0">
            <a:spAutoFit/>
          </a:bodyPr>
          <a:lstStyle/>
          <a:p>
            <a:r>
              <a:rPr lang="en-GB" sz="800" dirty="0">
                <a:solidFill>
                  <a:prstClr val="black"/>
                </a:solidFill>
                <a:latin typeface="Arial"/>
                <a:cs typeface="Arial"/>
              </a:rPr>
              <a:t>© ACCA      </a:t>
            </a:r>
            <a:r>
              <a:rPr lang="en-GB" sz="800" b="1" dirty="0">
                <a:solidFill>
                  <a:prstClr val="black"/>
                </a:solidFill>
                <a:latin typeface="Arial"/>
                <a:cs typeface="Arial"/>
              </a:rPr>
              <a:t>EXTERNAL - MEMBERS</a:t>
            </a:r>
          </a:p>
        </p:txBody>
      </p:sp>
    </p:spTree>
    <p:extLst>
      <p:ext uri="{BB962C8B-B14F-4D97-AF65-F5344CB8AC3E}">
        <p14:creationId xmlns:p14="http://schemas.microsoft.com/office/powerpoint/2010/main" val="1687860511"/>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24612" y="1295416"/>
            <a:ext cx="9703753" cy="105664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1324611" y="2362696"/>
            <a:ext cx="9702800" cy="3446936"/>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BE69579-9381-473F-ABF2-DF9C71D8F95D}"/>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663354734"/>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5998800"/>
            <a:ext cx="12192000" cy="85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762000" y="165102"/>
            <a:ext cx="10651701" cy="1219201"/>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771949" y="1485099"/>
            <a:ext cx="10641752" cy="4343800"/>
          </a:xfrm>
          <a:prstGeom prst="rect">
            <a:avLst/>
          </a:prstGeom>
        </p:spPr>
        <p:txBody>
          <a:bodyPr vert="horz" lIns="0" tIns="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A3D7FC49-B039-DE43-9D92-F615617A4A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650" y="6192000"/>
            <a:ext cx="1306237" cy="456861"/>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8692293" y="6359447"/>
            <a:ext cx="2737057" cy="143629"/>
          </a:xfrm>
          <a:prstGeom prst="rect">
            <a:avLst/>
          </a:prstGeom>
          <a:noFill/>
        </p:spPr>
        <p:txBody>
          <a:bodyPr wrap="square" lIns="0" tIns="0" rIns="0" bIns="0" rtlCol="0">
            <a:spAutoFit/>
          </a:bodyPr>
          <a:lstStyle/>
          <a:p>
            <a:pPr algn="r"/>
            <a:r>
              <a:rPr lang="en-GB" sz="933" dirty="0">
                <a:solidFill>
                  <a:schemeClr val="bg1"/>
                </a:solidFill>
                <a:latin typeface="Arial" panose="020B0604020202020204" pitchFamily="34" charset="0"/>
                <a:cs typeface="Arial" panose="020B0604020202020204" pitchFamily="34" charset="0"/>
              </a:rPr>
              <a:t>© </a:t>
            </a:r>
            <a:r>
              <a:rPr lang="en-GB" sz="933" dirty="0">
                <a:solidFill>
                  <a:schemeClr val="bg1"/>
                </a:solidFill>
                <a:latin typeface="+mn-lt"/>
                <a:cs typeface="Arial" panose="020B0604020202020204" pitchFamily="34" charset="0"/>
              </a:rPr>
              <a:t>ACCA</a:t>
            </a:r>
            <a:r>
              <a:rPr lang="en-GB" sz="933" dirty="0">
                <a:solidFill>
                  <a:schemeClr val="bg1"/>
                </a:solidFill>
                <a:latin typeface="Arial" panose="020B0604020202020204" pitchFamily="34" charset="0"/>
                <a:cs typeface="Arial" panose="020B0604020202020204" pitchFamily="34" charset="0"/>
              </a:rPr>
              <a:t>           Public</a:t>
            </a: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11522860" y="6359073"/>
            <a:ext cx="286025" cy="163428"/>
          </a:xfrm>
          <a:prstGeom prst="rect">
            <a:avLst/>
          </a:prstGeom>
        </p:spPr>
        <p:txBody>
          <a:bodyPr vert="horz" lIns="0" tIns="0" rIns="0" bIns="0" rtlCol="0" anchor="t" anchorCtr="0">
            <a:noAutofit/>
          </a:bodyPr>
          <a:lstStyle>
            <a:lvl1pPr algn="r">
              <a:defRPr sz="933">
                <a:solidFill>
                  <a:schemeClr val="bg1"/>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3724495544"/>
      </p:ext>
    </p:extLst>
  </p:cSld>
  <p:clrMap bg1="lt1" tx1="dk1" bg2="lt2" tx2="dk2" accent1="accent1" accent2="accent2" accent3="accent3" accent4="accent4" accent5="accent5" accent6="accent6" hlink="hlink" folHlink="folHlink"/>
  <p:sldLayoutIdLst>
    <p:sldLayoutId id="2147484071" r:id="rId1"/>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7" userDrawn="1">
          <p15:clr>
            <a:srgbClr val="C35EA4"/>
          </p15:clr>
        </p15:guide>
        <p15:guide id="3" pos="7439" userDrawn="1">
          <p15:clr>
            <a:srgbClr val="C35EA4"/>
          </p15:clr>
        </p15:guide>
        <p15:guide id="4" pos="1680" userDrawn="1">
          <p15:clr>
            <a:srgbClr val="C35EA4"/>
          </p15:clr>
        </p15:guide>
        <p15:guide id="5" pos="1920" userDrawn="1">
          <p15:clr>
            <a:srgbClr val="5ACBF0"/>
          </p15:clr>
        </p15:guide>
        <p15:guide id="6" pos="480" userDrawn="1">
          <p15:clr>
            <a:srgbClr val="F26B43"/>
          </p15:clr>
        </p15:guide>
        <p15:guide id="10" pos="3840" userDrawn="1">
          <p15:clr>
            <a:srgbClr val="5ACBF0"/>
          </p15:clr>
        </p15:guide>
        <p15:guide id="12" pos="7196" userDrawn="1">
          <p15:clr>
            <a:srgbClr val="F26B43"/>
          </p15:clr>
        </p15:guide>
        <p15:guide id="13" pos="5760" userDrawn="1">
          <p15:clr>
            <a:srgbClr val="5ACBF0"/>
          </p15:clr>
        </p15:guide>
        <p15:guide id="14" orient="horz" pos="1891" userDrawn="1">
          <p15:clr>
            <a:srgbClr val="5ACBF0"/>
          </p15:clr>
        </p15:guide>
        <p15:guide id="15" pos="6004" userDrawn="1">
          <p15:clr>
            <a:srgbClr val="C35EA4"/>
          </p15:clr>
        </p15:guide>
        <p15:guide id="16" orient="horz" pos="3779" userDrawn="1">
          <p15:clr>
            <a:srgbClr val="C35EA4"/>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5998800"/>
            <a:ext cx="12192000" cy="85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Placeholder 1"/>
          <p:cNvSpPr>
            <a:spLocks noGrp="1"/>
          </p:cNvSpPr>
          <p:nvPr>
            <p:ph type="title"/>
          </p:nvPr>
        </p:nvSpPr>
        <p:spPr>
          <a:xfrm>
            <a:off x="762000" y="365125"/>
            <a:ext cx="10651701" cy="1325563"/>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762000" y="1825624"/>
            <a:ext cx="10661651" cy="3840000"/>
          </a:xfrm>
          <a:prstGeom prst="rect">
            <a:avLst/>
          </a:prstGeom>
        </p:spPr>
        <p:txBody>
          <a:bodyPr vert="horz" lIns="0" tIns="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D135AE34-9221-E041-8F9E-AF8F010BDE4B}"/>
              </a:ext>
            </a:extLst>
          </p:cNvPr>
          <p:cNvSpPr txBox="1"/>
          <p:nvPr userDrawn="1"/>
        </p:nvSpPr>
        <p:spPr>
          <a:xfrm>
            <a:off x="8692293" y="6357713"/>
            <a:ext cx="2737057" cy="143565"/>
          </a:xfrm>
          <a:prstGeom prst="rect">
            <a:avLst/>
          </a:prstGeom>
          <a:noFill/>
        </p:spPr>
        <p:txBody>
          <a:bodyPr wrap="square" lIns="0" tIns="0" rIns="0" bIns="0" rtlCol="0">
            <a:spAutoFit/>
          </a:bodyPr>
          <a:lstStyle/>
          <a:p>
            <a:pPr algn="r"/>
            <a:r>
              <a:rPr lang="en-GB" sz="933" dirty="0">
                <a:solidFill>
                  <a:schemeClr val="bg1"/>
                </a:solidFill>
                <a:latin typeface="Arial" panose="020B0604020202020204" pitchFamily="34" charset="0"/>
                <a:cs typeface="Arial" panose="020B0604020202020204" pitchFamily="34" charset="0"/>
              </a:rPr>
              <a:t>© </a:t>
            </a:r>
            <a:r>
              <a:rPr lang="en-GB" sz="933" dirty="0">
                <a:solidFill>
                  <a:schemeClr val="bg1"/>
                </a:solidFill>
                <a:latin typeface="+mn-lt"/>
                <a:cs typeface="Arial" panose="020B0604020202020204" pitchFamily="34" charset="0"/>
              </a:rPr>
              <a:t>ACCA</a:t>
            </a:r>
            <a:r>
              <a:rPr lang="en-GB" sz="933" dirty="0">
                <a:solidFill>
                  <a:schemeClr val="bg1"/>
                </a:solidFill>
                <a:latin typeface="Arial" panose="020B0604020202020204" pitchFamily="34" charset="0"/>
                <a:cs typeface="Arial" panose="020B0604020202020204" pitchFamily="34" charset="0"/>
              </a:rPr>
              <a:t>           Public</a:t>
            </a:r>
          </a:p>
        </p:txBody>
      </p:sp>
      <p:pic>
        <p:nvPicPr>
          <p:cNvPr id="7" name="Picture 6" descr="A picture containing drawing&#10;&#10;Description automatically generated">
            <a:extLst>
              <a:ext uri="{FF2B5EF4-FFF2-40B4-BE49-F238E27FC236}">
                <a16:creationId xmlns:a16="http://schemas.microsoft.com/office/drawing/2014/main" id="{2504087C-C4C3-443F-BC9D-A3D847B4BF6A}"/>
              </a:ext>
            </a:extLst>
          </p:cNvPr>
          <p:cNvPicPr>
            <a:picLocks noChangeAspect="1"/>
          </p:cNvPicPr>
          <p:nvPr userDrawn="1"/>
        </p:nvPicPr>
        <p:blipFill>
          <a:blip r:embed="rId89"/>
          <a:stretch>
            <a:fillRect/>
          </a:stretch>
        </p:blipFill>
        <p:spPr>
          <a:xfrm>
            <a:off x="308824" y="6192000"/>
            <a:ext cx="1306237" cy="456861"/>
          </a:xfrm>
          <a:prstGeom prst="rect">
            <a:avLst/>
          </a:prstGeom>
        </p:spPr>
      </p:pic>
    </p:spTree>
    <p:extLst>
      <p:ext uri="{BB962C8B-B14F-4D97-AF65-F5344CB8AC3E}">
        <p14:creationId xmlns:p14="http://schemas.microsoft.com/office/powerpoint/2010/main" val="4028345841"/>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 id="2147484551" r:id="rId12"/>
    <p:sldLayoutId id="2147484552" r:id="rId13"/>
    <p:sldLayoutId id="2147484553" r:id="rId14"/>
    <p:sldLayoutId id="2147484554" r:id="rId15"/>
    <p:sldLayoutId id="2147484555" r:id="rId16"/>
    <p:sldLayoutId id="2147484556" r:id="rId17"/>
    <p:sldLayoutId id="2147484557" r:id="rId18"/>
    <p:sldLayoutId id="2147484558" r:id="rId19"/>
    <p:sldLayoutId id="2147484559" r:id="rId20"/>
    <p:sldLayoutId id="2147484560" r:id="rId21"/>
    <p:sldLayoutId id="2147484561" r:id="rId22"/>
    <p:sldLayoutId id="2147484562" r:id="rId23"/>
    <p:sldLayoutId id="2147484563" r:id="rId24"/>
    <p:sldLayoutId id="2147484564" r:id="rId25"/>
    <p:sldLayoutId id="2147484565" r:id="rId26"/>
    <p:sldLayoutId id="2147484566" r:id="rId27"/>
    <p:sldLayoutId id="2147484567" r:id="rId28"/>
    <p:sldLayoutId id="2147484568" r:id="rId29"/>
    <p:sldLayoutId id="2147484569" r:id="rId30"/>
    <p:sldLayoutId id="2147484570" r:id="rId31"/>
    <p:sldLayoutId id="2147484571" r:id="rId32"/>
    <p:sldLayoutId id="2147484572" r:id="rId33"/>
    <p:sldLayoutId id="2147484573" r:id="rId34"/>
    <p:sldLayoutId id="2147484574" r:id="rId35"/>
    <p:sldLayoutId id="2147484575" r:id="rId36"/>
    <p:sldLayoutId id="2147484576" r:id="rId37"/>
    <p:sldLayoutId id="2147484577" r:id="rId38"/>
    <p:sldLayoutId id="2147484578" r:id="rId39"/>
    <p:sldLayoutId id="2147484579" r:id="rId40"/>
    <p:sldLayoutId id="2147484580" r:id="rId41"/>
    <p:sldLayoutId id="2147484581" r:id="rId42"/>
    <p:sldLayoutId id="2147484582" r:id="rId43"/>
    <p:sldLayoutId id="2147484583" r:id="rId44"/>
    <p:sldLayoutId id="2147484584" r:id="rId45"/>
    <p:sldLayoutId id="2147484585" r:id="rId46"/>
    <p:sldLayoutId id="2147484586" r:id="rId47"/>
    <p:sldLayoutId id="2147484587" r:id="rId48"/>
    <p:sldLayoutId id="2147484588" r:id="rId49"/>
    <p:sldLayoutId id="2147484589" r:id="rId50"/>
    <p:sldLayoutId id="2147484590" r:id="rId51"/>
    <p:sldLayoutId id="2147484591" r:id="rId52"/>
    <p:sldLayoutId id="2147484592" r:id="rId53"/>
    <p:sldLayoutId id="2147484593" r:id="rId54"/>
    <p:sldLayoutId id="2147484594" r:id="rId55"/>
    <p:sldLayoutId id="2147484595" r:id="rId56"/>
    <p:sldLayoutId id="2147484596" r:id="rId57"/>
    <p:sldLayoutId id="2147484597" r:id="rId58"/>
    <p:sldLayoutId id="2147484598" r:id="rId59"/>
    <p:sldLayoutId id="2147484599" r:id="rId60"/>
    <p:sldLayoutId id="2147484600" r:id="rId61"/>
    <p:sldLayoutId id="2147484601" r:id="rId62"/>
    <p:sldLayoutId id="2147484602" r:id="rId63"/>
    <p:sldLayoutId id="2147484603" r:id="rId64"/>
    <p:sldLayoutId id="2147484604" r:id="rId65"/>
    <p:sldLayoutId id="2147484605" r:id="rId66"/>
    <p:sldLayoutId id="2147484606" r:id="rId67"/>
    <p:sldLayoutId id="2147484607" r:id="rId68"/>
    <p:sldLayoutId id="2147484608" r:id="rId69"/>
    <p:sldLayoutId id="2147484609" r:id="rId70"/>
    <p:sldLayoutId id="2147484610" r:id="rId71"/>
    <p:sldLayoutId id="2147484611" r:id="rId72"/>
    <p:sldLayoutId id="2147484612" r:id="rId73"/>
    <p:sldLayoutId id="2147484613" r:id="rId74"/>
    <p:sldLayoutId id="2147484614" r:id="rId75"/>
    <p:sldLayoutId id="2147484615" r:id="rId76"/>
    <p:sldLayoutId id="2147484616" r:id="rId77"/>
    <p:sldLayoutId id="2147484617" r:id="rId78"/>
    <p:sldLayoutId id="2147484618" r:id="rId79"/>
    <p:sldLayoutId id="2147484619" r:id="rId80"/>
    <p:sldLayoutId id="2147484620" r:id="rId81"/>
    <p:sldLayoutId id="2147484621" r:id="rId82"/>
    <p:sldLayoutId id="2147484622" r:id="rId83"/>
    <p:sldLayoutId id="2147484623" r:id="rId84"/>
    <p:sldLayoutId id="2147484624" r:id="rId85"/>
    <p:sldLayoutId id="2147484625" r:id="rId86"/>
    <p:sldLayoutId id="2147484626" r:id="rId87"/>
  </p:sldLayoutIdLs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C80000"/>
        </a:buClr>
        <a:buSzPct val="110000"/>
        <a:buFont typeface="Wingdings" pitchFamily="2" charset="2"/>
        <a:buChar char="§"/>
        <a:defRPr sz="2400" b="0" i="0" kern="1200">
          <a:solidFill>
            <a:schemeClr val="tx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Clr>
          <a:srgbClr val="C80000"/>
        </a:buClr>
        <a:buSzPct val="110000"/>
        <a:buFont typeface="Wingdings" pitchFamily="2" charset="2"/>
        <a:buChar char="§"/>
        <a:defRPr sz="1867" b="0" i="0" kern="1200">
          <a:solidFill>
            <a:schemeClr val="tx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Clr>
          <a:srgbClr val="C80000"/>
        </a:buClr>
        <a:buSzPct val="110000"/>
        <a:buFont typeface="Wingdings" pitchFamily="2" charset="2"/>
        <a:buChar char="§"/>
        <a:defRPr sz="1600" b="0" i="0" kern="1200">
          <a:solidFill>
            <a:schemeClr val="tx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Clr>
          <a:srgbClr val="C80000"/>
        </a:buClr>
        <a:buSzPct val="110000"/>
        <a:buFont typeface="Wingdings" pitchFamily="2" charset="2"/>
        <a:buChar char="§"/>
        <a:defRPr sz="1467" b="0" i="0" kern="1200">
          <a:solidFill>
            <a:schemeClr val="tx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Clr>
          <a:srgbClr val="C80000"/>
        </a:buClr>
        <a:buSzPct val="110000"/>
        <a:buFont typeface="Wingdings" pitchFamily="2" charset="2"/>
        <a:buChar char="§"/>
        <a:defRPr sz="1333" b="0" i="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5998800"/>
            <a:ext cx="12192000" cy="85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Placeholder 1"/>
          <p:cNvSpPr>
            <a:spLocks noGrp="1"/>
          </p:cNvSpPr>
          <p:nvPr>
            <p:ph type="title"/>
          </p:nvPr>
        </p:nvSpPr>
        <p:spPr>
          <a:xfrm>
            <a:off x="762000" y="165102"/>
            <a:ext cx="10651701" cy="1219201"/>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771949" y="1485099"/>
            <a:ext cx="10641752" cy="4343800"/>
          </a:xfrm>
          <a:prstGeom prst="rect">
            <a:avLst/>
          </a:prstGeom>
        </p:spPr>
        <p:txBody>
          <a:bodyPr vert="horz" lIns="0" tIns="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A3D7FC49-B039-DE43-9D92-F615617A4A73}"/>
              </a:ext>
            </a:extLst>
          </p:cNvPr>
          <p:cNvPicPr>
            <a:picLocks noChangeAspect="1"/>
          </p:cNvPicPr>
          <p:nvPr userDrawn="1"/>
        </p:nvPicPr>
        <p:blipFill>
          <a:blip r:embed="rId56" cstate="screen">
            <a:extLst>
              <a:ext uri="{28A0092B-C50C-407E-A947-70E740481C1C}">
                <a14:useLocalDpi xmlns:a14="http://schemas.microsoft.com/office/drawing/2010/main"/>
              </a:ext>
            </a:extLst>
          </a:blip>
          <a:stretch>
            <a:fillRect/>
          </a:stretch>
        </p:blipFill>
        <p:spPr>
          <a:xfrm>
            <a:off x="305650" y="6192000"/>
            <a:ext cx="1306237" cy="456861"/>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8692293" y="6359447"/>
            <a:ext cx="2737057" cy="143565"/>
          </a:xfrm>
          <a:prstGeom prst="rect">
            <a:avLst/>
          </a:prstGeom>
          <a:noFill/>
        </p:spPr>
        <p:txBody>
          <a:bodyPr wrap="square" lIns="0" tIns="0" rIns="0" bIns="0" rtlCol="0">
            <a:spAutoFit/>
          </a:bodyPr>
          <a:lstStyle/>
          <a:p>
            <a:pPr algn="r"/>
            <a:r>
              <a:rPr lang="en-GB" sz="933" dirty="0">
                <a:solidFill>
                  <a:schemeClr val="bg1"/>
                </a:solidFill>
                <a:latin typeface="Arial" panose="020B0604020202020204" pitchFamily="34" charset="0"/>
                <a:cs typeface="Arial" panose="020B0604020202020204" pitchFamily="34" charset="0"/>
              </a:rPr>
              <a:t>© </a:t>
            </a:r>
            <a:r>
              <a:rPr lang="en-GB" sz="933" dirty="0">
                <a:solidFill>
                  <a:schemeClr val="bg1"/>
                </a:solidFill>
                <a:latin typeface="+mn-lt"/>
                <a:cs typeface="Arial" panose="020B0604020202020204" pitchFamily="34" charset="0"/>
              </a:rPr>
              <a:t>ACCA</a:t>
            </a:r>
            <a:r>
              <a:rPr lang="en-GB" sz="933" dirty="0">
                <a:solidFill>
                  <a:schemeClr val="bg1"/>
                </a:solidFill>
                <a:latin typeface="Arial" panose="020B0604020202020204" pitchFamily="34" charset="0"/>
                <a:cs typeface="Arial" panose="020B0604020202020204" pitchFamily="34" charset="0"/>
              </a:rPr>
              <a:t>           Public</a:t>
            </a: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11522860" y="6359073"/>
            <a:ext cx="286025" cy="163428"/>
          </a:xfrm>
          <a:prstGeom prst="rect">
            <a:avLst/>
          </a:prstGeom>
        </p:spPr>
        <p:txBody>
          <a:bodyPr vert="horz" lIns="0" tIns="0" rIns="0" bIns="0" rtlCol="0" anchor="t" anchorCtr="0">
            <a:noAutofit/>
          </a:bodyPr>
          <a:lstStyle>
            <a:lvl1pPr algn="r">
              <a:defRPr sz="933">
                <a:solidFill>
                  <a:schemeClr val="bg1"/>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3663833293"/>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 id="2147484642" r:id="rId15"/>
    <p:sldLayoutId id="2147484643" r:id="rId16"/>
    <p:sldLayoutId id="2147484644" r:id="rId17"/>
    <p:sldLayoutId id="2147484645" r:id="rId18"/>
    <p:sldLayoutId id="2147484646" r:id="rId19"/>
    <p:sldLayoutId id="2147484647" r:id="rId20"/>
    <p:sldLayoutId id="2147484648" r:id="rId21"/>
    <p:sldLayoutId id="2147484649" r:id="rId22"/>
    <p:sldLayoutId id="2147484650" r:id="rId23"/>
    <p:sldLayoutId id="2147484651" r:id="rId24"/>
    <p:sldLayoutId id="2147484652" r:id="rId25"/>
    <p:sldLayoutId id="2147484653" r:id="rId26"/>
    <p:sldLayoutId id="2147484654" r:id="rId27"/>
    <p:sldLayoutId id="2147484655" r:id="rId28"/>
    <p:sldLayoutId id="2147484656" r:id="rId29"/>
    <p:sldLayoutId id="2147484657" r:id="rId30"/>
    <p:sldLayoutId id="2147484658" r:id="rId31"/>
    <p:sldLayoutId id="2147484659" r:id="rId32"/>
    <p:sldLayoutId id="2147484660" r:id="rId33"/>
    <p:sldLayoutId id="2147484661" r:id="rId34"/>
    <p:sldLayoutId id="2147484662" r:id="rId35"/>
    <p:sldLayoutId id="2147484663" r:id="rId36"/>
    <p:sldLayoutId id="2147484664" r:id="rId37"/>
    <p:sldLayoutId id="2147484665" r:id="rId38"/>
    <p:sldLayoutId id="2147484666" r:id="rId39"/>
    <p:sldLayoutId id="2147484667" r:id="rId40"/>
    <p:sldLayoutId id="2147484668" r:id="rId41"/>
    <p:sldLayoutId id="2147484669" r:id="rId42"/>
    <p:sldLayoutId id="2147484670" r:id="rId43"/>
    <p:sldLayoutId id="2147484671" r:id="rId44"/>
    <p:sldLayoutId id="2147484672" r:id="rId45"/>
    <p:sldLayoutId id="2147484673" r:id="rId46"/>
    <p:sldLayoutId id="2147484674" r:id="rId47"/>
    <p:sldLayoutId id="2147484675" r:id="rId48"/>
    <p:sldLayoutId id="2147484676" r:id="rId49"/>
    <p:sldLayoutId id="2147484677" r:id="rId50"/>
    <p:sldLayoutId id="2147484678" r:id="rId51"/>
    <p:sldLayoutId id="2147484679" r:id="rId52"/>
    <p:sldLayoutId id="2147484680" r:id="rId53"/>
    <p:sldLayoutId id="2147484681" r:id="rId54"/>
  </p:sldLayoutIdLst>
  <p:hf hdr="0" ftr="0" dt="0"/>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C80000"/>
        </a:buClr>
        <a:buSzPct val="110000"/>
        <a:buFont typeface="Wingdings" pitchFamily="2" charset="2"/>
        <a:buChar char="§"/>
        <a:defRPr sz="2400" b="0" i="0" kern="1200">
          <a:solidFill>
            <a:schemeClr val="tx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Clr>
          <a:srgbClr val="C80000"/>
        </a:buClr>
        <a:buSzPct val="110000"/>
        <a:buFont typeface="Wingdings" pitchFamily="2" charset="2"/>
        <a:buChar char="§"/>
        <a:defRPr sz="1867" b="0" i="0" kern="1200">
          <a:solidFill>
            <a:schemeClr val="tx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Clr>
          <a:srgbClr val="C80000"/>
        </a:buClr>
        <a:buSzPct val="110000"/>
        <a:buFont typeface="Wingdings" pitchFamily="2" charset="2"/>
        <a:buChar char="§"/>
        <a:defRPr sz="1600" b="0" i="0" kern="1200">
          <a:solidFill>
            <a:schemeClr val="tx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Clr>
          <a:srgbClr val="C80000"/>
        </a:buClr>
        <a:buSzPct val="110000"/>
        <a:buFont typeface="Wingdings" pitchFamily="2" charset="2"/>
        <a:buChar char="§"/>
        <a:defRPr sz="1467" b="0" i="0" kern="1200">
          <a:solidFill>
            <a:schemeClr val="tx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Clr>
          <a:srgbClr val="C80000"/>
        </a:buClr>
        <a:buSzPct val="110000"/>
        <a:buFont typeface="Wingdings" pitchFamily="2" charset="2"/>
        <a:buChar char="§"/>
        <a:defRPr sz="1333" b="0" i="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0A8B12-FB48-4B98-84BF-AFCA6DCFC546}"/>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95455348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dt="0"/>
  <p:txStyles>
    <p:titleStyle>
      <a:lvl1pPr algn="ctr" defTabSz="456411" rtl="0" eaLnBrk="1" latinLnBrk="0" hangingPunct="1">
        <a:spcBef>
          <a:spcPct val="0"/>
        </a:spcBef>
        <a:buNone/>
        <a:defRPr sz="4400" kern="1200">
          <a:solidFill>
            <a:schemeClr val="tx1"/>
          </a:solidFill>
          <a:latin typeface="+mj-lt"/>
          <a:ea typeface="+mj-ea"/>
          <a:cs typeface="+mj-cs"/>
        </a:defRPr>
      </a:lvl1pPr>
    </p:titleStyle>
    <p:bodyStyle>
      <a:lvl1pPr marL="342370" indent="-342370" algn="l" defTabSz="456411" rtl="0" eaLnBrk="1" latinLnBrk="0" hangingPunct="1">
        <a:spcBef>
          <a:spcPct val="20000"/>
        </a:spcBef>
        <a:buFont typeface="Arial"/>
        <a:buChar char="•"/>
        <a:defRPr sz="3200" kern="1200">
          <a:solidFill>
            <a:schemeClr val="tx1"/>
          </a:solidFill>
          <a:latin typeface="+mn-lt"/>
          <a:ea typeface="+mn-ea"/>
          <a:cs typeface="+mn-cs"/>
        </a:defRPr>
      </a:lvl1pPr>
      <a:lvl2pPr marL="741719" indent="-285310" algn="l" defTabSz="456411" rtl="0" eaLnBrk="1" latinLnBrk="0" hangingPunct="1">
        <a:spcBef>
          <a:spcPct val="20000"/>
        </a:spcBef>
        <a:buFont typeface="Arial"/>
        <a:buChar char="–"/>
        <a:defRPr sz="2800" kern="1200">
          <a:solidFill>
            <a:schemeClr val="tx1"/>
          </a:solidFill>
          <a:latin typeface="+mn-lt"/>
          <a:ea typeface="+mn-ea"/>
          <a:cs typeface="+mn-cs"/>
        </a:defRPr>
      </a:lvl2pPr>
      <a:lvl3pPr marL="1141150" indent="-228248" algn="l" defTabSz="456411" rtl="0" eaLnBrk="1" latinLnBrk="0" hangingPunct="1">
        <a:spcBef>
          <a:spcPct val="20000"/>
        </a:spcBef>
        <a:buFont typeface="Arial"/>
        <a:buChar char="•"/>
        <a:defRPr sz="2400" kern="1200">
          <a:solidFill>
            <a:schemeClr val="tx1"/>
          </a:solidFill>
          <a:latin typeface="+mn-lt"/>
          <a:ea typeface="+mn-ea"/>
          <a:cs typeface="+mn-cs"/>
        </a:defRPr>
      </a:lvl3pPr>
      <a:lvl4pPr marL="1597560" indent="-228248" algn="l" defTabSz="456411" rtl="0" eaLnBrk="1" latinLnBrk="0" hangingPunct="1">
        <a:spcBef>
          <a:spcPct val="20000"/>
        </a:spcBef>
        <a:buFont typeface="Arial"/>
        <a:buChar char="–"/>
        <a:defRPr sz="2000" kern="1200">
          <a:solidFill>
            <a:schemeClr val="tx1"/>
          </a:solidFill>
          <a:latin typeface="+mn-lt"/>
          <a:ea typeface="+mn-ea"/>
          <a:cs typeface="+mn-cs"/>
        </a:defRPr>
      </a:lvl4pPr>
      <a:lvl5pPr marL="2053971" indent="-228248" algn="l" defTabSz="456411" rtl="0" eaLnBrk="1" latinLnBrk="0" hangingPunct="1">
        <a:spcBef>
          <a:spcPct val="20000"/>
        </a:spcBef>
        <a:buFont typeface="Arial"/>
        <a:buChar char="»"/>
        <a:defRPr sz="2000" kern="1200">
          <a:solidFill>
            <a:schemeClr val="tx1"/>
          </a:solidFill>
          <a:latin typeface="+mn-lt"/>
          <a:ea typeface="+mn-ea"/>
          <a:cs typeface="+mn-cs"/>
        </a:defRPr>
      </a:lvl5pPr>
      <a:lvl6pPr marL="2510464" indent="-228248" algn="l" defTabSz="456411" rtl="0" eaLnBrk="1" latinLnBrk="0" hangingPunct="1">
        <a:spcBef>
          <a:spcPct val="20000"/>
        </a:spcBef>
        <a:buFont typeface="Arial"/>
        <a:buChar char="•"/>
        <a:defRPr sz="2000" kern="1200">
          <a:solidFill>
            <a:schemeClr val="tx1"/>
          </a:solidFill>
          <a:latin typeface="+mn-lt"/>
          <a:ea typeface="+mn-ea"/>
          <a:cs typeface="+mn-cs"/>
        </a:defRPr>
      </a:lvl6pPr>
      <a:lvl7pPr marL="2966916" indent="-228248" algn="l" defTabSz="456411" rtl="0" eaLnBrk="1" latinLnBrk="0" hangingPunct="1">
        <a:spcBef>
          <a:spcPct val="20000"/>
        </a:spcBef>
        <a:buFont typeface="Arial"/>
        <a:buChar char="•"/>
        <a:defRPr sz="2000" kern="1200">
          <a:solidFill>
            <a:schemeClr val="tx1"/>
          </a:solidFill>
          <a:latin typeface="+mn-lt"/>
          <a:ea typeface="+mn-ea"/>
          <a:cs typeface="+mn-cs"/>
        </a:defRPr>
      </a:lvl7pPr>
      <a:lvl8pPr marL="3423368" indent="-228248" algn="l" defTabSz="456411" rtl="0" eaLnBrk="1" latinLnBrk="0" hangingPunct="1">
        <a:spcBef>
          <a:spcPct val="20000"/>
        </a:spcBef>
        <a:buFont typeface="Arial"/>
        <a:buChar char="•"/>
        <a:defRPr sz="2000" kern="1200">
          <a:solidFill>
            <a:schemeClr val="tx1"/>
          </a:solidFill>
          <a:latin typeface="+mn-lt"/>
          <a:ea typeface="+mn-ea"/>
          <a:cs typeface="+mn-cs"/>
        </a:defRPr>
      </a:lvl8pPr>
      <a:lvl9pPr marL="3879862" indent="-228248" algn="l" defTabSz="4564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11" rtl="0" eaLnBrk="1" latinLnBrk="0" hangingPunct="1">
        <a:defRPr sz="1900" kern="1200">
          <a:solidFill>
            <a:schemeClr val="tx1"/>
          </a:solidFill>
          <a:latin typeface="+mn-lt"/>
          <a:ea typeface="+mn-ea"/>
          <a:cs typeface="+mn-cs"/>
        </a:defRPr>
      </a:lvl1pPr>
      <a:lvl2pPr marL="456411" algn="l" defTabSz="456411" rtl="0" eaLnBrk="1" latinLnBrk="0" hangingPunct="1">
        <a:defRPr sz="1900" kern="1200">
          <a:solidFill>
            <a:schemeClr val="tx1"/>
          </a:solidFill>
          <a:latin typeface="+mn-lt"/>
          <a:ea typeface="+mn-ea"/>
          <a:cs typeface="+mn-cs"/>
        </a:defRPr>
      </a:lvl2pPr>
      <a:lvl3pPr marL="912904" algn="l" defTabSz="456411" rtl="0" eaLnBrk="1" latinLnBrk="0" hangingPunct="1">
        <a:defRPr sz="1900" kern="1200">
          <a:solidFill>
            <a:schemeClr val="tx1"/>
          </a:solidFill>
          <a:latin typeface="+mn-lt"/>
          <a:ea typeface="+mn-ea"/>
          <a:cs typeface="+mn-cs"/>
        </a:defRPr>
      </a:lvl3pPr>
      <a:lvl4pPr marL="1369356" algn="l" defTabSz="456411" rtl="0" eaLnBrk="1" latinLnBrk="0" hangingPunct="1">
        <a:defRPr sz="1900" kern="1200">
          <a:solidFill>
            <a:schemeClr val="tx1"/>
          </a:solidFill>
          <a:latin typeface="+mn-lt"/>
          <a:ea typeface="+mn-ea"/>
          <a:cs typeface="+mn-cs"/>
        </a:defRPr>
      </a:lvl4pPr>
      <a:lvl5pPr marL="1825808" algn="l" defTabSz="456411" rtl="0" eaLnBrk="1" latinLnBrk="0" hangingPunct="1">
        <a:defRPr sz="1900" kern="1200">
          <a:solidFill>
            <a:schemeClr val="tx1"/>
          </a:solidFill>
          <a:latin typeface="+mn-lt"/>
          <a:ea typeface="+mn-ea"/>
          <a:cs typeface="+mn-cs"/>
        </a:defRPr>
      </a:lvl5pPr>
      <a:lvl6pPr marL="2282302" algn="l" defTabSz="456411" rtl="0" eaLnBrk="1" latinLnBrk="0" hangingPunct="1">
        <a:defRPr sz="1900" kern="1200">
          <a:solidFill>
            <a:schemeClr val="tx1"/>
          </a:solidFill>
          <a:latin typeface="+mn-lt"/>
          <a:ea typeface="+mn-ea"/>
          <a:cs typeface="+mn-cs"/>
        </a:defRPr>
      </a:lvl6pPr>
      <a:lvl7pPr marL="2738710" algn="l" defTabSz="456411" rtl="0" eaLnBrk="1" latinLnBrk="0" hangingPunct="1">
        <a:defRPr sz="1900" kern="1200">
          <a:solidFill>
            <a:schemeClr val="tx1"/>
          </a:solidFill>
          <a:latin typeface="+mn-lt"/>
          <a:ea typeface="+mn-ea"/>
          <a:cs typeface="+mn-cs"/>
        </a:defRPr>
      </a:lvl7pPr>
      <a:lvl8pPr marL="3195120" algn="l" defTabSz="456411" rtl="0" eaLnBrk="1" latinLnBrk="0" hangingPunct="1">
        <a:defRPr sz="1900" kern="1200">
          <a:solidFill>
            <a:schemeClr val="tx1"/>
          </a:solidFill>
          <a:latin typeface="+mn-lt"/>
          <a:ea typeface="+mn-ea"/>
          <a:cs typeface="+mn-cs"/>
        </a:defRPr>
      </a:lvl8pPr>
      <a:lvl9pPr marL="3651531" algn="l" defTabSz="456411"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1"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1"/>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461473" y="6486259"/>
            <a:ext cx="2171521" cy="123111"/>
          </a:xfrm>
          <a:prstGeom prst="rect">
            <a:avLst/>
          </a:prstGeom>
          <a:noFill/>
        </p:spPr>
        <p:txBody>
          <a:bodyPr wrap="square" lIns="0" tIns="0" rIns="0" bIns="0" rtlCol="0">
            <a:spAutoFit/>
          </a:bodyPr>
          <a:lstStyle/>
          <a:p>
            <a:r>
              <a:rPr lang="en-GB" sz="800" dirty="0"/>
              <a:t>© ACCA      </a:t>
            </a:r>
            <a:r>
              <a:rPr lang="en-GB" sz="800" b="1" dirty="0"/>
              <a:t>PUBLIC</a:t>
            </a:r>
          </a:p>
        </p:txBody>
      </p:sp>
    </p:spTree>
    <p:extLst>
      <p:ext uri="{BB962C8B-B14F-4D97-AF65-F5344CB8AC3E}">
        <p14:creationId xmlns:p14="http://schemas.microsoft.com/office/powerpoint/2010/main" val="2097515112"/>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5998800"/>
            <a:ext cx="12192000" cy="85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 name="Title Placeholder 1"/>
          <p:cNvSpPr>
            <a:spLocks noGrp="1"/>
          </p:cNvSpPr>
          <p:nvPr>
            <p:ph type="title"/>
          </p:nvPr>
        </p:nvSpPr>
        <p:spPr>
          <a:xfrm>
            <a:off x="762000" y="365125"/>
            <a:ext cx="10651701" cy="1325563"/>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62000" y="1825624"/>
            <a:ext cx="10661651" cy="3840000"/>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135AE34-9221-E041-8F9E-AF8F010BDE4B}"/>
              </a:ext>
            </a:extLst>
          </p:cNvPr>
          <p:cNvSpPr txBox="1"/>
          <p:nvPr userDrawn="1"/>
        </p:nvSpPr>
        <p:spPr>
          <a:xfrm>
            <a:off x="8692293" y="6357713"/>
            <a:ext cx="2737057" cy="143565"/>
          </a:xfrm>
          <a:prstGeom prst="rect">
            <a:avLst/>
          </a:prstGeom>
          <a:noFill/>
        </p:spPr>
        <p:txBody>
          <a:bodyPr wrap="square" lIns="0" tIns="0" rIns="0" bIns="0" rtlCol="0">
            <a:spAutoFit/>
          </a:bodyPr>
          <a:lstStyle/>
          <a:p>
            <a:pPr algn="r"/>
            <a:r>
              <a:rPr lang="en-GB" sz="933" dirty="0">
                <a:solidFill>
                  <a:schemeClr val="bg1"/>
                </a:solidFill>
                <a:latin typeface="Arial" panose="020B0604020202020204" pitchFamily="34" charset="0"/>
                <a:cs typeface="Arial" panose="020B0604020202020204" pitchFamily="34" charset="0"/>
              </a:rPr>
              <a:t>© </a:t>
            </a:r>
            <a:r>
              <a:rPr lang="en-GB" sz="933" dirty="0">
                <a:solidFill>
                  <a:schemeClr val="bg1"/>
                </a:solidFill>
                <a:latin typeface="+mn-lt"/>
                <a:cs typeface="Arial" panose="020B0604020202020204" pitchFamily="34" charset="0"/>
              </a:rPr>
              <a:t>ACCA</a:t>
            </a:r>
            <a:r>
              <a:rPr lang="en-GB" sz="933" dirty="0">
                <a:solidFill>
                  <a:schemeClr val="bg1"/>
                </a:solidFill>
                <a:latin typeface="Arial" panose="020B0604020202020204" pitchFamily="34" charset="0"/>
                <a:cs typeface="Arial" panose="020B0604020202020204" pitchFamily="34" charset="0"/>
              </a:rPr>
              <a:t>           Public</a:t>
            </a:r>
          </a:p>
        </p:txBody>
      </p:sp>
      <p:pic>
        <p:nvPicPr>
          <p:cNvPr id="7" name="Picture 6" descr="A picture containing drawing&#10;&#10;Description automatically generated">
            <a:extLst>
              <a:ext uri="{FF2B5EF4-FFF2-40B4-BE49-F238E27FC236}">
                <a16:creationId xmlns:a16="http://schemas.microsoft.com/office/drawing/2014/main" id="{2504087C-C4C3-443F-BC9D-A3D847B4BF6A}"/>
              </a:ext>
            </a:extLst>
          </p:cNvPr>
          <p:cNvPicPr>
            <a:picLocks noChangeAspect="1"/>
          </p:cNvPicPr>
          <p:nvPr userDrawn="1"/>
        </p:nvPicPr>
        <p:blipFill>
          <a:blip r:embed="rId81"/>
          <a:stretch>
            <a:fillRect/>
          </a:stretch>
        </p:blipFill>
        <p:spPr>
          <a:xfrm>
            <a:off x="308824" y="6192000"/>
            <a:ext cx="1306237" cy="456861"/>
          </a:xfrm>
          <a:prstGeom prst="rect">
            <a:avLst/>
          </a:prstGeom>
        </p:spPr>
      </p:pic>
    </p:spTree>
    <p:extLst>
      <p:ext uri="{BB962C8B-B14F-4D97-AF65-F5344CB8AC3E}">
        <p14:creationId xmlns:p14="http://schemas.microsoft.com/office/powerpoint/2010/main" val="2325686241"/>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 id="2147484708" r:id="rId13"/>
    <p:sldLayoutId id="2147484709" r:id="rId14"/>
    <p:sldLayoutId id="2147484710" r:id="rId15"/>
    <p:sldLayoutId id="2147484711" r:id="rId16"/>
    <p:sldLayoutId id="2147484712" r:id="rId17"/>
    <p:sldLayoutId id="2147484713" r:id="rId18"/>
    <p:sldLayoutId id="2147484714" r:id="rId19"/>
    <p:sldLayoutId id="2147484715" r:id="rId20"/>
    <p:sldLayoutId id="2147484716" r:id="rId21"/>
    <p:sldLayoutId id="2147484717" r:id="rId22"/>
    <p:sldLayoutId id="2147484718" r:id="rId23"/>
    <p:sldLayoutId id="2147484719" r:id="rId24"/>
    <p:sldLayoutId id="2147484720" r:id="rId25"/>
    <p:sldLayoutId id="2147484721" r:id="rId26"/>
    <p:sldLayoutId id="2147484722" r:id="rId27"/>
    <p:sldLayoutId id="2147484723" r:id="rId28"/>
    <p:sldLayoutId id="2147484724" r:id="rId29"/>
    <p:sldLayoutId id="2147484725" r:id="rId30"/>
    <p:sldLayoutId id="2147484726" r:id="rId31"/>
    <p:sldLayoutId id="2147484727" r:id="rId32"/>
    <p:sldLayoutId id="2147484728" r:id="rId33"/>
    <p:sldLayoutId id="2147484729" r:id="rId34"/>
    <p:sldLayoutId id="2147484730" r:id="rId35"/>
    <p:sldLayoutId id="2147484731" r:id="rId36"/>
    <p:sldLayoutId id="2147484732" r:id="rId37"/>
    <p:sldLayoutId id="2147484733" r:id="rId38"/>
    <p:sldLayoutId id="2147484734" r:id="rId39"/>
    <p:sldLayoutId id="2147484735" r:id="rId40"/>
    <p:sldLayoutId id="2147484736" r:id="rId41"/>
    <p:sldLayoutId id="2147484737" r:id="rId42"/>
    <p:sldLayoutId id="2147484738" r:id="rId43"/>
    <p:sldLayoutId id="2147484739" r:id="rId44"/>
    <p:sldLayoutId id="2147484740" r:id="rId45"/>
    <p:sldLayoutId id="2147484741" r:id="rId46"/>
    <p:sldLayoutId id="2147484742" r:id="rId47"/>
    <p:sldLayoutId id="2147484743" r:id="rId48"/>
    <p:sldLayoutId id="2147484744" r:id="rId49"/>
    <p:sldLayoutId id="2147484745" r:id="rId50"/>
    <p:sldLayoutId id="2147484746" r:id="rId51"/>
    <p:sldLayoutId id="2147484747" r:id="rId52"/>
    <p:sldLayoutId id="2147484748" r:id="rId53"/>
    <p:sldLayoutId id="2147484749" r:id="rId54"/>
    <p:sldLayoutId id="2147484750" r:id="rId55"/>
    <p:sldLayoutId id="2147484751" r:id="rId56"/>
    <p:sldLayoutId id="2147484752" r:id="rId57"/>
    <p:sldLayoutId id="2147484753" r:id="rId58"/>
    <p:sldLayoutId id="2147484754" r:id="rId59"/>
    <p:sldLayoutId id="2147484755" r:id="rId60"/>
    <p:sldLayoutId id="2147484756" r:id="rId61"/>
    <p:sldLayoutId id="2147484757" r:id="rId62"/>
    <p:sldLayoutId id="2147484758" r:id="rId63"/>
    <p:sldLayoutId id="2147484759" r:id="rId64"/>
    <p:sldLayoutId id="2147484760" r:id="rId65"/>
    <p:sldLayoutId id="2147484761" r:id="rId66"/>
    <p:sldLayoutId id="2147484762" r:id="rId67"/>
    <p:sldLayoutId id="2147484763" r:id="rId68"/>
    <p:sldLayoutId id="2147484764" r:id="rId69"/>
    <p:sldLayoutId id="2147484765" r:id="rId70"/>
    <p:sldLayoutId id="2147484766" r:id="rId71"/>
    <p:sldLayoutId id="2147484767" r:id="rId72"/>
    <p:sldLayoutId id="2147484768" r:id="rId73"/>
    <p:sldLayoutId id="2147484769" r:id="rId74"/>
    <p:sldLayoutId id="2147484770" r:id="rId75"/>
    <p:sldLayoutId id="2147484771" r:id="rId76"/>
    <p:sldLayoutId id="2147484772" r:id="rId77"/>
    <p:sldLayoutId id="2147484773" r:id="rId78"/>
    <p:sldLayoutId id="2147484774" r:id="rId79"/>
  </p:sldLayoutIdLs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C80000"/>
        </a:buClr>
        <a:buSzPct val="110000"/>
        <a:buFont typeface="Wingdings" pitchFamily="2" charset="2"/>
        <a:buChar char="§"/>
        <a:defRPr sz="2400" b="0" i="0" kern="1200">
          <a:solidFill>
            <a:schemeClr val="tx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Clr>
          <a:srgbClr val="C80000"/>
        </a:buClr>
        <a:buSzPct val="110000"/>
        <a:buFont typeface="Wingdings" pitchFamily="2" charset="2"/>
        <a:buChar char="§"/>
        <a:defRPr sz="1867" b="0" i="0" kern="1200">
          <a:solidFill>
            <a:schemeClr val="tx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Clr>
          <a:srgbClr val="C80000"/>
        </a:buClr>
        <a:buSzPct val="110000"/>
        <a:buFont typeface="Wingdings" pitchFamily="2" charset="2"/>
        <a:buChar char="§"/>
        <a:defRPr sz="1600" b="0" i="0" kern="1200">
          <a:solidFill>
            <a:schemeClr val="tx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Clr>
          <a:srgbClr val="C80000"/>
        </a:buClr>
        <a:buSzPct val="110000"/>
        <a:buFont typeface="Wingdings" pitchFamily="2" charset="2"/>
        <a:buChar char="§"/>
        <a:defRPr sz="1467" b="0" i="0" kern="1200">
          <a:solidFill>
            <a:schemeClr val="tx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Clr>
          <a:srgbClr val="C80000"/>
        </a:buClr>
        <a:buSzPct val="110000"/>
        <a:buFont typeface="Wingdings" pitchFamily="2" charset="2"/>
        <a:buChar char="§"/>
        <a:defRPr sz="1333" b="0" i="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D894668-8F67-47A5-BC8E-29E158AB7AEF}"/>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897851919"/>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32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2904"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2904"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5648" indent="-215648"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4629" indent="-179124"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6926" indent="-191822"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40131" indent="-172774" algn="l" defTabSz="912904"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0464"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6916"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3368"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9862" indent="-228248" algn="l" defTabSz="9129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904" rtl="0" eaLnBrk="1" latinLnBrk="0" hangingPunct="1">
        <a:defRPr sz="1900" kern="1200">
          <a:solidFill>
            <a:schemeClr val="tx1"/>
          </a:solidFill>
          <a:latin typeface="+mn-lt"/>
          <a:ea typeface="+mn-ea"/>
          <a:cs typeface="+mn-cs"/>
        </a:defRPr>
      </a:lvl1pPr>
      <a:lvl2pPr marL="456411" algn="l" defTabSz="912904" rtl="0" eaLnBrk="1" latinLnBrk="0" hangingPunct="1">
        <a:defRPr sz="1900" kern="1200">
          <a:solidFill>
            <a:schemeClr val="tx1"/>
          </a:solidFill>
          <a:latin typeface="+mn-lt"/>
          <a:ea typeface="+mn-ea"/>
          <a:cs typeface="+mn-cs"/>
        </a:defRPr>
      </a:lvl2pPr>
      <a:lvl3pPr marL="912904" algn="l" defTabSz="912904" rtl="0" eaLnBrk="1" latinLnBrk="0" hangingPunct="1">
        <a:defRPr sz="1900" kern="1200">
          <a:solidFill>
            <a:schemeClr val="tx1"/>
          </a:solidFill>
          <a:latin typeface="+mn-lt"/>
          <a:ea typeface="+mn-ea"/>
          <a:cs typeface="+mn-cs"/>
        </a:defRPr>
      </a:lvl3pPr>
      <a:lvl4pPr marL="1369356" algn="l" defTabSz="912904" rtl="0" eaLnBrk="1" latinLnBrk="0" hangingPunct="1">
        <a:defRPr sz="1900" kern="1200">
          <a:solidFill>
            <a:schemeClr val="tx1"/>
          </a:solidFill>
          <a:latin typeface="+mn-lt"/>
          <a:ea typeface="+mn-ea"/>
          <a:cs typeface="+mn-cs"/>
        </a:defRPr>
      </a:lvl4pPr>
      <a:lvl5pPr marL="1825808" algn="l" defTabSz="912904" rtl="0" eaLnBrk="1" latinLnBrk="0" hangingPunct="1">
        <a:defRPr sz="1900" kern="1200">
          <a:solidFill>
            <a:schemeClr val="tx1"/>
          </a:solidFill>
          <a:latin typeface="+mn-lt"/>
          <a:ea typeface="+mn-ea"/>
          <a:cs typeface="+mn-cs"/>
        </a:defRPr>
      </a:lvl5pPr>
      <a:lvl6pPr marL="2282302" algn="l" defTabSz="912904" rtl="0" eaLnBrk="1" latinLnBrk="0" hangingPunct="1">
        <a:defRPr sz="1900" kern="1200">
          <a:solidFill>
            <a:schemeClr val="tx1"/>
          </a:solidFill>
          <a:latin typeface="+mn-lt"/>
          <a:ea typeface="+mn-ea"/>
          <a:cs typeface="+mn-cs"/>
        </a:defRPr>
      </a:lvl6pPr>
      <a:lvl7pPr marL="2738710" algn="l" defTabSz="912904" rtl="0" eaLnBrk="1" latinLnBrk="0" hangingPunct="1">
        <a:defRPr sz="1900" kern="1200">
          <a:solidFill>
            <a:schemeClr val="tx1"/>
          </a:solidFill>
          <a:latin typeface="+mn-lt"/>
          <a:ea typeface="+mn-ea"/>
          <a:cs typeface="+mn-cs"/>
        </a:defRPr>
      </a:lvl7pPr>
      <a:lvl8pPr marL="3195120" algn="l" defTabSz="912904" rtl="0" eaLnBrk="1" latinLnBrk="0" hangingPunct="1">
        <a:defRPr sz="1900" kern="1200">
          <a:solidFill>
            <a:schemeClr val="tx1"/>
          </a:solidFill>
          <a:latin typeface="+mn-lt"/>
          <a:ea typeface="+mn-ea"/>
          <a:cs typeface="+mn-cs"/>
        </a:defRPr>
      </a:lvl8pPr>
      <a:lvl9pPr marL="3651531" algn="l" defTabSz="91290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65CF5C-3C11-4822-ABE8-442D31E696D3}"/>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460980826"/>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dt="0"/>
  <p:txStyles>
    <p:titleStyle>
      <a:lvl1pPr algn="ctr" defTabSz="456591" rtl="0" eaLnBrk="1" latinLnBrk="0" hangingPunct="1">
        <a:spcBef>
          <a:spcPct val="0"/>
        </a:spcBef>
        <a:buNone/>
        <a:defRPr sz="4400" kern="1200">
          <a:solidFill>
            <a:schemeClr val="tx1"/>
          </a:solidFill>
          <a:latin typeface="+mj-lt"/>
          <a:ea typeface="+mj-ea"/>
          <a:cs typeface="+mj-cs"/>
        </a:defRPr>
      </a:lvl1pPr>
    </p:titleStyle>
    <p:bodyStyle>
      <a:lvl1pPr marL="342490" indent="-342490" algn="l" defTabSz="456591" rtl="0" eaLnBrk="1" latinLnBrk="0" hangingPunct="1">
        <a:spcBef>
          <a:spcPct val="20000"/>
        </a:spcBef>
        <a:buFont typeface="Arial"/>
        <a:buChar char="•"/>
        <a:defRPr sz="3200" kern="1200">
          <a:solidFill>
            <a:schemeClr val="tx1"/>
          </a:solidFill>
          <a:latin typeface="+mn-lt"/>
          <a:ea typeface="+mn-ea"/>
          <a:cs typeface="+mn-cs"/>
        </a:defRPr>
      </a:lvl1pPr>
      <a:lvl2pPr marL="741999" indent="-285410" algn="l" defTabSz="456591" rtl="0" eaLnBrk="1" latinLnBrk="0" hangingPunct="1">
        <a:spcBef>
          <a:spcPct val="20000"/>
        </a:spcBef>
        <a:buFont typeface="Arial"/>
        <a:buChar char="–"/>
        <a:defRPr sz="2800" kern="1200">
          <a:solidFill>
            <a:schemeClr val="tx1"/>
          </a:solidFill>
          <a:latin typeface="+mn-lt"/>
          <a:ea typeface="+mn-ea"/>
          <a:cs typeface="+mn-cs"/>
        </a:defRPr>
      </a:lvl2pPr>
      <a:lvl3pPr marL="1141570" indent="-228328" algn="l" defTabSz="456591" rtl="0" eaLnBrk="1" latinLnBrk="0" hangingPunct="1">
        <a:spcBef>
          <a:spcPct val="20000"/>
        </a:spcBef>
        <a:buFont typeface="Arial"/>
        <a:buChar char="•"/>
        <a:defRPr sz="2400" kern="1200">
          <a:solidFill>
            <a:schemeClr val="tx1"/>
          </a:solidFill>
          <a:latin typeface="+mn-lt"/>
          <a:ea typeface="+mn-ea"/>
          <a:cs typeface="+mn-cs"/>
        </a:defRPr>
      </a:lvl3pPr>
      <a:lvl4pPr marL="1598160" indent="-228328" algn="l" defTabSz="456591" rtl="0" eaLnBrk="1" latinLnBrk="0" hangingPunct="1">
        <a:spcBef>
          <a:spcPct val="20000"/>
        </a:spcBef>
        <a:buFont typeface="Arial"/>
        <a:buChar char="–"/>
        <a:defRPr sz="2000" kern="1200">
          <a:solidFill>
            <a:schemeClr val="tx1"/>
          </a:solidFill>
          <a:latin typeface="+mn-lt"/>
          <a:ea typeface="+mn-ea"/>
          <a:cs typeface="+mn-cs"/>
        </a:defRPr>
      </a:lvl4pPr>
      <a:lvl5pPr marL="2054751" indent="-228328" algn="l" defTabSz="456591" rtl="0" eaLnBrk="1" latinLnBrk="0" hangingPunct="1">
        <a:spcBef>
          <a:spcPct val="20000"/>
        </a:spcBef>
        <a:buFont typeface="Arial"/>
        <a:buChar char="»"/>
        <a:defRPr sz="2000" kern="1200">
          <a:solidFill>
            <a:schemeClr val="tx1"/>
          </a:solidFill>
          <a:latin typeface="+mn-lt"/>
          <a:ea typeface="+mn-ea"/>
          <a:cs typeface="+mn-cs"/>
        </a:defRPr>
      </a:lvl5pPr>
      <a:lvl6pPr marL="2511404" indent="-228328" algn="l" defTabSz="456591" rtl="0" eaLnBrk="1" latinLnBrk="0" hangingPunct="1">
        <a:spcBef>
          <a:spcPct val="20000"/>
        </a:spcBef>
        <a:buFont typeface="Arial"/>
        <a:buChar char="•"/>
        <a:defRPr sz="2000" kern="1200">
          <a:solidFill>
            <a:schemeClr val="tx1"/>
          </a:solidFill>
          <a:latin typeface="+mn-lt"/>
          <a:ea typeface="+mn-ea"/>
          <a:cs typeface="+mn-cs"/>
        </a:defRPr>
      </a:lvl6pPr>
      <a:lvl7pPr marL="2968026" indent="-228328" algn="l" defTabSz="456591" rtl="0" eaLnBrk="1" latinLnBrk="0" hangingPunct="1">
        <a:spcBef>
          <a:spcPct val="20000"/>
        </a:spcBef>
        <a:buFont typeface="Arial"/>
        <a:buChar char="•"/>
        <a:defRPr sz="2000" kern="1200">
          <a:solidFill>
            <a:schemeClr val="tx1"/>
          </a:solidFill>
          <a:latin typeface="+mn-lt"/>
          <a:ea typeface="+mn-ea"/>
          <a:cs typeface="+mn-cs"/>
        </a:defRPr>
      </a:lvl7pPr>
      <a:lvl8pPr marL="3424648" indent="-228328" algn="l" defTabSz="456591" rtl="0" eaLnBrk="1" latinLnBrk="0" hangingPunct="1">
        <a:spcBef>
          <a:spcPct val="20000"/>
        </a:spcBef>
        <a:buFont typeface="Arial"/>
        <a:buChar char="•"/>
        <a:defRPr sz="2000" kern="1200">
          <a:solidFill>
            <a:schemeClr val="tx1"/>
          </a:solidFill>
          <a:latin typeface="+mn-lt"/>
          <a:ea typeface="+mn-ea"/>
          <a:cs typeface="+mn-cs"/>
        </a:defRPr>
      </a:lvl8pPr>
      <a:lvl9pPr marL="3881302" indent="-228328" algn="l" defTabSz="4565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91" rtl="0" eaLnBrk="1" latinLnBrk="0" hangingPunct="1">
        <a:defRPr sz="1900" kern="1200">
          <a:solidFill>
            <a:schemeClr val="tx1"/>
          </a:solidFill>
          <a:latin typeface="+mn-lt"/>
          <a:ea typeface="+mn-ea"/>
          <a:cs typeface="+mn-cs"/>
        </a:defRPr>
      </a:lvl1pPr>
      <a:lvl2pPr marL="456591" algn="l" defTabSz="456591" rtl="0" eaLnBrk="1" latinLnBrk="0" hangingPunct="1">
        <a:defRPr sz="1900" kern="1200">
          <a:solidFill>
            <a:schemeClr val="tx1"/>
          </a:solidFill>
          <a:latin typeface="+mn-lt"/>
          <a:ea typeface="+mn-ea"/>
          <a:cs typeface="+mn-cs"/>
        </a:defRPr>
      </a:lvl2pPr>
      <a:lvl3pPr marL="913244" algn="l" defTabSz="456591" rtl="0" eaLnBrk="1" latinLnBrk="0" hangingPunct="1">
        <a:defRPr sz="1900" kern="1200">
          <a:solidFill>
            <a:schemeClr val="tx1"/>
          </a:solidFill>
          <a:latin typeface="+mn-lt"/>
          <a:ea typeface="+mn-ea"/>
          <a:cs typeface="+mn-cs"/>
        </a:defRPr>
      </a:lvl3pPr>
      <a:lvl4pPr marL="1369866" algn="l" defTabSz="456591" rtl="0" eaLnBrk="1" latinLnBrk="0" hangingPunct="1">
        <a:defRPr sz="1900" kern="1200">
          <a:solidFill>
            <a:schemeClr val="tx1"/>
          </a:solidFill>
          <a:latin typeface="+mn-lt"/>
          <a:ea typeface="+mn-ea"/>
          <a:cs typeface="+mn-cs"/>
        </a:defRPr>
      </a:lvl4pPr>
      <a:lvl5pPr marL="1826488" algn="l" defTabSz="456591" rtl="0" eaLnBrk="1" latinLnBrk="0" hangingPunct="1">
        <a:defRPr sz="1900" kern="1200">
          <a:solidFill>
            <a:schemeClr val="tx1"/>
          </a:solidFill>
          <a:latin typeface="+mn-lt"/>
          <a:ea typeface="+mn-ea"/>
          <a:cs typeface="+mn-cs"/>
        </a:defRPr>
      </a:lvl5pPr>
      <a:lvl6pPr marL="2283142" algn="l" defTabSz="456591" rtl="0" eaLnBrk="1" latinLnBrk="0" hangingPunct="1">
        <a:defRPr sz="1900" kern="1200">
          <a:solidFill>
            <a:schemeClr val="tx1"/>
          </a:solidFill>
          <a:latin typeface="+mn-lt"/>
          <a:ea typeface="+mn-ea"/>
          <a:cs typeface="+mn-cs"/>
        </a:defRPr>
      </a:lvl6pPr>
      <a:lvl7pPr marL="2739730" algn="l" defTabSz="456591" rtl="0" eaLnBrk="1" latinLnBrk="0" hangingPunct="1">
        <a:defRPr sz="1900" kern="1200">
          <a:solidFill>
            <a:schemeClr val="tx1"/>
          </a:solidFill>
          <a:latin typeface="+mn-lt"/>
          <a:ea typeface="+mn-ea"/>
          <a:cs typeface="+mn-cs"/>
        </a:defRPr>
      </a:lvl7pPr>
      <a:lvl8pPr marL="3196320" algn="l" defTabSz="456591" rtl="0" eaLnBrk="1" latinLnBrk="0" hangingPunct="1">
        <a:defRPr sz="1900" kern="1200">
          <a:solidFill>
            <a:schemeClr val="tx1"/>
          </a:solidFill>
          <a:latin typeface="+mn-lt"/>
          <a:ea typeface="+mn-ea"/>
          <a:cs typeface="+mn-cs"/>
        </a:defRPr>
      </a:lvl8pPr>
      <a:lvl9pPr marL="3652911" algn="l" defTabSz="45659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87E40E6F-96AA-492F-BF6B-2D7B0A606D2B}"/>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386133290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69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3697"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5835" indent="-215835"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4979" indent="-17926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7416" indent="-191962"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40784" indent="-17291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2657"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506"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354"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222"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2B8CC7A-AAB9-431E-BCF5-A14FB1F8ED74}"/>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841680067"/>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69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3697"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5835" indent="-215835"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4979" indent="-17926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7416" indent="-191962"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40784" indent="-17291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2657"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506"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354"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222"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14000"/>
            <a:ext cx="11083200" cy="972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9600" y="1494000"/>
            <a:ext cx="9840000" cy="4500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AC7DA13-C5F7-4702-A5FE-92566FBB3C8B}"/>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522432176"/>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 id="2147484455" r:id="rId14"/>
    <p:sldLayoutId id="2147484456" r:id="rId15"/>
    <p:sldLayoutId id="2147484457" r:id="rId16"/>
    <p:sldLayoutId id="2147484458" r:id="rId17"/>
    <p:sldLayoutId id="2147484459" r:id="rId18"/>
  </p:sldLayoutIdLst>
  <p:hf hdr="0" dt="0"/>
  <p:txStyles>
    <p:titleStyle>
      <a:lvl1pPr algn="l" defTabSz="913674"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3674" rtl="0" eaLnBrk="1" latinLnBrk="0" hangingPunct="1">
        <a:lnSpc>
          <a:spcPct val="100000"/>
        </a:lnSpc>
        <a:spcBef>
          <a:spcPts val="0"/>
        </a:spcBef>
        <a:spcAft>
          <a:spcPts val="1051"/>
        </a:spcAft>
        <a:buFontTx/>
        <a:buNone/>
        <a:defRPr sz="2100" kern="1200">
          <a:solidFill>
            <a:schemeClr val="tx1"/>
          </a:solidFill>
          <a:latin typeface="+mn-lt"/>
          <a:ea typeface="+mn-ea"/>
          <a:cs typeface="+mn-cs"/>
        </a:defRPr>
      </a:lvl1pPr>
      <a:lvl2pPr marL="215829" indent="-215829" algn="l" defTabSz="913674" rtl="0" eaLnBrk="1" latinLnBrk="0" hangingPunct="1">
        <a:lnSpc>
          <a:spcPct val="100000"/>
        </a:lnSpc>
        <a:spcBef>
          <a:spcPts val="0"/>
        </a:spcBef>
        <a:spcAft>
          <a:spcPts val="1051"/>
        </a:spcAft>
        <a:buFont typeface="Arial" panose="020B0604020202020204" pitchFamily="34" charset="0"/>
        <a:buChar char="•"/>
        <a:defRPr sz="2100" kern="1200">
          <a:solidFill>
            <a:schemeClr val="tx1"/>
          </a:solidFill>
          <a:latin typeface="+mn-lt"/>
          <a:ea typeface="+mn-ea"/>
          <a:cs typeface="+mn-cs"/>
        </a:defRPr>
      </a:lvl2pPr>
      <a:lvl3pPr marL="394969" indent="-179260" algn="l" defTabSz="913674" rtl="0" eaLnBrk="1" latinLnBrk="0" hangingPunct="1">
        <a:lnSpc>
          <a:spcPct val="100000"/>
        </a:lnSpc>
        <a:spcBef>
          <a:spcPts val="0"/>
        </a:spcBef>
        <a:spcAft>
          <a:spcPts val="1051"/>
        </a:spcAft>
        <a:buFont typeface="Arial" panose="020B0604020202020204" pitchFamily="34" charset="0"/>
        <a:buChar char="•"/>
        <a:defRPr sz="1900" kern="1200">
          <a:solidFill>
            <a:schemeClr val="tx1"/>
          </a:solidFill>
          <a:latin typeface="+mn-lt"/>
          <a:ea typeface="+mn-ea"/>
          <a:cs typeface="+mn-cs"/>
        </a:defRPr>
      </a:lvl3pPr>
      <a:lvl4pPr marL="577402" indent="-191958" algn="l" defTabSz="913674" rtl="0" eaLnBrk="1" latinLnBrk="0" hangingPunct="1">
        <a:lnSpc>
          <a:spcPct val="100000"/>
        </a:lnSpc>
        <a:spcBef>
          <a:spcPts val="0"/>
        </a:spcBef>
        <a:spcAft>
          <a:spcPts val="1051"/>
        </a:spcAft>
        <a:buFont typeface="Arial" panose="020B0604020202020204" pitchFamily="34" charset="0"/>
        <a:buChar char="•"/>
        <a:defRPr sz="1900" kern="1200">
          <a:solidFill>
            <a:schemeClr val="tx1"/>
          </a:solidFill>
          <a:latin typeface="+mn-lt"/>
          <a:ea typeface="+mn-ea"/>
          <a:cs typeface="+mn-cs"/>
        </a:defRPr>
      </a:lvl4pPr>
      <a:lvl5pPr marL="740765" indent="-172910" algn="l" defTabSz="913674" rtl="0" eaLnBrk="1" latinLnBrk="0" hangingPunct="1">
        <a:lnSpc>
          <a:spcPct val="100000"/>
        </a:lnSpc>
        <a:spcBef>
          <a:spcPts val="0"/>
        </a:spcBef>
        <a:spcAft>
          <a:spcPts val="1051"/>
        </a:spcAft>
        <a:buFont typeface="Arial" panose="020B0604020202020204" pitchFamily="34" charset="0"/>
        <a:buChar char="•"/>
        <a:defRPr sz="16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77CC220-2736-406D-B55C-CD6EC9B7BE0B}"/>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15959882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04313"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04313"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3627" indent="-213627" algn="l" defTabSz="904313"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1005" indent="-177608" algn="l" defTabSz="904313"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1620" indent="-190306" algn="l" defTabSz="904313"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33304" indent="-171258" algn="l" defTabSz="904313"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486854" indent="-226226" algn="l" defTabSz="9043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39001" indent="-226226" algn="l" defTabSz="9043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1270" indent="-226226" algn="l" defTabSz="9043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43479" indent="-226226" algn="l" defTabSz="9043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4313" rtl="0" eaLnBrk="1" latinLnBrk="0" hangingPunct="1">
        <a:defRPr sz="1900" kern="1200">
          <a:solidFill>
            <a:schemeClr val="tx1"/>
          </a:solidFill>
          <a:latin typeface="+mn-lt"/>
          <a:ea typeface="+mn-ea"/>
          <a:cs typeface="+mn-cs"/>
        </a:defRPr>
      </a:lvl1pPr>
      <a:lvl2pPr marL="451863" algn="l" defTabSz="904313" rtl="0" eaLnBrk="1" latinLnBrk="0" hangingPunct="1">
        <a:defRPr sz="1900" kern="1200">
          <a:solidFill>
            <a:schemeClr val="tx1"/>
          </a:solidFill>
          <a:latin typeface="+mn-lt"/>
          <a:ea typeface="+mn-ea"/>
          <a:cs typeface="+mn-cs"/>
        </a:defRPr>
      </a:lvl2pPr>
      <a:lvl3pPr marL="904313" algn="l" defTabSz="904313" rtl="0" eaLnBrk="1" latinLnBrk="0" hangingPunct="1">
        <a:defRPr sz="1900" kern="1200">
          <a:solidFill>
            <a:schemeClr val="tx1"/>
          </a:solidFill>
          <a:latin typeface="+mn-lt"/>
          <a:ea typeface="+mn-ea"/>
          <a:cs typeface="+mn-cs"/>
        </a:defRPr>
      </a:lvl3pPr>
      <a:lvl4pPr marL="1356471" algn="l" defTabSz="904313" rtl="0" eaLnBrk="1" latinLnBrk="0" hangingPunct="1">
        <a:defRPr sz="1900" kern="1200">
          <a:solidFill>
            <a:schemeClr val="tx1"/>
          </a:solidFill>
          <a:latin typeface="+mn-lt"/>
          <a:ea typeface="+mn-ea"/>
          <a:cs typeface="+mn-cs"/>
        </a:defRPr>
      </a:lvl4pPr>
      <a:lvl5pPr marL="1808627" algn="l" defTabSz="904313" rtl="0" eaLnBrk="1" latinLnBrk="0" hangingPunct="1">
        <a:defRPr sz="1900" kern="1200">
          <a:solidFill>
            <a:schemeClr val="tx1"/>
          </a:solidFill>
          <a:latin typeface="+mn-lt"/>
          <a:ea typeface="+mn-ea"/>
          <a:cs typeface="+mn-cs"/>
        </a:defRPr>
      </a:lvl5pPr>
      <a:lvl6pPr marL="2261078" algn="l" defTabSz="904313" rtl="0" eaLnBrk="1" latinLnBrk="0" hangingPunct="1">
        <a:defRPr sz="1900" kern="1200">
          <a:solidFill>
            <a:schemeClr val="tx1"/>
          </a:solidFill>
          <a:latin typeface="+mn-lt"/>
          <a:ea typeface="+mn-ea"/>
          <a:cs typeface="+mn-cs"/>
        </a:defRPr>
      </a:lvl6pPr>
      <a:lvl7pPr marL="2712939" algn="l" defTabSz="904313" rtl="0" eaLnBrk="1" latinLnBrk="0" hangingPunct="1">
        <a:defRPr sz="1900" kern="1200">
          <a:solidFill>
            <a:schemeClr val="tx1"/>
          </a:solidFill>
          <a:latin typeface="+mn-lt"/>
          <a:ea typeface="+mn-ea"/>
          <a:cs typeface="+mn-cs"/>
        </a:defRPr>
      </a:lvl7pPr>
      <a:lvl8pPr marL="3164833" algn="l" defTabSz="904313" rtl="0" eaLnBrk="1" latinLnBrk="0" hangingPunct="1">
        <a:defRPr sz="1900" kern="1200">
          <a:solidFill>
            <a:schemeClr val="tx1"/>
          </a:solidFill>
          <a:latin typeface="+mn-lt"/>
          <a:ea typeface="+mn-ea"/>
          <a:cs typeface="+mn-cs"/>
        </a:defRPr>
      </a:lvl8pPr>
      <a:lvl9pPr marL="3617118" algn="l" defTabSz="904313"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3"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3"/>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F917F013-DC4D-474E-ACFB-E8E2BCE9EC68}"/>
              </a:ext>
            </a:extLst>
          </p:cNvPr>
          <p:cNvSpPr txBox="1"/>
          <p:nvPr userDrawn="1"/>
        </p:nvSpPr>
        <p:spPr>
          <a:xfrm>
            <a:off x="461572" y="6486363"/>
            <a:ext cx="2393824" cy="123111"/>
          </a:xfrm>
          <a:prstGeom prst="rect">
            <a:avLst/>
          </a:prstGeom>
          <a:noFill/>
        </p:spPr>
        <p:txBody>
          <a:bodyPr wrap="square" lIns="0" tIns="0" rIns="0" bIns="0" rtlCol="0">
            <a:spAutoFit/>
          </a:bodyPr>
          <a:lstStyle/>
          <a:p>
            <a:r>
              <a:rPr lang="en-GB" sz="800" dirty="0"/>
              <a:t>© ACCA 	EXTERNAL – MEMBERS </a:t>
            </a:r>
          </a:p>
        </p:txBody>
      </p:sp>
    </p:spTree>
    <p:extLst>
      <p:ext uri="{BB962C8B-B14F-4D97-AF65-F5344CB8AC3E}">
        <p14:creationId xmlns:p14="http://schemas.microsoft.com/office/powerpoint/2010/main" val="23068379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69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3697" rtl="0" eaLnBrk="1" latinLnBrk="0" hangingPunct="1">
        <a:lnSpc>
          <a:spcPct val="100000"/>
        </a:lnSpc>
        <a:spcBef>
          <a:spcPts val="0"/>
        </a:spcBef>
        <a:spcAft>
          <a:spcPts val="1051"/>
        </a:spcAft>
        <a:buFontTx/>
        <a:buNone/>
        <a:defRPr sz="2100" kern="1200">
          <a:solidFill>
            <a:schemeClr val="tx2"/>
          </a:solidFill>
          <a:latin typeface="+mn-lt"/>
          <a:ea typeface="+mn-ea"/>
          <a:cs typeface="+mn-cs"/>
        </a:defRPr>
      </a:lvl1pPr>
      <a:lvl2pPr marL="215835" indent="-215835"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4979" indent="-17926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3pPr>
      <a:lvl4pPr marL="577416" indent="-191962"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900" kern="1200">
          <a:solidFill>
            <a:schemeClr val="tx2"/>
          </a:solidFill>
          <a:latin typeface="+mn-lt"/>
          <a:ea typeface="+mn-ea"/>
          <a:cs typeface="+mn-cs"/>
        </a:defRPr>
      </a:lvl4pPr>
      <a:lvl5pPr marL="740784" indent="-172914" algn="l" defTabSz="91369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2657"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506"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354"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222" indent="-228434" algn="l" defTabSz="91369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97" rtl="0" eaLnBrk="1" latinLnBrk="0" hangingPunct="1">
        <a:defRPr sz="1900" kern="1200">
          <a:solidFill>
            <a:schemeClr val="tx1"/>
          </a:solidFill>
          <a:latin typeface="+mn-lt"/>
          <a:ea typeface="+mn-ea"/>
          <a:cs typeface="+mn-cs"/>
        </a:defRPr>
      </a:lvl1pPr>
      <a:lvl2pPr marL="456831" algn="l" defTabSz="913697" rtl="0" eaLnBrk="1" latinLnBrk="0" hangingPunct="1">
        <a:defRPr sz="1900" kern="1200">
          <a:solidFill>
            <a:schemeClr val="tx1"/>
          </a:solidFill>
          <a:latin typeface="+mn-lt"/>
          <a:ea typeface="+mn-ea"/>
          <a:cs typeface="+mn-cs"/>
        </a:defRPr>
      </a:lvl2pPr>
      <a:lvl3pPr marL="913697" algn="l" defTabSz="913697" rtl="0" eaLnBrk="1" latinLnBrk="0" hangingPunct="1">
        <a:defRPr sz="1900" kern="1200">
          <a:solidFill>
            <a:schemeClr val="tx1"/>
          </a:solidFill>
          <a:latin typeface="+mn-lt"/>
          <a:ea typeface="+mn-ea"/>
          <a:cs typeface="+mn-cs"/>
        </a:defRPr>
      </a:lvl3pPr>
      <a:lvl4pPr marL="1370546" algn="l" defTabSz="913697" rtl="0" eaLnBrk="1" latinLnBrk="0" hangingPunct="1">
        <a:defRPr sz="1900" kern="1200">
          <a:solidFill>
            <a:schemeClr val="tx1"/>
          </a:solidFill>
          <a:latin typeface="+mn-lt"/>
          <a:ea typeface="+mn-ea"/>
          <a:cs typeface="+mn-cs"/>
        </a:defRPr>
      </a:lvl4pPr>
      <a:lvl5pPr marL="1827394" algn="l" defTabSz="913697" rtl="0" eaLnBrk="1" latinLnBrk="0" hangingPunct="1">
        <a:defRPr sz="1900" kern="1200">
          <a:solidFill>
            <a:schemeClr val="tx1"/>
          </a:solidFill>
          <a:latin typeface="+mn-lt"/>
          <a:ea typeface="+mn-ea"/>
          <a:cs typeface="+mn-cs"/>
        </a:defRPr>
      </a:lvl5pPr>
      <a:lvl6pPr marL="2284262" algn="l" defTabSz="913697" rtl="0" eaLnBrk="1" latinLnBrk="0" hangingPunct="1">
        <a:defRPr sz="1900" kern="1200">
          <a:solidFill>
            <a:schemeClr val="tx1"/>
          </a:solidFill>
          <a:latin typeface="+mn-lt"/>
          <a:ea typeface="+mn-ea"/>
          <a:cs typeface="+mn-cs"/>
        </a:defRPr>
      </a:lvl6pPr>
      <a:lvl7pPr marL="2741090" algn="l" defTabSz="913697" rtl="0" eaLnBrk="1" latinLnBrk="0" hangingPunct="1">
        <a:defRPr sz="1900" kern="1200">
          <a:solidFill>
            <a:schemeClr val="tx1"/>
          </a:solidFill>
          <a:latin typeface="+mn-lt"/>
          <a:ea typeface="+mn-ea"/>
          <a:cs typeface="+mn-cs"/>
        </a:defRPr>
      </a:lvl7pPr>
      <a:lvl8pPr marL="3197920" algn="l" defTabSz="913697" rtl="0" eaLnBrk="1" latinLnBrk="0" hangingPunct="1">
        <a:defRPr sz="1900" kern="1200">
          <a:solidFill>
            <a:schemeClr val="tx1"/>
          </a:solidFill>
          <a:latin typeface="+mn-lt"/>
          <a:ea typeface="+mn-ea"/>
          <a:cs typeface="+mn-cs"/>
        </a:defRPr>
      </a:lvl8pPr>
      <a:lvl9pPr marL="3654751" algn="l" defTabSz="91369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34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89.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54.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98.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99.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83.xml"/><Relationship Id="rId5" Type="http://schemas.openxmlformats.org/officeDocument/2006/relationships/image" Target="../media/image36.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7.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35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420C-0749-405E-89FE-52492BF0B6B9}"/>
              </a:ext>
            </a:extLst>
          </p:cNvPr>
          <p:cNvSpPr>
            <a:spLocks noGrp="1"/>
          </p:cNvSpPr>
          <p:nvPr>
            <p:ph type="ctrTitle"/>
          </p:nvPr>
        </p:nvSpPr>
        <p:spPr>
          <a:xfrm>
            <a:off x="765175" y="1193799"/>
            <a:ext cx="10661651" cy="2764589"/>
          </a:xfrm>
        </p:spPr>
        <p:txBody>
          <a:bodyPr/>
          <a:lstStyle/>
          <a:p>
            <a:br>
              <a:rPr lang="en-GB" sz="5400" dirty="0"/>
            </a:br>
            <a:br>
              <a:rPr lang="en-GB" sz="5400" dirty="0"/>
            </a:br>
            <a:br>
              <a:rPr lang="en-GB" sz="5400" dirty="0"/>
            </a:br>
            <a:r>
              <a:rPr lang="en-GB" sz="5400" dirty="0"/>
              <a:t>Envisioning the Future … Managing our Reality </a:t>
            </a:r>
            <a:br>
              <a:rPr lang="en-GB" sz="5400" dirty="0"/>
            </a:br>
            <a:endParaRPr lang="en-GB" dirty="0"/>
          </a:p>
        </p:txBody>
      </p:sp>
      <p:sp>
        <p:nvSpPr>
          <p:cNvPr id="3" name="Subtitle 2">
            <a:extLst>
              <a:ext uri="{FF2B5EF4-FFF2-40B4-BE49-F238E27FC236}">
                <a16:creationId xmlns:a16="http://schemas.microsoft.com/office/drawing/2014/main" id="{0CB784B0-30F0-4B1F-9973-9E5EC924D533}"/>
              </a:ext>
            </a:extLst>
          </p:cNvPr>
          <p:cNvSpPr>
            <a:spLocks noGrp="1"/>
          </p:cNvSpPr>
          <p:nvPr>
            <p:ph type="subTitle" idx="1"/>
          </p:nvPr>
        </p:nvSpPr>
        <p:spPr/>
        <p:txBody>
          <a:bodyPr/>
          <a:lstStyle/>
          <a:p>
            <a:r>
              <a:rPr lang="en-GB" dirty="0"/>
              <a:t>38th ICAC Caribbean Conference of Accountants </a:t>
            </a:r>
          </a:p>
          <a:p>
            <a:r>
              <a:rPr lang="en-GB" dirty="0"/>
              <a:t>Helen Brand, chief executive - ACCA</a:t>
            </a:r>
          </a:p>
        </p:txBody>
      </p:sp>
    </p:spTree>
    <p:extLst>
      <p:ext uri="{BB962C8B-B14F-4D97-AF65-F5344CB8AC3E}">
        <p14:creationId xmlns:p14="http://schemas.microsoft.com/office/powerpoint/2010/main" val="74781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rain, nature, blur&#10;&#10;Description automatically generated">
            <a:extLst>
              <a:ext uri="{FF2B5EF4-FFF2-40B4-BE49-F238E27FC236}">
                <a16:creationId xmlns:a16="http://schemas.microsoft.com/office/drawing/2014/main" id="{B26DF3B3-E702-4B44-93AE-EB8215BFC5F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0" y="3175"/>
            <a:ext cx="9143980" cy="5997576"/>
          </a:xfrm>
          <a:noFill/>
        </p:spPr>
      </p:pic>
      <p:sp>
        <p:nvSpPr>
          <p:cNvPr id="11" name="Text Placeholder 2">
            <a:extLst>
              <a:ext uri="{FF2B5EF4-FFF2-40B4-BE49-F238E27FC236}">
                <a16:creationId xmlns:a16="http://schemas.microsoft.com/office/drawing/2014/main" id="{A1428623-7D87-4758-9420-A9DD250BF679}"/>
              </a:ext>
            </a:extLst>
          </p:cNvPr>
          <p:cNvSpPr>
            <a:spLocks noGrp="1"/>
          </p:cNvSpPr>
          <p:nvPr>
            <p:ph type="body" sz="quarter" idx="12"/>
          </p:nvPr>
        </p:nvSpPr>
        <p:spPr>
          <a:xfrm>
            <a:off x="9520768" y="189520"/>
            <a:ext cx="2290233" cy="1537680"/>
          </a:xfrm>
        </p:spPr>
        <p:txBody>
          <a:bodyPr/>
          <a:lstStyle/>
          <a:p>
            <a:r>
              <a:rPr lang="en-GB" dirty="0"/>
              <a:t>The Fourth Industrial Revolution </a:t>
            </a:r>
            <a:endParaRPr lang="en-US" dirty="0"/>
          </a:p>
        </p:txBody>
      </p:sp>
      <p:sp>
        <p:nvSpPr>
          <p:cNvPr id="13" name="Text Placeholder 3">
            <a:extLst>
              <a:ext uri="{FF2B5EF4-FFF2-40B4-BE49-F238E27FC236}">
                <a16:creationId xmlns:a16="http://schemas.microsoft.com/office/drawing/2014/main" id="{CD59035B-70F4-42CA-9609-BCCBB4164875}"/>
              </a:ext>
            </a:extLst>
          </p:cNvPr>
          <p:cNvSpPr>
            <a:spLocks noGrp="1"/>
          </p:cNvSpPr>
          <p:nvPr>
            <p:ph type="body" sz="quarter" idx="14"/>
          </p:nvPr>
        </p:nvSpPr>
        <p:spPr>
          <a:xfrm>
            <a:off x="9520768" y="2271184"/>
            <a:ext cx="2290233" cy="3158067"/>
          </a:xfrm>
        </p:spPr>
        <p:txBody>
          <a:bodyPr/>
          <a:lstStyle/>
          <a:p>
            <a:r>
              <a:rPr lang="en-GB" dirty="0"/>
              <a:t>We can contribute to work which is rewarding, satisfying and useful - fulfilling our dedication to serve the public good, and leaving </a:t>
            </a:r>
            <a:r>
              <a:rPr lang="en-GB"/>
              <a:t>a positive legacy </a:t>
            </a:r>
            <a:r>
              <a:rPr lang="en-GB" dirty="0"/>
              <a:t>for future generations</a:t>
            </a:r>
          </a:p>
          <a:p>
            <a:pPr marL="0" indent="0">
              <a:buNone/>
            </a:pPr>
            <a:endParaRPr lang="en-US" dirty="0"/>
          </a:p>
        </p:txBody>
      </p:sp>
    </p:spTree>
    <p:extLst>
      <p:ext uri="{BB962C8B-B14F-4D97-AF65-F5344CB8AC3E}">
        <p14:creationId xmlns:p14="http://schemas.microsoft.com/office/powerpoint/2010/main" val="5148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0DA3-0B13-48EF-B1DD-E6CF4E18B44A}"/>
              </a:ext>
            </a:extLst>
          </p:cNvPr>
          <p:cNvSpPr>
            <a:spLocks noGrp="1"/>
          </p:cNvSpPr>
          <p:nvPr>
            <p:ph type="ctrTitle"/>
          </p:nvPr>
        </p:nvSpPr>
        <p:spPr/>
        <p:txBody>
          <a:bodyPr/>
          <a:lstStyle/>
          <a:p>
            <a:r>
              <a:rPr lang="en-US" dirty="0"/>
              <a:t>Thank you</a:t>
            </a:r>
            <a:endParaRPr lang="en-GB" dirty="0"/>
          </a:p>
        </p:txBody>
      </p:sp>
      <p:sp>
        <p:nvSpPr>
          <p:cNvPr id="3" name="Slide Number Placeholder 2">
            <a:extLst>
              <a:ext uri="{FF2B5EF4-FFF2-40B4-BE49-F238E27FC236}">
                <a16:creationId xmlns:a16="http://schemas.microsoft.com/office/drawing/2014/main" id="{A3E34604-D1C9-408F-A91F-D8E5C6659C24}"/>
              </a:ext>
            </a:extLst>
          </p:cNvPr>
          <p:cNvSpPr>
            <a:spLocks noGrp="1"/>
          </p:cNvSpPr>
          <p:nvPr>
            <p:ph type="sldNum" sz="quarter" idx="10"/>
          </p:nvPr>
        </p:nvSpPr>
        <p:spPr/>
        <p:txBody>
          <a:bodyPr/>
          <a:lstStyle/>
          <a:p>
            <a:fld id="{D8E11B39-5312-4BA2-9D77-E49168D4D691}" type="slidenum">
              <a:rPr lang="en-GB" smtClean="0"/>
              <a:pPr/>
              <a:t>11</a:t>
            </a:fld>
            <a:endParaRPr lang="en-GB" dirty="0"/>
          </a:p>
        </p:txBody>
      </p:sp>
    </p:spTree>
    <p:extLst>
      <p:ext uri="{BB962C8B-B14F-4D97-AF65-F5344CB8AC3E}">
        <p14:creationId xmlns:p14="http://schemas.microsoft.com/office/powerpoint/2010/main" val="142529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A4A8-61B3-48B5-8BD1-19C1F32F9B9F}"/>
              </a:ext>
            </a:extLst>
          </p:cNvPr>
          <p:cNvSpPr>
            <a:spLocks noGrp="1"/>
          </p:cNvSpPr>
          <p:nvPr>
            <p:ph type="ctrTitle"/>
          </p:nvPr>
        </p:nvSpPr>
        <p:spPr/>
        <p:txBody>
          <a:bodyPr/>
          <a:lstStyle/>
          <a:p>
            <a:r>
              <a:rPr lang="en-US" dirty="0"/>
              <a:t>Groundbreakers</a:t>
            </a:r>
          </a:p>
        </p:txBody>
      </p:sp>
      <p:sp>
        <p:nvSpPr>
          <p:cNvPr id="3" name="Subtitle 2">
            <a:extLst>
              <a:ext uri="{FF2B5EF4-FFF2-40B4-BE49-F238E27FC236}">
                <a16:creationId xmlns:a16="http://schemas.microsoft.com/office/drawing/2014/main" id="{1E40FF36-FE8A-4FB6-9BC3-E42491213171}"/>
              </a:ext>
            </a:extLst>
          </p:cNvPr>
          <p:cNvSpPr>
            <a:spLocks noGrp="1"/>
          </p:cNvSpPr>
          <p:nvPr>
            <p:ph type="subTitle" idx="1"/>
          </p:nvPr>
        </p:nvSpPr>
        <p:spPr/>
        <p:txBody>
          <a:bodyPr/>
          <a:lstStyle/>
          <a:p>
            <a:r>
              <a:rPr lang="en-US" dirty="0"/>
              <a:t>Rethinking careers: Gen Z and the future of accountancy</a:t>
            </a:r>
          </a:p>
        </p:txBody>
      </p:sp>
      <p:sp>
        <p:nvSpPr>
          <p:cNvPr id="4" name="Slide Number Placeholder 3">
            <a:extLst>
              <a:ext uri="{FF2B5EF4-FFF2-40B4-BE49-F238E27FC236}">
                <a16:creationId xmlns:a16="http://schemas.microsoft.com/office/drawing/2014/main" id="{7A7C4617-5845-40B2-9AF8-630A9105D11B}"/>
              </a:ext>
            </a:extLst>
          </p:cNvPr>
          <p:cNvSpPr>
            <a:spLocks noGrp="1"/>
          </p:cNvSpPr>
          <p:nvPr>
            <p:ph type="sldNum" sz="quarter" idx="10"/>
          </p:nvPr>
        </p:nvSpPr>
        <p:spPr/>
        <p:txBody>
          <a:bodyPr/>
          <a:lstStyle/>
          <a:p>
            <a:pPr defTabSz="609585">
              <a:defRPr/>
            </a:pPr>
            <a:fld id="{D8E11B39-5312-4BA2-9D77-E49168D4D691}" type="slidenum">
              <a:rPr lang="en-GB">
                <a:solidFill>
                  <a:srgbClr val="FFFFFF"/>
                </a:solidFill>
                <a:latin typeface="Arial"/>
              </a:rPr>
              <a:pPr defTabSz="609585">
                <a:defRPr/>
              </a:pPr>
              <a:t>2</a:t>
            </a:fld>
            <a:endParaRPr lang="en-GB" dirty="0">
              <a:solidFill>
                <a:srgbClr val="FFFFFF"/>
              </a:solidFill>
              <a:latin typeface="Arial"/>
            </a:endParaRPr>
          </a:p>
        </p:txBody>
      </p:sp>
      <p:pic>
        <p:nvPicPr>
          <p:cNvPr id="7" name="Picture 6">
            <a:extLst>
              <a:ext uri="{FF2B5EF4-FFF2-40B4-BE49-F238E27FC236}">
                <a16:creationId xmlns:a16="http://schemas.microsoft.com/office/drawing/2014/main" id="{6392DF80-B744-4986-9A09-C324BBF7F6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3525" y="6200402"/>
            <a:ext cx="1296144" cy="423277"/>
          </a:xfrm>
          <a:prstGeom prst="rect">
            <a:avLst/>
          </a:prstGeom>
        </p:spPr>
      </p:pic>
    </p:spTree>
    <p:extLst>
      <p:ext uri="{BB962C8B-B14F-4D97-AF65-F5344CB8AC3E}">
        <p14:creationId xmlns:p14="http://schemas.microsoft.com/office/powerpoint/2010/main" val="257544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D19AA-E9BC-44A1-8D4E-20B3ACBA4D6B}"/>
              </a:ext>
            </a:extLst>
          </p:cNvPr>
          <p:cNvSpPr>
            <a:spLocks noGrp="1"/>
          </p:cNvSpPr>
          <p:nvPr>
            <p:ph type="body" sz="quarter" idx="12"/>
          </p:nvPr>
        </p:nvSpPr>
        <p:spPr/>
        <p:txBody>
          <a:bodyPr/>
          <a:lstStyle/>
          <a:p>
            <a:r>
              <a:rPr lang="en-US" dirty="0"/>
              <a:t>9,000 18 – 25 year olds</a:t>
            </a:r>
          </a:p>
          <a:p>
            <a:endParaRPr lang="en-US" dirty="0"/>
          </a:p>
          <a:p>
            <a:endParaRPr lang="en-GB" dirty="0"/>
          </a:p>
        </p:txBody>
      </p:sp>
      <p:sp>
        <p:nvSpPr>
          <p:cNvPr id="3" name="Text Placeholder 2">
            <a:extLst>
              <a:ext uri="{FF2B5EF4-FFF2-40B4-BE49-F238E27FC236}">
                <a16:creationId xmlns:a16="http://schemas.microsoft.com/office/drawing/2014/main" id="{ACCD4971-88A5-429B-898F-91606B797F5A}"/>
              </a:ext>
            </a:extLst>
          </p:cNvPr>
          <p:cNvSpPr>
            <a:spLocks noGrp="1"/>
          </p:cNvSpPr>
          <p:nvPr>
            <p:ph type="body" sz="quarter" idx="13"/>
          </p:nvPr>
        </p:nvSpPr>
        <p:spPr>
          <a:xfrm>
            <a:off x="376767" y="1849966"/>
            <a:ext cx="2290233" cy="3158067"/>
          </a:xfrm>
        </p:spPr>
        <p:txBody>
          <a:bodyPr/>
          <a:lstStyle/>
          <a:p>
            <a:r>
              <a:rPr lang="en-US" dirty="0"/>
              <a:t>They demand much more from prospective employers</a:t>
            </a:r>
          </a:p>
          <a:p>
            <a:r>
              <a:rPr lang="en-GB" dirty="0"/>
              <a:t>Less than half believe business leaders have integrity</a:t>
            </a:r>
          </a:p>
          <a:p>
            <a:r>
              <a:rPr lang="en-GB" dirty="0"/>
              <a:t>It really matters to them who they work for</a:t>
            </a:r>
          </a:p>
        </p:txBody>
      </p:sp>
    </p:spTree>
    <p:extLst>
      <p:ext uri="{BB962C8B-B14F-4D97-AF65-F5344CB8AC3E}">
        <p14:creationId xmlns:p14="http://schemas.microsoft.com/office/powerpoint/2010/main" val="422861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5F07E-A271-467F-B1EC-ED2845BB77D9}"/>
              </a:ext>
            </a:extLst>
          </p:cNvPr>
          <p:cNvSpPr>
            <a:spLocks noGrp="1"/>
          </p:cNvSpPr>
          <p:nvPr>
            <p:ph type="body" sz="quarter" idx="12"/>
          </p:nvPr>
        </p:nvSpPr>
        <p:spPr/>
        <p:txBody>
          <a:bodyPr/>
          <a:lstStyle/>
          <a:p>
            <a:r>
              <a:rPr lang="en-US" dirty="0"/>
              <a:t>A call out for employers </a:t>
            </a:r>
          </a:p>
          <a:p>
            <a:endParaRPr lang="en-GB" dirty="0"/>
          </a:p>
        </p:txBody>
      </p:sp>
      <p:sp>
        <p:nvSpPr>
          <p:cNvPr id="3" name="Text Placeholder 2">
            <a:extLst>
              <a:ext uri="{FF2B5EF4-FFF2-40B4-BE49-F238E27FC236}">
                <a16:creationId xmlns:a16="http://schemas.microsoft.com/office/drawing/2014/main" id="{99A7BE82-2230-49CE-89D0-F30D7FDB4289}"/>
              </a:ext>
            </a:extLst>
          </p:cNvPr>
          <p:cNvSpPr>
            <a:spLocks noGrp="1"/>
          </p:cNvSpPr>
          <p:nvPr>
            <p:ph type="body" sz="quarter" idx="13"/>
          </p:nvPr>
        </p:nvSpPr>
        <p:spPr/>
        <p:txBody>
          <a:bodyPr/>
          <a:lstStyle/>
          <a:p>
            <a:r>
              <a:rPr lang="en-US" dirty="0"/>
              <a:t>Gen Z is smart, connected, ambitious – yet realistic</a:t>
            </a:r>
          </a:p>
          <a:p>
            <a:r>
              <a:rPr lang="en-US" dirty="0"/>
              <a:t>This is an optimistic report, with Gen Z keen to take personal responsibility</a:t>
            </a:r>
            <a:endParaRPr lang="en-GB" dirty="0"/>
          </a:p>
        </p:txBody>
      </p:sp>
    </p:spTree>
    <p:extLst>
      <p:ext uri="{BB962C8B-B14F-4D97-AF65-F5344CB8AC3E}">
        <p14:creationId xmlns:p14="http://schemas.microsoft.com/office/powerpoint/2010/main" val="218793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504D5-5F38-4405-BF25-A62DA963F8F8}"/>
              </a:ext>
            </a:extLst>
          </p:cNvPr>
          <p:cNvSpPr>
            <a:spLocks noGrp="1"/>
          </p:cNvSpPr>
          <p:nvPr>
            <p:ph type="sldNum" sz="quarter" idx="4294967295"/>
          </p:nvPr>
        </p:nvSpPr>
        <p:spPr/>
        <p:txBody>
          <a:bodyPr/>
          <a:lstStyle/>
          <a:p>
            <a:pPr algn="r" defTabSz="609585">
              <a:spcAft>
                <a:spcPts val="800"/>
              </a:spcAft>
              <a:defRPr/>
            </a:pPr>
            <a:fld id="{D8E11B39-5312-4BA2-9D77-E49168D4D691}" type="slidenum">
              <a:rPr lang="en-GB" sz="933">
                <a:solidFill>
                  <a:srgbClr val="FFFFFF"/>
                </a:solidFill>
                <a:latin typeface="Arial"/>
              </a:rPr>
              <a:pPr algn="r" defTabSz="609585">
                <a:spcAft>
                  <a:spcPts val="800"/>
                </a:spcAft>
                <a:defRPr/>
              </a:pPr>
              <a:t>5</a:t>
            </a:fld>
            <a:endParaRPr lang="en-GB" sz="933">
              <a:solidFill>
                <a:srgbClr val="FFFFFF"/>
              </a:solidFill>
              <a:latin typeface="Arial"/>
            </a:endParaRPr>
          </a:p>
        </p:txBody>
      </p:sp>
      <p:pic>
        <p:nvPicPr>
          <p:cNvPr id="9" name="Picture Placeholder 8" descr="A picture containing person, person, glasses, spectacles&#10;&#10;Description automatically generated">
            <a:extLst>
              <a:ext uri="{FF2B5EF4-FFF2-40B4-BE49-F238E27FC236}">
                <a16:creationId xmlns:a16="http://schemas.microsoft.com/office/drawing/2014/main" id="{F9A8D4AC-63C4-45FB-B762-41B0CD471FC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Picture 14" descr="Chart, bar chart, waterfall chart&#10;&#10;Description automatically generated">
            <a:extLst>
              <a:ext uri="{FF2B5EF4-FFF2-40B4-BE49-F238E27FC236}">
                <a16:creationId xmlns:a16="http://schemas.microsoft.com/office/drawing/2014/main" id="{2E76978A-0522-4081-80B3-45C96B32F8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3922" y="2180862"/>
            <a:ext cx="9138079" cy="2496277"/>
          </a:xfrm>
          <a:prstGeom prst="rect">
            <a:avLst/>
          </a:prstGeom>
        </p:spPr>
      </p:pic>
      <p:pic>
        <p:nvPicPr>
          <p:cNvPr id="5" name="Picture 4">
            <a:extLst>
              <a:ext uri="{FF2B5EF4-FFF2-40B4-BE49-F238E27FC236}">
                <a16:creationId xmlns:a16="http://schemas.microsoft.com/office/drawing/2014/main" id="{9F3C4AC6-67A6-4CE7-9F3F-2512726C62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3525" y="6200402"/>
            <a:ext cx="1296144" cy="423277"/>
          </a:xfrm>
          <a:prstGeom prst="rect">
            <a:avLst/>
          </a:prstGeom>
        </p:spPr>
      </p:pic>
    </p:spTree>
    <p:extLst>
      <p:ext uri="{BB962C8B-B14F-4D97-AF65-F5344CB8AC3E}">
        <p14:creationId xmlns:p14="http://schemas.microsoft.com/office/powerpoint/2010/main" val="29265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E60C1-807C-4B74-A502-52C5B6ED9EC1}"/>
              </a:ext>
            </a:extLst>
          </p:cNvPr>
          <p:cNvSpPr>
            <a:spLocks noGrp="1"/>
          </p:cNvSpPr>
          <p:nvPr>
            <p:ph type="body" sz="quarter" idx="12"/>
          </p:nvPr>
        </p:nvSpPr>
        <p:spPr/>
        <p:txBody>
          <a:bodyPr/>
          <a:lstStyle/>
          <a:p>
            <a:r>
              <a:rPr lang="en-US" dirty="0"/>
              <a:t>The new normal?</a:t>
            </a:r>
          </a:p>
          <a:p>
            <a:endParaRPr lang="en-US" dirty="0"/>
          </a:p>
          <a:p>
            <a:endParaRPr lang="en-GB" dirty="0"/>
          </a:p>
        </p:txBody>
      </p:sp>
      <p:sp>
        <p:nvSpPr>
          <p:cNvPr id="3" name="Text Placeholder 2">
            <a:extLst>
              <a:ext uri="{FF2B5EF4-FFF2-40B4-BE49-F238E27FC236}">
                <a16:creationId xmlns:a16="http://schemas.microsoft.com/office/drawing/2014/main" id="{2C2A3F78-8A37-4C91-888B-BA01A1D0E4AE}"/>
              </a:ext>
            </a:extLst>
          </p:cNvPr>
          <p:cNvSpPr>
            <a:spLocks noGrp="1"/>
          </p:cNvSpPr>
          <p:nvPr>
            <p:ph type="body" sz="quarter" idx="13"/>
          </p:nvPr>
        </p:nvSpPr>
        <p:spPr/>
        <p:txBody>
          <a:bodyPr/>
          <a:lstStyle/>
          <a:p>
            <a:r>
              <a:rPr lang="en-GB" dirty="0"/>
              <a:t>Many workers are unlikely to return to the old routine of nine-to-five, five days a week, in one location</a:t>
            </a:r>
          </a:p>
          <a:p>
            <a:r>
              <a:rPr lang="en-GB" dirty="0"/>
              <a:t>Now is an opportunity to increase inclusivity</a:t>
            </a:r>
          </a:p>
        </p:txBody>
      </p:sp>
    </p:spTree>
    <p:extLst>
      <p:ext uri="{BB962C8B-B14F-4D97-AF65-F5344CB8AC3E}">
        <p14:creationId xmlns:p14="http://schemas.microsoft.com/office/powerpoint/2010/main" val="165408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40D2202-DC2F-4953-BC50-2DEF15FA06B3}"/>
              </a:ext>
            </a:extLst>
          </p:cNvPr>
          <p:cNvSpPr txBox="1">
            <a:spLocks/>
          </p:cNvSpPr>
          <p:nvPr/>
        </p:nvSpPr>
        <p:spPr>
          <a:xfrm>
            <a:off x="996046" y="353858"/>
            <a:ext cx="7634997" cy="792480"/>
          </a:xfrm>
          <a:prstGeom prst="rect">
            <a:avLst/>
          </a:prstGeom>
        </p:spPr>
        <p:txBody>
          <a:bodyPr vert="horz" lIns="0" tIns="0" rIns="0" bIns="0" rtlCol="0" anchor="t" anchorCtr="0">
            <a:norm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2400" b="1" dirty="0"/>
              <a:t>The five ‘zones’ of future career opportunity</a:t>
            </a:r>
          </a:p>
        </p:txBody>
      </p:sp>
      <p:sp>
        <p:nvSpPr>
          <p:cNvPr id="2" name="TextBox 1">
            <a:extLst>
              <a:ext uri="{FF2B5EF4-FFF2-40B4-BE49-F238E27FC236}">
                <a16:creationId xmlns:a16="http://schemas.microsoft.com/office/drawing/2014/main" id="{C0699F27-909D-409D-892E-1EA6DA426C2B}"/>
              </a:ext>
            </a:extLst>
          </p:cNvPr>
          <p:cNvSpPr txBox="1"/>
          <p:nvPr/>
        </p:nvSpPr>
        <p:spPr>
          <a:xfrm>
            <a:off x="996047" y="820593"/>
            <a:ext cx="10779642" cy="4770537"/>
          </a:xfrm>
          <a:prstGeom prst="rect">
            <a:avLst/>
          </a:prstGeom>
          <a:noFill/>
        </p:spPr>
        <p:txBody>
          <a:bodyPr wrap="square" lIns="0" rIns="0" rtlCol="0">
            <a:spAutoFit/>
          </a:bodyPr>
          <a:lstStyle/>
          <a:p>
            <a:pPr marL="285750" indent="-285750">
              <a:buClr>
                <a:schemeClr val="accent1"/>
              </a:buClr>
              <a:buSzPct val="110000"/>
              <a:buFont typeface="Wingdings" panose="05000000000000000000" pitchFamily="2" charset="2"/>
              <a:buChar char="§"/>
            </a:pPr>
            <a:r>
              <a:rPr lang="en-US" sz="1600" b="1" dirty="0">
                <a:solidFill>
                  <a:srgbClr val="C00000"/>
                </a:solidFill>
              </a:rPr>
              <a:t>The Data Navigator</a:t>
            </a:r>
            <a:r>
              <a:rPr lang="en-US" sz="1600" dirty="0"/>
              <a:t> is a true business partner. They see extraordinary opportunities from the growth of data and uses emerging analytical tools to drive insights that deliver business outcomes. </a:t>
            </a:r>
          </a:p>
          <a:p>
            <a:pPr marL="285750" indent="-285750" algn="l">
              <a:buClr>
                <a:schemeClr val="accent1"/>
              </a:buClr>
              <a:buSzPct val="110000"/>
              <a:buFont typeface="Wingdings" panose="05000000000000000000" pitchFamily="2" charset="2"/>
              <a:buChar char="§"/>
            </a:pPr>
            <a:endParaRPr lang="en-US" sz="1600" dirty="0"/>
          </a:p>
          <a:p>
            <a:pPr marL="285750" indent="-285750">
              <a:buClr>
                <a:schemeClr val="accent1"/>
              </a:buClr>
              <a:buSzPct val="110000"/>
              <a:buFont typeface="Wingdings" panose="05000000000000000000" pitchFamily="2" charset="2"/>
              <a:buChar char="§"/>
            </a:pPr>
            <a:r>
              <a:rPr lang="en-US" sz="1600" b="1" dirty="0">
                <a:solidFill>
                  <a:srgbClr val="C00000"/>
                </a:solidFill>
              </a:rPr>
              <a:t>The Digital Playmaker </a:t>
            </a:r>
            <a:r>
              <a:rPr lang="en-US" sz="1600" dirty="0"/>
              <a:t>is a technology evangelist, who champions technology adoption and data governance within the organisation and sees remarkable possibilities with emerging digital tools in transforming the organisations in which they work. </a:t>
            </a:r>
          </a:p>
          <a:p>
            <a:pPr marL="285750" indent="-285750" algn="l">
              <a:buClr>
                <a:schemeClr val="accent1"/>
              </a:buClr>
              <a:buSzPct val="110000"/>
              <a:buFont typeface="Wingdings" panose="05000000000000000000" pitchFamily="2" charset="2"/>
              <a:buChar char="§"/>
            </a:pPr>
            <a:endParaRPr lang="en-US" sz="1600" dirty="0"/>
          </a:p>
          <a:p>
            <a:pPr marL="285750" indent="-285750">
              <a:buClr>
                <a:schemeClr val="accent1"/>
              </a:buClr>
              <a:buSzPct val="110000"/>
              <a:buFont typeface="Wingdings" panose="05000000000000000000" pitchFamily="2" charset="2"/>
              <a:buChar char="§"/>
            </a:pPr>
            <a:r>
              <a:rPr lang="en-US" sz="1600" b="1" dirty="0">
                <a:solidFill>
                  <a:srgbClr val="C00000"/>
                </a:solidFill>
              </a:rPr>
              <a:t>The Assurance Advocate </a:t>
            </a:r>
            <a:r>
              <a:rPr lang="en-US" sz="1600" dirty="0"/>
              <a:t>is</a:t>
            </a:r>
            <a:r>
              <a:rPr lang="en-US" sz="1600" dirty="0">
                <a:solidFill>
                  <a:srgbClr val="C00000"/>
                </a:solidFill>
              </a:rPr>
              <a:t> </a:t>
            </a:r>
            <a:r>
              <a:rPr lang="en-US" sz="1600" dirty="0"/>
              <a:t>essential to the strong stewardship of sustainable organisations for the future in areas such as auditing, risk management, and compliance. They bring new levels of trust and integrity to organisational operations. </a:t>
            </a:r>
          </a:p>
          <a:p>
            <a:pPr marL="285750" indent="-285750" algn="l">
              <a:buClr>
                <a:schemeClr val="accent1"/>
              </a:buClr>
              <a:buSzPct val="110000"/>
              <a:buFont typeface="Wingdings" panose="05000000000000000000" pitchFamily="2" charset="2"/>
              <a:buChar char="§"/>
            </a:pPr>
            <a:endParaRPr lang="en-US" sz="1600" dirty="0"/>
          </a:p>
          <a:p>
            <a:pPr marL="285750" indent="-285750">
              <a:buClr>
                <a:schemeClr val="accent1"/>
              </a:buClr>
              <a:buSzPct val="110000"/>
              <a:buFont typeface="Wingdings" panose="05000000000000000000" pitchFamily="2" charset="2"/>
              <a:buChar char="§"/>
            </a:pPr>
            <a:r>
              <a:rPr lang="en-US" sz="1600" b="1" dirty="0">
                <a:solidFill>
                  <a:srgbClr val="C00000"/>
                </a:solidFill>
              </a:rPr>
              <a:t>The Sustainability Trailblazer</a:t>
            </a:r>
            <a:r>
              <a:rPr lang="en-US" sz="1600" dirty="0">
                <a:solidFill>
                  <a:srgbClr val="C00000"/>
                </a:solidFill>
              </a:rPr>
              <a:t> </a:t>
            </a:r>
            <a:r>
              <a:rPr lang="en-US" sz="1600" dirty="0"/>
              <a:t>is at the heart of performance management in the organisation. They will transform management accounting fit for a multi-capital world and see emerging opportunities with better external disclosures to ever-growing stakeholder groups.</a:t>
            </a:r>
          </a:p>
          <a:p>
            <a:pPr algn="l">
              <a:buClr>
                <a:schemeClr val="accent1"/>
              </a:buClr>
              <a:buSzPct val="110000"/>
            </a:pPr>
            <a:endParaRPr lang="en-US" sz="1600" dirty="0"/>
          </a:p>
          <a:p>
            <a:pPr marL="285750" indent="-285750">
              <a:buClr>
                <a:schemeClr val="accent1"/>
              </a:buClr>
              <a:buSzPct val="110000"/>
              <a:buFont typeface="Wingdings" panose="05000000000000000000" pitchFamily="2" charset="2"/>
              <a:buChar char="§"/>
            </a:pPr>
            <a:r>
              <a:rPr lang="en-US" sz="1600" b="1" dirty="0">
                <a:solidFill>
                  <a:srgbClr val="C00000"/>
                </a:solidFill>
              </a:rPr>
              <a:t>The Business Transformer</a:t>
            </a:r>
            <a:r>
              <a:rPr lang="en-US" sz="1600" dirty="0"/>
              <a:t> is the architect of organisational change, driving the strategies of organisations, and supporting sustainable businesses for the future. They may be leading innovative smaller accountancy firms or SMEs, or exploring careers in advisory or business transformation.</a:t>
            </a:r>
          </a:p>
          <a:p>
            <a:pPr algn="l">
              <a:buClr>
                <a:schemeClr val="accent1"/>
              </a:buClr>
              <a:buSzPct val="110000"/>
            </a:pPr>
            <a:r>
              <a:rPr lang="en-US" sz="1600" dirty="0"/>
              <a:t> </a:t>
            </a:r>
            <a:endParaRPr lang="en-GB" sz="1600" dirty="0" err="1"/>
          </a:p>
        </p:txBody>
      </p:sp>
    </p:spTree>
    <p:extLst>
      <p:ext uri="{BB962C8B-B14F-4D97-AF65-F5344CB8AC3E}">
        <p14:creationId xmlns:p14="http://schemas.microsoft.com/office/powerpoint/2010/main" val="97305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E027A-AF83-4F27-8DD1-852D3074BB52}"/>
              </a:ext>
            </a:extLst>
          </p:cNvPr>
          <p:cNvSpPr>
            <a:spLocks noGrp="1"/>
          </p:cNvSpPr>
          <p:nvPr>
            <p:ph type="body" sz="quarter" idx="12"/>
          </p:nvPr>
        </p:nvSpPr>
        <p:spPr/>
        <p:txBody>
          <a:bodyPr/>
          <a:lstStyle/>
          <a:p>
            <a:r>
              <a:rPr lang="en-GB" dirty="0"/>
              <a:t>Rethinking careers</a:t>
            </a:r>
          </a:p>
          <a:p>
            <a:endParaRPr lang="en-GB" dirty="0"/>
          </a:p>
          <a:p>
            <a:endParaRPr lang="en-GB" dirty="0"/>
          </a:p>
        </p:txBody>
      </p:sp>
      <p:sp>
        <p:nvSpPr>
          <p:cNvPr id="3" name="Text Placeholder 2">
            <a:extLst>
              <a:ext uri="{FF2B5EF4-FFF2-40B4-BE49-F238E27FC236}">
                <a16:creationId xmlns:a16="http://schemas.microsoft.com/office/drawing/2014/main" id="{8400494E-147F-4A46-B26C-EE8EB4D7EA43}"/>
              </a:ext>
            </a:extLst>
          </p:cNvPr>
          <p:cNvSpPr>
            <a:spLocks noGrp="1"/>
          </p:cNvSpPr>
          <p:nvPr>
            <p:ph type="body" sz="quarter" idx="13"/>
          </p:nvPr>
        </p:nvSpPr>
        <p:spPr/>
        <p:txBody>
          <a:bodyPr/>
          <a:lstStyle/>
          <a:p>
            <a:r>
              <a:rPr lang="en-US" dirty="0"/>
              <a:t>This means that there are exciting and varied career opportunities for accountants of all generations ready to embrace the challenges and keep their skills up to date</a:t>
            </a:r>
            <a:endParaRPr lang="en-GB" dirty="0"/>
          </a:p>
        </p:txBody>
      </p:sp>
    </p:spTree>
    <p:extLst>
      <p:ext uri="{BB962C8B-B14F-4D97-AF65-F5344CB8AC3E}">
        <p14:creationId xmlns:p14="http://schemas.microsoft.com/office/powerpoint/2010/main" val="283466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0AF13-5988-4D48-9C95-6E1B4D5E9C42}"/>
              </a:ext>
            </a:extLst>
          </p:cNvPr>
          <p:cNvPicPr>
            <a:picLocks noChangeAspect="1"/>
          </p:cNvPicPr>
          <p:nvPr/>
        </p:nvPicPr>
        <p:blipFill>
          <a:blip r:embed="rId3"/>
          <a:stretch>
            <a:fillRect/>
          </a:stretch>
        </p:blipFill>
        <p:spPr>
          <a:xfrm>
            <a:off x="1566236" y="494047"/>
            <a:ext cx="9059528" cy="5357785"/>
          </a:xfrm>
          <a:prstGeom prst="rect">
            <a:avLst/>
          </a:prstGeom>
        </p:spPr>
      </p:pic>
    </p:spTree>
    <p:extLst>
      <p:ext uri="{BB962C8B-B14F-4D97-AF65-F5344CB8AC3E}">
        <p14:creationId xmlns:p14="http://schemas.microsoft.com/office/powerpoint/2010/main" val="1553264647"/>
      </p:ext>
    </p:extLst>
  </p:cSld>
  <p:clrMapOvr>
    <a:masterClrMapping/>
  </p:clrMapOvr>
</p:sld>
</file>

<file path=ppt/theme/theme1.xml><?xml version="1.0" encoding="utf-8"?>
<a:theme xmlns:a="http://schemas.openxmlformats.org/drawingml/2006/main" name="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10.xml><?xml version="1.0" encoding="utf-8"?>
<a:theme xmlns:a="http://schemas.openxmlformats.org/drawingml/2006/main" name="13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11.xml><?xml version="1.0" encoding="utf-8"?>
<a:theme xmlns:a="http://schemas.openxmlformats.org/drawingml/2006/main" name="14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12.xml><?xml version="1.0" encoding="utf-8"?>
<a:theme xmlns:a="http://schemas.openxmlformats.org/drawingml/2006/main" name="STUDENT">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 id="{2AD93726-65CC-45C3-B12B-21908DE81618}" vid="{E6CF0E94-6717-4D9A-97E3-AD37CCF360E4}"/>
    </a:ext>
  </a:extLst>
</a:theme>
</file>

<file path=ppt/theme/theme13.xml><?xml version="1.0" encoding="utf-8"?>
<a:theme xmlns:a="http://schemas.openxmlformats.org/drawingml/2006/main" name="1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_28_1" id="{22E0E291-807D-4DAC-8C69-94FAC8585F4F}" vid="{13D2A6BE-86A1-4FA0-9DFD-873C47A9E75A}"/>
    </a:ext>
  </a:extLst>
</a:theme>
</file>

<file path=ppt/theme/theme14.xml><?xml version="1.0" encoding="utf-8"?>
<a:theme xmlns:a="http://schemas.openxmlformats.org/drawingml/2006/main" name="2_CONFIDENTIAL 16X9 PP">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15.xml><?xml version="1.0" encoding="utf-8"?>
<a:theme xmlns:a="http://schemas.openxmlformats.org/drawingml/2006/main" name="2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16.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9204BF4-7061-4D73-9C73-BE8DD6EC48A9}"/>
    </a:ext>
  </a:extLst>
</a:theme>
</file>

<file path=ppt/theme/theme17.xml><?xml version="1.0" encoding="utf-8"?>
<a:theme xmlns:a="http://schemas.openxmlformats.org/drawingml/2006/main" name="ACCA: Report template (public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EMPLATES_V2_AVFIX.pptx" id="{D15CDD28-1A8F-4CCA-B06D-B120723E49D0}" vid="{FF85E8DB-46EE-4C06-B690-CF978F525BCD}"/>
    </a:ext>
  </a:extLst>
</a:theme>
</file>

<file path=ppt/theme/theme18.xml><?xml version="1.0" encoding="utf-8"?>
<a:theme xmlns:a="http://schemas.openxmlformats.org/drawingml/2006/main" name="ACCA: Live template (public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marL="285750" indent="-285750" algn="l">
          <a:buClr>
            <a:schemeClr val="accent1"/>
          </a:buClr>
          <a:buSzPct val="110000"/>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ACCA_TEMPLATES_V2_AVFIX.pptx" id="{D15CDD28-1A8F-4CCA-B06D-B120723E49D0}" vid="{FF85E8DB-46EE-4C06-B690-CF978F525BCD}"/>
    </a:ext>
  </a:extLst>
</a:theme>
</file>

<file path=ppt/theme/theme19.xml><?xml version="1.0" encoding="utf-8"?>
<a:theme xmlns:a="http://schemas.openxmlformats.org/drawingml/2006/main" name="1_ACCA: Report template (public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EMPLATES_V2_AVFIX.pptx" id="{D15CDD28-1A8F-4CCA-B06D-B120723E49D0}" vid="{FF85E8DB-46EE-4C06-B690-CF978F525BCD}"/>
    </a:ext>
  </a:extLst>
</a:theme>
</file>

<file path=ppt/theme/theme2.xml><?xml version="1.0" encoding="utf-8"?>
<a:theme xmlns:a="http://schemas.openxmlformats.org/drawingml/2006/main" name="3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20.xml><?xml version="1.0" encoding="utf-8"?>
<a:theme xmlns:a="http://schemas.openxmlformats.org/drawingml/2006/main" name="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21.xml><?xml version="1.0" encoding="utf-8"?>
<a:theme xmlns:a="http://schemas.openxmlformats.org/drawingml/2006/main" name="1_ACCA: Live template (public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marL="285750" indent="-285750" algn="l">
          <a:buClr>
            <a:schemeClr val="accent1"/>
          </a:buClr>
          <a:buSzPct val="110000"/>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ACCA_Live_template_public" id="{EFF90899-0B1F-464B-867A-2E5A1CD17590}" vid="{DD9B8B20-4CF8-4830-A832-82817672A34B}"/>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4.xml><?xml version="1.0" encoding="utf-8"?>
<a:theme xmlns:a="http://schemas.openxmlformats.org/drawingml/2006/main" name="8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5.xml><?xml version="1.0" encoding="utf-8"?>
<a:theme xmlns:a="http://schemas.openxmlformats.org/drawingml/2006/main" name="1_ET slides Sep - DRAFT 02">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Aug 2017)_v2.pptx" id="{0D77EB80-3429-400C-A4DD-D002824B2FF8}" vid="{CCD27ACF-03B6-4AC2-B872-5AD2D9A4BE0F}"/>
    </a:ext>
  </a:extLst>
</a:theme>
</file>

<file path=ppt/theme/theme6.xml><?xml version="1.0" encoding="utf-8"?>
<a:theme xmlns:a="http://schemas.openxmlformats.org/drawingml/2006/main" name="1_CONFIDENTIAL 16X9 PP">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7.xml><?xml version="1.0" encoding="utf-8"?>
<a:theme xmlns:a="http://schemas.openxmlformats.org/drawingml/2006/main" name="STUDENT">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 id="{2AD93726-65CC-45C3-B12B-21908DE81618}" vid="{E6CF0E94-6717-4D9A-97E3-AD37CCF360E4}"/>
    </a:ext>
  </a:extLst>
</a:theme>
</file>

<file path=ppt/theme/theme8.xml><?xml version="1.0" encoding="utf-8"?>
<a:theme xmlns:a="http://schemas.openxmlformats.org/drawingml/2006/main" name="14_CONFIDENTIAL 16X9 PP">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9.xml><?xml version="1.0" encoding="utf-8"?>
<a:theme xmlns:a="http://schemas.openxmlformats.org/drawingml/2006/main" name="2_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6E7A6B8EAFFE42B711C3FA981CA043" ma:contentTypeVersion="13" ma:contentTypeDescription="Create a new document." ma:contentTypeScope="" ma:versionID="19a6e37649f14393d0ed9e4dc7014da4">
  <xsd:schema xmlns:xsd="http://www.w3.org/2001/XMLSchema" xmlns:xs="http://www.w3.org/2001/XMLSchema" xmlns:p="http://schemas.microsoft.com/office/2006/metadata/properties" xmlns:ns3="01805fa2-c3ce-43f1-9915-bd91d4665f89" xmlns:ns4="45e717fb-6119-4940-842f-01dc182d9c89" targetNamespace="http://schemas.microsoft.com/office/2006/metadata/properties" ma:root="true" ma:fieldsID="c8aa157e9a1e928b51082fc5aebbde9d" ns3:_="" ns4:_="">
    <xsd:import namespace="01805fa2-c3ce-43f1-9915-bd91d4665f89"/>
    <xsd:import namespace="45e717fb-6119-4940-842f-01dc182d9c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05fa2-c3ce-43f1-9915-bd91d4665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e717fb-6119-4940-842f-01dc182d9c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5872E-CF9F-4B1C-BA9C-97299522A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05fa2-c3ce-43f1-9915-bd91d4665f89"/>
    <ds:schemaRef ds:uri="45e717fb-6119-4940-842f-01dc182d9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1C830-BFA3-490F-906C-6527579E1255}">
  <ds:schemaRefs>
    <ds:schemaRef ds:uri="http://schemas.microsoft.com/sharepoint/v3/contenttype/forms"/>
  </ds:schemaRefs>
</ds:datastoreItem>
</file>

<file path=customXml/itemProps3.xml><?xml version="1.0" encoding="utf-8"?>
<ds:datastoreItem xmlns:ds="http://schemas.openxmlformats.org/officeDocument/2006/customXml" ds:itemID="{151A13C3-B7DE-4D49-AD36-9E0F49FFB898}">
  <ds:schemaRef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45e717fb-6119-4940-842f-01dc182d9c89"/>
    <ds:schemaRef ds:uri="01805fa2-c3ce-43f1-9915-bd91d4665f8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173</TotalTime>
  <Words>2709</Words>
  <Application>Microsoft Office PowerPoint</Application>
  <PresentationFormat>Widescreen</PresentationFormat>
  <Paragraphs>181</Paragraphs>
  <Slides>11</Slides>
  <Notes>11</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11</vt:i4>
      </vt:variant>
    </vt:vector>
  </HeadingPairs>
  <TitlesOfParts>
    <vt:vector size="38" baseType="lpstr">
      <vt:lpstr>Arial</vt:lpstr>
      <vt:lpstr>Arial (Body)</vt:lpstr>
      <vt:lpstr>Arial (Headings)</vt:lpstr>
      <vt:lpstr>Arial (Headings)</vt:lpstr>
      <vt:lpstr>Calibri</vt:lpstr>
      <vt:lpstr>Wingdings</vt:lpstr>
      <vt:lpstr>ACCA Master Brand Frame</vt:lpstr>
      <vt:lpstr>3_ACCA Master (Black logo)</vt:lpstr>
      <vt:lpstr>1_ACCA 16-9 PowerPoint</vt:lpstr>
      <vt:lpstr>8_ACCA Master (Black logo)</vt:lpstr>
      <vt:lpstr>1_ET slides Sep - DRAFT 02</vt:lpstr>
      <vt:lpstr>1_CONFIDENTIAL 16X9 PP</vt:lpstr>
      <vt:lpstr>STUDENT</vt:lpstr>
      <vt:lpstr>14_CONFIDENTIAL 16X9 PP</vt:lpstr>
      <vt:lpstr>2_ACCA 16-9 PowerPoint</vt:lpstr>
      <vt:lpstr>13_ACCA Master (Black logo)</vt:lpstr>
      <vt:lpstr>14_ACCA Master (Black logo)</vt:lpstr>
      <vt:lpstr>STUDENT</vt:lpstr>
      <vt:lpstr>1_ACCA_Presentation</vt:lpstr>
      <vt:lpstr>2_CONFIDENTIAL 16X9 PP</vt:lpstr>
      <vt:lpstr>2_ACCA Master (Black logo)</vt:lpstr>
      <vt:lpstr>1_ACCA Master Brand Frame</vt:lpstr>
      <vt:lpstr>ACCA: Report template (public version)</vt:lpstr>
      <vt:lpstr>ACCA: Live template (public version)</vt:lpstr>
      <vt:lpstr>1_ACCA: Report template (public version)</vt:lpstr>
      <vt:lpstr>ACCA 16-9 PowerPoint</vt:lpstr>
      <vt:lpstr>1_ACCA: Live template (public version)</vt:lpstr>
      <vt:lpstr>   Envisioning the Future … Managing our Reality  </vt:lpstr>
      <vt:lpstr>Groundbreakers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the Future … Managing our Reality</dc:title>
  <dc:creator>Helen Thompson</dc:creator>
  <cp:lastModifiedBy>Caroline Weeden</cp:lastModifiedBy>
  <cp:revision>14</cp:revision>
  <dcterms:created xsi:type="dcterms:W3CDTF">2021-06-17T15:03:00Z</dcterms:created>
  <dcterms:modified xsi:type="dcterms:W3CDTF">2021-06-23T16:22:03Z</dcterms:modified>
</cp:coreProperties>
</file>