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57" r:id="rId3"/>
    <p:sldId id="270" r:id="rId4"/>
    <p:sldId id="278" r:id="rId5"/>
    <p:sldId id="279" r:id="rId6"/>
    <p:sldId id="280" r:id="rId7"/>
    <p:sldId id="281" r:id="rId8"/>
    <p:sldId id="282" r:id="rId9"/>
    <p:sldId id="285" r:id="rId10"/>
    <p:sldId id="284" r:id="rId11"/>
    <p:sldId id="287" r:id="rId12"/>
  </p:sldIdLst>
  <p:sldSz cx="12192000" cy="6858000"/>
  <p:notesSz cx="7010400" cy="9296400"/>
  <p:defaultTextStyle>
    <a:defPPr>
      <a:defRPr lang="en-G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90"/>
    <a:srgbClr val="FF8585"/>
    <a:srgbClr val="D2D2D2"/>
    <a:srgbClr val="FFABAB"/>
    <a:srgbClr val="AEAEAE"/>
    <a:srgbClr val="FC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74" autoAdjust="0"/>
  </p:normalViewPr>
  <p:slideViewPr>
    <p:cSldViewPr snapToGrid="0">
      <p:cViewPr varScale="1">
        <p:scale>
          <a:sx n="88" d="100"/>
          <a:sy n="88" d="100"/>
        </p:scale>
        <p:origin x="33" y="4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ACB86-21FB-412D-81D4-EDCC46054CDE}"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E26AEDBF-0E5F-4C19-A86C-810F8904CA6C}">
      <dgm:prSet/>
      <dgm:spPr/>
      <dgm:t>
        <a:bodyPr/>
        <a:lstStyle/>
        <a:p>
          <a:r>
            <a:rPr lang="en-US" b="1" dirty="0"/>
            <a:t>Stabroek</a:t>
          </a:r>
        </a:p>
      </dgm:t>
    </dgm:pt>
    <dgm:pt modelId="{8E6614E0-E5DA-4B32-B095-39929067491E}" type="parTrans" cxnId="{CA421273-6B01-4E06-A3A5-D75B921342EE}">
      <dgm:prSet/>
      <dgm:spPr/>
      <dgm:t>
        <a:bodyPr/>
        <a:lstStyle/>
        <a:p>
          <a:endParaRPr lang="en-US" sz="2000"/>
        </a:p>
      </dgm:t>
    </dgm:pt>
    <dgm:pt modelId="{073B0EFE-017C-4D85-95E6-11218D9F5ACE}" type="sibTrans" cxnId="{CA421273-6B01-4E06-A3A5-D75B921342EE}">
      <dgm:prSet/>
      <dgm:spPr/>
      <dgm:t>
        <a:bodyPr/>
        <a:lstStyle/>
        <a:p>
          <a:endParaRPr lang="en-US"/>
        </a:p>
      </dgm:t>
    </dgm:pt>
    <dgm:pt modelId="{A2299879-058F-4C1F-8BA0-8D55F73CD030}">
      <dgm:prSet/>
      <dgm:spPr/>
      <dgm:t>
        <a:bodyPr/>
        <a:lstStyle/>
        <a:p>
          <a:r>
            <a:rPr lang="en-US" dirty="0"/>
            <a:t>Size and quality of resource enables:</a:t>
          </a:r>
        </a:p>
      </dgm:t>
    </dgm:pt>
    <dgm:pt modelId="{53FCF55B-228E-42C7-A59A-98F79AF9D136}" type="parTrans" cxnId="{CAAD4504-96B2-49C3-999E-0A3E970C3430}">
      <dgm:prSet/>
      <dgm:spPr/>
      <dgm:t>
        <a:bodyPr/>
        <a:lstStyle/>
        <a:p>
          <a:endParaRPr lang="en-US" sz="2000"/>
        </a:p>
      </dgm:t>
    </dgm:pt>
    <dgm:pt modelId="{3E2C68B5-4217-48C7-A189-0AAB0F671F63}" type="sibTrans" cxnId="{CAAD4504-96B2-49C3-999E-0A3E970C3430}">
      <dgm:prSet/>
      <dgm:spPr/>
      <dgm:t>
        <a:bodyPr/>
        <a:lstStyle/>
        <a:p>
          <a:endParaRPr lang="en-US"/>
        </a:p>
      </dgm:t>
    </dgm:pt>
    <dgm:pt modelId="{22788BB0-34E2-426C-81D0-AD4907043220}">
      <dgm:prSet/>
      <dgm:spPr/>
      <dgm:t>
        <a:bodyPr/>
        <a:lstStyle/>
        <a:p>
          <a:r>
            <a:rPr lang="en-US" dirty="0"/>
            <a:t>Highly capital-efficient development</a:t>
          </a:r>
        </a:p>
      </dgm:t>
    </dgm:pt>
    <dgm:pt modelId="{B8566DA6-912F-4338-9759-AA2EC4D614ED}" type="parTrans" cxnId="{BD1EA4CE-7400-421D-84A9-032D0C5D7078}">
      <dgm:prSet/>
      <dgm:spPr/>
      <dgm:t>
        <a:bodyPr/>
        <a:lstStyle/>
        <a:p>
          <a:endParaRPr lang="en-US" sz="2000"/>
        </a:p>
      </dgm:t>
    </dgm:pt>
    <dgm:pt modelId="{798BDBB4-7CF3-4046-B3E6-487C3B035DD6}" type="sibTrans" cxnId="{BD1EA4CE-7400-421D-84A9-032D0C5D7078}">
      <dgm:prSet/>
      <dgm:spPr/>
      <dgm:t>
        <a:bodyPr/>
        <a:lstStyle/>
        <a:p>
          <a:endParaRPr lang="en-US"/>
        </a:p>
      </dgm:t>
    </dgm:pt>
    <dgm:pt modelId="{2E1B3E39-90E7-4B5B-8576-31FBDF723EAB}">
      <dgm:prSet/>
      <dgm:spPr/>
      <dgm:t>
        <a:bodyPr/>
        <a:lstStyle/>
        <a:p>
          <a:r>
            <a:rPr lang="en-US" dirty="0"/>
            <a:t>Extended production plateaus through facilities integration</a:t>
          </a:r>
        </a:p>
      </dgm:t>
    </dgm:pt>
    <dgm:pt modelId="{DC0A5560-593F-49B2-B325-2D9B06B4AA06}" type="parTrans" cxnId="{C8468866-0371-4875-868D-8F5CF6DA5D6E}">
      <dgm:prSet/>
      <dgm:spPr/>
      <dgm:t>
        <a:bodyPr/>
        <a:lstStyle/>
        <a:p>
          <a:endParaRPr lang="en-US" sz="2000"/>
        </a:p>
      </dgm:t>
    </dgm:pt>
    <dgm:pt modelId="{D31B6682-814D-4EB8-B38F-82F0B1DC76AC}" type="sibTrans" cxnId="{C8468866-0371-4875-868D-8F5CF6DA5D6E}">
      <dgm:prSet/>
      <dgm:spPr/>
      <dgm:t>
        <a:bodyPr/>
        <a:lstStyle/>
        <a:p>
          <a:endParaRPr lang="en-US"/>
        </a:p>
      </dgm:t>
    </dgm:pt>
    <dgm:pt modelId="{481278AB-9D5F-446A-9AEA-0800BE3101AC}">
      <dgm:prSet/>
      <dgm:spPr/>
      <dgm:t>
        <a:bodyPr/>
        <a:lstStyle/>
        <a:p>
          <a:r>
            <a:rPr lang="en-US" dirty="0"/>
            <a:t>Unmatched flexibility and optionality potential</a:t>
          </a:r>
        </a:p>
      </dgm:t>
    </dgm:pt>
    <dgm:pt modelId="{7E4C357C-AAC4-40D7-A77C-F98B1DF88C3A}" type="parTrans" cxnId="{D239295E-34FF-4584-926A-17027B726973}">
      <dgm:prSet/>
      <dgm:spPr/>
      <dgm:t>
        <a:bodyPr/>
        <a:lstStyle/>
        <a:p>
          <a:endParaRPr lang="en-US" sz="2000"/>
        </a:p>
      </dgm:t>
    </dgm:pt>
    <dgm:pt modelId="{4BD52D15-CCC4-4F7E-9013-277B96C35A67}" type="sibTrans" cxnId="{D239295E-34FF-4584-926A-17027B726973}">
      <dgm:prSet/>
      <dgm:spPr/>
      <dgm:t>
        <a:bodyPr/>
        <a:lstStyle/>
        <a:p>
          <a:endParaRPr lang="en-US"/>
        </a:p>
      </dgm:t>
    </dgm:pt>
    <dgm:pt modelId="{558722F1-C1CA-4696-9789-379372537B4A}">
      <dgm:prSet/>
      <dgm:spPr/>
      <dgm:t>
        <a:bodyPr/>
        <a:lstStyle/>
        <a:p>
          <a:r>
            <a:rPr lang="en-US"/>
            <a:t>Significant additional resource potential</a:t>
          </a:r>
        </a:p>
      </dgm:t>
    </dgm:pt>
    <dgm:pt modelId="{A086921D-FD1A-4E1A-99A2-F74898F68648}" type="parTrans" cxnId="{2275CFBF-281E-4BD9-B218-7E619D96D48E}">
      <dgm:prSet/>
      <dgm:spPr/>
      <dgm:t>
        <a:bodyPr/>
        <a:lstStyle/>
        <a:p>
          <a:endParaRPr lang="en-US" sz="2000"/>
        </a:p>
      </dgm:t>
    </dgm:pt>
    <dgm:pt modelId="{0701353A-1A8D-4FB8-A9D1-983C445A339B}" type="sibTrans" cxnId="{2275CFBF-281E-4BD9-B218-7E619D96D48E}">
      <dgm:prSet/>
      <dgm:spPr/>
      <dgm:t>
        <a:bodyPr/>
        <a:lstStyle/>
        <a:p>
          <a:endParaRPr lang="en-US"/>
        </a:p>
      </dgm:t>
    </dgm:pt>
    <dgm:pt modelId="{FE4E1823-467C-4482-8ECB-AE351F8ED99C}">
      <dgm:prSet/>
      <dgm:spPr/>
      <dgm:t>
        <a:bodyPr/>
        <a:lstStyle/>
        <a:p>
          <a:r>
            <a:rPr lang="en-US" dirty="0"/>
            <a:t>New discoveries beneath previously identified resource</a:t>
          </a:r>
        </a:p>
      </dgm:t>
    </dgm:pt>
    <dgm:pt modelId="{172E04A5-69A0-4140-B76A-145E7897A58A}" type="parTrans" cxnId="{F5D886FB-EF19-4313-BBA3-5FAABAB957B4}">
      <dgm:prSet/>
      <dgm:spPr/>
      <dgm:t>
        <a:bodyPr/>
        <a:lstStyle/>
        <a:p>
          <a:endParaRPr lang="en-US" sz="2000"/>
        </a:p>
      </dgm:t>
    </dgm:pt>
    <dgm:pt modelId="{96E30DEA-295A-49DB-B3CE-1059D8F475E7}" type="sibTrans" cxnId="{F5D886FB-EF19-4313-BBA3-5FAABAB957B4}">
      <dgm:prSet/>
      <dgm:spPr/>
      <dgm:t>
        <a:bodyPr/>
        <a:lstStyle/>
        <a:p>
          <a:endParaRPr lang="en-US"/>
        </a:p>
      </dgm:t>
    </dgm:pt>
    <dgm:pt modelId="{A2EA1465-0E3B-4B72-AF38-4A47D446D7C5}">
      <dgm:prSet/>
      <dgm:spPr/>
      <dgm:t>
        <a:bodyPr/>
        <a:lstStyle/>
        <a:p>
          <a:r>
            <a:rPr lang="en-US"/>
            <a:t>Anticipate 10 exploration and appraisal wells in 2021 including Koebi and Whiptail</a:t>
          </a:r>
        </a:p>
      </dgm:t>
    </dgm:pt>
    <dgm:pt modelId="{AA2EAC0E-4016-4467-A641-DE5DA7C18F37}" type="parTrans" cxnId="{C4087C91-3349-4E6D-9518-601180B15E39}">
      <dgm:prSet/>
      <dgm:spPr/>
      <dgm:t>
        <a:bodyPr/>
        <a:lstStyle/>
        <a:p>
          <a:endParaRPr lang="en-US" sz="2000"/>
        </a:p>
      </dgm:t>
    </dgm:pt>
    <dgm:pt modelId="{48280365-1B31-4CBC-AEDF-C2872A036515}" type="sibTrans" cxnId="{C4087C91-3349-4E6D-9518-601180B15E39}">
      <dgm:prSet/>
      <dgm:spPr/>
      <dgm:t>
        <a:bodyPr/>
        <a:lstStyle/>
        <a:p>
          <a:endParaRPr lang="en-US"/>
        </a:p>
      </dgm:t>
    </dgm:pt>
    <dgm:pt modelId="{6EEB72CE-A607-4DA3-826C-E585DD3F59E4}">
      <dgm:prSet/>
      <dgm:spPr/>
      <dgm:t>
        <a:bodyPr/>
        <a:lstStyle/>
        <a:p>
          <a:r>
            <a:rPr lang="en-US" b="1" dirty="0"/>
            <a:t>Largest operated position in Guyana-Suriname Basin</a:t>
          </a:r>
        </a:p>
      </dgm:t>
    </dgm:pt>
    <dgm:pt modelId="{978189B9-4AD1-481F-BC5E-9EEE6DC4518F}" type="parTrans" cxnId="{F575DFDC-AB6E-474A-9D91-5598DC6E633F}">
      <dgm:prSet/>
      <dgm:spPr/>
      <dgm:t>
        <a:bodyPr/>
        <a:lstStyle/>
        <a:p>
          <a:endParaRPr lang="en-US" sz="2000"/>
        </a:p>
      </dgm:t>
    </dgm:pt>
    <dgm:pt modelId="{53725B35-6237-4639-A97D-2CF5AF0BF922}" type="sibTrans" cxnId="{F575DFDC-AB6E-474A-9D91-5598DC6E633F}">
      <dgm:prSet/>
      <dgm:spPr/>
      <dgm:t>
        <a:bodyPr/>
        <a:lstStyle/>
        <a:p>
          <a:endParaRPr lang="en-US"/>
        </a:p>
      </dgm:t>
    </dgm:pt>
    <dgm:pt modelId="{7DF476A7-3EEA-48CF-A681-4DBB86FE0BA0}">
      <dgm:prSet/>
      <dgm:spPr/>
      <dgm:t>
        <a:bodyPr/>
        <a:lstStyle/>
        <a:p>
          <a:r>
            <a:rPr lang="en-US" dirty="0"/>
            <a:t>Total basin potential more than 2x discovered resource</a:t>
          </a:r>
        </a:p>
      </dgm:t>
    </dgm:pt>
    <dgm:pt modelId="{C8758498-96B6-4FA3-B7F1-14D46F4AB924}" type="parTrans" cxnId="{179B85CD-9035-4AE6-B625-A4B4E5EC712E}">
      <dgm:prSet/>
      <dgm:spPr/>
      <dgm:t>
        <a:bodyPr/>
        <a:lstStyle/>
        <a:p>
          <a:endParaRPr lang="en-US" sz="2000"/>
        </a:p>
      </dgm:t>
    </dgm:pt>
    <dgm:pt modelId="{46B3930E-60AE-4BBB-B2F4-AED9B8E9C3E1}" type="sibTrans" cxnId="{179B85CD-9035-4AE6-B625-A4B4E5EC712E}">
      <dgm:prSet/>
      <dgm:spPr/>
      <dgm:t>
        <a:bodyPr/>
        <a:lstStyle/>
        <a:p>
          <a:endParaRPr lang="en-US"/>
        </a:p>
      </dgm:t>
    </dgm:pt>
    <dgm:pt modelId="{0555C1B9-B598-4746-9542-1EE4B9E1B6F5}">
      <dgm:prSet/>
      <dgm:spPr/>
      <dgm:t>
        <a:bodyPr/>
        <a:lstStyle/>
        <a:p>
          <a:r>
            <a:rPr lang="en-US" dirty="0"/>
            <a:t>Began testing play extensions in 2020-2021</a:t>
          </a:r>
        </a:p>
      </dgm:t>
    </dgm:pt>
    <dgm:pt modelId="{28588724-F349-4482-B051-0EB16B759595}" type="parTrans" cxnId="{B9A5D873-55F3-4530-B944-A8D9E1406F9E}">
      <dgm:prSet/>
      <dgm:spPr/>
      <dgm:t>
        <a:bodyPr/>
        <a:lstStyle/>
        <a:p>
          <a:endParaRPr lang="en-US" sz="2000"/>
        </a:p>
      </dgm:t>
    </dgm:pt>
    <dgm:pt modelId="{F8573935-65C2-4C04-9AD5-9E28217A795B}" type="sibTrans" cxnId="{B9A5D873-55F3-4530-B944-A8D9E1406F9E}">
      <dgm:prSet/>
      <dgm:spPr/>
      <dgm:t>
        <a:bodyPr/>
        <a:lstStyle/>
        <a:p>
          <a:endParaRPr lang="en-US"/>
        </a:p>
      </dgm:t>
    </dgm:pt>
    <dgm:pt modelId="{E5C0E14B-0140-42AF-AA96-B9BECC39136D}">
      <dgm:prSet/>
      <dgm:spPr/>
      <dgm:t>
        <a:bodyPr/>
        <a:lstStyle/>
        <a:p>
          <a:r>
            <a:rPr lang="en-US"/>
            <a:t>Quality reservoirs and hydrocarbons identified in first wells in Canje, Kaieteur, and Suriname</a:t>
          </a:r>
        </a:p>
      </dgm:t>
    </dgm:pt>
    <dgm:pt modelId="{CBB6A97E-0570-4C7E-866D-96C63201DFE3}" type="parTrans" cxnId="{A5C9C3FA-C383-404D-BC35-C99028E235F8}">
      <dgm:prSet/>
      <dgm:spPr/>
      <dgm:t>
        <a:bodyPr/>
        <a:lstStyle/>
        <a:p>
          <a:endParaRPr lang="en-US" sz="2000"/>
        </a:p>
      </dgm:t>
    </dgm:pt>
    <dgm:pt modelId="{D857825F-3EA6-4E27-9969-0153005BE5F0}" type="sibTrans" cxnId="{A5C9C3FA-C383-404D-BC35-C99028E235F8}">
      <dgm:prSet/>
      <dgm:spPr/>
      <dgm:t>
        <a:bodyPr/>
        <a:lstStyle/>
        <a:p>
          <a:endParaRPr lang="en-US"/>
        </a:p>
      </dgm:t>
    </dgm:pt>
    <dgm:pt modelId="{4F9C5E9C-EC72-4D0C-B5AB-231785D58C31}" type="pres">
      <dgm:prSet presAssocID="{D23ACB86-21FB-412D-81D4-EDCC46054CDE}" presName="linear" presStyleCnt="0">
        <dgm:presLayoutVars>
          <dgm:animLvl val="lvl"/>
          <dgm:resizeHandles val="exact"/>
        </dgm:presLayoutVars>
      </dgm:prSet>
      <dgm:spPr/>
    </dgm:pt>
    <dgm:pt modelId="{7F0CB53A-BA74-46FB-B2AF-1D1235B8E178}" type="pres">
      <dgm:prSet presAssocID="{E26AEDBF-0E5F-4C19-A86C-810F8904CA6C}" presName="parentText" presStyleLbl="node1" presStyleIdx="0" presStyleCnt="2">
        <dgm:presLayoutVars>
          <dgm:chMax val="0"/>
          <dgm:bulletEnabled val="1"/>
        </dgm:presLayoutVars>
      </dgm:prSet>
      <dgm:spPr/>
    </dgm:pt>
    <dgm:pt modelId="{7CEA379C-4475-4A10-8B8A-52ED482C6BB5}" type="pres">
      <dgm:prSet presAssocID="{E26AEDBF-0E5F-4C19-A86C-810F8904CA6C}" presName="childText" presStyleLbl="revTx" presStyleIdx="0" presStyleCnt="2">
        <dgm:presLayoutVars>
          <dgm:bulletEnabled val="1"/>
        </dgm:presLayoutVars>
      </dgm:prSet>
      <dgm:spPr/>
    </dgm:pt>
    <dgm:pt modelId="{0D1E8714-DC34-4AEC-910E-EA2175A58A71}" type="pres">
      <dgm:prSet presAssocID="{6EEB72CE-A607-4DA3-826C-E585DD3F59E4}" presName="parentText" presStyleLbl="node1" presStyleIdx="1" presStyleCnt="2">
        <dgm:presLayoutVars>
          <dgm:chMax val="0"/>
          <dgm:bulletEnabled val="1"/>
        </dgm:presLayoutVars>
      </dgm:prSet>
      <dgm:spPr/>
    </dgm:pt>
    <dgm:pt modelId="{7C7C4FE4-D678-4B44-8C08-31D885BB0A41}" type="pres">
      <dgm:prSet presAssocID="{6EEB72CE-A607-4DA3-826C-E585DD3F59E4}" presName="childText" presStyleLbl="revTx" presStyleIdx="1" presStyleCnt="2">
        <dgm:presLayoutVars>
          <dgm:bulletEnabled val="1"/>
        </dgm:presLayoutVars>
      </dgm:prSet>
      <dgm:spPr/>
    </dgm:pt>
  </dgm:ptLst>
  <dgm:cxnLst>
    <dgm:cxn modelId="{CAAD4504-96B2-49C3-999E-0A3E970C3430}" srcId="{E26AEDBF-0E5F-4C19-A86C-810F8904CA6C}" destId="{A2299879-058F-4C1F-8BA0-8D55F73CD030}" srcOrd="0" destOrd="0" parTransId="{53FCF55B-228E-42C7-A59A-98F79AF9D136}" sibTransId="{3E2C68B5-4217-48C7-A189-0AAB0F671F63}"/>
    <dgm:cxn modelId="{E0D04816-C026-4415-9465-D49987D395C0}" type="presOf" srcId="{481278AB-9D5F-446A-9AEA-0800BE3101AC}" destId="{7CEA379C-4475-4A10-8B8A-52ED482C6BB5}" srcOrd="0" destOrd="3" presId="urn:microsoft.com/office/officeart/2005/8/layout/vList2"/>
    <dgm:cxn modelId="{30E68B1A-3A4D-4F66-849E-63E7FBBFE09F}" type="presOf" srcId="{E5C0E14B-0140-42AF-AA96-B9BECC39136D}" destId="{7C7C4FE4-D678-4B44-8C08-31D885BB0A41}" srcOrd="0" destOrd="2" presId="urn:microsoft.com/office/officeart/2005/8/layout/vList2"/>
    <dgm:cxn modelId="{3DE45922-BC81-4998-A038-C237E550E8B0}" type="presOf" srcId="{E26AEDBF-0E5F-4C19-A86C-810F8904CA6C}" destId="{7F0CB53A-BA74-46FB-B2AF-1D1235B8E178}" srcOrd="0" destOrd="0" presId="urn:microsoft.com/office/officeart/2005/8/layout/vList2"/>
    <dgm:cxn modelId="{F8C15B23-BB96-46B1-A8D0-B12B589325B4}" type="presOf" srcId="{7DF476A7-3EEA-48CF-A681-4DBB86FE0BA0}" destId="{7C7C4FE4-D678-4B44-8C08-31D885BB0A41}" srcOrd="0" destOrd="0" presId="urn:microsoft.com/office/officeart/2005/8/layout/vList2"/>
    <dgm:cxn modelId="{01406938-F648-4C08-9F54-43D88CF191CF}" type="presOf" srcId="{2E1B3E39-90E7-4B5B-8576-31FBDF723EAB}" destId="{7CEA379C-4475-4A10-8B8A-52ED482C6BB5}" srcOrd="0" destOrd="2" presId="urn:microsoft.com/office/officeart/2005/8/layout/vList2"/>
    <dgm:cxn modelId="{D239295E-34FF-4584-926A-17027B726973}" srcId="{A2299879-058F-4C1F-8BA0-8D55F73CD030}" destId="{481278AB-9D5F-446A-9AEA-0800BE3101AC}" srcOrd="2" destOrd="0" parTransId="{7E4C357C-AAC4-40D7-A77C-F98B1DF88C3A}" sibTransId="{4BD52D15-CCC4-4F7E-9013-277B96C35A67}"/>
    <dgm:cxn modelId="{8CE90F41-185B-4F03-9EAD-7F2C21937508}" type="presOf" srcId="{FE4E1823-467C-4482-8ECB-AE351F8ED99C}" destId="{7CEA379C-4475-4A10-8B8A-52ED482C6BB5}" srcOrd="0" destOrd="5" presId="urn:microsoft.com/office/officeart/2005/8/layout/vList2"/>
    <dgm:cxn modelId="{17518466-BCF2-4AC1-BE80-DB0CC2C7755B}" type="presOf" srcId="{D23ACB86-21FB-412D-81D4-EDCC46054CDE}" destId="{4F9C5E9C-EC72-4D0C-B5AB-231785D58C31}" srcOrd="0" destOrd="0" presId="urn:microsoft.com/office/officeart/2005/8/layout/vList2"/>
    <dgm:cxn modelId="{C8468866-0371-4875-868D-8F5CF6DA5D6E}" srcId="{A2299879-058F-4C1F-8BA0-8D55F73CD030}" destId="{2E1B3E39-90E7-4B5B-8576-31FBDF723EAB}" srcOrd="1" destOrd="0" parTransId="{DC0A5560-593F-49B2-B325-2D9B06B4AA06}" sibTransId="{D31B6682-814D-4EB8-B38F-82F0B1DC76AC}"/>
    <dgm:cxn modelId="{8E90CF4E-D8E7-4D4E-A764-4D03A07F85EA}" type="presOf" srcId="{A2EA1465-0E3B-4B72-AF38-4A47D446D7C5}" destId="{7CEA379C-4475-4A10-8B8A-52ED482C6BB5}" srcOrd="0" destOrd="6" presId="urn:microsoft.com/office/officeart/2005/8/layout/vList2"/>
    <dgm:cxn modelId="{CA421273-6B01-4E06-A3A5-D75B921342EE}" srcId="{D23ACB86-21FB-412D-81D4-EDCC46054CDE}" destId="{E26AEDBF-0E5F-4C19-A86C-810F8904CA6C}" srcOrd="0" destOrd="0" parTransId="{8E6614E0-E5DA-4B32-B095-39929067491E}" sibTransId="{073B0EFE-017C-4D85-95E6-11218D9F5ACE}"/>
    <dgm:cxn modelId="{B9A5D873-55F3-4530-B944-A8D9E1406F9E}" srcId="{6EEB72CE-A607-4DA3-826C-E585DD3F59E4}" destId="{0555C1B9-B598-4746-9542-1EE4B9E1B6F5}" srcOrd="1" destOrd="0" parTransId="{28588724-F349-4482-B051-0EB16B759595}" sibTransId="{F8573935-65C2-4C04-9AD5-9E28217A795B}"/>
    <dgm:cxn modelId="{B2323D55-6616-47E5-8D6E-CA5876262F13}" type="presOf" srcId="{0555C1B9-B598-4746-9542-1EE4B9E1B6F5}" destId="{7C7C4FE4-D678-4B44-8C08-31D885BB0A41}" srcOrd="0" destOrd="1" presId="urn:microsoft.com/office/officeart/2005/8/layout/vList2"/>
    <dgm:cxn modelId="{C4087C91-3349-4E6D-9518-601180B15E39}" srcId="{558722F1-C1CA-4696-9789-379372537B4A}" destId="{A2EA1465-0E3B-4B72-AF38-4A47D446D7C5}" srcOrd="1" destOrd="0" parTransId="{AA2EAC0E-4016-4467-A641-DE5DA7C18F37}" sibTransId="{48280365-1B31-4CBC-AEDF-C2872A036515}"/>
    <dgm:cxn modelId="{B8357193-3741-4F14-8161-A3DF1AF14AB3}" type="presOf" srcId="{22788BB0-34E2-426C-81D0-AD4907043220}" destId="{7CEA379C-4475-4A10-8B8A-52ED482C6BB5}" srcOrd="0" destOrd="1" presId="urn:microsoft.com/office/officeart/2005/8/layout/vList2"/>
    <dgm:cxn modelId="{ABAA2CB3-2BB7-4017-917D-A911643BFF92}" type="presOf" srcId="{6EEB72CE-A607-4DA3-826C-E585DD3F59E4}" destId="{0D1E8714-DC34-4AEC-910E-EA2175A58A71}" srcOrd="0" destOrd="0" presId="urn:microsoft.com/office/officeart/2005/8/layout/vList2"/>
    <dgm:cxn modelId="{2275CFBF-281E-4BD9-B218-7E619D96D48E}" srcId="{E26AEDBF-0E5F-4C19-A86C-810F8904CA6C}" destId="{558722F1-C1CA-4696-9789-379372537B4A}" srcOrd="1" destOrd="0" parTransId="{A086921D-FD1A-4E1A-99A2-F74898F68648}" sibTransId="{0701353A-1A8D-4FB8-A9D1-983C445A339B}"/>
    <dgm:cxn modelId="{179B85CD-9035-4AE6-B625-A4B4E5EC712E}" srcId="{6EEB72CE-A607-4DA3-826C-E585DD3F59E4}" destId="{7DF476A7-3EEA-48CF-A681-4DBB86FE0BA0}" srcOrd="0" destOrd="0" parTransId="{C8758498-96B6-4FA3-B7F1-14D46F4AB924}" sibTransId="{46B3930E-60AE-4BBB-B2F4-AED9B8E9C3E1}"/>
    <dgm:cxn modelId="{9540FFCD-307F-47E4-8880-7084B983B61B}" type="presOf" srcId="{A2299879-058F-4C1F-8BA0-8D55F73CD030}" destId="{7CEA379C-4475-4A10-8B8A-52ED482C6BB5}" srcOrd="0" destOrd="0" presId="urn:microsoft.com/office/officeart/2005/8/layout/vList2"/>
    <dgm:cxn modelId="{BD1EA4CE-7400-421D-84A9-032D0C5D7078}" srcId="{A2299879-058F-4C1F-8BA0-8D55F73CD030}" destId="{22788BB0-34E2-426C-81D0-AD4907043220}" srcOrd="0" destOrd="0" parTransId="{B8566DA6-912F-4338-9759-AA2EC4D614ED}" sibTransId="{798BDBB4-7CF3-4046-B3E6-487C3B035DD6}"/>
    <dgm:cxn modelId="{F575DFDC-AB6E-474A-9D91-5598DC6E633F}" srcId="{D23ACB86-21FB-412D-81D4-EDCC46054CDE}" destId="{6EEB72CE-A607-4DA3-826C-E585DD3F59E4}" srcOrd="1" destOrd="0" parTransId="{978189B9-4AD1-481F-BC5E-9EEE6DC4518F}" sibTransId="{53725B35-6237-4639-A97D-2CF5AF0BF922}"/>
    <dgm:cxn modelId="{26CD92E4-3F93-4A5A-AAEB-068DB2CC7B08}" type="presOf" srcId="{558722F1-C1CA-4696-9789-379372537B4A}" destId="{7CEA379C-4475-4A10-8B8A-52ED482C6BB5}" srcOrd="0" destOrd="4" presId="urn:microsoft.com/office/officeart/2005/8/layout/vList2"/>
    <dgm:cxn modelId="{A5C9C3FA-C383-404D-BC35-C99028E235F8}" srcId="{0555C1B9-B598-4746-9542-1EE4B9E1B6F5}" destId="{E5C0E14B-0140-42AF-AA96-B9BECC39136D}" srcOrd="0" destOrd="0" parTransId="{CBB6A97E-0570-4C7E-866D-96C63201DFE3}" sibTransId="{D857825F-3EA6-4E27-9969-0153005BE5F0}"/>
    <dgm:cxn modelId="{F5D886FB-EF19-4313-BBA3-5FAABAB957B4}" srcId="{558722F1-C1CA-4696-9789-379372537B4A}" destId="{FE4E1823-467C-4482-8ECB-AE351F8ED99C}" srcOrd="0" destOrd="0" parTransId="{172E04A5-69A0-4140-B76A-145E7897A58A}" sibTransId="{96E30DEA-295A-49DB-B3CE-1059D8F475E7}"/>
    <dgm:cxn modelId="{727D68EB-A059-4392-984A-00B65B1EDC08}" type="presParOf" srcId="{4F9C5E9C-EC72-4D0C-B5AB-231785D58C31}" destId="{7F0CB53A-BA74-46FB-B2AF-1D1235B8E178}" srcOrd="0" destOrd="0" presId="urn:microsoft.com/office/officeart/2005/8/layout/vList2"/>
    <dgm:cxn modelId="{81AB9A8D-4189-4D25-8DFC-F45F459D91C7}" type="presParOf" srcId="{4F9C5E9C-EC72-4D0C-B5AB-231785D58C31}" destId="{7CEA379C-4475-4A10-8B8A-52ED482C6BB5}" srcOrd="1" destOrd="0" presId="urn:microsoft.com/office/officeart/2005/8/layout/vList2"/>
    <dgm:cxn modelId="{7ED5BD29-EAEE-4AB1-BF86-E624A9EF99BE}" type="presParOf" srcId="{4F9C5E9C-EC72-4D0C-B5AB-231785D58C31}" destId="{0D1E8714-DC34-4AEC-910E-EA2175A58A71}" srcOrd="2" destOrd="0" presId="urn:microsoft.com/office/officeart/2005/8/layout/vList2"/>
    <dgm:cxn modelId="{53ECF3E9-4FAC-4A85-B26F-535E19CBA8D8}" type="presParOf" srcId="{4F9C5E9C-EC72-4D0C-B5AB-231785D58C31}" destId="{7C7C4FE4-D678-4B44-8C08-31D885BB0A41}"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79384-F2DC-4774-85C9-6B5FD8FD6883}"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en-GB"/>
        </a:p>
      </dgm:t>
    </dgm:pt>
    <dgm:pt modelId="{7D12468A-76D8-4849-B17B-46C47028737A}">
      <dgm:prSet/>
      <dgm:spPr/>
      <dgm:t>
        <a:bodyPr/>
        <a:lstStyle/>
        <a:p>
          <a:r>
            <a:rPr lang="en-US" dirty="0"/>
            <a:t>Resource</a:t>
          </a:r>
          <a:endParaRPr lang="en-GB" dirty="0"/>
        </a:p>
      </dgm:t>
    </dgm:pt>
    <dgm:pt modelId="{A5159701-90B8-4E5B-93AB-102CB532E197}" type="parTrans" cxnId="{8E710F8C-AEB6-4E66-8AE7-13AFCE201FAC}">
      <dgm:prSet/>
      <dgm:spPr/>
      <dgm:t>
        <a:bodyPr/>
        <a:lstStyle/>
        <a:p>
          <a:endParaRPr lang="en-GB"/>
        </a:p>
      </dgm:t>
    </dgm:pt>
    <dgm:pt modelId="{4C2245B8-90A4-4782-A519-A062D4065C20}" type="sibTrans" cxnId="{8E710F8C-AEB6-4E66-8AE7-13AFCE201FAC}">
      <dgm:prSet/>
      <dgm:spPr/>
      <dgm:t>
        <a:bodyPr/>
        <a:lstStyle/>
        <a:p>
          <a:endParaRPr lang="en-GB"/>
        </a:p>
      </dgm:t>
    </dgm:pt>
    <dgm:pt modelId="{FAE221C6-D310-4AD5-9010-54C88B1D7FDF}">
      <dgm:prSet/>
      <dgm:spPr/>
      <dgm:t>
        <a:bodyPr/>
        <a:lstStyle/>
        <a:p>
          <a:r>
            <a:rPr lang="en-US" dirty="0"/>
            <a:t>~9Boeb including three additional discoveries in 2020</a:t>
          </a:r>
          <a:endParaRPr lang="en-GB" dirty="0"/>
        </a:p>
      </dgm:t>
    </dgm:pt>
    <dgm:pt modelId="{15EAD322-E718-4234-9986-441FEC070140}" type="parTrans" cxnId="{59212266-3150-4E83-930A-5A85866C4FF3}">
      <dgm:prSet/>
      <dgm:spPr/>
      <dgm:t>
        <a:bodyPr/>
        <a:lstStyle/>
        <a:p>
          <a:endParaRPr lang="en-GB"/>
        </a:p>
      </dgm:t>
    </dgm:pt>
    <dgm:pt modelId="{B2B4145F-CF81-4785-80B1-52A0859E1DC1}" type="sibTrans" cxnId="{59212266-3150-4E83-930A-5A85866C4FF3}">
      <dgm:prSet/>
      <dgm:spPr/>
      <dgm:t>
        <a:bodyPr/>
        <a:lstStyle/>
        <a:p>
          <a:endParaRPr lang="en-GB"/>
        </a:p>
      </dgm:t>
    </dgm:pt>
    <dgm:pt modelId="{0F8144F7-6813-4C57-888A-C4F63BE2BB4C}">
      <dgm:prSet/>
      <dgm:spPr/>
      <dgm:t>
        <a:bodyPr/>
        <a:lstStyle/>
        <a:p>
          <a:r>
            <a:rPr lang="en-US" dirty="0"/>
            <a:t>Exploration</a:t>
          </a:r>
          <a:endParaRPr lang="en-GB" dirty="0"/>
        </a:p>
      </dgm:t>
    </dgm:pt>
    <dgm:pt modelId="{D2BAA542-59EA-4B6A-84D5-826BB6425D43}" type="parTrans" cxnId="{B1584B3C-1F59-42C6-9E14-30C87CDC1829}">
      <dgm:prSet/>
      <dgm:spPr/>
      <dgm:t>
        <a:bodyPr/>
        <a:lstStyle/>
        <a:p>
          <a:endParaRPr lang="en-GB"/>
        </a:p>
      </dgm:t>
    </dgm:pt>
    <dgm:pt modelId="{08895822-A169-4F35-9334-0EE4DCACF39F}" type="sibTrans" cxnId="{B1584B3C-1F59-42C6-9E14-30C87CDC1829}">
      <dgm:prSet/>
      <dgm:spPr/>
      <dgm:t>
        <a:bodyPr/>
        <a:lstStyle/>
        <a:p>
          <a:endParaRPr lang="en-GB"/>
        </a:p>
      </dgm:t>
    </dgm:pt>
    <dgm:pt modelId="{485D9CC1-88F0-43DD-80DB-DD25F0FE1422}">
      <dgm:prSet/>
      <dgm:spPr/>
      <dgm:t>
        <a:bodyPr/>
        <a:lstStyle/>
        <a:p>
          <a:r>
            <a:rPr lang="en-US" dirty="0"/>
            <a:t>~80% success rate with 18 discoveries</a:t>
          </a:r>
          <a:endParaRPr lang="en-GB" dirty="0"/>
        </a:p>
      </dgm:t>
    </dgm:pt>
    <dgm:pt modelId="{8F817C7F-87F5-4013-8056-E77C56BEE148}" type="parTrans" cxnId="{E130EE00-DF85-4103-8372-736EFDEAF3F6}">
      <dgm:prSet/>
      <dgm:spPr/>
      <dgm:t>
        <a:bodyPr/>
        <a:lstStyle/>
        <a:p>
          <a:endParaRPr lang="en-GB"/>
        </a:p>
      </dgm:t>
    </dgm:pt>
    <dgm:pt modelId="{F199884D-1274-4CA6-87E5-948B82F9A592}" type="sibTrans" cxnId="{E130EE00-DF85-4103-8372-736EFDEAF3F6}">
      <dgm:prSet/>
      <dgm:spPr/>
      <dgm:t>
        <a:bodyPr/>
        <a:lstStyle/>
        <a:p>
          <a:endParaRPr lang="en-GB"/>
        </a:p>
      </dgm:t>
    </dgm:pt>
    <dgm:pt modelId="{524A748D-E528-4145-A43F-AAF4B37FA013}">
      <dgm:prSet/>
      <dgm:spPr/>
      <dgm:t>
        <a:bodyPr/>
        <a:lstStyle/>
        <a:p>
          <a:r>
            <a:rPr lang="en-US" dirty="0"/>
            <a:t>Production</a:t>
          </a:r>
          <a:endParaRPr lang="en-GB" dirty="0"/>
        </a:p>
      </dgm:t>
    </dgm:pt>
    <dgm:pt modelId="{1F7CCF93-B44A-4F11-ACAF-5758B7FE5535}" type="parTrans" cxnId="{2FC9402C-C282-475E-BF0B-ED74B1B6E5C3}">
      <dgm:prSet/>
      <dgm:spPr/>
      <dgm:t>
        <a:bodyPr/>
        <a:lstStyle/>
        <a:p>
          <a:endParaRPr lang="en-GB"/>
        </a:p>
      </dgm:t>
    </dgm:pt>
    <dgm:pt modelId="{83B99EB9-F1A5-4F5B-A7B0-008EA9FCF784}" type="sibTrans" cxnId="{2FC9402C-C282-475E-BF0B-ED74B1B6E5C3}">
      <dgm:prSet/>
      <dgm:spPr/>
      <dgm:t>
        <a:bodyPr/>
        <a:lstStyle/>
        <a:p>
          <a:endParaRPr lang="en-GB"/>
        </a:p>
      </dgm:t>
    </dgm:pt>
    <dgm:pt modelId="{B98CC0C2-A16C-4E38-81CA-C5ED839107F9}">
      <dgm:prSet/>
      <dgm:spPr/>
      <dgm:t>
        <a:bodyPr/>
        <a:lstStyle/>
        <a:p>
          <a:r>
            <a:rPr lang="en-US" dirty="0"/>
            <a:t>&gt;750Kbd by 2026</a:t>
          </a:r>
          <a:endParaRPr lang="en-GB" dirty="0"/>
        </a:p>
      </dgm:t>
    </dgm:pt>
    <dgm:pt modelId="{74E858F6-97F1-49E5-9A40-FAF9477F9118}" type="parTrans" cxnId="{61F72139-DDE6-4CA2-B4C0-AAD16C7FDD15}">
      <dgm:prSet/>
      <dgm:spPr/>
      <dgm:t>
        <a:bodyPr/>
        <a:lstStyle/>
        <a:p>
          <a:endParaRPr lang="en-GB"/>
        </a:p>
      </dgm:t>
    </dgm:pt>
    <dgm:pt modelId="{8C8790D6-F495-4453-A20D-FC7C10B0965E}" type="sibTrans" cxnId="{61F72139-DDE6-4CA2-B4C0-AAD16C7FDD15}">
      <dgm:prSet/>
      <dgm:spPr/>
      <dgm:t>
        <a:bodyPr/>
        <a:lstStyle/>
        <a:p>
          <a:endParaRPr lang="en-GB"/>
        </a:p>
      </dgm:t>
    </dgm:pt>
    <dgm:pt modelId="{885D9695-1431-4733-BC85-A9142A5A3EB5}">
      <dgm:prSet/>
      <dgm:spPr/>
      <dgm:t>
        <a:bodyPr/>
        <a:lstStyle/>
        <a:p>
          <a:r>
            <a:rPr lang="en-US" dirty="0"/>
            <a:t>GHG intensity</a:t>
          </a:r>
          <a:endParaRPr lang="en-GB" dirty="0"/>
        </a:p>
      </dgm:t>
    </dgm:pt>
    <dgm:pt modelId="{83C09DD2-AACB-4065-AD60-CAB1FF5B064F}" type="parTrans" cxnId="{E7D96EF1-9C90-49BB-BD85-D9054FBBA70B}">
      <dgm:prSet/>
      <dgm:spPr/>
      <dgm:t>
        <a:bodyPr/>
        <a:lstStyle/>
        <a:p>
          <a:endParaRPr lang="en-GB"/>
        </a:p>
      </dgm:t>
    </dgm:pt>
    <dgm:pt modelId="{56BF4790-3C7F-4326-9FB5-CC1712DC105B}" type="sibTrans" cxnId="{E7D96EF1-9C90-49BB-BD85-D9054FBBA70B}">
      <dgm:prSet/>
      <dgm:spPr/>
      <dgm:t>
        <a:bodyPr/>
        <a:lstStyle/>
        <a:p>
          <a:endParaRPr lang="en-GB"/>
        </a:p>
      </dgm:t>
    </dgm:pt>
    <dgm:pt modelId="{D92B3727-BD5A-4ED0-82F3-835831FB54BB}">
      <dgm:prSet/>
      <dgm:spPr/>
      <dgm:t>
        <a:bodyPr/>
        <a:lstStyle/>
        <a:p>
          <a:r>
            <a:rPr lang="en-US" dirty="0"/>
            <a:t>&gt;45%lower than Upstream average in 2025; zero routine flaring by 2030</a:t>
          </a:r>
          <a:endParaRPr lang="en-GB" dirty="0"/>
        </a:p>
      </dgm:t>
    </dgm:pt>
    <dgm:pt modelId="{0938E2CF-927B-4C03-87FB-45C1F488D601}" type="parTrans" cxnId="{4444515B-BE62-4131-8246-0D9446BD8DB6}">
      <dgm:prSet/>
      <dgm:spPr/>
      <dgm:t>
        <a:bodyPr/>
        <a:lstStyle/>
        <a:p>
          <a:endParaRPr lang="en-GB"/>
        </a:p>
      </dgm:t>
    </dgm:pt>
    <dgm:pt modelId="{74C0BC10-D836-48D7-A779-B5F50086933E}" type="sibTrans" cxnId="{4444515B-BE62-4131-8246-0D9446BD8DB6}">
      <dgm:prSet/>
      <dgm:spPr/>
      <dgm:t>
        <a:bodyPr/>
        <a:lstStyle/>
        <a:p>
          <a:endParaRPr lang="en-GB"/>
        </a:p>
      </dgm:t>
    </dgm:pt>
    <dgm:pt modelId="{47EFC1CF-931F-4D17-9EFA-46C679736120}">
      <dgm:prSet/>
      <dgm:spPr/>
      <dgm:t>
        <a:bodyPr/>
        <a:lstStyle/>
        <a:p>
          <a:r>
            <a:rPr lang="en-US" dirty="0"/>
            <a:t>Cash flow</a:t>
          </a:r>
          <a:endParaRPr lang="en-GB" dirty="0"/>
        </a:p>
      </dgm:t>
    </dgm:pt>
    <dgm:pt modelId="{5F1E58A4-20D5-45FE-B4CF-DDDA94E635A4}" type="parTrans" cxnId="{948B06A6-7BB4-4418-B2A8-E6EFB0EBA475}">
      <dgm:prSet/>
      <dgm:spPr/>
      <dgm:t>
        <a:bodyPr/>
        <a:lstStyle/>
        <a:p>
          <a:endParaRPr lang="en-GB"/>
        </a:p>
      </dgm:t>
    </dgm:pt>
    <dgm:pt modelId="{075134F2-F2D6-4576-B307-1D938B623791}" type="sibTrans" cxnId="{948B06A6-7BB4-4418-B2A8-E6EFB0EBA475}">
      <dgm:prSet/>
      <dgm:spPr/>
      <dgm:t>
        <a:bodyPr/>
        <a:lstStyle/>
        <a:p>
          <a:endParaRPr lang="en-GB"/>
        </a:p>
      </dgm:t>
    </dgm:pt>
    <dgm:pt modelId="{A09D37E5-15FD-4C27-A9D9-F5216AC8C2E0}">
      <dgm:prSet/>
      <dgm:spPr/>
      <dgm:t>
        <a:bodyPr/>
        <a:lstStyle/>
        <a:p>
          <a:r>
            <a:rPr lang="en-US" dirty="0"/>
            <a:t>~$3.5billion of operating cash flow in 2025</a:t>
          </a:r>
          <a:endParaRPr lang="en-GB" dirty="0"/>
        </a:p>
      </dgm:t>
    </dgm:pt>
    <dgm:pt modelId="{7586C096-3F32-4E7D-AB55-11D34680A588}" type="parTrans" cxnId="{A16BFA6C-D39B-424A-81E7-AD5EBC50F2DB}">
      <dgm:prSet/>
      <dgm:spPr/>
      <dgm:t>
        <a:bodyPr/>
        <a:lstStyle/>
        <a:p>
          <a:endParaRPr lang="en-GB"/>
        </a:p>
      </dgm:t>
    </dgm:pt>
    <dgm:pt modelId="{895F59E4-5A21-4951-A88D-8766DACACFD8}" type="sibTrans" cxnId="{A16BFA6C-D39B-424A-81E7-AD5EBC50F2DB}">
      <dgm:prSet/>
      <dgm:spPr/>
      <dgm:t>
        <a:bodyPr/>
        <a:lstStyle/>
        <a:p>
          <a:endParaRPr lang="en-GB"/>
        </a:p>
      </dgm:t>
    </dgm:pt>
    <dgm:pt modelId="{C229F8FF-96F7-4AE7-A3CB-33994EAE1D48}">
      <dgm:prSet/>
      <dgm:spPr/>
      <dgm:t>
        <a:bodyPr/>
        <a:lstStyle/>
        <a:p>
          <a:r>
            <a:rPr lang="en-US" dirty="0"/>
            <a:t>Highly resilient</a:t>
          </a:r>
          <a:endParaRPr lang="en-GB" dirty="0"/>
        </a:p>
      </dgm:t>
    </dgm:pt>
    <dgm:pt modelId="{0CFAC62B-B0B1-4344-917E-FE2C972184F5}" type="parTrans" cxnId="{B0C42505-9941-4E32-BB1B-42963B2AE16C}">
      <dgm:prSet/>
      <dgm:spPr/>
      <dgm:t>
        <a:bodyPr/>
        <a:lstStyle/>
        <a:p>
          <a:endParaRPr lang="en-GB"/>
        </a:p>
      </dgm:t>
    </dgm:pt>
    <dgm:pt modelId="{ED6A1901-38F2-42CF-BEC1-CBD1DEFFDCA2}" type="sibTrans" cxnId="{B0C42505-9941-4E32-BB1B-42963B2AE16C}">
      <dgm:prSet/>
      <dgm:spPr/>
      <dgm:t>
        <a:bodyPr/>
        <a:lstStyle/>
        <a:p>
          <a:endParaRPr lang="en-GB"/>
        </a:p>
      </dgm:t>
    </dgm:pt>
    <dgm:pt modelId="{0B6BD34B-E80A-4266-A655-4A1C9C201A9F}">
      <dgm:prSet/>
      <dgm:spPr/>
      <dgm:t>
        <a:bodyPr/>
        <a:lstStyle/>
        <a:p>
          <a:r>
            <a:rPr lang="en-US" dirty="0"/>
            <a:t>&gt;10% return at &lt;$35/bbl</a:t>
          </a:r>
          <a:endParaRPr lang="en-GB" dirty="0"/>
        </a:p>
      </dgm:t>
    </dgm:pt>
    <dgm:pt modelId="{F4044245-E3F7-47BB-A09A-21E89EB7DAE2}" type="parTrans" cxnId="{43664407-476C-44CF-8EC2-34249CC040C5}">
      <dgm:prSet/>
      <dgm:spPr/>
      <dgm:t>
        <a:bodyPr/>
        <a:lstStyle/>
        <a:p>
          <a:endParaRPr lang="en-GB"/>
        </a:p>
      </dgm:t>
    </dgm:pt>
    <dgm:pt modelId="{BC4157A6-802E-4611-9D14-73848BA1B1AE}" type="sibTrans" cxnId="{43664407-476C-44CF-8EC2-34249CC040C5}">
      <dgm:prSet/>
      <dgm:spPr/>
      <dgm:t>
        <a:bodyPr/>
        <a:lstStyle/>
        <a:p>
          <a:endParaRPr lang="en-GB"/>
        </a:p>
      </dgm:t>
    </dgm:pt>
    <dgm:pt modelId="{E5F5FE9C-F19B-435A-95A5-D2D8CA49D61D}">
      <dgm:prSet/>
      <dgm:spPr/>
      <dgm:t>
        <a:bodyPr/>
        <a:lstStyle/>
        <a:p>
          <a:r>
            <a:rPr lang="en-US" dirty="0"/>
            <a:t>High return</a:t>
          </a:r>
          <a:endParaRPr lang="en-GB" dirty="0"/>
        </a:p>
      </dgm:t>
    </dgm:pt>
    <dgm:pt modelId="{C8577435-59FB-498D-8861-9CB78E607CB1}" type="parTrans" cxnId="{892E77AE-6F51-4307-AAC2-D6DE72D6FF70}">
      <dgm:prSet/>
      <dgm:spPr/>
      <dgm:t>
        <a:bodyPr/>
        <a:lstStyle/>
        <a:p>
          <a:endParaRPr lang="en-GB"/>
        </a:p>
      </dgm:t>
    </dgm:pt>
    <dgm:pt modelId="{49E18D69-12FB-4688-B4B0-C18C0E90DD4D}" type="sibTrans" cxnId="{892E77AE-6F51-4307-AAC2-D6DE72D6FF70}">
      <dgm:prSet/>
      <dgm:spPr/>
      <dgm:t>
        <a:bodyPr/>
        <a:lstStyle/>
        <a:p>
          <a:endParaRPr lang="en-GB"/>
        </a:p>
      </dgm:t>
    </dgm:pt>
    <dgm:pt modelId="{905FEB45-8551-467C-99F4-D5479ED9E711}">
      <dgm:prSet/>
      <dgm:spPr/>
      <dgm:t>
        <a:bodyPr/>
        <a:lstStyle/>
        <a:p>
          <a:r>
            <a:rPr lang="en-US" dirty="0"/>
            <a:t>&gt;20% rate of return</a:t>
          </a:r>
          <a:endParaRPr lang="en-GB" dirty="0"/>
        </a:p>
      </dgm:t>
    </dgm:pt>
    <dgm:pt modelId="{8527D6AC-08A6-430D-B957-5DE4D7D7539F}" type="parTrans" cxnId="{293946AC-3DD9-4F74-8F42-DB90E19BAD85}">
      <dgm:prSet/>
      <dgm:spPr/>
      <dgm:t>
        <a:bodyPr/>
        <a:lstStyle/>
        <a:p>
          <a:endParaRPr lang="en-GB"/>
        </a:p>
      </dgm:t>
    </dgm:pt>
    <dgm:pt modelId="{48B74ACA-111D-41BE-B806-B53932A1931B}" type="sibTrans" cxnId="{293946AC-3DD9-4F74-8F42-DB90E19BAD85}">
      <dgm:prSet/>
      <dgm:spPr/>
      <dgm:t>
        <a:bodyPr/>
        <a:lstStyle/>
        <a:p>
          <a:endParaRPr lang="en-GB"/>
        </a:p>
      </dgm:t>
    </dgm:pt>
    <dgm:pt modelId="{34001FC0-ABA2-43F7-A821-827D83D55406}">
      <dgm:prSet/>
      <dgm:spPr/>
      <dgm:t>
        <a:bodyPr/>
        <a:lstStyle/>
        <a:p>
          <a:r>
            <a:rPr lang="en-US" dirty="0"/>
            <a:t>Community support</a:t>
          </a:r>
          <a:endParaRPr lang="en-GB" dirty="0"/>
        </a:p>
      </dgm:t>
    </dgm:pt>
    <dgm:pt modelId="{3A68243C-98C8-44B0-94CE-F0460FAEDF65}" type="parTrans" cxnId="{2D3BCA71-9F6A-42DC-8F2D-1D2554FFE9F6}">
      <dgm:prSet/>
      <dgm:spPr/>
      <dgm:t>
        <a:bodyPr/>
        <a:lstStyle/>
        <a:p>
          <a:endParaRPr lang="en-GB"/>
        </a:p>
      </dgm:t>
    </dgm:pt>
    <dgm:pt modelId="{8A49A1B6-65DD-4F1B-8477-8CF03424C4E9}" type="sibTrans" cxnId="{2D3BCA71-9F6A-42DC-8F2D-1D2554FFE9F6}">
      <dgm:prSet/>
      <dgm:spPr/>
      <dgm:t>
        <a:bodyPr/>
        <a:lstStyle/>
        <a:p>
          <a:endParaRPr lang="en-GB"/>
        </a:p>
      </dgm:t>
    </dgm:pt>
    <dgm:pt modelId="{796D1EB8-11F2-437E-8664-31AE4224467B}">
      <dgm:prSet/>
      <dgm:spPr/>
      <dgm:t>
        <a:bodyPr/>
        <a:lstStyle/>
        <a:p>
          <a:r>
            <a:rPr lang="en-US" dirty="0"/>
            <a:t>&gt;2,000 Guyanese supporting developments</a:t>
          </a:r>
          <a:endParaRPr lang="en-GB" dirty="0"/>
        </a:p>
      </dgm:t>
    </dgm:pt>
    <dgm:pt modelId="{14D67534-5D1B-4799-A3EC-24D17BC23FAF}" type="parTrans" cxnId="{6376CEBF-C64E-4452-AE50-0EC88186B365}">
      <dgm:prSet/>
      <dgm:spPr/>
      <dgm:t>
        <a:bodyPr/>
        <a:lstStyle/>
        <a:p>
          <a:endParaRPr lang="en-GB"/>
        </a:p>
      </dgm:t>
    </dgm:pt>
    <dgm:pt modelId="{8071ED0B-EFE2-4D72-A216-EC1F550709EC}" type="sibTrans" cxnId="{6376CEBF-C64E-4452-AE50-0EC88186B365}">
      <dgm:prSet/>
      <dgm:spPr/>
      <dgm:t>
        <a:bodyPr/>
        <a:lstStyle/>
        <a:p>
          <a:endParaRPr lang="en-GB"/>
        </a:p>
      </dgm:t>
    </dgm:pt>
    <dgm:pt modelId="{3113DBB8-7207-4234-A27B-07E5C6B8AEBF}" type="pres">
      <dgm:prSet presAssocID="{DFC79384-F2DC-4774-85C9-6B5FD8FD6883}" presName="theList" presStyleCnt="0">
        <dgm:presLayoutVars>
          <dgm:dir/>
          <dgm:animLvl val="lvl"/>
          <dgm:resizeHandles val="exact"/>
        </dgm:presLayoutVars>
      </dgm:prSet>
      <dgm:spPr/>
    </dgm:pt>
    <dgm:pt modelId="{E78024E1-9F37-4593-BF8F-EA5149B069AF}" type="pres">
      <dgm:prSet presAssocID="{7D12468A-76D8-4849-B17B-46C47028737A}" presName="compNode" presStyleCnt="0"/>
      <dgm:spPr/>
    </dgm:pt>
    <dgm:pt modelId="{E39CB216-49E4-4E36-BCF0-6155F34CB1E0}" type="pres">
      <dgm:prSet presAssocID="{7D12468A-76D8-4849-B17B-46C47028737A}" presName="aNode" presStyleLbl="bgShp" presStyleIdx="0" presStyleCnt="8"/>
      <dgm:spPr/>
    </dgm:pt>
    <dgm:pt modelId="{92151F6C-CD97-4A04-8B48-0E3049BCE6B9}" type="pres">
      <dgm:prSet presAssocID="{7D12468A-76D8-4849-B17B-46C47028737A}" presName="textNode" presStyleLbl="bgShp" presStyleIdx="0" presStyleCnt="8"/>
      <dgm:spPr/>
    </dgm:pt>
    <dgm:pt modelId="{FDDD4423-D0F5-4498-B522-78C85FA7F82D}" type="pres">
      <dgm:prSet presAssocID="{7D12468A-76D8-4849-B17B-46C47028737A}" presName="compChildNode" presStyleCnt="0"/>
      <dgm:spPr/>
    </dgm:pt>
    <dgm:pt modelId="{4C7724CA-83BC-47FD-B20D-F3CA3632468C}" type="pres">
      <dgm:prSet presAssocID="{7D12468A-76D8-4849-B17B-46C47028737A}" presName="theInnerList" presStyleCnt="0"/>
      <dgm:spPr/>
    </dgm:pt>
    <dgm:pt modelId="{3CA0B920-32F3-4F6A-8AEB-69D01A7BA984}" type="pres">
      <dgm:prSet presAssocID="{FAE221C6-D310-4AD5-9010-54C88B1D7FDF}" presName="childNode" presStyleLbl="node1" presStyleIdx="0" presStyleCnt="8">
        <dgm:presLayoutVars>
          <dgm:bulletEnabled val="1"/>
        </dgm:presLayoutVars>
      </dgm:prSet>
      <dgm:spPr/>
    </dgm:pt>
    <dgm:pt modelId="{B658CD28-2912-40C6-81B0-7DE62BB55193}" type="pres">
      <dgm:prSet presAssocID="{7D12468A-76D8-4849-B17B-46C47028737A}" presName="aSpace" presStyleCnt="0"/>
      <dgm:spPr/>
    </dgm:pt>
    <dgm:pt modelId="{9A885EB2-FFB4-4BEF-92E9-D0EA964FD738}" type="pres">
      <dgm:prSet presAssocID="{0F8144F7-6813-4C57-888A-C4F63BE2BB4C}" presName="compNode" presStyleCnt="0"/>
      <dgm:spPr/>
    </dgm:pt>
    <dgm:pt modelId="{899C9B4E-AE74-4D62-9A5F-38D9BC4F3D0B}" type="pres">
      <dgm:prSet presAssocID="{0F8144F7-6813-4C57-888A-C4F63BE2BB4C}" presName="aNode" presStyleLbl="bgShp" presStyleIdx="1" presStyleCnt="8"/>
      <dgm:spPr/>
    </dgm:pt>
    <dgm:pt modelId="{FDE8F337-614F-47DA-99CA-702A55108364}" type="pres">
      <dgm:prSet presAssocID="{0F8144F7-6813-4C57-888A-C4F63BE2BB4C}" presName="textNode" presStyleLbl="bgShp" presStyleIdx="1" presStyleCnt="8"/>
      <dgm:spPr/>
    </dgm:pt>
    <dgm:pt modelId="{C8460CAE-2075-4AC3-B5F5-B2AFBC926F68}" type="pres">
      <dgm:prSet presAssocID="{0F8144F7-6813-4C57-888A-C4F63BE2BB4C}" presName="compChildNode" presStyleCnt="0"/>
      <dgm:spPr/>
    </dgm:pt>
    <dgm:pt modelId="{74C8E461-1D78-459B-A227-A522E807F671}" type="pres">
      <dgm:prSet presAssocID="{0F8144F7-6813-4C57-888A-C4F63BE2BB4C}" presName="theInnerList" presStyleCnt="0"/>
      <dgm:spPr/>
    </dgm:pt>
    <dgm:pt modelId="{D282562F-64DF-4EA3-9FAD-C364D3E6D8D6}" type="pres">
      <dgm:prSet presAssocID="{485D9CC1-88F0-43DD-80DB-DD25F0FE1422}" presName="childNode" presStyleLbl="node1" presStyleIdx="1" presStyleCnt="8">
        <dgm:presLayoutVars>
          <dgm:bulletEnabled val="1"/>
        </dgm:presLayoutVars>
      </dgm:prSet>
      <dgm:spPr/>
    </dgm:pt>
    <dgm:pt modelId="{E0DBD248-E349-4BE9-B54C-1FB4DA8D7300}" type="pres">
      <dgm:prSet presAssocID="{0F8144F7-6813-4C57-888A-C4F63BE2BB4C}" presName="aSpace" presStyleCnt="0"/>
      <dgm:spPr/>
    </dgm:pt>
    <dgm:pt modelId="{DE6753E4-16A8-4115-8724-B2AC43EC78B0}" type="pres">
      <dgm:prSet presAssocID="{524A748D-E528-4145-A43F-AAF4B37FA013}" presName="compNode" presStyleCnt="0"/>
      <dgm:spPr/>
    </dgm:pt>
    <dgm:pt modelId="{4B0ACDDD-8823-433D-B1F8-9EE3A97982BB}" type="pres">
      <dgm:prSet presAssocID="{524A748D-E528-4145-A43F-AAF4B37FA013}" presName="aNode" presStyleLbl="bgShp" presStyleIdx="2" presStyleCnt="8"/>
      <dgm:spPr/>
    </dgm:pt>
    <dgm:pt modelId="{90F00552-F3F3-4DB8-94E3-036E873DF7B1}" type="pres">
      <dgm:prSet presAssocID="{524A748D-E528-4145-A43F-AAF4B37FA013}" presName="textNode" presStyleLbl="bgShp" presStyleIdx="2" presStyleCnt="8"/>
      <dgm:spPr/>
    </dgm:pt>
    <dgm:pt modelId="{62529450-3680-4EA3-8BA1-FB524B21E84A}" type="pres">
      <dgm:prSet presAssocID="{524A748D-E528-4145-A43F-AAF4B37FA013}" presName="compChildNode" presStyleCnt="0"/>
      <dgm:spPr/>
    </dgm:pt>
    <dgm:pt modelId="{69B76032-1B13-4E4D-B90B-E6593C0A3BE8}" type="pres">
      <dgm:prSet presAssocID="{524A748D-E528-4145-A43F-AAF4B37FA013}" presName="theInnerList" presStyleCnt="0"/>
      <dgm:spPr/>
    </dgm:pt>
    <dgm:pt modelId="{8CFD64A9-A528-4074-BD54-7392D3F406C3}" type="pres">
      <dgm:prSet presAssocID="{B98CC0C2-A16C-4E38-81CA-C5ED839107F9}" presName="childNode" presStyleLbl="node1" presStyleIdx="2" presStyleCnt="8">
        <dgm:presLayoutVars>
          <dgm:bulletEnabled val="1"/>
        </dgm:presLayoutVars>
      </dgm:prSet>
      <dgm:spPr/>
    </dgm:pt>
    <dgm:pt modelId="{2F262C52-9915-4193-8AC2-410F7F6363B0}" type="pres">
      <dgm:prSet presAssocID="{524A748D-E528-4145-A43F-AAF4B37FA013}" presName="aSpace" presStyleCnt="0"/>
      <dgm:spPr/>
    </dgm:pt>
    <dgm:pt modelId="{965BF5E5-D1B3-4410-991C-F686E2D552A3}" type="pres">
      <dgm:prSet presAssocID="{885D9695-1431-4733-BC85-A9142A5A3EB5}" presName="compNode" presStyleCnt="0"/>
      <dgm:spPr/>
    </dgm:pt>
    <dgm:pt modelId="{5A89F8FE-847F-4248-8E6A-6E660AA58A09}" type="pres">
      <dgm:prSet presAssocID="{885D9695-1431-4733-BC85-A9142A5A3EB5}" presName="aNode" presStyleLbl="bgShp" presStyleIdx="3" presStyleCnt="8"/>
      <dgm:spPr/>
    </dgm:pt>
    <dgm:pt modelId="{B055BEC3-432A-4533-A0F0-0B0569DAFA5A}" type="pres">
      <dgm:prSet presAssocID="{885D9695-1431-4733-BC85-A9142A5A3EB5}" presName="textNode" presStyleLbl="bgShp" presStyleIdx="3" presStyleCnt="8"/>
      <dgm:spPr/>
    </dgm:pt>
    <dgm:pt modelId="{CA220BC1-BC09-4971-A2AA-6D0E081A548B}" type="pres">
      <dgm:prSet presAssocID="{885D9695-1431-4733-BC85-A9142A5A3EB5}" presName="compChildNode" presStyleCnt="0"/>
      <dgm:spPr/>
    </dgm:pt>
    <dgm:pt modelId="{1E94A6FC-CE02-4AC4-BB01-C3FD9B507DF0}" type="pres">
      <dgm:prSet presAssocID="{885D9695-1431-4733-BC85-A9142A5A3EB5}" presName="theInnerList" presStyleCnt="0"/>
      <dgm:spPr/>
    </dgm:pt>
    <dgm:pt modelId="{814CC665-705C-4328-8267-78B50607D20C}" type="pres">
      <dgm:prSet presAssocID="{D92B3727-BD5A-4ED0-82F3-835831FB54BB}" presName="childNode" presStyleLbl="node1" presStyleIdx="3" presStyleCnt="8">
        <dgm:presLayoutVars>
          <dgm:bulletEnabled val="1"/>
        </dgm:presLayoutVars>
      </dgm:prSet>
      <dgm:spPr/>
    </dgm:pt>
    <dgm:pt modelId="{6590C712-D095-416E-AC3B-E2F4AA627D04}" type="pres">
      <dgm:prSet presAssocID="{885D9695-1431-4733-BC85-A9142A5A3EB5}" presName="aSpace" presStyleCnt="0"/>
      <dgm:spPr/>
    </dgm:pt>
    <dgm:pt modelId="{14D6DD42-8273-4786-A4A4-14B68C0EB4E4}" type="pres">
      <dgm:prSet presAssocID="{47EFC1CF-931F-4D17-9EFA-46C679736120}" presName="compNode" presStyleCnt="0"/>
      <dgm:spPr/>
    </dgm:pt>
    <dgm:pt modelId="{71300DFB-0A6F-4FC7-AD69-98C29CDA7DFF}" type="pres">
      <dgm:prSet presAssocID="{47EFC1CF-931F-4D17-9EFA-46C679736120}" presName="aNode" presStyleLbl="bgShp" presStyleIdx="4" presStyleCnt="8"/>
      <dgm:spPr/>
    </dgm:pt>
    <dgm:pt modelId="{F87B7048-C9E1-43F7-90FD-469E903590C3}" type="pres">
      <dgm:prSet presAssocID="{47EFC1CF-931F-4D17-9EFA-46C679736120}" presName="textNode" presStyleLbl="bgShp" presStyleIdx="4" presStyleCnt="8"/>
      <dgm:spPr/>
    </dgm:pt>
    <dgm:pt modelId="{06A72F62-92A1-40F1-AFF6-DCC0BD54093B}" type="pres">
      <dgm:prSet presAssocID="{47EFC1CF-931F-4D17-9EFA-46C679736120}" presName="compChildNode" presStyleCnt="0"/>
      <dgm:spPr/>
    </dgm:pt>
    <dgm:pt modelId="{6DB65E78-5515-48D8-AB05-CC3A6E1345E6}" type="pres">
      <dgm:prSet presAssocID="{47EFC1CF-931F-4D17-9EFA-46C679736120}" presName="theInnerList" presStyleCnt="0"/>
      <dgm:spPr/>
    </dgm:pt>
    <dgm:pt modelId="{DDF8476C-78E3-44BC-A266-60BD4E9536AF}" type="pres">
      <dgm:prSet presAssocID="{A09D37E5-15FD-4C27-A9D9-F5216AC8C2E0}" presName="childNode" presStyleLbl="node1" presStyleIdx="4" presStyleCnt="8">
        <dgm:presLayoutVars>
          <dgm:bulletEnabled val="1"/>
        </dgm:presLayoutVars>
      </dgm:prSet>
      <dgm:spPr/>
    </dgm:pt>
    <dgm:pt modelId="{0441CD83-A7AE-4790-A2F4-558A9C16A74E}" type="pres">
      <dgm:prSet presAssocID="{47EFC1CF-931F-4D17-9EFA-46C679736120}" presName="aSpace" presStyleCnt="0"/>
      <dgm:spPr/>
    </dgm:pt>
    <dgm:pt modelId="{8317F4C1-4136-4282-B994-6982146D2F27}" type="pres">
      <dgm:prSet presAssocID="{C229F8FF-96F7-4AE7-A3CB-33994EAE1D48}" presName="compNode" presStyleCnt="0"/>
      <dgm:spPr/>
    </dgm:pt>
    <dgm:pt modelId="{A50F3168-B078-4BF5-8965-A33B287DDFF5}" type="pres">
      <dgm:prSet presAssocID="{C229F8FF-96F7-4AE7-A3CB-33994EAE1D48}" presName="aNode" presStyleLbl="bgShp" presStyleIdx="5" presStyleCnt="8"/>
      <dgm:spPr/>
    </dgm:pt>
    <dgm:pt modelId="{FF852946-2C94-44BC-B59B-E6A345285C0D}" type="pres">
      <dgm:prSet presAssocID="{C229F8FF-96F7-4AE7-A3CB-33994EAE1D48}" presName="textNode" presStyleLbl="bgShp" presStyleIdx="5" presStyleCnt="8"/>
      <dgm:spPr/>
    </dgm:pt>
    <dgm:pt modelId="{BB06BFDA-A38A-4677-B064-FBA3836EC70E}" type="pres">
      <dgm:prSet presAssocID="{C229F8FF-96F7-4AE7-A3CB-33994EAE1D48}" presName="compChildNode" presStyleCnt="0"/>
      <dgm:spPr/>
    </dgm:pt>
    <dgm:pt modelId="{56519189-0C8B-43A8-A6C7-F91E22944167}" type="pres">
      <dgm:prSet presAssocID="{C229F8FF-96F7-4AE7-A3CB-33994EAE1D48}" presName="theInnerList" presStyleCnt="0"/>
      <dgm:spPr/>
    </dgm:pt>
    <dgm:pt modelId="{C36AFC3A-D8A5-42D2-A2F4-BB69E54A48C8}" type="pres">
      <dgm:prSet presAssocID="{0B6BD34B-E80A-4266-A655-4A1C9C201A9F}" presName="childNode" presStyleLbl="node1" presStyleIdx="5" presStyleCnt="8">
        <dgm:presLayoutVars>
          <dgm:bulletEnabled val="1"/>
        </dgm:presLayoutVars>
      </dgm:prSet>
      <dgm:spPr/>
    </dgm:pt>
    <dgm:pt modelId="{C1C89DAF-8B9C-46F5-9899-E41343847348}" type="pres">
      <dgm:prSet presAssocID="{C229F8FF-96F7-4AE7-A3CB-33994EAE1D48}" presName="aSpace" presStyleCnt="0"/>
      <dgm:spPr/>
    </dgm:pt>
    <dgm:pt modelId="{A238D7CD-54F5-441E-B7FF-934287BEE058}" type="pres">
      <dgm:prSet presAssocID="{E5F5FE9C-F19B-435A-95A5-D2D8CA49D61D}" presName="compNode" presStyleCnt="0"/>
      <dgm:spPr/>
    </dgm:pt>
    <dgm:pt modelId="{2DEEFB9D-4AF6-42C6-9A09-235D849A86E2}" type="pres">
      <dgm:prSet presAssocID="{E5F5FE9C-F19B-435A-95A5-D2D8CA49D61D}" presName="aNode" presStyleLbl="bgShp" presStyleIdx="6" presStyleCnt="8"/>
      <dgm:spPr/>
    </dgm:pt>
    <dgm:pt modelId="{68519674-C440-456A-8924-7E940F74D627}" type="pres">
      <dgm:prSet presAssocID="{E5F5FE9C-F19B-435A-95A5-D2D8CA49D61D}" presName="textNode" presStyleLbl="bgShp" presStyleIdx="6" presStyleCnt="8"/>
      <dgm:spPr/>
    </dgm:pt>
    <dgm:pt modelId="{7226F968-C10B-415E-B23C-9585FA2F2E84}" type="pres">
      <dgm:prSet presAssocID="{E5F5FE9C-F19B-435A-95A5-D2D8CA49D61D}" presName="compChildNode" presStyleCnt="0"/>
      <dgm:spPr/>
    </dgm:pt>
    <dgm:pt modelId="{834AA436-676D-4699-95E6-88797A89352A}" type="pres">
      <dgm:prSet presAssocID="{E5F5FE9C-F19B-435A-95A5-D2D8CA49D61D}" presName="theInnerList" presStyleCnt="0"/>
      <dgm:spPr/>
    </dgm:pt>
    <dgm:pt modelId="{9D2ED0D3-CA2B-4D5C-9BF2-A168EB3A5B31}" type="pres">
      <dgm:prSet presAssocID="{905FEB45-8551-467C-99F4-D5479ED9E711}" presName="childNode" presStyleLbl="node1" presStyleIdx="6" presStyleCnt="8">
        <dgm:presLayoutVars>
          <dgm:bulletEnabled val="1"/>
        </dgm:presLayoutVars>
      </dgm:prSet>
      <dgm:spPr/>
    </dgm:pt>
    <dgm:pt modelId="{2ED64C87-E823-46DF-8DD6-392FBBB6E87D}" type="pres">
      <dgm:prSet presAssocID="{E5F5FE9C-F19B-435A-95A5-D2D8CA49D61D}" presName="aSpace" presStyleCnt="0"/>
      <dgm:spPr/>
    </dgm:pt>
    <dgm:pt modelId="{5172DAE0-8309-4986-A7A4-E292FB509F34}" type="pres">
      <dgm:prSet presAssocID="{34001FC0-ABA2-43F7-A821-827D83D55406}" presName="compNode" presStyleCnt="0"/>
      <dgm:spPr/>
    </dgm:pt>
    <dgm:pt modelId="{95F88D9E-E4F8-4F84-A699-7E50E216398C}" type="pres">
      <dgm:prSet presAssocID="{34001FC0-ABA2-43F7-A821-827D83D55406}" presName="aNode" presStyleLbl="bgShp" presStyleIdx="7" presStyleCnt="8"/>
      <dgm:spPr/>
    </dgm:pt>
    <dgm:pt modelId="{B7E942C7-36FC-46D6-B579-17F62B2C7DFB}" type="pres">
      <dgm:prSet presAssocID="{34001FC0-ABA2-43F7-A821-827D83D55406}" presName="textNode" presStyleLbl="bgShp" presStyleIdx="7" presStyleCnt="8"/>
      <dgm:spPr/>
    </dgm:pt>
    <dgm:pt modelId="{A2A43697-47F6-416C-AF7E-C86C374E9F2D}" type="pres">
      <dgm:prSet presAssocID="{34001FC0-ABA2-43F7-A821-827D83D55406}" presName="compChildNode" presStyleCnt="0"/>
      <dgm:spPr/>
    </dgm:pt>
    <dgm:pt modelId="{5CAE7BEF-AB80-43DA-800B-D407D8FCC5CD}" type="pres">
      <dgm:prSet presAssocID="{34001FC0-ABA2-43F7-A821-827D83D55406}" presName="theInnerList" presStyleCnt="0"/>
      <dgm:spPr/>
    </dgm:pt>
    <dgm:pt modelId="{A5A69238-66DC-4C5E-87E9-598A4B031BED}" type="pres">
      <dgm:prSet presAssocID="{796D1EB8-11F2-437E-8664-31AE4224467B}" presName="childNode" presStyleLbl="node1" presStyleIdx="7" presStyleCnt="8">
        <dgm:presLayoutVars>
          <dgm:bulletEnabled val="1"/>
        </dgm:presLayoutVars>
      </dgm:prSet>
      <dgm:spPr/>
    </dgm:pt>
  </dgm:ptLst>
  <dgm:cxnLst>
    <dgm:cxn modelId="{E130EE00-DF85-4103-8372-736EFDEAF3F6}" srcId="{0F8144F7-6813-4C57-888A-C4F63BE2BB4C}" destId="{485D9CC1-88F0-43DD-80DB-DD25F0FE1422}" srcOrd="0" destOrd="0" parTransId="{8F817C7F-87F5-4013-8056-E77C56BEE148}" sibTransId="{F199884D-1274-4CA6-87E5-948B82F9A592}"/>
    <dgm:cxn modelId="{B0C42505-9941-4E32-BB1B-42963B2AE16C}" srcId="{DFC79384-F2DC-4774-85C9-6B5FD8FD6883}" destId="{C229F8FF-96F7-4AE7-A3CB-33994EAE1D48}" srcOrd="5" destOrd="0" parTransId="{0CFAC62B-B0B1-4344-917E-FE2C972184F5}" sibTransId="{ED6A1901-38F2-42CF-BEC1-CBD1DEFFDCA2}"/>
    <dgm:cxn modelId="{43664407-476C-44CF-8EC2-34249CC040C5}" srcId="{C229F8FF-96F7-4AE7-A3CB-33994EAE1D48}" destId="{0B6BD34B-E80A-4266-A655-4A1C9C201A9F}" srcOrd="0" destOrd="0" parTransId="{F4044245-E3F7-47BB-A09A-21E89EB7DAE2}" sibTransId="{BC4157A6-802E-4611-9D14-73848BA1B1AE}"/>
    <dgm:cxn modelId="{05835514-18D4-40F5-A46D-20AB5A94C03E}" type="presOf" srcId="{905FEB45-8551-467C-99F4-D5479ED9E711}" destId="{9D2ED0D3-CA2B-4D5C-9BF2-A168EB3A5B31}" srcOrd="0" destOrd="0" presId="urn:microsoft.com/office/officeart/2005/8/layout/lProcess2"/>
    <dgm:cxn modelId="{AF227B22-5AE1-4C18-A165-9FDB30F9553B}" type="presOf" srcId="{47EFC1CF-931F-4D17-9EFA-46C679736120}" destId="{71300DFB-0A6F-4FC7-AD69-98C29CDA7DFF}" srcOrd="0" destOrd="0" presId="urn:microsoft.com/office/officeart/2005/8/layout/lProcess2"/>
    <dgm:cxn modelId="{2FC9402C-C282-475E-BF0B-ED74B1B6E5C3}" srcId="{DFC79384-F2DC-4774-85C9-6B5FD8FD6883}" destId="{524A748D-E528-4145-A43F-AAF4B37FA013}" srcOrd="2" destOrd="0" parTransId="{1F7CCF93-B44A-4F11-ACAF-5758B7FE5535}" sibTransId="{83B99EB9-F1A5-4F5B-A7B0-008EA9FCF784}"/>
    <dgm:cxn modelId="{AC6ED12C-35FE-460E-A536-F7DA8A459D9E}" type="presOf" srcId="{885D9695-1431-4733-BC85-A9142A5A3EB5}" destId="{5A89F8FE-847F-4248-8E6A-6E660AA58A09}" srcOrd="0" destOrd="0" presId="urn:microsoft.com/office/officeart/2005/8/layout/lProcess2"/>
    <dgm:cxn modelId="{35DCF033-02C8-4F2C-8E2B-05861317C721}" type="presOf" srcId="{47EFC1CF-931F-4D17-9EFA-46C679736120}" destId="{F87B7048-C9E1-43F7-90FD-469E903590C3}" srcOrd="1" destOrd="0" presId="urn:microsoft.com/office/officeart/2005/8/layout/lProcess2"/>
    <dgm:cxn modelId="{61F72139-DDE6-4CA2-B4C0-AAD16C7FDD15}" srcId="{524A748D-E528-4145-A43F-AAF4B37FA013}" destId="{B98CC0C2-A16C-4E38-81CA-C5ED839107F9}" srcOrd="0" destOrd="0" parTransId="{74E858F6-97F1-49E5-9A40-FAF9477F9118}" sibTransId="{8C8790D6-F495-4453-A20D-FC7C10B0965E}"/>
    <dgm:cxn modelId="{B1584B3C-1F59-42C6-9E14-30C87CDC1829}" srcId="{DFC79384-F2DC-4774-85C9-6B5FD8FD6883}" destId="{0F8144F7-6813-4C57-888A-C4F63BE2BB4C}" srcOrd="1" destOrd="0" parTransId="{D2BAA542-59EA-4B6A-84D5-826BB6425D43}" sibTransId="{08895822-A169-4F35-9334-0EE4DCACF39F}"/>
    <dgm:cxn modelId="{4444515B-BE62-4131-8246-0D9446BD8DB6}" srcId="{885D9695-1431-4733-BC85-A9142A5A3EB5}" destId="{D92B3727-BD5A-4ED0-82F3-835831FB54BB}" srcOrd="0" destOrd="0" parTransId="{0938E2CF-927B-4C03-87FB-45C1F488D601}" sibTransId="{74C0BC10-D836-48D7-A779-B5F50086933E}"/>
    <dgm:cxn modelId="{FAE75F5E-16B5-4F2E-BCD2-C8D94E1E454C}" type="presOf" srcId="{A09D37E5-15FD-4C27-A9D9-F5216AC8C2E0}" destId="{DDF8476C-78E3-44BC-A266-60BD4E9536AF}" srcOrd="0" destOrd="0" presId="urn:microsoft.com/office/officeart/2005/8/layout/lProcess2"/>
    <dgm:cxn modelId="{D0930B61-8728-43E8-8FDE-947FF231F831}" type="presOf" srcId="{34001FC0-ABA2-43F7-A821-827D83D55406}" destId="{95F88D9E-E4F8-4F84-A699-7E50E216398C}" srcOrd="0" destOrd="0" presId="urn:microsoft.com/office/officeart/2005/8/layout/lProcess2"/>
    <dgm:cxn modelId="{52FFD844-0224-44DF-B856-FD98A657A6E0}" type="presOf" srcId="{485D9CC1-88F0-43DD-80DB-DD25F0FE1422}" destId="{D282562F-64DF-4EA3-9FAD-C364D3E6D8D6}" srcOrd="0" destOrd="0" presId="urn:microsoft.com/office/officeart/2005/8/layout/lProcess2"/>
    <dgm:cxn modelId="{59212266-3150-4E83-930A-5A85866C4FF3}" srcId="{7D12468A-76D8-4849-B17B-46C47028737A}" destId="{FAE221C6-D310-4AD5-9010-54C88B1D7FDF}" srcOrd="0" destOrd="0" parTransId="{15EAD322-E718-4234-9986-441FEC070140}" sibTransId="{B2B4145F-CF81-4785-80B1-52A0859E1DC1}"/>
    <dgm:cxn modelId="{A16BFA6C-D39B-424A-81E7-AD5EBC50F2DB}" srcId="{47EFC1CF-931F-4D17-9EFA-46C679736120}" destId="{A09D37E5-15FD-4C27-A9D9-F5216AC8C2E0}" srcOrd="0" destOrd="0" parTransId="{7586C096-3F32-4E7D-AB55-11D34680A588}" sibTransId="{895F59E4-5A21-4951-A88D-8766DACACFD8}"/>
    <dgm:cxn modelId="{32D80051-E611-4507-840C-5EEBD55FFE22}" type="presOf" srcId="{34001FC0-ABA2-43F7-A821-827D83D55406}" destId="{B7E942C7-36FC-46D6-B579-17F62B2C7DFB}" srcOrd="1" destOrd="0" presId="urn:microsoft.com/office/officeart/2005/8/layout/lProcess2"/>
    <dgm:cxn modelId="{2D3BCA71-9F6A-42DC-8F2D-1D2554FFE9F6}" srcId="{DFC79384-F2DC-4774-85C9-6B5FD8FD6883}" destId="{34001FC0-ABA2-43F7-A821-827D83D55406}" srcOrd="7" destOrd="0" parTransId="{3A68243C-98C8-44B0-94CE-F0460FAEDF65}" sibTransId="{8A49A1B6-65DD-4F1B-8477-8CF03424C4E9}"/>
    <dgm:cxn modelId="{47272877-25F8-4B52-B69D-D2CFD736D40A}" type="presOf" srcId="{DFC79384-F2DC-4774-85C9-6B5FD8FD6883}" destId="{3113DBB8-7207-4234-A27B-07E5C6B8AEBF}" srcOrd="0" destOrd="0" presId="urn:microsoft.com/office/officeart/2005/8/layout/lProcess2"/>
    <dgm:cxn modelId="{0CD37E58-FFE1-41CC-B1C1-FA6361E83901}" type="presOf" srcId="{B98CC0C2-A16C-4E38-81CA-C5ED839107F9}" destId="{8CFD64A9-A528-4074-BD54-7392D3F406C3}" srcOrd="0" destOrd="0" presId="urn:microsoft.com/office/officeart/2005/8/layout/lProcess2"/>
    <dgm:cxn modelId="{F5C2127F-E129-4BF1-8240-E5C30D792365}" type="presOf" srcId="{C229F8FF-96F7-4AE7-A3CB-33994EAE1D48}" destId="{A50F3168-B078-4BF5-8965-A33B287DDFF5}" srcOrd="0" destOrd="0" presId="urn:microsoft.com/office/officeart/2005/8/layout/lProcess2"/>
    <dgm:cxn modelId="{7C84DC86-2BD9-434D-B9C7-16029D93B1A2}" type="presOf" srcId="{E5F5FE9C-F19B-435A-95A5-D2D8CA49D61D}" destId="{2DEEFB9D-4AF6-42C6-9A09-235D849A86E2}" srcOrd="0" destOrd="0" presId="urn:microsoft.com/office/officeart/2005/8/layout/lProcess2"/>
    <dgm:cxn modelId="{8E710F8C-AEB6-4E66-8AE7-13AFCE201FAC}" srcId="{DFC79384-F2DC-4774-85C9-6B5FD8FD6883}" destId="{7D12468A-76D8-4849-B17B-46C47028737A}" srcOrd="0" destOrd="0" parTransId="{A5159701-90B8-4E5B-93AB-102CB532E197}" sibTransId="{4C2245B8-90A4-4782-A519-A062D4065C20}"/>
    <dgm:cxn modelId="{2C7D339B-CC5C-4634-AF45-31197B0BE296}" type="presOf" srcId="{C229F8FF-96F7-4AE7-A3CB-33994EAE1D48}" destId="{FF852946-2C94-44BC-B59B-E6A345285C0D}" srcOrd="1" destOrd="0" presId="urn:microsoft.com/office/officeart/2005/8/layout/lProcess2"/>
    <dgm:cxn modelId="{C7FD6F9E-C3D5-429F-B6A6-BCDA08858DBF}" type="presOf" srcId="{796D1EB8-11F2-437E-8664-31AE4224467B}" destId="{A5A69238-66DC-4C5E-87E9-598A4B031BED}" srcOrd="0" destOrd="0" presId="urn:microsoft.com/office/officeart/2005/8/layout/lProcess2"/>
    <dgm:cxn modelId="{372396A2-381D-4357-BF5F-5FA92193E3CF}" type="presOf" srcId="{E5F5FE9C-F19B-435A-95A5-D2D8CA49D61D}" destId="{68519674-C440-456A-8924-7E940F74D627}" srcOrd="1" destOrd="0" presId="urn:microsoft.com/office/officeart/2005/8/layout/lProcess2"/>
    <dgm:cxn modelId="{FF7EB8A5-A850-4DE9-9E7B-4F2DB0C75FAB}" type="presOf" srcId="{D92B3727-BD5A-4ED0-82F3-835831FB54BB}" destId="{814CC665-705C-4328-8267-78B50607D20C}" srcOrd="0" destOrd="0" presId="urn:microsoft.com/office/officeart/2005/8/layout/lProcess2"/>
    <dgm:cxn modelId="{948B06A6-7BB4-4418-B2A8-E6EFB0EBA475}" srcId="{DFC79384-F2DC-4774-85C9-6B5FD8FD6883}" destId="{47EFC1CF-931F-4D17-9EFA-46C679736120}" srcOrd="4" destOrd="0" parTransId="{5F1E58A4-20D5-45FE-B4CF-DDDA94E635A4}" sibTransId="{075134F2-F2D6-4576-B307-1D938B623791}"/>
    <dgm:cxn modelId="{293946AC-3DD9-4F74-8F42-DB90E19BAD85}" srcId="{E5F5FE9C-F19B-435A-95A5-D2D8CA49D61D}" destId="{905FEB45-8551-467C-99F4-D5479ED9E711}" srcOrd="0" destOrd="0" parTransId="{8527D6AC-08A6-430D-B957-5DE4D7D7539F}" sibTransId="{48B74ACA-111D-41BE-B806-B53932A1931B}"/>
    <dgm:cxn modelId="{892E77AE-6F51-4307-AAC2-D6DE72D6FF70}" srcId="{DFC79384-F2DC-4774-85C9-6B5FD8FD6883}" destId="{E5F5FE9C-F19B-435A-95A5-D2D8CA49D61D}" srcOrd="6" destOrd="0" parTransId="{C8577435-59FB-498D-8861-9CB78E607CB1}" sibTransId="{49E18D69-12FB-4688-B4B0-C18C0E90DD4D}"/>
    <dgm:cxn modelId="{0BB5D5BC-23D2-4005-B1A7-DFA9F0407BFB}" type="presOf" srcId="{524A748D-E528-4145-A43F-AAF4B37FA013}" destId="{4B0ACDDD-8823-433D-B1F8-9EE3A97982BB}" srcOrd="0" destOrd="0" presId="urn:microsoft.com/office/officeart/2005/8/layout/lProcess2"/>
    <dgm:cxn modelId="{6376CEBF-C64E-4452-AE50-0EC88186B365}" srcId="{34001FC0-ABA2-43F7-A821-827D83D55406}" destId="{796D1EB8-11F2-437E-8664-31AE4224467B}" srcOrd="0" destOrd="0" parTransId="{14D67534-5D1B-4799-A3EC-24D17BC23FAF}" sibTransId="{8071ED0B-EFE2-4D72-A216-EC1F550709EC}"/>
    <dgm:cxn modelId="{41071FD6-0E7F-416B-B52C-71D180C4AE1C}" type="presOf" srcId="{0F8144F7-6813-4C57-888A-C4F63BE2BB4C}" destId="{FDE8F337-614F-47DA-99CA-702A55108364}" srcOrd="1" destOrd="0" presId="urn:microsoft.com/office/officeart/2005/8/layout/lProcess2"/>
    <dgm:cxn modelId="{127E71E0-DAD0-4E2B-BB9C-27A8C3228378}" type="presOf" srcId="{524A748D-E528-4145-A43F-AAF4B37FA013}" destId="{90F00552-F3F3-4DB8-94E3-036E873DF7B1}" srcOrd="1" destOrd="0" presId="urn:microsoft.com/office/officeart/2005/8/layout/lProcess2"/>
    <dgm:cxn modelId="{4A1CC0E1-EC76-4BEE-A7E1-FD21ED042DA5}" type="presOf" srcId="{885D9695-1431-4733-BC85-A9142A5A3EB5}" destId="{B055BEC3-432A-4533-A0F0-0B0569DAFA5A}" srcOrd="1" destOrd="0" presId="urn:microsoft.com/office/officeart/2005/8/layout/lProcess2"/>
    <dgm:cxn modelId="{FF33F3E5-C0B5-4897-BC7F-6669DAE7FA47}" type="presOf" srcId="{FAE221C6-D310-4AD5-9010-54C88B1D7FDF}" destId="{3CA0B920-32F3-4F6A-8AEB-69D01A7BA984}" srcOrd="0" destOrd="0" presId="urn:microsoft.com/office/officeart/2005/8/layout/lProcess2"/>
    <dgm:cxn modelId="{E7D96EF1-9C90-49BB-BD85-D9054FBBA70B}" srcId="{DFC79384-F2DC-4774-85C9-6B5FD8FD6883}" destId="{885D9695-1431-4733-BC85-A9142A5A3EB5}" srcOrd="3" destOrd="0" parTransId="{83C09DD2-AACB-4065-AD60-CAB1FF5B064F}" sibTransId="{56BF4790-3C7F-4326-9FB5-CC1712DC105B}"/>
    <dgm:cxn modelId="{D1B846F4-F6D9-4EC8-88BE-C2D6CB655EB2}" type="presOf" srcId="{0F8144F7-6813-4C57-888A-C4F63BE2BB4C}" destId="{899C9B4E-AE74-4D62-9A5F-38D9BC4F3D0B}" srcOrd="0" destOrd="0" presId="urn:microsoft.com/office/officeart/2005/8/layout/lProcess2"/>
    <dgm:cxn modelId="{7EAF03F9-7AC5-43D3-B63D-85C2EC1F4819}" type="presOf" srcId="{7D12468A-76D8-4849-B17B-46C47028737A}" destId="{E39CB216-49E4-4E36-BCF0-6155F34CB1E0}" srcOrd="0" destOrd="0" presId="urn:microsoft.com/office/officeart/2005/8/layout/lProcess2"/>
    <dgm:cxn modelId="{595573FC-2765-4A8E-85A8-2F638252373E}" type="presOf" srcId="{0B6BD34B-E80A-4266-A655-4A1C9C201A9F}" destId="{C36AFC3A-D8A5-42D2-A2F4-BB69E54A48C8}" srcOrd="0" destOrd="0" presId="urn:microsoft.com/office/officeart/2005/8/layout/lProcess2"/>
    <dgm:cxn modelId="{8419C5FD-9823-4A26-AD1E-755F69EA5AF9}" type="presOf" srcId="{7D12468A-76D8-4849-B17B-46C47028737A}" destId="{92151F6C-CD97-4A04-8B48-0E3049BCE6B9}" srcOrd="1" destOrd="0" presId="urn:microsoft.com/office/officeart/2005/8/layout/lProcess2"/>
    <dgm:cxn modelId="{CEA2A3C8-11DC-473C-98AF-329CB712207C}" type="presParOf" srcId="{3113DBB8-7207-4234-A27B-07E5C6B8AEBF}" destId="{E78024E1-9F37-4593-BF8F-EA5149B069AF}" srcOrd="0" destOrd="0" presId="urn:microsoft.com/office/officeart/2005/8/layout/lProcess2"/>
    <dgm:cxn modelId="{1A0F778C-3D78-41CA-A0EE-9C958E82F453}" type="presParOf" srcId="{E78024E1-9F37-4593-BF8F-EA5149B069AF}" destId="{E39CB216-49E4-4E36-BCF0-6155F34CB1E0}" srcOrd="0" destOrd="0" presId="urn:microsoft.com/office/officeart/2005/8/layout/lProcess2"/>
    <dgm:cxn modelId="{E4975D32-57D9-48D1-8700-669630A2BF78}" type="presParOf" srcId="{E78024E1-9F37-4593-BF8F-EA5149B069AF}" destId="{92151F6C-CD97-4A04-8B48-0E3049BCE6B9}" srcOrd="1" destOrd="0" presId="urn:microsoft.com/office/officeart/2005/8/layout/lProcess2"/>
    <dgm:cxn modelId="{54C639E3-4A23-4960-B5E3-5FEBF067195B}" type="presParOf" srcId="{E78024E1-9F37-4593-BF8F-EA5149B069AF}" destId="{FDDD4423-D0F5-4498-B522-78C85FA7F82D}" srcOrd="2" destOrd="0" presId="urn:microsoft.com/office/officeart/2005/8/layout/lProcess2"/>
    <dgm:cxn modelId="{A9EFE43F-B0F0-42B5-A051-C8D668F6F2AD}" type="presParOf" srcId="{FDDD4423-D0F5-4498-B522-78C85FA7F82D}" destId="{4C7724CA-83BC-47FD-B20D-F3CA3632468C}" srcOrd="0" destOrd="0" presId="urn:microsoft.com/office/officeart/2005/8/layout/lProcess2"/>
    <dgm:cxn modelId="{C00736C9-72F9-4492-99EC-D5070D9B5673}" type="presParOf" srcId="{4C7724CA-83BC-47FD-B20D-F3CA3632468C}" destId="{3CA0B920-32F3-4F6A-8AEB-69D01A7BA984}" srcOrd="0" destOrd="0" presId="urn:microsoft.com/office/officeart/2005/8/layout/lProcess2"/>
    <dgm:cxn modelId="{229F0345-A5E0-4F3A-AADA-9766425E0716}" type="presParOf" srcId="{3113DBB8-7207-4234-A27B-07E5C6B8AEBF}" destId="{B658CD28-2912-40C6-81B0-7DE62BB55193}" srcOrd="1" destOrd="0" presId="urn:microsoft.com/office/officeart/2005/8/layout/lProcess2"/>
    <dgm:cxn modelId="{5CC59DC3-17CB-4AC9-AE61-AE5150FFD780}" type="presParOf" srcId="{3113DBB8-7207-4234-A27B-07E5C6B8AEBF}" destId="{9A885EB2-FFB4-4BEF-92E9-D0EA964FD738}" srcOrd="2" destOrd="0" presId="urn:microsoft.com/office/officeart/2005/8/layout/lProcess2"/>
    <dgm:cxn modelId="{A85C1A13-44F6-4C08-965C-C57B0F5FB5B4}" type="presParOf" srcId="{9A885EB2-FFB4-4BEF-92E9-D0EA964FD738}" destId="{899C9B4E-AE74-4D62-9A5F-38D9BC4F3D0B}" srcOrd="0" destOrd="0" presId="urn:microsoft.com/office/officeart/2005/8/layout/lProcess2"/>
    <dgm:cxn modelId="{9FB131A5-04E5-4A91-8E9E-95D30C17BCDA}" type="presParOf" srcId="{9A885EB2-FFB4-4BEF-92E9-D0EA964FD738}" destId="{FDE8F337-614F-47DA-99CA-702A55108364}" srcOrd="1" destOrd="0" presId="urn:microsoft.com/office/officeart/2005/8/layout/lProcess2"/>
    <dgm:cxn modelId="{9217F422-D565-44A7-9ABB-313A6A8F398C}" type="presParOf" srcId="{9A885EB2-FFB4-4BEF-92E9-D0EA964FD738}" destId="{C8460CAE-2075-4AC3-B5F5-B2AFBC926F68}" srcOrd="2" destOrd="0" presId="urn:microsoft.com/office/officeart/2005/8/layout/lProcess2"/>
    <dgm:cxn modelId="{0A6EF219-6BC2-4F2B-A634-2F49A69F907B}" type="presParOf" srcId="{C8460CAE-2075-4AC3-B5F5-B2AFBC926F68}" destId="{74C8E461-1D78-459B-A227-A522E807F671}" srcOrd="0" destOrd="0" presId="urn:microsoft.com/office/officeart/2005/8/layout/lProcess2"/>
    <dgm:cxn modelId="{69B59BF0-8EA9-4DEA-8E4C-58C0EECDF845}" type="presParOf" srcId="{74C8E461-1D78-459B-A227-A522E807F671}" destId="{D282562F-64DF-4EA3-9FAD-C364D3E6D8D6}" srcOrd="0" destOrd="0" presId="urn:microsoft.com/office/officeart/2005/8/layout/lProcess2"/>
    <dgm:cxn modelId="{5C4E0B21-95AD-4DD8-A5BD-8211D69D3500}" type="presParOf" srcId="{3113DBB8-7207-4234-A27B-07E5C6B8AEBF}" destId="{E0DBD248-E349-4BE9-B54C-1FB4DA8D7300}" srcOrd="3" destOrd="0" presId="urn:microsoft.com/office/officeart/2005/8/layout/lProcess2"/>
    <dgm:cxn modelId="{329184A8-419B-44E9-B22F-342BA55B4764}" type="presParOf" srcId="{3113DBB8-7207-4234-A27B-07E5C6B8AEBF}" destId="{DE6753E4-16A8-4115-8724-B2AC43EC78B0}" srcOrd="4" destOrd="0" presId="urn:microsoft.com/office/officeart/2005/8/layout/lProcess2"/>
    <dgm:cxn modelId="{9BE4C22C-EACB-4E60-9BE0-8580BF1072CE}" type="presParOf" srcId="{DE6753E4-16A8-4115-8724-B2AC43EC78B0}" destId="{4B0ACDDD-8823-433D-B1F8-9EE3A97982BB}" srcOrd="0" destOrd="0" presId="urn:microsoft.com/office/officeart/2005/8/layout/lProcess2"/>
    <dgm:cxn modelId="{724685B1-DC7C-4BBA-BCF6-6A0040DEFE05}" type="presParOf" srcId="{DE6753E4-16A8-4115-8724-B2AC43EC78B0}" destId="{90F00552-F3F3-4DB8-94E3-036E873DF7B1}" srcOrd="1" destOrd="0" presId="urn:microsoft.com/office/officeart/2005/8/layout/lProcess2"/>
    <dgm:cxn modelId="{0D16AB89-6A17-4929-B45B-3CAF86DAB2B2}" type="presParOf" srcId="{DE6753E4-16A8-4115-8724-B2AC43EC78B0}" destId="{62529450-3680-4EA3-8BA1-FB524B21E84A}" srcOrd="2" destOrd="0" presId="urn:microsoft.com/office/officeart/2005/8/layout/lProcess2"/>
    <dgm:cxn modelId="{A5DF88C3-3833-4153-8AD8-E81FB71918A4}" type="presParOf" srcId="{62529450-3680-4EA3-8BA1-FB524B21E84A}" destId="{69B76032-1B13-4E4D-B90B-E6593C0A3BE8}" srcOrd="0" destOrd="0" presId="urn:microsoft.com/office/officeart/2005/8/layout/lProcess2"/>
    <dgm:cxn modelId="{0F3CAE43-08E3-40BA-962E-A7B7F78F8030}" type="presParOf" srcId="{69B76032-1B13-4E4D-B90B-E6593C0A3BE8}" destId="{8CFD64A9-A528-4074-BD54-7392D3F406C3}" srcOrd="0" destOrd="0" presId="urn:microsoft.com/office/officeart/2005/8/layout/lProcess2"/>
    <dgm:cxn modelId="{3D794622-B150-44BE-BFFF-949B74E4B7B1}" type="presParOf" srcId="{3113DBB8-7207-4234-A27B-07E5C6B8AEBF}" destId="{2F262C52-9915-4193-8AC2-410F7F6363B0}" srcOrd="5" destOrd="0" presId="urn:microsoft.com/office/officeart/2005/8/layout/lProcess2"/>
    <dgm:cxn modelId="{ADDF7A97-1F04-4154-8620-ED380EFAAB93}" type="presParOf" srcId="{3113DBB8-7207-4234-A27B-07E5C6B8AEBF}" destId="{965BF5E5-D1B3-4410-991C-F686E2D552A3}" srcOrd="6" destOrd="0" presId="urn:microsoft.com/office/officeart/2005/8/layout/lProcess2"/>
    <dgm:cxn modelId="{97332AF7-1896-4875-9114-755CC7BC8D7D}" type="presParOf" srcId="{965BF5E5-D1B3-4410-991C-F686E2D552A3}" destId="{5A89F8FE-847F-4248-8E6A-6E660AA58A09}" srcOrd="0" destOrd="0" presId="urn:microsoft.com/office/officeart/2005/8/layout/lProcess2"/>
    <dgm:cxn modelId="{45CA8ABD-0A51-47E1-8360-13B4D62E2EE7}" type="presParOf" srcId="{965BF5E5-D1B3-4410-991C-F686E2D552A3}" destId="{B055BEC3-432A-4533-A0F0-0B0569DAFA5A}" srcOrd="1" destOrd="0" presId="urn:microsoft.com/office/officeart/2005/8/layout/lProcess2"/>
    <dgm:cxn modelId="{3B5E9B63-17E5-411B-BFC3-D4936D9893AE}" type="presParOf" srcId="{965BF5E5-D1B3-4410-991C-F686E2D552A3}" destId="{CA220BC1-BC09-4971-A2AA-6D0E081A548B}" srcOrd="2" destOrd="0" presId="urn:microsoft.com/office/officeart/2005/8/layout/lProcess2"/>
    <dgm:cxn modelId="{815E2169-9BE8-4A39-835D-D828415845BE}" type="presParOf" srcId="{CA220BC1-BC09-4971-A2AA-6D0E081A548B}" destId="{1E94A6FC-CE02-4AC4-BB01-C3FD9B507DF0}" srcOrd="0" destOrd="0" presId="urn:microsoft.com/office/officeart/2005/8/layout/lProcess2"/>
    <dgm:cxn modelId="{7D288329-0FE9-45EE-BF56-5C872592D324}" type="presParOf" srcId="{1E94A6FC-CE02-4AC4-BB01-C3FD9B507DF0}" destId="{814CC665-705C-4328-8267-78B50607D20C}" srcOrd="0" destOrd="0" presId="urn:microsoft.com/office/officeart/2005/8/layout/lProcess2"/>
    <dgm:cxn modelId="{7B598F26-E82D-47F4-B994-FE673D6CEF96}" type="presParOf" srcId="{3113DBB8-7207-4234-A27B-07E5C6B8AEBF}" destId="{6590C712-D095-416E-AC3B-E2F4AA627D04}" srcOrd="7" destOrd="0" presId="urn:microsoft.com/office/officeart/2005/8/layout/lProcess2"/>
    <dgm:cxn modelId="{72627BF9-3449-4202-847F-78EA8145F609}" type="presParOf" srcId="{3113DBB8-7207-4234-A27B-07E5C6B8AEBF}" destId="{14D6DD42-8273-4786-A4A4-14B68C0EB4E4}" srcOrd="8" destOrd="0" presId="urn:microsoft.com/office/officeart/2005/8/layout/lProcess2"/>
    <dgm:cxn modelId="{55D54B0B-893F-4A11-8EE2-DE30F85C6352}" type="presParOf" srcId="{14D6DD42-8273-4786-A4A4-14B68C0EB4E4}" destId="{71300DFB-0A6F-4FC7-AD69-98C29CDA7DFF}" srcOrd="0" destOrd="0" presId="urn:microsoft.com/office/officeart/2005/8/layout/lProcess2"/>
    <dgm:cxn modelId="{20981C09-7E74-4B04-A276-90EDCD1AEEF8}" type="presParOf" srcId="{14D6DD42-8273-4786-A4A4-14B68C0EB4E4}" destId="{F87B7048-C9E1-43F7-90FD-469E903590C3}" srcOrd="1" destOrd="0" presId="urn:microsoft.com/office/officeart/2005/8/layout/lProcess2"/>
    <dgm:cxn modelId="{E0F23F79-7D0D-4071-B756-86CE41D7D8D4}" type="presParOf" srcId="{14D6DD42-8273-4786-A4A4-14B68C0EB4E4}" destId="{06A72F62-92A1-40F1-AFF6-DCC0BD54093B}" srcOrd="2" destOrd="0" presId="urn:microsoft.com/office/officeart/2005/8/layout/lProcess2"/>
    <dgm:cxn modelId="{74E24B4D-7BAC-4B46-BAB2-7AD9F2C5CA58}" type="presParOf" srcId="{06A72F62-92A1-40F1-AFF6-DCC0BD54093B}" destId="{6DB65E78-5515-48D8-AB05-CC3A6E1345E6}" srcOrd="0" destOrd="0" presId="urn:microsoft.com/office/officeart/2005/8/layout/lProcess2"/>
    <dgm:cxn modelId="{8E6BEE1D-0024-43F7-BE85-ED38C67D0861}" type="presParOf" srcId="{6DB65E78-5515-48D8-AB05-CC3A6E1345E6}" destId="{DDF8476C-78E3-44BC-A266-60BD4E9536AF}" srcOrd="0" destOrd="0" presId="urn:microsoft.com/office/officeart/2005/8/layout/lProcess2"/>
    <dgm:cxn modelId="{45722CCA-F736-4A56-A65A-E992A5C2420E}" type="presParOf" srcId="{3113DBB8-7207-4234-A27B-07E5C6B8AEBF}" destId="{0441CD83-A7AE-4790-A2F4-558A9C16A74E}" srcOrd="9" destOrd="0" presId="urn:microsoft.com/office/officeart/2005/8/layout/lProcess2"/>
    <dgm:cxn modelId="{1782691F-C3D0-4D7C-8C2C-DB23ED713FA5}" type="presParOf" srcId="{3113DBB8-7207-4234-A27B-07E5C6B8AEBF}" destId="{8317F4C1-4136-4282-B994-6982146D2F27}" srcOrd="10" destOrd="0" presId="urn:microsoft.com/office/officeart/2005/8/layout/lProcess2"/>
    <dgm:cxn modelId="{550DFE66-302E-4A88-B4AE-35731D44317E}" type="presParOf" srcId="{8317F4C1-4136-4282-B994-6982146D2F27}" destId="{A50F3168-B078-4BF5-8965-A33B287DDFF5}" srcOrd="0" destOrd="0" presId="urn:microsoft.com/office/officeart/2005/8/layout/lProcess2"/>
    <dgm:cxn modelId="{73E35F84-D17C-4477-9940-8D5C0B394513}" type="presParOf" srcId="{8317F4C1-4136-4282-B994-6982146D2F27}" destId="{FF852946-2C94-44BC-B59B-E6A345285C0D}" srcOrd="1" destOrd="0" presId="urn:microsoft.com/office/officeart/2005/8/layout/lProcess2"/>
    <dgm:cxn modelId="{EC7E0E2D-E8D2-49FC-8455-B27FB955F4D8}" type="presParOf" srcId="{8317F4C1-4136-4282-B994-6982146D2F27}" destId="{BB06BFDA-A38A-4677-B064-FBA3836EC70E}" srcOrd="2" destOrd="0" presId="urn:microsoft.com/office/officeart/2005/8/layout/lProcess2"/>
    <dgm:cxn modelId="{6EC1E7A0-9DF0-46C6-B5A5-B2D680CA7267}" type="presParOf" srcId="{BB06BFDA-A38A-4677-B064-FBA3836EC70E}" destId="{56519189-0C8B-43A8-A6C7-F91E22944167}" srcOrd="0" destOrd="0" presId="urn:microsoft.com/office/officeart/2005/8/layout/lProcess2"/>
    <dgm:cxn modelId="{4B659322-2060-4FD7-91A2-2A525DCB7BD3}" type="presParOf" srcId="{56519189-0C8B-43A8-A6C7-F91E22944167}" destId="{C36AFC3A-D8A5-42D2-A2F4-BB69E54A48C8}" srcOrd="0" destOrd="0" presId="urn:microsoft.com/office/officeart/2005/8/layout/lProcess2"/>
    <dgm:cxn modelId="{3113376A-F559-40D3-BED0-46C535CF4548}" type="presParOf" srcId="{3113DBB8-7207-4234-A27B-07E5C6B8AEBF}" destId="{C1C89DAF-8B9C-46F5-9899-E41343847348}" srcOrd="11" destOrd="0" presId="urn:microsoft.com/office/officeart/2005/8/layout/lProcess2"/>
    <dgm:cxn modelId="{98598D59-6436-4A61-82A9-B24348394ED0}" type="presParOf" srcId="{3113DBB8-7207-4234-A27B-07E5C6B8AEBF}" destId="{A238D7CD-54F5-441E-B7FF-934287BEE058}" srcOrd="12" destOrd="0" presId="urn:microsoft.com/office/officeart/2005/8/layout/lProcess2"/>
    <dgm:cxn modelId="{3E77C8E0-371D-4984-803F-9D55A1A19047}" type="presParOf" srcId="{A238D7CD-54F5-441E-B7FF-934287BEE058}" destId="{2DEEFB9D-4AF6-42C6-9A09-235D849A86E2}" srcOrd="0" destOrd="0" presId="urn:microsoft.com/office/officeart/2005/8/layout/lProcess2"/>
    <dgm:cxn modelId="{FA4E0FFA-FD4A-403F-AA65-AAA73B5E1901}" type="presParOf" srcId="{A238D7CD-54F5-441E-B7FF-934287BEE058}" destId="{68519674-C440-456A-8924-7E940F74D627}" srcOrd="1" destOrd="0" presId="urn:microsoft.com/office/officeart/2005/8/layout/lProcess2"/>
    <dgm:cxn modelId="{11A33C15-ADD8-4FFD-8DAC-567519BEF729}" type="presParOf" srcId="{A238D7CD-54F5-441E-B7FF-934287BEE058}" destId="{7226F968-C10B-415E-B23C-9585FA2F2E84}" srcOrd="2" destOrd="0" presId="urn:microsoft.com/office/officeart/2005/8/layout/lProcess2"/>
    <dgm:cxn modelId="{2BEB1AC6-0831-4259-9D33-0A08E67CA986}" type="presParOf" srcId="{7226F968-C10B-415E-B23C-9585FA2F2E84}" destId="{834AA436-676D-4699-95E6-88797A89352A}" srcOrd="0" destOrd="0" presId="urn:microsoft.com/office/officeart/2005/8/layout/lProcess2"/>
    <dgm:cxn modelId="{635DD1B3-2CC4-404F-AD7D-50DCED2D98BF}" type="presParOf" srcId="{834AA436-676D-4699-95E6-88797A89352A}" destId="{9D2ED0D3-CA2B-4D5C-9BF2-A168EB3A5B31}" srcOrd="0" destOrd="0" presId="urn:microsoft.com/office/officeart/2005/8/layout/lProcess2"/>
    <dgm:cxn modelId="{E09782F1-90B0-42F0-87D2-9282ED5A2548}" type="presParOf" srcId="{3113DBB8-7207-4234-A27B-07E5C6B8AEBF}" destId="{2ED64C87-E823-46DF-8DD6-392FBBB6E87D}" srcOrd="13" destOrd="0" presId="urn:microsoft.com/office/officeart/2005/8/layout/lProcess2"/>
    <dgm:cxn modelId="{52F72F88-3112-4DD7-9242-E9A56E7552C7}" type="presParOf" srcId="{3113DBB8-7207-4234-A27B-07E5C6B8AEBF}" destId="{5172DAE0-8309-4986-A7A4-E292FB509F34}" srcOrd="14" destOrd="0" presId="urn:microsoft.com/office/officeart/2005/8/layout/lProcess2"/>
    <dgm:cxn modelId="{C182187C-2803-41B6-95D6-4978E6353444}" type="presParOf" srcId="{5172DAE0-8309-4986-A7A4-E292FB509F34}" destId="{95F88D9E-E4F8-4F84-A699-7E50E216398C}" srcOrd="0" destOrd="0" presId="urn:microsoft.com/office/officeart/2005/8/layout/lProcess2"/>
    <dgm:cxn modelId="{EF47F569-099F-4226-BF28-DB8BA0D5DA88}" type="presParOf" srcId="{5172DAE0-8309-4986-A7A4-E292FB509F34}" destId="{B7E942C7-36FC-46D6-B579-17F62B2C7DFB}" srcOrd="1" destOrd="0" presId="urn:microsoft.com/office/officeart/2005/8/layout/lProcess2"/>
    <dgm:cxn modelId="{ABD88ED6-8979-4664-9392-BEA3A6A9DB04}" type="presParOf" srcId="{5172DAE0-8309-4986-A7A4-E292FB509F34}" destId="{A2A43697-47F6-416C-AF7E-C86C374E9F2D}" srcOrd="2" destOrd="0" presId="urn:microsoft.com/office/officeart/2005/8/layout/lProcess2"/>
    <dgm:cxn modelId="{824D564B-7EBC-4021-9B60-68B2356C9CFE}" type="presParOf" srcId="{A2A43697-47F6-416C-AF7E-C86C374E9F2D}" destId="{5CAE7BEF-AB80-43DA-800B-D407D8FCC5CD}" srcOrd="0" destOrd="0" presId="urn:microsoft.com/office/officeart/2005/8/layout/lProcess2"/>
    <dgm:cxn modelId="{2033EB01-B917-4D60-BADA-D4D4987A9714}" type="presParOf" srcId="{5CAE7BEF-AB80-43DA-800B-D407D8FCC5CD}" destId="{A5A69238-66DC-4C5E-87E9-598A4B031BE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D7E3D5-1689-4E65-AE5E-B11A8D465B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DEA0443-C718-4E11-BC25-717222CF6685}">
      <dgm:prSet custT="1"/>
      <dgm:spPr/>
      <dgm:t>
        <a:bodyPr/>
        <a:lstStyle/>
        <a:p>
          <a:r>
            <a:rPr lang="en-US" sz="1600"/>
            <a:t>Exceptional reservoir quality and low development costs</a:t>
          </a:r>
        </a:p>
      </dgm:t>
    </dgm:pt>
    <dgm:pt modelId="{A82E9EA9-3D43-468E-9649-AB8E57E7A483}" type="parTrans" cxnId="{2609C3B9-3433-41BA-B5EE-27A194E38B4C}">
      <dgm:prSet/>
      <dgm:spPr/>
      <dgm:t>
        <a:bodyPr/>
        <a:lstStyle/>
        <a:p>
          <a:endParaRPr lang="en-US" sz="2000"/>
        </a:p>
      </dgm:t>
    </dgm:pt>
    <dgm:pt modelId="{6025B04D-1707-4EC4-A26B-1E9F6E485EBD}" type="sibTrans" cxnId="{2609C3B9-3433-41BA-B5EE-27A194E38B4C}">
      <dgm:prSet/>
      <dgm:spPr/>
      <dgm:t>
        <a:bodyPr/>
        <a:lstStyle/>
        <a:p>
          <a:endParaRPr lang="en-US" sz="2000"/>
        </a:p>
      </dgm:t>
    </dgm:pt>
    <dgm:pt modelId="{17B62D8F-ABC8-4395-8F7B-964BEADE8A31}">
      <dgm:prSet custT="1"/>
      <dgm:spPr/>
      <dgm:t>
        <a:bodyPr/>
        <a:lstStyle/>
        <a:p>
          <a:r>
            <a:rPr lang="en-US" sz="1600"/>
            <a:t>Liza Phase 1 ~$35/bbl breakeven oil price</a:t>
          </a:r>
        </a:p>
      </dgm:t>
    </dgm:pt>
    <dgm:pt modelId="{2C00344C-C9BD-4616-A98B-8ECB5CC4C6C0}" type="parTrans" cxnId="{4B39A72C-9254-41DF-B1AC-DADBDB475472}">
      <dgm:prSet/>
      <dgm:spPr/>
      <dgm:t>
        <a:bodyPr/>
        <a:lstStyle/>
        <a:p>
          <a:endParaRPr lang="en-US" sz="2000"/>
        </a:p>
      </dgm:t>
    </dgm:pt>
    <dgm:pt modelId="{6DE15D5B-EDC6-4988-984E-97AF69AD99BE}" type="sibTrans" cxnId="{4B39A72C-9254-41DF-B1AC-DADBDB475472}">
      <dgm:prSet/>
      <dgm:spPr/>
      <dgm:t>
        <a:bodyPr/>
        <a:lstStyle/>
        <a:p>
          <a:endParaRPr lang="en-US" sz="2000"/>
        </a:p>
      </dgm:t>
    </dgm:pt>
    <dgm:pt modelId="{B0549FEF-1643-458B-BA19-E13584841074}">
      <dgm:prSet custT="1"/>
      <dgm:spPr/>
      <dgm:t>
        <a:bodyPr/>
        <a:lstStyle/>
        <a:p>
          <a:r>
            <a:rPr lang="en-US" sz="1600"/>
            <a:t>Liza Phase 2 ~$25/bbl breakeven oil price</a:t>
          </a:r>
        </a:p>
      </dgm:t>
    </dgm:pt>
    <dgm:pt modelId="{9CF47297-1158-45C5-8368-456E40793A68}" type="parTrans" cxnId="{2F7B8F1F-4287-4D0F-A0B0-2D590348E032}">
      <dgm:prSet/>
      <dgm:spPr/>
      <dgm:t>
        <a:bodyPr/>
        <a:lstStyle/>
        <a:p>
          <a:endParaRPr lang="en-US" sz="2000"/>
        </a:p>
      </dgm:t>
    </dgm:pt>
    <dgm:pt modelId="{FE8B3EA0-8893-40DB-975F-D2629CBB8B33}" type="sibTrans" cxnId="{2F7B8F1F-4287-4D0F-A0B0-2D590348E032}">
      <dgm:prSet/>
      <dgm:spPr/>
      <dgm:t>
        <a:bodyPr/>
        <a:lstStyle/>
        <a:p>
          <a:endParaRPr lang="en-US" sz="2000"/>
        </a:p>
      </dgm:t>
    </dgm:pt>
    <dgm:pt modelId="{AAFDB365-BE22-49EC-92B9-A821A9A4E11F}">
      <dgm:prSet custT="1"/>
      <dgm:spPr/>
      <dgm:t>
        <a:bodyPr/>
        <a:lstStyle/>
        <a:p>
          <a:r>
            <a:rPr lang="en-US" sz="1600"/>
            <a:t>Payara ~$32/bbl breakeven oil price</a:t>
          </a:r>
        </a:p>
      </dgm:t>
    </dgm:pt>
    <dgm:pt modelId="{8C34455C-23BF-463F-A8B9-7D8AD3D1D744}" type="parTrans" cxnId="{5E1F5AEC-3AF9-4382-B8EA-DB577EC64BCC}">
      <dgm:prSet/>
      <dgm:spPr/>
      <dgm:t>
        <a:bodyPr/>
        <a:lstStyle/>
        <a:p>
          <a:endParaRPr lang="en-US" sz="2000"/>
        </a:p>
      </dgm:t>
    </dgm:pt>
    <dgm:pt modelId="{4D2DB1DC-5292-493E-8EEC-4FCEB2717722}" type="sibTrans" cxnId="{5E1F5AEC-3AF9-4382-B8EA-DB577EC64BCC}">
      <dgm:prSet/>
      <dgm:spPr/>
      <dgm:t>
        <a:bodyPr/>
        <a:lstStyle/>
        <a:p>
          <a:endParaRPr lang="en-US" sz="2000"/>
        </a:p>
      </dgm:t>
    </dgm:pt>
    <dgm:pt modelId="{A38094C1-380E-4355-A574-1C436A82FCF2}">
      <dgm:prSet custT="1"/>
      <dgm:spPr/>
      <dgm:t>
        <a:bodyPr/>
        <a:lstStyle/>
        <a:p>
          <a:r>
            <a:rPr lang="en-US" sz="1600"/>
            <a:t>Progress Liza Phase 2 and Payara developments</a:t>
          </a:r>
        </a:p>
      </dgm:t>
    </dgm:pt>
    <dgm:pt modelId="{A8C0EB83-8D0F-43CE-8B19-C1DE6672CD20}" type="parTrans" cxnId="{F6475B73-1C22-45CC-BF9A-C7070DCB23E9}">
      <dgm:prSet/>
      <dgm:spPr/>
      <dgm:t>
        <a:bodyPr/>
        <a:lstStyle/>
        <a:p>
          <a:endParaRPr lang="en-US" sz="2000"/>
        </a:p>
      </dgm:t>
    </dgm:pt>
    <dgm:pt modelId="{A06BDEF5-3FB1-45E2-9B94-B17F471984EF}" type="sibTrans" cxnId="{F6475B73-1C22-45CC-BF9A-C7070DCB23E9}">
      <dgm:prSet/>
      <dgm:spPr/>
      <dgm:t>
        <a:bodyPr/>
        <a:lstStyle/>
        <a:p>
          <a:endParaRPr lang="en-US" sz="2000"/>
        </a:p>
      </dgm:t>
    </dgm:pt>
    <dgm:pt modelId="{3F1B47CB-D9F9-4F13-ADB1-33EB697E7923}">
      <dgm:prSet custT="1"/>
      <dgm:spPr/>
      <dgm:t>
        <a:bodyPr/>
        <a:lstStyle/>
        <a:p>
          <a:r>
            <a:rPr lang="en-US" sz="1600"/>
            <a:t>Active Exploration and Appraisal program in 2021</a:t>
          </a:r>
        </a:p>
      </dgm:t>
    </dgm:pt>
    <dgm:pt modelId="{9EB7416C-B424-45D2-8E56-CBDC24BB6BC0}" type="parTrans" cxnId="{39AFF188-0E30-46B3-8BA5-7D2D1CDDD5DB}">
      <dgm:prSet/>
      <dgm:spPr/>
      <dgm:t>
        <a:bodyPr/>
        <a:lstStyle/>
        <a:p>
          <a:endParaRPr lang="en-US" sz="2000"/>
        </a:p>
      </dgm:t>
    </dgm:pt>
    <dgm:pt modelId="{98FA39D7-B349-4213-9CC4-94F38516556F}" type="sibTrans" cxnId="{39AFF188-0E30-46B3-8BA5-7D2D1CDDD5DB}">
      <dgm:prSet/>
      <dgm:spPr/>
      <dgm:t>
        <a:bodyPr/>
        <a:lstStyle/>
        <a:p>
          <a:endParaRPr lang="en-US" sz="2000"/>
        </a:p>
      </dgm:t>
    </dgm:pt>
    <dgm:pt modelId="{E68001FF-C600-48F8-B3BB-EF944E951FF9}">
      <dgm:prSet custT="1"/>
      <dgm:spPr/>
      <dgm:t>
        <a:bodyPr/>
        <a:lstStyle/>
        <a:p>
          <a:r>
            <a:rPr lang="en-US" sz="1600"/>
            <a:t>Liza Phase 1 gross development costs reduced from $4.4 billion to $3.5 billion</a:t>
          </a:r>
        </a:p>
      </dgm:t>
    </dgm:pt>
    <dgm:pt modelId="{7942B248-F907-4717-BF5B-2B93F91E3E7F}" type="parTrans" cxnId="{F10762A2-C5A9-494A-8C21-01BEE5BC6BBB}">
      <dgm:prSet/>
      <dgm:spPr/>
      <dgm:t>
        <a:bodyPr/>
        <a:lstStyle/>
        <a:p>
          <a:endParaRPr lang="en-US" sz="2000"/>
        </a:p>
      </dgm:t>
    </dgm:pt>
    <dgm:pt modelId="{B66E3E61-3FC7-4E8E-A9E4-339321F85030}" type="sibTrans" cxnId="{F10762A2-C5A9-494A-8C21-01BEE5BC6BBB}">
      <dgm:prSet/>
      <dgm:spPr/>
      <dgm:t>
        <a:bodyPr/>
        <a:lstStyle/>
        <a:p>
          <a:endParaRPr lang="en-US" sz="2000"/>
        </a:p>
      </dgm:t>
    </dgm:pt>
    <dgm:pt modelId="{833752B4-C9B5-4656-918C-609CF621D362}">
      <dgm:prSet custT="1"/>
      <dgm:spPr/>
      <dgm:t>
        <a:bodyPr/>
        <a:lstStyle/>
        <a:p>
          <a:r>
            <a:rPr lang="en-US" sz="1600"/>
            <a:t>Liza Phase 2 and Payara developments on track to start up in early 2022 and 2024, respectively.</a:t>
          </a:r>
        </a:p>
      </dgm:t>
    </dgm:pt>
    <dgm:pt modelId="{71DB851F-DA2C-4E06-BD2C-12C4134127B3}" type="parTrans" cxnId="{575D3B5F-3AE1-47CD-A065-EB7A48A05E89}">
      <dgm:prSet/>
      <dgm:spPr/>
      <dgm:t>
        <a:bodyPr/>
        <a:lstStyle/>
        <a:p>
          <a:endParaRPr lang="en-US" sz="2000"/>
        </a:p>
      </dgm:t>
    </dgm:pt>
    <dgm:pt modelId="{0DE36721-74F7-4AF0-81BF-BAB84636B55B}" type="sibTrans" cxnId="{575D3B5F-3AE1-47CD-A065-EB7A48A05E89}">
      <dgm:prSet/>
      <dgm:spPr/>
      <dgm:t>
        <a:bodyPr/>
        <a:lstStyle/>
        <a:p>
          <a:endParaRPr lang="en-US" sz="2000"/>
        </a:p>
      </dgm:t>
    </dgm:pt>
    <dgm:pt modelId="{7DEA3DE9-D136-492C-BBE7-BCB6FCEFA2AC}" type="pres">
      <dgm:prSet presAssocID="{3FD7E3D5-1689-4E65-AE5E-B11A8D465BD0}" presName="vert0" presStyleCnt="0">
        <dgm:presLayoutVars>
          <dgm:dir/>
          <dgm:animOne val="branch"/>
          <dgm:animLvl val="lvl"/>
        </dgm:presLayoutVars>
      </dgm:prSet>
      <dgm:spPr/>
    </dgm:pt>
    <dgm:pt modelId="{E74BBF4A-E46F-481B-BDAA-C6008467AE86}" type="pres">
      <dgm:prSet presAssocID="{7DEA0443-C718-4E11-BC25-717222CF6685}" presName="thickLine" presStyleLbl="alignNode1" presStyleIdx="0" presStyleCnt="8"/>
      <dgm:spPr/>
    </dgm:pt>
    <dgm:pt modelId="{3AD82878-33E0-4EFE-BDBC-4AB76D5D34E8}" type="pres">
      <dgm:prSet presAssocID="{7DEA0443-C718-4E11-BC25-717222CF6685}" presName="horz1" presStyleCnt="0"/>
      <dgm:spPr/>
    </dgm:pt>
    <dgm:pt modelId="{AFFEF48A-B37C-4264-9A5B-FF69C2D6F4EA}" type="pres">
      <dgm:prSet presAssocID="{7DEA0443-C718-4E11-BC25-717222CF6685}" presName="tx1" presStyleLbl="revTx" presStyleIdx="0" presStyleCnt="8"/>
      <dgm:spPr/>
    </dgm:pt>
    <dgm:pt modelId="{43D1B0D7-A378-4515-AFA8-C7FFAD813062}" type="pres">
      <dgm:prSet presAssocID="{7DEA0443-C718-4E11-BC25-717222CF6685}" presName="vert1" presStyleCnt="0"/>
      <dgm:spPr/>
    </dgm:pt>
    <dgm:pt modelId="{B4605431-77CA-4A72-9786-CD070B9320F6}" type="pres">
      <dgm:prSet presAssocID="{17B62D8F-ABC8-4395-8F7B-964BEADE8A31}" presName="thickLine" presStyleLbl="alignNode1" presStyleIdx="1" presStyleCnt="8"/>
      <dgm:spPr/>
    </dgm:pt>
    <dgm:pt modelId="{C1C26547-53CE-4F50-9C19-9A33B0FD2BB2}" type="pres">
      <dgm:prSet presAssocID="{17B62D8F-ABC8-4395-8F7B-964BEADE8A31}" presName="horz1" presStyleCnt="0"/>
      <dgm:spPr/>
    </dgm:pt>
    <dgm:pt modelId="{91CFDD3F-172F-4E1B-A826-0333A1567443}" type="pres">
      <dgm:prSet presAssocID="{17B62D8F-ABC8-4395-8F7B-964BEADE8A31}" presName="tx1" presStyleLbl="revTx" presStyleIdx="1" presStyleCnt="8"/>
      <dgm:spPr/>
    </dgm:pt>
    <dgm:pt modelId="{E3EA50DC-D6C6-4A67-94D0-589A5DEFE7D2}" type="pres">
      <dgm:prSet presAssocID="{17B62D8F-ABC8-4395-8F7B-964BEADE8A31}" presName="vert1" presStyleCnt="0"/>
      <dgm:spPr/>
    </dgm:pt>
    <dgm:pt modelId="{03F01E40-D473-4970-A702-0C0339C6D15A}" type="pres">
      <dgm:prSet presAssocID="{B0549FEF-1643-458B-BA19-E13584841074}" presName="thickLine" presStyleLbl="alignNode1" presStyleIdx="2" presStyleCnt="8"/>
      <dgm:spPr/>
    </dgm:pt>
    <dgm:pt modelId="{64017DE6-F445-4332-9EE0-F6D5D1466F09}" type="pres">
      <dgm:prSet presAssocID="{B0549FEF-1643-458B-BA19-E13584841074}" presName="horz1" presStyleCnt="0"/>
      <dgm:spPr/>
    </dgm:pt>
    <dgm:pt modelId="{71346F82-C35E-4A72-AF2A-18AC61EB57ED}" type="pres">
      <dgm:prSet presAssocID="{B0549FEF-1643-458B-BA19-E13584841074}" presName="tx1" presStyleLbl="revTx" presStyleIdx="2" presStyleCnt="8"/>
      <dgm:spPr/>
    </dgm:pt>
    <dgm:pt modelId="{689A07B4-0D69-45E2-8414-22401AD07CA6}" type="pres">
      <dgm:prSet presAssocID="{B0549FEF-1643-458B-BA19-E13584841074}" presName="vert1" presStyleCnt="0"/>
      <dgm:spPr/>
    </dgm:pt>
    <dgm:pt modelId="{5A5DDB2D-9D87-434D-A7EE-F676D615E4D8}" type="pres">
      <dgm:prSet presAssocID="{AAFDB365-BE22-49EC-92B9-A821A9A4E11F}" presName="thickLine" presStyleLbl="alignNode1" presStyleIdx="3" presStyleCnt="8"/>
      <dgm:spPr/>
    </dgm:pt>
    <dgm:pt modelId="{7D4781AA-F827-41CD-AD1E-AC5F2C4F4A8F}" type="pres">
      <dgm:prSet presAssocID="{AAFDB365-BE22-49EC-92B9-A821A9A4E11F}" presName="horz1" presStyleCnt="0"/>
      <dgm:spPr/>
    </dgm:pt>
    <dgm:pt modelId="{D51B4F47-8A45-4396-A357-D685A56D6A4B}" type="pres">
      <dgm:prSet presAssocID="{AAFDB365-BE22-49EC-92B9-A821A9A4E11F}" presName="tx1" presStyleLbl="revTx" presStyleIdx="3" presStyleCnt="8"/>
      <dgm:spPr/>
    </dgm:pt>
    <dgm:pt modelId="{9F6930D7-14B8-494E-A65D-8E74548AB97E}" type="pres">
      <dgm:prSet presAssocID="{AAFDB365-BE22-49EC-92B9-A821A9A4E11F}" presName="vert1" presStyleCnt="0"/>
      <dgm:spPr/>
    </dgm:pt>
    <dgm:pt modelId="{3902723B-1ECD-413F-AF59-1F343E713333}" type="pres">
      <dgm:prSet presAssocID="{A38094C1-380E-4355-A574-1C436A82FCF2}" presName="thickLine" presStyleLbl="alignNode1" presStyleIdx="4" presStyleCnt="8"/>
      <dgm:spPr/>
    </dgm:pt>
    <dgm:pt modelId="{0ACFC491-2D51-48AD-AFBF-CD2360954A74}" type="pres">
      <dgm:prSet presAssocID="{A38094C1-380E-4355-A574-1C436A82FCF2}" presName="horz1" presStyleCnt="0"/>
      <dgm:spPr/>
    </dgm:pt>
    <dgm:pt modelId="{3AD4283C-3443-475E-BBBA-312CCC8B0363}" type="pres">
      <dgm:prSet presAssocID="{A38094C1-380E-4355-A574-1C436A82FCF2}" presName="tx1" presStyleLbl="revTx" presStyleIdx="4" presStyleCnt="8"/>
      <dgm:spPr/>
    </dgm:pt>
    <dgm:pt modelId="{62A4A42F-2536-4C55-A568-4782BB39DF9C}" type="pres">
      <dgm:prSet presAssocID="{A38094C1-380E-4355-A574-1C436A82FCF2}" presName="vert1" presStyleCnt="0"/>
      <dgm:spPr/>
    </dgm:pt>
    <dgm:pt modelId="{ED738695-AFF9-4C4E-9A04-AE96228CF72A}" type="pres">
      <dgm:prSet presAssocID="{3F1B47CB-D9F9-4F13-ADB1-33EB697E7923}" presName="thickLine" presStyleLbl="alignNode1" presStyleIdx="5" presStyleCnt="8"/>
      <dgm:spPr/>
    </dgm:pt>
    <dgm:pt modelId="{D03DD4FF-FB1E-41A0-B69E-8C35744D14B8}" type="pres">
      <dgm:prSet presAssocID="{3F1B47CB-D9F9-4F13-ADB1-33EB697E7923}" presName="horz1" presStyleCnt="0"/>
      <dgm:spPr/>
    </dgm:pt>
    <dgm:pt modelId="{096D6DA1-53A7-4F92-8C9B-51C824BDE07C}" type="pres">
      <dgm:prSet presAssocID="{3F1B47CB-D9F9-4F13-ADB1-33EB697E7923}" presName="tx1" presStyleLbl="revTx" presStyleIdx="5" presStyleCnt="8"/>
      <dgm:spPr/>
    </dgm:pt>
    <dgm:pt modelId="{7F6712D7-A769-4A71-B9C3-59118EA94671}" type="pres">
      <dgm:prSet presAssocID="{3F1B47CB-D9F9-4F13-ADB1-33EB697E7923}" presName="vert1" presStyleCnt="0"/>
      <dgm:spPr/>
    </dgm:pt>
    <dgm:pt modelId="{C2072809-3AC3-4960-9B9C-7F6401537D09}" type="pres">
      <dgm:prSet presAssocID="{E68001FF-C600-48F8-B3BB-EF944E951FF9}" presName="thickLine" presStyleLbl="alignNode1" presStyleIdx="6" presStyleCnt="8"/>
      <dgm:spPr/>
    </dgm:pt>
    <dgm:pt modelId="{7578A713-24B6-4BD2-A9E1-A3F52C0F4AD9}" type="pres">
      <dgm:prSet presAssocID="{E68001FF-C600-48F8-B3BB-EF944E951FF9}" presName="horz1" presStyleCnt="0"/>
      <dgm:spPr/>
    </dgm:pt>
    <dgm:pt modelId="{82280BF1-5E1B-4E11-AB8A-977D0ED07EF8}" type="pres">
      <dgm:prSet presAssocID="{E68001FF-C600-48F8-B3BB-EF944E951FF9}" presName="tx1" presStyleLbl="revTx" presStyleIdx="6" presStyleCnt="8"/>
      <dgm:spPr/>
    </dgm:pt>
    <dgm:pt modelId="{6D26EE50-3576-4498-A4A2-7FD28D276266}" type="pres">
      <dgm:prSet presAssocID="{E68001FF-C600-48F8-B3BB-EF944E951FF9}" presName="vert1" presStyleCnt="0"/>
      <dgm:spPr/>
    </dgm:pt>
    <dgm:pt modelId="{DB84A461-AEB2-4FCE-901B-A7B823425B36}" type="pres">
      <dgm:prSet presAssocID="{833752B4-C9B5-4656-918C-609CF621D362}" presName="thickLine" presStyleLbl="alignNode1" presStyleIdx="7" presStyleCnt="8"/>
      <dgm:spPr/>
    </dgm:pt>
    <dgm:pt modelId="{24F9AF59-B88F-4ABC-B9E2-178383523A78}" type="pres">
      <dgm:prSet presAssocID="{833752B4-C9B5-4656-918C-609CF621D362}" presName="horz1" presStyleCnt="0"/>
      <dgm:spPr/>
    </dgm:pt>
    <dgm:pt modelId="{F48A39C1-5772-4F85-840C-A90A1EE0DE1A}" type="pres">
      <dgm:prSet presAssocID="{833752B4-C9B5-4656-918C-609CF621D362}" presName="tx1" presStyleLbl="revTx" presStyleIdx="7" presStyleCnt="8"/>
      <dgm:spPr/>
    </dgm:pt>
    <dgm:pt modelId="{8664DF32-3180-422A-8716-595A13E57A72}" type="pres">
      <dgm:prSet presAssocID="{833752B4-C9B5-4656-918C-609CF621D362}" presName="vert1" presStyleCnt="0"/>
      <dgm:spPr/>
    </dgm:pt>
  </dgm:ptLst>
  <dgm:cxnLst>
    <dgm:cxn modelId="{651B7302-C663-4FDF-9083-237CFC24AA66}" type="presOf" srcId="{833752B4-C9B5-4656-918C-609CF621D362}" destId="{F48A39C1-5772-4F85-840C-A90A1EE0DE1A}" srcOrd="0" destOrd="0" presId="urn:microsoft.com/office/officeart/2008/layout/LinedList"/>
    <dgm:cxn modelId="{2F7B8F1F-4287-4D0F-A0B0-2D590348E032}" srcId="{3FD7E3D5-1689-4E65-AE5E-B11A8D465BD0}" destId="{B0549FEF-1643-458B-BA19-E13584841074}" srcOrd="2" destOrd="0" parTransId="{9CF47297-1158-45C5-8368-456E40793A68}" sibTransId="{FE8B3EA0-8893-40DB-975F-D2629CBB8B33}"/>
    <dgm:cxn modelId="{4B39A72C-9254-41DF-B1AC-DADBDB475472}" srcId="{3FD7E3D5-1689-4E65-AE5E-B11A8D465BD0}" destId="{17B62D8F-ABC8-4395-8F7B-964BEADE8A31}" srcOrd="1" destOrd="0" parTransId="{2C00344C-C9BD-4616-A98B-8ECB5CC4C6C0}" sibTransId="{6DE15D5B-EDC6-4988-984E-97AF69AD99BE}"/>
    <dgm:cxn modelId="{575D3B5F-3AE1-47CD-A065-EB7A48A05E89}" srcId="{3FD7E3D5-1689-4E65-AE5E-B11A8D465BD0}" destId="{833752B4-C9B5-4656-918C-609CF621D362}" srcOrd="7" destOrd="0" parTransId="{71DB851F-DA2C-4E06-BD2C-12C4134127B3}" sibTransId="{0DE36721-74F7-4AF0-81BF-BAB84636B55B}"/>
    <dgm:cxn modelId="{F6475B73-1C22-45CC-BF9A-C7070DCB23E9}" srcId="{3FD7E3D5-1689-4E65-AE5E-B11A8D465BD0}" destId="{A38094C1-380E-4355-A574-1C436A82FCF2}" srcOrd="4" destOrd="0" parTransId="{A8C0EB83-8D0F-43CE-8B19-C1DE6672CD20}" sibTransId="{A06BDEF5-3FB1-45E2-9B94-B17F471984EF}"/>
    <dgm:cxn modelId="{39AFF188-0E30-46B3-8BA5-7D2D1CDDD5DB}" srcId="{3FD7E3D5-1689-4E65-AE5E-B11A8D465BD0}" destId="{3F1B47CB-D9F9-4F13-ADB1-33EB697E7923}" srcOrd="5" destOrd="0" parTransId="{9EB7416C-B424-45D2-8E56-CBDC24BB6BC0}" sibTransId="{98FA39D7-B349-4213-9CC4-94F38516556F}"/>
    <dgm:cxn modelId="{0749ED91-EBE5-419A-8AB2-6152575CC61B}" type="presOf" srcId="{17B62D8F-ABC8-4395-8F7B-964BEADE8A31}" destId="{91CFDD3F-172F-4E1B-A826-0333A1567443}" srcOrd="0" destOrd="0" presId="urn:microsoft.com/office/officeart/2008/layout/LinedList"/>
    <dgm:cxn modelId="{F10762A2-C5A9-494A-8C21-01BEE5BC6BBB}" srcId="{3FD7E3D5-1689-4E65-AE5E-B11A8D465BD0}" destId="{E68001FF-C600-48F8-B3BB-EF944E951FF9}" srcOrd="6" destOrd="0" parTransId="{7942B248-F907-4717-BF5B-2B93F91E3E7F}" sibTransId="{B66E3E61-3FC7-4E8E-A9E4-339321F85030}"/>
    <dgm:cxn modelId="{BA5F5FB8-473D-4A67-A01E-868DC8F8D2A0}" type="presOf" srcId="{E68001FF-C600-48F8-B3BB-EF944E951FF9}" destId="{82280BF1-5E1B-4E11-AB8A-977D0ED07EF8}" srcOrd="0" destOrd="0" presId="urn:microsoft.com/office/officeart/2008/layout/LinedList"/>
    <dgm:cxn modelId="{2609C3B9-3433-41BA-B5EE-27A194E38B4C}" srcId="{3FD7E3D5-1689-4E65-AE5E-B11A8D465BD0}" destId="{7DEA0443-C718-4E11-BC25-717222CF6685}" srcOrd="0" destOrd="0" parTransId="{A82E9EA9-3D43-468E-9649-AB8E57E7A483}" sibTransId="{6025B04D-1707-4EC4-A26B-1E9F6E485EBD}"/>
    <dgm:cxn modelId="{5200D9BD-6821-4B9E-AF68-A8AC268F48E1}" type="presOf" srcId="{3FD7E3D5-1689-4E65-AE5E-B11A8D465BD0}" destId="{7DEA3DE9-D136-492C-BBE7-BCB6FCEFA2AC}" srcOrd="0" destOrd="0" presId="urn:microsoft.com/office/officeart/2008/layout/LinedList"/>
    <dgm:cxn modelId="{A2CA7DCF-EB8B-47C9-9005-BAD822DE488A}" type="presOf" srcId="{7DEA0443-C718-4E11-BC25-717222CF6685}" destId="{AFFEF48A-B37C-4264-9A5B-FF69C2D6F4EA}" srcOrd="0" destOrd="0" presId="urn:microsoft.com/office/officeart/2008/layout/LinedList"/>
    <dgm:cxn modelId="{AAFFBFD0-B668-4B85-9294-04B417A63CAF}" type="presOf" srcId="{3F1B47CB-D9F9-4F13-ADB1-33EB697E7923}" destId="{096D6DA1-53A7-4F92-8C9B-51C824BDE07C}" srcOrd="0" destOrd="0" presId="urn:microsoft.com/office/officeart/2008/layout/LinedList"/>
    <dgm:cxn modelId="{52070FEB-F22C-46E4-97BC-091F2919B4DD}" type="presOf" srcId="{A38094C1-380E-4355-A574-1C436A82FCF2}" destId="{3AD4283C-3443-475E-BBBA-312CCC8B0363}" srcOrd="0" destOrd="0" presId="urn:microsoft.com/office/officeart/2008/layout/LinedList"/>
    <dgm:cxn modelId="{B13A59EB-6A2E-44C9-A590-1236CA42A4E7}" type="presOf" srcId="{B0549FEF-1643-458B-BA19-E13584841074}" destId="{71346F82-C35E-4A72-AF2A-18AC61EB57ED}" srcOrd="0" destOrd="0" presId="urn:microsoft.com/office/officeart/2008/layout/LinedList"/>
    <dgm:cxn modelId="{5E1F5AEC-3AF9-4382-B8EA-DB577EC64BCC}" srcId="{3FD7E3D5-1689-4E65-AE5E-B11A8D465BD0}" destId="{AAFDB365-BE22-49EC-92B9-A821A9A4E11F}" srcOrd="3" destOrd="0" parTransId="{8C34455C-23BF-463F-A8B9-7D8AD3D1D744}" sibTransId="{4D2DB1DC-5292-493E-8EEC-4FCEB2717722}"/>
    <dgm:cxn modelId="{517A9FFA-1A0F-47EF-90AB-0EFE40038236}" type="presOf" srcId="{AAFDB365-BE22-49EC-92B9-A821A9A4E11F}" destId="{D51B4F47-8A45-4396-A357-D685A56D6A4B}" srcOrd="0" destOrd="0" presId="urn:microsoft.com/office/officeart/2008/layout/LinedList"/>
    <dgm:cxn modelId="{48B03F0E-B948-4031-987B-B8134BD128EF}" type="presParOf" srcId="{7DEA3DE9-D136-492C-BBE7-BCB6FCEFA2AC}" destId="{E74BBF4A-E46F-481B-BDAA-C6008467AE86}" srcOrd="0" destOrd="0" presId="urn:microsoft.com/office/officeart/2008/layout/LinedList"/>
    <dgm:cxn modelId="{66484231-EBE3-4776-9EC5-F78005821058}" type="presParOf" srcId="{7DEA3DE9-D136-492C-BBE7-BCB6FCEFA2AC}" destId="{3AD82878-33E0-4EFE-BDBC-4AB76D5D34E8}" srcOrd="1" destOrd="0" presId="urn:microsoft.com/office/officeart/2008/layout/LinedList"/>
    <dgm:cxn modelId="{11D216BB-E5B4-4C19-B873-56B5C5AAB290}" type="presParOf" srcId="{3AD82878-33E0-4EFE-BDBC-4AB76D5D34E8}" destId="{AFFEF48A-B37C-4264-9A5B-FF69C2D6F4EA}" srcOrd="0" destOrd="0" presId="urn:microsoft.com/office/officeart/2008/layout/LinedList"/>
    <dgm:cxn modelId="{A309C4CF-146D-495D-BE0B-5D775C3C7C1F}" type="presParOf" srcId="{3AD82878-33E0-4EFE-BDBC-4AB76D5D34E8}" destId="{43D1B0D7-A378-4515-AFA8-C7FFAD813062}" srcOrd="1" destOrd="0" presId="urn:microsoft.com/office/officeart/2008/layout/LinedList"/>
    <dgm:cxn modelId="{497624E4-93B6-4C02-9B41-AA5ADEBFBAF1}" type="presParOf" srcId="{7DEA3DE9-D136-492C-BBE7-BCB6FCEFA2AC}" destId="{B4605431-77CA-4A72-9786-CD070B9320F6}" srcOrd="2" destOrd="0" presId="urn:microsoft.com/office/officeart/2008/layout/LinedList"/>
    <dgm:cxn modelId="{8E5B7A1D-D3AC-4A06-837A-B3AE510EE874}" type="presParOf" srcId="{7DEA3DE9-D136-492C-BBE7-BCB6FCEFA2AC}" destId="{C1C26547-53CE-4F50-9C19-9A33B0FD2BB2}" srcOrd="3" destOrd="0" presId="urn:microsoft.com/office/officeart/2008/layout/LinedList"/>
    <dgm:cxn modelId="{CB9CE55E-79E1-4902-BD50-C5AA3B47C7FC}" type="presParOf" srcId="{C1C26547-53CE-4F50-9C19-9A33B0FD2BB2}" destId="{91CFDD3F-172F-4E1B-A826-0333A1567443}" srcOrd="0" destOrd="0" presId="urn:microsoft.com/office/officeart/2008/layout/LinedList"/>
    <dgm:cxn modelId="{93271625-B769-4855-9B7B-036DC4F450F6}" type="presParOf" srcId="{C1C26547-53CE-4F50-9C19-9A33B0FD2BB2}" destId="{E3EA50DC-D6C6-4A67-94D0-589A5DEFE7D2}" srcOrd="1" destOrd="0" presId="urn:microsoft.com/office/officeart/2008/layout/LinedList"/>
    <dgm:cxn modelId="{78BEF222-38D7-4DB7-BA7D-1D18E22BD013}" type="presParOf" srcId="{7DEA3DE9-D136-492C-BBE7-BCB6FCEFA2AC}" destId="{03F01E40-D473-4970-A702-0C0339C6D15A}" srcOrd="4" destOrd="0" presId="urn:microsoft.com/office/officeart/2008/layout/LinedList"/>
    <dgm:cxn modelId="{FA2EFE26-80F1-4FF0-9BB6-5D69FCD2324E}" type="presParOf" srcId="{7DEA3DE9-D136-492C-BBE7-BCB6FCEFA2AC}" destId="{64017DE6-F445-4332-9EE0-F6D5D1466F09}" srcOrd="5" destOrd="0" presId="urn:microsoft.com/office/officeart/2008/layout/LinedList"/>
    <dgm:cxn modelId="{5583B62A-09EC-4763-BE30-F2DF2CDCF250}" type="presParOf" srcId="{64017DE6-F445-4332-9EE0-F6D5D1466F09}" destId="{71346F82-C35E-4A72-AF2A-18AC61EB57ED}" srcOrd="0" destOrd="0" presId="urn:microsoft.com/office/officeart/2008/layout/LinedList"/>
    <dgm:cxn modelId="{D0963512-56CF-4CD7-9AB0-178B50AF6C2C}" type="presParOf" srcId="{64017DE6-F445-4332-9EE0-F6D5D1466F09}" destId="{689A07B4-0D69-45E2-8414-22401AD07CA6}" srcOrd="1" destOrd="0" presId="urn:microsoft.com/office/officeart/2008/layout/LinedList"/>
    <dgm:cxn modelId="{809D1EBB-2874-4776-A5DF-770CED5653B0}" type="presParOf" srcId="{7DEA3DE9-D136-492C-BBE7-BCB6FCEFA2AC}" destId="{5A5DDB2D-9D87-434D-A7EE-F676D615E4D8}" srcOrd="6" destOrd="0" presId="urn:microsoft.com/office/officeart/2008/layout/LinedList"/>
    <dgm:cxn modelId="{F8337EFE-2EC9-4EF2-A1EA-043451A5A4F4}" type="presParOf" srcId="{7DEA3DE9-D136-492C-BBE7-BCB6FCEFA2AC}" destId="{7D4781AA-F827-41CD-AD1E-AC5F2C4F4A8F}" srcOrd="7" destOrd="0" presId="urn:microsoft.com/office/officeart/2008/layout/LinedList"/>
    <dgm:cxn modelId="{23F9879C-0801-45C8-8D0F-0D8A4775CAD1}" type="presParOf" srcId="{7D4781AA-F827-41CD-AD1E-AC5F2C4F4A8F}" destId="{D51B4F47-8A45-4396-A357-D685A56D6A4B}" srcOrd="0" destOrd="0" presId="urn:microsoft.com/office/officeart/2008/layout/LinedList"/>
    <dgm:cxn modelId="{9CDD659B-3C2E-4B93-AE97-3488EBDD9694}" type="presParOf" srcId="{7D4781AA-F827-41CD-AD1E-AC5F2C4F4A8F}" destId="{9F6930D7-14B8-494E-A65D-8E74548AB97E}" srcOrd="1" destOrd="0" presId="urn:microsoft.com/office/officeart/2008/layout/LinedList"/>
    <dgm:cxn modelId="{D68B4FB3-13DF-4C6D-B291-68AA4795BBF5}" type="presParOf" srcId="{7DEA3DE9-D136-492C-BBE7-BCB6FCEFA2AC}" destId="{3902723B-1ECD-413F-AF59-1F343E713333}" srcOrd="8" destOrd="0" presId="urn:microsoft.com/office/officeart/2008/layout/LinedList"/>
    <dgm:cxn modelId="{896F1C94-FDA5-4FB8-9BE9-50EA6A1D03F4}" type="presParOf" srcId="{7DEA3DE9-D136-492C-BBE7-BCB6FCEFA2AC}" destId="{0ACFC491-2D51-48AD-AFBF-CD2360954A74}" srcOrd="9" destOrd="0" presId="urn:microsoft.com/office/officeart/2008/layout/LinedList"/>
    <dgm:cxn modelId="{13FD3C90-5919-4DE7-B485-6CBC37FEC056}" type="presParOf" srcId="{0ACFC491-2D51-48AD-AFBF-CD2360954A74}" destId="{3AD4283C-3443-475E-BBBA-312CCC8B0363}" srcOrd="0" destOrd="0" presId="urn:microsoft.com/office/officeart/2008/layout/LinedList"/>
    <dgm:cxn modelId="{37045BB2-FE31-4C24-AD27-8C4B8FD201C2}" type="presParOf" srcId="{0ACFC491-2D51-48AD-AFBF-CD2360954A74}" destId="{62A4A42F-2536-4C55-A568-4782BB39DF9C}" srcOrd="1" destOrd="0" presId="urn:microsoft.com/office/officeart/2008/layout/LinedList"/>
    <dgm:cxn modelId="{746B2693-A5EC-45DB-B59E-E7EE511EE514}" type="presParOf" srcId="{7DEA3DE9-D136-492C-BBE7-BCB6FCEFA2AC}" destId="{ED738695-AFF9-4C4E-9A04-AE96228CF72A}" srcOrd="10" destOrd="0" presId="urn:microsoft.com/office/officeart/2008/layout/LinedList"/>
    <dgm:cxn modelId="{07E3622D-BE19-4AC0-9F2C-35C883CA34C7}" type="presParOf" srcId="{7DEA3DE9-D136-492C-BBE7-BCB6FCEFA2AC}" destId="{D03DD4FF-FB1E-41A0-B69E-8C35744D14B8}" srcOrd="11" destOrd="0" presId="urn:microsoft.com/office/officeart/2008/layout/LinedList"/>
    <dgm:cxn modelId="{0DF172CD-8E18-4FCC-81F5-8AC4FE4A36FA}" type="presParOf" srcId="{D03DD4FF-FB1E-41A0-B69E-8C35744D14B8}" destId="{096D6DA1-53A7-4F92-8C9B-51C824BDE07C}" srcOrd="0" destOrd="0" presId="urn:microsoft.com/office/officeart/2008/layout/LinedList"/>
    <dgm:cxn modelId="{3D39F0C4-1292-4E78-A67D-63520A8180F6}" type="presParOf" srcId="{D03DD4FF-FB1E-41A0-B69E-8C35744D14B8}" destId="{7F6712D7-A769-4A71-B9C3-59118EA94671}" srcOrd="1" destOrd="0" presId="urn:microsoft.com/office/officeart/2008/layout/LinedList"/>
    <dgm:cxn modelId="{616EDA70-08A3-45F1-B4C4-2278A0A88DE3}" type="presParOf" srcId="{7DEA3DE9-D136-492C-BBE7-BCB6FCEFA2AC}" destId="{C2072809-3AC3-4960-9B9C-7F6401537D09}" srcOrd="12" destOrd="0" presId="urn:microsoft.com/office/officeart/2008/layout/LinedList"/>
    <dgm:cxn modelId="{2844030B-9BB4-4F37-9EF5-A394AE1827B7}" type="presParOf" srcId="{7DEA3DE9-D136-492C-BBE7-BCB6FCEFA2AC}" destId="{7578A713-24B6-4BD2-A9E1-A3F52C0F4AD9}" srcOrd="13" destOrd="0" presId="urn:microsoft.com/office/officeart/2008/layout/LinedList"/>
    <dgm:cxn modelId="{5A901FA9-F300-4D29-A33D-D1CE30878604}" type="presParOf" srcId="{7578A713-24B6-4BD2-A9E1-A3F52C0F4AD9}" destId="{82280BF1-5E1B-4E11-AB8A-977D0ED07EF8}" srcOrd="0" destOrd="0" presId="urn:microsoft.com/office/officeart/2008/layout/LinedList"/>
    <dgm:cxn modelId="{A0803DFB-D25D-473B-8F0B-0D783B297177}" type="presParOf" srcId="{7578A713-24B6-4BD2-A9E1-A3F52C0F4AD9}" destId="{6D26EE50-3576-4498-A4A2-7FD28D276266}" srcOrd="1" destOrd="0" presId="urn:microsoft.com/office/officeart/2008/layout/LinedList"/>
    <dgm:cxn modelId="{535943CD-8235-48E2-9284-982FBA2B2498}" type="presParOf" srcId="{7DEA3DE9-D136-492C-BBE7-BCB6FCEFA2AC}" destId="{DB84A461-AEB2-4FCE-901B-A7B823425B36}" srcOrd="14" destOrd="0" presId="urn:microsoft.com/office/officeart/2008/layout/LinedList"/>
    <dgm:cxn modelId="{5250A60B-C027-4048-8AD8-7FD20F7A3BF4}" type="presParOf" srcId="{7DEA3DE9-D136-492C-BBE7-BCB6FCEFA2AC}" destId="{24F9AF59-B88F-4ABC-B9E2-178383523A78}" srcOrd="15" destOrd="0" presId="urn:microsoft.com/office/officeart/2008/layout/LinedList"/>
    <dgm:cxn modelId="{79526279-6C5B-47D4-A365-A4532ABB8E06}" type="presParOf" srcId="{24F9AF59-B88F-4ABC-B9E2-178383523A78}" destId="{F48A39C1-5772-4F85-840C-A90A1EE0DE1A}" srcOrd="0" destOrd="0" presId="urn:microsoft.com/office/officeart/2008/layout/LinedList"/>
    <dgm:cxn modelId="{4AA6804C-31D0-4BC8-8BA0-E773A6E91AC6}" type="presParOf" srcId="{24F9AF59-B88F-4ABC-B9E2-178383523A78}" destId="{8664DF32-3180-422A-8716-595A13E57A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CB53A-BA74-46FB-B2AF-1D1235B8E178}">
      <dsp:nvSpPr>
        <dsp:cNvPr id="0" name=""/>
        <dsp:cNvSpPr/>
      </dsp:nvSpPr>
      <dsp:spPr>
        <a:xfrm>
          <a:off x="0" y="71604"/>
          <a:ext cx="10905066" cy="5756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Stabroek</a:t>
          </a:r>
        </a:p>
      </dsp:txBody>
      <dsp:txXfrm>
        <a:off x="28100" y="99704"/>
        <a:ext cx="10848866" cy="519439"/>
      </dsp:txXfrm>
    </dsp:sp>
    <dsp:sp modelId="{7CEA379C-4475-4A10-8B8A-52ED482C6BB5}">
      <dsp:nvSpPr>
        <dsp:cNvPr id="0" name=""/>
        <dsp:cNvSpPr/>
      </dsp:nvSpPr>
      <dsp:spPr>
        <a:xfrm>
          <a:off x="0" y="647244"/>
          <a:ext cx="10905066" cy="22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Size and quality of resource enables:</a:t>
          </a:r>
        </a:p>
        <a:p>
          <a:pPr marL="342900" lvl="2" indent="-171450" algn="l" defTabSz="844550">
            <a:lnSpc>
              <a:spcPct val="90000"/>
            </a:lnSpc>
            <a:spcBef>
              <a:spcPct val="0"/>
            </a:spcBef>
            <a:spcAft>
              <a:spcPct val="20000"/>
            </a:spcAft>
            <a:buChar char="•"/>
          </a:pPr>
          <a:r>
            <a:rPr lang="en-US" sz="1900" kern="1200" dirty="0"/>
            <a:t>Highly capital-efficient development</a:t>
          </a:r>
        </a:p>
        <a:p>
          <a:pPr marL="342900" lvl="2" indent="-171450" algn="l" defTabSz="844550">
            <a:lnSpc>
              <a:spcPct val="90000"/>
            </a:lnSpc>
            <a:spcBef>
              <a:spcPct val="0"/>
            </a:spcBef>
            <a:spcAft>
              <a:spcPct val="20000"/>
            </a:spcAft>
            <a:buChar char="•"/>
          </a:pPr>
          <a:r>
            <a:rPr lang="en-US" sz="1900" kern="1200" dirty="0"/>
            <a:t>Extended production plateaus through facilities integration</a:t>
          </a:r>
        </a:p>
        <a:p>
          <a:pPr marL="342900" lvl="2" indent="-171450" algn="l" defTabSz="844550">
            <a:lnSpc>
              <a:spcPct val="90000"/>
            </a:lnSpc>
            <a:spcBef>
              <a:spcPct val="0"/>
            </a:spcBef>
            <a:spcAft>
              <a:spcPct val="20000"/>
            </a:spcAft>
            <a:buChar char="•"/>
          </a:pPr>
          <a:r>
            <a:rPr lang="en-US" sz="1900" kern="1200" dirty="0"/>
            <a:t>Unmatched flexibility and optionality potential</a:t>
          </a:r>
        </a:p>
        <a:p>
          <a:pPr marL="171450" lvl="1" indent="-171450" algn="l" defTabSz="844550">
            <a:lnSpc>
              <a:spcPct val="90000"/>
            </a:lnSpc>
            <a:spcBef>
              <a:spcPct val="0"/>
            </a:spcBef>
            <a:spcAft>
              <a:spcPct val="20000"/>
            </a:spcAft>
            <a:buChar char="•"/>
          </a:pPr>
          <a:r>
            <a:rPr lang="en-US" sz="1900" kern="1200"/>
            <a:t>Significant additional resource potential</a:t>
          </a:r>
        </a:p>
        <a:p>
          <a:pPr marL="342900" lvl="2" indent="-171450" algn="l" defTabSz="844550">
            <a:lnSpc>
              <a:spcPct val="90000"/>
            </a:lnSpc>
            <a:spcBef>
              <a:spcPct val="0"/>
            </a:spcBef>
            <a:spcAft>
              <a:spcPct val="20000"/>
            </a:spcAft>
            <a:buChar char="•"/>
          </a:pPr>
          <a:r>
            <a:rPr lang="en-US" sz="1900" kern="1200" dirty="0"/>
            <a:t>New discoveries beneath previously identified resource</a:t>
          </a:r>
        </a:p>
        <a:p>
          <a:pPr marL="342900" lvl="2" indent="-171450" algn="l" defTabSz="844550">
            <a:lnSpc>
              <a:spcPct val="90000"/>
            </a:lnSpc>
            <a:spcBef>
              <a:spcPct val="0"/>
            </a:spcBef>
            <a:spcAft>
              <a:spcPct val="20000"/>
            </a:spcAft>
            <a:buChar char="•"/>
          </a:pPr>
          <a:r>
            <a:rPr lang="en-US" sz="1900" kern="1200"/>
            <a:t>Anticipate 10 exploration and appraisal wells in 2021 including Koebi and Whiptail</a:t>
          </a:r>
        </a:p>
      </dsp:txBody>
      <dsp:txXfrm>
        <a:off x="0" y="647244"/>
        <a:ext cx="10905066" cy="2285280"/>
      </dsp:txXfrm>
    </dsp:sp>
    <dsp:sp modelId="{0D1E8714-DC34-4AEC-910E-EA2175A58A71}">
      <dsp:nvSpPr>
        <dsp:cNvPr id="0" name=""/>
        <dsp:cNvSpPr/>
      </dsp:nvSpPr>
      <dsp:spPr>
        <a:xfrm>
          <a:off x="0" y="2932524"/>
          <a:ext cx="10905066" cy="575639"/>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Largest operated position in Guyana-Suriname Basin</a:t>
          </a:r>
        </a:p>
      </dsp:txBody>
      <dsp:txXfrm>
        <a:off x="28100" y="2960624"/>
        <a:ext cx="10848866" cy="519439"/>
      </dsp:txXfrm>
    </dsp:sp>
    <dsp:sp modelId="{7C7C4FE4-D678-4B44-8C08-31D885BB0A41}">
      <dsp:nvSpPr>
        <dsp:cNvPr id="0" name=""/>
        <dsp:cNvSpPr/>
      </dsp:nvSpPr>
      <dsp:spPr>
        <a:xfrm>
          <a:off x="0" y="3508164"/>
          <a:ext cx="10905066"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Total basin potential more than 2x discovered resource</a:t>
          </a:r>
        </a:p>
        <a:p>
          <a:pPr marL="171450" lvl="1" indent="-171450" algn="l" defTabSz="844550">
            <a:lnSpc>
              <a:spcPct val="90000"/>
            </a:lnSpc>
            <a:spcBef>
              <a:spcPct val="0"/>
            </a:spcBef>
            <a:spcAft>
              <a:spcPct val="20000"/>
            </a:spcAft>
            <a:buChar char="•"/>
          </a:pPr>
          <a:r>
            <a:rPr lang="en-US" sz="1900" kern="1200" dirty="0"/>
            <a:t>Began testing play extensions in 2020-2021</a:t>
          </a:r>
        </a:p>
        <a:p>
          <a:pPr marL="342900" lvl="2" indent="-171450" algn="l" defTabSz="844550">
            <a:lnSpc>
              <a:spcPct val="90000"/>
            </a:lnSpc>
            <a:spcBef>
              <a:spcPct val="0"/>
            </a:spcBef>
            <a:spcAft>
              <a:spcPct val="20000"/>
            </a:spcAft>
            <a:buChar char="•"/>
          </a:pPr>
          <a:r>
            <a:rPr lang="en-US" sz="1900" kern="1200"/>
            <a:t>Quality reservoirs and hydrocarbons identified in first wells in Canje, Kaieteur, and Suriname</a:t>
          </a:r>
        </a:p>
      </dsp:txBody>
      <dsp:txXfrm>
        <a:off x="0" y="3508164"/>
        <a:ext cx="10905066" cy="99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CB216-49E4-4E36-BCF0-6155F34CB1E0}">
      <dsp:nvSpPr>
        <dsp:cNvPr id="0" name=""/>
        <dsp:cNvSpPr/>
      </dsp:nvSpPr>
      <dsp:spPr>
        <a:xfrm>
          <a:off x="5134"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Resource</a:t>
          </a:r>
          <a:endParaRPr lang="en-GB" sz="1800" kern="1200" dirty="0"/>
        </a:p>
      </dsp:txBody>
      <dsp:txXfrm>
        <a:off x="5134" y="0"/>
        <a:ext cx="1232296" cy="1305401"/>
      </dsp:txXfrm>
    </dsp:sp>
    <dsp:sp modelId="{3CA0B920-32F3-4F6A-8AEB-69D01A7BA984}">
      <dsp:nvSpPr>
        <dsp:cNvPr id="0" name=""/>
        <dsp:cNvSpPr/>
      </dsp:nvSpPr>
      <dsp:spPr>
        <a:xfrm>
          <a:off x="128364"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~9Boeb including three additional discoveries in 2020</a:t>
          </a:r>
          <a:endParaRPr lang="en-GB" sz="1100" kern="1200" dirty="0"/>
        </a:p>
      </dsp:txBody>
      <dsp:txXfrm>
        <a:off x="157238" y="1334275"/>
        <a:ext cx="928089" cy="2770621"/>
      </dsp:txXfrm>
    </dsp:sp>
    <dsp:sp modelId="{899C9B4E-AE74-4D62-9A5F-38D9BC4F3D0B}">
      <dsp:nvSpPr>
        <dsp:cNvPr id="0" name=""/>
        <dsp:cNvSpPr/>
      </dsp:nvSpPr>
      <dsp:spPr>
        <a:xfrm>
          <a:off x="1329853"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Exploration</a:t>
          </a:r>
          <a:endParaRPr lang="en-GB" sz="1800" kern="1200" dirty="0"/>
        </a:p>
      </dsp:txBody>
      <dsp:txXfrm>
        <a:off x="1329853" y="0"/>
        <a:ext cx="1232296" cy="1305401"/>
      </dsp:txXfrm>
    </dsp:sp>
    <dsp:sp modelId="{D282562F-64DF-4EA3-9FAD-C364D3E6D8D6}">
      <dsp:nvSpPr>
        <dsp:cNvPr id="0" name=""/>
        <dsp:cNvSpPr/>
      </dsp:nvSpPr>
      <dsp:spPr>
        <a:xfrm>
          <a:off x="1453083"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~80% success rate with 18 discoveries</a:t>
          </a:r>
          <a:endParaRPr lang="en-GB" sz="1100" kern="1200" dirty="0"/>
        </a:p>
      </dsp:txBody>
      <dsp:txXfrm>
        <a:off x="1481957" y="1334275"/>
        <a:ext cx="928089" cy="2770621"/>
      </dsp:txXfrm>
    </dsp:sp>
    <dsp:sp modelId="{4B0ACDDD-8823-433D-B1F8-9EE3A97982BB}">
      <dsp:nvSpPr>
        <dsp:cNvPr id="0" name=""/>
        <dsp:cNvSpPr/>
      </dsp:nvSpPr>
      <dsp:spPr>
        <a:xfrm>
          <a:off x="2654572"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Production</a:t>
          </a:r>
          <a:endParaRPr lang="en-GB" sz="1800" kern="1200" dirty="0"/>
        </a:p>
      </dsp:txBody>
      <dsp:txXfrm>
        <a:off x="2654572" y="0"/>
        <a:ext cx="1232296" cy="1305401"/>
      </dsp:txXfrm>
    </dsp:sp>
    <dsp:sp modelId="{8CFD64A9-A528-4074-BD54-7392D3F406C3}">
      <dsp:nvSpPr>
        <dsp:cNvPr id="0" name=""/>
        <dsp:cNvSpPr/>
      </dsp:nvSpPr>
      <dsp:spPr>
        <a:xfrm>
          <a:off x="2777802"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&gt;750Kbd by 2026</a:t>
          </a:r>
          <a:endParaRPr lang="en-GB" sz="1100" kern="1200" dirty="0"/>
        </a:p>
      </dsp:txBody>
      <dsp:txXfrm>
        <a:off x="2806676" y="1334275"/>
        <a:ext cx="928089" cy="2770621"/>
      </dsp:txXfrm>
    </dsp:sp>
    <dsp:sp modelId="{5A89F8FE-847F-4248-8E6A-6E660AA58A09}">
      <dsp:nvSpPr>
        <dsp:cNvPr id="0" name=""/>
        <dsp:cNvSpPr/>
      </dsp:nvSpPr>
      <dsp:spPr>
        <a:xfrm>
          <a:off x="3979291"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GHG intensity</a:t>
          </a:r>
          <a:endParaRPr lang="en-GB" sz="1800" kern="1200" dirty="0"/>
        </a:p>
      </dsp:txBody>
      <dsp:txXfrm>
        <a:off x="3979291" y="0"/>
        <a:ext cx="1232296" cy="1305401"/>
      </dsp:txXfrm>
    </dsp:sp>
    <dsp:sp modelId="{814CC665-705C-4328-8267-78B50607D20C}">
      <dsp:nvSpPr>
        <dsp:cNvPr id="0" name=""/>
        <dsp:cNvSpPr/>
      </dsp:nvSpPr>
      <dsp:spPr>
        <a:xfrm>
          <a:off x="4102521"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&gt;45%lower than Upstream average in 2025; zero routine flaring by 2030</a:t>
          </a:r>
          <a:endParaRPr lang="en-GB" sz="1100" kern="1200" dirty="0"/>
        </a:p>
      </dsp:txBody>
      <dsp:txXfrm>
        <a:off x="4131395" y="1334275"/>
        <a:ext cx="928089" cy="2770621"/>
      </dsp:txXfrm>
    </dsp:sp>
    <dsp:sp modelId="{71300DFB-0A6F-4FC7-AD69-98C29CDA7DFF}">
      <dsp:nvSpPr>
        <dsp:cNvPr id="0" name=""/>
        <dsp:cNvSpPr/>
      </dsp:nvSpPr>
      <dsp:spPr>
        <a:xfrm>
          <a:off x="5304011"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Cash flow</a:t>
          </a:r>
          <a:endParaRPr lang="en-GB" sz="1800" kern="1200" dirty="0"/>
        </a:p>
      </dsp:txBody>
      <dsp:txXfrm>
        <a:off x="5304011" y="0"/>
        <a:ext cx="1232296" cy="1305401"/>
      </dsp:txXfrm>
    </dsp:sp>
    <dsp:sp modelId="{DDF8476C-78E3-44BC-A266-60BD4E9536AF}">
      <dsp:nvSpPr>
        <dsp:cNvPr id="0" name=""/>
        <dsp:cNvSpPr/>
      </dsp:nvSpPr>
      <dsp:spPr>
        <a:xfrm>
          <a:off x="5427240"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~$3.5billion of operating cash flow in 2025</a:t>
          </a:r>
          <a:endParaRPr lang="en-GB" sz="1100" kern="1200" dirty="0"/>
        </a:p>
      </dsp:txBody>
      <dsp:txXfrm>
        <a:off x="5456114" y="1334275"/>
        <a:ext cx="928089" cy="2770621"/>
      </dsp:txXfrm>
    </dsp:sp>
    <dsp:sp modelId="{A50F3168-B078-4BF5-8965-A33B287DDFF5}">
      <dsp:nvSpPr>
        <dsp:cNvPr id="0" name=""/>
        <dsp:cNvSpPr/>
      </dsp:nvSpPr>
      <dsp:spPr>
        <a:xfrm>
          <a:off x="6628730"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Highly resilient</a:t>
          </a:r>
          <a:endParaRPr lang="en-GB" sz="1800" kern="1200" dirty="0"/>
        </a:p>
      </dsp:txBody>
      <dsp:txXfrm>
        <a:off x="6628730" y="0"/>
        <a:ext cx="1232296" cy="1305401"/>
      </dsp:txXfrm>
    </dsp:sp>
    <dsp:sp modelId="{C36AFC3A-D8A5-42D2-A2F4-BB69E54A48C8}">
      <dsp:nvSpPr>
        <dsp:cNvPr id="0" name=""/>
        <dsp:cNvSpPr/>
      </dsp:nvSpPr>
      <dsp:spPr>
        <a:xfrm>
          <a:off x="6751959"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&gt;10% return at &lt;$35/bbl</a:t>
          </a:r>
          <a:endParaRPr lang="en-GB" sz="1100" kern="1200" dirty="0"/>
        </a:p>
      </dsp:txBody>
      <dsp:txXfrm>
        <a:off x="6780833" y="1334275"/>
        <a:ext cx="928089" cy="2770621"/>
      </dsp:txXfrm>
    </dsp:sp>
    <dsp:sp modelId="{2DEEFB9D-4AF6-42C6-9A09-235D849A86E2}">
      <dsp:nvSpPr>
        <dsp:cNvPr id="0" name=""/>
        <dsp:cNvSpPr/>
      </dsp:nvSpPr>
      <dsp:spPr>
        <a:xfrm>
          <a:off x="7953449"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 return</a:t>
          </a:r>
          <a:endParaRPr lang="en-GB" sz="1800" kern="1200" dirty="0"/>
        </a:p>
      </dsp:txBody>
      <dsp:txXfrm>
        <a:off x="7953449" y="0"/>
        <a:ext cx="1232296" cy="1305401"/>
      </dsp:txXfrm>
    </dsp:sp>
    <dsp:sp modelId="{9D2ED0D3-CA2B-4D5C-9BF2-A168EB3A5B31}">
      <dsp:nvSpPr>
        <dsp:cNvPr id="0" name=""/>
        <dsp:cNvSpPr/>
      </dsp:nvSpPr>
      <dsp:spPr>
        <a:xfrm>
          <a:off x="8076679"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&gt;20% rate of return</a:t>
          </a:r>
          <a:endParaRPr lang="en-GB" sz="1100" kern="1200" dirty="0"/>
        </a:p>
      </dsp:txBody>
      <dsp:txXfrm>
        <a:off x="8105553" y="1334275"/>
        <a:ext cx="928089" cy="2770621"/>
      </dsp:txXfrm>
    </dsp:sp>
    <dsp:sp modelId="{95F88D9E-E4F8-4F84-A699-7E50E216398C}">
      <dsp:nvSpPr>
        <dsp:cNvPr id="0" name=""/>
        <dsp:cNvSpPr/>
      </dsp:nvSpPr>
      <dsp:spPr>
        <a:xfrm>
          <a:off x="9278168" y="0"/>
          <a:ext cx="123229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Community support</a:t>
          </a:r>
          <a:endParaRPr lang="en-GB" sz="1800" kern="1200" dirty="0"/>
        </a:p>
      </dsp:txBody>
      <dsp:txXfrm>
        <a:off x="9278168" y="0"/>
        <a:ext cx="1232296" cy="1305401"/>
      </dsp:txXfrm>
    </dsp:sp>
    <dsp:sp modelId="{A5A69238-66DC-4C5E-87E9-598A4B031BED}">
      <dsp:nvSpPr>
        <dsp:cNvPr id="0" name=""/>
        <dsp:cNvSpPr/>
      </dsp:nvSpPr>
      <dsp:spPr>
        <a:xfrm>
          <a:off x="9401398" y="1305401"/>
          <a:ext cx="985837"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&gt;2,000 Guyanese supporting developments</a:t>
          </a:r>
          <a:endParaRPr lang="en-GB" sz="1100" kern="1200" dirty="0"/>
        </a:p>
      </dsp:txBody>
      <dsp:txXfrm>
        <a:off x="9430272" y="1334275"/>
        <a:ext cx="928089" cy="2770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BBF4A-E46F-481B-BDAA-C6008467AE86}">
      <dsp:nvSpPr>
        <dsp:cNvPr id="0" name=""/>
        <dsp:cNvSpPr/>
      </dsp:nvSpPr>
      <dsp:spPr>
        <a:xfrm>
          <a:off x="0" y="0"/>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EF48A-B37C-4264-9A5B-FF69C2D6F4EA}">
      <dsp:nvSpPr>
        <dsp:cNvPr id="0" name=""/>
        <dsp:cNvSpPr/>
      </dsp:nvSpPr>
      <dsp:spPr>
        <a:xfrm>
          <a:off x="0" y="0"/>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Exceptional reservoir quality and low development costs</a:t>
          </a:r>
        </a:p>
      </dsp:txBody>
      <dsp:txXfrm>
        <a:off x="0" y="0"/>
        <a:ext cx="5000806" cy="560914"/>
      </dsp:txXfrm>
    </dsp:sp>
    <dsp:sp modelId="{B4605431-77CA-4A72-9786-CD070B9320F6}">
      <dsp:nvSpPr>
        <dsp:cNvPr id="0" name=""/>
        <dsp:cNvSpPr/>
      </dsp:nvSpPr>
      <dsp:spPr>
        <a:xfrm>
          <a:off x="0" y="560913"/>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FDD3F-172F-4E1B-A826-0333A1567443}">
      <dsp:nvSpPr>
        <dsp:cNvPr id="0" name=""/>
        <dsp:cNvSpPr/>
      </dsp:nvSpPr>
      <dsp:spPr>
        <a:xfrm>
          <a:off x="0" y="560914"/>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Liza Phase 1 ~$35/bbl breakeven oil price</a:t>
          </a:r>
        </a:p>
      </dsp:txBody>
      <dsp:txXfrm>
        <a:off x="0" y="560914"/>
        <a:ext cx="5000806" cy="560914"/>
      </dsp:txXfrm>
    </dsp:sp>
    <dsp:sp modelId="{03F01E40-D473-4970-A702-0C0339C6D15A}">
      <dsp:nvSpPr>
        <dsp:cNvPr id="0" name=""/>
        <dsp:cNvSpPr/>
      </dsp:nvSpPr>
      <dsp:spPr>
        <a:xfrm>
          <a:off x="0" y="1121827"/>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46F82-C35E-4A72-AF2A-18AC61EB57ED}">
      <dsp:nvSpPr>
        <dsp:cNvPr id="0" name=""/>
        <dsp:cNvSpPr/>
      </dsp:nvSpPr>
      <dsp:spPr>
        <a:xfrm>
          <a:off x="0" y="1121828"/>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Liza Phase 2 ~$25/bbl breakeven oil price</a:t>
          </a:r>
        </a:p>
      </dsp:txBody>
      <dsp:txXfrm>
        <a:off x="0" y="1121828"/>
        <a:ext cx="5000806" cy="560914"/>
      </dsp:txXfrm>
    </dsp:sp>
    <dsp:sp modelId="{5A5DDB2D-9D87-434D-A7EE-F676D615E4D8}">
      <dsp:nvSpPr>
        <dsp:cNvPr id="0" name=""/>
        <dsp:cNvSpPr/>
      </dsp:nvSpPr>
      <dsp:spPr>
        <a:xfrm>
          <a:off x="0" y="1682742"/>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B4F47-8A45-4396-A357-D685A56D6A4B}">
      <dsp:nvSpPr>
        <dsp:cNvPr id="0" name=""/>
        <dsp:cNvSpPr/>
      </dsp:nvSpPr>
      <dsp:spPr>
        <a:xfrm>
          <a:off x="0" y="1682742"/>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Payara ~$32/bbl breakeven oil price</a:t>
          </a:r>
        </a:p>
      </dsp:txBody>
      <dsp:txXfrm>
        <a:off x="0" y="1682742"/>
        <a:ext cx="5000806" cy="560914"/>
      </dsp:txXfrm>
    </dsp:sp>
    <dsp:sp modelId="{3902723B-1ECD-413F-AF59-1F343E713333}">
      <dsp:nvSpPr>
        <dsp:cNvPr id="0" name=""/>
        <dsp:cNvSpPr/>
      </dsp:nvSpPr>
      <dsp:spPr>
        <a:xfrm>
          <a:off x="0" y="2243655"/>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4283C-3443-475E-BBBA-312CCC8B0363}">
      <dsp:nvSpPr>
        <dsp:cNvPr id="0" name=""/>
        <dsp:cNvSpPr/>
      </dsp:nvSpPr>
      <dsp:spPr>
        <a:xfrm>
          <a:off x="0" y="2243656"/>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Progress Liza Phase 2 and Payara developments</a:t>
          </a:r>
        </a:p>
      </dsp:txBody>
      <dsp:txXfrm>
        <a:off x="0" y="2243656"/>
        <a:ext cx="5000806" cy="560914"/>
      </dsp:txXfrm>
    </dsp:sp>
    <dsp:sp modelId="{ED738695-AFF9-4C4E-9A04-AE96228CF72A}">
      <dsp:nvSpPr>
        <dsp:cNvPr id="0" name=""/>
        <dsp:cNvSpPr/>
      </dsp:nvSpPr>
      <dsp:spPr>
        <a:xfrm>
          <a:off x="0" y="2804569"/>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D6DA1-53A7-4F92-8C9B-51C824BDE07C}">
      <dsp:nvSpPr>
        <dsp:cNvPr id="0" name=""/>
        <dsp:cNvSpPr/>
      </dsp:nvSpPr>
      <dsp:spPr>
        <a:xfrm>
          <a:off x="0" y="2804570"/>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Active Exploration and Appraisal program in 2021</a:t>
          </a:r>
        </a:p>
      </dsp:txBody>
      <dsp:txXfrm>
        <a:off x="0" y="2804570"/>
        <a:ext cx="5000806" cy="560914"/>
      </dsp:txXfrm>
    </dsp:sp>
    <dsp:sp modelId="{C2072809-3AC3-4960-9B9C-7F6401537D09}">
      <dsp:nvSpPr>
        <dsp:cNvPr id="0" name=""/>
        <dsp:cNvSpPr/>
      </dsp:nvSpPr>
      <dsp:spPr>
        <a:xfrm>
          <a:off x="0" y="3365484"/>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80BF1-5E1B-4E11-AB8A-977D0ED07EF8}">
      <dsp:nvSpPr>
        <dsp:cNvPr id="0" name=""/>
        <dsp:cNvSpPr/>
      </dsp:nvSpPr>
      <dsp:spPr>
        <a:xfrm>
          <a:off x="0" y="3365484"/>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Liza Phase 1 gross development costs reduced from $4.4 billion to $3.5 billion</a:t>
          </a:r>
        </a:p>
      </dsp:txBody>
      <dsp:txXfrm>
        <a:off x="0" y="3365484"/>
        <a:ext cx="5000806" cy="560914"/>
      </dsp:txXfrm>
    </dsp:sp>
    <dsp:sp modelId="{DB84A461-AEB2-4FCE-901B-A7B823425B36}">
      <dsp:nvSpPr>
        <dsp:cNvPr id="0" name=""/>
        <dsp:cNvSpPr/>
      </dsp:nvSpPr>
      <dsp:spPr>
        <a:xfrm>
          <a:off x="0" y="3926398"/>
          <a:ext cx="50008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A39C1-5772-4F85-840C-A90A1EE0DE1A}">
      <dsp:nvSpPr>
        <dsp:cNvPr id="0" name=""/>
        <dsp:cNvSpPr/>
      </dsp:nvSpPr>
      <dsp:spPr>
        <a:xfrm>
          <a:off x="0" y="3926397"/>
          <a:ext cx="5000806" cy="5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Liza Phase 2 and Payara developments on track to start up in early 2022 and 2024, respectively.</a:t>
          </a:r>
        </a:p>
      </dsp:txBody>
      <dsp:txXfrm>
        <a:off x="0" y="3926397"/>
        <a:ext cx="5000806" cy="5609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C3C75E-E8B7-40D1-A39B-3E5D749CD22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Y"/>
          </a:p>
        </p:txBody>
      </p:sp>
      <p:sp>
        <p:nvSpPr>
          <p:cNvPr id="3" name="Date Placeholder 2">
            <a:extLst>
              <a:ext uri="{FF2B5EF4-FFF2-40B4-BE49-F238E27FC236}">
                <a16:creationId xmlns:a16="http://schemas.microsoft.com/office/drawing/2014/main" id="{845E959D-6974-4557-99C2-5B3AE282E5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9E49DA-956C-43BB-8118-9AEA98E1D43B}" type="datetimeFigureOut">
              <a:rPr lang="en-GY" smtClean="0"/>
              <a:t>06/24/2021</a:t>
            </a:fld>
            <a:endParaRPr lang="en-GY"/>
          </a:p>
        </p:txBody>
      </p:sp>
      <p:sp>
        <p:nvSpPr>
          <p:cNvPr id="4" name="Footer Placeholder 3">
            <a:extLst>
              <a:ext uri="{FF2B5EF4-FFF2-40B4-BE49-F238E27FC236}">
                <a16:creationId xmlns:a16="http://schemas.microsoft.com/office/drawing/2014/main" id="{8CD1869B-8D8D-4194-8ADD-02DEE2690EC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Y"/>
          </a:p>
        </p:txBody>
      </p:sp>
      <p:sp>
        <p:nvSpPr>
          <p:cNvPr id="5" name="Slide Number Placeholder 4">
            <a:extLst>
              <a:ext uri="{FF2B5EF4-FFF2-40B4-BE49-F238E27FC236}">
                <a16:creationId xmlns:a16="http://schemas.microsoft.com/office/drawing/2014/main" id="{8894EFCC-7F2E-48F7-9665-A1C9BD96D7F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338E8C-B0FD-412D-BD28-C694DB45241C}" type="slidenum">
              <a:rPr lang="en-GY" smtClean="0"/>
              <a:t>‹#›</a:t>
            </a:fld>
            <a:endParaRPr lang="en-GY"/>
          </a:p>
        </p:txBody>
      </p:sp>
    </p:spTree>
    <p:extLst>
      <p:ext uri="{BB962C8B-B14F-4D97-AF65-F5344CB8AC3E}">
        <p14:creationId xmlns:p14="http://schemas.microsoft.com/office/powerpoint/2010/main" val="162063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Y"/>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3DC1FE-3B34-49EF-B73F-D459B57C8056}" type="datetimeFigureOut">
              <a:rPr lang="en-GY" smtClean="0"/>
              <a:t>06/24/2021</a:t>
            </a:fld>
            <a:endParaRPr lang="en-GY"/>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Y"/>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Y"/>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7A5C6E-17D7-4569-B075-EE79232B8455}" type="slidenum">
              <a:rPr lang="en-GY" smtClean="0"/>
              <a:t>‹#›</a:t>
            </a:fld>
            <a:endParaRPr lang="en-GY"/>
          </a:p>
        </p:txBody>
      </p:sp>
    </p:spTree>
    <p:extLst>
      <p:ext uri="{BB962C8B-B14F-4D97-AF65-F5344CB8AC3E}">
        <p14:creationId xmlns:p14="http://schemas.microsoft.com/office/powerpoint/2010/main" val="18222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GY"/>
              <a:t>The chart on the left hand side shows the breakdown of  our total reserve. </a:t>
            </a:r>
          </a:p>
          <a:p>
            <a:pPr marL="174708" indent="-174708">
              <a:buFont typeface="Arial" panose="020B0604020202020204" pitchFamily="34" charset="0"/>
              <a:buChar char="•"/>
            </a:pPr>
            <a:r>
              <a:rPr lang="en-GY"/>
              <a:t>The graph on the righ hand side shows the actual and projected development of the various fields on the level of daily crude oil production. As evident, with the onset of Liza Phase 2, our daily crude oil output would increase to around 300,000 barrel of oil per day while Payara would take us further to roughly 600,000 per day. </a:t>
            </a:r>
          </a:p>
        </p:txBody>
      </p:sp>
      <p:sp>
        <p:nvSpPr>
          <p:cNvPr id="4" name="Slide Number Placeholder 3"/>
          <p:cNvSpPr>
            <a:spLocks noGrp="1"/>
          </p:cNvSpPr>
          <p:nvPr>
            <p:ph type="sldNum" sz="quarter" idx="5"/>
          </p:nvPr>
        </p:nvSpPr>
        <p:spPr/>
        <p:txBody>
          <a:bodyPr/>
          <a:lstStyle/>
          <a:p>
            <a:fld id="{47FD7036-A0A5-4BE7-84FE-A9A593AE4EA2}" type="slidenum">
              <a:rPr lang="en-GB" smtClean="0"/>
              <a:t>5</a:t>
            </a:fld>
            <a:endParaRPr lang="en-GB" dirty="0"/>
          </a:p>
        </p:txBody>
      </p:sp>
    </p:spTree>
    <p:extLst>
      <p:ext uri="{BB962C8B-B14F-4D97-AF65-F5344CB8AC3E}">
        <p14:creationId xmlns:p14="http://schemas.microsoft.com/office/powerpoint/2010/main" val="289512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GY"/>
              <a:t>Characteristic of the Stabroek block: </a:t>
            </a:r>
          </a:p>
          <a:p>
            <a:pPr marL="174708" indent="-174708">
              <a:buFontTx/>
              <a:buChar char="-"/>
            </a:pPr>
            <a:r>
              <a:rPr lang="en-GY"/>
              <a:t>Allows for greater investors return </a:t>
            </a:r>
            <a:r>
              <a:rPr lang="en-US" dirty="0"/>
              <a:t>due to </a:t>
            </a:r>
            <a:r>
              <a:rPr lang="en-GB" dirty="0"/>
              <a:t>h</a:t>
            </a:r>
            <a:r>
              <a:rPr lang="en-GY"/>
              <a:t>ighl captial-efficient development, and of course beca</a:t>
            </a:r>
            <a:r>
              <a:rPr lang="en-GB" dirty="0"/>
              <a:t>us</a:t>
            </a:r>
            <a:r>
              <a:rPr lang="en-GY"/>
              <a:t>e of the quality and quantity of the crude oil resources that are in the block</a:t>
            </a:r>
          </a:p>
          <a:p>
            <a:pPr marL="174708" indent="-174708">
              <a:buFont typeface="Arial" panose="020B0604020202020204" pitchFamily="34" charset="0"/>
              <a:buChar char="•"/>
            </a:pPr>
            <a:r>
              <a:rPr lang="en-GY"/>
              <a:t>By end 2021, we anticipate to add 10 additional exploraiton and appraisal wells</a:t>
            </a:r>
          </a:p>
          <a:p>
            <a:pPr marL="174708" indent="-174708">
              <a:buFont typeface="Arial" panose="020B0604020202020204" pitchFamily="34" charset="0"/>
              <a:buChar char="•"/>
            </a:pPr>
            <a:endParaRPr lang="en-GY"/>
          </a:p>
          <a:p>
            <a:pPr marL="174708" indent="-174708">
              <a:buFont typeface="Arial" panose="020B0604020202020204" pitchFamily="34" charset="0"/>
              <a:buChar char="•"/>
            </a:pPr>
            <a:r>
              <a:rPr lang="en-GY"/>
              <a:t>As part of the Guyana-Suriname basin, the total basin potential in twofold more than our proven reserve to data</a:t>
            </a:r>
          </a:p>
          <a:p>
            <a:pPr marL="174708" indent="-174708">
              <a:buFont typeface="Arial" panose="020B0604020202020204" pitchFamily="34" charset="0"/>
              <a:buChar char="•"/>
            </a:pPr>
            <a:r>
              <a:rPr lang="en-GY"/>
              <a:t>Testing of the play exension to begin in 2021-2021. In fact, quality reservoirs and hydrocarbons have already being identified in the first wells in Canje, Kaieteur and Suriname</a:t>
            </a:r>
          </a:p>
        </p:txBody>
      </p:sp>
      <p:sp>
        <p:nvSpPr>
          <p:cNvPr id="4" name="Slide Number Placeholder 3"/>
          <p:cNvSpPr>
            <a:spLocks noGrp="1"/>
          </p:cNvSpPr>
          <p:nvPr>
            <p:ph type="sldNum" sz="quarter" idx="5"/>
          </p:nvPr>
        </p:nvSpPr>
        <p:spPr/>
        <p:txBody>
          <a:bodyPr/>
          <a:lstStyle/>
          <a:p>
            <a:fld id="{47FD7036-A0A5-4BE7-84FE-A9A593AE4EA2}" type="slidenum">
              <a:rPr lang="en-GB" smtClean="0"/>
              <a:t>6</a:t>
            </a:fld>
            <a:endParaRPr lang="en-GB" dirty="0"/>
          </a:p>
        </p:txBody>
      </p:sp>
    </p:spTree>
    <p:extLst>
      <p:ext uri="{BB962C8B-B14F-4D97-AF65-F5344CB8AC3E}">
        <p14:creationId xmlns:p14="http://schemas.microsoft.com/office/powerpoint/2010/main" val="71173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3127-87C3-4EC8-9E0C-DDAF654D0F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Y"/>
          </a:p>
        </p:txBody>
      </p:sp>
      <p:sp>
        <p:nvSpPr>
          <p:cNvPr id="3" name="Subtitle 2">
            <a:extLst>
              <a:ext uri="{FF2B5EF4-FFF2-40B4-BE49-F238E27FC236}">
                <a16:creationId xmlns:a16="http://schemas.microsoft.com/office/drawing/2014/main" id="{4A11932C-8358-4BAC-8CA3-3BAA06740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Y"/>
          </a:p>
        </p:txBody>
      </p:sp>
      <p:sp>
        <p:nvSpPr>
          <p:cNvPr id="4" name="Date Placeholder 3">
            <a:extLst>
              <a:ext uri="{FF2B5EF4-FFF2-40B4-BE49-F238E27FC236}">
                <a16:creationId xmlns:a16="http://schemas.microsoft.com/office/drawing/2014/main" id="{E8909B7C-4C05-4AB4-B798-DC30B2ECCB85}"/>
              </a:ext>
            </a:extLst>
          </p:cNvPr>
          <p:cNvSpPr>
            <a:spLocks noGrp="1"/>
          </p:cNvSpPr>
          <p:nvPr>
            <p:ph type="dt" sz="half" idx="10"/>
          </p:nvPr>
        </p:nvSpPr>
        <p:spPr/>
        <p:txBody>
          <a:bodyPr/>
          <a:lstStyle/>
          <a:p>
            <a:fld id="{B598E0E7-BA53-4114-AE55-22D2BA66A696}" type="datetime8">
              <a:rPr lang="LID4096" smtClean="0"/>
              <a:t>06/24/2021 23:12</a:t>
            </a:fld>
            <a:endParaRPr lang="en-GY"/>
          </a:p>
        </p:txBody>
      </p:sp>
      <p:sp>
        <p:nvSpPr>
          <p:cNvPr id="5" name="Footer Placeholder 4">
            <a:extLst>
              <a:ext uri="{FF2B5EF4-FFF2-40B4-BE49-F238E27FC236}">
                <a16:creationId xmlns:a16="http://schemas.microsoft.com/office/drawing/2014/main" id="{A196C77D-7B9A-4F74-A0D9-8FAEFE2DF83C}"/>
              </a:ext>
            </a:extLst>
          </p:cNvPr>
          <p:cNvSpPr>
            <a:spLocks noGrp="1"/>
          </p:cNvSpPr>
          <p:nvPr>
            <p:ph type="ftr" sz="quarter" idx="11"/>
          </p:nvPr>
        </p:nvSpPr>
        <p:spPr/>
        <p:txBody>
          <a:bodyPr/>
          <a:lstStyle/>
          <a:p>
            <a:endParaRPr lang="en-GY"/>
          </a:p>
        </p:txBody>
      </p:sp>
      <p:sp>
        <p:nvSpPr>
          <p:cNvPr id="6" name="Slide Number Placeholder 5">
            <a:extLst>
              <a:ext uri="{FF2B5EF4-FFF2-40B4-BE49-F238E27FC236}">
                <a16:creationId xmlns:a16="http://schemas.microsoft.com/office/drawing/2014/main" id="{C77C1692-6A24-49C1-AFBD-DE596CE77D00}"/>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365996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3624-098D-49A8-BC72-B44F25A37368}"/>
              </a:ext>
            </a:extLst>
          </p:cNvPr>
          <p:cNvSpPr>
            <a:spLocks noGrp="1"/>
          </p:cNvSpPr>
          <p:nvPr>
            <p:ph type="title"/>
          </p:nvPr>
        </p:nvSpPr>
        <p:spPr/>
        <p:txBody>
          <a:bodyPr/>
          <a:lstStyle/>
          <a:p>
            <a:r>
              <a:rPr lang="en-US"/>
              <a:t>Click to edit Master title style</a:t>
            </a:r>
            <a:endParaRPr lang="en-GY"/>
          </a:p>
        </p:txBody>
      </p:sp>
      <p:sp>
        <p:nvSpPr>
          <p:cNvPr id="3" name="Vertical Text Placeholder 2">
            <a:extLst>
              <a:ext uri="{FF2B5EF4-FFF2-40B4-BE49-F238E27FC236}">
                <a16:creationId xmlns:a16="http://schemas.microsoft.com/office/drawing/2014/main" id="{5A1CC268-858D-4D98-843D-A1E30809D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4" name="Date Placeholder 3">
            <a:extLst>
              <a:ext uri="{FF2B5EF4-FFF2-40B4-BE49-F238E27FC236}">
                <a16:creationId xmlns:a16="http://schemas.microsoft.com/office/drawing/2014/main" id="{4508A809-B7EF-4194-B313-CB850E8AB861}"/>
              </a:ext>
            </a:extLst>
          </p:cNvPr>
          <p:cNvSpPr>
            <a:spLocks noGrp="1"/>
          </p:cNvSpPr>
          <p:nvPr>
            <p:ph type="dt" sz="half" idx="10"/>
          </p:nvPr>
        </p:nvSpPr>
        <p:spPr/>
        <p:txBody>
          <a:bodyPr/>
          <a:lstStyle/>
          <a:p>
            <a:fld id="{596D83FF-7C7E-4128-BF00-4FE52EACBC49}" type="datetime8">
              <a:rPr lang="LID4096" smtClean="0"/>
              <a:t>06/24/2021 23:12</a:t>
            </a:fld>
            <a:endParaRPr lang="en-GY"/>
          </a:p>
        </p:txBody>
      </p:sp>
      <p:sp>
        <p:nvSpPr>
          <p:cNvPr id="5" name="Footer Placeholder 4">
            <a:extLst>
              <a:ext uri="{FF2B5EF4-FFF2-40B4-BE49-F238E27FC236}">
                <a16:creationId xmlns:a16="http://schemas.microsoft.com/office/drawing/2014/main" id="{C4F443E7-C0F7-4717-A632-FAD4F9D742E5}"/>
              </a:ext>
            </a:extLst>
          </p:cNvPr>
          <p:cNvSpPr>
            <a:spLocks noGrp="1"/>
          </p:cNvSpPr>
          <p:nvPr>
            <p:ph type="ftr" sz="quarter" idx="11"/>
          </p:nvPr>
        </p:nvSpPr>
        <p:spPr/>
        <p:txBody>
          <a:bodyPr/>
          <a:lstStyle/>
          <a:p>
            <a:endParaRPr lang="en-GY"/>
          </a:p>
        </p:txBody>
      </p:sp>
      <p:sp>
        <p:nvSpPr>
          <p:cNvPr id="6" name="Slide Number Placeholder 5">
            <a:extLst>
              <a:ext uri="{FF2B5EF4-FFF2-40B4-BE49-F238E27FC236}">
                <a16:creationId xmlns:a16="http://schemas.microsoft.com/office/drawing/2014/main" id="{E4D581AA-4878-4089-90DE-A515D2896384}"/>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304489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E3044-5DE0-408C-8746-19654882D1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Y"/>
          </a:p>
        </p:txBody>
      </p:sp>
      <p:sp>
        <p:nvSpPr>
          <p:cNvPr id="3" name="Vertical Text Placeholder 2">
            <a:extLst>
              <a:ext uri="{FF2B5EF4-FFF2-40B4-BE49-F238E27FC236}">
                <a16:creationId xmlns:a16="http://schemas.microsoft.com/office/drawing/2014/main" id="{72F8E1CF-853D-4A01-BE64-A827BEFD0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4" name="Date Placeholder 3">
            <a:extLst>
              <a:ext uri="{FF2B5EF4-FFF2-40B4-BE49-F238E27FC236}">
                <a16:creationId xmlns:a16="http://schemas.microsoft.com/office/drawing/2014/main" id="{AE89FA61-D66A-4049-97CF-08C5110E289B}"/>
              </a:ext>
            </a:extLst>
          </p:cNvPr>
          <p:cNvSpPr>
            <a:spLocks noGrp="1"/>
          </p:cNvSpPr>
          <p:nvPr>
            <p:ph type="dt" sz="half" idx="10"/>
          </p:nvPr>
        </p:nvSpPr>
        <p:spPr/>
        <p:txBody>
          <a:bodyPr/>
          <a:lstStyle/>
          <a:p>
            <a:fld id="{B1DE3422-E8F8-4DF7-AAC5-D66F5F784C53}" type="datetime8">
              <a:rPr lang="LID4096" smtClean="0"/>
              <a:t>06/24/2021 23:12</a:t>
            </a:fld>
            <a:endParaRPr lang="en-GY"/>
          </a:p>
        </p:txBody>
      </p:sp>
      <p:sp>
        <p:nvSpPr>
          <p:cNvPr id="5" name="Footer Placeholder 4">
            <a:extLst>
              <a:ext uri="{FF2B5EF4-FFF2-40B4-BE49-F238E27FC236}">
                <a16:creationId xmlns:a16="http://schemas.microsoft.com/office/drawing/2014/main" id="{1E456111-F7B5-4B60-9D04-B6DAFE62BDBE}"/>
              </a:ext>
            </a:extLst>
          </p:cNvPr>
          <p:cNvSpPr>
            <a:spLocks noGrp="1"/>
          </p:cNvSpPr>
          <p:nvPr>
            <p:ph type="ftr" sz="quarter" idx="11"/>
          </p:nvPr>
        </p:nvSpPr>
        <p:spPr/>
        <p:txBody>
          <a:bodyPr/>
          <a:lstStyle/>
          <a:p>
            <a:endParaRPr lang="en-GY"/>
          </a:p>
        </p:txBody>
      </p:sp>
      <p:sp>
        <p:nvSpPr>
          <p:cNvPr id="6" name="Slide Number Placeholder 5">
            <a:extLst>
              <a:ext uri="{FF2B5EF4-FFF2-40B4-BE49-F238E27FC236}">
                <a16:creationId xmlns:a16="http://schemas.microsoft.com/office/drawing/2014/main" id="{263E6ED8-8D4F-4D48-A96F-04E4181A2064}"/>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373291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1536-BEC3-45B1-9491-1E2CBDEBD11D}"/>
              </a:ext>
            </a:extLst>
          </p:cNvPr>
          <p:cNvSpPr>
            <a:spLocks noGrp="1"/>
          </p:cNvSpPr>
          <p:nvPr>
            <p:ph type="title"/>
          </p:nvPr>
        </p:nvSpPr>
        <p:spPr/>
        <p:txBody>
          <a:bodyPr/>
          <a:lstStyle/>
          <a:p>
            <a:r>
              <a:rPr lang="en-US"/>
              <a:t>Click to edit Master title style</a:t>
            </a:r>
            <a:endParaRPr lang="en-GY"/>
          </a:p>
        </p:txBody>
      </p:sp>
      <p:sp>
        <p:nvSpPr>
          <p:cNvPr id="3" name="Content Placeholder 2">
            <a:extLst>
              <a:ext uri="{FF2B5EF4-FFF2-40B4-BE49-F238E27FC236}">
                <a16:creationId xmlns:a16="http://schemas.microsoft.com/office/drawing/2014/main" id="{83264C19-15CF-4D98-AF5C-1FC3E2FCC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4" name="Date Placeholder 3">
            <a:extLst>
              <a:ext uri="{FF2B5EF4-FFF2-40B4-BE49-F238E27FC236}">
                <a16:creationId xmlns:a16="http://schemas.microsoft.com/office/drawing/2014/main" id="{51DA5390-0970-4C80-897C-DD1E53DBAE88}"/>
              </a:ext>
            </a:extLst>
          </p:cNvPr>
          <p:cNvSpPr>
            <a:spLocks noGrp="1"/>
          </p:cNvSpPr>
          <p:nvPr>
            <p:ph type="dt" sz="half" idx="10"/>
          </p:nvPr>
        </p:nvSpPr>
        <p:spPr/>
        <p:txBody>
          <a:bodyPr/>
          <a:lstStyle/>
          <a:p>
            <a:fld id="{B3D28E26-DC74-401A-9FD7-814B09D616C8}" type="datetime8">
              <a:rPr lang="LID4096" smtClean="0"/>
              <a:t>06/24/2021 23:12</a:t>
            </a:fld>
            <a:endParaRPr lang="en-GY"/>
          </a:p>
        </p:txBody>
      </p:sp>
      <p:sp>
        <p:nvSpPr>
          <p:cNvPr id="5" name="Footer Placeholder 4">
            <a:extLst>
              <a:ext uri="{FF2B5EF4-FFF2-40B4-BE49-F238E27FC236}">
                <a16:creationId xmlns:a16="http://schemas.microsoft.com/office/drawing/2014/main" id="{0C820DE5-421C-4838-BFFC-BA8B1FEFF834}"/>
              </a:ext>
            </a:extLst>
          </p:cNvPr>
          <p:cNvSpPr>
            <a:spLocks noGrp="1"/>
          </p:cNvSpPr>
          <p:nvPr>
            <p:ph type="ftr" sz="quarter" idx="11"/>
          </p:nvPr>
        </p:nvSpPr>
        <p:spPr/>
        <p:txBody>
          <a:bodyPr/>
          <a:lstStyle/>
          <a:p>
            <a:endParaRPr lang="en-GY"/>
          </a:p>
        </p:txBody>
      </p:sp>
      <p:sp>
        <p:nvSpPr>
          <p:cNvPr id="6" name="Slide Number Placeholder 5">
            <a:extLst>
              <a:ext uri="{FF2B5EF4-FFF2-40B4-BE49-F238E27FC236}">
                <a16:creationId xmlns:a16="http://schemas.microsoft.com/office/drawing/2014/main" id="{376DA60E-07B2-43A9-A923-C663CA9EB67C}"/>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360886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0FBE-9028-41B0-BF88-C49FEFE747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Y"/>
          </a:p>
        </p:txBody>
      </p:sp>
      <p:sp>
        <p:nvSpPr>
          <p:cNvPr id="3" name="Text Placeholder 2">
            <a:extLst>
              <a:ext uri="{FF2B5EF4-FFF2-40B4-BE49-F238E27FC236}">
                <a16:creationId xmlns:a16="http://schemas.microsoft.com/office/drawing/2014/main" id="{4212AED6-4598-41DC-BE4C-CCE053BF0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FEEB71-FDA9-4BB6-8CDD-480720BF0F90}"/>
              </a:ext>
            </a:extLst>
          </p:cNvPr>
          <p:cNvSpPr>
            <a:spLocks noGrp="1"/>
          </p:cNvSpPr>
          <p:nvPr>
            <p:ph type="dt" sz="half" idx="10"/>
          </p:nvPr>
        </p:nvSpPr>
        <p:spPr/>
        <p:txBody>
          <a:bodyPr/>
          <a:lstStyle/>
          <a:p>
            <a:fld id="{6C97BC0F-B27A-446A-A2A3-2F6E201F5274}" type="datetime8">
              <a:rPr lang="LID4096" smtClean="0"/>
              <a:t>06/24/2021 23:12</a:t>
            </a:fld>
            <a:endParaRPr lang="en-GY"/>
          </a:p>
        </p:txBody>
      </p:sp>
      <p:sp>
        <p:nvSpPr>
          <p:cNvPr id="5" name="Footer Placeholder 4">
            <a:extLst>
              <a:ext uri="{FF2B5EF4-FFF2-40B4-BE49-F238E27FC236}">
                <a16:creationId xmlns:a16="http://schemas.microsoft.com/office/drawing/2014/main" id="{3172FD67-1D70-4428-9F91-9D834C01D3A8}"/>
              </a:ext>
            </a:extLst>
          </p:cNvPr>
          <p:cNvSpPr>
            <a:spLocks noGrp="1"/>
          </p:cNvSpPr>
          <p:nvPr>
            <p:ph type="ftr" sz="quarter" idx="11"/>
          </p:nvPr>
        </p:nvSpPr>
        <p:spPr/>
        <p:txBody>
          <a:bodyPr/>
          <a:lstStyle/>
          <a:p>
            <a:endParaRPr lang="en-GY"/>
          </a:p>
        </p:txBody>
      </p:sp>
      <p:sp>
        <p:nvSpPr>
          <p:cNvPr id="6" name="Slide Number Placeholder 5">
            <a:extLst>
              <a:ext uri="{FF2B5EF4-FFF2-40B4-BE49-F238E27FC236}">
                <a16:creationId xmlns:a16="http://schemas.microsoft.com/office/drawing/2014/main" id="{4729A58E-6239-4D7C-9102-D0ADD6DF94C7}"/>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55076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EBE5-FBD4-4970-9359-B0689A5F368F}"/>
              </a:ext>
            </a:extLst>
          </p:cNvPr>
          <p:cNvSpPr>
            <a:spLocks noGrp="1"/>
          </p:cNvSpPr>
          <p:nvPr>
            <p:ph type="title"/>
          </p:nvPr>
        </p:nvSpPr>
        <p:spPr/>
        <p:txBody>
          <a:bodyPr/>
          <a:lstStyle/>
          <a:p>
            <a:r>
              <a:rPr lang="en-US"/>
              <a:t>Click to edit Master title style</a:t>
            </a:r>
            <a:endParaRPr lang="en-GY"/>
          </a:p>
        </p:txBody>
      </p:sp>
      <p:sp>
        <p:nvSpPr>
          <p:cNvPr id="3" name="Content Placeholder 2">
            <a:extLst>
              <a:ext uri="{FF2B5EF4-FFF2-40B4-BE49-F238E27FC236}">
                <a16:creationId xmlns:a16="http://schemas.microsoft.com/office/drawing/2014/main" id="{38231F2B-473F-4811-9016-B5B8992C2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4" name="Content Placeholder 3">
            <a:extLst>
              <a:ext uri="{FF2B5EF4-FFF2-40B4-BE49-F238E27FC236}">
                <a16:creationId xmlns:a16="http://schemas.microsoft.com/office/drawing/2014/main" id="{5FA03F89-6E84-43B2-8434-C46912063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5" name="Date Placeholder 4">
            <a:extLst>
              <a:ext uri="{FF2B5EF4-FFF2-40B4-BE49-F238E27FC236}">
                <a16:creationId xmlns:a16="http://schemas.microsoft.com/office/drawing/2014/main" id="{2E142669-3FCB-46AB-8168-77033FDE0D6B}"/>
              </a:ext>
            </a:extLst>
          </p:cNvPr>
          <p:cNvSpPr>
            <a:spLocks noGrp="1"/>
          </p:cNvSpPr>
          <p:nvPr>
            <p:ph type="dt" sz="half" idx="10"/>
          </p:nvPr>
        </p:nvSpPr>
        <p:spPr/>
        <p:txBody>
          <a:bodyPr/>
          <a:lstStyle/>
          <a:p>
            <a:fld id="{3DFBF155-1C43-4678-921C-9089F189471B}" type="datetime8">
              <a:rPr lang="LID4096" smtClean="0"/>
              <a:t>06/24/2021 23:12</a:t>
            </a:fld>
            <a:endParaRPr lang="en-GY"/>
          </a:p>
        </p:txBody>
      </p:sp>
      <p:sp>
        <p:nvSpPr>
          <p:cNvPr id="6" name="Footer Placeholder 5">
            <a:extLst>
              <a:ext uri="{FF2B5EF4-FFF2-40B4-BE49-F238E27FC236}">
                <a16:creationId xmlns:a16="http://schemas.microsoft.com/office/drawing/2014/main" id="{50C03FE4-9051-42E4-B6A8-9EE501B6DE77}"/>
              </a:ext>
            </a:extLst>
          </p:cNvPr>
          <p:cNvSpPr>
            <a:spLocks noGrp="1"/>
          </p:cNvSpPr>
          <p:nvPr>
            <p:ph type="ftr" sz="quarter" idx="11"/>
          </p:nvPr>
        </p:nvSpPr>
        <p:spPr/>
        <p:txBody>
          <a:bodyPr/>
          <a:lstStyle/>
          <a:p>
            <a:endParaRPr lang="en-GY"/>
          </a:p>
        </p:txBody>
      </p:sp>
      <p:sp>
        <p:nvSpPr>
          <p:cNvPr id="7" name="Slide Number Placeholder 6">
            <a:extLst>
              <a:ext uri="{FF2B5EF4-FFF2-40B4-BE49-F238E27FC236}">
                <a16:creationId xmlns:a16="http://schemas.microsoft.com/office/drawing/2014/main" id="{31CEEBB1-5BA2-456C-AD7C-4D817D10EE5D}"/>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249118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35D5-33F8-4897-BE8F-2CE627F7A7CF}"/>
              </a:ext>
            </a:extLst>
          </p:cNvPr>
          <p:cNvSpPr>
            <a:spLocks noGrp="1"/>
          </p:cNvSpPr>
          <p:nvPr>
            <p:ph type="title"/>
          </p:nvPr>
        </p:nvSpPr>
        <p:spPr>
          <a:xfrm>
            <a:off x="839788" y="365125"/>
            <a:ext cx="10515600" cy="1325563"/>
          </a:xfrm>
        </p:spPr>
        <p:txBody>
          <a:bodyPr/>
          <a:lstStyle/>
          <a:p>
            <a:r>
              <a:rPr lang="en-US"/>
              <a:t>Click to edit Master title style</a:t>
            </a:r>
            <a:endParaRPr lang="en-GY"/>
          </a:p>
        </p:txBody>
      </p:sp>
      <p:sp>
        <p:nvSpPr>
          <p:cNvPr id="3" name="Text Placeholder 2">
            <a:extLst>
              <a:ext uri="{FF2B5EF4-FFF2-40B4-BE49-F238E27FC236}">
                <a16:creationId xmlns:a16="http://schemas.microsoft.com/office/drawing/2014/main" id="{17726EF5-8C29-46BF-8F73-D3528929E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ED409-6852-4B28-900D-634AD440A8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5" name="Text Placeholder 4">
            <a:extLst>
              <a:ext uri="{FF2B5EF4-FFF2-40B4-BE49-F238E27FC236}">
                <a16:creationId xmlns:a16="http://schemas.microsoft.com/office/drawing/2014/main" id="{A54C34C3-124A-4151-AC4F-186F6DF26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A96D3D-2DFF-4C86-A001-99C9745FB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7" name="Date Placeholder 6">
            <a:extLst>
              <a:ext uri="{FF2B5EF4-FFF2-40B4-BE49-F238E27FC236}">
                <a16:creationId xmlns:a16="http://schemas.microsoft.com/office/drawing/2014/main" id="{5D5102EE-4DE5-4967-B931-CE77567E458D}"/>
              </a:ext>
            </a:extLst>
          </p:cNvPr>
          <p:cNvSpPr>
            <a:spLocks noGrp="1"/>
          </p:cNvSpPr>
          <p:nvPr>
            <p:ph type="dt" sz="half" idx="10"/>
          </p:nvPr>
        </p:nvSpPr>
        <p:spPr/>
        <p:txBody>
          <a:bodyPr/>
          <a:lstStyle/>
          <a:p>
            <a:fld id="{2448BB53-A517-4355-A11A-DE10AD244606}" type="datetime8">
              <a:rPr lang="LID4096" smtClean="0"/>
              <a:t>06/24/2021 23:12</a:t>
            </a:fld>
            <a:endParaRPr lang="en-GY"/>
          </a:p>
        </p:txBody>
      </p:sp>
      <p:sp>
        <p:nvSpPr>
          <p:cNvPr id="8" name="Footer Placeholder 7">
            <a:extLst>
              <a:ext uri="{FF2B5EF4-FFF2-40B4-BE49-F238E27FC236}">
                <a16:creationId xmlns:a16="http://schemas.microsoft.com/office/drawing/2014/main" id="{F16D06C5-0056-473A-A2B3-80AB192253D7}"/>
              </a:ext>
            </a:extLst>
          </p:cNvPr>
          <p:cNvSpPr>
            <a:spLocks noGrp="1"/>
          </p:cNvSpPr>
          <p:nvPr>
            <p:ph type="ftr" sz="quarter" idx="11"/>
          </p:nvPr>
        </p:nvSpPr>
        <p:spPr/>
        <p:txBody>
          <a:bodyPr/>
          <a:lstStyle/>
          <a:p>
            <a:endParaRPr lang="en-GY"/>
          </a:p>
        </p:txBody>
      </p:sp>
      <p:sp>
        <p:nvSpPr>
          <p:cNvPr id="9" name="Slide Number Placeholder 8">
            <a:extLst>
              <a:ext uri="{FF2B5EF4-FFF2-40B4-BE49-F238E27FC236}">
                <a16:creationId xmlns:a16="http://schemas.microsoft.com/office/drawing/2014/main" id="{99655826-5120-4364-8B76-45FE0C7D4E1C}"/>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200026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AB2B-AFA8-4112-819D-09A5897C2F54}"/>
              </a:ext>
            </a:extLst>
          </p:cNvPr>
          <p:cNvSpPr>
            <a:spLocks noGrp="1"/>
          </p:cNvSpPr>
          <p:nvPr>
            <p:ph type="title"/>
          </p:nvPr>
        </p:nvSpPr>
        <p:spPr/>
        <p:txBody>
          <a:bodyPr/>
          <a:lstStyle/>
          <a:p>
            <a:r>
              <a:rPr lang="en-US"/>
              <a:t>Click to edit Master title style</a:t>
            </a:r>
            <a:endParaRPr lang="en-GY"/>
          </a:p>
        </p:txBody>
      </p:sp>
      <p:sp>
        <p:nvSpPr>
          <p:cNvPr id="3" name="Date Placeholder 2">
            <a:extLst>
              <a:ext uri="{FF2B5EF4-FFF2-40B4-BE49-F238E27FC236}">
                <a16:creationId xmlns:a16="http://schemas.microsoft.com/office/drawing/2014/main" id="{6AB59580-784F-40B1-A5F7-4CE49799CB31}"/>
              </a:ext>
            </a:extLst>
          </p:cNvPr>
          <p:cNvSpPr>
            <a:spLocks noGrp="1"/>
          </p:cNvSpPr>
          <p:nvPr>
            <p:ph type="dt" sz="half" idx="10"/>
          </p:nvPr>
        </p:nvSpPr>
        <p:spPr/>
        <p:txBody>
          <a:bodyPr/>
          <a:lstStyle/>
          <a:p>
            <a:fld id="{3157FF54-59CE-4590-94FC-6C0C63A87759}" type="datetime8">
              <a:rPr lang="LID4096" smtClean="0"/>
              <a:t>06/24/2021 23:12</a:t>
            </a:fld>
            <a:endParaRPr lang="en-GY"/>
          </a:p>
        </p:txBody>
      </p:sp>
      <p:sp>
        <p:nvSpPr>
          <p:cNvPr id="4" name="Footer Placeholder 3">
            <a:extLst>
              <a:ext uri="{FF2B5EF4-FFF2-40B4-BE49-F238E27FC236}">
                <a16:creationId xmlns:a16="http://schemas.microsoft.com/office/drawing/2014/main" id="{9DB7DFD8-33E6-4711-B921-9364EA0C53D4}"/>
              </a:ext>
            </a:extLst>
          </p:cNvPr>
          <p:cNvSpPr>
            <a:spLocks noGrp="1"/>
          </p:cNvSpPr>
          <p:nvPr>
            <p:ph type="ftr" sz="quarter" idx="11"/>
          </p:nvPr>
        </p:nvSpPr>
        <p:spPr/>
        <p:txBody>
          <a:bodyPr/>
          <a:lstStyle/>
          <a:p>
            <a:endParaRPr lang="en-GY"/>
          </a:p>
        </p:txBody>
      </p:sp>
      <p:sp>
        <p:nvSpPr>
          <p:cNvPr id="5" name="Slide Number Placeholder 4">
            <a:extLst>
              <a:ext uri="{FF2B5EF4-FFF2-40B4-BE49-F238E27FC236}">
                <a16:creationId xmlns:a16="http://schemas.microsoft.com/office/drawing/2014/main" id="{356378D0-A901-4881-91E7-557F52F025C6}"/>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78632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4AE1D-BBC0-4C57-8E5E-EEA13A689186}"/>
              </a:ext>
            </a:extLst>
          </p:cNvPr>
          <p:cNvSpPr>
            <a:spLocks noGrp="1"/>
          </p:cNvSpPr>
          <p:nvPr>
            <p:ph type="dt" sz="half" idx="10"/>
          </p:nvPr>
        </p:nvSpPr>
        <p:spPr/>
        <p:txBody>
          <a:bodyPr/>
          <a:lstStyle/>
          <a:p>
            <a:fld id="{D6CE6811-9450-42F5-B4E8-DE7793D17100}" type="datetime8">
              <a:rPr lang="LID4096" smtClean="0"/>
              <a:t>06/24/2021 23:12</a:t>
            </a:fld>
            <a:endParaRPr lang="en-GY"/>
          </a:p>
        </p:txBody>
      </p:sp>
      <p:sp>
        <p:nvSpPr>
          <p:cNvPr id="3" name="Footer Placeholder 2">
            <a:extLst>
              <a:ext uri="{FF2B5EF4-FFF2-40B4-BE49-F238E27FC236}">
                <a16:creationId xmlns:a16="http://schemas.microsoft.com/office/drawing/2014/main" id="{3971862B-AAA1-496A-9985-CED3AA9E3D89}"/>
              </a:ext>
            </a:extLst>
          </p:cNvPr>
          <p:cNvSpPr>
            <a:spLocks noGrp="1"/>
          </p:cNvSpPr>
          <p:nvPr>
            <p:ph type="ftr" sz="quarter" idx="11"/>
          </p:nvPr>
        </p:nvSpPr>
        <p:spPr/>
        <p:txBody>
          <a:bodyPr/>
          <a:lstStyle/>
          <a:p>
            <a:endParaRPr lang="en-GY"/>
          </a:p>
        </p:txBody>
      </p:sp>
      <p:sp>
        <p:nvSpPr>
          <p:cNvPr id="4" name="Slide Number Placeholder 3">
            <a:extLst>
              <a:ext uri="{FF2B5EF4-FFF2-40B4-BE49-F238E27FC236}">
                <a16:creationId xmlns:a16="http://schemas.microsoft.com/office/drawing/2014/main" id="{22F9DD0E-BEE5-4CB7-B74A-801A33CBD073}"/>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19385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A608-8F26-45F1-854B-22599510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Y"/>
          </a:p>
        </p:txBody>
      </p:sp>
      <p:sp>
        <p:nvSpPr>
          <p:cNvPr id="3" name="Content Placeholder 2">
            <a:extLst>
              <a:ext uri="{FF2B5EF4-FFF2-40B4-BE49-F238E27FC236}">
                <a16:creationId xmlns:a16="http://schemas.microsoft.com/office/drawing/2014/main" id="{B5F29192-BABC-42F9-8DD1-F781BCE6E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4" name="Text Placeholder 3">
            <a:extLst>
              <a:ext uri="{FF2B5EF4-FFF2-40B4-BE49-F238E27FC236}">
                <a16:creationId xmlns:a16="http://schemas.microsoft.com/office/drawing/2014/main" id="{EDE64C05-8863-47DB-9B76-64484C13F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C9AF6-9ABA-43F9-B95F-6D52FA3D83F4}"/>
              </a:ext>
            </a:extLst>
          </p:cNvPr>
          <p:cNvSpPr>
            <a:spLocks noGrp="1"/>
          </p:cNvSpPr>
          <p:nvPr>
            <p:ph type="dt" sz="half" idx="10"/>
          </p:nvPr>
        </p:nvSpPr>
        <p:spPr/>
        <p:txBody>
          <a:bodyPr/>
          <a:lstStyle/>
          <a:p>
            <a:fld id="{543B44D1-1150-48EC-9757-04372DE2B6F7}" type="datetime8">
              <a:rPr lang="LID4096" smtClean="0"/>
              <a:t>06/24/2021 23:12</a:t>
            </a:fld>
            <a:endParaRPr lang="en-GY"/>
          </a:p>
        </p:txBody>
      </p:sp>
      <p:sp>
        <p:nvSpPr>
          <p:cNvPr id="6" name="Footer Placeholder 5">
            <a:extLst>
              <a:ext uri="{FF2B5EF4-FFF2-40B4-BE49-F238E27FC236}">
                <a16:creationId xmlns:a16="http://schemas.microsoft.com/office/drawing/2014/main" id="{9149DCD5-17CB-4DFD-B14E-D33C6BAB75E3}"/>
              </a:ext>
            </a:extLst>
          </p:cNvPr>
          <p:cNvSpPr>
            <a:spLocks noGrp="1"/>
          </p:cNvSpPr>
          <p:nvPr>
            <p:ph type="ftr" sz="quarter" idx="11"/>
          </p:nvPr>
        </p:nvSpPr>
        <p:spPr/>
        <p:txBody>
          <a:bodyPr/>
          <a:lstStyle/>
          <a:p>
            <a:endParaRPr lang="en-GY"/>
          </a:p>
        </p:txBody>
      </p:sp>
      <p:sp>
        <p:nvSpPr>
          <p:cNvPr id="7" name="Slide Number Placeholder 6">
            <a:extLst>
              <a:ext uri="{FF2B5EF4-FFF2-40B4-BE49-F238E27FC236}">
                <a16:creationId xmlns:a16="http://schemas.microsoft.com/office/drawing/2014/main" id="{716FC0A4-8849-484E-BD2C-C492B9F96266}"/>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156981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1AC3-1099-4097-A492-703A9B3E9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Y"/>
          </a:p>
        </p:txBody>
      </p:sp>
      <p:sp>
        <p:nvSpPr>
          <p:cNvPr id="3" name="Picture Placeholder 2">
            <a:extLst>
              <a:ext uri="{FF2B5EF4-FFF2-40B4-BE49-F238E27FC236}">
                <a16:creationId xmlns:a16="http://schemas.microsoft.com/office/drawing/2014/main" id="{0CABDFEE-55CF-4A58-8AF4-119D98718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Y"/>
          </a:p>
        </p:txBody>
      </p:sp>
      <p:sp>
        <p:nvSpPr>
          <p:cNvPr id="4" name="Text Placeholder 3">
            <a:extLst>
              <a:ext uri="{FF2B5EF4-FFF2-40B4-BE49-F238E27FC236}">
                <a16:creationId xmlns:a16="http://schemas.microsoft.com/office/drawing/2014/main" id="{2C161880-E121-4420-B37E-5AE943A94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83131-6B22-43F2-9B51-78971019F15A}"/>
              </a:ext>
            </a:extLst>
          </p:cNvPr>
          <p:cNvSpPr>
            <a:spLocks noGrp="1"/>
          </p:cNvSpPr>
          <p:nvPr>
            <p:ph type="dt" sz="half" idx="10"/>
          </p:nvPr>
        </p:nvSpPr>
        <p:spPr/>
        <p:txBody>
          <a:bodyPr/>
          <a:lstStyle/>
          <a:p>
            <a:fld id="{55E16359-4894-4436-A891-7280E85288DA}" type="datetime8">
              <a:rPr lang="LID4096" smtClean="0"/>
              <a:t>06/24/2021 23:12</a:t>
            </a:fld>
            <a:endParaRPr lang="en-GY"/>
          </a:p>
        </p:txBody>
      </p:sp>
      <p:sp>
        <p:nvSpPr>
          <p:cNvPr id="6" name="Footer Placeholder 5">
            <a:extLst>
              <a:ext uri="{FF2B5EF4-FFF2-40B4-BE49-F238E27FC236}">
                <a16:creationId xmlns:a16="http://schemas.microsoft.com/office/drawing/2014/main" id="{19C40458-EF4E-42C6-AF6F-F3ACFBE58C0A}"/>
              </a:ext>
            </a:extLst>
          </p:cNvPr>
          <p:cNvSpPr>
            <a:spLocks noGrp="1"/>
          </p:cNvSpPr>
          <p:nvPr>
            <p:ph type="ftr" sz="quarter" idx="11"/>
          </p:nvPr>
        </p:nvSpPr>
        <p:spPr/>
        <p:txBody>
          <a:bodyPr/>
          <a:lstStyle/>
          <a:p>
            <a:endParaRPr lang="en-GY"/>
          </a:p>
        </p:txBody>
      </p:sp>
      <p:sp>
        <p:nvSpPr>
          <p:cNvPr id="7" name="Slide Number Placeholder 6">
            <a:extLst>
              <a:ext uri="{FF2B5EF4-FFF2-40B4-BE49-F238E27FC236}">
                <a16:creationId xmlns:a16="http://schemas.microsoft.com/office/drawing/2014/main" id="{DEC08498-B070-44EC-8A79-1E7F2FB27257}"/>
              </a:ext>
            </a:extLst>
          </p:cNvPr>
          <p:cNvSpPr>
            <a:spLocks noGrp="1"/>
          </p:cNvSpPr>
          <p:nvPr>
            <p:ph type="sldNum" sz="quarter" idx="12"/>
          </p:nvPr>
        </p:nvSpPr>
        <p:spPr/>
        <p:txBody>
          <a:bodyPr/>
          <a:lstStyle/>
          <a:p>
            <a:fld id="{9A2E1B97-7F33-43FA-A930-D3CA60EAF3D7}" type="slidenum">
              <a:rPr lang="en-GY" smtClean="0"/>
              <a:t>‹#›</a:t>
            </a:fld>
            <a:endParaRPr lang="en-GY"/>
          </a:p>
        </p:txBody>
      </p:sp>
    </p:spTree>
    <p:extLst>
      <p:ext uri="{BB962C8B-B14F-4D97-AF65-F5344CB8AC3E}">
        <p14:creationId xmlns:p14="http://schemas.microsoft.com/office/powerpoint/2010/main" val="11847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2BFE0-EA08-4153-90FA-43D76E86D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Y"/>
          </a:p>
        </p:txBody>
      </p:sp>
      <p:sp>
        <p:nvSpPr>
          <p:cNvPr id="3" name="Text Placeholder 2">
            <a:extLst>
              <a:ext uri="{FF2B5EF4-FFF2-40B4-BE49-F238E27FC236}">
                <a16:creationId xmlns:a16="http://schemas.microsoft.com/office/drawing/2014/main" id="{8865FF73-06B3-4042-80D2-0535F4E01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Y"/>
          </a:p>
        </p:txBody>
      </p:sp>
      <p:sp>
        <p:nvSpPr>
          <p:cNvPr id="4" name="Date Placeholder 3">
            <a:extLst>
              <a:ext uri="{FF2B5EF4-FFF2-40B4-BE49-F238E27FC236}">
                <a16:creationId xmlns:a16="http://schemas.microsoft.com/office/drawing/2014/main" id="{FD318E9D-4646-4AF9-BB24-F4550B75FB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7CF2C-0281-44FF-AD47-798534D496A9}" type="datetime8">
              <a:rPr lang="LID4096" smtClean="0"/>
              <a:t>06/24/2021 23:12</a:t>
            </a:fld>
            <a:endParaRPr lang="en-GY"/>
          </a:p>
        </p:txBody>
      </p:sp>
      <p:sp>
        <p:nvSpPr>
          <p:cNvPr id="5" name="Footer Placeholder 4">
            <a:extLst>
              <a:ext uri="{FF2B5EF4-FFF2-40B4-BE49-F238E27FC236}">
                <a16:creationId xmlns:a16="http://schemas.microsoft.com/office/drawing/2014/main" id="{CE0CA211-358C-4473-8816-8C22D75B0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Y"/>
          </a:p>
        </p:txBody>
      </p:sp>
      <p:sp>
        <p:nvSpPr>
          <p:cNvPr id="6" name="Slide Number Placeholder 5">
            <a:extLst>
              <a:ext uri="{FF2B5EF4-FFF2-40B4-BE49-F238E27FC236}">
                <a16:creationId xmlns:a16="http://schemas.microsoft.com/office/drawing/2014/main" id="{4559BBBF-5C55-4935-88D1-1259C8019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E1B97-7F33-43FA-A930-D3CA60EAF3D7}" type="slidenum">
              <a:rPr lang="en-GY" smtClean="0"/>
              <a:t>‹#›</a:t>
            </a:fld>
            <a:endParaRPr lang="en-GY"/>
          </a:p>
        </p:txBody>
      </p:sp>
    </p:spTree>
    <p:extLst>
      <p:ext uri="{BB962C8B-B14F-4D97-AF65-F5344CB8AC3E}">
        <p14:creationId xmlns:p14="http://schemas.microsoft.com/office/powerpoint/2010/main" val="9107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6546-731D-4391-BF81-F5180C48C423}"/>
              </a:ext>
            </a:extLst>
          </p:cNvPr>
          <p:cNvSpPr>
            <a:spLocks noGrp="1"/>
          </p:cNvSpPr>
          <p:nvPr>
            <p:ph type="ctrTitle"/>
          </p:nvPr>
        </p:nvSpPr>
        <p:spPr>
          <a:xfrm>
            <a:off x="72364" y="915722"/>
            <a:ext cx="5840884" cy="2558998"/>
          </a:xfrm>
        </p:spPr>
        <p:txBody>
          <a:bodyPr vert="horz" lIns="91440" tIns="45720" rIns="91440" bIns="45720" rtlCol="0" anchor="b">
            <a:normAutofit fontScale="90000"/>
          </a:bodyPr>
          <a:lstStyle/>
          <a:p>
            <a:r>
              <a:rPr lang="en-US" sz="5100" b="1" dirty="0">
                <a:effectLst>
                  <a:outerShdw blurRad="38100" dist="38100" dir="2700000" algn="tl">
                    <a:srgbClr val="000000">
                      <a:alpha val="43137"/>
                    </a:srgbClr>
                  </a:outerShdw>
                </a:effectLst>
                <a:latin typeface="Copperplate Gothic Bold" panose="020E0705020206020404" pitchFamily="34" charset="0"/>
              </a:rPr>
              <a:t>Government of the Co-operative Republic of Guyana</a:t>
            </a:r>
          </a:p>
        </p:txBody>
      </p:sp>
      <p:sp>
        <p:nvSpPr>
          <p:cNvPr id="3" name="Subtitle 2">
            <a:extLst>
              <a:ext uri="{FF2B5EF4-FFF2-40B4-BE49-F238E27FC236}">
                <a16:creationId xmlns:a16="http://schemas.microsoft.com/office/drawing/2014/main" id="{267D5B99-6CD1-4697-B81E-747AFE8E40AF}"/>
              </a:ext>
            </a:extLst>
          </p:cNvPr>
          <p:cNvSpPr>
            <a:spLocks noGrp="1"/>
          </p:cNvSpPr>
          <p:nvPr>
            <p:ph type="subTitle" idx="1"/>
          </p:nvPr>
        </p:nvSpPr>
        <p:spPr>
          <a:xfrm>
            <a:off x="72364" y="3577814"/>
            <a:ext cx="5840884" cy="970174"/>
          </a:xfrm>
        </p:spPr>
        <p:txBody>
          <a:bodyPr vert="horz" lIns="91440" tIns="45720" rIns="91440" bIns="45720" rtlCol="0">
            <a:normAutofit/>
          </a:bodyPr>
          <a:lstStyle/>
          <a:p>
            <a:r>
              <a:rPr lang="en-US" sz="3200" b="1" dirty="0">
                <a:solidFill>
                  <a:schemeClr val="accent2">
                    <a:lumMod val="75000"/>
                  </a:schemeClr>
                </a:solidFill>
                <a:effectLst>
                  <a:outerShdw blurRad="38100" dist="38100" dir="2700000" algn="tl">
                    <a:srgbClr val="000000">
                      <a:alpha val="43137"/>
                    </a:srgbClr>
                  </a:outerShdw>
                </a:effectLst>
                <a:latin typeface="Copperplate Gothic Light" panose="020E0507020206020404" pitchFamily="34" charset="0"/>
              </a:rPr>
              <a:t>Energy Projects and Development	</a:t>
            </a:r>
          </a:p>
          <a:p>
            <a:pPr algn="l"/>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104" name="Rectangle 103">
            <a:extLst>
              <a:ext uri="{FF2B5EF4-FFF2-40B4-BE49-F238E27FC236}">
                <a16:creationId xmlns:a16="http://schemas.microsoft.com/office/drawing/2014/main" id="{C18DD249-7BAF-43E4-96D2-897DF827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93709A93-4FBF-496D-9228-3D3DBCF50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0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3" name="Picture 92" descr="A red and yellow flag&#10;&#10;Description automatically generated with low confidence">
            <a:extLst>
              <a:ext uri="{FF2B5EF4-FFF2-40B4-BE49-F238E27FC236}">
                <a16:creationId xmlns:a16="http://schemas.microsoft.com/office/drawing/2014/main" id="{B9870750-C972-477E-AC29-E80DD6E54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821" y="321734"/>
            <a:ext cx="4566356" cy="2739814"/>
          </a:xfrm>
          <a:prstGeom prst="rect">
            <a:avLst/>
          </a:prstGeom>
          <a:ln>
            <a:noFill/>
          </a:ln>
          <a:effectLst>
            <a:outerShdw blurRad="292100" dist="139700" dir="2700000" algn="tl" rotWithShape="0">
              <a:srgbClr val="333333">
                <a:alpha val="65000"/>
              </a:srgbClr>
            </a:outerShdw>
          </a:effectLst>
        </p:spPr>
      </p:pic>
      <p:sp>
        <p:nvSpPr>
          <p:cNvPr id="108" name="Rectangle 107">
            <a:extLst>
              <a:ext uri="{FF2B5EF4-FFF2-40B4-BE49-F238E27FC236}">
                <a16:creationId xmlns:a16="http://schemas.microsoft.com/office/drawing/2014/main" id="{AC6F8F5A-EAFE-459F-8F54-9D86D539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9" name="Picture 98" descr="A picture containing building, dome&#10;&#10;Description automatically generated">
            <a:extLst>
              <a:ext uri="{FF2B5EF4-FFF2-40B4-BE49-F238E27FC236}">
                <a16:creationId xmlns:a16="http://schemas.microsoft.com/office/drawing/2014/main" id="{2446AD3D-902C-4DA4-AB79-A8F335777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908" y="3894242"/>
            <a:ext cx="2364317" cy="2364317"/>
          </a:xfrm>
          <a:prstGeom prst="rect">
            <a:avLst/>
          </a:prstGeom>
          <a:ln>
            <a:noFill/>
          </a:ln>
          <a:effectLst>
            <a:outerShdw blurRad="292100" dist="139700" dir="2700000" algn="tl" rotWithShape="0">
              <a:srgbClr val="333333">
                <a:alpha val="65000"/>
              </a:srgbClr>
            </a:outerShdw>
          </a:effectLst>
        </p:spPr>
      </p:pic>
      <p:sp>
        <p:nvSpPr>
          <p:cNvPr id="110" name="Rectangle 109">
            <a:extLst>
              <a:ext uri="{FF2B5EF4-FFF2-40B4-BE49-F238E27FC236}">
                <a16:creationId xmlns:a16="http://schemas.microsoft.com/office/drawing/2014/main" id="{C3FD65E3-4E8F-40F8-B00F-C3CA65D8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71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5DFA2231-FFDF-4250-983C-D460855A3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5" name="Picture 94" descr="A picture containing text, queen, vector graphics&#10;&#10;Description automatically generated">
            <a:extLst>
              <a:ext uri="{FF2B5EF4-FFF2-40B4-BE49-F238E27FC236}">
                <a16:creationId xmlns:a16="http://schemas.microsoft.com/office/drawing/2014/main" id="{EDA3E643-6FA7-4328-8219-5E3EE8053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4533" y="3941529"/>
            <a:ext cx="2364317" cy="2269744"/>
          </a:xfrm>
          <a:prstGeom prst="rect">
            <a:avLst/>
          </a:prstGeom>
          <a:ln>
            <a:noFill/>
          </a:ln>
          <a:effectLst>
            <a:outerShdw blurRad="292100" dist="139700" dir="2700000" algn="tl" rotWithShape="0">
              <a:srgbClr val="333333">
                <a:alpha val="65000"/>
              </a:srgbClr>
            </a:outerShdw>
          </a:effectLst>
        </p:spPr>
      </p:pic>
      <p:pic>
        <p:nvPicPr>
          <p:cNvPr id="92" name="Picture 91">
            <a:extLst>
              <a:ext uri="{FF2B5EF4-FFF2-40B4-BE49-F238E27FC236}">
                <a16:creationId xmlns:a16="http://schemas.microsoft.com/office/drawing/2014/main" id="{A82FB072-8D7F-4BAC-B6A2-123E6D0A7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09" y="32067"/>
            <a:ext cx="579334" cy="579334"/>
          </a:xfrm>
          <a:prstGeom prst="rect">
            <a:avLst/>
          </a:prstGeom>
        </p:spPr>
      </p:pic>
      <p:sp>
        <p:nvSpPr>
          <p:cNvPr id="4" name="TextBox 3">
            <a:extLst>
              <a:ext uri="{FF2B5EF4-FFF2-40B4-BE49-F238E27FC236}">
                <a16:creationId xmlns:a16="http://schemas.microsoft.com/office/drawing/2014/main" id="{F1FD50EF-0AF7-49EC-9FE7-772519626379}"/>
              </a:ext>
            </a:extLst>
          </p:cNvPr>
          <p:cNvSpPr txBox="1"/>
          <p:nvPr/>
        </p:nvSpPr>
        <p:spPr>
          <a:xfrm>
            <a:off x="1046286" y="5271614"/>
            <a:ext cx="4788339" cy="1554272"/>
          </a:xfrm>
          <a:prstGeom prst="rect">
            <a:avLst/>
          </a:prstGeom>
          <a:noFill/>
        </p:spPr>
        <p:txBody>
          <a:bodyPr wrap="square" rtlCol="0">
            <a:spAutoFit/>
          </a:bodyPr>
          <a:lstStyle/>
          <a:p>
            <a:pPr algn="r">
              <a:spcAft>
                <a:spcPts val="600"/>
              </a:spcAft>
            </a:pPr>
            <a:r>
              <a:rPr lang="en-GB" sz="2000" b="1" dirty="0">
                <a:effectLst>
                  <a:outerShdw blurRad="38100" dist="38100" dir="2700000" algn="tl">
                    <a:srgbClr val="000000">
                      <a:alpha val="43137"/>
                    </a:srgbClr>
                  </a:outerShdw>
                </a:effectLst>
                <a:latin typeface="Californian FB" panose="0207040306080B030204" pitchFamily="18" charset="0"/>
              </a:rPr>
              <a:t>Martin Jr. Pertab</a:t>
            </a:r>
          </a:p>
          <a:p>
            <a:pPr algn="r">
              <a:spcAft>
                <a:spcPts val="600"/>
              </a:spcAft>
            </a:pPr>
            <a:r>
              <a:rPr lang="en-GB" sz="2000" b="1" dirty="0" err="1">
                <a:effectLst>
                  <a:outerShdw blurRad="38100" dist="38100" dir="2700000" algn="tl">
                    <a:srgbClr val="000000">
                      <a:alpha val="43137"/>
                    </a:srgbClr>
                  </a:outerShdw>
                </a:effectLst>
                <a:latin typeface="Californian FB" panose="0207040306080B030204" pitchFamily="18" charset="0"/>
              </a:rPr>
              <a:t>Gopnauth</a:t>
            </a:r>
            <a:r>
              <a:rPr lang="en-GB" sz="2000" b="1" dirty="0">
                <a:effectLst>
                  <a:outerShdw blurRad="38100" dist="38100" dir="2700000" algn="tl">
                    <a:srgbClr val="000000">
                      <a:alpha val="43137"/>
                    </a:srgbClr>
                  </a:outerShdw>
                </a:effectLst>
                <a:latin typeface="Californian FB" panose="0207040306080B030204" pitchFamily="18" charset="0"/>
              </a:rPr>
              <a:t> Bobby </a:t>
            </a:r>
            <a:r>
              <a:rPr lang="en-GB" sz="2000" b="1" dirty="0" err="1">
                <a:effectLst>
                  <a:outerShdw blurRad="38100" dist="38100" dir="2700000" algn="tl">
                    <a:srgbClr val="000000">
                      <a:alpha val="43137"/>
                    </a:srgbClr>
                  </a:outerShdw>
                </a:effectLst>
                <a:latin typeface="Californian FB" panose="0207040306080B030204" pitchFamily="18" charset="0"/>
              </a:rPr>
              <a:t>Gossai</a:t>
            </a:r>
            <a:r>
              <a:rPr lang="en-GB" sz="2000" b="1" dirty="0">
                <a:effectLst>
                  <a:outerShdw blurRad="38100" dist="38100" dir="2700000" algn="tl">
                    <a:srgbClr val="000000">
                      <a:alpha val="43137"/>
                    </a:srgbClr>
                  </a:outerShdw>
                </a:effectLst>
                <a:latin typeface="Californian FB" panose="0207040306080B030204" pitchFamily="18" charset="0"/>
              </a:rPr>
              <a:t>, Jr.</a:t>
            </a:r>
          </a:p>
          <a:p>
            <a:pPr algn="r">
              <a:spcAft>
                <a:spcPts val="600"/>
              </a:spcAft>
            </a:pPr>
            <a:r>
              <a:rPr lang="en-GB" sz="2000" b="1" dirty="0">
                <a:effectLst>
                  <a:outerShdw blurRad="38100" dist="38100" dir="2700000" algn="tl">
                    <a:srgbClr val="000000">
                      <a:alpha val="43137"/>
                    </a:srgbClr>
                  </a:outerShdw>
                </a:effectLst>
                <a:latin typeface="Californian FB" panose="0207040306080B030204" pitchFamily="18" charset="0"/>
              </a:rPr>
              <a:t>Ministry of Natural Resources</a:t>
            </a:r>
          </a:p>
          <a:p>
            <a:pPr algn="r">
              <a:spcAft>
                <a:spcPts val="600"/>
              </a:spcAft>
            </a:pPr>
            <a:r>
              <a:rPr lang="en-GB" sz="2000" b="1" dirty="0">
                <a:effectLst>
                  <a:outerShdw blurRad="38100" dist="38100" dir="2700000" algn="tl">
                    <a:srgbClr val="000000">
                      <a:alpha val="43137"/>
                    </a:srgbClr>
                  </a:outerShdw>
                </a:effectLst>
                <a:latin typeface="Californian FB" panose="0207040306080B030204" pitchFamily="18" charset="0"/>
              </a:rPr>
              <a:t>Friday, 24</a:t>
            </a:r>
            <a:r>
              <a:rPr lang="en-GB" sz="2000" b="1" baseline="30000" dirty="0">
                <a:effectLst>
                  <a:outerShdw blurRad="38100" dist="38100" dir="2700000" algn="tl">
                    <a:srgbClr val="000000">
                      <a:alpha val="43137"/>
                    </a:srgbClr>
                  </a:outerShdw>
                </a:effectLst>
                <a:latin typeface="Californian FB" panose="0207040306080B030204" pitchFamily="18" charset="0"/>
              </a:rPr>
              <a:t>th</a:t>
            </a:r>
            <a:r>
              <a:rPr lang="en-GB" sz="2000" b="1" dirty="0">
                <a:effectLst>
                  <a:outerShdw blurRad="38100" dist="38100" dir="2700000" algn="tl">
                    <a:srgbClr val="000000">
                      <a:alpha val="43137"/>
                    </a:srgbClr>
                  </a:outerShdw>
                </a:effectLst>
                <a:latin typeface="Californian FB" panose="0207040306080B030204" pitchFamily="18" charset="0"/>
              </a:rPr>
              <a:t> June, 2021 </a:t>
            </a:r>
          </a:p>
        </p:txBody>
      </p:sp>
    </p:spTree>
    <p:extLst>
      <p:ext uri="{BB962C8B-B14F-4D97-AF65-F5344CB8AC3E}">
        <p14:creationId xmlns:p14="http://schemas.microsoft.com/office/powerpoint/2010/main" val="12824842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26111C3D-00FB-42D2-91A2-D66B1443C598}"/>
              </a:ext>
            </a:extLst>
          </p:cNvPr>
          <p:cNvPicPr>
            <a:picLocks noGrp="1" noChangeAspect="1"/>
          </p:cNvPicPr>
          <p:nvPr>
            <p:ph idx="1"/>
          </p:nvPr>
        </p:nvPicPr>
        <p:blipFill>
          <a:blip r:embed="rId2"/>
          <a:stretch>
            <a:fillRect/>
          </a:stretch>
        </p:blipFill>
        <p:spPr>
          <a:xfrm>
            <a:off x="965200" y="2307478"/>
            <a:ext cx="10388600" cy="4048871"/>
          </a:xfrm>
        </p:spPr>
      </p:pic>
      <p:sp>
        <p:nvSpPr>
          <p:cNvPr id="2" name="Title 1">
            <a:extLst>
              <a:ext uri="{FF2B5EF4-FFF2-40B4-BE49-F238E27FC236}">
                <a16:creationId xmlns:a16="http://schemas.microsoft.com/office/drawing/2014/main" id="{CD54B5EB-26D3-425B-A8D3-9FF8C81D51AF}"/>
              </a:ext>
            </a:extLst>
          </p:cNvPr>
          <p:cNvSpPr>
            <a:spLocks noGrp="1"/>
          </p:cNvSpPr>
          <p:nvPr>
            <p:ph type="title"/>
          </p:nvPr>
        </p:nvSpPr>
        <p:spPr>
          <a:xfrm>
            <a:off x="1286932" y="1204109"/>
            <a:ext cx="10023398" cy="857894"/>
          </a:xfrm>
        </p:spPr>
        <p:txBody>
          <a:bodyPr>
            <a:normAutofit/>
          </a:bodyPr>
          <a:lstStyle/>
          <a:p>
            <a:pPr algn="ctr"/>
            <a:r>
              <a:rPr lang="en-GB" sz="4000" b="1" dirty="0">
                <a:solidFill>
                  <a:srgbClr val="FFFFFF"/>
                </a:solidFill>
                <a:effectLst>
                  <a:outerShdw blurRad="38100" dist="38100" dir="2700000" algn="tl">
                    <a:srgbClr val="000000">
                      <a:alpha val="43137"/>
                    </a:srgbClr>
                  </a:outerShdw>
                </a:effectLst>
                <a:latin typeface="Copperplate Gothic Bold" panose="020E0705020206020404" pitchFamily="34" charset="0"/>
              </a:rPr>
              <a:t>Gas to Energy Project</a:t>
            </a:r>
          </a:p>
        </p:txBody>
      </p:sp>
      <p:sp>
        <p:nvSpPr>
          <p:cNvPr id="4" name="Slide Number Placeholder 3">
            <a:extLst>
              <a:ext uri="{FF2B5EF4-FFF2-40B4-BE49-F238E27FC236}">
                <a16:creationId xmlns:a16="http://schemas.microsoft.com/office/drawing/2014/main" id="{193AA693-4850-4075-90D8-DAC68075D185}"/>
              </a:ext>
            </a:extLst>
          </p:cNvPr>
          <p:cNvSpPr>
            <a:spLocks noGrp="1"/>
          </p:cNvSpPr>
          <p:nvPr>
            <p:ph type="sldNum" sz="quarter" idx="12"/>
          </p:nvPr>
        </p:nvSpPr>
        <p:spPr>
          <a:xfrm>
            <a:off x="8610600" y="6356350"/>
            <a:ext cx="2743200" cy="365125"/>
          </a:xfrm>
        </p:spPr>
        <p:txBody>
          <a:bodyPr>
            <a:normAutofit/>
          </a:bodyPr>
          <a:lstStyle/>
          <a:p>
            <a:pPr>
              <a:spcAft>
                <a:spcPts val="600"/>
              </a:spcAft>
            </a:pPr>
            <a:fld id="{9A2E1B97-7F33-43FA-A930-D3CA60EAF3D7}" type="slidenum">
              <a:rPr lang="en-GY">
                <a:solidFill>
                  <a:prstClr val="black">
                    <a:tint val="75000"/>
                  </a:prstClr>
                </a:solidFill>
              </a:rPr>
              <a:pPr>
                <a:spcAft>
                  <a:spcPts val="600"/>
                </a:spcAft>
              </a:pPr>
              <a:t>10</a:t>
            </a:fld>
            <a:endParaRPr lang="en-GY" dirty="0">
              <a:solidFill>
                <a:prstClr val="black">
                  <a:tint val="75000"/>
                </a:prstClr>
              </a:solidFill>
            </a:endParaRPr>
          </a:p>
        </p:txBody>
      </p:sp>
      <p:pic>
        <p:nvPicPr>
          <p:cNvPr id="8" name="Picture 7">
            <a:extLst>
              <a:ext uri="{FF2B5EF4-FFF2-40B4-BE49-F238E27FC236}">
                <a16:creationId xmlns:a16="http://schemas.microsoft.com/office/drawing/2014/main" id="{CC0D4499-6D66-4628-9EE4-10C335784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0EFEC2F-4551-402C-A50B-B40DEB1F8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1241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F336ADB-252A-4A80-AD07-61ADF8B73979}"/>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5400" b="1" dirty="0">
                <a:solidFill>
                  <a:srgbClr val="FFFFFF"/>
                </a:solidFill>
                <a:effectLst>
                  <a:outerShdw blurRad="38100" dist="38100" dir="2700000" algn="tl">
                    <a:srgbClr val="000000">
                      <a:alpha val="43137"/>
                    </a:srgbClr>
                  </a:outerShdw>
                </a:effectLst>
                <a:latin typeface="Copperplate Gothic Bold" panose="020E0705020206020404" pitchFamily="34" charset="0"/>
              </a:rPr>
              <a:t>Thank You For Your Attention!</a:t>
            </a:r>
          </a:p>
        </p:txBody>
      </p:sp>
      <p:sp>
        <p:nvSpPr>
          <p:cNvPr id="6" name="Text Placeholder 5">
            <a:extLst>
              <a:ext uri="{FF2B5EF4-FFF2-40B4-BE49-F238E27FC236}">
                <a16:creationId xmlns:a16="http://schemas.microsoft.com/office/drawing/2014/main" id="{827AA75B-8A93-4887-98DB-D36E29DCD858}"/>
              </a:ext>
            </a:extLst>
          </p:cNvPr>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b="1" dirty="0">
                <a:solidFill>
                  <a:srgbClr val="E7E6E6"/>
                </a:solidFill>
                <a:effectLst>
                  <a:outerShdw blurRad="38100" dist="38100" dir="2700000" algn="tl">
                    <a:srgbClr val="000000">
                      <a:alpha val="43137"/>
                    </a:srgbClr>
                  </a:outerShdw>
                </a:effectLst>
                <a:latin typeface="Copperplate Gothic Light" panose="020E0507020206020404" pitchFamily="34" charset="0"/>
              </a:rPr>
              <a:t>Questions, Comments, Discussions…</a:t>
            </a:r>
          </a:p>
        </p:txBody>
      </p:sp>
      <p:pic>
        <p:nvPicPr>
          <p:cNvPr id="10" name="Picture 9" descr="A picture containing text, queen, vector graphics&#10;&#10;Description automatically generated">
            <a:extLst>
              <a:ext uri="{FF2B5EF4-FFF2-40B4-BE49-F238E27FC236}">
                <a16:creationId xmlns:a16="http://schemas.microsoft.com/office/drawing/2014/main" id="{CF324B02-B79B-4472-B243-A4781D70C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662257"/>
            <a:ext cx="3425609" cy="3288584"/>
          </a:xfrm>
          <a:prstGeom prst="rect">
            <a:avLst/>
          </a:prstGeom>
          <a:ln>
            <a:noFill/>
          </a:ln>
          <a:effectLst>
            <a:outerShdw blurRad="292100" dist="139700" dir="2700000" algn="tl" rotWithShape="0">
              <a:srgbClr val="333333">
                <a:alpha val="65000"/>
              </a:srgbClr>
            </a:outerShdw>
          </a:effectLst>
        </p:spPr>
      </p:pic>
      <p:pic>
        <p:nvPicPr>
          <p:cNvPr id="3" name="Picture 2" descr="A red and yellow flag&#10;&#10;Description automatically generated with low confidence">
            <a:extLst>
              <a:ext uri="{FF2B5EF4-FFF2-40B4-BE49-F238E27FC236}">
                <a16:creationId xmlns:a16="http://schemas.microsoft.com/office/drawing/2014/main" id="{3FAD3B03-7112-40CE-B017-29E86CA39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636" y="1274872"/>
            <a:ext cx="3433324" cy="2059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9" name="Straight Connector 1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building, dome&#10;&#10;Description automatically generated">
            <a:extLst>
              <a:ext uri="{FF2B5EF4-FFF2-40B4-BE49-F238E27FC236}">
                <a16:creationId xmlns:a16="http://schemas.microsoft.com/office/drawing/2014/main" id="{F16C1026-BA71-4317-8C56-152167C8B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980" y="589714"/>
            <a:ext cx="3423916" cy="3423916"/>
          </a:xfrm>
          <a:prstGeom prst="rect">
            <a:avLst/>
          </a:prstGeom>
          <a:ln>
            <a:noFill/>
          </a:ln>
          <a:effectLst>
            <a:outerShdw blurRad="292100" dist="139700" dir="2700000" algn="tl" rotWithShape="0">
              <a:srgbClr val="333333">
                <a:alpha val="65000"/>
              </a:srgbClr>
            </a:outerShdw>
          </a:effectLst>
        </p:spPr>
      </p:pic>
      <p:cxnSp>
        <p:nvCxnSpPr>
          <p:cNvPr id="21" name="Straight Connector 2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CDD6847-32DE-46A2-AEFB-C2E33CE31EEC}"/>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9A2E1B97-7F33-43FA-A930-D3CA60EAF3D7}" type="slidenum">
              <a:rPr lang="en-US" smtClean="0"/>
              <a:pPr>
                <a:spcAft>
                  <a:spcPts val="600"/>
                </a:spcAft>
              </a:pPr>
              <a:t>11</a:t>
            </a:fld>
            <a:endParaRPr lang="en-US" dirty="0"/>
          </a:p>
        </p:txBody>
      </p:sp>
    </p:spTree>
    <p:extLst>
      <p:ext uri="{BB962C8B-B14F-4D97-AF65-F5344CB8AC3E}">
        <p14:creationId xmlns:p14="http://schemas.microsoft.com/office/powerpoint/2010/main" val="131659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EC0F-CB31-4881-9C10-C4DCCBF85730}"/>
              </a:ext>
            </a:extLst>
          </p:cNvPr>
          <p:cNvSpPr>
            <a:spLocks noGrp="1"/>
          </p:cNvSpPr>
          <p:nvPr>
            <p:ph type="title"/>
          </p:nvPr>
        </p:nvSpPr>
        <p:spPr>
          <a:xfrm>
            <a:off x="589987" y="78903"/>
            <a:ext cx="10882647" cy="845491"/>
          </a:xfrm>
        </p:spPr>
        <p:txBody>
          <a:bodyPr/>
          <a:lstStyle/>
          <a:p>
            <a:pPr algn="ctr"/>
            <a:r>
              <a:rPr lang="en-US" b="1" dirty="0">
                <a:effectLst>
                  <a:outerShdw blurRad="38100" dist="38100" dir="2700000" algn="tl">
                    <a:srgbClr val="000000">
                      <a:alpha val="43137"/>
                    </a:srgbClr>
                  </a:outerShdw>
                </a:effectLst>
                <a:latin typeface="Copperplate Gothic Bold" panose="020E0705020206020404" pitchFamily="34" charset="0"/>
              </a:rPr>
              <a:t>Guyana Oil Blocks</a:t>
            </a:r>
            <a:endParaRPr lang="en-GY" b="1" dirty="0">
              <a:effectLst>
                <a:outerShdw blurRad="38100" dist="38100" dir="2700000" algn="tl">
                  <a:srgbClr val="000000">
                    <a:alpha val="43137"/>
                  </a:srgbClr>
                </a:outerShdw>
              </a:effectLst>
              <a:latin typeface="Copperplate Gothic Bold" panose="020E0705020206020404" pitchFamily="34" charset="0"/>
            </a:endParaRPr>
          </a:p>
        </p:txBody>
      </p:sp>
      <p:pic>
        <p:nvPicPr>
          <p:cNvPr id="5" name="Content Placeholder 4">
            <a:extLst>
              <a:ext uri="{FF2B5EF4-FFF2-40B4-BE49-F238E27FC236}">
                <a16:creationId xmlns:a16="http://schemas.microsoft.com/office/drawing/2014/main" id="{09BF5F87-D900-4B2C-AF9B-EEB94514AB2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924394"/>
            <a:ext cx="8834907" cy="5933605"/>
          </a:xfrm>
        </p:spPr>
      </p:pic>
      <p:grpSp>
        <p:nvGrpSpPr>
          <p:cNvPr id="12" name="Group 11">
            <a:extLst>
              <a:ext uri="{FF2B5EF4-FFF2-40B4-BE49-F238E27FC236}">
                <a16:creationId xmlns:a16="http://schemas.microsoft.com/office/drawing/2014/main" id="{FA245BE2-46BD-4F00-9C9C-023CB86FCE6A}"/>
              </a:ext>
            </a:extLst>
          </p:cNvPr>
          <p:cNvGrpSpPr/>
          <p:nvPr/>
        </p:nvGrpSpPr>
        <p:grpSpPr>
          <a:xfrm>
            <a:off x="8880906" y="2303310"/>
            <a:ext cx="3168204" cy="2431435"/>
            <a:chOff x="8638649" y="2303310"/>
            <a:chExt cx="3168204" cy="2431435"/>
          </a:xfrm>
        </p:grpSpPr>
        <p:sp>
          <p:nvSpPr>
            <p:cNvPr id="6" name="TextBox 5">
              <a:extLst>
                <a:ext uri="{FF2B5EF4-FFF2-40B4-BE49-F238E27FC236}">
                  <a16:creationId xmlns:a16="http://schemas.microsoft.com/office/drawing/2014/main" id="{04A8F3C7-B5D9-4641-82D0-80BDB867E0C7}"/>
                </a:ext>
              </a:extLst>
            </p:cNvPr>
            <p:cNvSpPr txBox="1"/>
            <p:nvPr/>
          </p:nvSpPr>
          <p:spPr>
            <a:xfrm>
              <a:off x="8638649" y="2303310"/>
              <a:ext cx="3168204" cy="2431435"/>
            </a:xfrm>
            <a:prstGeom prst="rect">
              <a:avLst/>
            </a:prstGeom>
            <a:noFill/>
          </p:spPr>
          <p:txBody>
            <a:bodyPr wrap="square" rtlCol="0">
              <a:spAutoFit/>
            </a:bodyPr>
            <a:lstStyle/>
            <a:p>
              <a:pPr algn="ctr"/>
              <a:r>
                <a:rPr lang="en-US" sz="2000" b="1" dirty="0">
                  <a:latin typeface="Century Gothic" panose="020B0502020202020204" pitchFamily="34" charset="0"/>
                </a:rPr>
                <a:t>ACREAGE</a:t>
              </a:r>
            </a:p>
            <a:p>
              <a:pPr algn="ctr"/>
              <a:endParaRPr lang="en-US" sz="2000" b="1" dirty="0">
                <a:latin typeface="Gill Sans MT" panose="020B0502020104020203" pitchFamily="34" charset="0"/>
              </a:endParaRPr>
            </a:p>
            <a:p>
              <a:r>
                <a:rPr lang="en-US" sz="1600" b="1" dirty="0">
                  <a:latin typeface="Gill Sans MT" panose="020B0502020104020203" pitchFamily="34" charset="0"/>
                </a:rPr>
                <a:t>Total Allocated Acreage:</a:t>
              </a:r>
            </a:p>
            <a:p>
              <a:pPr lvl="1"/>
              <a:r>
                <a:rPr lang="en-US" sz="1600" dirty="0">
                  <a:latin typeface="Gill Sans MT" panose="020B0502020104020203" pitchFamily="34" charset="0"/>
                </a:rPr>
                <a:t>~77, 822 sq. km/</a:t>
              </a:r>
            </a:p>
            <a:p>
              <a:pPr lvl="1"/>
              <a:r>
                <a:rPr lang="en-US" sz="1600" dirty="0">
                  <a:latin typeface="Gill Sans MT" panose="020B0502020104020203" pitchFamily="34" charset="0"/>
                </a:rPr>
                <a:t>~19.2 mil. acres</a:t>
              </a:r>
            </a:p>
            <a:p>
              <a:pPr lvl="1"/>
              <a:endParaRPr lang="en-US" sz="1600" dirty="0">
                <a:latin typeface="Gill Sans MT" panose="020B0502020104020203" pitchFamily="34" charset="0"/>
              </a:endParaRPr>
            </a:p>
            <a:p>
              <a:r>
                <a:rPr lang="en-US" sz="1600" b="1" dirty="0">
                  <a:latin typeface="Gill Sans MT" panose="020B0502020104020203" pitchFamily="34" charset="0"/>
                </a:rPr>
                <a:t>Total Unallocated Acreage:</a:t>
              </a:r>
            </a:p>
            <a:p>
              <a:pPr lvl="1"/>
              <a:r>
                <a:rPr lang="en-US" sz="1600" dirty="0">
                  <a:latin typeface="Gill Sans MT" panose="020B0502020104020203" pitchFamily="34" charset="0"/>
                </a:rPr>
                <a:t>~82,718 sq. km/</a:t>
              </a:r>
            </a:p>
            <a:p>
              <a:pPr lvl="1"/>
              <a:r>
                <a:rPr lang="en-US" sz="1600" dirty="0">
                  <a:latin typeface="Gill Sans MT" panose="020B0502020104020203" pitchFamily="34" charset="0"/>
                </a:rPr>
                <a:t>~20.4 mil. acres</a:t>
              </a:r>
            </a:p>
          </p:txBody>
        </p:sp>
        <p:sp>
          <p:nvSpPr>
            <p:cNvPr id="7" name="Rectangle 6">
              <a:extLst>
                <a:ext uri="{FF2B5EF4-FFF2-40B4-BE49-F238E27FC236}">
                  <a16:creationId xmlns:a16="http://schemas.microsoft.com/office/drawing/2014/main" id="{C2BB9760-304C-43AB-80CF-1293D6B58383}"/>
                </a:ext>
              </a:extLst>
            </p:cNvPr>
            <p:cNvSpPr/>
            <p:nvPr/>
          </p:nvSpPr>
          <p:spPr>
            <a:xfrm>
              <a:off x="10985679" y="3158419"/>
              <a:ext cx="489397" cy="360609"/>
            </a:xfrm>
            <a:prstGeom prst="rect">
              <a:avLst/>
            </a:prstGeom>
            <a:solidFill>
              <a:srgbClr val="FCD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grpSp>
          <p:nvGrpSpPr>
            <p:cNvPr id="11" name="Group 10">
              <a:extLst>
                <a:ext uri="{FF2B5EF4-FFF2-40B4-BE49-F238E27FC236}">
                  <a16:creationId xmlns:a16="http://schemas.microsoft.com/office/drawing/2014/main" id="{41DB2947-923D-4295-8CDE-E0F14D7FDC37}"/>
                </a:ext>
              </a:extLst>
            </p:cNvPr>
            <p:cNvGrpSpPr/>
            <p:nvPr/>
          </p:nvGrpSpPr>
          <p:grpSpPr>
            <a:xfrm>
              <a:off x="10985679" y="4202924"/>
              <a:ext cx="489397" cy="360609"/>
              <a:chOff x="10985679" y="4202924"/>
              <a:chExt cx="489397" cy="360609"/>
            </a:xfrm>
          </p:grpSpPr>
          <p:sp>
            <p:nvSpPr>
              <p:cNvPr id="8" name="Rectangle 7">
                <a:extLst>
                  <a:ext uri="{FF2B5EF4-FFF2-40B4-BE49-F238E27FC236}">
                    <a16:creationId xmlns:a16="http://schemas.microsoft.com/office/drawing/2014/main" id="{91E3D901-8E02-4DE5-8BB2-C2211F52EE54}"/>
                  </a:ext>
                </a:extLst>
              </p:cNvPr>
              <p:cNvSpPr/>
              <p:nvPr/>
            </p:nvSpPr>
            <p:spPr>
              <a:xfrm>
                <a:off x="10985679" y="4202924"/>
                <a:ext cx="489397" cy="360609"/>
              </a:xfrm>
              <a:prstGeom prst="rect">
                <a:avLst/>
              </a:prstGeom>
              <a:solidFill>
                <a:srgbClr val="D2D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
            <p:nvSpPr>
              <p:cNvPr id="9" name="Rectangle 8">
                <a:extLst>
                  <a:ext uri="{FF2B5EF4-FFF2-40B4-BE49-F238E27FC236}">
                    <a16:creationId xmlns:a16="http://schemas.microsoft.com/office/drawing/2014/main" id="{E41848DA-460F-413D-B18F-4BB53F2CB231}"/>
                  </a:ext>
                </a:extLst>
              </p:cNvPr>
              <p:cNvSpPr/>
              <p:nvPr/>
            </p:nvSpPr>
            <p:spPr>
              <a:xfrm>
                <a:off x="11236325" y="4202924"/>
                <a:ext cx="238751" cy="360609"/>
              </a:xfrm>
              <a:prstGeom prst="rect">
                <a:avLst/>
              </a:prstGeom>
              <a:solidFill>
                <a:srgbClr val="AEAE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grpSp>
      </p:grpSp>
      <p:sp>
        <p:nvSpPr>
          <p:cNvPr id="13" name="Isosceles Triangle 12">
            <a:extLst>
              <a:ext uri="{FF2B5EF4-FFF2-40B4-BE49-F238E27FC236}">
                <a16:creationId xmlns:a16="http://schemas.microsoft.com/office/drawing/2014/main" id="{52B6DC07-CC2D-4F75-A710-C35BA8A64F51}"/>
              </a:ext>
            </a:extLst>
          </p:cNvPr>
          <p:cNvSpPr/>
          <p:nvPr/>
        </p:nvSpPr>
        <p:spPr>
          <a:xfrm rot="18648551">
            <a:off x="8822807" y="2930828"/>
            <a:ext cx="116203" cy="1058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
        <p:nvSpPr>
          <p:cNvPr id="14" name="Isosceles Triangle 13">
            <a:extLst>
              <a:ext uri="{FF2B5EF4-FFF2-40B4-BE49-F238E27FC236}">
                <a16:creationId xmlns:a16="http://schemas.microsoft.com/office/drawing/2014/main" id="{4BE6FFF0-4431-4468-A468-FD77A3264289}"/>
              </a:ext>
            </a:extLst>
          </p:cNvPr>
          <p:cNvSpPr/>
          <p:nvPr/>
        </p:nvSpPr>
        <p:spPr>
          <a:xfrm rot="18648551">
            <a:off x="8822805" y="3903067"/>
            <a:ext cx="116203" cy="1058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
        <p:nvSpPr>
          <p:cNvPr id="17" name="Slide Number Placeholder 16">
            <a:extLst>
              <a:ext uri="{FF2B5EF4-FFF2-40B4-BE49-F238E27FC236}">
                <a16:creationId xmlns:a16="http://schemas.microsoft.com/office/drawing/2014/main" id="{75681B96-1B80-4215-A9D7-414BB9D29DCA}"/>
              </a:ext>
            </a:extLst>
          </p:cNvPr>
          <p:cNvSpPr>
            <a:spLocks noGrp="1"/>
          </p:cNvSpPr>
          <p:nvPr>
            <p:ph type="sldNum" sz="quarter" idx="12"/>
          </p:nvPr>
        </p:nvSpPr>
        <p:spPr/>
        <p:txBody>
          <a:bodyPr/>
          <a:lstStyle/>
          <a:p>
            <a:fld id="{9A2E1B97-7F33-43FA-A930-D3CA60EAF3D7}" type="slidenum">
              <a:rPr lang="en-GY" smtClean="0"/>
              <a:t>2</a:t>
            </a:fld>
            <a:endParaRPr lang="en-GY" dirty="0"/>
          </a:p>
        </p:txBody>
      </p:sp>
      <p:pic>
        <p:nvPicPr>
          <p:cNvPr id="18" name="Picture 17">
            <a:extLst>
              <a:ext uri="{FF2B5EF4-FFF2-40B4-BE49-F238E27FC236}">
                <a16:creationId xmlns:a16="http://schemas.microsoft.com/office/drawing/2014/main" id="{A001AF28-A4B5-4E3F-BC3C-048094633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93B56E22-D529-42C6-B108-18445B2637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328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94B8D6-D206-4938-BE57-42AD6D2BD86F}"/>
              </a:ext>
            </a:extLst>
          </p:cNvPr>
          <p:cNvSpPr/>
          <p:nvPr/>
        </p:nvSpPr>
        <p:spPr>
          <a:xfrm>
            <a:off x="11754367" y="1"/>
            <a:ext cx="437632" cy="6857999"/>
          </a:xfrm>
          <a:prstGeom prst="rect">
            <a:avLst/>
          </a:prstGeom>
          <a:gradFill>
            <a:gsLst>
              <a:gs pos="0">
                <a:schemeClr val="bg1">
                  <a:lumMod val="9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
        <p:nvSpPr>
          <p:cNvPr id="13" name="Rectangle 12">
            <a:extLst>
              <a:ext uri="{FF2B5EF4-FFF2-40B4-BE49-F238E27FC236}">
                <a16:creationId xmlns:a16="http://schemas.microsoft.com/office/drawing/2014/main" id="{8F2C5033-ED6A-4721-8D06-1AC72BAE1929}"/>
              </a:ext>
            </a:extLst>
          </p:cNvPr>
          <p:cNvSpPr/>
          <p:nvPr/>
        </p:nvSpPr>
        <p:spPr>
          <a:xfrm>
            <a:off x="184004" y="845489"/>
            <a:ext cx="4869539" cy="426890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dirty="0"/>
          </a:p>
        </p:txBody>
      </p:sp>
      <p:sp>
        <p:nvSpPr>
          <p:cNvPr id="4" name="Slide Number Placeholder 3">
            <a:extLst>
              <a:ext uri="{FF2B5EF4-FFF2-40B4-BE49-F238E27FC236}">
                <a16:creationId xmlns:a16="http://schemas.microsoft.com/office/drawing/2014/main" id="{800D7FD6-6498-4F48-9431-29D7A29061FA}"/>
              </a:ext>
            </a:extLst>
          </p:cNvPr>
          <p:cNvSpPr>
            <a:spLocks noGrp="1"/>
          </p:cNvSpPr>
          <p:nvPr>
            <p:ph type="sldNum" sz="quarter" idx="12"/>
          </p:nvPr>
        </p:nvSpPr>
        <p:spPr>
          <a:xfrm>
            <a:off x="10500450" y="6034506"/>
            <a:ext cx="853349" cy="365125"/>
          </a:xfrm>
        </p:spPr>
        <p:txBody>
          <a:bodyPr/>
          <a:lstStyle/>
          <a:p>
            <a:fld id="{9A2E1B97-7F33-43FA-A930-D3CA60EAF3D7}" type="slidenum">
              <a:rPr lang="en-GY" smtClean="0"/>
              <a:t>3</a:t>
            </a:fld>
            <a:endParaRPr lang="en-GY" dirty="0"/>
          </a:p>
        </p:txBody>
      </p:sp>
      <p:pic>
        <p:nvPicPr>
          <p:cNvPr id="5" name="Picture 4">
            <a:extLst>
              <a:ext uri="{FF2B5EF4-FFF2-40B4-BE49-F238E27FC236}">
                <a16:creationId xmlns:a16="http://schemas.microsoft.com/office/drawing/2014/main" id="{9EF9395C-17CE-4132-934F-720DB7EAD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a:extLst>
              <a:ext uri="{FF2B5EF4-FFF2-40B4-BE49-F238E27FC236}">
                <a16:creationId xmlns:a16="http://schemas.microsoft.com/office/drawing/2014/main" id="{A87D778C-B55D-4FA3-8F49-E7A588112881}"/>
              </a:ext>
            </a:extLst>
          </p:cNvPr>
          <p:cNvSpPr>
            <a:spLocks noGrp="1"/>
          </p:cNvSpPr>
          <p:nvPr>
            <p:ph type="title"/>
          </p:nvPr>
        </p:nvSpPr>
        <p:spPr>
          <a:xfrm>
            <a:off x="859719" y="0"/>
            <a:ext cx="10882647" cy="845491"/>
          </a:xfrm>
        </p:spPr>
        <p:txBody>
          <a:bodyPr>
            <a:normAutofit/>
          </a:bodyPr>
          <a:lstStyle/>
          <a:p>
            <a:r>
              <a:rPr lang="en-US" sz="3600" b="1" dirty="0">
                <a:effectLst>
                  <a:outerShdw blurRad="38100" dist="38100" dir="2700000" algn="tl">
                    <a:srgbClr val="000000">
                      <a:alpha val="43137"/>
                    </a:srgbClr>
                  </a:outerShdw>
                </a:effectLst>
                <a:latin typeface="Copperplate Gothic Bold" panose="020E0705020206020404" pitchFamily="34" charset="0"/>
              </a:rPr>
              <a:t>Stabroek Block</a:t>
            </a:r>
            <a:endParaRPr lang="en-GY" sz="3600" b="1" dirty="0">
              <a:effectLst>
                <a:outerShdw blurRad="38100" dist="38100" dir="2700000" algn="tl">
                  <a:srgbClr val="000000">
                    <a:alpha val="43137"/>
                  </a:srgbClr>
                </a:outerShdw>
              </a:effectLst>
              <a:latin typeface="Copperplate Gothic Bold" panose="020E0705020206020404" pitchFamily="34" charset="0"/>
            </a:endParaRPr>
          </a:p>
        </p:txBody>
      </p:sp>
      <p:pic>
        <p:nvPicPr>
          <p:cNvPr id="9" name="Picture 8">
            <a:extLst>
              <a:ext uri="{FF2B5EF4-FFF2-40B4-BE49-F238E27FC236}">
                <a16:creationId xmlns:a16="http://schemas.microsoft.com/office/drawing/2014/main" id="{F2B13FDE-9EF7-4850-8D1E-5CB0264C0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grpSp>
        <p:nvGrpSpPr>
          <p:cNvPr id="43" name="Group 42">
            <a:extLst>
              <a:ext uri="{FF2B5EF4-FFF2-40B4-BE49-F238E27FC236}">
                <a16:creationId xmlns:a16="http://schemas.microsoft.com/office/drawing/2014/main" id="{E45D2E71-9049-47B6-A808-FE3364BDDBBA}"/>
              </a:ext>
            </a:extLst>
          </p:cNvPr>
          <p:cNvGrpSpPr/>
          <p:nvPr/>
        </p:nvGrpSpPr>
        <p:grpSpPr>
          <a:xfrm>
            <a:off x="291502" y="3593798"/>
            <a:ext cx="2463314" cy="2962275"/>
            <a:chOff x="393072" y="3898446"/>
            <a:chExt cx="2500985" cy="2823029"/>
          </a:xfrm>
        </p:grpSpPr>
        <p:sp>
          <p:nvSpPr>
            <p:cNvPr id="23" name="Rectangle 22">
              <a:extLst>
                <a:ext uri="{FF2B5EF4-FFF2-40B4-BE49-F238E27FC236}">
                  <a16:creationId xmlns:a16="http://schemas.microsoft.com/office/drawing/2014/main" id="{B37DC3BE-CE51-4787-95E3-3893EEB126CA}"/>
                </a:ext>
              </a:extLst>
            </p:cNvPr>
            <p:cNvSpPr/>
            <p:nvPr/>
          </p:nvSpPr>
          <p:spPr>
            <a:xfrm>
              <a:off x="393072" y="3898446"/>
              <a:ext cx="2500985" cy="2823029"/>
            </a:xfrm>
            <a:prstGeom prst="rect">
              <a:avLst/>
            </a:prstGeom>
            <a:blipFill>
              <a:blip r:embed="rId6">
                <a:extLst>
                  <a:ext uri="{96DAC541-7B7A-43D3-8B79-37D633B846F1}">
                    <asvg:svgBlip xmlns:asvg="http://schemas.microsoft.com/office/drawing/2016/SVG/main" r:embed="rId7"/>
                  </a:ext>
                </a:extLst>
              </a:blip>
              <a:stretch>
                <a:fillRect l="-16051" t="-1" r="-38676" b="-3888"/>
              </a:stretch>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
          <p:nvSpPr>
            <p:cNvPr id="14" name="Rectangle 13">
              <a:extLst>
                <a:ext uri="{FF2B5EF4-FFF2-40B4-BE49-F238E27FC236}">
                  <a16:creationId xmlns:a16="http://schemas.microsoft.com/office/drawing/2014/main" id="{24BD546C-88A0-424B-879B-B3EE4044A993}"/>
                </a:ext>
              </a:extLst>
            </p:cNvPr>
            <p:cNvSpPr/>
            <p:nvPr/>
          </p:nvSpPr>
          <p:spPr>
            <a:xfrm>
              <a:off x="855510" y="4278360"/>
              <a:ext cx="1800003" cy="1411450"/>
            </a:xfrm>
            <a:prstGeom prst="rect">
              <a:avLst/>
            </a:prstGeom>
            <a:solidFill>
              <a:schemeClr val="accent1">
                <a:alpha val="60000"/>
              </a:schemeClr>
            </a:solid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dirty="0"/>
            </a:p>
          </p:txBody>
        </p:sp>
      </p:grpSp>
      <p:sp>
        <p:nvSpPr>
          <p:cNvPr id="27" name="TextBox 26">
            <a:extLst>
              <a:ext uri="{FF2B5EF4-FFF2-40B4-BE49-F238E27FC236}">
                <a16:creationId xmlns:a16="http://schemas.microsoft.com/office/drawing/2014/main" id="{99141502-E72D-4ADD-AF41-3567D40C5684}"/>
              </a:ext>
            </a:extLst>
          </p:cNvPr>
          <p:cNvSpPr txBox="1"/>
          <p:nvPr/>
        </p:nvSpPr>
        <p:spPr>
          <a:xfrm>
            <a:off x="5826125" y="2217747"/>
            <a:ext cx="5319565" cy="400110"/>
          </a:xfrm>
          <a:prstGeom prst="rect">
            <a:avLst/>
          </a:prstGeom>
          <a:noFill/>
        </p:spPr>
        <p:txBody>
          <a:bodyPr wrap="square" rtlCol="0">
            <a:spAutoFit/>
          </a:bodyPr>
          <a:lstStyle/>
          <a:p>
            <a:r>
              <a:rPr lang="en-US" sz="2000" b="1" dirty="0">
                <a:latin typeface="Century Gothic" panose="020B0502020202020204" pitchFamily="34" charset="0"/>
              </a:rPr>
              <a:t>PETROLEUM AGREEMENTS &amp; AMENDMENTS</a:t>
            </a:r>
            <a:endParaRPr lang="en-GY" sz="2000" b="1" dirty="0">
              <a:latin typeface="Century Gothic" panose="020B0502020202020204" pitchFamily="34" charset="0"/>
            </a:endParaRPr>
          </a:p>
        </p:txBody>
      </p:sp>
      <p:sp>
        <p:nvSpPr>
          <p:cNvPr id="31" name="Isosceles Triangle 30">
            <a:extLst>
              <a:ext uri="{FF2B5EF4-FFF2-40B4-BE49-F238E27FC236}">
                <a16:creationId xmlns:a16="http://schemas.microsoft.com/office/drawing/2014/main" id="{AE2BE7C2-3AB5-4982-917F-F0BA4B86C6AD}"/>
              </a:ext>
            </a:extLst>
          </p:cNvPr>
          <p:cNvSpPr/>
          <p:nvPr/>
        </p:nvSpPr>
        <p:spPr>
          <a:xfrm rot="18648551">
            <a:off x="5616331" y="2364881"/>
            <a:ext cx="116203" cy="1058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graphicFrame>
        <p:nvGraphicFramePr>
          <p:cNvPr id="32" name="Table 32">
            <a:extLst>
              <a:ext uri="{FF2B5EF4-FFF2-40B4-BE49-F238E27FC236}">
                <a16:creationId xmlns:a16="http://schemas.microsoft.com/office/drawing/2014/main" id="{C5F95BDF-7758-459A-90D2-C9A966C59370}"/>
              </a:ext>
            </a:extLst>
          </p:cNvPr>
          <p:cNvGraphicFramePr>
            <a:graphicFrameLocks noGrp="1"/>
          </p:cNvGraphicFramePr>
          <p:nvPr>
            <p:extLst>
              <p:ext uri="{D42A27DB-BD31-4B8C-83A1-F6EECF244321}">
                <p14:modId xmlns:p14="http://schemas.microsoft.com/office/powerpoint/2010/main" val="3269855688"/>
              </p:ext>
            </p:extLst>
          </p:nvPr>
        </p:nvGraphicFramePr>
        <p:xfrm>
          <a:off x="5773708" y="2677999"/>
          <a:ext cx="5237402" cy="1706880"/>
        </p:xfrm>
        <a:graphic>
          <a:graphicData uri="http://schemas.openxmlformats.org/drawingml/2006/table">
            <a:tbl>
              <a:tblPr firstRow="1" bandRow="1"/>
              <a:tblGrid>
                <a:gridCol w="4187536">
                  <a:extLst>
                    <a:ext uri="{9D8B030D-6E8A-4147-A177-3AD203B41FA5}">
                      <a16:colId xmlns:a16="http://schemas.microsoft.com/office/drawing/2014/main" val="1235233556"/>
                    </a:ext>
                  </a:extLst>
                </a:gridCol>
                <a:gridCol w="1049866">
                  <a:extLst>
                    <a:ext uri="{9D8B030D-6E8A-4147-A177-3AD203B41FA5}">
                      <a16:colId xmlns:a16="http://schemas.microsoft.com/office/drawing/2014/main" val="4111066705"/>
                    </a:ext>
                  </a:extLst>
                </a:gridCol>
              </a:tblGrid>
              <a:tr h="0">
                <a:tc gridSpan="2">
                  <a:txBody>
                    <a:bodyPr/>
                    <a:lstStyle/>
                    <a:p>
                      <a:pPr algn="ctr"/>
                      <a:r>
                        <a:rPr lang="en-US" sz="1400" b="1" dirty="0">
                          <a:latin typeface="Gill Sans MT" panose="020B0502020104020203" pitchFamily="34" charset="0"/>
                        </a:rPr>
                        <a:t>Petroleum Agreements</a:t>
                      </a:r>
                      <a:endParaRPr lang="en-GY" sz="1400" b="1" dirty="0">
                        <a:latin typeface="Gill Sans MT" panose="020B0502020104020203" pitchFamily="34" charset="0"/>
                      </a:endParaRPr>
                    </a:p>
                  </a:txBody>
                  <a:tcPr>
                    <a:solidFill>
                      <a:schemeClr val="accent4">
                        <a:lumMod val="60000"/>
                        <a:lumOff val="40000"/>
                      </a:schemeClr>
                    </a:solidFill>
                  </a:tcPr>
                </a:tc>
                <a:tc hMerge="1">
                  <a:txBody>
                    <a:bodyPr/>
                    <a:lstStyle/>
                    <a:p>
                      <a:endParaRPr lang="en-GY"/>
                    </a:p>
                  </a:txBody>
                  <a:tcPr/>
                </a:tc>
                <a:extLst>
                  <a:ext uri="{0D108BD9-81ED-4DB2-BD59-A6C34878D82A}">
                    <a16:rowId xmlns:a16="http://schemas.microsoft.com/office/drawing/2014/main" val="594543718"/>
                  </a:ext>
                </a:extLst>
              </a:tr>
              <a:tr h="0">
                <a:tc>
                  <a:txBody>
                    <a:bodyPr/>
                    <a:lstStyle/>
                    <a:p>
                      <a:r>
                        <a:rPr lang="en-US" sz="1200" dirty="0">
                          <a:latin typeface="Gill Sans MT" panose="020B0502020104020203" pitchFamily="34" charset="0"/>
                        </a:rPr>
                        <a:t>1999 Petroleum Agreement for Stabroek Block</a:t>
                      </a:r>
                      <a:endParaRPr lang="en-GY" sz="1200" dirty="0">
                        <a:latin typeface="Gill Sans MT" panose="020B0502020104020203" pitchFamily="34" charset="0"/>
                      </a:endParaRPr>
                    </a:p>
                  </a:txBody>
                  <a:tcPr/>
                </a:tc>
                <a:tc>
                  <a:txBody>
                    <a:bodyPr/>
                    <a:lstStyle/>
                    <a:p>
                      <a:r>
                        <a:rPr lang="en-US" sz="1200" dirty="0">
                          <a:latin typeface="Gill Sans MT" panose="020B0502020104020203" pitchFamily="34" charset="0"/>
                        </a:rPr>
                        <a:t>Jun 14, 1999</a:t>
                      </a:r>
                      <a:endParaRPr lang="en-GY" sz="1200" dirty="0">
                        <a:latin typeface="Gill Sans MT" panose="020B0502020104020203" pitchFamily="34" charset="0"/>
                      </a:endParaRPr>
                    </a:p>
                  </a:txBody>
                  <a:tcPr/>
                </a:tc>
                <a:extLst>
                  <a:ext uri="{0D108BD9-81ED-4DB2-BD59-A6C34878D82A}">
                    <a16:rowId xmlns:a16="http://schemas.microsoft.com/office/drawing/2014/main" val="3821853178"/>
                  </a:ext>
                </a:extLst>
              </a:tr>
              <a:tr h="0">
                <a:tc>
                  <a:txBody>
                    <a:bodyPr/>
                    <a:lstStyle/>
                    <a:p>
                      <a:r>
                        <a:rPr lang="en-US" sz="1200" dirty="0">
                          <a:latin typeface="Gill Sans MT" panose="020B0502020104020203" pitchFamily="34" charset="0"/>
                        </a:rPr>
                        <a:t>2016 Petroleum Agreement for Stabroek Block</a:t>
                      </a:r>
                      <a:endParaRPr lang="en-GY" sz="1200" dirty="0">
                        <a:latin typeface="Gill Sans MT" panose="020B0502020104020203" pitchFamily="34" charset="0"/>
                      </a:endParaRPr>
                    </a:p>
                  </a:txBody>
                  <a:tcPr/>
                </a:tc>
                <a:tc>
                  <a:txBody>
                    <a:bodyPr/>
                    <a:lstStyle/>
                    <a:p>
                      <a:r>
                        <a:rPr lang="en-US" sz="1200" dirty="0">
                          <a:latin typeface="Gill Sans MT" panose="020B0502020104020203" pitchFamily="34" charset="0"/>
                        </a:rPr>
                        <a:t>Oct 07, 2016</a:t>
                      </a:r>
                      <a:endParaRPr lang="en-GY" sz="1200" dirty="0">
                        <a:latin typeface="Gill Sans MT" panose="020B0502020104020203" pitchFamily="34" charset="0"/>
                      </a:endParaRPr>
                    </a:p>
                  </a:txBody>
                  <a:tcPr/>
                </a:tc>
                <a:extLst>
                  <a:ext uri="{0D108BD9-81ED-4DB2-BD59-A6C34878D82A}">
                    <a16:rowId xmlns:a16="http://schemas.microsoft.com/office/drawing/2014/main" val="224641868"/>
                  </a:ext>
                </a:extLst>
              </a:tr>
              <a:tr h="0">
                <a:tc gridSpan="2">
                  <a:txBody>
                    <a:bodyPr/>
                    <a:lstStyle/>
                    <a:p>
                      <a:pPr algn="ctr"/>
                      <a:r>
                        <a:rPr lang="en-US" sz="1400" b="1" dirty="0">
                          <a:latin typeface="Gill Sans MT" panose="020B0502020104020203" pitchFamily="34" charset="0"/>
                        </a:rPr>
                        <a:t>Production Licence</a:t>
                      </a:r>
                      <a:endParaRPr lang="en-GY" sz="1400" b="1" dirty="0">
                        <a:latin typeface="Gill Sans MT" panose="020B0502020104020203" pitchFamily="34" charset="0"/>
                      </a:endParaRPr>
                    </a:p>
                  </a:txBody>
                  <a:tcPr>
                    <a:solidFill>
                      <a:schemeClr val="accent4">
                        <a:lumMod val="60000"/>
                        <a:lumOff val="40000"/>
                      </a:schemeClr>
                    </a:solidFill>
                  </a:tcPr>
                </a:tc>
                <a:tc hMerge="1">
                  <a:txBody>
                    <a:bodyPr/>
                    <a:lstStyle/>
                    <a:p>
                      <a:endParaRPr lang="en-GY"/>
                    </a:p>
                  </a:txBody>
                  <a:tcPr/>
                </a:tc>
                <a:extLst>
                  <a:ext uri="{0D108BD9-81ED-4DB2-BD59-A6C34878D82A}">
                    <a16:rowId xmlns:a16="http://schemas.microsoft.com/office/drawing/2014/main" val="1008678099"/>
                  </a:ext>
                </a:extLst>
              </a:tr>
              <a:tr h="0">
                <a:tc>
                  <a:txBody>
                    <a:bodyPr/>
                    <a:lstStyle/>
                    <a:p>
                      <a:r>
                        <a:rPr lang="en-US" sz="1200" dirty="0">
                          <a:latin typeface="Gill Sans MT" panose="020B0502020104020203" pitchFamily="34" charset="0"/>
                        </a:rPr>
                        <a:t>Liza Production Licence</a:t>
                      </a:r>
                      <a:endParaRPr lang="en-GY" sz="1200" dirty="0">
                        <a:latin typeface="Gill Sans MT" panose="020B0502020104020203" pitchFamily="34" charset="0"/>
                      </a:endParaRPr>
                    </a:p>
                  </a:txBody>
                  <a:tcPr/>
                </a:tc>
                <a:tc>
                  <a:txBody>
                    <a:bodyPr/>
                    <a:lstStyle/>
                    <a:p>
                      <a:r>
                        <a:rPr lang="en-US" sz="1200" dirty="0">
                          <a:latin typeface="Gill Sans MT" panose="020B0502020104020203" pitchFamily="34" charset="0"/>
                        </a:rPr>
                        <a:t>Jun 15, 2017</a:t>
                      </a:r>
                      <a:endParaRPr lang="en-GY" sz="1200" dirty="0">
                        <a:latin typeface="Gill Sans MT" panose="020B0502020104020203" pitchFamily="34" charset="0"/>
                      </a:endParaRPr>
                    </a:p>
                  </a:txBody>
                  <a:tcPr/>
                </a:tc>
                <a:extLst>
                  <a:ext uri="{0D108BD9-81ED-4DB2-BD59-A6C34878D82A}">
                    <a16:rowId xmlns:a16="http://schemas.microsoft.com/office/drawing/2014/main" val="2373668846"/>
                  </a:ext>
                </a:extLst>
              </a:tr>
              <a:tr h="0">
                <a:tc>
                  <a:txBody>
                    <a:bodyPr/>
                    <a:lstStyle/>
                    <a:p>
                      <a:r>
                        <a:rPr lang="en-US" sz="1200" dirty="0">
                          <a:latin typeface="Gill Sans MT" panose="020B0502020104020203" pitchFamily="34" charset="0"/>
                        </a:rPr>
                        <a:t>Payara Production Licence</a:t>
                      </a:r>
                      <a:endParaRPr lang="en-GY" sz="1200" dirty="0">
                        <a:latin typeface="Gill Sans MT" panose="020B0502020104020203" pitchFamily="34" charset="0"/>
                      </a:endParaRPr>
                    </a:p>
                  </a:txBody>
                  <a:tcPr/>
                </a:tc>
                <a:tc>
                  <a:txBody>
                    <a:bodyPr/>
                    <a:lstStyle/>
                    <a:p>
                      <a:r>
                        <a:rPr lang="en-US" sz="1200" dirty="0">
                          <a:latin typeface="Gill Sans MT" panose="020B0502020104020203" pitchFamily="34" charset="0"/>
                        </a:rPr>
                        <a:t>Sep 20, 2020</a:t>
                      </a:r>
                      <a:endParaRPr lang="en-GY" sz="1200" dirty="0">
                        <a:latin typeface="Gill Sans MT" panose="020B0502020104020203" pitchFamily="34" charset="0"/>
                      </a:endParaRPr>
                    </a:p>
                  </a:txBody>
                  <a:tcPr/>
                </a:tc>
                <a:extLst>
                  <a:ext uri="{0D108BD9-81ED-4DB2-BD59-A6C34878D82A}">
                    <a16:rowId xmlns:a16="http://schemas.microsoft.com/office/drawing/2014/main" val="1891076698"/>
                  </a:ext>
                </a:extLst>
              </a:tr>
            </a:tbl>
          </a:graphicData>
        </a:graphic>
      </p:graphicFrame>
      <p:sp>
        <p:nvSpPr>
          <p:cNvPr id="33" name="TextBox 32">
            <a:extLst>
              <a:ext uri="{FF2B5EF4-FFF2-40B4-BE49-F238E27FC236}">
                <a16:creationId xmlns:a16="http://schemas.microsoft.com/office/drawing/2014/main" id="{E32FE2EE-670A-43C8-B54F-E48197F83B48}"/>
              </a:ext>
            </a:extLst>
          </p:cNvPr>
          <p:cNvSpPr txBox="1"/>
          <p:nvPr/>
        </p:nvSpPr>
        <p:spPr>
          <a:xfrm>
            <a:off x="5807655" y="632544"/>
            <a:ext cx="4692796" cy="400110"/>
          </a:xfrm>
          <a:prstGeom prst="rect">
            <a:avLst/>
          </a:prstGeom>
          <a:noFill/>
        </p:spPr>
        <p:txBody>
          <a:bodyPr wrap="square" rtlCol="0">
            <a:spAutoFit/>
          </a:bodyPr>
          <a:lstStyle/>
          <a:p>
            <a:r>
              <a:rPr lang="en-US" sz="2000" b="1" dirty="0">
                <a:latin typeface="Century Gothic" panose="020B0502020202020204" pitchFamily="34" charset="0"/>
              </a:rPr>
              <a:t>SHAREHOLDERS</a:t>
            </a:r>
            <a:endParaRPr lang="en-GY" sz="2000" b="1" dirty="0">
              <a:latin typeface="Century Gothic" panose="020B0502020202020204" pitchFamily="34" charset="0"/>
            </a:endParaRPr>
          </a:p>
        </p:txBody>
      </p:sp>
      <p:sp>
        <p:nvSpPr>
          <p:cNvPr id="34" name="Isosceles Triangle 33">
            <a:extLst>
              <a:ext uri="{FF2B5EF4-FFF2-40B4-BE49-F238E27FC236}">
                <a16:creationId xmlns:a16="http://schemas.microsoft.com/office/drawing/2014/main" id="{BECA286E-3350-48FB-A8BD-5C6E46E7EC5F}"/>
              </a:ext>
            </a:extLst>
          </p:cNvPr>
          <p:cNvSpPr/>
          <p:nvPr/>
        </p:nvSpPr>
        <p:spPr>
          <a:xfrm rot="18648551">
            <a:off x="5609804" y="779677"/>
            <a:ext cx="116203" cy="1058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
        <p:nvSpPr>
          <p:cNvPr id="35" name="TextBox 34">
            <a:extLst>
              <a:ext uri="{FF2B5EF4-FFF2-40B4-BE49-F238E27FC236}">
                <a16:creationId xmlns:a16="http://schemas.microsoft.com/office/drawing/2014/main" id="{E38A98FD-E74B-4398-81BD-34C7D4FE2C00}"/>
              </a:ext>
            </a:extLst>
          </p:cNvPr>
          <p:cNvSpPr txBox="1"/>
          <p:nvPr/>
        </p:nvSpPr>
        <p:spPr>
          <a:xfrm>
            <a:off x="5813446" y="947708"/>
            <a:ext cx="5540354" cy="12900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Gill Sans MT" panose="020B0502020104020203" pitchFamily="34" charset="0"/>
              </a:rPr>
              <a:t>EEPGL (</a:t>
            </a:r>
            <a:r>
              <a:rPr lang="en-US" b="1" dirty="0">
                <a:latin typeface="Gill Sans MT" panose="020B0502020104020203" pitchFamily="34" charset="0"/>
              </a:rPr>
              <a:t>OP</a:t>
            </a:r>
            <a:r>
              <a:rPr lang="en-US" dirty="0">
                <a:latin typeface="Gill Sans MT" panose="020B0502020104020203" pitchFamily="34" charset="0"/>
              </a:rPr>
              <a:t>) …………………………………(45%)</a:t>
            </a:r>
          </a:p>
          <a:p>
            <a:pPr marL="285750" indent="-285750">
              <a:lnSpc>
                <a:spcPct val="150000"/>
              </a:lnSpc>
              <a:buFont typeface="Arial" panose="020B0604020202020204" pitchFamily="34" charset="0"/>
              <a:buChar char="•"/>
            </a:pPr>
            <a:r>
              <a:rPr lang="en-US" dirty="0">
                <a:latin typeface="Gill Sans MT" panose="020B0502020104020203" pitchFamily="34" charset="0"/>
              </a:rPr>
              <a:t>Hess Guyana Exploration Ltd. ……………….(30%)</a:t>
            </a:r>
          </a:p>
          <a:p>
            <a:pPr marL="285750" indent="-285750">
              <a:lnSpc>
                <a:spcPct val="150000"/>
              </a:lnSpc>
              <a:buFont typeface="Arial" panose="020B0604020202020204" pitchFamily="34" charset="0"/>
              <a:buChar char="•"/>
            </a:pPr>
            <a:r>
              <a:rPr lang="en-US" dirty="0">
                <a:latin typeface="Gill Sans MT" panose="020B0502020104020203" pitchFamily="34" charset="0"/>
              </a:rPr>
              <a:t>CNOOC Nexen Petroleum Guyana Ltd.  ….. (25%)</a:t>
            </a:r>
            <a:r>
              <a:rPr lang="en-US" b="1" dirty="0">
                <a:latin typeface="Gill Sans MT" panose="020B0502020104020203" pitchFamily="34" charset="0"/>
              </a:rPr>
              <a:t> </a:t>
            </a:r>
            <a:endParaRPr lang="en-US" dirty="0">
              <a:latin typeface="Gill Sans MT" panose="020B0502020104020203" pitchFamily="34" charset="0"/>
            </a:endParaRPr>
          </a:p>
        </p:txBody>
      </p:sp>
      <p:sp>
        <p:nvSpPr>
          <p:cNvPr id="37" name="TextBox 36">
            <a:extLst>
              <a:ext uri="{FF2B5EF4-FFF2-40B4-BE49-F238E27FC236}">
                <a16:creationId xmlns:a16="http://schemas.microsoft.com/office/drawing/2014/main" id="{3E5546D8-EAA3-4127-81AD-D5AA42EDFF38}"/>
              </a:ext>
            </a:extLst>
          </p:cNvPr>
          <p:cNvSpPr txBox="1"/>
          <p:nvPr/>
        </p:nvSpPr>
        <p:spPr>
          <a:xfrm>
            <a:off x="5826125" y="4429236"/>
            <a:ext cx="4692796" cy="400110"/>
          </a:xfrm>
          <a:prstGeom prst="rect">
            <a:avLst/>
          </a:prstGeom>
          <a:noFill/>
        </p:spPr>
        <p:txBody>
          <a:bodyPr wrap="square" rtlCol="0">
            <a:spAutoFit/>
          </a:bodyPr>
          <a:lstStyle/>
          <a:p>
            <a:r>
              <a:rPr lang="en-US" sz="2000" b="1" dirty="0">
                <a:latin typeface="Century Gothic" panose="020B0502020202020204" pitchFamily="34" charset="0"/>
              </a:rPr>
              <a:t>ACREAGE</a:t>
            </a:r>
            <a:endParaRPr lang="en-GY" sz="2000" b="1" dirty="0">
              <a:latin typeface="Century Gothic" panose="020B0502020202020204" pitchFamily="34" charset="0"/>
            </a:endParaRPr>
          </a:p>
        </p:txBody>
      </p:sp>
      <p:sp>
        <p:nvSpPr>
          <p:cNvPr id="38" name="Isosceles Triangle 37">
            <a:extLst>
              <a:ext uri="{FF2B5EF4-FFF2-40B4-BE49-F238E27FC236}">
                <a16:creationId xmlns:a16="http://schemas.microsoft.com/office/drawing/2014/main" id="{127BB595-E261-4211-B1A5-3A584BA71B22}"/>
              </a:ext>
            </a:extLst>
          </p:cNvPr>
          <p:cNvSpPr/>
          <p:nvPr/>
        </p:nvSpPr>
        <p:spPr>
          <a:xfrm rot="18648551">
            <a:off x="5609803" y="4572904"/>
            <a:ext cx="116203" cy="1058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graphicFrame>
        <p:nvGraphicFramePr>
          <p:cNvPr id="39" name="Table 39">
            <a:extLst>
              <a:ext uri="{FF2B5EF4-FFF2-40B4-BE49-F238E27FC236}">
                <a16:creationId xmlns:a16="http://schemas.microsoft.com/office/drawing/2014/main" id="{0AE5A607-8A70-45B0-97D7-8C9F96139247}"/>
              </a:ext>
            </a:extLst>
          </p:cNvPr>
          <p:cNvGraphicFramePr>
            <a:graphicFrameLocks noGrp="1"/>
          </p:cNvGraphicFramePr>
          <p:nvPr>
            <p:extLst>
              <p:ext uri="{D42A27DB-BD31-4B8C-83A1-F6EECF244321}">
                <p14:modId xmlns:p14="http://schemas.microsoft.com/office/powerpoint/2010/main" val="3401687522"/>
              </p:ext>
            </p:extLst>
          </p:nvPr>
        </p:nvGraphicFramePr>
        <p:xfrm>
          <a:off x="5752461" y="4877444"/>
          <a:ext cx="4109268" cy="1036320"/>
        </p:xfrm>
        <a:graphic>
          <a:graphicData uri="http://schemas.openxmlformats.org/drawingml/2006/table">
            <a:tbl>
              <a:tblPr firstRow="1" bandRow="1"/>
              <a:tblGrid>
                <a:gridCol w="2054634">
                  <a:extLst>
                    <a:ext uri="{9D8B030D-6E8A-4147-A177-3AD203B41FA5}">
                      <a16:colId xmlns:a16="http://schemas.microsoft.com/office/drawing/2014/main" val="4038342773"/>
                    </a:ext>
                  </a:extLst>
                </a:gridCol>
                <a:gridCol w="2054634">
                  <a:extLst>
                    <a:ext uri="{9D8B030D-6E8A-4147-A177-3AD203B41FA5}">
                      <a16:colId xmlns:a16="http://schemas.microsoft.com/office/drawing/2014/main" val="3041263503"/>
                    </a:ext>
                  </a:extLst>
                </a:gridCol>
              </a:tblGrid>
              <a:tr h="0">
                <a:tc gridSpan="2">
                  <a:txBody>
                    <a:bodyPr/>
                    <a:lstStyle/>
                    <a:p>
                      <a:pPr algn="ctr"/>
                      <a:r>
                        <a:rPr lang="en-US" sz="1400" dirty="0">
                          <a:latin typeface="Gill Sans MT" panose="020B0502020104020203" pitchFamily="34" charset="0"/>
                        </a:rPr>
                        <a:t>Initial Acreage: </a:t>
                      </a:r>
                      <a:r>
                        <a:rPr lang="en-US" sz="1400" b="1" dirty="0">
                          <a:latin typeface="Gill Sans MT" panose="020B0502020104020203" pitchFamily="34" charset="0"/>
                        </a:rPr>
                        <a:t>60,000 sq. km/ ~14.8 mil acres</a:t>
                      </a:r>
                      <a:endParaRPr lang="en-GY" sz="1400" dirty="0">
                        <a:latin typeface="Gill Sans MT" panose="020B0502020104020203" pitchFamily="34" charset="0"/>
                      </a:endParaRPr>
                    </a:p>
                  </a:txBody>
                  <a:tcPr>
                    <a:solidFill>
                      <a:schemeClr val="accent6">
                        <a:lumMod val="40000"/>
                        <a:lumOff val="60000"/>
                      </a:schemeClr>
                    </a:solidFill>
                  </a:tcPr>
                </a:tc>
                <a:tc hMerge="1">
                  <a:txBody>
                    <a:bodyPr/>
                    <a:lstStyle/>
                    <a:p>
                      <a:endParaRPr lang="en-GY"/>
                    </a:p>
                  </a:txBody>
                  <a:tcPr/>
                </a:tc>
                <a:extLst>
                  <a:ext uri="{0D108BD9-81ED-4DB2-BD59-A6C34878D82A}">
                    <a16:rowId xmlns:a16="http://schemas.microsoft.com/office/drawing/2014/main" val="1506531453"/>
                  </a:ext>
                </a:extLst>
              </a:tr>
              <a:tr h="0">
                <a:tc>
                  <a:txBody>
                    <a:bodyPr/>
                    <a:lstStyle/>
                    <a:p>
                      <a:pPr algn="ctr"/>
                      <a:r>
                        <a:rPr lang="en-US" sz="1400" b="0" dirty="0">
                          <a:latin typeface="Gill Sans MT" panose="020B0502020104020203" pitchFamily="34" charset="0"/>
                        </a:rPr>
                        <a:t>3 Prior Relinquishments</a:t>
                      </a:r>
                    </a:p>
                  </a:txBody>
                  <a:tcPr anchor="ctr">
                    <a:solidFill>
                      <a:schemeClr val="bg2">
                        <a:lumMod val="90000"/>
                      </a:schemeClr>
                    </a:solidFill>
                  </a:tcPr>
                </a:tc>
                <a:tc>
                  <a:txBody>
                    <a:bodyPr/>
                    <a:lstStyle/>
                    <a:p>
                      <a:pPr algn="ctr"/>
                      <a:r>
                        <a:rPr lang="en-US" sz="1400" b="0" dirty="0">
                          <a:latin typeface="Gill Sans MT" panose="020B0502020104020203" pitchFamily="34" charset="0"/>
                        </a:rPr>
                        <a:t>Current Acreage</a:t>
                      </a:r>
                    </a:p>
                    <a:p>
                      <a:pPr algn="ctr"/>
                      <a:r>
                        <a:rPr lang="en-US" sz="1400" b="1" dirty="0">
                          <a:latin typeface="Gill Sans MT" panose="020B0502020104020203" pitchFamily="34" charset="0"/>
                        </a:rPr>
                        <a:t>~26,806 sq. km</a:t>
                      </a:r>
                    </a:p>
                    <a:p>
                      <a:pPr algn="ctr"/>
                      <a:r>
                        <a:rPr lang="en-US" sz="1400" b="1" dirty="0">
                          <a:latin typeface="Gill Sans MT" panose="020B0502020104020203" pitchFamily="34" charset="0"/>
                        </a:rPr>
                        <a:t>~6.6 mil. acres</a:t>
                      </a:r>
                      <a:endParaRPr lang="en-GY" sz="1400" b="1" dirty="0">
                        <a:latin typeface="Gill Sans MT" panose="020B0502020104020203" pitchFamily="34" charset="0"/>
                      </a:endParaRPr>
                    </a:p>
                  </a:txBody>
                  <a:tcPr anchor="ctr">
                    <a:solidFill>
                      <a:schemeClr val="accent4">
                        <a:lumMod val="60000"/>
                        <a:lumOff val="40000"/>
                      </a:schemeClr>
                    </a:solidFill>
                  </a:tcPr>
                </a:tc>
                <a:extLst>
                  <a:ext uri="{0D108BD9-81ED-4DB2-BD59-A6C34878D82A}">
                    <a16:rowId xmlns:a16="http://schemas.microsoft.com/office/drawing/2014/main" val="2406613217"/>
                  </a:ext>
                </a:extLst>
              </a:tr>
            </a:tbl>
          </a:graphicData>
        </a:graphic>
      </p:graphicFrame>
      <p:sp>
        <p:nvSpPr>
          <p:cNvPr id="42" name="Arrow: Striped Right 41">
            <a:extLst>
              <a:ext uri="{FF2B5EF4-FFF2-40B4-BE49-F238E27FC236}">
                <a16:creationId xmlns:a16="http://schemas.microsoft.com/office/drawing/2014/main" id="{0639D6B6-C674-4F6E-B660-BA2E94ACAF33}"/>
              </a:ext>
            </a:extLst>
          </p:cNvPr>
          <p:cNvSpPr/>
          <p:nvPr/>
        </p:nvSpPr>
        <p:spPr>
          <a:xfrm>
            <a:off x="5204267" y="248069"/>
            <a:ext cx="1499825" cy="345259"/>
          </a:xfrm>
          <a:prstGeom prst="stripedRightArrow">
            <a:avLst>
              <a:gd name="adj1" fmla="val 99135"/>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pic>
        <p:nvPicPr>
          <p:cNvPr id="26" name="Picture 25">
            <a:extLst>
              <a:ext uri="{FF2B5EF4-FFF2-40B4-BE49-F238E27FC236}">
                <a16:creationId xmlns:a16="http://schemas.microsoft.com/office/drawing/2014/main" id="{F5102768-CCC8-406C-9033-F63BC8C0D639}"/>
              </a:ext>
            </a:extLst>
          </p:cNvPr>
          <p:cNvPicPr/>
          <p:nvPr/>
        </p:nvPicPr>
        <p:blipFill rotWithShape="1">
          <a:blip r:embed="rId8" cstate="print">
            <a:extLst>
              <a:ext uri="{28A0092B-C50C-407E-A947-70E740481C1C}">
                <a14:useLocalDpi xmlns:a14="http://schemas.microsoft.com/office/drawing/2010/main" val="0"/>
              </a:ext>
            </a:extLst>
          </a:blip>
          <a:srcRect l="5549" t="37695" r="6326" b="28926"/>
          <a:stretch/>
        </p:blipFill>
        <p:spPr bwMode="auto">
          <a:xfrm>
            <a:off x="7227933" y="161947"/>
            <a:ext cx="1758239" cy="470598"/>
          </a:xfrm>
          <a:prstGeom prst="rect">
            <a:avLst/>
          </a:prstGeom>
          <a:ln>
            <a:noFill/>
          </a:ln>
          <a:extLst>
            <a:ext uri="{53640926-AAD7-44D8-BBD7-CCE9431645EC}">
              <a14:shadowObscured xmlns:a14="http://schemas.microsoft.com/office/drawing/2010/main"/>
            </a:ext>
          </a:extLst>
        </p:spPr>
      </p:pic>
      <p:pic>
        <p:nvPicPr>
          <p:cNvPr id="25" name="Picture 24" descr="Related image">
            <a:extLst>
              <a:ext uri="{FF2B5EF4-FFF2-40B4-BE49-F238E27FC236}">
                <a16:creationId xmlns:a16="http://schemas.microsoft.com/office/drawing/2014/main" id="{F16532A7-EA1D-4ADA-945C-4555E598A929}"/>
              </a:ext>
            </a:extLst>
          </p:cNvPr>
          <p:cNvPicPr/>
          <p:nvPr/>
        </p:nvPicPr>
        <p:blipFill rotWithShape="1">
          <a:blip r:embed="rId9" cstate="print">
            <a:extLst>
              <a:ext uri="{28A0092B-C50C-407E-A947-70E740481C1C}">
                <a14:useLocalDpi xmlns:a14="http://schemas.microsoft.com/office/drawing/2010/main" val="0"/>
              </a:ext>
            </a:extLst>
          </a:blip>
          <a:srcRect l="10552" t="2489" r="10181" b="12450"/>
          <a:stretch/>
        </p:blipFill>
        <p:spPr bwMode="auto">
          <a:xfrm>
            <a:off x="9110544" y="152295"/>
            <a:ext cx="835265" cy="333020"/>
          </a:xfrm>
          <a:prstGeom prst="rect">
            <a:avLst/>
          </a:prstGeom>
          <a:noFill/>
          <a:ln>
            <a:noFill/>
          </a:ln>
          <a:extLst>
            <a:ext uri="{53640926-AAD7-44D8-BBD7-CCE9431645EC}">
              <a14:shadowObscured xmlns:a14="http://schemas.microsoft.com/office/drawing/2010/main"/>
            </a:ext>
          </a:extLst>
        </p:spPr>
      </p:pic>
      <p:pic>
        <p:nvPicPr>
          <p:cNvPr id="29" name="Picture 28" descr="Image result for CNOOC Logo">
            <a:extLst>
              <a:ext uri="{FF2B5EF4-FFF2-40B4-BE49-F238E27FC236}">
                <a16:creationId xmlns:a16="http://schemas.microsoft.com/office/drawing/2014/main" id="{D761F2D5-E885-4FDB-A012-1D4B16DA185F}"/>
              </a:ext>
            </a:extLst>
          </p:cNvPr>
          <p:cNvPicPr/>
          <p:nvPr/>
        </p:nvPicPr>
        <p:blipFill rotWithShape="1">
          <a:blip r:embed="rId10" cstate="print">
            <a:extLst>
              <a:ext uri="{28A0092B-C50C-407E-A947-70E740481C1C}">
                <a14:useLocalDpi xmlns:a14="http://schemas.microsoft.com/office/drawing/2010/main" val="0"/>
              </a:ext>
            </a:extLst>
          </a:blip>
          <a:srcRect l="30907" t="24411" r="31034" b="25685"/>
          <a:stretch/>
        </p:blipFill>
        <p:spPr bwMode="auto">
          <a:xfrm>
            <a:off x="10240283" y="40634"/>
            <a:ext cx="808358" cy="526240"/>
          </a:xfrm>
          <a:prstGeom prst="rect">
            <a:avLst/>
          </a:prstGeom>
          <a:noFill/>
          <a:ln>
            <a:noFill/>
          </a:ln>
          <a:extLst>
            <a:ext uri="{53640926-AAD7-44D8-BBD7-CCE9431645EC}">
              <a14:shadowObscured xmlns:a14="http://schemas.microsoft.com/office/drawing/2010/main"/>
            </a:ext>
          </a:extLst>
        </p:spPr>
      </p:pic>
      <p:sp>
        <p:nvSpPr>
          <p:cNvPr id="30" name="Isosceles Triangle 29">
            <a:extLst>
              <a:ext uri="{FF2B5EF4-FFF2-40B4-BE49-F238E27FC236}">
                <a16:creationId xmlns:a16="http://schemas.microsoft.com/office/drawing/2014/main" id="{31313B81-EF34-4F49-9CD0-D368DB1659CC}"/>
              </a:ext>
            </a:extLst>
          </p:cNvPr>
          <p:cNvSpPr/>
          <p:nvPr/>
        </p:nvSpPr>
        <p:spPr>
          <a:xfrm rot="18648551">
            <a:off x="5623692" y="6424588"/>
            <a:ext cx="116203" cy="1058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
        <p:nvSpPr>
          <p:cNvPr id="2" name="TextBox 1">
            <a:extLst>
              <a:ext uri="{FF2B5EF4-FFF2-40B4-BE49-F238E27FC236}">
                <a16:creationId xmlns:a16="http://schemas.microsoft.com/office/drawing/2014/main" id="{80F39F37-4912-49F4-939F-7A710AA08562}"/>
              </a:ext>
            </a:extLst>
          </p:cNvPr>
          <p:cNvSpPr txBox="1"/>
          <p:nvPr/>
        </p:nvSpPr>
        <p:spPr>
          <a:xfrm>
            <a:off x="5759821" y="5961862"/>
            <a:ext cx="2945136" cy="700641"/>
          </a:xfrm>
          <a:prstGeom prst="rect">
            <a:avLst/>
          </a:prstGeom>
          <a:noFill/>
        </p:spPr>
        <p:txBody>
          <a:bodyPr wrap="square" rtlCol="0">
            <a:spAutoFit/>
          </a:bodyPr>
          <a:lstStyle/>
          <a:p>
            <a:pPr>
              <a:lnSpc>
                <a:spcPct val="150000"/>
              </a:lnSpc>
            </a:pPr>
            <a:r>
              <a:rPr lang="en-US" sz="1400" b="1" dirty="0">
                <a:latin typeface="Gill Sans MT" panose="020B0502020104020203" pitchFamily="34" charset="0"/>
              </a:rPr>
              <a:t>First Oil in December 2019</a:t>
            </a:r>
          </a:p>
          <a:p>
            <a:pPr>
              <a:lnSpc>
                <a:spcPct val="150000"/>
              </a:lnSpc>
            </a:pPr>
            <a:r>
              <a:rPr lang="en-US" sz="1400" b="1" dirty="0">
                <a:latin typeface="Gill Sans MT" panose="020B0502020104020203" pitchFamily="34" charset="0"/>
              </a:rPr>
              <a:t>First Export in 2020</a:t>
            </a:r>
            <a:endParaRPr lang="en-GY" sz="1400" b="1" dirty="0">
              <a:latin typeface="Gill Sans MT" panose="020B0502020104020203" pitchFamily="34" charset="0"/>
            </a:endParaRPr>
          </a:p>
        </p:txBody>
      </p:sp>
      <p:sp>
        <p:nvSpPr>
          <p:cNvPr id="44" name="Isosceles Triangle 43">
            <a:extLst>
              <a:ext uri="{FF2B5EF4-FFF2-40B4-BE49-F238E27FC236}">
                <a16:creationId xmlns:a16="http://schemas.microsoft.com/office/drawing/2014/main" id="{68489F91-46C5-44C6-9ECF-2975B7536D1B}"/>
              </a:ext>
            </a:extLst>
          </p:cNvPr>
          <p:cNvSpPr/>
          <p:nvPr/>
        </p:nvSpPr>
        <p:spPr>
          <a:xfrm rot="18648551">
            <a:off x="5609803" y="6110288"/>
            <a:ext cx="116203" cy="1058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Y"/>
          </a:p>
        </p:txBody>
      </p:sp>
    </p:spTree>
    <p:extLst>
      <p:ext uri="{BB962C8B-B14F-4D97-AF65-F5344CB8AC3E}">
        <p14:creationId xmlns:p14="http://schemas.microsoft.com/office/powerpoint/2010/main" val="142026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61AA-BEDA-4DB6-AB34-396E4A7D3F22}"/>
              </a:ext>
            </a:extLst>
          </p:cNvPr>
          <p:cNvSpPr>
            <a:spLocks noGrp="1"/>
          </p:cNvSpPr>
          <p:nvPr>
            <p:ph type="title"/>
          </p:nvPr>
        </p:nvSpPr>
        <p:spPr>
          <a:xfrm>
            <a:off x="1653363" y="365760"/>
            <a:ext cx="9367203" cy="1188720"/>
          </a:xfrm>
        </p:spPr>
        <p:txBody>
          <a:bodyPr>
            <a:normAutofit/>
          </a:bodyPr>
          <a:lstStyle/>
          <a:p>
            <a:pPr algn="ctr"/>
            <a:r>
              <a:rPr lang="en-US" sz="3700" b="1" dirty="0">
                <a:latin typeface="Copperplate Gothic Bold" panose="020E0705020206020404" pitchFamily="34" charset="0"/>
              </a:rPr>
              <a:t>Stabroek Block Development and Outlook - EEPGL</a:t>
            </a:r>
            <a:endParaRPr lang="en-GB" sz="3700" b="1" dirty="0">
              <a:latin typeface="Copperplate Gothic Bold" panose="020E0705020206020404" pitchFamily="34" charset="0"/>
            </a:endParaRP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C0AD38C-2D99-4663-AD15-16BDFEFDD545}"/>
              </a:ext>
            </a:extLst>
          </p:cNvPr>
          <p:cNvSpPr>
            <a:spLocks noGrp="1"/>
          </p:cNvSpPr>
          <p:nvPr>
            <p:ph idx="1"/>
          </p:nvPr>
        </p:nvSpPr>
        <p:spPr>
          <a:xfrm>
            <a:off x="1653363" y="1835378"/>
            <a:ext cx="9367204" cy="4598314"/>
          </a:xfrm>
        </p:spPr>
        <p:txBody>
          <a:bodyPr anchor="t">
            <a:normAutofit lnSpcReduction="10000"/>
          </a:bodyPr>
          <a:lstStyle/>
          <a:p>
            <a:pPr algn="just"/>
            <a:r>
              <a:rPr lang="en-US" sz="2400" dirty="0"/>
              <a:t>Robust pipeline of future developments</a:t>
            </a:r>
          </a:p>
          <a:p>
            <a:pPr lvl="1" algn="just"/>
            <a:r>
              <a:rPr lang="en-US" dirty="0"/>
              <a:t>Four new Guyana discoveries; total resource ~9 Boeb</a:t>
            </a:r>
          </a:p>
          <a:p>
            <a:pPr lvl="1" algn="just"/>
            <a:r>
              <a:rPr lang="en-US" dirty="0"/>
              <a:t>Focused exploration on industry-leading basins in Guyana-Suriname and Brazil</a:t>
            </a:r>
            <a:endParaRPr lang="en-GB" dirty="0"/>
          </a:p>
          <a:p>
            <a:pPr algn="just"/>
            <a:r>
              <a:rPr lang="en-US" sz="2400" dirty="0"/>
              <a:t>Liza Phase 1 achieved nameplate capacity</a:t>
            </a:r>
          </a:p>
          <a:p>
            <a:pPr algn="just"/>
            <a:r>
              <a:rPr lang="en-US" sz="2400" dirty="0"/>
              <a:t>Liza Phase 2 on schedule for start-up in 2022</a:t>
            </a:r>
          </a:p>
          <a:p>
            <a:pPr lvl="1" algn="just"/>
            <a:r>
              <a:rPr lang="en-US" dirty="0"/>
              <a:t>2H21 arrival in Guyanese waters</a:t>
            </a:r>
          </a:p>
          <a:p>
            <a:pPr algn="just"/>
            <a:r>
              <a:rPr lang="en-US" sz="2400" dirty="0"/>
              <a:t>Payara FID in 2020, start-up in 2024</a:t>
            </a:r>
          </a:p>
          <a:p>
            <a:pPr lvl="1" algn="just"/>
            <a:r>
              <a:rPr lang="en-US" dirty="0"/>
              <a:t>Begin topside installation in 1H22</a:t>
            </a:r>
          </a:p>
          <a:p>
            <a:pPr algn="just"/>
            <a:r>
              <a:rPr lang="en-US" sz="2400" dirty="0"/>
              <a:t>Sixth FPSO producing by 2027</a:t>
            </a:r>
          </a:p>
          <a:p>
            <a:pPr algn="just"/>
            <a:r>
              <a:rPr lang="en-US" sz="2400" dirty="0"/>
              <a:t>Capturing capital efficiencies through “design one, build many” approach</a:t>
            </a:r>
          </a:p>
          <a:p>
            <a:pPr algn="just"/>
            <a:endParaRPr lang="en-GB" sz="2400" dirty="0"/>
          </a:p>
        </p:txBody>
      </p:sp>
      <p:sp>
        <p:nvSpPr>
          <p:cNvPr id="4" name="Slide Number Placeholder 3">
            <a:extLst>
              <a:ext uri="{FF2B5EF4-FFF2-40B4-BE49-F238E27FC236}">
                <a16:creationId xmlns:a16="http://schemas.microsoft.com/office/drawing/2014/main" id="{93B41430-BB35-4042-BA71-C257D08687C5}"/>
              </a:ext>
            </a:extLst>
          </p:cNvPr>
          <p:cNvSpPr>
            <a:spLocks noGrp="1"/>
          </p:cNvSpPr>
          <p:nvPr>
            <p:ph type="sldNum" sz="quarter" idx="12"/>
          </p:nvPr>
        </p:nvSpPr>
        <p:spPr>
          <a:xfrm>
            <a:off x="9091182" y="6356350"/>
            <a:ext cx="1929384" cy="365125"/>
          </a:xfrm>
        </p:spPr>
        <p:txBody>
          <a:bodyPr>
            <a:normAutofit/>
          </a:bodyPr>
          <a:lstStyle/>
          <a:p>
            <a:pPr>
              <a:spcAft>
                <a:spcPts val="600"/>
              </a:spcAft>
            </a:pPr>
            <a:fld id="{9A2E1B97-7F33-43FA-A930-D3CA60EAF3D7}" type="slidenum">
              <a:rPr lang="en-GY">
                <a:solidFill>
                  <a:schemeClr val="tx1">
                    <a:alpha val="80000"/>
                  </a:schemeClr>
                </a:solidFill>
              </a:rPr>
              <a:pPr>
                <a:spcAft>
                  <a:spcPts val="600"/>
                </a:spcAft>
              </a:pPr>
              <a:t>4</a:t>
            </a:fld>
            <a:endParaRPr lang="en-GY">
              <a:solidFill>
                <a:schemeClr val="tx1">
                  <a:alpha val="80000"/>
                </a:schemeClr>
              </a:solidFill>
            </a:endParaRPr>
          </a:p>
        </p:txBody>
      </p:sp>
      <p:pic>
        <p:nvPicPr>
          <p:cNvPr id="5" name="Picture 4">
            <a:extLst>
              <a:ext uri="{FF2B5EF4-FFF2-40B4-BE49-F238E27FC236}">
                <a16:creationId xmlns:a16="http://schemas.microsoft.com/office/drawing/2014/main" id="{2F009652-BA11-4492-AE57-C0CBDFEC0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6" name="Picture 5" descr="A red and yellow rectangle&#10;&#10;Description automatically generated with low confidence">
            <a:extLst>
              <a:ext uri="{FF2B5EF4-FFF2-40B4-BE49-F238E27FC236}">
                <a16:creationId xmlns:a16="http://schemas.microsoft.com/office/drawing/2014/main" id="{F6F3EA73-C613-4A77-8D4E-56312332D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638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C100959-FE4F-4480-B6CA-14D0972A6850}"/>
              </a:ext>
            </a:extLst>
          </p:cNvPr>
          <p:cNvPicPr>
            <a:picLocks noGrp="1" noChangeAspect="1"/>
          </p:cNvPicPr>
          <p:nvPr>
            <p:ph sz="half" idx="1"/>
          </p:nvPr>
        </p:nvPicPr>
        <p:blipFill>
          <a:blip r:embed="rId3"/>
          <a:stretch>
            <a:fillRect/>
          </a:stretch>
        </p:blipFill>
        <p:spPr>
          <a:xfrm>
            <a:off x="838200" y="1879600"/>
            <a:ext cx="5133975" cy="4378325"/>
          </a:xfrm>
          <a:prstGeom prst="rect">
            <a:avLst/>
          </a:prstGeom>
          <a:ln>
            <a:noFill/>
          </a:ln>
          <a:effectLst>
            <a:outerShdw blurRad="292100" dist="139700" dir="2700000" algn="tl" rotWithShape="0">
              <a:srgbClr val="333333">
                <a:alpha val="65000"/>
              </a:srgbClr>
            </a:outerShdw>
          </a:effectLst>
        </p:spPr>
      </p:pic>
      <p:pic>
        <p:nvPicPr>
          <p:cNvPr id="9" name="Content Placeholder 8">
            <a:extLst>
              <a:ext uri="{FF2B5EF4-FFF2-40B4-BE49-F238E27FC236}">
                <a16:creationId xmlns:a16="http://schemas.microsoft.com/office/drawing/2014/main" id="{D53CC9E7-AAA0-43E1-85B6-3B1DB8515531}"/>
              </a:ext>
            </a:extLst>
          </p:cNvPr>
          <p:cNvPicPr>
            <a:picLocks noGrp="1" noChangeAspect="1"/>
          </p:cNvPicPr>
          <p:nvPr>
            <p:ph sz="half" idx="2"/>
          </p:nvPr>
        </p:nvPicPr>
        <p:blipFill>
          <a:blip r:embed="rId4"/>
          <a:stretch>
            <a:fillRect/>
          </a:stretch>
        </p:blipFill>
        <p:spPr>
          <a:xfrm>
            <a:off x="6042025" y="1879600"/>
            <a:ext cx="5307013" cy="437832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C15A8FF-E3E8-4AD9-8894-C032633ADBF6}"/>
              </a:ext>
            </a:extLst>
          </p:cNvPr>
          <p:cNvSpPr>
            <a:spLocks noGrp="1"/>
          </p:cNvSpPr>
          <p:nvPr>
            <p:ph type="title"/>
          </p:nvPr>
        </p:nvSpPr>
        <p:spPr>
          <a:xfrm>
            <a:off x="838200" y="184805"/>
            <a:ext cx="10515600" cy="1505883"/>
          </a:xfrm>
        </p:spPr>
        <p:txBody>
          <a:bodyPr vert="horz" lIns="91440" tIns="45720" rIns="91440" bIns="45720" rtlCol="0" anchor="ctr">
            <a:normAutofit fontScale="90000"/>
          </a:bodyPr>
          <a:lstStyle/>
          <a:p>
            <a:pPr algn="ctr"/>
            <a:r>
              <a:rPr lang="en-US" sz="5200" b="1" kern="1200" dirty="0">
                <a:solidFill>
                  <a:schemeClr val="tx1"/>
                </a:solidFill>
                <a:effectLst>
                  <a:outerShdw blurRad="38100" dist="38100" dir="2700000" algn="tl">
                    <a:srgbClr val="000000">
                      <a:alpha val="43137"/>
                    </a:srgbClr>
                  </a:outerShdw>
                </a:effectLst>
                <a:latin typeface="Copperplate Gothic Bold" panose="020E0705020206020404" pitchFamily="34" charset="0"/>
              </a:rPr>
              <a:t>Aggressive Development Schedule</a:t>
            </a:r>
          </a:p>
        </p:txBody>
      </p:sp>
      <p:sp>
        <p:nvSpPr>
          <p:cNvPr id="10" name="TextBox 9">
            <a:extLst>
              <a:ext uri="{FF2B5EF4-FFF2-40B4-BE49-F238E27FC236}">
                <a16:creationId xmlns:a16="http://schemas.microsoft.com/office/drawing/2014/main" id="{4124A3DC-0839-4CB4-9BCF-4FF648D3026C}"/>
              </a:ext>
            </a:extLst>
          </p:cNvPr>
          <p:cNvSpPr txBox="1"/>
          <p:nvPr/>
        </p:nvSpPr>
        <p:spPr>
          <a:xfrm>
            <a:off x="914399" y="6448926"/>
            <a:ext cx="6352675" cy="338554"/>
          </a:xfrm>
          <a:prstGeom prst="rect">
            <a:avLst/>
          </a:prstGeom>
          <a:noFill/>
        </p:spPr>
        <p:txBody>
          <a:bodyPr wrap="square" rtlCol="0">
            <a:spAutoFit/>
          </a:bodyPr>
          <a:lstStyle/>
          <a:p>
            <a:r>
              <a:rPr lang="en-GB" sz="1600" dirty="0"/>
              <a:t>Source: ExxonMobil Investor Day Presentation, March 2021</a:t>
            </a:r>
          </a:p>
        </p:txBody>
      </p:sp>
      <p:sp>
        <p:nvSpPr>
          <p:cNvPr id="11" name="Slide Number Placeholder 10">
            <a:extLst>
              <a:ext uri="{FF2B5EF4-FFF2-40B4-BE49-F238E27FC236}">
                <a16:creationId xmlns:a16="http://schemas.microsoft.com/office/drawing/2014/main" id="{750C350C-3981-4A0E-998F-4FBFE2A80B4C}"/>
              </a:ext>
            </a:extLst>
          </p:cNvPr>
          <p:cNvSpPr>
            <a:spLocks noGrp="1"/>
          </p:cNvSpPr>
          <p:nvPr>
            <p:ph type="sldNum" sz="quarter" idx="12"/>
          </p:nvPr>
        </p:nvSpPr>
        <p:spPr/>
        <p:txBody>
          <a:bodyPr/>
          <a:lstStyle/>
          <a:p>
            <a:fld id="{60890CFE-2378-4F45-92A2-E622D7072BFB}" type="slidenum">
              <a:rPr lang="en-GB" smtClean="0"/>
              <a:t>5</a:t>
            </a:fld>
            <a:endParaRPr lang="en-GB" dirty="0"/>
          </a:p>
        </p:txBody>
      </p:sp>
      <p:pic>
        <p:nvPicPr>
          <p:cNvPr id="8" name="Picture 7">
            <a:extLst>
              <a:ext uri="{FF2B5EF4-FFF2-40B4-BE49-F238E27FC236}">
                <a16:creationId xmlns:a16="http://schemas.microsoft.com/office/drawing/2014/main" id="{583FE6A2-1D09-4EF0-8C3D-BE6C5EB92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2E2F5A9-CCB0-4AEE-B65E-8CCB560BB9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528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FD974C3-66CA-4994-ADB7-12DCC125D932}"/>
              </a:ext>
            </a:extLst>
          </p:cNvPr>
          <p:cNvSpPr>
            <a:spLocks noGrp="1"/>
          </p:cNvSpPr>
          <p:nvPr>
            <p:ph type="title"/>
          </p:nvPr>
        </p:nvSpPr>
        <p:spPr>
          <a:xfrm>
            <a:off x="934135" y="321734"/>
            <a:ext cx="10614398" cy="1317723"/>
          </a:xfrm>
        </p:spPr>
        <p:txBody>
          <a:bodyPr>
            <a:normAutofit/>
          </a:bodyPr>
          <a:lstStyle/>
          <a:p>
            <a:pPr algn="ctr"/>
            <a:r>
              <a:rPr lang="en-US" sz="3600" b="1" dirty="0">
                <a:effectLst>
                  <a:outerShdw blurRad="38100" dist="38100" dir="2700000" algn="tl">
                    <a:srgbClr val="000000">
                      <a:alpha val="43137"/>
                    </a:srgbClr>
                  </a:outerShdw>
                </a:effectLst>
                <a:latin typeface="Copperplate Gothic Bold" panose="020E0705020206020404" pitchFamily="34" charset="0"/>
              </a:rPr>
              <a:t>Exploration Success Increasing Value of Developments</a:t>
            </a:r>
            <a:endParaRPr lang="en-GB" sz="3600" b="1" dirty="0">
              <a:effectLst>
                <a:outerShdw blurRad="38100" dist="38100" dir="2700000" algn="tl">
                  <a:srgbClr val="000000">
                    <a:alpha val="43137"/>
                  </a:srgbClr>
                </a:outerShdw>
              </a:effectLst>
              <a:latin typeface="Copperplate Gothic Bold" panose="020E0705020206020404" pitchFamily="34" charset="0"/>
            </a:endParaRPr>
          </a:p>
        </p:txBody>
      </p:sp>
      <p:sp>
        <p:nvSpPr>
          <p:cNvPr id="34" name="Rectangle 3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DD4A9CD4-632F-498E-B291-8D124E2A3A47}"/>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a:spcAft>
                <a:spcPts val="600"/>
              </a:spcAft>
            </a:pPr>
            <a:fld id="{60890CFE-2378-4F45-92A2-E622D7072BFB}" type="slidenum">
              <a:rPr lang="en-US">
                <a:solidFill>
                  <a:schemeClr val="bg2">
                    <a:lumMod val="50000"/>
                  </a:schemeClr>
                </a:solidFill>
              </a:rPr>
              <a:pPr>
                <a:spcAft>
                  <a:spcPts val="600"/>
                </a:spcAft>
              </a:pPr>
              <a:t>6</a:t>
            </a:fld>
            <a:endParaRPr lang="en-US">
              <a:solidFill>
                <a:schemeClr val="bg2">
                  <a:lumMod val="50000"/>
                </a:schemeClr>
              </a:solidFill>
            </a:endParaRPr>
          </a:p>
        </p:txBody>
      </p:sp>
      <p:pic>
        <p:nvPicPr>
          <p:cNvPr id="8" name="Picture 7">
            <a:extLst>
              <a:ext uri="{FF2B5EF4-FFF2-40B4-BE49-F238E27FC236}">
                <a16:creationId xmlns:a16="http://schemas.microsoft.com/office/drawing/2014/main" id="{0CF39945-D762-4E16-B7FF-98C990A25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DBA3D56-88D5-4BD1-98A4-1A635DC09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Content Placeholder 5">
            <a:extLst>
              <a:ext uri="{FF2B5EF4-FFF2-40B4-BE49-F238E27FC236}">
                <a16:creationId xmlns:a16="http://schemas.microsoft.com/office/drawing/2014/main" id="{2A08C9E9-E952-49E5-981F-E78965F4E480}"/>
              </a:ext>
            </a:extLst>
          </p:cNvPr>
          <p:cNvGraphicFramePr>
            <a:graphicFrameLocks noGrp="1"/>
          </p:cNvGraphicFramePr>
          <p:nvPr>
            <p:ph idx="1"/>
            <p:extLst>
              <p:ext uri="{D42A27DB-BD31-4B8C-83A1-F6EECF244321}">
                <p14:modId xmlns:p14="http://schemas.microsoft.com/office/powerpoint/2010/main" val="1517302940"/>
              </p:ext>
            </p:extLst>
          </p:nvPr>
        </p:nvGraphicFramePr>
        <p:xfrm>
          <a:off x="643467" y="1769823"/>
          <a:ext cx="10905066" cy="45733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251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75DE-A8CA-498B-BBAA-F46A7E0A1601}"/>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Copperplate Gothic Bold" panose="020E0705020206020404" pitchFamily="34" charset="0"/>
              </a:rPr>
              <a:t>Industry’s Largest Oil-Play Discovered in the Past Decade</a:t>
            </a:r>
            <a:endParaRPr lang="en-GB" b="1" dirty="0">
              <a:effectLst>
                <a:outerShdw blurRad="38100" dist="38100" dir="2700000" algn="tl">
                  <a:srgbClr val="000000">
                    <a:alpha val="43137"/>
                  </a:srgbClr>
                </a:outerShdw>
              </a:effectLst>
              <a:latin typeface="Copperplate Gothic Bold" panose="020E0705020206020404" pitchFamily="34" charset="0"/>
            </a:endParaRPr>
          </a:p>
        </p:txBody>
      </p:sp>
      <p:graphicFrame>
        <p:nvGraphicFramePr>
          <p:cNvPr id="4" name="Content Placeholder 3">
            <a:extLst>
              <a:ext uri="{FF2B5EF4-FFF2-40B4-BE49-F238E27FC236}">
                <a16:creationId xmlns:a16="http://schemas.microsoft.com/office/drawing/2014/main" id="{D633DF43-5070-4FE2-A9BB-D955F0A97C6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606D4927-6413-47B0-8A71-D46CF9D3CB22}"/>
              </a:ext>
            </a:extLst>
          </p:cNvPr>
          <p:cNvSpPr>
            <a:spLocks noGrp="1"/>
          </p:cNvSpPr>
          <p:nvPr>
            <p:ph type="sldNum" sz="quarter" idx="12"/>
          </p:nvPr>
        </p:nvSpPr>
        <p:spPr/>
        <p:txBody>
          <a:bodyPr/>
          <a:lstStyle/>
          <a:p>
            <a:fld id="{60890CFE-2378-4F45-92A2-E622D7072BFB}" type="slidenum">
              <a:rPr lang="en-GB" smtClean="0"/>
              <a:t>7</a:t>
            </a:fld>
            <a:endParaRPr lang="en-GB" dirty="0"/>
          </a:p>
        </p:txBody>
      </p:sp>
      <p:pic>
        <p:nvPicPr>
          <p:cNvPr id="6" name="Picture 5">
            <a:extLst>
              <a:ext uri="{FF2B5EF4-FFF2-40B4-BE49-F238E27FC236}">
                <a16:creationId xmlns:a16="http://schemas.microsoft.com/office/drawing/2014/main" id="{F17182E7-F236-402A-B48E-4B996461A5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69BB9E2-DA8F-488E-95A1-5335E606F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235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99FE-0C5D-4BBA-AC50-32AD9EF297BC}"/>
              </a:ext>
            </a:extLst>
          </p:cNvPr>
          <p:cNvSpPr>
            <a:spLocks noGrp="1"/>
          </p:cNvSpPr>
          <p:nvPr>
            <p:ph type="title"/>
          </p:nvPr>
        </p:nvSpPr>
        <p:spPr>
          <a:xfrm>
            <a:off x="1047280" y="473529"/>
            <a:ext cx="10306520" cy="1611839"/>
          </a:xfrm>
        </p:spPr>
        <p:txBody>
          <a:bodyPr vert="horz" lIns="91440" tIns="45720" rIns="91440" bIns="45720" rtlCol="0" anchor="ctr">
            <a:normAutofit fontScale="90000"/>
          </a:bodyPr>
          <a:lstStyle/>
          <a:p>
            <a:pPr algn="ctr"/>
            <a:r>
              <a:rPr lang="en-US" sz="4000" b="1" dirty="0">
                <a:effectLst>
                  <a:outerShdw blurRad="38100" dist="38100" dir="2700000" algn="tl">
                    <a:srgbClr val="000000">
                      <a:alpha val="43137"/>
                    </a:srgbClr>
                  </a:outerShdw>
                </a:effectLst>
                <a:latin typeface="Copperplate Gothic Bold" panose="020E0705020206020404" pitchFamily="34" charset="0"/>
              </a:rPr>
              <a:t>World Class Petroleum Province with Potential for up to 10 FPSOs - HESS</a:t>
            </a:r>
          </a:p>
        </p:txBody>
      </p:sp>
      <p:graphicFrame>
        <p:nvGraphicFramePr>
          <p:cNvPr id="16" name="Content Placeholder 3">
            <a:extLst>
              <a:ext uri="{FF2B5EF4-FFF2-40B4-BE49-F238E27FC236}">
                <a16:creationId xmlns:a16="http://schemas.microsoft.com/office/drawing/2014/main" id="{0D5DB14F-248C-4264-A1D4-71762DB91DAE}"/>
              </a:ext>
            </a:extLst>
          </p:cNvPr>
          <p:cNvGraphicFramePr>
            <a:graphicFrameLocks noGrp="1"/>
          </p:cNvGraphicFramePr>
          <p:nvPr>
            <p:ph sz="half" idx="1"/>
            <p:extLst>
              <p:ext uri="{D42A27DB-BD31-4B8C-83A1-F6EECF244321}">
                <p14:modId xmlns:p14="http://schemas.microsoft.com/office/powerpoint/2010/main" val="447995848"/>
              </p:ext>
            </p:extLst>
          </p:nvPr>
        </p:nvGraphicFramePr>
        <p:xfrm>
          <a:off x="859719" y="2085368"/>
          <a:ext cx="5000806" cy="448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a:extLst>
              <a:ext uri="{FF2B5EF4-FFF2-40B4-BE49-F238E27FC236}">
                <a16:creationId xmlns:a16="http://schemas.microsoft.com/office/drawing/2014/main" id="{EE3B55AC-78AF-40A1-9A5C-EC207E909CA9}"/>
              </a:ext>
            </a:extLst>
          </p:cNvPr>
          <p:cNvPicPr>
            <a:picLocks noGrp="1" noChangeAspect="1"/>
          </p:cNvPicPr>
          <p:nvPr>
            <p:ph sz="half" idx="2"/>
          </p:nvPr>
        </p:nvPicPr>
        <p:blipFill rotWithShape="1">
          <a:blip r:embed="rId7"/>
          <a:srcRect t="815" r="1" b="1"/>
          <a:stretch/>
        </p:blipFill>
        <p:spPr>
          <a:xfrm>
            <a:off x="6098891" y="2129819"/>
            <a:ext cx="5233389" cy="409246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6440938-57A2-439E-A148-43B39E097D4E}"/>
              </a:ext>
            </a:extLst>
          </p:cNvPr>
          <p:cNvSpPr txBox="1"/>
          <p:nvPr/>
        </p:nvSpPr>
        <p:spPr>
          <a:xfrm>
            <a:off x="6249545" y="6400800"/>
            <a:ext cx="5493275" cy="338554"/>
          </a:xfrm>
          <a:prstGeom prst="rect">
            <a:avLst/>
          </a:prstGeom>
          <a:noFill/>
        </p:spPr>
        <p:txBody>
          <a:bodyPr wrap="square" rtlCol="0">
            <a:spAutoFit/>
          </a:bodyPr>
          <a:lstStyle/>
          <a:p>
            <a:r>
              <a:rPr lang="en-GB" sz="1600" dirty="0"/>
              <a:t>Source: HESS Credit Suisse Energy Summit, March 2021</a:t>
            </a:r>
          </a:p>
        </p:txBody>
      </p:sp>
      <p:sp>
        <p:nvSpPr>
          <p:cNvPr id="9" name="Slide Number Placeholder 8">
            <a:extLst>
              <a:ext uri="{FF2B5EF4-FFF2-40B4-BE49-F238E27FC236}">
                <a16:creationId xmlns:a16="http://schemas.microsoft.com/office/drawing/2014/main" id="{D274A626-6379-48C7-8E14-15351B5565EB}"/>
              </a:ext>
            </a:extLst>
          </p:cNvPr>
          <p:cNvSpPr>
            <a:spLocks noGrp="1"/>
          </p:cNvSpPr>
          <p:nvPr>
            <p:ph type="sldNum" sz="quarter" idx="12"/>
          </p:nvPr>
        </p:nvSpPr>
        <p:spPr/>
        <p:txBody>
          <a:bodyPr/>
          <a:lstStyle/>
          <a:p>
            <a:fld id="{60890CFE-2378-4F45-92A2-E622D7072BFB}" type="slidenum">
              <a:rPr lang="en-GB" smtClean="0"/>
              <a:t>8</a:t>
            </a:fld>
            <a:endParaRPr lang="en-GB" dirty="0"/>
          </a:p>
        </p:txBody>
      </p:sp>
      <p:pic>
        <p:nvPicPr>
          <p:cNvPr id="14" name="Picture 13">
            <a:extLst>
              <a:ext uri="{FF2B5EF4-FFF2-40B4-BE49-F238E27FC236}">
                <a16:creationId xmlns:a16="http://schemas.microsoft.com/office/drawing/2014/main" id="{A508D1B5-A1EA-4BE6-9E4F-648E09F1A5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F941154-06B1-4CF1-A25F-435BA2DA86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111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Rectangle 5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D0EF1-457E-4C96-99E0-BD21A1F8DFBA}"/>
              </a:ext>
            </a:extLst>
          </p:cNvPr>
          <p:cNvSpPr>
            <a:spLocks noGrp="1"/>
          </p:cNvSpPr>
          <p:nvPr>
            <p:ph type="title"/>
          </p:nvPr>
        </p:nvSpPr>
        <p:spPr>
          <a:xfrm>
            <a:off x="272165" y="2236370"/>
            <a:ext cx="3493486" cy="2364980"/>
          </a:xfrm>
        </p:spPr>
        <p:txBody>
          <a:bodyPr anchor="b">
            <a:normAutofit/>
          </a:bodyPr>
          <a:lstStyle/>
          <a:p>
            <a:pPr algn="ctr"/>
            <a:r>
              <a:rPr lang="en-GB" sz="4000" b="1" dirty="0">
                <a:solidFill>
                  <a:srgbClr val="FFFFFF"/>
                </a:solidFill>
                <a:effectLst>
                  <a:outerShdw blurRad="38100" dist="38100" dir="2700000" algn="tl">
                    <a:srgbClr val="000000">
                      <a:alpha val="43137"/>
                    </a:srgbClr>
                  </a:outerShdw>
                </a:effectLst>
                <a:latin typeface="Copperplate Gothic Bold" panose="020E0705020206020404" pitchFamily="34" charset="0"/>
              </a:rPr>
              <a:t>Guyana’s Petroleum: Sensitivity Analysis </a:t>
            </a:r>
          </a:p>
        </p:txBody>
      </p:sp>
      <p:sp>
        <p:nvSpPr>
          <p:cNvPr id="3" name="Content Placeholder 2">
            <a:extLst>
              <a:ext uri="{FF2B5EF4-FFF2-40B4-BE49-F238E27FC236}">
                <a16:creationId xmlns:a16="http://schemas.microsoft.com/office/drawing/2014/main" id="{75FF0086-F099-40E2-85D8-7BA538505258}"/>
              </a:ext>
            </a:extLst>
          </p:cNvPr>
          <p:cNvSpPr>
            <a:spLocks noGrp="1"/>
          </p:cNvSpPr>
          <p:nvPr>
            <p:ph idx="1"/>
          </p:nvPr>
        </p:nvSpPr>
        <p:spPr>
          <a:xfrm>
            <a:off x="4037827" y="649480"/>
            <a:ext cx="7500974" cy="5546047"/>
          </a:xfrm>
        </p:spPr>
        <p:txBody>
          <a:bodyPr anchor="ctr">
            <a:normAutofit/>
          </a:bodyPr>
          <a:lstStyle/>
          <a:p>
            <a:pPr algn="just"/>
            <a:r>
              <a:rPr lang="en-US" dirty="0"/>
              <a:t>Oil Price Volatility and Stability</a:t>
            </a:r>
          </a:p>
          <a:p>
            <a:pPr algn="just"/>
            <a:r>
              <a:rPr lang="en-US" dirty="0"/>
              <a:t>Good position to drive future hydrocarbon production</a:t>
            </a:r>
          </a:p>
          <a:p>
            <a:pPr algn="just"/>
            <a:r>
              <a:rPr lang="en-US" dirty="0"/>
              <a:t>Consistent exploration success</a:t>
            </a:r>
          </a:p>
          <a:p>
            <a:pPr algn="just"/>
            <a:r>
              <a:rPr lang="en-US" dirty="0"/>
              <a:t>Adjust its fiscal terms for future contracts to better reflect the de-risking of the country's subsurface. </a:t>
            </a:r>
          </a:p>
          <a:p>
            <a:pPr algn="just"/>
            <a:r>
              <a:rPr lang="en-US" dirty="0"/>
              <a:t>Competitive Bidding and Auctions for other oil blocks (offshore and onshore)</a:t>
            </a:r>
          </a:p>
          <a:p>
            <a:pPr algn="just"/>
            <a:r>
              <a:rPr lang="en-US" dirty="0"/>
              <a:t>Major challenge ahead: Maximizing the Economic Benefits for the Country.</a:t>
            </a:r>
          </a:p>
          <a:p>
            <a:pPr algn="just"/>
            <a:endParaRPr lang="en-GB" dirty="0"/>
          </a:p>
        </p:txBody>
      </p:sp>
      <p:sp>
        <p:nvSpPr>
          <p:cNvPr id="4" name="Slide Number Placeholder 3">
            <a:extLst>
              <a:ext uri="{FF2B5EF4-FFF2-40B4-BE49-F238E27FC236}">
                <a16:creationId xmlns:a16="http://schemas.microsoft.com/office/drawing/2014/main" id="{4F6B9924-807B-4FBB-AAFC-36089CA0679E}"/>
              </a:ext>
            </a:extLst>
          </p:cNvPr>
          <p:cNvSpPr>
            <a:spLocks noGrp="1"/>
          </p:cNvSpPr>
          <p:nvPr>
            <p:ph type="sldNum" sz="quarter" idx="12"/>
          </p:nvPr>
        </p:nvSpPr>
        <p:spPr>
          <a:xfrm>
            <a:off x="11704320" y="6455664"/>
            <a:ext cx="448056" cy="365125"/>
          </a:xfrm>
        </p:spPr>
        <p:txBody>
          <a:bodyPr>
            <a:normAutofit/>
          </a:bodyPr>
          <a:lstStyle/>
          <a:p>
            <a:pPr>
              <a:spcAft>
                <a:spcPts val="600"/>
              </a:spcAft>
            </a:pPr>
            <a:fld id="{9A2E1B97-7F33-43FA-A930-D3CA60EAF3D7}" type="slidenum">
              <a:rPr lang="en-GY" sz="1100">
                <a:solidFill>
                  <a:schemeClr val="tx1">
                    <a:lumMod val="50000"/>
                    <a:lumOff val="50000"/>
                  </a:schemeClr>
                </a:solidFill>
              </a:rPr>
              <a:pPr>
                <a:spcAft>
                  <a:spcPts val="600"/>
                </a:spcAft>
              </a:pPr>
              <a:t>9</a:t>
            </a:fld>
            <a:endParaRPr lang="en-GY" sz="1100">
              <a:solidFill>
                <a:schemeClr val="tx1">
                  <a:lumMod val="50000"/>
                  <a:lumOff val="50000"/>
                </a:schemeClr>
              </a:solidFill>
            </a:endParaRPr>
          </a:p>
        </p:txBody>
      </p:sp>
      <p:pic>
        <p:nvPicPr>
          <p:cNvPr id="5" name="Picture 4">
            <a:extLst>
              <a:ext uri="{FF2B5EF4-FFF2-40B4-BE49-F238E27FC236}">
                <a16:creationId xmlns:a16="http://schemas.microsoft.com/office/drawing/2014/main" id="{84E0D819-65ED-4690-AAEF-8F290A116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8801" y="46125"/>
            <a:ext cx="579334" cy="579334"/>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5EE0A521-6806-420A-BC86-915683BC6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04" y="220030"/>
            <a:ext cx="675715" cy="405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8206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2098</TotalTime>
  <Words>816</Words>
  <Application>Microsoft Office PowerPoint</Application>
  <PresentationFormat>Widescreen</PresentationFormat>
  <Paragraphs>123</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Californian FB</vt:lpstr>
      <vt:lpstr>Century Gothic</vt:lpstr>
      <vt:lpstr>Copperplate Gothic Bold</vt:lpstr>
      <vt:lpstr>Copperplate Gothic Light</vt:lpstr>
      <vt:lpstr>Gill Sans MT</vt:lpstr>
      <vt:lpstr>Office Theme</vt:lpstr>
      <vt:lpstr>Government of the Co-operative Republic of Guyana</vt:lpstr>
      <vt:lpstr>Guyana Oil Blocks</vt:lpstr>
      <vt:lpstr>Stabroek Block</vt:lpstr>
      <vt:lpstr>Stabroek Block Development and Outlook - EEPGL</vt:lpstr>
      <vt:lpstr>Aggressive Development Schedule</vt:lpstr>
      <vt:lpstr>Exploration Success Increasing Value of Developments</vt:lpstr>
      <vt:lpstr>Industry’s Largest Oil-Play Discovered in the Past Decade</vt:lpstr>
      <vt:lpstr>World Class Petroleum Province with Potential for up to 10 FPSOs - HESS</vt:lpstr>
      <vt:lpstr>Guyana’s Petroleum: Sensitivity Analysis </vt:lpstr>
      <vt:lpstr>Gas to Energy Project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Sudesh Jaipershad</dc:creator>
  <cp:lastModifiedBy>PERTAB, MARTIN (PGR)</cp:lastModifiedBy>
  <cp:revision>308</cp:revision>
  <cp:lastPrinted>2021-06-25T13:27:33Z</cp:lastPrinted>
  <dcterms:created xsi:type="dcterms:W3CDTF">2021-04-13T01:01:32Z</dcterms:created>
  <dcterms:modified xsi:type="dcterms:W3CDTF">2021-06-25T15:09:45Z</dcterms:modified>
</cp:coreProperties>
</file>