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6" r:id="rId1"/>
    <p:sldMasterId id="2147483899" r:id="rId2"/>
  </p:sldMasterIdLst>
  <p:notesMasterIdLst>
    <p:notesMasterId r:id="rId10"/>
  </p:notesMasterIdLst>
  <p:handoutMasterIdLst>
    <p:handoutMasterId r:id="rId11"/>
  </p:handoutMasterIdLst>
  <p:sldIdLst>
    <p:sldId id="386" r:id="rId3"/>
    <p:sldId id="387" r:id="rId4"/>
    <p:sldId id="276" r:id="rId5"/>
    <p:sldId id="264" r:id="rId6"/>
    <p:sldId id="265" r:id="rId7"/>
    <p:sldId id="266" r:id="rId8"/>
    <p:sldId id="388" r:id="rId9"/>
  </p:sldIdLst>
  <p:sldSz cx="9144000" cy="5143500" type="screen16x9"/>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228" userDrawn="1">
          <p15:clr>
            <a:srgbClr val="A4A3A4"/>
          </p15:clr>
        </p15:guide>
        <p15:guide id="2" pos="5568" userDrawn="1">
          <p15:clr>
            <a:srgbClr val="A4A3A4"/>
          </p15:clr>
        </p15:guide>
        <p15:guide id="3" orient="horz" pos="196" userDrawn="1">
          <p15:clr>
            <a:srgbClr val="A4A3A4"/>
          </p15:clr>
        </p15:guide>
        <p15:guide id="4" pos="192" userDrawn="1">
          <p15:clr>
            <a:srgbClr val="A4A3A4"/>
          </p15:clr>
        </p15:guide>
        <p15:guide id="5" pos="12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Hartman" initials="MH" lastIdx="1" clrIdx="0">
    <p:extLst>
      <p:ext uri="{19B8F6BF-5375-455C-9EA6-DF929625EA0E}">
        <p15:presenceInfo xmlns:p15="http://schemas.microsoft.com/office/powerpoint/2012/main" userId="S::MeganHartman@ifac.org::56d6b706-209a-4a47-89d9-1ca5f4a96e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F9FF"/>
    <a:srgbClr val="025189"/>
    <a:srgbClr val="009844"/>
    <a:srgbClr val="9B28B0"/>
    <a:srgbClr val="9C182E"/>
    <a:srgbClr val="FA4514"/>
    <a:srgbClr val="3F51B5"/>
    <a:srgbClr val="01BAD5"/>
    <a:srgbClr val="2296F3"/>
    <a:srgbClr val="F543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B08740-6685-4BF4-988F-330B5EAD7EED}" v="1270" dt="2021-06-25T00:01:29.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7446" autoAdjust="0"/>
  </p:normalViewPr>
  <p:slideViewPr>
    <p:cSldViewPr snapToGrid="0" showGuides="1">
      <p:cViewPr varScale="1">
        <p:scale>
          <a:sx n="210" d="100"/>
          <a:sy n="210" d="100"/>
        </p:scale>
        <p:origin x="2184" y="168"/>
      </p:cViewPr>
      <p:guideLst>
        <p:guide orient="horz" pos="1228"/>
        <p:guide pos="5568"/>
        <p:guide orient="horz" pos="196"/>
        <p:guide pos="192"/>
        <p:guide pos="1230"/>
      </p:guideLst>
    </p:cSldViewPr>
  </p:slideViewPr>
  <p:outlineViewPr>
    <p:cViewPr>
      <p:scale>
        <a:sx n="33" d="100"/>
        <a:sy n="33" d="100"/>
      </p:scale>
      <p:origin x="0" y="-2582"/>
    </p:cViewPr>
  </p:outlineViewPr>
  <p:notesTextViewPr>
    <p:cViewPr>
      <p:scale>
        <a:sx n="3" d="2"/>
        <a:sy n="3" d="2"/>
      </p:scale>
      <p:origin x="0" y="0"/>
    </p:cViewPr>
  </p:notesTextViewPr>
  <p:sorterViewPr>
    <p:cViewPr varScale="1">
      <p:scale>
        <a:sx n="131" d="100"/>
        <a:sy n="131" d="100"/>
      </p:scale>
      <p:origin x="0" y="-394"/>
    </p:cViewPr>
  </p:sorterViewPr>
  <p:notesViewPr>
    <p:cSldViewPr snapToGrid="0">
      <p:cViewPr varScale="1">
        <p:scale>
          <a:sx n="136" d="100"/>
          <a:sy n="136" d="100"/>
        </p:scale>
        <p:origin x="462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this Gould" userId="a721c945-b770-4ac5-a8b0-1156aef5a4dc" providerId="ADAL" clId="{6A36B14D-23E7-45A5-8EEA-F383592AB529}"/>
    <pc:docChg chg="undo custSel addSld delSld modSld">
      <pc:chgData name="Stathis Gould" userId="a721c945-b770-4ac5-a8b0-1156aef5a4dc" providerId="ADAL" clId="{6A36B14D-23E7-45A5-8EEA-F383592AB529}" dt="2021-06-16T15:21:46.142" v="3050" actId="20577"/>
      <pc:docMkLst>
        <pc:docMk/>
      </pc:docMkLst>
      <pc:sldChg chg="delSp modSp add mod setBg modNotes modNotesTx">
        <pc:chgData name="Stathis Gould" userId="a721c945-b770-4ac5-a8b0-1156aef5a4dc" providerId="ADAL" clId="{6A36B14D-23E7-45A5-8EEA-F383592AB529}" dt="2021-06-16T15:21:46.142" v="3050" actId="20577"/>
        <pc:sldMkLst>
          <pc:docMk/>
          <pc:sldMk cId="0" sldId="262"/>
        </pc:sldMkLst>
        <pc:spChg chg="mod">
          <ac:chgData name="Stathis Gould" userId="a721c945-b770-4ac5-a8b0-1156aef5a4dc" providerId="ADAL" clId="{6A36B14D-23E7-45A5-8EEA-F383592AB529}" dt="2021-06-16T15:10:46.649" v="2714" actId="20577"/>
          <ac:spMkLst>
            <pc:docMk/>
            <pc:sldMk cId="0" sldId="262"/>
            <ac:spMk id="4" creationId="{00000000-0000-0000-0000-000000000000}"/>
          </ac:spMkLst>
        </pc:spChg>
        <pc:spChg chg="mod">
          <ac:chgData name="Stathis Gould" userId="a721c945-b770-4ac5-a8b0-1156aef5a4dc" providerId="ADAL" clId="{6A36B14D-23E7-45A5-8EEA-F383592AB529}" dt="2021-06-16T15:17:02.331" v="2784" actId="20577"/>
          <ac:spMkLst>
            <pc:docMk/>
            <pc:sldMk cId="0" sldId="262"/>
            <ac:spMk id="6" creationId="{00000000-0000-0000-0000-000000000000}"/>
          </ac:spMkLst>
        </pc:spChg>
        <pc:picChg chg="del">
          <ac:chgData name="Stathis Gould" userId="a721c945-b770-4ac5-a8b0-1156aef5a4dc" providerId="ADAL" clId="{6A36B14D-23E7-45A5-8EEA-F383592AB529}" dt="2021-06-16T14:12:42.398" v="912" actId="478"/>
          <ac:picMkLst>
            <pc:docMk/>
            <pc:sldMk cId="0" sldId="262"/>
            <ac:picMk id="7" creationId="{00000000-0000-0000-0000-000000000000}"/>
          </ac:picMkLst>
        </pc:picChg>
      </pc:sldChg>
      <pc:sldChg chg="delSp modSp add mod setBg modNotes modNotesTx">
        <pc:chgData name="Stathis Gould" userId="a721c945-b770-4ac5-a8b0-1156aef5a4dc" providerId="ADAL" clId="{6A36B14D-23E7-45A5-8EEA-F383592AB529}" dt="2021-06-16T14:49:33.845" v="2454" actId="20577"/>
        <pc:sldMkLst>
          <pc:docMk/>
          <pc:sldMk cId="0" sldId="264"/>
        </pc:sldMkLst>
        <pc:spChg chg="mod">
          <ac:chgData name="Stathis Gould" userId="a721c945-b770-4ac5-a8b0-1156aef5a4dc" providerId="ADAL" clId="{6A36B14D-23E7-45A5-8EEA-F383592AB529}" dt="2021-06-16T14:38:18.117" v="2196" actId="20577"/>
          <ac:spMkLst>
            <pc:docMk/>
            <pc:sldMk cId="0" sldId="264"/>
            <ac:spMk id="4" creationId="{F7E0AB74-18F3-4D6B-8C50-D04D77F886A5}"/>
          </ac:spMkLst>
        </pc:spChg>
        <pc:spChg chg="mod">
          <ac:chgData name="Stathis Gould" userId="a721c945-b770-4ac5-a8b0-1156aef5a4dc" providerId="ADAL" clId="{6A36B14D-23E7-45A5-8EEA-F383592AB529}" dt="2021-06-16T14:48:50.724" v="2450" actId="1076"/>
          <ac:spMkLst>
            <pc:docMk/>
            <pc:sldMk cId="0" sldId="264"/>
            <ac:spMk id="8" creationId="{00000000-0000-0000-0000-000000000000}"/>
          </ac:spMkLst>
        </pc:spChg>
        <pc:spChg chg="mod">
          <ac:chgData name="Stathis Gould" userId="a721c945-b770-4ac5-a8b0-1156aef5a4dc" providerId="ADAL" clId="{6A36B14D-23E7-45A5-8EEA-F383592AB529}" dt="2021-06-16T14:49:33.845" v="2454" actId="20577"/>
          <ac:spMkLst>
            <pc:docMk/>
            <pc:sldMk cId="0" sldId="264"/>
            <ac:spMk id="9" creationId="{00000000-0000-0000-0000-000000000000}"/>
          </ac:spMkLst>
        </pc:spChg>
        <pc:spChg chg="mod">
          <ac:chgData name="Stathis Gould" userId="a721c945-b770-4ac5-a8b0-1156aef5a4dc" providerId="ADAL" clId="{6A36B14D-23E7-45A5-8EEA-F383592AB529}" dt="2021-06-16T14:39:12.038" v="2201" actId="255"/>
          <ac:spMkLst>
            <pc:docMk/>
            <pc:sldMk cId="0" sldId="264"/>
            <ac:spMk id="10" creationId="{00000000-0000-0000-0000-000000000000}"/>
          </ac:spMkLst>
        </pc:spChg>
        <pc:spChg chg="del mod">
          <ac:chgData name="Stathis Gould" userId="a721c945-b770-4ac5-a8b0-1156aef5a4dc" providerId="ADAL" clId="{6A36B14D-23E7-45A5-8EEA-F383592AB529}" dt="2021-06-16T14:39:25.120" v="2205"/>
          <ac:spMkLst>
            <pc:docMk/>
            <pc:sldMk cId="0" sldId="264"/>
            <ac:spMk id="11" creationId="{00000000-0000-0000-0000-000000000000}"/>
          </ac:spMkLst>
        </pc:spChg>
        <pc:picChg chg="del">
          <ac:chgData name="Stathis Gould" userId="a721c945-b770-4ac5-a8b0-1156aef5a4dc" providerId="ADAL" clId="{6A36B14D-23E7-45A5-8EEA-F383592AB529}" dt="2021-06-16T14:16:02.902" v="1021" actId="478"/>
          <ac:picMkLst>
            <pc:docMk/>
            <pc:sldMk cId="0" sldId="264"/>
            <ac:picMk id="5" creationId="{00000000-0000-0000-0000-000000000000}"/>
          </ac:picMkLst>
        </pc:picChg>
        <pc:picChg chg="mod">
          <ac:chgData name="Stathis Gould" userId="a721c945-b770-4ac5-a8b0-1156aef5a4dc" providerId="ADAL" clId="{6A36B14D-23E7-45A5-8EEA-F383592AB529}" dt="2021-06-16T14:40:46.163" v="2212" actId="1076"/>
          <ac:picMkLst>
            <pc:docMk/>
            <pc:sldMk cId="0" sldId="264"/>
            <ac:picMk id="6" creationId="{00000000-0000-0000-0000-000000000000}"/>
          </ac:picMkLst>
        </pc:picChg>
        <pc:picChg chg="mod">
          <ac:chgData name="Stathis Gould" userId="a721c945-b770-4ac5-a8b0-1156aef5a4dc" providerId="ADAL" clId="{6A36B14D-23E7-45A5-8EEA-F383592AB529}" dt="2021-06-16T14:39:30.868" v="2206" actId="1076"/>
          <ac:picMkLst>
            <pc:docMk/>
            <pc:sldMk cId="0" sldId="264"/>
            <ac:picMk id="7" creationId="{00000000-0000-0000-0000-000000000000}"/>
          </ac:picMkLst>
        </pc:picChg>
      </pc:sldChg>
      <pc:sldChg chg="delSp modSp add mod setBg modNotes modNotesTx">
        <pc:chgData name="Stathis Gould" userId="a721c945-b770-4ac5-a8b0-1156aef5a4dc" providerId="ADAL" clId="{6A36B14D-23E7-45A5-8EEA-F383592AB529}" dt="2021-06-16T14:41:01.748" v="2214" actId="6549"/>
        <pc:sldMkLst>
          <pc:docMk/>
          <pc:sldMk cId="0" sldId="265"/>
        </pc:sldMkLst>
        <pc:spChg chg="mod">
          <ac:chgData name="Stathis Gould" userId="a721c945-b770-4ac5-a8b0-1156aef5a4dc" providerId="ADAL" clId="{6A36B14D-23E7-45A5-8EEA-F383592AB529}" dt="2021-06-16T14:40:50.370" v="2213" actId="1076"/>
          <ac:spMkLst>
            <pc:docMk/>
            <pc:sldMk cId="0" sldId="265"/>
            <ac:spMk id="6" creationId="{00000000-0000-0000-0000-000000000000}"/>
          </ac:spMkLst>
        </pc:spChg>
        <pc:picChg chg="del">
          <ac:chgData name="Stathis Gould" userId="a721c945-b770-4ac5-a8b0-1156aef5a4dc" providerId="ADAL" clId="{6A36B14D-23E7-45A5-8EEA-F383592AB529}" dt="2021-06-16T14:40:31.271" v="2210" actId="478"/>
          <ac:picMkLst>
            <pc:docMk/>
            <pc:sldMk cId="0" sldId="265"/>
            <ac:picMk id="7" creationId="{00000000-0000-0000-0000-000000000000}"/>
          </ac:picMkLst>
        </pc:picChg>
        <pc:picChg chg="mod">
          <ac:chgData name="Stathis Gould" userId="a721c945-b770-4ac5-a8b0-1156aef5a4dc" providerId="ADAL" clId="{6A36B14D-23E7-45A5-8EEA-F383592AB529}" dt="2021-06-16T14:40:41.388" v="2211" actId="1076"/>
          <ac:picMkLst>
            <pc:docMk/>
            <pc:sldMk cId="0" sldId="265"/>
            <ac:picMk id="8" creationId="{00000000-0000-0000-0000-000000000000}"/>
          </ac:picMkLst>
        </pc:picChg>
      </pc:sldChg>
      <pc:sldChg chg="delSp modSp add mod setBg modNotes modNotesTx">
        <pc:chgData name="Stathis Gould" userId="a721c945-b770-4ac5-a8b0-1156aef5a4dc" providerId="ADAL" clId="{6A36B14D-23E7-45A5-8EEA-F383592AB529}" dt="2021-06-16T15:10:10.137" v="2703" actId="20577"/>
        <pc:sldMkLst>
          <pc:docMk/>
          <pc:sldMk cId="0" sldId="266"/>
        </pc:sldMkLst>
        <pc:spChg chg="mod">
          <ac:chgData name="Stathis Gould" userId="a721c945-b770-4ac5-a8b0-1156aef5a4dc" providerId="ADAL" clId="{6A36B14D-23E7-45A5-8EEA-F383592AB529}" dt="2021-06-16T14:54:41.863" v="2551" actId="20577"/>
          <ac:spMkLst>
            <pc:docMk/>
            <pc:sldMk cId="0" sldId="266"/>
            <ac:spMk id="7" creationId="{00000000-0000-0000-0000-000000000000}"/>
          </ac:spMkLst>
        </pc:spChg>
        <pc:spChg chg="mod">
          <ac:chgData name="Stathis Gould" userId="a721c945-b770-4ac5-a8b0-1156aef5a4dc" providerId="ADAL" clId="{6A36B14D-23E7-45A5-8EEA-F383592AB529}" dt="2021-06-16T15:10:10.137" v="2703" actId="20577"/>
          <ac:spMkLst>
            <pc:docMk/>
            <pc:sldMk cId="0" sldId="266"/>
            <ac:spMk id="8" creationId="{00000000-0000-0000-0000-000000000000}"/>
          </ac:spMkLst>
        </pc:spChg>
        <pc:picChg chg="del">
          <ac:chgData name="Stathis Gould" userId="a721c945-b770-4ac5-a8b0-1156aef5a4dc" providerId="ADAL" clId="{6A36B14D-23E7-45A5-8EEA-F383592AB529}" dt="2021-06-16T14:41:22.764" v="2215" actId="478"/>
          <ac:picMkLst>
            <pc:docMk/>
            <pc:sldMk cId="0" sldId="266"/>
            <ac:picMk id="5" creationId="{00000000-0000-0000-0000-000000000000}"/>
          </ac:picMkLst>
        </pc:picChg>
        <pc:picChg chg="mod">
          <ac:chgData name="Stathis Gould" userId="a721c945-b770-4ac5-a8b0-1156aef5a4dc" providerId="ADAL" clId="{6A36B14D-23E7-45A5-8EEA-F383592AB529}" dt="2021-06-16T14:41:26.796" v="2216" actId="1076"/>
          <ac:picMkLst>
            <pc:docMk/>
            <pc:sldMk cId="0" sldId="266"/>
            <ac:picMk id="6" creationId="{00000000-0000-0000-0000-000000000000}"/>
          </ac:picMkLst>
        </pc:picChg>
      </pc:sldChg>
      <pc:sldChg chg="add modNotes modNotesTx">
        <pc:chgData name="Stathis Gould" userId="a721c945-b770-4ac5-a8b0-1156aef5a4dc" providerId="ADAL" clId="{6A36B14D-23E7-45A5-8EEA-F383592AB529}" dt="2021-06-16T15:15:10.245" v="2766" actId="5793"/>
        <pc:sldMkLst>
          <pc:docMk/>
          <pc:sldMk cId="1484328464" sldId="330"/>
        </pc:sldMkLst>
      </pc:sldChg>
      <pc:sldChg chg="modSp mod">
        <pc:chgData name="Stathis Gould" userId="a721c945-b770-4ac5-a8b0-1156aef5a4dc" providerId="ADAL" clId="{6A36B14D-23E7-45A5-8EEA-F383592AB529}" dt="2021-06-16T15:11:06.755" v="2743" actId="20577"/>
        <pc:sldMkLst>
          <pc:docMk/>
          <pc:sldMk cId="4041853505" sldId="386"/>
        </pc:sldMkLst>
        <pc:spChg chg="mod">
          <ac:chgData name="Stathis Gould" userId="a721c945-b770-4ac5-a8b0-1156aef5a4dc" providerId="ADAL" clId="{6A36B14D-23E7-45A5-8EEA-F383592AB529}" dt="2021-06-16T15:11:06.755" v="2743" actId="20577"/>
          <ac:spMkLst>
            <pc:docMk/>
            <pc:sldMk cId="4041853505" sldId="386"/>
            <ac:spMk id="2" creationId="{1D21F973-E5A4-4A1F-9E76-11FFFD9D0C86}"/>
          </ac:spMkLst>
        </pc:spChg>
        <pc:spChg chg="mod">
          <ac:chgData name="Stathis Gould" userId="a721c945-b770-4ac5-a8b0-1156aef5a4dc" providerId="ADAL" clId="{6A36B14D-23E7-45A5-8EEA-F383592AB529}" dt="2021-06-16T12:58:52.849" v="97" actId="20577"/>
          <ac:spMkLst>
            <pc:docMk/>
            <pc:sldMk cId="4041853505" sldId="386"/>
            <ac:spMk id="3" creationId="{531AB3DF-A887-4DE6-B34A-0D99A5527ECC}"/>
          </ac:spMkLst>
        </pc:spChg>
        <pc:spChg chg="mod">
          <ac:chgData name="Stathis Gould" userId="a721c945-b770-4ac5-a8b0-1156aef5a4dc" providerId="ADAL" clId="{6A36B14D-23E7-45A5-8EEA-F383592AB529}" dt="2021-06-16T13:00:58.936" v="113" actId="20577"/>
          <ac:spMkLst>
            <pc:docMk/>
            <pc:sldMk cId="4041853505" sldId="386"/>
            <ac:spMk id="4" creationId="{76AA5D47-F707-4F3A-8A2E-4FB5517247C5}"/>
          </ac:spMkLst>
        </pc:spChg>
      </pc:sldChg>
      <pc:sldChg chg="del">
        <pc:chgData name="Stathis Gould" userId="a721c945-b770-4ac5-a8b0-1156aef5a4dc" providerId="ADAL" clId="{6A36B14D-23E7-45A5-8EEA-F383592AB529}" dt="2021-06-16T14:49:05.793" v="2451" actId="47"/>
        <pc:sldMkLst>
          <pc:docMk/>
          <pc:sldMk cId="942876998" sldId="388"/>
        </pc:sldMkLst>
      </pc:sldChg>
      <pc:sldChg chg="del">
        <pc:chgData name="Stathis Gould" userId="a721c945-b770-4ac5-a8b0-1156aef5a4dc" providerId="ADAL" clId="{6A36B14D-23E7-45A5-8EEA-F383592AB529}" dt="2021-06-16T14:10:10.136" v="905" actId="47"/>
        <pc:sldMkLst>
          <pc:docMk/>
          <pc:sldMk cId="4273338489" sldId="391"/>
        </pc:sldMkLst>
      </pc:sldChg>
      <pc:sldChg chg="del">
        <pc:chgData name="Stathis Gould" userId="a721c945-b770-4ac5-a8b0-1156aef5a4dc" providerId="ADAL" clId="{6A36B14D-23E7-45A5-8EEA-F383592AB529}" dt="2021-06-16T14:01:15.916" v="831" actId="47"/>
        <pc:sldMkLst>
          <pc:docMk/>
          <pc:sldMk cId="3273591169" sldId="394"/>
        </pc:sldMkLst>
      </pc:sldChg>
      <pc:sldChg chg="del">
        <pc:chgData name="Stathis Gould" userId="a721c945-b770-4ac5-a8b0-1156aef5a4dc" providerId="ADAL" clId="{6A36B14D-23E7-45A5-8EEA-F383592AB529}" dt="2021-06-16T14:49:12.872" v="2453" actId="47"/>
        <pc:sldMkLst>
          <pc:docMk/>
          <pc:sldMk cId="412775137" sldId="395"/>
        </pc:sldMkLst>
      </pc:sldChg>
      <pc:sldChg chg="del">
        <pc:chgData name="Stathis Gould" userId="a721c945-b770-4ac5-a8b0-1156aef5a4dc" providerId="ADAL" clId="{6A36B14D-23E7-45A5-8EEA-F383592AB529}" dt="2021-06-16T14:01:17.113" v="832" actId="47"/>
        <pc:sldMkLst>
          <pc:docMk/>
          <pc:sldMk cId="1361173359" sldId="396"/>
        </pc:sldMkLst>
      </pc:sldChg>
      <pc:sldChg chg="del">
        <pc:chgData name="Stathis Gould" userId="a721c945-b770-4ac5-a8b0-1156aef5a4dc" providerId="ADAL" clId="{6A36B14D-23E7-45A5-8EEA-F383592AB529}" dt="2021-06-16T14:01:11.497" v="830" actId="47"/>
        <pc:sldMkLst>
          <pc:docMk/>
          <pc:sldMk cId="2314575850" sldId="397"/>
        </pc:sldMkLst>
      </pc:sldChg>
      <pc:sldChg chg="del">
        <pc:chgData name="Stathis Gould" userId="a721c945-b770-4ac5-a8b0-1156aef5a4dc" providerId="ADAL" clId="{6A36B14D-23E7-45A5-8EEA-F383592AB529}" dt="2021-06-16T14:52:23.879" v="2455" actId="47"/>
        <pc:sldMkLst>
          <pc:docMk/>
          <pc:sldMk cId="593746113" sldId="472"/>
        </pc:sldMkLst>
      </pc:sldChg>
      <pc:sldChg chg="del">
        <pc:chgData name="Stathis Gould" userId="a721c945-b770-4ac5-a8b0-1156aef5a4dc" providerId="ADAL" clId="{6A36B14D-23E7-45A5-8EEA-F383592AB529}" dt="2021-06-16T14:10:11.611" v="906" actId="47"/>
        <pc:sldMkLst>
          <pc:docMk/>
          <pc:sldMk cId="876537931" sldId="473"/>
        </pc:sldMkLst>
      </pc:sldChg>
      <pc:sldChg chg="del">
        <pc:chgData name="Stathis Gould" userId="a721c945-b770-4ac5-a8b0-1156aef5a4dc" providerId="ADAL" clId="{6A36B14D-23E7-45A5-8EEA-F383592AB529}" dt="2021-06-16T14:01:19.086" v="833" actId="47"/>
        <pc:sldMkLst>
          <pc:docMk/>
          <pc:sldMk cId="3031898418" sldId="489"/>
        </pc:sldMkLst>
      </pc:sldChg>
      <pc:sldChg chg="add del modNotes">
        <pc:chgData name="Stathis Gould" userId="a721c945-b770-4ac5-a8b0-1156aef5a4dc" providerId="ADAL" clId="{6A36B14D-23E7-45A5-8EEA-F383592AB529}" dt="2021-06-16T14:11:56.060" v="910"/>
        <pc:sldMkLst>
          <pc:docMk/>
          <pc:sldMk cId="4023915797" sldId="490"/>
        </pc:sldMkLst>
      </pc:sldChg>
      <pc:sldChg chg="del">
        <pc:chgData name="Stathis Gould" userId="a721c945-b770-4ac5-a8b0-1156aef5a4dc" providerId="ADAL" clId="{6A36B14D-23E7-45A5-8EEA-F383592AB529}" dt="2021-06-16T14:49:08.466" v="2452" actId="47"/>
        <pc:sldMkLst>
          <pc:docMk/>
          <pc:sldMk cId="2804558160" sldId="491"/>
        </pc:sldMkLst>
      </pc:sldChg>
      <pc:sldChg chg="del">
        <pc:chgData name="Stathis Gould" userId="a721c945-b770-4ac5-a8b0-1156aef5a4dc" providerId="ADAL" clId="{6A36B14D-23E7-45A5-8EEA-F383592AB529}" dt="2021-06-16T14:10:09.164" v="904" actId="47"/>
        <pc:sldMkLst>
          <pc:docMk/>
          <pc:sldMk cId="4112924284" sldId="492"/>
        </pc:sldMkLst>
      </pc:sldChg>
      <pc:sldChg chg="del">
        <pc:chgData name="Stathis Gould" userId="a721c945-b770-4ac5-a8b0-1156aef5a4dc" providerId="ADAL" clId="{6A36B14D-23E7-45A5-8EEA-F383592AB529}" dt="2021-06-16T14:01:21.822" v="834" actId="47"/>
        <pc:sldMkLst>
          <pc:docMk/>
          <pc:sldMk cId="2569509396" sldId="493"/>
        </pc:sldMkLst>
      </pc:sldChg>
      <pc:sldChg chg="del">
        <pc:chgData name="Stathis Gould" userId="a721c945-b770-4ac5-a8b0-1156aef5a4dc" providerId="ADAL" clId="{6A36B14D-23E7-45A5-8EEA-F383592AB529}" dt="2021-06-16T14:52:28.088" v="2456" actId="47"/>
        <pc:sldMkLst>
          <pc:docMk/>
          <pc:sldMk cId="2628004886" sldId="496"/>
        </pc:sldMkLst>
      </pc:sldChg>
      <pc:sldMasterChg chg="delSldLayout">
        <pc:chgData name="Stathis Gould" userId="a721c945-b770-4ac5-a8b0-1156aef5a4dc" providerId="ADAL" clId="{6A36B14D-23E7-45A5-8EEA-F383592AB529}" dt="2021-06-16T14:52:28.088" v="2456" actId="47"/>
        <pc:sldMasterMkLst>
          <pc:docMk/>
          <pc:sldMasterMk cId="3203253270" sldId="2147483899"/>
        </pc:sldMasterMkLst>
        <pc:sldLayoutChg chg="del">
          <pc:chgData name="Stathis Gould" userId="a721c945-b770-4ac5-a8b0-1156aef5a4dc" providerId="ADAL" clId="{6A36B14D-23E7-45A5-8EEA-F383592AB529}" dt="2021-06-16T14:49:08.466" v="2452" actId="47"/>
          <pc:sldLayoutMkLst>
            <pc:docMk/>
            <pc:sldMasterMk cId="3203253270" sldId="2147483899"/>
            <pc:sldLayoutMk cId="2899693428" sldId="2147483932"/>
          </pc:sldLayoutMkLst>
        </pc:sldLayoutChg>
        <pc:sldLayoutChg chg="del">
          <pc:chgData name="Stathis Gould" userId="a721c945-b770-4ac5-a8b0-1156aef5a4dc" providerId="ADAL" clId="{6A36B14D-23E7-45A5-8EEA-F383592AB529}" dt="2021-06-16T14:52:28.088" v="2456" actId="47"/>
          <pc:sldLayoutMkLst>
            <pc:docMk/>
            <pc:sldMasterMk cId="3203253270" sldId="2147483899"/>
            <pc:sldLayoutMk cId="2530513741" sldId="2147483934"/>
          </pc:sldLayoutMkLst>
        </pc:sldLayoutChg>
      </pc:sldMasterChg>
    </pc:docChg>
  </pc:docChgLst>
  <pc:docChgLst>
    <pc:chgData name="Timothy Herrod" userId="891e8e5e30d2217e" providerId="LiveId" clId="{F7B08740-6685-4BF4-988F-330B5EAD7EED}"/>
    <pc:docChg chg="undo custSel addSld delSld modSld sldOrd modMainMaster">
      <pc:chgData name="Timothy Herrod" userId="891e8e5e30d2217e" providerId="LiveId" clId="{F7B08740-6685-4BF4-988F-330B5EAD7EED}" dt="2021-06-25T00:01:29.551" v="5174"/>
      <pc:docMkLst>
        <pc:docMk/>
      </pc:docMkLst>
      <pc:sldChg chg="addSp delSp modSp del mod modTransition delAnim modAnim">
        <pc:chgData name="Timothy Herrod" userId="891e8e5e30d2217e" providerId="LiveId" clId="{F7B08740-6685-4BF4-988F-330B5EAD7EED}" dt="2021-06-24T22:01:10.178" v="3608" actId="47"/>
        <pc:sldMkLst>
          <pc:docMk/>
          <pc:sldMk cId="0" sldId="262"/>
        </pc:sldMkLst>
        <pc:spChg chg="mod">
          <ac:chgData name="Timothy Herrod" userId="891e8e5e30d2217e" providerId="LiveId" clId="{F7B08740-6685-4BF4-988F-330B5EAD7EED}" dt="2021-06-24T21:28:02.076" v="2969" actId="20577"/>
          <ac:spMkLst>
            <pc:docMk/>
            <pc:sldMk cId="0" sldId="262"/>
            <ac:spMk id="4" creationId="{00000000-0000-0000-0000-000000000000}"/>
          </ac:spMkLst>
        </pc:spChg>
        <pc:spChg chg="mod">
          <ac:chgData name="Timothy Herrod" userId="891e8e5e30d2217e" providerId="LiveId" clId="{F7B08740-6685-4BF4-988F-330B5EAD7EED}" dt="2021-06-23T20:42:07.201" v="12" actId="1076"/>
          <ac:spMkLst>
            <pc:docMk/>
            <pc:sldMk cId="0" sldId="262"/>
            <ac:spMk id="6" creationId="{00000000-0000-0000-0000-000000000000}"/>
          </ac:spMkLst>
        </pc:spChg>
        <pc:spChg chg="add mod">
          <ac:chgData name="Timothy Herrod" userId="891e8e5e30d2217e" providerId="LiveId" clId="{F7B08740-6685-4BF4-988F-330B5EAD7EED}" dt="2021-06-24T18:58:51.881" v="2365" actId="1076"/>
          <ac:spMkLst>
            <pc:docMk/>
            <pc:sldMk cId="0" sldId="262"/>
            <ac:spMk id="9" creationId="{B8E0F493-F0BB-42B2-A579-70A985099D34}"/>
          </ac:spMkLst>
        </pc:spChg>
        <pc:grpChg chg="mod">
          <ac:chgData name="Timothy Herrod" userId="891e8e5e30d2217e" providerId="LiveId" clId="{F7B08740-6685-4BF4-988F-330B5EAD7EED}" dt="2021-06-23T20:46:29.869" v="118" actId="14100"/>
          <ac:grpSpMkLst>
            <pc:docMk/>
            <pc:sldMk cId="0" sldId="262"/>
            <ac:grpSpMk id="2" creationId="{00000000-0000-0000-0000-000000000000}"/>
          </ac:grpSpMkLst>
        </pc:grpChg>
        <pc:picChg chg="add del mod">
          <ac:chgData name="Timothy Herrod" userId="891e8e5e30d2217e" providerId="LiveId" clId="{F7B08740-6685-4BF4-988F-330B5EAD7EED}" dt="2021-06-24T18:58:07.643" v="2358" actId="478"/>
          <ac:picMkLst>
            <pc:docMk/>
            <pc:sldMk cId="0" sldId="262"/>
            <ac:picMk id="7" creationId="{46586ED1-F772-4D89-A4E2-4ADCA64D2612}"/>
          </ac:picMkLst>
        </pc:picChg>
        <pc:picChg chg="del">
          <ac:chgData name="Timothy Herrod" userId="891e8e5e30d2217e" providerId="LiveId" clId="{F7B08740-6685-4BF4-988F-330B5EAD7EED}" dt="2021-06-24T18:59:07.238" v="2368" actId="478"/>
          <ac:picMkLst>
            <pc:docMk/>
            <pc:sldMk cId="0" sldId="262"/>
            <ac:picMk id="8" creationId="{00000000-0000-0000-0000-000000000000}"/>
          </ac:picMkLst>
        </pc:picChg>
        <pc:picChg chg="add mod">
          <ac:chgData name="Timothy Herrod" userId="891e8e5e30d2217e" providerId="LiveId" clId="{F7B08740-6685-4BF4-988F-330B5EAD7EED}" dt="2021-06-24T18:58:18.036" v="2360" actId="1076"/>
          <ac:picMkLst>
            <pc:docMk/>
            <pc:sldMk cId="0" sldId="262"/>
            <ac:picMk id="10" creationId="{330E4C47-B6BD-4696-B0ED-6C8629C074D7}"/>
          </ac:picMkLst>
        </pc:picChg>
        <pc:picChg chg="add mod">
          <ac:chgData name="Timothy Herrod" userId="891e8e5e30d2217e" providerId="LiveId" clId="{F7B08740-6685-4BF4-988F-330B5EAD7EED}" dt="2021-06-24T18:59:07.540" v="2369"/>
          <ac:picMkLst>
            <pc:docMk/>
            <pc:sldMk cId="0" sldId="262"/>
            <ac:picMk id="11" creationId="{D5713477-9CB4-416C-89C7-EA3A5CBD1E69}"/>
          </ac:picMkLst>
        </pc:picChg>
      </pc:sldChg>
      <pc:sldChg chg="addSp delSp modSp mod ord modTransition delAnim modAnim modNotes">
        <pc:chgData name="Timothy Herrod" userId="891e8e5e30d2217e" providerId="LiveId" clId="{F7B08740-6685-4BF4-988F-330B5EAD7EED}" dt="2021-06-24T23:57:43.696" v="5168"/>
        <pc:sldMkLst>
          <pc:docMk/>
          <pc:sldMk cId="0" sldId="264"/>
        </pc:sldMkLst>
        <pc:spChg chg="mod">
          <ac:chgData name="Timothy Herrod" userId="891e8e5e30d2217e" providerId="LiveId" clId="{F7B08740-6685-4BF4-988F-330B5EAD7EED}" dt="2021-06-24T22:06:54.245" v="3655" actId="20577"/>
          <ac:spMkLst>
            <pc:docMk/>
            <pc:sldMk cId="0" sldId="264"/>
            <ac:spMk id="4" creationId="{F7E0AB74-18F3-4D6B-8C50-D04D77F886A5}"/>
          </ac:spMkLst>
        </pc:spChg>
        <pc:spChg chg="mod">
          <ac:chgData name="Timothy Herrod" userId="891e8e5e30d2217e" providerId="LiveId" clId="{F7B08740-6685-4BF4-988F-330B5EAD7EED}" dt="2021-06-24T18:54:10.728" v="2325" actId="1076"/>
          <ac:spMkLst>
            <pc:docMk/>
            <pc:sldMk cId="0" sldId="264"/>
            <ac:spMk id="8" creationId="{00000000-0000-0000-0000-000000000000}"/>
          </ac:spMkLst>
        </pc:spChg>
        <pc:spChg chg="del mod">
          <ac:chgData name="Timothy Herrod" userId="891e8e5e30d2217e" providerId="LiveId" clId="{F7B08740-6685-4BF4-988F-330B5EAD7EED}" dt="2021-06-24T21:20:51.342" v="2638" actId="478"/>
          <ac:spMkLst>
            <pc:docMk/>
            <pc:sldMk cId="0" sldId="264"/>
            <ac:spMk id="9" creationId="{00000000-0000-0000-0000-000000000000}"/>
          </ac:spMkLst>
        </pc:spChg>
        <pc:spChg chg="del mod">
          <ac:chgData name="Timothy Herrod" userId="891e8e5e30d2217e" providerId="LiveId" clId="{F7B08740-6685-4BF4-988F-330B5EAD7EED}" dt="2021-06-24T18:56:16.316" v="2334"/>
          <ac:spMkLst>
            <pc:docMk/>
            <pc:sldMk cId="0" sldId="264"/>
            <ac:spMk id="10" creationId="{00000000-0000-0000-0000-000000000000}"/>
          </ac:spMkLst>
        </pc:spChg>
        <pc:spChg chg="add del mod">
          <ac:chgData name="Timothy Herrod" userId="891e8e5e30d2217e" providerId="LiveId" clId="{F7B08740-6685-4BF4-988F-330B5EAD7EED}" dt="2021-06-24T18:58:41.035" v="2363" actId="478"/>
          <ac:spMkLst>
            <pc:docMk/>
            <pc:sldMk cId="0" sldId="264"/>
            <ac:spMk id="13" creationId="{C4620278-91EE-4DB7-B7B0-3F36B54DCE58}"/>
          </ac:spMkLst>
        </pc:spChg>
        <pc:spChg chg="add mod">
          <ac:chgData name="Timothy Herrod" userId="891e8e5e30d2217e" providerId="LiveId" clId="{F7B08740-6685-4BF4-988F-330B5EAD7EED}" dt="2021-06-24T21:16:49.217" v="2464" actId="14100"/>
          <ac:spMkLst>
            <pc:docMk/>
            <pc:sldMk cId="0" sldId="264"/>
            <ac:spMk id="15" creationId="{F2893B1B-5C4C-4A8F-81B2-C5DB017864E3}"/>
          </ac:spMkLst>
        </pc:spChg>
        <pc:grpChg chg="add del mod">
          <ac:chgData name="Timothy Herrod" userId="891e8e5e30d2217e" providerId="LiveId" clId="{F7B08740-6685-4BF4-988F-330B5EAD7EED}" dt="2021-06-23T20:43:05.541" v="20" actId="14100"/>
          <ac:grpSpMkLst>
            <pc:docMk/>
            <pc:sldMk cId="0" sldId="264"/>
            <ac:grpSpMk id="2" creationId="{00000000-0000-0000-0000-000000000000}"/>
          </ac:grpSpMkLst>
        </pc:grpChg>
        <pc:picChg chg="del mod">
          <ac:chgData name="Timothy Herrod" userId="891e8e5e30d2217e" providerId="LiveId" clId="{F7B08740-6685-4BF4-988F-330B5EAD7EED}" dt="2021-06-24T18:53:50.379" v="2322" actId="478"/>
          <ac:picMkLst>
            <pc:docMk/>
            <pc:sldMk cId="0" sldId="264"/>
            <ac:picMk id="6" creationId="{00000000-0000-0000-0000-000000000000}"/>
          </ac:picMkLst>
        </pc:picChg>
        <pc:picChg chg="mod">
          <ac:chgData name="Timothy Herrod" userId="891e8e5e30d2217e" providerId="LiveId" clId="{F7B08740-6685-4BF4-988F-330B5EAD7EED}" dt="2021-06-24T21:58:29.314" v="3592" actId="1076"/>
          <ac:picMkLst>
            <pc:docMk/>
            <pc:sldMk cId="0" sldId="264"/>
            <ac:picMk id="7" creationId="{00000000-0000-0000-0000-000000000000}"/>
          </ac:picMkLst>
        </pc:picChg>
        <pc:picChg chg="add mod">
          <ac:chgData name="Timothy Herrod" userId="891e8e5e30d2217e" providerId="LiveId" clId="{F7B08740-6685-4BF4-988F-330B5EAD7EED}" dt="2021-06-24T18:53:51.024" v="2323"/>
          <ac:picMkLst>
            <pc:docMk/>
            <pc:sldMk cId="0" sldId="264"/>
            <ac:picMk id="11" creationId="{E36EE6F5-B4B3-4598-8E92-44247B2286F3}"/>
          </ac:picMkLst>
        </pc:picChg>
        <pc:picChg chg="add del mod">
          <ac:chgData name="Timothy Herrod" userId="891e8e5e30d2217e" providerId="LiveId" clId="{F7B08740-6685-4BF4-988F-330B5EAD7EED}" dt="2021-06-24T18:58:41.035" v="2363" actId="478"/>
          <ac:picMkLst>
            <pc:docMk/>
            <pc:sldMk cId="0" sldId="264"/>
            <ac:picMk id="12" creationId="{916B2961-6D10-42FE-9EB1-D99212D0120F}"/>
          </ac:picMkLst>
        </pc:picChg>
        <pc:picChg chg="add del mod">
          <ac:chgData name="Timothy Herrod" userId="891e8e5e30d2217e" providerId="LiveId" clId="{F7B08740-6685-4BF4-988F-330B5EAD7EED}" dt="2021-06-24T21:16:57.018" v="2465" actId="478"/>
          <ac:picMkLst>
            <pc:docMk/>
            <pc:sldMk cId="0" sldId="264"/>
            <ac:picMk id="14" creationId="{86BFE770-204E-4288-A757-F37546E962D9}"/>
          </ac:picMkLst>
        </pc:picChg>
        <pc:picChg chg="add mod">
          <ac:chgData name="Timothy Herrod" userId="891e8e5e30d2217e" providerId="LiveId" clId="{F7B08740-6685-4BF4-988F-330B5EAD7EED}" dt="2021-06-24T21:17:02.571" v="2467" actId="1076"/>
          <ac:picMkLst>
            <pc:docMk/>
            <pc:sldMk cId="0" sldId="264"/>
            <ac:picMk id="16" creationId="{DF1AE302-562F-4F91-AAA3-BA04DEBC0D5A}"/>
          </ac:picMkLst>
        </pc:picChg>
        <pc:picChg chg="add mod">
          <ac:chgData name="Timothy Herrod" userId="891e8e5e30d2217e" providerId="LiveId" clId="{F7B08740-6685-4BF4-988F-330B5EAD7EED}" dt="2021-06-24T21:55:29.779" v="3544" actId="1076"/>
          <ac:picMkLst>
            <pc:docMk/>
            <pc:sldMk cId="0" sldId="264"/>
            <ac:picMk id="17" creationId="{F35C3645-8EE8-400D-9694-110E2F44D41B}"/>
          </ac:picMkLst>
        </pc:picChg>
        <pc:picChg chg="add del mod">
          <ac:chgData name="Timothy Herrod" userId="891e8e5e30d2217e" providerId="LiveId" clId="{F7B08740-6685-4BF4-988F-330B5EAD7EED}" dt="2021-06-24T21:48:23.924" v="3530" actId="478"/>
          <ac:picMkLst>
            <pc:docMk/>
            <pc:sldMk cId="0" sldId="264"/>
            <ac:picMk id="19" creationId="{098E5E65-DBE9-4FF3-BF15-FCC19079E0EC}"/>
          </ac:picMkLst>
        </pc:picChg>
        <pc:picChg chg="add mod">
          <ac:chgData name="Timothy Herrod" userId="891e8e5e30d2217e" providerId="LiveId" clId="{F7B08740-6685-4BF4-988F-330B5EAD7EED}" dt="2021-06-24T21:49:52.563" v="3539" actId="14100"/>
          <ac:picMkLst>
            <pc:docMk/>
            <pc:sldMk cId="0" sldId="264"/>
            <ac:picMk id="21" creationId="{83309D5C-C4D1-41D7-B527-59EB52D8B623}"/>
          </ac:picMkLst>
        </pc:picChg>
        <pc:picChg chg="add mod">
          <ac:chgData name="Timothy Herrod" userId="891e8e5e30d2217e" providerId="LiveId" clId="{F7B08740-6685-4BF4-988F-330B5EAD7EED}" dt="2021-06-24T21:56:22.533" v="3551" actId="1076"/>
          <ac:picMkLst>
            <pc:docMk/>
            <pc:sldMk cId="0" sldId="264"/>
            <ac:picMk id="23" creationId="{F74FA939-6B9C-4AD9-BF58-5BE98A733A6F}"/>
          </ac:picMkLst>
        </pc:picChg>
        <pc:picChg chg="add mod">
          <ac:chgData name="Timothy Herrod" userId="891e8e5e30d2217e" providerId="LiveId" clId="{F7B08740-6685-4BF4-988F-330B5EAD7EED}" dt="2021-06-24T21:56:26.220" v="3552" actId="1076"/>
          <ac:picMkLst>
            <pc:docMk/>
            <pc:sldMk cId="0" sldId="264"/>
            <ac:picMk id="25" creationId="{E1D238E2-0FB7-4366-9251-77734C587582}"/>
          </ac:picMkLst>
        </pc:picChg>
      </pc:sldChg>
      <pc:sldChg chg="addSp delSp modSp mod ord modTransition modAnim modNotes">
        <pc:chgData name="Timothy Herrod" userId="891e8e5e30d2217e" providerId="LiveId" clId="{F7B08740-6685-4BF4-988F-330B5EAD7EED}" dt="2021-06-24T23:57:43.696" v="5168"/>
        <pc:sldMkLst>
          <pc:docMk/>
          <pc:sldMk cId="0" sldId="265"/>
        </pc:sldMkLst>
        <pc:spChg chg="mod">
          <ac:chgData name="Timothy Herrod" userId="891e8e5e30d2217e" providerId="LiveId" clId="{F7B08740-6685-4BF4-988F-330B5EAD7EED}" dt="2021-06-24T22:02:00.302" v="3610" actId="14100"/>
          <ac:spMkLst>
            <pc:docMk/>
            <pc:sldMk cId="0" sldId="265"/>
            <ac:spMk id="3" creationId="{00000000-0000-0000-0000-000000000000}"/>
          </ac:spMkLst>
        </pc:spChg>
        <pc:spChg chg="mod">
          <ac:chgData name="Timothy Herrod" userId="891e8e5e30d2217e" providerId="LiveId" clId="{F7B08740-6685-4BF4-988F-330B5EAD7EED}" dt="2021-06-24T21:28:52.508" v="2973" actId="1076"/>
          <ac:spMkLst>
            <pc:docMk/>
            <pc:sldMk cId="0" sldId="265"/>
            <ac:spMk id="5" creationId="{00000000-0000-0000-0000-000000000000}"/>
          </ac:spMkLst>
        </pc:spChg>
        <pc:spChg chg="mod">
          <ac:chgData name="Timothy Herrod" userId="891e8e5e30d2217e" providerId="LiveId" clId="{F7B08740-6685-4BF4-988F-330B5EAD7EED}" dt="2021-06-24T21:28:30.527" v="2972" actId="1076"/>
          <ac:spMkLst>
            <pc:docMk/>
            <pc:sldMk cId="0" sldId="265"/>
            <ac:spMk id="6" creationId="{00000000-0000-0000-0000-000000000000}"/>
          </ac:spMkLst>
        </pc:spChg>
        <pc:spChg chg="add mod">
          <ac:chgData name="Timothy Herrod" userId="891e8e5e30d2217e" providerId="LiveId" clId="{F7B08740-6685-4BF4-988F-330B5EAD7EED}" dt="2021-06-24T18:58:56.346" v="2366"/>
          <ac:spMkLst>
            <pc:docMk/>
            <pc:sldMk cId="0" sldId="265"/>
            <ac:spMk id="12" creationId="{60978CD0-6DF4-4362-9C1E-2117B42DF2ED}"/>
          </ac:spMkLst>
        </pc:spChg>
        <pc:grpChg chg="mod">
          <ac:chgData name="Timothy Herrod" userId="891e8e5e30d2217e" providerId="LiveId" clId="{F7B08740-6685-4BF4-988F-330B5EAD7EED}" dt="2021-06-24T21:28:52.508" v="2973" actId="1076"/>
          <ac:grpSpMkLst>
            <pc:docMk/>
            <pc:sldMk cId="0" sldId="265"/>
            <ac:grpSpMk id="4" creationId="{00000000-0000-0000-0000-000000000000}"/>
          </ac:grpSpMkLst>
        </pc:grpChg>
        <pc:picChg chg="del">
          <ac:chgData name="Timothy Herrod" userId="891e8e5e30d2217e" providerId="LiveId" clId="{F7B08740-6685-4BF4-988F-330B5EAD7EED}" dt="2021-06-24T18:59:01.063" v="2367" actId="478"/>
          <ac:picMkLst>
            <pc:docMk/>
            <pc:sldMk cId="0" sldId="265"/>
            <ac:picMk id="8" creationId="{00000000-0000-0000-0000-000000000000}"/>
          </ac:picMkLst>
        </pc:picChg>
        <pc:picChg chg="del mod">
          <ac:chgData name="Timothy Herrod" userId="891e8e5e30d2217e" providerId="LiveId" clId="{F7B08740-6685-4BF4-988F-330B5EAD7EED}" dt="2021-06-23T21:42:31.392" v="455" actId="478"/>
          <ac:picMkLst>
            <pc:docMk/>
            <pc:sldMk cId="0" sldId="265"/>
            <ac:picMk id="9" creationId="{00000000-0000-0000-0000-000000000000}"/>
          </ac:picMkLst>
        </pc:picChg>
        <pc:picChg chg="mod">
          <ac:chgData name="Timothy Herrod" userId="891e8e5e30d2217e" providerId="LiveId" clId="{F7B08740-6685-4BF4-988F-330B5EAD7EED}" dt="2021-06-24T21:28:52.508" v="2973" actId="1076"/>
          <ac:picMkLst>
            <pc:docMk/>
            <pc:sldMk cId="0" sldId="265"/>
            <ac:picMk id="10" creationId="{00000000-0000-0000-0000-000000000000}"/>
          </ac:picMkLst>
        </pc:picChg>
        <pc:picChg chg="add mod">
          <ac:chgData name="Timothy Herrod" userId="891e8e5e30d2217e" providerId="LiveId" clId="{F7B08740-6685-4BF4-988F-330B5EAD7EED}" dt="2021-06-24T21:28:52.508" v="2973" actId="1076"/>
          <ac:picMkLst>
            <pc:docMk/>
            <pc:sldMk cId="0" sldId="265"/>
            <ac:picMk id="11" creationId="{4FD0CF0B-FB21-402A-A1A5-70DC4C1B6270}"/>
          </ac:picMkLst>
        </pc:picChg>
        <pc:picChg chg="add mod">
          <ac:chgData name="Timothy Herrod" userId="891e8e5e30d2217e" providerId="LiveId" clId="{F7B08740-6685-4BF4-988F-330B5EAD7EED}" dt="2021-06-24T18:58:56.346" v="2366"/>
          <ac:picMkLst>
            <pc:docMk/>
            <pc:sldMk cId="0" sldId="265"/>
            <ac:picMk id="13" creationId="{250A5C62-7B88-4FFF-B8D6-FE625CDE3377}"/>
          </ac:picMkLst>
        </pc:picChg>
        <pc:picChg chg="add mod">
          <ac:chgData name="Timothy Herrod" userId="891e8e5e30d2217e" providerId="LiveId" clId="{F7B08740-6685-4BF4-988F-330B5EAD7EED}" dt="2021-06-24T18:59:11.158" v="2370"/>
          <ac:picMkLst>
            <pc:docMk/>
            <pc:sldMk cId="0" sldId="265"/>
            <ac:picMk id="14" creationId="{AC1FB584-C903-4426-B572-762FF72DC8DC}"/>
          </ac:picMkLst>
        </pc:picChg>
      </pc:sldChg>
      <pc:sldChg chg="addSp delSp modSp mod ord modTransition modAnim modNotes modNotesTx">
        <pc:chgData name="Timothy Herrod" userId="891e8e5e30d2217e" providerId="LiveId" clId="{F7B08740-6685-4BF4-988F-330B5EAD7EED}" dt="2021-06-24T23:57:43.696" v="5168"/>
        <pc:sldMkLst>
          <pc:docMk/>
          <pc:sldMk cId="0" sldId="266"/>
        </pc:sldMkLst>
        <pc:spChg chg="mod">
          <ac:chgData name="Timothy Herrod" userId="891e8e5e30d2217e" providerId="LiveId" clId="{F7B08740-6685-4BF4-988F-330B5EAD7EED}" dt="2021-06-24T22:02:11.696" v="3611" actId="14100"/>
          <ac:spMkLst>
            <pc:docMk/>
            <pc:sldMk cId="0" sldId="266"/>
            <ac:spMk id="3" creationId="{00000000-0000-0000-0000-000000000000}"/>
          </ac:spMkLst>
        </pc:spChg>
        <pc:spChg chg="add del mod">
          <ac:chgData name="Timothy Herrod" userId="891e8e5e30d2217e" providerId="LiveId" clId="{F7B08740-6685-4BF4-988F-330B5EAD7EED}" dt="2021-06-24T23:48:13.971" v="5135" actId="478"/>
          <ac:spMkLst>
            <pc:docMk/>
            <pc:sldMk cId="0" sldId="266"/>
            <ac:spMk id="4" creationId="{7BE1FF65-BB7B-4D49-96DB-49D39336208D}"/>
          </ac:spMkLst>
        </pc:spChg>
        <pc:spChg chg="add mod">
          <ac:chgData name="Timothy Herrod" userId="891e8e5e30d2217e" providerId="LiveId" clId="{F7B08740-6685-4BF4-988F-330B5EAD7EED}" dt="2021-06-24T23:49:20.140" v="5144" actId="207"/>
          <ac:spMkLst>
            <pc:docMk/>
            <pc:sldMk cId="0" sldId="266"/>
            <ac:spMk id="5" creationId="{113639FD-BB52-4CDB-BFCF-3B3134BC507A}"/>
          </ac:spMkLst>
        </pc:spChg>
        <pc:spChg chg="mod">
          <ac:chgData name="Timothy Herrod" userId="891e8e5e30d2217e" providerId="LiveId" clId="{F7B08740-6685-4BF4-988F-330B5EAD7EED}" dt="2021-06-24T22:26:48.902" v="3905" actId="20577"/>
          <ac:spMkLst>
            <pc:docMk/>
            <pc:sldMk cId="0" sldId="266"/>
            <ac:spMk id="7" creationId="{00000000-0000-0000-0000-000000000000}"/>
          </ac:spMkLst>
        </pc:spChg>
        <pc:spChg chg="mod">
          <ac:chgData name="Timothy Herrod" userId="891e8e5e30d2217e" providerId="LiveId" clId="{F7B08740-6685-4BF4-988F-330B5EAD7EED}" dt="2021-06-24T23:56:23.605" v="5164" actId="179"/>
          <ac:spMkLst>
            <pc:docMk/>
            <pc:sldMk cId="0" sldId="266"/>
            <ac:spMk id="8" creationId="{00000000-0000-0000-0000-000000000000}"/>
          </ac:spMkLst>
        </pc:spChg>
        <pc:spChg chg="add mod">
          <ac:chgData name="Timothy Herrod" userId="891e8e5e30d2217e" providerId="LiveId" clId="{F7B08740-6685-4BF4-988F-330B5EAD7EED}" dt="2021-06-24T19:00:10.033" v="2391" actId="1076"/>
          <ac:spMkLst>
            <pc:docMk/>
            <pc:sldMk cId="0" sldId="266"/>
            <ac:spMk id="11" creationId="{FE5030B3-8C80-4649-A024-8F7AE44D0C44}"/>
          </ac:spMkLst>
        </pc:spChg>
        <pc:spChg chg="add del mod">
          <ac:chgData name="Timothy Herrod" userId="891e8e5e30d2217e" providerId="LiveId" clId="{F7B08740-6685-4BF4-988F-330B5EAD7EED}" dt="2021-06-24T23:29:49.372" v="5099" actId="478"/>
          <ac:spMkLst>
            <pc:docMk/>
            <pc:sldMk cId="0" sldId="266"/>
            <ac:spMk id="12" creationId="{5A487764-72A0-4482-9289-9AEF71434474}"/>
          </ac:spMkLst>
        </pc:spChg>
        <pc:spChg chg="add del mod">
          <ac:chgData name="Timothy Herrod" userId="891e8e5e30d2217e" providerId="LiveId" clId="{F7B08740-6685-4BF4-988F-330B5EAD7EED}" dt="2021-06-24T23:29:49.372" v="5099" actId="478"/>
          <ac:spMkLst>
            <pc:docMk/>
            <pc:sldMk cId="0" sldId="266"/>
            <ac:spMk id="13" creationId="{48B359E4-F5A0-46CB-96C6-C1214FCF3C7E}"/>
          </ac:spMkLst>
        </pc:spChg>
        <pc:spChg chg="add del mod">
          <ac:chgData name="Timothy Herrod" userId="891e8e5e30d2217e" providerId="LiveId" clId="{F7B08740-6685-4BF4-988F-330B5EAD7EED}" dt="2021-06-24T23:48:13.971" v="5135" actId="478"/>
          <ac:spMkLst>
            <pc:docMk/>
            <pc:sldMk cId="0" sldId="266"/>
            <ac:spMk id="14" creationId="{43B4F9EE-3B1A-436D-B74A-1B6095AE66DE}"/>
          </ac:spMkLst>
        </pc:spChg>
        <pc:spChg chg="add del mod">
          <ac:chgData name="Timothy Herrod" userId="891e8e5e30d2217e" providerId="LiveId" clId="{F7B08740-6685-4BF4-988F-330B5EAD7EED}" dt="2021-06-24T23:48:13.971" v="5135" actId="478"/>
          <ac:spMkLst>
            <pc:docMk/>
            <pc:sldMk cId="0" sldId="266"/>
            <ac:spMk id="15" creationId="{461A6A41-ABF5-4A93-8E72-19A58BE620A1}"/>
          </ac:spMkLst>
        </pc:spChg>
        <pc:spChg chg="add del mod">
          <ac:chgData name="Timothy Herrod" userId="891e8e5e30d2217e" providerId="LiveId" clId="{F7B08740-6685-4BF4-988F-330B5EAD7EED}" dt="2021-06-24T23:48:17.650" v="5136" actId="478"/>
          <ac:spMkLst>
            <pc:docMk/>
            <pc:sldMk cId="0" sldId="266"/>
            <ac:spMk id="16" creationId="{8FE9DE4D-FBBE-4817-811D-A351F4C7DB20}"/>
          </ac:spMkLst>
        </pc:spChg>
        <pc:spChg chg="add del mod">
          <ac:chgData name="Timothy Herrod" userId="891e8e5e30d2217e" providerId="LiveId" clId="{F7B08740-6685-4BF4-988F-330B5EAD7EED}" dt="2021-06-24T23:48:19.571" v="5137" actId="478"/>
          <ac:spMkLst>
            <pc:docMk/>
            <pc:sldMk cId="0" sldId="266"/>
            <ac:spMk id="17" creationId="{097D0DA6-1FC8-4D69-96C1-B7E517CBAC72}"/>
          </ac:spMkLst>
        </pc:spChg>
        <pc:spChg chg="add del mod">
          <ac:chgData name="Timothy Herrod" userId="891e8e5e30d2217e" providerId="LiveId" clId="{F7B08740-6685-4BF4-988F-330B5EAD7EED}" dt="2021-06-24T23:48:17.650" v="5136" actId="478"/>
          <ac:spMkLst>
            <pc:docMk/>
            <pc:sldMk cId="0" sldId="266"/>
            <ac:spMk id="18" creationId="{24111C59-008B-42F9-8571-D2DDDEEF7ABD}"/>
          </ac:spMkLst>
        </pc:spChg>
        <pc:spChg chg="add del mod">
          <ac:chgData name="Timothy Herrod" userId="891e8e5e30d2217e" providerId="LiveId" clId="{F7B08740-6685-4BF4-988F-330B5EAD7EED}" dt="2021-06-24T23:48:27.100" v="5139" actId="478"/>
          <ac:spMkLst>
            <pc:docMk/>
            <pc:sldMk cId="0" sldId="266"/>
            <ac:spMk id="19" creationId="{13074B49-7C1E-4BBA-80CF-4C5C1777DD46}"/>
          </ac:spMkLst>
        </pc:spChg>
        <pc:spChg chg="add del mod">
          <ac:chgData name="Timothy Herrod" userId="891e8e5e30d2217e" providerId="LiveId" clId="{F7B08740-6685-4BF4-988F-330B5EAD7EED}" dt="2021-06-24T23:48:22.866" v="5138" actId="478"/>
          <ac:spMkLst>
            <pc:docMk/>
            <pc:sldMk cId="0" sldId="266"/>
            <ac:spMk id="20" creationId="{1897EA5F-A495-475E-A6F6-677473ABC6F8}"/>
          </ac:spMkLst>
        </pc:spChg>
        <pc:spChg chg="add del mod">
          <ac:chgData name="Timothy Herrod" userId="891e8e5e30d2217e" providerId="LiveId" clId="{F7B08740-6685-4BF4-988F-330B5EAD7EED}" dt="2021-06-24T23:48:29.606" v="5140" actId="478"/>
          <ac:spMkLst>
            <pc:docMk/>
            <pc:sldMk cId="0" sldId="266"/>
            <ac:spMk id="21" creationId="{0C4E1631-CBCD-4D95-8214-E6F6C5D99944}"/>
          </ac:spMkLst>
        </pc:spChg>
        <pc:spChg chg="add mod">
          <ac:chgData name="Timothy Herrod" userId="891e8e5e30d2217e" providerId="LiveId" clId="{F7B08740-6685-4BF4-988F-330B5EAD7EED}" dt="2021-06-24T23:49:46.597" v="5146" actId="1076"/>
          <ac:spMkLst>
            <pc:docMk/>
            <pc:sldMk cId="0" sldId="266"/>
            <ac:spMk id="22" creationId="{C494298A-564E-4D54-AD1E-04FA4C6F29E9}"/>
          </ac:spMkLst>
        </pc:spChg>
        <pc:spChg chg="add mod">
          <ac:chgData name="Timothy Herrod" userId="891e8e5e30d2217e" providerId="LiveId" clId="{F7B08740-6685-4BF4-988F-330B5EAD7EED}" dt="2021-06-24T23:49:58.283" v="5148" actId="1076"/>
          <ac:spMkLst>
            <pc:docMk/>
            <pc:sldMk cId="0" sldId="266"/>
            <ac:spMk id="23" creationId="{035D3E67-14DD-4DA8-8295-E98896B90376}"/>
          </ac:spMkLst>
        </pc:spChg>
        <pc:picChg chg="del">
          <ac:chgData name="Timothy Herrod" userId="891e8e5e30d2217e" providerId="LiveId" clId="{F7B08740-6685-4BF4-988F-330B5EAD7EED}" dt="2021-06-24T18:59:16.055" v="2371" actId="478"/>
          <ac:picMkLst>
            <pc:docMk/>
            <pc:sldMk cId="0" sldId="266"/>
            <ac:picMk id="6" creationId="{00000000-0000-0000-0000-000000000000}"/>
          </ac:picMkLst>
        </pc:picChg>
        <pc:picChg chg="add mod">
          <ac:chgData name="Timothy Herrod" userId="891e8e5e30d2217e" providerId="LiveId" clId="{F7B08740-6685-4BF4-988F-330B5EAD7EED}" dt="2021-06-24T18:59:16.511" v="2372"/>
          <ac:picMkLst>
            <pc:docMk/>
            <pc:sldMk cId="0" sldId="266"/>
            <ac:picMk id="9" creationId="{09096B70-F8FF-44B6-86D3-DBC02F5E120E}"/>
          </ac:picMkLst>
        </pc:picChg>
        <pc:picChg chg="add mod">
          <ac:chgData name="Timothy Herrod" userId="891e8e5e30d2217e" providerId="LiveId" clId="{F7B08740-6685-4BF4-988F-330B5EAD7EED}" dt="2021-06-24T18:59:40.597" v="2374" actId="1076"/>
          <ac:picMkLst>
            <pc:docMk/>
            <pc:sldMk cId="0" sldId="266"/>
            <ac:picMk id="10" creationId="{E3F6F848-2AC8-475B-BC45-88338EF24650}"/>
          </ac:picMkLst>
        </pc:picChg>
      </pc:sldChg>
      <pc:sldChg chg="addSp delSp modSp mod modTransition modClrScheme delAnim modAnim chgLayout modNotes">
        <pc:chgData name="Timothy Herrod" userId="891e8e5e30d2217e" providerId="LiveId" clId="{F7B08740-6685-4BF4-988F-330B5EAD7EED}" dt="2021-06-25T00:01:29.551" v="5174"/>
        <pc:sldMkLst>
          <pc:docMk/>
          <pc:sldMk cId="4172708909" sldId="276"/>
        </pc:sldMkLst>
        <pc:spChg chg="mod ord">
          <ac:chgData name="Timothy Herrod" userId="891e8e5e30d2217e" providerId="LiveId" clId="{F7B08740-6685-4BF4-988F-330B5EAD7EED}" dt="2021-06-24T16:34:33.801" v="1397" actId="1076"/>
          <ac:spMkLst>
            <pc:docMk/>
            <pc:sldMk cId="4172708909" sldId="276"/>
            <ac:spMk id="2" creationId="{8217FC6E-DAE1-4434-800F-117F91907E42}"/>
          </ac:spMkLst>
        </pc:spChg>
        <pc:spChg chg="add mod">
          <ac:chgData name="Timothy Herrod" userId="891e8e5e30d2217e" providerId="LiveId" clId="{F7B08740-6685-4BF4-988F-330B5EAD7EED}" dt="2021-06-24T18:58:33.731" v="2362" actId="1076"/>
          <ac:spMkLst>
            <pc:docMk/>
            <pc:sldMk cId="4172708909" sldId="276"/>
            <ac:spMk id="3" creationId="{84C1AEA4-3649-4C44-8D40-696316B2A4A4}"/>
          </ac:spMkLst>
        </pc:spChg>
        <pc:spChg chg="add del mod ord">
          <ac:chgData name="Timothy Herrod" userId="891e8e5e30d2217e" providerId="LiveId" clId="{F7B08740-6685-4BF4-988F-330B5EAD7EED}" dt="2021-06-23T21:45:42.938" v="523" actId="478"/>
          <ac:spMkLst>
            <pc:docMk/>
            <pc:sldMk cId="4172708909" sldId="276"/>
            <ac:spMk id="4" creationId="{E57361FE-170D-4C7E-8F11-363B95CDA16A}"/>
          </ac:spMkLst>
        </pc:spChg>
        <pc:spChg chg="mod">
          <ac:chgData name="Timothy Herrod" userId="891e8e5e30d2217e" providerId="LiveId" clId="{F7B08740-6685-4BF4-988F-330B5EAD7EED}" dt="2021-06-24T16:56:06.021" v="1631" actId="207"/>
          <ac:spMkLst>
            <pc:docMk/>
            <pc:sldMk cId="4172708909" sldId="276"/>
            <ac:spMk id="5" creationId="{16530EEE-2FD5-4528-BB00-86C4A4BB593B}"/>
          </ac:spMkLst>
        </pc:spChg>
        <pc:spChg chg="mod">
          <ac:chgData name="Timothy Herrod" userId="891e8e5e30d2217e" providerId="LiveId" clId="{F7B08740-6685-4BF4-988F-330B5EAD7EED}" dt="2021-06-24T16:52:58.542" v="1594" actId="1035"/>
          <ac:spMkLst>
            <pc:docMk/>
            <pc:sldMk cId="4172708909" sldId="276"/>
            <ac:spMk id="9" creationId="{71EBE5C6-55D7-403B-B58A-94C7DE4F4F43}"/>
          </ac:spMkLst>
        </pc:spChg>
        <pc:spChg chg="mod">
          <ac:chgData name="Timothy Herrod" userId="891e8e5e30d2217e" providerId="LiveId" clId="{F7B08740-6685-4BF4-988F-330B5EAD7EED}" dt="2021-06-24T16:52:58.542" v="1594" actId="1035"/>
          <ac:spMkLst>
            <pc:docMk/>
            <pc:sldMk cId="4172708909" sldId="276"/>
            <ac:spMk id="11" creationId="{38FBE2B0-002C-498E-9FCE-00D87A7E16D3}"/>
          </ac:spMkLst>
        </pc:spChg>
        <pc:spChg chg="mod">
          <ac:chgData name="Timothy Herrod" userId="891e8e5e30d2217e" providerId="LiveId" clId="{F7B08740-6685-4BF4-988F-330B5EAD7EED}" dt="2021-06-24T16:55:48.419" v="1628" actId="207"/>
          <ac:spMkLst>
            <pc:docMk/>
            <pc:sldMk cId="4172708909" sldId="276"/>
            <ac:spMk id="12" creationId="{6085CC79-4957-430F-814E-778A8141A3C6}"/>
          </ac:spMkLst>
        </pc:spChg>
        <pc:spChg chg="add del mod ord">
          <ac:chgData name="Timothy Herrod" userId="891e8e5e30d2217e" providerId="LiveId" clId="{F7B08740-6685-4BF4-988F-330B5EAD7EED}" dt="2021-06-24T16:33:46.044" v="1390" actId="700"/>
          <ac:spMkLst>
            <pc:docMk/>
            <pc:sldMk cId="4172708909" sldId="276"/>
            <ac:spMk id="14" creationId="{C6564671-0C64-41AA-9045-E62C4CD52229}"/>
          </ac:spMkLst>
        </pc:spChg>
        <pc:spChg chg="del mod">
          <ac:chgData name="Timothy Herrod" userId="891e8e5e30d2217e" providerId="LiveId" clId="{F7B08740-6685-4BF4-988F-330B5EAD7EED}" dt="2021-06-24T16:54:25.677" v="1601" actId="478"/>
          <ac:spMkLst>
            <pc:docMk/>
            <pc:sldMk cId="4172708909" sldId="276"/>
            <ac:spMk id="15" creationId="{2AA38A99-9779-4290-8A95-FEB7E02B8C34}"/>
          </ac:spMkLst>
        </pc:spChg>
        <pc:spChg chg="add del mod ord">
          <ac:chgData name="Timothy Herrod" userId="891e8e5e30d2217e" providerId="LiveId" clId="{F7B08740-6685-4BF4-988F-330B5EAD7EED}" dt="2021-06-24T16:34:21.449" v="1396" actId="478"/>
          <ac:spMkLst>
            <pc:docMk/>
            <pc:sldMk cId="4172708909" sldId="276"/>
            <ac:spMk id="16" creationId="{2BCC85F2-55B8-4AAF-906C-25A7965C64F5}"/>
          </ac:spMkLst>
        </pc:spChg>
        <pc:spChg chg="mod">
          <ac:chgData name="Timothy Herrod" userId="891e8e5e30d2217e" providerId="LiveId" clId="{F7B08740-6685-4BF4-988F-330B5EAD7EED}" dt="2021-06-24T16:59:51.244" v="1656" actId="1076"/>
          <ac:spMkLst>
            <pc:docMk/>
            <pc:sldMk cId="4172708909" sldId="276"/>
            <ac:spMk id="17" creationId="{24CC647B-6D3F-478B-9C05-7B64A121ED75}"/>
          </ac:spMkLst>
        </pc:spChg>
        <pc:spChg chg="mod">
          <ac:chgData name="Timothy Herrod" userId="891e8e5e30d2217e" providerId="LiveId" clId="{F7B08740-6685-4BF4-988F-330B5EAD7EED}" dt="2021-06-24T22:37:12.247" v="4556" actId="2711"/>
          <ac:spMkLst>
            <pc:docMk/>
            <pc:sldMk cId="4172708909" sldId="276"/>
            <ac:spMk id="18" creationId="{FD067814-068B-4775-99AB-F1F8767BBAD1}"/>
          </ac:spMkLst>
        </pc:spChg>
        <pc:spChg chg="mod">
          <ac:chgData name="Timothy Herrod" userId="891e8e5e30d2217e" providerId="LiveId" clId="{F7B08740-6685-4BF4-988F-330B5EAD7EED}" dt="2021-06-24T18:28:57.523" v="1662" actId="20577"/>
          <ac:spMkLst>
            <pc:docMk/>
            <pc:sldMk cId="4172708909" sldId="276"/>
            <ac:spMk id="19" creationId="{F81B7F02-E32D-4E01-9607-369B3DB7299A}"/>
          </ac:spMkLst>
        </pc:spChg>
        <pc:spChg chg="mod">
          <ac:chgData name="Timothy Herrod" userId="891e8e5e30d2217e" providerId="LiveId" clId="{F7B08740-6685-4BF4-988F-330B5EAD7EED}" dt="2021-06-24T18:52:24.746" v="2314" actId="20577"/>
          <ac:spMkLst>
            <pc:docMk/>
            <pc:sldMk cId="4172708909" sldId="276"/>
            <ac:spMk id="20" creationId="{A6100C04-086F-471F-9839-95B8E43D19BE}"/>
          </ac:spMkLst>
        </pc:spChg>
        <pc:spChg chg="mod">
          <ac:chgData name="Timothy Herrod" userId="891e8e5e30d2217e" providerId="LiveId" clId="{F7B08740-6685-4BF4-988F-330B5EAD7EED}" dt="2021-06-24T16:56:54.526" v="1649" actId="207"/>
          <ac:spMkLst>
            <pc:docMk/>
            <pc:sldMk cId="4172708909" sldId="276"/>
            <ac:spMk id="21" creationId="{9D4085CA-E34A-4A4B-9DE5-50AFF3087A50}"/>
          </ac:spMkLst>
        </pc:spChg>
        <pc:spChg chg="mod">
          <ac:chgData name="Timothy Herrod" userId="891e8e5e30d2217e" providerId="LiveId" clId="{F7B08740-6685-4BF4-988F-330B5EAD7EED}" dt="2021-06-23T21:20:36.169" v="432" actId="1076"/>
          <ac:spMkLst>
            <pc:docMk/>
            <pc:sldMk cId="4172708909" sldId="276"/>
            <ac:spMk id="23" creationId="{A5F12BF6-18D1-48C9-AC9B-11E9803315C2}"/>
          </ac:spMkLst>
        </pc:spChg>
        <pc:spChg chg="add del mod ord">
          <ac:chgData name="Timothy Herrod" userId="891e8e5e30d2217e" providerId="LiveId" clId="{F7B08740-6685-4BF4-988F-330B5EAD7EED}" dt="2021-06-24T16:34:16.011" v="1395" actId="478"/>
          <ac:spMkLst>
            <pc:docMk/>
            <pc:sldMk cId="4172708909" sldId="276"/>
            <ac:spMk id="26" creationId="{72587365-5CC7-4898-A58B-647D28192C5E}"/>
          </ac:spMkLst>
        </pc:spChg>
        <pc:grpChg chg="add mod ord">
          <ac:chgData name="Timothy Herrod" userId="891e8e5e30d2217e" providerId="LiveId" clId="{F7B08740-6685-4BF4-988F-330B5EAD7EED}" dt="2021-06-24T16:52:44.782" v="1581" actId="1035"/>
          <ac:grpSpMkLst>
            <pc:docMk/>
            <pc:sldMk cId="4172708909" sldId="276"/>
            <ac:grpSpMk id="22" creationId="{133FC82F-CF22-4F7B-AFB1-13F7E3749063}"/>
          </ac:grpSpMkLst>
        </pc:grpChg>
        <pc:picChg chg="add mod">
          <ac:chgData name="Timothy Herrod" userId="891e8e5e30d2217e" providerId="LiveId" clId="{F7B08740-6685-4BF4-988F-330B5EAD7EED}" dt="2021-06-24T16:32:26.422" v="1383" actId="1076"/>
          <ac:picMkLst>
            <pc:docMk/>
            <pc:sldMk cId="4172708909" sldId="276"/>
            <ac:picMk id="24" creationId="{FC636FF2-A1BB-4FFD-AC7A-7481A3CE7A0E}"/>
          </ac:picMkLst>
        </pc:picChg>
        <pc:picChg chg="add mod">
          <ac:chgData name="Timothy Herrod" userId="891e8e5e30d2217e" providerId="LiveId" clId="{F7B08740-6685-4BF4-988F-330B5EAD7EED}" dt="2021-06-24T18:58:30.649" v="2361" actId="1076"/>
          <ac:picMkLst>
            <pc:docMk/>
            <pc:sldMk cId="4172708909" sldId="276"/>
            <ac:picMk id="25" creationId="{7D4324E7-16E4-4B14-9990-1F1ECD9FABBD}"/>
          </ac:picMkLst>
        </pc:picChg>
        <pc:cxnChg chg="mod">
          <ac:chgData name="Timothy Herrod" userId="891e8e5e30d2217e" providerId="LiveId" clId="{F7B08740-6685-4BF4-988F-330B5EAD7EED}" dt="2021-06-24T16:55:57.189" v="1630" actId="692"/>
          <ac:cxnSpMkLst>
            <pc:docMk/>
            <pc:sldMk cId="4172708909" sldId="276"/>
            <ac:cxnSpMk id="6" creationId="{BC884DF9-06B3-4F11-9AD2-978CB34F2EB8}"/>
          </ac:cxnSpMkLst>
        </pc:cxnChg>
        <pc:cxnChg chg="mod">
          <ac:chgData name="Timothy Herrod" userId="891e8e5e30d2217e" providerId="LiveId" clId="{F7B08740-6685-4BF4-988F-330B5EAD7EED}" dt="2021-06-24T16:52:58.542" v="1594" actId="1035"/>
          <ac:cxnSpMkLst>
            <pc:docMk/>
            <pc:sldMk cId="4172708909" sldId="276"/>
            <ac:cxnSpMk id="7" creationId="{E2C85761-EB75-40FC-BC85-2D296B194811}"/>
          </ac:cxnSpMkLst>
        </pc:cxnChg>
        <pc:cxnChg chg="mod">
          <ac:chgData name="Timothy Herrod" userId="891e8e5e30d2217e" providerId="LiveId" clId="{F7B08740-6685-4BF4-988F-330B5EAD7EED}" dt="2021-06-24T16:52:58.542" v="1594" actId="1035"/>
          <ac:cxnSpMkLst>
            <pc:docMk/>
            <pc:sldMk cId="4172708909" sldId="276"/>
            <ac:cxnSpMk id="8" creationId="{D08C95F0-9405-495A-B5ED-B2B81C3B1F8D}"/>
          </ac:cxnSpMkLst>
        </pc:cxnChg>
        <pc:cxnChg chg="mod">
          <ac:chgData name="Timothy Herrod" userId="891e8e5e30d2217e" providerId="LiveId" clId="{F7B08740-6685-4BF4-988F-330B5EAD7EED}" dt="2021-06-24T16:52:58.542" v="1594" actId="1035"/>
          <ac:cxnSpMkLst>
            <pc:docMk/>
            <pc:sldMk cId="4172708909" sldId="276"/>
            <ac:cxnSpMk id="10" creationId="{172A62BD-A940-4118-A144-C919AF93859B}"/>
          </ac:cxnSpMkLst>
        </pc:cxnChg>
        <pc:cxnChg chg="mod">
          <ac:chgData name="Timothy Herrod" userId="891e8e5e30d2217e" providerId="LiveId" clId="{F7B08740-6685-4BF4-988F-330B5EAD7EED}" dt="2021-06-24T16:52:58.542" v="1594" actId="1035"/>
          <ac:cxnSpMkLst>
            <pc:docMk/>
            <pc:sldMk cId="4172708909" sldId="276"/>
            <ac:cxnSpMk id="13" creationId="{8F7A012B-793B-4528-8ED4-42CACAE6F17F}"/>
          </ac:cxnSpMkLst>
        </pc:cxnChg>
        <pc:cxnChg chg="add mod">
          <ac:chgData name="Timothy Herrod" userId="891e8e5e30d2217e" providerId="LiveId" clId="{F7B08740-6685-4BF4-988F-330B5EAD7EED}" dt="2021-06-24T17:00:17.886" v="1661" actId="14100"/>
          <ac:cxnSpMkLst>
            <pc:docMk/>
            <pc:sldMk cId="4172708909" sldId="276"/>
            <ac:cxnSpMk id="28" creationId="{E55389C8-1326-432B-B431-5403B01AE132}"/>
          </ac:cxnSpMkLst>
        </pc:cxnChg>
        <pc:cxnChg chg="add mod">
          <ac:chgData name="Timothy Herrod" userId="891e8e5e30d2217e" providerId="LiveId" clId="{F7B08740-6685-4BF4-988F-330B5EAD7EED}" dt="2021-06-24T16:59:59.120" v="1657" actId="1076"/>
          <ac:cxnSpMkLst>
            <pc:docMk/>
            <pc:sldMk cId="4172708909" sldId="276"/>
            <ac:cxnSpMk id="29" creationId="{34ED35AA-4065-40C7-8A0B-2D6109FCA7CA}"/>
          </ac:cxnSpMkLst>
        </pc:cxnChg>
      </pc:sldChg>
      <pc:sldChg chg="addSp delSp modSp del mod modTransition modNotes modNotesTx">
        <pc:chgData name="Timothy Herrod" userId="891e8e5e30d2217e" providerId="LiveId" clId="{F7B08740-6685-4BF4-988F-330B5EAD7EED}" dt="2021-06-24T23:26:46.539" v="5075" actId="47"/>
        <pc:sldMkLst>
          <pc:docMk/>
          <pc:sldMk cId="1484328464" sldId="330"/>
        </pc:sldMkLst>
        <pc:spChg chg="mod">
          <ac:chgData name="Timothy Herrod" userId="891e8e5e30d2217e" providerId="LiveId" clId="{F7B08740-6685-4BF4-988F-330B5EAD7EED}" dt="2021-06-23T20:38:49.052" v="7" actId="20577"/>
          <ac:spMkLst>
            <pc:docMk/>
            <pc:sldMk cId="1484328464" sldId="330"/>
            <ac:spMk id="3" creationId="{790C50C3-B7F6-421D-BA45-C68FB4E2D189}"/>
          </ac:spMkLst>
        </pc:spChg>
        <pc:picChg chg="add del">
          <ac:chgData name="Timothy Herrod" userId="891e8e5e30d2217e" providerId="LiveId" clId="{F7B08740-6685-4BF4-988F-330B5EAD7EED}" dt="2021-06-23T20:46:06.293" v="117" actId="478"/>
          <ac:picMkLst>
            <pc:docMk/>
            <pc:sldMk cId="1484328464" sldId="330"/>
            <ac:picMk id="5" creationId="{0D7D4295-EA7E-41A0-9060-010D33B77CFD}"/>
          </ac:picMkLst>
        </pc:picChg>
      </pc:sldChg>
      <pc:sldChg chg="addSp modSp mod modTransition modNotes">
        <pc:chgData name="Timothy Herrod" userId="891e8e5e30d2217e" providerId="LiveId" clId="{F7B08740-6685-4BF4-988F-330B5EAD7EED}" dt="2021-06-24T23:57:43.696" v="5168"/>
        <pc:sldMkLst>
          <pc:docMk/>
          <pc:sldMk cId="4041853505" sldId="386"/>
        </pc:sldMkLst>
        <pc:spChg chg="mod">
          <ac:chgData name="Timothy Herrod" userId="891e8e5e30d2217e" providerId="LiveId" clId="{F7B08740-6685-4BF4-988F-330B5EAD7EED}" dt="2021-06-23T20:15:23.386" v="4" actId="20577"/>
          <ac:spMkLst>
            <pc:docMk/>
            <pc:sldMk cId="4041853505" sldId="386"/>
            <ac:spMk id="3" creationId="{531AB3DF-A887-4DE6-B34A-0D99A5527ECC}"/>
          </ac:spMkLst>
        </pc:spChg>
        <pc:spChg chg="mod">
          <ac:chgData name="Timothy Herrod" userId="891e8e5e30d2217e" providerId="LiveId" clId="{F7B08740-6685-4BF4-988F-330B5EAD7EED}" dt="2021-06-24T23:26:11.218" v="5073"/>
          <ac:spMkLst>
            <pc:docMk/>
            <pc:sldMk cId="4041853505" sldId="386"/>
            <ac:spMk id="6" creationId="{0C61F271-5522-41B9-85A8-22FBC04D6EA2}"/>
          </ac:spMkLst>
        </pc:spChg>
        <pc:grpChg chg="add mod ord">
          <ac:chgData name="Timothy Herrod" userId="891e8e5e30d2217e" providerId="LiveId" clId="{F7B08740-6685-4BF4-988F-330B5EAD7EED}" dt="2021-06-24T23:26:22.143" v="5074" actId="167"/>
          <ac:grpSpMkLst>
            <pc:docMk/>
            <pc:sldMk cId="4041853505" sldId="386"/>
            <ac:grpSpMk id="5" creationId="{DA7B72EE-2EA6-4D65-9AAC-60FB230296F7}"/>
          </ac:grpSpMkLst>
        </pc:grpChg>
      </pc:sldChg>
      <pc:sldChg chg="addSp delSp modSp new mod modTransition modAnim modNotes">
        <pc:chgData name="Timothy Herrod" userId="891e8e5e30d2217e" providerId="LiveId" clId="{F7B08740-6685-4BF4-988F-330B5EAD7EED}" dt="2021-06-24T23:57:43.696" v="5168"/>
        <pc:sldMkLst>
          <pc:docMk/>
          <pc:sldMk cId="751458603" sldId="387"/>
        </pc:sldMkLst>
        <pc:spChg chg="mod">
          <ac:chgData name="Timothy Herrod" userId="891e8e5e30d2217e" providerId="LiveId" clId="{F7B08740-6685-4BF4-988F-330B5EAD7EED}" dt="2021-06-24T18:53:30.669" v="2319" actId="1076"/>
          <ac:spMkLst>
            <pc:docMk/>
            <pc:sldMk cId="751458603" sldId="387"/>
            <ac:spMk id="2" creationId="{9C34608B-4B7F-45E8-B412-B6C3EBBC38B0}"/>
          </ac:spMkLst>
        </pc:spChg>
        <pc:spChg chg="mod">
          <ac:chgData name="Timothy Herrod" userId="891e8e5e30d2217e" providerId="LiveId" clId="{F7B08740-6685-4BF4-988F-330B5EAD7EED}" dt="2021-06-24T21:25:32.316" v="2882" actId="20577"/>
          <ac:spMkLst>
            <pc:docMk/>
            <pc:sldMk cId="751458603" sldId="387"/>
            <ac:spMk id="3" creationId="{871136E0-34C8-4FF1-8797-0957829C2960}"/>
          </ac:spMkLst>
        </pc:spChg>
        <pc:spChg chg="mod">
          <ac:chgData name="Timothy Herrod" userId="891e8e5e30d2217e" providerId="LiveId" clId="{F7B08740-6685-4BF4-988F-330B5EAD7EED}" dt="2021-06-23T21:44:21.684" v="467"/>
          <ac:spMkLst>
            <pc:docMk/>
            <pc:sldMk cId="751458603" sldId="387"/>
            <ac:spMk id="5" creationId="{B7F391D4-7CB4-4874-B8DE-3A05D6242860}"/>
          </ac:spMkLst>
        </pc:spChg>
        <pc:grpChg chg="add mod ord">
          <ac:chgData name="Timothy Herrod" userId="891e8e5e30d2217e" providerId="LiveId" clId="{F7B08740-6685-4BF4-988F-330B5EAD7EED}" dt="2021-06-24T18:53:28.066" v="2318" actId="1076"/>
          <ac:grpSpMkLst>
            <pc:docMk/>
            <pc:sldMk cId="751458603" sldId="387"/>
            <ac:grpSpMk id="4" creationId="{83BFCB14-3107-47A4-AC37-51D994FD7BAE}"/>
          </ac:grpSpMkLst>
        </pc:grpChg>
        <pc:picChg chg="add del mod">
          <ac:chgData name="Timothy Herrod" userId="891e8e5e30d2217e" providerId="LiveId" clId="{F7B08740-6685-4BF4-988F-330B5EAD7EED}" dt="2021-06-24T18:53:39.100" v="2320" actId="478"/>
          <ac:picMkLst>
            <pc:docMk/>
            <pc:sldMk cId="751458603" sldId="387"/>
            <ac:picMk id="6" creationId="{A475BD4D-DD1B-453D-A31B-C1164DB65A03}"/>
          </ac:picMkLst>
        </pc:picChg>
        <pc:picChg chg="add mod">
          <ac:chgData name="Timothy Herrod" userId="891e8e5e30d2217e" providerId="LiveId" clId="{F7B08740-6685-4BF4-988F-330B5EAD7EED}" dt="2021-06-24T16:29:53.242" v="1323" actId="1038"/>
          <ac:picMkLst>
            <pc:docMk/>
            <pc:sldMk cId="751458603" sldId="387"/>
            <ac:picMk id="8" creationId="{A2BE8675-F05F-478D-9BDA-DAB6F674FFD4}"/>
          </ac:picMkLst>
        </pc:picChg>
        <pc:picChg chg="add mod">
          <ac:chgData name="Timothy Herrod" userId="891e8e5e30d2217e" providerId="LiveId" clId="{F7B08740-6685-4BF4-988F-330B5EAD7EED}" dt="2021-06-24T16:29:53.242" v="1323" actId="1038"/>
          <ac:picMkLst>
            <pc:docMk/>
            <pc:sldMk cId="751458603" sldId="387"/>
            <ac:picMk id="10" creationId="{87B90B72-2ED5-4852-B7EA-660227450F43}"/>
          </ac:picMkLst>
        </pc:picChg>
        <pc:picChg chg="add mod">
          <ac:chgData name="Timothy Herrod" userId="891e8e5e30d2217e" providerId="LiveId" clId="{F7B08740-6685-4BF4-988F-330B5EAD7EED}" dt="2021-06-24T16:29:53.242" v="1323" actId="1038"/>
          <ac:picMkLst>
            <pc:docMk/>
            <pc:sldMk cId="751458603" sldId="387"/>
            <ac:picMk id="12" creationId="{EF138FAC-96A1-47B1-B56B-6A191520D2CE}"/>
          </ac:picMkLst>
        </pc:picChg>
        <pc:picChg chg="add mod">
          <ac:chgData name="Timothy Herrod" userId="891e8e5e30d2217e" providerId="LiveId" clId="{F7B08740-6685-4BF4-988F-330B5EAD7EED}" dt="2021-06-24T16:29:53.242" v="1323" actId="1038"/>
          <ac:picMkLst>
            <pc:docMk/>
            <pc:sldMk cId="751458603" sldId="387"/>
            <ac:picMk id="14" creationId="{EAC28226-B868-459D-9213-2C879530F14D}"/>
          </ac:picMkLst>
        </pc:picChg>
        <pc:picChg chg="add mod">
          <ac:chgData name="Timothy Herrod" userId="891e8e5e30d2217e" providerId="LiveId" clId="{F7B08740-6685-4BF4-988F-330B5EAD7EED}" dt="2021-06-24T18:53:43.367" v="2321"/>
          <ac:picMkLst>
            <pc:docMk/>
            <pc:sldMk cId="751458603" sldId="387"/>
            <ac:picMk id="15" creationId="{01C01E92-C483-4825-AE99-E90047510F3C}"/>
          </ac:picMkLst>
        </pc:picChg>
      </pc:sldChg>
      <pc:sldChg chg="addSp delSp modSp new mod modTransition modClrScheme chgLayout">
        <pc:chgData name="Timothy Herrod" userId="891e8e5e30d2217e" providerId="LiveId" clId="{F7B08740-6685-4BF4-988F-330B5EAD7EED}" dt="2021-06-24T23:57:43.696" v="5168"/>
        <pc:sldMkLst>
          <pc:docMk/>
          <pc:sldMk cId="1368822417" sldId="388"/>
        </pc:sldMkLst>
        <pc:spChg chg="mod">
          <ac:chgData name="Timothy Herrod" userId="891e8e5e30d2217e" providerId="LiveId" clId="{F7B08740-6685-4BF4-988F-330B5EAD7EED}" dt="2021-06-24T22:53:14.611" v="4993"/>
          <ac:spMkLst>
            <pc:docMk/>
            <pc:sldMk cId="1368822417" sldId="388"/>
            <ac:spMk id="3" creationId="{85C1D1C2-C9C3-4AAC-9F26-BB56125B9EDD}"/>
          </ac:spMkLst>
        </pc:spChg>
        <pc:spChg chg="mod">
          <ac:chgData name="Timothy Herrod" userId="891e8e5e30d2217e" providerId="LiveId" clId="{F7B08740-6685-4BF4-988F-330B5EAD7EED}" dt="2021-06-24T22:53:42.582" v="4995"/>
          <ac:spMkLst>
            <pc:docMk/>
            <pc:sldMk cId="1368822417" sldId="388"/>
            <ac:spMk id="5" creationId="{0E458AF9-D0D3-4F87-8696-7442128D9204}"/>
          </ac:spMkLst>
        </pc:spChg>
        <pc:spChg chg="add del mod">
          <ac:chgData name="Timothy Herrod" userId="891e8e5e30d2217e" providerId="LiveId" clId="{F7B08740-6685-4BF4-988F-330B5EAD7EED}" dt="2021-06-24T22:54:27.978" v="5002" actId="478"/>
          <ac:spMkLst>
            <pc:docMk/>
            <pc:sldMk cId="1368822417" sldId="388"/>
            <ac:spMk id="6" creationId="{AA1C3E29-C8A6-41F8-8FE9-7228E056F6FF}"/>
          </ac:spMkLst>
        </pc:spChg>
        <pc:grpChg chg="add del mod">
          <ac:chgData name="Timothy Herrod" userId="891e8e5e30d2217e" providerId="LiveId" clId="{F7B08740-6685-4BF4-988F-330B5EAD7EED}" dt="2021-06-24T22:53:27.419" v="4994"/>
          <ac:grpSpMkLst>
            <pc:docMk/>
            <pc:sldMk cId="1368822417" sldId="388"/>
            <ac:grpSpMk id="2" creationId="{882246AA-3444-4DDF-BD41-C6B2DE6D37E7}"/>
          </ac:grpSpMkLst>
        </pc:grpChg>
        <pc:grpChg chg="add del mod">
          <ac:chgData name="Timothy Herrod" userId="891e8e5e30d2217e" providerId="LiveId" clId="{F7B08740-6685-4BF4-988F-330B5EAD7EED}" dt="2021-06-24T22:53:43.756" v="4996"/>
          <ac:grpSpMkLst>
            <pc:docMk/>
            <pc:sldMk cId="1368822417" sldId="388"/>
            <ac:grpSpMk id="4" creationId="{5E4E6E27-B33B-4FC6-B136-1EA20599D56E}"/>
          </ac:grpSpMkLst>
        </pc:grpChg>
      </pc:sldChg>
      <pc:sldChg chg="new del mod modClrScheme chgLayout">
        <pc:chgData name="Timothy Herrod" userId="891e8e5e30d2217e" providerId="LiveId" clId="{F7B08740-6685-4BF4-988F-330B5EAD7EED}" dt="2021-06-24T22:52:30.141" v="4989" actId="47"/>
        <pc:sldMkLst>
          <pc:docMk/>
          <pc:sldMk cId="1791230038" sldId="388"/>
        </pc:sldMkLst>
      </pc:sldChg>
      <pc:sldMasterChg chg="modSldLayout">
        <pc:chgData name="Timothy Herrod" userId="891e8e5e30d2217e" providerId="LiveId" clId="{F7B08740-6685-4BF4-988F-330B5EAD7EED}" dt="2021-06-24T23:23:55.199" v="5071" actId="207"/>
        <pc:sldMasterMkLst>
          <pc:docMk/>
          <pc:sldMasterMk cId="0" sldId="2147483726"/>
        </pc:sldMasterMkLst>
        <pc:sldLayoutChg chg="addSp delSp modSp mod">
          <pc:chgData name="Timothy Herrod" userId="891e8e5e30d2217e" providerId="LiveId" clId="{F7B08740-6685-4BF4-988F-330B5EAD7EED}" dt="2021-06-24T23:23:55.199" v="5071" actId="207"/>
          <pc:sldLayoutMkLst>
            <pc:docMk/>
            <pc:sldMasterMk cId="0" sldId="2147483726"/>
            <pc:sldLayoutMk cId="3076947197" sldId="2147483886"/>
          </pc:sldLayoutMkLst>
          <pc:spChg chg="del">
            <ac:chgData name="Timothy Herrod" userId="891e8e5e30d2217e" providerId="LiveId" clId="{F7B08740-6685-4BF4-988F-330B5EAD7EED}" dt="2021-06-24T22:54:53.038" v="5005" actId="478"/>
            <ac:spMkLst>
              <pc:docMk/>
              <pc:sldMasterMk cId="0" sldId="2147483726"/>
              <pc:sldLayoutMk cId="3076947197" sldId="2147483886"/>
              <ac:spMk id="5" creationId="{69688413-AE69-4746-83FE-773EB62A9C43}"/>
            </ac:spMkLst>
          </pc:spChg>
          <pc:spChg chg="del">
            <ac:chgData name="Timothy Herrod" userId="891e8e5e30d2217e" providerId="LiveId" clId="{F7B08740-6685-4BF4-988F-330B5EAD7EED}" dt="2021-06-24T22:57:10.326" v="5028" actId="478"/>
            <ac:spMkLst>
              <pc:docMk/>
              <pc:sldMasterMk cId="0" sldId="2147483726"/>
              <pc:sldLayoutMk cId="3076947197" sldId="2147483886"/>
              <ac:spMk id="9" creationId="{BF7A12F6-77CA-404D-A430-2A59C5A4DFEA}"/>
            </ac:spMkLst>
          </pc:spChg>
          <pc:spChg chg="del">
            <ac:chgData name="Timothy Herrod" userId="891e8e5e30d2217e" providerId="LiveId" clId="{F7B08740-6685-4BF4-988F-330B5EAD7EED}" dt="2021-06-24T22:55:42.769" v="5015" actId="478"/>
            <ac:spMkLst>
              <pc:docMk/>
              <pc:sldMasterMk cId="0" sldId="2147483726"/>
              <pc:sldLayoutMk cId="3076947197" sldId="2147483886"/>
              <ac:spMk id="12" creationId="{6E366F10-FC66-6548-9A1A-2362AD3746BC}"/>
            </ac:spMkLst>
          </pc:spChg>
          <pc:spChg chg="mod">
            <ac:chgData name="Timothy Herrod" userId="891e8e5e30d2217e" providerId="LiveId" clId="{F7B08740-6685-4BF4-988F-330B5EAD7EED}" dt="2021-06-24T23:01:22.882" v="5067" actId="14100"/>
            <ac:spMkLst>
              <pc:docMk/>
              <pc:sldMasterMk cId="0" sldId="2147483726"/>
              <pc:sldLayoutMk cId="3076947197" sldId="2147483886"/>
              <ac:spMk id="19" creationId="{A291A620-0F05-2942-9B82-21393C96FD81}"/>
            </ac:spMkLst>
          </pc:spChg>
          <pc:spChg chg="mod">
            <ac:chgData name="Timothy Herrod" userId="891e8e5e30d2217e" providerId="LiveId" clId="{F7B08740-6685-4BF4-988F-330B5EAD7EED}" dt="2021-06-24T22:56:26.647" v="5022" actId="108"/>
            <ac:spMkLst>
              <pc:docMk/>
              <pc:sldMasterMk cId="0" sldId="2147483726"/>
              <pc:sldLayoutMk cId="3076947197" sldId="2147483886"/>
              <ac:spMk id="22" creationId="{09C18A0F-5E66-7847-9217-01BE0BE4F312}"/>
            </ac:spMkLst>
          </pc:spChg>
          <pc:spChg chg="mod">
            <ac:chgData name="Timothy Herrod" userId="891e8e5e30d2217e" providerId="LiveId" clId="{F7B08740-6685-4BF4-988F-330B5EAD7EED}" dt="2021-06-24T22:56:32.645" v="5023" actId="108"/>
            <ac:spMkLst>
              <pc:docMk/>
              <pc:sldMasterMk cId="0" sldId="2147483726"/>
              <pc:sldLayoutMk cId="3076947197" sldId="2147483886"/>
              <ac:spMk id="25" creationId="{AD05FD5C-2F6A-1F40-B9AC-79D89AE26AB4}"/>
            </ac:spMkLst>
          </pc:spChg>
          <pc:spChg chg="mod">
            <ac:chgData name="Timothy Herrod" userId="891e8e5e30d2217e" providerId="LiveId" clId="{F7B08740-6685-4BF4-988F-330B5EAD7EED}" dt="2021-06-24T22:59:56.904" v="5047" actId="1076"/>
            <ac:spMkLst>
              <pc:docMk/>
              <pc:sldMasterMk cId="0" sldId="2147483726"/>
              <pc:sldLayoutMk cId="3076947197" sldId="2147483886"/>
              <ac:spMk id="27" creationId="{AD407847-41E4-C24E-B1B1-6B4D2F467820}"/>
            </ac:spMkLst>
          </pc:spChg>
          <pc:spChg chg="mod">
            <ac:chgData name="Timothy Herrod" userId="891e8e5e30d2217e" providerId="LiveId" clId="{F7B08740-6685-4BF4-988F-330B5EAD7EED}" dt="2021-06-24T23:23:55.199" v="5071" actId="207"/>
            <ac:spMkLst>
              <pc:docMk/>
              <pc:sldMasterMk cId="0" sldId="2147483726"/>
              <pc:sldLayoutMk cId="3076947197" sldId="2147483886"/>
              <ac:spMk id="28" creationId="{4FAB5B2A-BDA4-B342-A6AF-54A5E0BA49D2}"/>
            </ac:spMkLst>
          </pc:spChg>
          <pc:spChg chg="add mod ord">
            <ac:chgData name="Timothy Herrod" userId="891e8e5e30d2217e" providerId="LiveId" clId="{F7B08740-6685-4BF4-988F-330B5EAD7EED}" dt="2021-06-24T23:23:51.493" v="5070" actId="207"/>
            <ac:spMkLst>
              <pc:docMk/>
              <pc:sldMasterMk cId="0" sldId="2147483726"/>
              <pc:sldLayoutMk cId="3076947197" sldId="2147483886"/>
              <ac:spMk id="30" creationId="{35EFDF56-BC55-4BBF-B9BF-B437C577A209}"/>
            </ac:spMkLst>
          </pc:spChg>
          <pc:spChg chg="add mod">
            <ac:chgData name="Timothy Herrod" userId="891e8e5e30d2217e" providerId="LiveId" clId="{F7B08740-6685-4BF4-988F-330B5EAD7EED}" dt="2021-06-24T23:04:07.539" v="5069" actId="1076"/>
            <ac:spMkLst>
              <pc:docMk/>
              <pc:sldMasterMk cId="0" sldId="2147483726"/>
              <pc:sldLayoutMk cId="3076947197" sldId="2147483886"/>
              <ac:spMk id="31" creationId="{91EA2126-D345-4984-801D-305BA35D95CD}"/>
            </ac:spMkLst>
          </pc:spChg>
          <pc:grpChg chg="mod">
            <ac:chgData name="Timothy Herrod" userId="891e8e5e30d2217e" providerId="LiveId" clId="{F7B08740-6685-4BF4-988F-330B5EAD7EED}" dt="2021-06-24T23:01:15.173" v="5066" actId="1076"/>
            <ac:grpSpMkLst>
              <pc:docMk/>
              <pc:sldMasterMk cId="0" sldId="2147483726"/>
              <pc:sldLayoutMk cId="3076947197" sldId="2147483886"/>
              <ac:grpSpMk id="18" creationId="{50748325-E6FC-A34C-98C6-78A70C4F6546}"/>
            </ac:grpSpMkLst>
          </pc:grpChg>
          <pc:grpChg chg="mod">
            <ac:chgData name="Timothy Herrod" userId="891e8e5e30d2217e" providerId="LiveId" clId="{F7B08740-6685-4BF4-988F-330B5EAD7EED}" dt="2021-06-24T22:57:59.784" v="5031" actId="1076"/>
            <ac:grpSpMkLst>
              <pc:docMk/>
              <pc:sldMasterMk cId="0" sldId="2147483726"/>
              <pc:sldLayoutMk cId="3076947197" sldId="2147483886"/>
              <ac:grpSpMk id="21" creationId="{9E8D1909-B30B-4A41-A2EE-04D9DC424291}"/>
            </ac:grpSpMkLst>
          </pc:grpChg>
          <pc:grpChg chg="mod">
            <ac:chgData name="Timothy Herrod" userId="891e8e5e30d2217e" providerId="LiveId" clId="{F7B08740-6685-4BF4-988F-330B5EAD7EED}" dt="2021-06-24T23:01:09.671" v="5065" actId="14100"/>
            <ac:grpSpMkLst>
              <pc:docMk/>
              <pc:sldMasterMk cId="0" sldId="2147483726"/>
              <pc:sldLayoutMk cId="3076947197" sldId="2147483886"/>
              <ac:grpSpMk id="24" creationId="{50FBD9BB-799E-2047-BBB7-FC942EED51FC}"/>
            </ac:grpSpMkLst>
          </pc:grpChg>
          <pc:picChg chg="mod">
            <ac:chgData name="Timothy Herrod" userId="891e8e5e30d2217e" providerId="LiveId" clId="{F7B08740-6685-4BF4-988F-330B5EAD7EED}" dt="2021-06-24T23:00:46.338" v="5061" actId="1076"/>
            <ac:picMkLst>
              <pc:docMk/>
              <pc:sldMasterMk cId="0" sldId="2147483726"/>
              <pc:sldLayoutMk cId="3076947197" sldId="2147483886"/>
              <ac:picMk id="20" creationId="{C6DC1978-D514-AC47-B56B-28EBAA179193}"/>
            </ac:picMkLst>
          </pc:picChg>
          <pc:picChg chg="mod">
            <ac:chgData name="Timothy Herrod" userId="891e8e5e30d2217e" providerId="LiveId" clId="{F7B08740-6685-4BF4-988F-330B5EAD7EED}" dt="2021-06-24T23:01:04.839" v="5064" actId="14100"/>
            <ac:picMkLst>
              <pc:docMk/>
              <pc:sldMasterMk cId="0" sldId="2147483726"/>
              <pc:sldLayoutMk cId="3076947197" sldId="2147483886"/>
              <ac:picMk id="26" creationId="{90E09147-4065-CD44-B939-E1AE4D77DDC6}"/>
            </ac:picMkLst>
          </pc:picChg>
        </pc:sldLayoutChg>
      </pc:sldMasterChg>
      <pc:sldMasterChg chg="modSldLayout">
        <pc:chgData name="Timothy Herrod" userId="891e8e5e30d2217e" providerId="LiveId" clId="{F7B08740-6685-4BF4-988F-330B5EAD7EED}" dt="2021-06-24T23:25:27.407" v="5072"/>
        <pc:sldMasterMkLst>
          <pc:docMk/>
          <pc:sldMasterMk cId="3203253270" sldId="2147483899"/>
        </pc:sldMasterMkLst>
        <pc:sldLayoutChg chg="setBg">
          <pc:chgData name="Timothy Herrod" userId="891e8e5e30d2217e" providerId="LiveId" clId="{F7B08740-6685-4BF4-988F-330B5EAD7EED}" dt="2021-06-24T23:25:27.407" v="5072"/>
          <pc:sldLayoutMkLst>
            <pc:docMk/>
            <pc:sldMasterMk cId="3203253270" sldId="2147483899"/>
            <pc:sldLayoutMk cId="3732835619" sldId="21474839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FD864BC-CD53-46C2-B862-EF3C3E63AEE5}" type="datetimeFigureOut">
              <a:rPr lang="en-US" smtClean="0"/>
              <a:t>6/23/2021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52EE2849-0399-426E-A4C6-0D36465455AC}" type="slidenum">
              <a:rPr lang="en-US" smtClean="0"/>
              <a:t>‹#›</a:t>
            </a:fld>
            <a:endParaRPr lang="en-US"/>
          </a:p>
        </p:txBody>
      </p:sp>
    </p:spTree>
    <p:extLst>
      <p:ext uri="{BB962C8B-B14F-4D97-AF65-F5344CB8AC3E}">
        <p14:creationId xmlns:p14="http://schemas.microsoft.com/office/powerpoint/2010/main" val="3497328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ea typeface="ヒラギノ角ゴ Pro W3" charset="-128"/>
                <a:cs typeface="ヒラギノ角ゴ Pro W3" charset="-128"/>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wrap="square" lIns="92487" tIns="46244" rIns="92487" bIns="46244" numCol="1" anchor="t" anchorCtr="0" compatLnSpc="1">
            <a:prstTxWarp prst="textNoShape">
              <a:avLst/>
            </a:prstTxWarp>
          </a:bodyPr>
          <a:lstStyle>
            <a:lvl1pPr algn="r">
              <a:defRPr sz="1200"/>
            </a:lvl1pPr>
          </a:lstStyle>
          <a:p>
            <a:pPr>
              <a:defRPr/>
            </a:pPr>
            <a:fld id="{B12CF44F-EFC8-E748-80EB-4ED396B872D8}" type="datetime1">
              <a:rPr lang="en-US"/>
              <a:pPr>
                <a:defRPr/>
              </a:pPr>
              <a:t>6/23/2021</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87" tIns="46244" rIns="92487" bIns="46244"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ea typeface="ヒラギノ角ゴ Pro W3" charset="-128"/>
                <a:cs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wrap="square" lIns="92487" tIns="46244" rIns="92487" bIns="46244" numCol="1" anchor="b" anchorCtr="0" compatLnSpc="1">
            <a:prstTxWarp prst="textNoShape">
              <a:avLst/>
            </a:prstTxWarp>
          </a:bodyPr>
          <a:lstStyle>
            <a:lvl1pPr algn="r">
              <a:defRPr sz="1200"/>
            </a:lvl1pPr>
          </a:lstStyle>
          <a:p>
            <a:pPr>
              <a:defRPr/>
            </a:pPr>
            <a:fld id="{F177551F-2C26-5D4E-AA97-F437309E4641}" type="slidenum">
              <a:rPr lang="en-US"/>
              <a:pPr>
                <a:defRPr/>
              </a:pPr>
              <a:t>‹#›</a:t>
            </a:fld>
            <a:endParaRPr lang="en-US"/>
          </a:p>
        </p:txBody>
      </p:sp>
    </p:spTree>
    <p:extLst>
      <p:ext uri="{BB962C8B-B14F-4D97-AF65-F5344CB8AC3E}">
        <p14:creationId xmlns:p14="http://schemas.microsoft.com/office/powerpoint/2010/main" val="40855575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77551F-2C26-5D4E-AA97-F437309E4641}" type="slidenum">
              <a:rPr lang="en-US" smtClean="0"/>
              <a:pPr>
                <a:defRPr/>
              </a:pPr>
              <a:t>1</a:t>
            </a:fld>
            <a:endParaRPr lang="en-US"/>
          </a:p>
        </p:txBody>
      </p:sp>
    </p:spTree>
    <p:extLst>
      <p:ext uri="{BB962C8B-B14F-4D97-AF65-F5344CB8AC3E}">
        <p14:creationId xmlns:p14="http://schemas.microsoft.com/office/powerpoint/2010/main" val="11569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F177551F-2C26-5D4E-AA97-F437309E4641}" type="slidenum">
              <a:rPr lang="en-US" smtClean="0"/>
              <a:pPr>
                <a:defRPr/>
              </a:pPr>
              <a:t>2</a:t>
            </a:fld>
            <a:endParaRPr lang="en-US"/>
          </a:p>
        </p:txBody>
      </p:sp>
    </p:spTree>
    <p:extLst>
      <p:ext uri="{BB962C8B-B14F-4D97-AF65-F5344CB8AC3E}">
        <p14:creationId xmlns:p14="http://schemas.microsoft.com/office/powerpoint/2010/main" val="299974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48DEA9-6F4F-4540-9E5D-C6F39079AF72}" type="slidenum">
              <a:rPr lang="en-US" smtClean="0"/>
              <a:t>3</a:t>
            </a:fld>
            <a:endParaRPr lang="en-US"/>
          </a:p>
        </p:txBody>
      </p:sp>
    </p:spTree>
    <p:extLst>
      <p:ext uri="{BB962C8B-B14F-4D97-AF65-F5344CB8AC3E}">
        <p14:creationId xmlns:p14="http://schemas.microsoft.com/office/powerpoint/2010/main" val="316596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24.06.2021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77500" lnSpcReduction="20000"/>
          </a:bodyPr>
          <a:lstStyle/>
          <a:p>
            <a:pPr lvl="0"/>
            <a:r>
              <a:rPr lang="en-US" dirty="0"/>
              <a:t>How business creates value and measures and communicates its impact on society has become an integral part of thinking about business purpose and success through a multi-stakeholder lens. CFOs and the finance community need to take into account a wide range of issues and priorities into decisions. Financials only tell a part of the value creation story. A</a:t>
            </a:r>
            <a:r>
              <a:rPr lang="en-US" sz="1800" dirty="0">
                <a:effectLst/>
                <a:latin typeface="Calibri" panose="020F0502020204030204" pitchFamily="34" charset="0"/>
              </a:rPr>
              <a:t>n initiative could have a positive NPV but might not be advisable when considering the impact on other forms of capital and stakeholders.</a:t>
            </a:r>
            <a:endParaRPr lang="en-US" dirty="0"/>
          </a:p>
          <a:p>
            <a:pPr lvl="0"/>
            <a:r>
              <a:rPr lang="en-US" dirty="0"/>
              <a:t> </a:t>
            </a:r>
          </a:p>
          <a:p>
            <a:pPr lvl="0"/>
            <a:r>
              <a:rPr lang="en-US" dirty="0"/>
              <a:t>This change of mindset is epitomized by the chief value officer role - where CFOs and accountants have a mindset and focus on value creation and protection beyond financial performance and shareholder returns. Sustainable finance and the increasing focus business delivering sustainable solutions will mean that financial decisions including lending and investment, will also be increasingly tied to sustainable outcomes and meeting stakeholder needs.</a:t>
            </a:r>
          </a:p>
          <a:p>
            <a:pPr lvl="0"/>
            <a:endParaRPr lang="en-US" dirty="0"/>
          </a:p>
          <a:p>
            <a:r>
              <a:rPr lang="en-US" dirty="0"/>
              <a:t>As a CVO, CFOs will be more attuned to how the company is  meeting a societal need and responding to key trends, will be focused on all key stakeholder relationships – suppliers, customers, employees as well as investors, and thinking about how to balance value distribution across these groups – e.g., government (taxes); shareholders (dividends) and debtors (interest); incentives for executives (performance-related pay) and wages and benefits to employees; and the organization (retained income for reinvestments and depreciation for reinvestment in machinery and equipment).</a:t>
            </a:r>
          </a:p>
          <a:p>
            <a:pPr lvl="0"/>
            <a:endParaRPr lang="en-US" dirty="0"/>
          </a:p>
          <a:p>
            <a:pPr lvl="0"/>
            <a:endParaRPr lang="en-US" dirty="0"/>
          </a:p>
          <a:p>
            <a:pPr lvl="0"/>
            <a:r>
              <a:rPr lang="en-US" dirty="0"/>
              <a:t>No more are we just finance professionals: we must transition to managing priorities and accountability based on a range of information and use integrated thinking and reporting principles to better understand and communicate our value creation and impact across all relevant parts of the business. As chief stewards of business information, we need to bring together financial and non-financial information in our analysis and communication around the business and its performance across different dimensions.</a:t>
            </a:r>
          </a:p>
          <a:p>
            <a:pPr lvl="0"/>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24.06.2021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70000" lnSpcReduction="20000"/>
          </a:bodyPr>
          <a:lstStyle/>
          <a:p>
            <a:pPr lvl="0"/>
            <a:r>
              <a:rPr lang="en-US" dirty="0"/>
              <a:t>Accountants need to adapt to their changing environment. Eliminating manual-based accounting roles provides the opportunity to shift to broader value-added roles. </a:t>
            </a:r>
          </a:p>
          <a:p>
            <a:pPr lvl="0"/>
            <a:endParaRPr lang="en-US" dirty="0"/>
          </a:p>
          <a:p>
            <a:pPr lvl="0"/>
            <a:r>
              <a:rPr lang="en-US" dirty="0"/>
              <a:t>IFAC identified seven key roles for finance and accounting professionals to retain relevance and enhance their contribution to strong, sustainable organizations, financial markets, and economies. </a:t>
            </a:r>
          </a:p>
          <a:p>
            <a:pPr lvl="0"/>
            <a:endParaRPr lang="en-US" dirty="0"/>
          </a:p>
          <a:p>
            <a:pPr lvl="0"/>
            <a:r>
              <a:rPr lang="en-US" dirty="0"/>
              <a:t>Co-pilot – is a strategic leader (e.g. CFO), and a change facilitator, influencing people and decisions. They are actively involved in all significant business decisions and major initiatives to drive change and growth.</a:t>
            </a:r>
          </a:p>
          <a:p>
            <a:pPr lvl="0"/>
            <a:endParaRPr lang="en-US" dirty="0"/>
          </a:p>
          <a:p>
            <a:pPr lvl="0"/>
            <a:r>
              <a:rPr lang="en-US" dirty="0"/>
              <a:t>Navigator – helps steers an organization toward value creation and sustained profitability by providing decision relevant and actionable insights. </a:t>
            </a:r>
          </a:p>
          <a:p>
            <a:pPr lvl="0"/>
            <a:endParaRPr lang="en-US" dirty="0"/>
          </a:p>
          <a:p>
            <a:pPr lvl="0"/>
            <a:r>
              <a:rPr lang="en-US" dirty="0"/>
              <a:t>Brand protector - Protects an organization and its reputation through stewardship of tangible and intangible assets and financial and non-financial performance.</a:t>
            </a:r>
          </a:p>
          <a:p>
            <a:pPr lvl="0"/>
            <a:endParaRPr lang="en-US" dirty="0"/>
          </a:p>
          <a:p>
            <a:pPr lvl="0"/>
            <a:r>
              <a:rPr lang="en-US" dirty="0"/>
              <a:t>Storyteller - enlightens internal and external stakeholders on the organization’s narrative, how it creates value over time, and the opportunities and challenges it faces.</a:t>
            </a:r>
          </a:p>
          <a:p>
            <a:pPr lvl="0"/>
            <a:endParaRPr lang="en-US" dirty="0"/>
          </a:p>
          <a:p>
            <a:pPr lvl="0"/>
            <a:r>
              <a:rPr lang="en-US" dirty="0"/>
              <a:t>Digital and technology enabler - enables a cognitive and data-driven business that utilizes digitalization, including automation, artificial intelligence and data, in ways that drive decisions and growth.</a:t>
            </a:r>
          </a:p>
          <a:p>
            <a:pPr lvl="0"/>
            <a:endParaRPr lang="en-US" dirty="0"/>
          </a:p>
          <a:p>
            <a:pPr lvl="0"/>
            <a:r>
              <a:rPr lang="en-US" dirty="0"/>
              <a:t>Process and control expert - ensures efficient and effective end to-end processes and work flows within and across finance and the organization.</a:t>
            </a:r>
          </a:p>
          <a:p>
            <a:pPr lvl="0"/>
            <a:endParaRPr lang="en-US" dirty="0"/>
          </a:p>
          <a:p>
            <a:pPr lvl="0"/>
            <a:r>
              <a:rPr lang="en-US" dirty="0"/>
              <a:t>Trusted professional - challenges the organization, and themselves, when needed with professional objectivity.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24.06.2021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70000" lnSpcReduction="20000"/>
          </a:bodyPr>
          <a:lstStyle/>
          <a:p>
            <a:pPr lvl="0"/>
            <a:r>
              <a:rPr lang="en-US"/>
              <a:t>We know from recruiters that there are chronic shortages of accounting and finance professionals with right blend of technical, business and interpersonal skills for finance leadership and business partner roles</a:t>
            </a:r>
          </a:p>
          <a:p>
            <a:pPr lvl="0"/>
            <a:r>
              <a:rPr lang="en-US"/>
              <a:t>Digitalization is making skills shortages more acute</a:t>
            </a:r>
          </a:p>
          <a:p>
            <a:pPr lvl="0"/>
            <a:r>
              <a:rPr lang="en-US"/>
              <a:t>Demand for higher level cognitive skills and skills for collaboration and relationship building that enable a broader business partnership role in value creation</a:t>
            </a:r>
          </a:p>
          <a:p>
            <a:pPr lvl="0"/>
            <a:r>
              <a:rPr lang="en-US"/>
              <a:t>Entrepreneurial / business and stakeholder focus key</a:t>
            </a:r>
          </a:p>
          <a:p>
            <a:pPr lvl="0"/>
            <a:endParaRPr lang="en-US"/>
          </a:p>
          <a:p>
            <a:pPr lvl="0"/>
            <a:r>
              <a:rPr lang="en-US"/>
              <a:t>The key talent and skills that companies are seeking to support effective business partnering and digital business</a:t>
            </a:r>
          </a:p>
          <a:p>
            <a:pPr lvl="0"/>
            <a:r>
              <a:rPr lang="en-US"/>
              <a:t>Partnering: communication, story-telling, influence, relationships</a:t>
            </a:r>
          </a:p>
          <a:p>
            <a:pPr lvl="0"/>
            <a:r>
              <a:rPr lang="en-US"/>
              <a:t>Technology: digital and data literacy in all professional roles – we need to be able to talk the language of IT</a:t>
            </a:r>
          </a:p>
          <a:p>
            <a:pPr lvl="0"/>
            <a:r>
              <a:rPr lang="en-US"/>
              <a:t>Analysis: problem-solving, thinking out-of-the-box, decision-making</a:t>
            </a:r>
          </a:p>
          <a:p>
            <a:pPr lvl="0"/>
            <a:r>
              <a:rPr lang="en-US"/>
              <a:t>Technical: planning and forecasting, business analysis, risk, performance and value management</a:t>
            </a:r>
          </a:p>
          <a:p>
            <a:pPr lvl="0"/>
            <a:r>
              <a:rPr lang="en-US"/>
              <a:t>Business: commercial awareness and acumen, adaptability, strategic thinking</a:t>
            </a:r>
          </a:p>
          <a:p>
            <a:pPr lvl="0"/>
            <a:r>
              <a:rPr lang="en-US"/>
              <a:t>Leadership: Self-awareness, determination, change management</a:t>
            </a:r>
          </a:p>
          <a:p>
            <a:pPr lvl="0"/>
            <a:endParaRPr lang="en-US"/>
          </a:p>
          <a:p>
            <a:pPr lvl="0"/>
            <a:r>
              <a:rPr lang="en-US"/>
              <a:t>Skills required by employers are evolving rapidly. Recruitment is increasingly focused on desired behaviors rather than skills alone, with a premium on those who work effectively with uncertainty and ambiguity, and across functions.</a:t>
            </a:r>
          </a:p>
          <a:p>
            <a:pPr lvl="0"/>
            <a:endParaRPr lang="en-US"/>
          </a:p>
          <a:p>
            <a:pPr lvl="0"/>
            <a:r>
              <a:rPr lang="en-US"/>
              <a:t>How we learn and develop also needs to change in the CV-19 era</a:t>
            </a:r>
          </a:p>
          <a:p>
            <a:pPr lvl="0"/>
            <a:r>
              <a:rPr lang="en-US"/>
              <a:t>Technology-driven learning</a:t>
            </a:r>
          </a:p>
          <a:p>
            <a:pPr lvl="0"/>
            <a:r>
              <a:rPr lang="en-US"/>
              <a:t>Focus on leadership &amp; interpersonal skills in a remote working environment</a:t>
            </a:r>
          </a:p>
          <a:p>
            <a:pPr lvl="0"/>
            <a:r>
              <a:rPr lang="en-US"/>
              <a:t>Identifying critical skills: digital, social &amp; emotional, skills that support adaptability &amp; change</a:t>
            </a:r>
          </a:p>
          <a:p>
            <a:pPr lvl="0"/>
            <a:r>
              <a:rPr lang="en-US"/>
              <a:t>Reinventing skills to emerge stronger by changing what we do &amp; how it is delivered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F177551F-2C26-5D4E-AA97-F437309E4641}" type="slidenum">
              <a:rPr lang="en-US" smtClean="0"/>
              <a:pPr>
                <a:defRPr/>
              </a:pPr>
              <a:t>7</a:t>
            </a:fld>
            <a:endParaRPr lang="en-US"/>
          </a:p>
        </p:txBody>
      </p:sp>
    </p:spTree>
    <p:extLst>
      <p:ext uri="{BB962C8B-B14F-4D97-AF65-F5344CB8AC3E}">
        <p14:creationId xmlns:p14="http://schemas.microsoft.com/office/powerpoint/2010/main" val="533141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linkedin.com/company/ifac" TargetMode="External"/><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facebook.com/InternationalFederationOfAccountants" TargetMode="External"/><Relationship Id="rId10" Type="http://schemas.openxmlformats.org/officeDocument/2006/relationships/image" Target="../media/image7.png"/><Relationship Id="rId4" Type="http://schemas.openxmlformats.org/officeDocument/2006/relationships/hyperlink" Target="http://www.ifac.org/" TargetMode="External"/><Relationship Id="rId9" Type="http://schemas.openxmlformats.org/officeDocument/2006/relationships/hyperlink" Target="https://twitter.com/IFAC_Update"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twitter.com/IFAC_Update"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www.ifac.org/" TargetMode="External"/><Relationship Id="rId1" Type="http://schemas.openxmlformats.org/officeDocument/2006/relationships/slideMaster" Target="../slideMasters/slideMaster2.xml"/><Relationship Id="rId6" Type="http://schemas.openxmlformats.org/officeDocument/2006/relationships/hyperlink" Target="https://www.linkedin.com/company/ifac" TargetMode="External"/><Relationship Id="rId5" Type="http://schemas.openxmlformats.org/officeDocument/2006/relationships/image" Target="../media/image13.png"/><Relationship Id="rId4" Type="http://schemas.openxmlformats.org/officeDocument/2006/relationships/hyperlink" Target="https://www.facebook.com/InternationalFederationOfAccountants" TargetMode="External"/><Relationship Id="rId9"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C90B65-81A1-0244-BCDC-5CE14986833C}"/>
              </a:ext>
            </a:extLst>
          </p:cNvPr>
          <p:cNvSpPr/>
          <p:nvPr userDrawn="1"/>
        </p:nvSpPr>
        <p:spPr bwMode="auto">
          <a:xfrm>
            <a:off x="0"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chemeClr val="lt1"/>
              </a:solidFill>
              <a:latin typeface="+mn-lt"/>
              <a:ea typeface="+mn-ea"/>
              <a:cs typeface="+mn-cs"/>
            </a:endParaRPr>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3185087" y="2908058"/>
            <a:ext cx="5637435" cy="1117517"/>
          </a:xfrm>
        </p:spPr>
        <p:txBody>
          <a:bodyPr lIns="0"/>
          <a:lstStyle>
            <a:lvl1pPr algn="r">
              <a:spcBef>
                <a:spcPts val="400"/>
              </a:spcBef>
              <a:buNone/>
              <a:defRPr sz="1800">
                <a:solidFill>
                  <a:schemeClr val="bg1"/>
                </a:solidFill>
              </a:defRPr>
            </a:lvl1pPr>
          </a:lstStyle>
          <a:p>
            <a:pPr lvl="0"/>
            <a:r>
              <a:rPr lang="en-US" dirty="0"/>
              <a:t>Speaker Name</a:t>
            </a:r>
          </a:p>
          <a:p>
            <a:pPr lvl="0"/>
            <a:r>
              <a:rPr lang="en-US" dirty="0"/>
              <a:t>Title</a:t>
            </a:r>
          </a:p>
          <a:p>
            <a:pPr lvl="0"/>
            <a:r>
              <a:rPr lang="en-US" dirty="0"/>
              <a:t>Organization</a:t>
            </a:r>
          </a:p>
        </p:txBody>
      </p:sp>
      <p:sp>
        <p:nvSpPr>
          <p:cNvPr id="11" name="Content Placeholder 8">
            <a:extLst>
              <a:ext uri="{FF2B5EF4-FFF2-40B4-BE49-F238E27FC236}">
                <a16:creationId xmlns:a16="http://schemas.microsoft.com/office/drawing/2014/main" id="{14144BFD-458D-5A42-828F-ABFA36911459}"/>
              </a:ext>
            </a:extLst>
          </p:cNvPr>
          <p:cNvSpPr>
            <a:spLocks noGrp="1"/>
          </p:cNvSpPr>
          <p:nvPr>
            <p:ph sz="quarter" idx="11" hasCustomPrompt="1"/>
          </p:nvPr>
        </p:nvSpPr>
        <p:spPr>
          <a:xfrm>
            <a:off x="515638" y="4144764"/>
            <a:ext cx="3957637" cy="482366"/>
          </a:xfrm>
        </p:spPr>
        <p:txBody>
          <a:bodyPr lIns="0" anchor="b"/>
          <a:lstStyle>
            <a:lvl1pPr>
              <a:spcBef>
                <a:spcPts val="400"/>
              </a:spcBef>
              <a:buNone/>
              <a:defRPr sz="1600">
                <a:solidFill>
                  <a:schemeClr val="bg1"/>
                </a:solidFill>
              </a:defRPr>
            </a:lvl1pPr>
          </a:lstStyle>
          <a:p>
            <a:pPr lvl="0"/>
            <a:r>
              <a:rPr lang="en-US" dirty="0"/>
              <a:t>Date</a:t>
            </a:r>
          </a:p>
        </p:txBody>
      </p:sp>
      <p:grpSp>
        <p:nvGrpSpPr>
          <p:cNvPr id="5" name="Group 4">
            <a:extLst>
              <a:ext uri="{FF2B5EF4-FFF2-40B4-BE49-F238E27FC236}">
                <a16:creationId xmlns:a16="http://schemas.microsoft.com/office/drawing/2014/main" id="{4C5D288A-8ACD-498E-B23D-C5F52810475D}"/>
              </a:ext>
            </a:extLst>
          </p:cNvPr>
          <p:cNvGrpSpPr/>
          <p:nvPr userDrawn="1"/>
        </p:nvGrpSpPr>
        <p:grpSpPr>
          <a:xfrm>
            <a:off x="309599" y="312091"/>
            <a:ext cx="8524800" cy="1618974"/>
            <a:chOff x="309599" y="312091"/>
            <a:chExt cx="8524800" cy="1618974"/>
          </a:xfrm>
        </p:grpSpPr>
        <p:pic>
          <p:nvPicPr>
            <p:cNvPr id="4" name="Picture 3">
              <a:extLst>
                <a:ext uri="{FF2B5EF4-FFF2-40B4-BE49-F238E27FC236}">
                  <a16:creationId xmlns:a16="http://schemas.microsoft.com/office/drawing/2014/main" id="{00A92C3B-F515-D84F-87B0-4CFCE933C79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9599" y="312091"/>
              <a:ext cx="8524800" cy="1618974"/>
            </a:xfrm>
            <a:prstGeom prst="rect">
              <a:avLst/>
            </a:prstGeom>
          </p:spPr>
        </p:pic>
        <p:pic>
          <p:nvPicPr>
            <p:cNvPr id="8" name="Picture 7">
              <a:extLst>
                <a:ext uri="{FF2B5EF4-FFF2-40B4-BE49-F238E27FC236}">
                  <a16:creationId xmlns:a16="http://schemas.microsoft.com/office/drawing/2014/main" id="{588E9253-E536-CC47-B503-2C8240B6CC6E}"/>
                </a:ext>
              </a:extLst>
            </p:cNvPr>
            <p:cNvPicPr>
              <a:picLocks noChangeAspect="1"/>
            </p:cNvPicPr>
            <p:nvPr userDrawn="1"/>
          </p:nvPicPr>
          <p:blipFill>
            <a:blip r:embed="rId3"/>
            <a:srcRect/>
            <a:stretch/>
          </p:blipFill>
          <p:spPr>
            <a:xfrm>
              <a:off x="631566" y="795071"/>
              <a:ext cx="1095005" cy="653010"/>
            </a:xfrm>
            <a:prstGeom prst="rect">
              <a:avLst/>
            </a:prstGeom>
            <a:effectLst>
              <a:outerShdw blurRad="190500" dist="38100" dir="2700000" algn="tl" rotWithShape="0">
                <a:prstClr val="black">
                  <a:alpha val="50000"/>
                </a:prstClr>
              </a:outerShdw>
            </a:effectLst>
          </p:spPr>
        </p:pic>
      </p:grpSp>
      <p:sp>
        <p:nvSpPr>
          <p:cNvPr id="12" name="Rectangle 11">
            <a:extLst>
              <a:ext uri="{FF2B5EF4-FFF2-40B4-BE49-F238E27FC236}">
                <a16:creationId xmlns:a16="http://schemas.microsoft.com/office/drawing/2014/main" id="{57C15920-182A-A441-8541-8729B657145B}"/>
              </a:ext>
            </a:extLst>
          </p:cNvPr>
          <p:cNvSpPr/>
          <p:nvPr userDrawn="1"/>
        </p:nvSpPr>
        <p:spPr bwMode="auto">
          <a:xfrm>
            <a:off x="309599" y="4716780"/>
            <a:ext cx="8524800"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itle 8">
            <a:extLst>
              <a:ext uri="{FF2B5EF4-FFF2-40B4-BE49-F238E27FC236}">
                <a16:creationId xmlns:a16="http://schemas.microsoft.com/office/drawing/2014/main" id="{E1A0ECF6-C835-4FBC-94BD-6570731640B6}"/>
              </a:ext>
            </a:extLst>
          </p:cNvPr>
          <p:cNvSpPr txBox="1">
            <a:spLocks/>
          </p:cNvSpPr>
          <p:nvPr userDrawn="1"/>
        </p:nvSpPr>
        <p:spPr bwMode="auto">
          <a:xfrm>
            <a:off x="631566" y="2146444"/>
            <a:ext cx="820283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2400" b="1">
                <a:solidFill>
                  <a:schemeClr val="tx1"/>
                </a:solidFill>
                <a:effectLst/>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9pPr>
          </a:lstStyle>
          <a:p>
            <a:r>
              <a:rPr lang="en-US" sz="3200" kern="0" dirty="0">
                <a:solidFill>
                  <a:schemeClr val="bg1"/>
                </a:solidFill>
              </a:rPr>
              <a:t>IFAC Council Meeting 2020</a:t>
            </a:r>
          </a:p>
        </p:txBody>
      </p:sp>
      <p:sp>
        <p:nvSpPr>
          <p:cNvPr id="2" name="TextBox 1">
            <a:extLst>
              <a:ext uri="{FF2B5EF4-FFF2-40B4-BE49-F238E27FC236}">
                <a16:creationId xmlns:a16="http://schemas.microsoft.com/office/drawing/2014/main" id="{8B2F4538-3361-480A-BAEF-D4EB31B57E1A}"/>
              </a:ext>
            </a:extLst>
          </p:cNvPr>
          <p:cNvSpPr txBox="1"/>
          <p:nvPr userDrawn="1"/>
        </p:nvSpPr>
        <p:spPr>
          <a:xfrm>
            <a:off x="540126" y="2542256"/>
            <a:ext cx="5525394" cy="400110"/>
          </a:xfrm>
          <a:prstGeom prst="rect">
            <a:avLst/>
          </a:prstGeom>
          <a:noFill/>
        </p:spPr>
        <p:txBody>
          <a:bodyPr wrap="square" rtlCol="0">
            <a:spAutoFit/>
          </a:bodyPr>
          <a:lstStyle/>
          <a:p>
            <a:r>
              <a:rPr lang="en-US" sz="2000" i="1" dirty="0">
                <a:solidFill>
                  <a:schemeClr val="bg1"/>
                </a:solidFill>
              </a:rPr>
              <a:t>Leading Transformation in a Disrupted World</a:t>
            </a:r>
          </a:p>
        </p:txBody>
      </p:sp>
    </p:spTree>
    <p:extLst>
      <p:ext uri="{BB962C8B-B14F-4D97-AF65-F5344CB8AC3E}">
        <p14:creationId xmlns:p14="http://schemas.microsoft.com/office/powerpoint/2010/main" val="301915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Sub-head-20pt-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a:extLst>
              <a:ext uri="{FF2B5EF4-FFF2-40B4-BE49-F238E27FC236}">
                <a16:creationId xmlns:a16="http://schemas.microsoft.com/office/drawing/2014/main" id="{400F1322-EA70-A244-BB19-EFBCB1AFE00A}"/>
              </a:ext>
            </a:extLst>
          </p:cNvPr>
          <p:cNvSpPr>
            <a:spLocks noGrp="1"/>
          </p:cNvSpPr>
          <p:nvPr>
            <p:ph sz="quarter" idx="11"/>
          </p:nvPr>
        </p:nvSpPr>
        <p:spPr>
          <a:xfrm>
            <a:off x="515938" y="1171823"/>
            <a:ext cx="8323262" cy="426527"/>
          </a:xfrm>
        </p:spPr>
        <p:txBody>
          <a:bodyPr/>
          <a:lstStyle>
            <a:lvl1pPr>
              <a:buNone/>
              <a:defRPr b="1">
                <a:solidFill>
                  <a:schemeClr val="accent2"/>
                </a:solidFill>
              </a:defRPr>
            </a:lvl1pPr>
          </a:lstStyle>
          <a:p>
            <a:pPr lvl="0"/>
            <a:r>
              <a:rPr lang="en-US" dirty="0"/>
              <a:t>Click to edit Master text styles</a:t>
            </a:r>
          </a:p>
        </p:txBody>
      </p:sp>
      <p:sp>
        <p:nvSpPr>
          <p:cNvPr id="17" name="Title 1">
            <a:extLst>
              <a:ext uri="{FF2B5EF4-FFF2-40B4-BE49-F238E27FC236}">
                <a16:creationId xmlns:a16="http://schemas.microsoft.com/office/drawing/2014/main" id="{662D94DA-0540-1D46-8D99-F131A6D93167}"/>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70814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Title-2 column Text-Bullet 18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6" y="1171822"/>
            <a:ext cx="3827763" cy="3430329"/>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Content Placeholder 3">
            <a:extLst>
              <a:ext uri="{FF2B5EF4-FFF2-40B4-BE49-F238E27FC236}">
                <a16:creationId xmlns:a16="http://schemas.microsoft.com/office/drawing/2014/main" id="{CEDDFE80-B3D1-9848-BC59-6C36315759D3}"/>
              </a:ext>
            </a:extLst>
          </p:cNvPr>
          <p:cNvSpPr>
            <a:spLocks noGrp="1"/>
          </p:cNvSpPr>
          <p:nvPr>
            <p:ph sz="quarter" idx="11"/>
          </p:nvPr>
        </p:nvSpPr>
        <p:spPr>
          <a:xfrm>
            <a:off x="4571999" y="1171822"/>
            <a:ext cx="3917740" cy="3430329"/>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B9D4B682-AC50-A24C-A626-DD1640474563}"/>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3180305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Title-2 column Text-Bullet 16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171822"/>
            <a:ext cx="3827763" cy="3430329"/>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Content Placeholder 3">
            <a:extLst>
              <a:ext uri="{FF2B5EF4-FFF2-40B4-BE49-F238E27FC236}">
                <a16:creationId xmlns:a16="http://schemas.microsoft.com/office/drawing/2014/main" id="{CB363011-232B-074C-8136-D5836B22CADF}"/>
              </a:ext>
            </a:extLst>
          </p:cNvPr>
          <p:cNvSpPr>
            <a:spLocks noGrp="1"/>
          </p:cNvSpPr>
          <p:nvPr>
            <p:ph sz="quarter" idx="11"/>
          </p:nvPr>
        </p:nvSpPr>
        <p:spPr>
          <a:xfrm>
            <a:off x="4566013" y="1171822"/>
            <a:ext cx="3827763" cy="3430329"/>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8CC1FF9D-66DF-0749-9AB6-8A7D0CC9708F}"/>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7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Title-2 column Sub-head Text 18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6" y="1562722"/>
            <a:ext cx="3827763" cy="3058911"/>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Content Placeholder 3">
            <a:extLst>
              <a:ext uri="{FF2B5EF4-FFF2-40B4-BE49-F238E27FC236}">
                <a16:creationId xmlns:a16="http://schemas.microsoft.com/office/drawing/2014/main" id="{CEDDFE80-B3D1-9848-BC59-6C36315759D3}"/>
              </a:ext>
            </a:extLst>
          </p:cNvPr>
          <p:cNvSpPr>
            <a:spLocks noGrp="1"/>
          </p:cNvSpPr>
          <p:nvPr>
            <p:ph sz="quarter" idx="11"/>
          </p:nvPr>
        </p:nvSpPr>
        <p:spPr>
          <a:xfrm>
            <a:off x="4571999" y="1562722"/>
            <a:ext cx="3917740" cy="3058911"/>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26FFEA5A-61E4-B341-A56F-73DAEF57ABF2}"/>
              </a:ext>
            </a:extLst>
          </p:cNvPr>
          <p:cNvSpPr>
            <a:spLocks noGrp="1"/>
          </p:cNvSpPr>
          <p:nvPr>
            <p:ph sz="quarter" idx="12"/>
          </p:nvPr>
        </p:nvSpPr>
        <p:spPr>
          <a:xfrm>
            <a:off x="515638" y="1171823"/>
            <a:ext cx="3827761" cy="426527"/>
          </a:xfrm>
        </p:spPr>
        <p:txBody>
          <a:bodyPr/>
          <a:lstStyle>
            <a:lvl1pPr>
              <a:buNone/>
              <a:defRPr sz="1800" b="1">
                <a:solidFill>
                  <a:schemeClr val="accent2"/>
                </a:solidFill>
              </a:defRPr>
            </a:lvl1pPr>
          </a:lstStyle>
          <a:p>
            <a:pPr lvl="0"/>
            <a:r>
              <a:rPr lang="en-US" dirty="0"/>
              <a:t>Click to edit Master text styles</a:t>
            </a:r>
          </a:p>
        </p:txBody>
      </p:sp>
      <p:sp>
        <p:nvSpPr>
          <p:cNvPr id="17" name="Content Placeholder 5">
            <a:extLst>
              <a:ext uri="{FF2B5EF4-FFF2-40B4-BE49-F238E27FC236}">
                <a16:creationId xmlns:a16="http://schemas.microsoft.com/office/drawing/2014/main" id="{3D911DCA-CAB9-3644-A3BC-8B442DE1AFA4}"/>
              </a:ext>
            </a:extLst>
          </p:cNvPr>
          <p:cNvSpPr>
            <a:spLocks noGrp="1"/>
          </p:cNvSpPr>
          <p:nvPr>
            <p:ph sz="quarter" idx="13"/>
          </p:nvPr>
        </p:nvSpPr>
        <p:spPr>
          <a:xfrm>
            <a:off x="4566015" y="1171823"/>
            <a:ext cx="3827761" cy="426527"/>
          </a:xfrm>
        </p:spPr>
        <p:txBody>
          <a:bodyPr/>
          <a:lstStyle>
            <a:lvl1pPr>
              <a:buNone/>
              <a:defRPr sz="1800" b="1">
                <a:solidFill>
                  <a:schemeClr val="accent2"/>
                </a:solidFill>
              </a:defRPr>
            </a:lvl1pPr>
          </a:lstStyle>
          <a:p>
            <a:pPr lvl="0"/>
            <a:r>
              <a:rPr lang="en-US" dirty="0"/>
              <a:t>Click to edit Master text styles</a:t>
            </a:r>
          </a:p>
        </p:txBody>
      </p:sp>
      <p:sp>
        <p:nvSpPr>
          <p:cNvPr id="18" name="Title 1">
            <a:extLst>
              <a:ext uri="{FF2B5EF4-FFF2-40B4-BE49-F238E27FC236}">
                <a16:creationId xmlns:a16="http://schemas.microsoft.com/office/drawing/2014/main" id="{D9A4634F-1003-6B4C-9588-9FEACA2CA3C3}"/>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279321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Title-2 column Sub-head Text 16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529452"/>
            <a:ext cx="3827763" cy="3115184"/>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Content Placeholder 3">
            <a:extLst>
              <a:ext uri="{FF2B5EF4-FFF2-40B4-BE49-F238E27FC236}">
                <a16:creationId xmlns:a16="http://schemas.microsoft.com/office/drawing/2014/main" id="{CB363011-232B-074C-8136-D5836B22CADF}"/>
              </a:ext>
            </a:extLst>
          </p:cNvPr>
          <p:cNvSpPr>
            <a:spLocks noGrp="1"/>
          </p:cNvSpPr>
          <p:nvPr>
            <p:ph sz="quarter" idx="11"/>
          </p:nvPr>
        </p:nvSpPr>
        <p:spPr>
          <a:xfrm>
            <a:off x="4566013" y="1529452"/>
            <a:ext cx="3827763" cy="3115184"/>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EBB57B5F-EBF2-E343-8989-D60FFA38833B}"/>
              </a:ext>
            </a:extLst>
          </p:cNvPr>
          <p:cNvSpPr>
            <a:spLocks noGrp="1"/>
          </p:cNvSpPr>
          <p:nvPr>
            <p:ph sz="quarter" idx="12"/>
          </p:nvPr>
        </p:nvSpPr>
        <p:spPr>
          <a:xfrm>
            <a:off x="515638" y="1171823"/>
            <a:ext cx="3827762" cy="426527"/>
          </a:xfrm>
        </p:spPr>
        <p:txBody>
          <a:bodyPr/>
          <a:lstStyle>
            <a:lvl1pPr>
              <a:buNone/>
              <a:defRPr sz="1600" b="1">
                <a:solidFill>
                  <a:schemeClr val="accent2"/>
                </a:solidFill>
              </a:defRPr>
            </a:lvl1pPr>
          </a:lstStyle>
          <a:p>
            <a:pPr lvl="0"/>
            <a:r>
              <a:rPr lang="en-US" dirty="0"/>
              <a:t>Click to edit Master text styles</a:t>
            </a:r>
          </a:p>
        </p:txBody>
      </p:sp>
      <p:sp>
        <p:nvSpPr>
          <p:cNvPr id="17" name="Content Placeholder 5">
            <a:extLst>
              <a:ext uri="{FF2B5EF4-FFF2-40B4-BE49-F238E27FC236}">
                <a16:creationId xmlns:a16="http://schemas.microsoft.com/office/drawing/2014/main" id="{B18B3D04-C8D7-214E-86F4-B5634BB86790}"/>
              </a:ext>
            </a:extLst>
          </p:cNvPr>
          <p:cNvSpPr>
            <a:spLocks noGrp="1"/>
          </p:cNvSpPr>
          <p:nvPr>
            <p:ph sz="quarter" idx="13"/>
          </p:nvPr>
        </p:nvSpPr>
        <p:spPr>
          <a:xfrm>
            <a:off x="4566013" y="1171823"/>
            <a:ext cx="3827762" cy="426527"/>
          </a:xfrm>
        </p:spPr>
        <p:txBody>
          <a:bodyPr/>
          <a:lstStyle>
            <a:lvl1pPr>
              <a:buNone/>
              <a:defRPr sz="1600" b="1">
                <a:solidFill>
                  <a:schemeClr val="accent2"/>
                </a:solidFill>
              </a:defRPr>
            </a:lvl1pPr>
          </a:lstStyle>
          <a:p>
            <a:pPr lvl="0"/>
            <a:r>
              <a:rPr lang="en-US" dirty="0"/>
              <a:t>Click to edit Master text styles</a:t>
            </a:r>
          </a:p>
        </p:txBody>
      </p:sp>
      <p:sp>
        <p:nvSpPr>
          <p:cNvPr id="18" name="Title 1">
            <a:extLst>
              <a:ext uri="{FF2B5EF4-FFF2-40B4-BE49-F238E27FC236}">
                <a16:creationId xmlns:a16="http://schemas.microsoft.com/office/drawing/2014/main" id="{4B12918E-C0E9-244E-82C1-4BD70984FFEC}"/>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1307536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 Quote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2" name="Title 1">
            <a:extLst>
              <a:ext uri="{FF2B5EF4-FFF2-40B4-BE49-F238E27FC236}">
                <a16:creationId xmlns:a16="http://schemas.microsoft.com/office/drawing/2014/main" id="{0683A480-7FC3-4443-8F74-B3C65A1CBE13}"/>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 Placeholder 5">
            <a:extLst>
              <a:ext uri="{FF2B5EF4-FFF2-40B4-BE49-F238E27FC236}">
                <a16:creationId xmlns:a16="http://schemas.microsoft.com/office/drawing/2014/main" id="{2042E392-057C-5F4A-BC6F-3B777CE736E1}"/>
              </a:ext>
            </a:extLst>
          </p:cNvPr>
          <p:cNvSpPr>
            <a:spLocks noGrp="1"/>
          </p:cNvSpPr>
          <p:nvPr>
            <p:ph type="body" sz="quarter" idx="10" hasCustomPrompt="1"/>
          </p:nvPr>
        </p:nvSpPr>
        <p:spPr>
          <a:xfrm>
            <a:off x="515938" y="1237973"/>
            <a:ext cx="8218109" cy="2710139"/>
          </a:xfrm>
        </p:spPr>
        <p:txBody>
          <a:bodyPr anchor="ctr"/>
          <a:lstStyle>
            <a:lvl1pPr marL="4763" indent="0">
              <a:buNone/>
              <a:tabLst/>
              <a:defRPr sz="2800" cap="all" baseline="0">
                <a:solidFill>
                  <a:schemeClr val="accent2"/>
                </a:solidFill>
              </a:defRPr>
            </a:lvl1pPr>
            <a:lvl2pPr marL="4763" indent="0">
              <a:buNone/>
              <a:tabLst/>
              <a:defRPr/>
            </a:lvl2pPr>
            <a:lvl3pPr marL="4763" indent="0">
              <a:buNone/>
              <a:tabLst/>
              <a:defRPr/>
            </a:lvl3pPr>
            <a:lvl4pPr marL="4763" indent="0">
              <a:buNone/>
              <a:tabLst/>
              <a:defRPr/>
            </a:lvl4pPr>
            <a:lvl5pPr marL="4763" indent="0">
              <a:buNone/>
              <a:tabLst/>
              <a:defRPr/>
            </a:lvl5pPr>
          </a:lstStyle>
          <a:p>
            <a:pPr lvl="0"/>
            <a:r>
              <a:rPr lang="en-US" dirty="0"/>
              <a:t>CLICK TO EDIT MASTER TEXT STYLES</a:t>
            </a:r>
          </a:p>
        </p:txBody>
      </p:sp>
    </p:spTree>
    <p:extLst>
      <p:ext uri="{BB962C8B-B14F-4D97-AF65-F5344CB8AC3E}">
        <p14:creationId xmlns:p14="http://schemas.microsoft.com/office/powerpoint/2010/main" val="379920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FAC Logo and link pag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5EFDF56-BC55-4BBF-B9BF-B437C577A209}"/>
              </a:ext>
            </a:extLst>
          </p:cNvPr>
          <p:cNvSpPr/>
          <p:nvPr userDrawn="1"/>
        </p:nvSpPr>
        <p:spPr bwMode="auto">
          <a:xfrm>
            <a:off x="-2" y="0"/>
            <a:ext cx="9144000" cy="471678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28" name="Rectangle 27">
            <a:extLst>
              <a:ext uri="{FF2B5EF4-FFF2-40B4-BE49-F238E27FC236}">
                <a16:creationId xmlns:a16="http://schemas.microsoft.com/office/drawing/2014/main" id="{4FAB5B2A-BDA4-B342-A6AF-54A5E0BA49D2}"/>
              </a:ext>
            </a:extLst>
          </p:cNvPr>
          <p:cNvSpPr/>
          <p:nvPr userDrawn="1"/>
        </p:nvSpPr>
        <p:spPr bwMode="auto">
          <a:xfrm>
            <a:off x="0" y="4826470"/>
            <a:ext cx="9144000" cy="317029"/>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0" name="Picture 9">
            <a:extLst>
              <a:ext uri="{FF2B5EF4-FFF2-40B4-BE49-F238E27FC236}">
                <a16:creationId xmlns:a16="http://schemas.microsoft.com/office/drawing/2014/main" id="{7D120AE7-EC6C-CA49-8093-246C0CDD9A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9599" y="312091"/>
            <a:ext cx="8524800" cy="1618974"/>
          </a:xfrm>
          <a:prstGeom prst="rect">
            <a:avLst/>
          </a:prstGeom>
        </p:spPr>
      </p:pic>
      <p:pic>
        <p:nvPicPr>
          <p:cNvPr id="15" name="Picture 14">
            <a:extLst>
              <a:ext uri="{FF2B5EF4-FFF2-40B4-BE49-F238E27FC236}">
                <a16:creationId xmlns:a16="http://schemas.microsoft.com/office/drawing/2014/main" id="{20E7A2E9-6445-B242-8C3A-8C4D3455320B}"/>
              </a:ext>
            </a:extLst>
          </p:cNvPr>
          <p:cNvPicPr>
            <a:picLocks noChangeAspect="1"/>
          </p:cNvPicPr>
          <p:nvPr userDrawn="1"/>
        </p:nvPicPr>
        <p:blipFill>
          <a:blip r:embed="rId3"/>
          <a:srcRect/>
          <a:stretch/>
        </p:blipFill>
        <p:spPr>
          <a:xfrm>
            <a:off x="631566" y="794884"/>
            <a:ext cx="1095633" cy="653385"/>
          </a:xfrm>
          <a:prstGeom prst="rect">
            <a:avLst/>
          </a:prstGeom>
          <a:effectLst>
            <a:outerShdw blurRad="190500" dist="38100" dir="2700000" algn="tl" rotWithShape="0">
              <a:prstClr val="black">
                <a:alpha val="50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Box 15">
            <a:extLst>
              <a:ext uri="{FF2B5EF4-FFF2-40B4-BE49-F238E27FC236}">
                <a16:creationId xmlns:a16="http://schemas.microsoft.com/office/drawing/2014/main" id="{2E56DC4C-9B3A-F443-879F-C1FD1A750110}"/>
              </a:ext>
            </a:extLst>
          </p:cNvPr>
          <p:cNvSpPr txBox="1"/>
          <p:nvPr userDrawn="1"/>
        </p:nvSpPr>
        <p:spPr>
          <a:xfrm>
            <a:off x="1702487" y="1358254"/>
            <a:ext cx="998466" cy="230832"/>
          </a:xfrm>
          <a:prstGeom prst="rect">
            <a:avLst/>
          </a:prstGeom>
          <a:noFill/>
          <a:effectLst>
            <a:outerShdw blurRad="127000" dist="25400" dir="2700000" algn="tl" rotWithShape="0">
              <a:prstClr val="black">
                <a:alpha val="76000"/>
              </a:prstClr>
            </a:outerShdw>
          </a:effectLst>
        </p:spPr>
        <p:txBody>
          <a:bodyPr wrap="square" rtlCol="0">
            <a:spAutoFit/>
          </a:bodyPr>
          <a:lstStyle/>
          <a:p>
            <a:r>
              <a:rPr lang="en-US" sz="900" u="none" dirty="0">
                <a:solidFill>
                  <a:schemeClr val="bg1"/>
                </a:solidFill>
                <a:hlinkClick r:id="rId4">
                  <a:extLst>
                    <a:ext uri="{A12FA001-AC4F-418D-AE19-62706E023703}">
                      <ahyp:hlinkClr xmlns:ahyp="http://schemas.microsoft.com/office/drawing/2018/hyperlinkcolor" val="tx"/>
                    </a:ext>
                  </a:extLst>
                </a:hlinkClick>
              </a:rPr>
              <a:t>www.ifac.org</a:t>
            </a:r>
            <a:endParaRPr lang="en-US" sz="900" u="none" dirty="0">
              <a:solidFill>
                <a:schemeClr val="bg1"/>
              </a:solidFill>
            </a:endParaRPr>
          </a:p>
        </p:txBody>
      </p:sp>
      <p:grpSp>
        <p:nvGrpSpPr>
          <p:cNvPr id="18" name="Group 17">
            <a:extLst>
              <a:ext uri="{FF2B5EF4-FFF2-40B4-BE49-F238E27FC236}">
                <a16:creationId xmlns:a16="http://schemas.microsoft.com/office/drawing/2014/main" id="{50748325-E6FC-A34C-98C6-78A70C4F6546}"/>
              </a:ext>
            </a:extLst>
          </p:cNvPr>
          <p:cNvGrpSpPr/>
          <p:nvPr userDrawn="1"/>
        </p:nvGrpSpPr>
        <p:grpSpPr>
          <a:xfrm>
            <a:off x="6177942" y="3450603"/>
            <a:ext cx="2889976" cy="320040"/>
            <a:chOff x="387431" y="5378524"/>
            <a:chExt cx="2889976" cy="320040"/>
          </a:xfrm>
        </p:grpSpPr>
        <p:sp>
          <p:nvSpPr>
            <p:cNvPr id="19" name="Rectangle 18">
              <a:extLst>
                <a:ext uri="{FF2B5EF4-FFF2-40B4-BE49-F238E27FC236}">
                  <a16:creationId xmlns:a16="http://schemas.microsoft.com/office/drawing/2014/main" id="{A291A620-0F05-2942-9B82-21393C96FD81}"/>
                </a:ext>
              </a:extLst>
            </p:cNvPr>
            <p:cNvSpPr/>
            <p:nvPr userDrawn="1"/>
          </p:nvSpPr>
          <p:spPr>
            <a:xfrm>
              <a:off x="707471" y="5411586"/>
              <a:ext cx="2569936" cy="253916"/>
            </a:xfrm>
            <a:prstGeom prst="rect">
              <a:avLst/>
            </a:prstGeom>
          </p:spPr>
          <p:txBody>
            <a:bodyPr wrap="square">
              <a:spAutoFit/>
            </a:bodyPr>
            <a:lstStyle/>
            <a:p>
              <a:r>
                <a:rPr lang="en-US" sz="1000" kern="1200" dirty="0">
                  <a:solidFill>
                    <a:schemeClr val="bg1"/>
                  </a:solidFill>
                  <a:latin typeface="Arial" charset="0"/>
                  <a:hlinkClick r:id="rId5">
                    <a:extLst>
                      <a:ext uri="{A12FA001-AC4F-418D-AE19-62706E023703}">
                        <ahyp:hlinkClr xmlns:ahyp="http://schemas.microsoft.com/office/drawing/2018/hyperlinkcolor" val="tx"/>
                      </a:ext>
                    </a:extLst>
                  </a:hlinkClick>
                </a:rPr>
                <a:t>@</a:t>
              </a:r>
              <a:r>
                <a:rPr lang="en-US" sz="1000" kern="1200" dirty="0" err="1">
                  <a:solidFill>
                    <a:schemeClr val="bg1"/>
                  </a:solidFill>
                  <a:latin typeface="Arial" charset="0"/>
                  <a:hlinkClick r:id="rId5">
                    <a:extLst>
                      <a:ext uri="{A12FA001-AC4F-418D-AE19-62706E023703}">
                        <ahyp:hlinkClr xmlns:ahyp="http://schemas.microsoft.com/office/drawing/2018/hyperlinkcolor" val="tx"/>
                      </a:ext>
                    </a:extLst>
                  </a:hlinkClick>
                </a:rPr>
                <a:t>InternationalFederationOfAccountants</a:t>
              </a:r>
              <a:endParaRPr lang="en-US" sz="1000" kern="1200" dirty="0">
                <a:solidFill>
                  <a:schemeClr val="bg1"/>
                </a:solidFill>
                <a:latin typeface="Arial" charset="0"/>
              </a:endParaRPr>
            </a:p>
          </p:txBody>
        </p:sp>
        <p:pic>
          <p:nvPicPr>
            <p:cNvPr id="20" name="Picture 19">
              <a:extLst>
                <a:ext uri="{FF2B5EF4-FFF2-40B4-BE49-F238E27FC236}">
                  <a16:creationId xmlns:a16="http://schemas.microsoft.com/office/drawing/2014/main" id="{C6DC1978-D514-AC47-B56B-28EBAA17919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87431" y="5378524"/>
              <a:ext cx="320040" cy="320040"/>
            </a:xfrm>
            <a:prstGeom prst="rect">
              <a:avLst/>
            </a:prstGeom>
          </p:spPr>
        </p:pic>
      </p:grpSp>
      <p:grpSp>
        <p:nvGrpSpPr>
          <p:cNvPr id="21" name="Group 20">
            <a:extLst>
              <a:ext uri="{FF2B5EF4-FFF2-40B4-BE49-F238E27FC236}">
                <a16:creationId xmlns:a16="http://schemas.microsoft.com/office/drawing/2014/main" id="{9E8D1909-B30B-4A41-A2EE-04D9DC424291}"/>
              </a:ext>
            </a:extLst>
          </p:cNvPr>
          <p:cNvGrpSpPr/>
          <p:nvPr userDrawn="1"/>
        </p:nvGrpSpPr>
        <p:grpSpPr>
          <a:xfrm>
            <a:off x="6177942" y="4264257"/>
            <a:ext cx="2847249" cy="315250"/>
            <a:chOff x="5549371" y="5151556"/>
            <a:chExt cx="2847249" cy="315250"/>
          </a:xfrm>
        </p:grpSpPr>
        <p:sp>
          <p:nvSpPr>
            <p:cNvPr id="22" name="Rectangle 21">
              <a:extLst>
                <a:ext uri="{FF2B5EF4-FFF2-40B4-BE49-F238E27FC236}">
                  <a16:creationId xmlns:a16="http://schemas.microsoft.com/office/drawing/2014/main" id="{09C18A0F-5E66-7847-9217-01BE0BE4F312}"/>
                </a:ext>
              </a:extLst>
            </p:cNvPr>
            <p:cNvSpPr/>
            <p:nvPr userDrawn="1"/>
          </p:nvSpPr>
          <p:spPr>
            <a:xfrm>
              <a:off x="5882020" y="5207740"/>
              <a:ext cx="2514600" cy="246221"/>
            </a:xfrm>
            <a:prstGeom prst="rect">
              <a:avLst/>
            </a:prstGeom>
          </p:spPr>
          <p:txBody>
            <a:bodyPr wrap="square">
              <a:spAutoFit/>
            </a:bodyPr>
            <a:lstStyle/>
            <a:p>
              <a:r>
                <a:rPr lang="en-US" sz="1000" kern="1200" dirty="0">
                  <a:solidFill>
                    <a:schemeClr val="bg1"/>
                  </a:solidFill>
                  <a:latin typeface="Arial" charset="0"/>
                  <a:hlinkClick r:id="rId7">
                    <a:extLst>
                      <a:ext uri="{A12FA001-AC4F-418D-AE19-62706E023703}">
                        <ahyp:hlinkClr xmlns:ahyp="http://schemas.microsoft.com/office/drawing/2018/hyperlinkcolor" val="tx"/>
                      </a:ext>
                    </a:extLst>
                  </a:hlinkClick>
                </a:rPr>
                <a:t>@International Federation of Accountants</a:t>
              </a:r>
              <a:endParaRPr lang="en-US" sz="1000" kern="1200" dirty="0">
                <a:solidFill>
                  <a:schemeClr val="bg1"/>
                </a:solidFill>
                <a:latin typeface="Arial" charset="0"/>
              </a:endParaRPr>
            </a:p>
          </p:txBody>
        </p:sp>
        <p:pic>
          <p:nvPicPr>
            <p:cNvPr id="23" name="Picture 22">
              <a:extLst>
                <a:ext uri="{FF2B5EF4-FFF2-40B4-BE49-F238E27FC236}">
                  <a16:creationId xmlns:a16="http://schemas.microsoft.com/office/drawing/2014/main" id="{A9D959F6-E1AE-CC42-8EEF-8D1259E4616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549371" y="5151556"/>
              <a:ext cx="332649" cy="315250"/>
            </a:xfrm>
            <a:prstGeom prst="rect">
              <a:avLst/>
            </a:prstGeom>
          </p:spPr>
        </p:pic>
      </p:grpSp>
      <p:grpSp>
        <p:nvGrpSpPr>
          <p:cNvPr id="24" name="Group 23">
            <a:extLst>
              <a:ext uri="{FF2B5EF4-FFF2-40B4-BE49-F238E27FC236}">
                <a16:creationId xmlns:a16="http://schemas.microsoft.com/office/drawing/2014/main" id="{50FBD9BB-799E-2047-BBB7-FC942EED51FC}"/>
              </a:ext>
            </a:extLst>
          </p:cNvPr>
          <p:cNvGrpSpPr/>
          <p:nvPr userDrawn="1"/>
        </p:nvGrpSpPr>
        <p:grpSpPr>
          <a:xfrm>
            <a:off x="6106885" y="3783488"/>
            <a:ext cx="1090620" cy="459119"/>
            <a:chOff x="3812580" y="5034861"/>
            <a:chExt cx="1049213" cy="548640"/>
          </a:xfrm>
        </p:grpSpPr>
        <p:sp>
          <p:nvSpPr>
            <p:cNvPr id="25" name="Rectangle 24">
              <a:extLst>
                <a:ext uri="{FF2B5EF4-FFF2-40B4-BE49-F238E27FC236}">
                  <a16:creationId xmlns:a16="http://schemas.microsoft.com/office/drawing/2014/main" id="{AD05FD5C-2F6A-1F40-B9AC-79D89AE26AB4}"/>
                </a:ext>
              </a:extLst>
            </p:cNvPr>
            <p:cNvSpPr/>
            <p:nvPr userDrawn="1"/>
          </p:nvSpPr>
          <p:spPr>
            <a:xfrm>
              <a:off x="4220271" y="5207740"/>
              <a:ext cx="641522" cy="246221"/>
            </a:xfrm>
            <a:prstGeom prst="rect">
              <a:avLst/>
            </a:prstGeom>
          </p:spPr>
          <p:txBody>
            <a:bodyPr wrap="none">
              <a:spAutoFit/>
            </a:bodyPr>
            <a:lstStyle/>
            <a:p>
              <a:r>
                <a:rPr lang="en-US" sz="1000" kern="1200" dirty="0">
                  <a:solidFill>
                    <a:schemeClr val="bg1"/>
                  </a:solidFill>
                  <a:latin typeface="Arial" charset="0"/>
                  <a:hlinkClick r:id="rId9">
                    <a:extLst>
                      <a:ext uri="{A12FA001-AC4F-418D-AE19-62706E023703}">
                        <ahyp:hlinkClr xmlns:ahyp="http://schemas.microsoft.com/office/drawing/2018/hyperlinkcolor" val="tx"/>
                      </a:ext>
                    </a:extLst>
                  </a:hlinkClick>
                </a:rPr>
                <a:t>@IFAC </a:t>
              </a:r>
              <a:endParaRPr lang="en-US" sz="1000" kern="1200" dirty="0">
                <a:solidFill>
                  <a:schemeClr val="bg1"/>
                </a:solidFill>
                <a:latin typeface="Arial" charset="0"/>
              </a:endParaRPr>
            </a:p>
          </p:txBody>
        </p:sp>
        <p:pic>
          <p:nvPicPr>
            <p:cNvPr id="26" name="Picture 25">
              <a:extLst>
                <a:ext uri="{FF2B5EF4-FFF2-40B4-BE49-F238E27FC236}">
                  <a16:creationId xmlns:a16="http://schemas.microsoft.com/office/drawing/2014/main" id="{90E09147-4065-CD44-B939-E1AE4D77DDC6}"/>
                </a:ext>
              </a:extLst>
            </p:cNvPr>
            <p:cNvPicPr>
              <a:picLocks noChangeAspect="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2580" y="5034861"/>
              <a:ext cx="446390" cy="548640"/>
            </a:xfrm>
            <a:prstGeom prst="rect">
              <a:avLst/>
            </a:prstGeom>
          </p:spPr>
        </p:pic>
      </p:grpSp>
      <p:sp>
        <p:nvSpPr>
          <p:cNvPr id="27" name="TextBox 26">
            <a:extLst>
              <a:ext uri="{FF2B5EF4-FFF2-40B4-BE49-F238E27FC236}">
                <a16:creationId xmlns:a16="http://schemas.microsoft.com/office/drawing/2014/main" id="{AD407847-41E4-C24E-B1B1-6B4D2F467820}"/>
              </a:ext>
            </a:extLst>
          </p:cNvPr>
          <p:cNvSpPr txBox="1"/>
          <p:nvPr userDrawn="1"/>
        </p:nvSpPr>
        <p:spPr>
          <a:xfrm>
            <a:off x="387778" y="4292462"/>
            <a:ext cx="4427838" cy="400110"/>
          </a:xfrm>
          <a:prstGeom prst="rect">
            <a:avLst/>
          </a:prstGeom>
          <a:noFill/>
        </p:spPr>
        <p:txBody>
          <a:bodyPr wrap="square" rtlCol="0">
            <a:spAutoFit/>
          </a:bodyPr>
          <a:lstStyle/>
          <a:p>
            <a:r>
              <a:rPr lang="en-US" sz="1000" kern="1200" dirty="0">
                <a:solidFill>
                  <a:schemeClr val="bg1"/>
                </a:solidFill>
                <a:latin typeface="Arial" charset="0"/>
              </a:rPr>
              <a:t>Copyright © 2021 by the International Federation of Accountants (IFAC). </a:t>
            </a:r>
          </a:p>
          <a:p>
            <a:r>
              <a:rPr lang="en-US" sz="1000" kern="1200" dirty="0">
                <a:solidFill>
                  <a:schemeClr val="bg1"/>
                </a:solidFill>
                <a:latin typeface="Arial" charset="0"/>
              </a:rPr>
              <a:t>All rights reserved.</a:t>
            </a:r>
          </a:p>
        </p:txBody>
      </p:sp>
      <p:pic>
        <p:nvPicPr>
          <p:cNvPr id="29" name="Picture 28">
            <a:extLst>
              <a:ext uri="{FF2B5EF4-FFF2-40B4-BE49-F238E27FC236}">
                <a16:creationId xmlns:a16="http://schemas.microsoft.com/office/drawing/2014/main" id="{8C3AB7F4-A755-4648-9822-F2664DD447FF}"/>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1727200" y="810048"/>
            <a:ext cx="874497" cy="640026"/>
          </a:xfrm>
          <a:prstGeom prst="rect">
            <a:avLst/>
          </a:prstGeom>
          <a:effectLst>
            <a:outerShdw blurRad="190500" dist="38100" dir="2700000" algn="tl" rotWithShape="0">
              <a:prstClr val="black">
                <a:alpha val="50000"/>
              </a:prstClr>
            </a:outerShdw>
          </a:effectLst>
        </p:spPr>
      </p:pic>
      <p:sp>
        <p:nvSpPr>
          <p:cNvPr id="31" name="TextBox 30">
            <a:extLst>
              <a:ext uri="{FF2B5EF4-FFF2-40B4-BE49-F238E27FC236}">
                <a16:creationId xmlns:a16="http://schemas.microsoft.com/office/drawing/2014/main" id="{91EA2126-D345-4984-801D-305BA35D95CD}"/>
              </a:ext>
            </a:extLst>
          </p:cNvPr>
          <p:cNvSpPr txBox="1"/>
          <p:nvPr userDrawn="1"/>
        </p:nvSpPr>
        <p:spPr>
          <a:xfrm>
            <a:off x="2321040" y="2513925"/>
            <a:ext cx="4427838" cy="707886"/>
          </a:xfrm>
          <a:prstGeom prst="rect">
            <a:avLst/>
          </a:prstGeom>
          <a:noFill/>
        </p:spPr>
        <p:txBody>
          <a:bodyPr wrap="square" rtlCol="0">
            <a:spAutoFit/>
          </a:bodyPr>
          <a:lstStyle/>
          <a:p>
            <a:pPr algn="ctr"/>
            <a:r>
              <a:rPr lang="en-US" sz="4000" kern="1200" dirty="0">
                <a:solidFill>
                  <a:schemeClr val="bg1"/>
                </a:solidFill>
                <a:latin typeface="Arial" charset="0"/>
              </a:rPr>
              <a:t>Thank you!</a:t>
            </a:r>
          </a:p>
        </p:txBody>
      </p:sp>
    </p:spTree>
    <p:extLst>
      <p:ext uri="{BB962C8B-B14F-4D97-AF65-F5344CB8AC3E}">
        <p14:creationId xmlns:p14="http://schemas.microsoft.com/office/powerpoint/2010/main" val="307694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92C3B-F515-D84F-87B0-4CFCE933C792}"/>
              </a:ext>
            </a:extLst>
          </p:cNvPr>
          <p:cNvPicPr>
            <a:picLocks noChangeAspect="1"/>
          </p:cNvPicPr>
          <p:nvPr userDrawn="1"/>
        </p:nvPicPr>
        <p:blipFill rotWithShape="1">
          <a:blip r:embed="rId2"/>
          <a:srcRect l="3386" t="6068" r="3386" b="62456"/>
          <a:stretch/>
        </p:blipFill>
        <p:spPr>
          <a:xfrm>
            <a:off x="309599" y="312091"/>
            <a:ext cx="8524800" cy="1618974"/>
          </a:xfrm>
          <a:prstGeom prst="rect">
            <a:avLst/>
          </a:prstGeom>
        </p:spPr>
      </p:pic>
      <p:sp>
        <p:nvSpPr>
          <p:cNvPr id="7" name="Title 6">
            <a:extLst>
              <a:ext uri="{FF2B5EF4-FFF2-40B4-BE49-F238E27FC236}">
                <a16:creationId xmlns:a16="http://schemas.microsoft.com/office/drawing/2014/main" id="{34ED982A-2BF8-964F-9AC1-B3B05C82F002}"/>
              </a:ext>
            </a:extLst>
          </p:cNvPr>
          <p:cNvSpPr>
            <a:spLocks noGrp="1"/>
          </p:cNvSpPr>
          <p:nvPr>
            <p:ph type="title"/>
          </p:nvPr>
        </p:nvSpPr>
        <p:spPr>
          <a:xfrm>
            <a:off x="380999" y="2125572"/>
            <a:ext cx="8453399" cy="400050"/>
          </a:xfrm>
          <a:effectLst/>
        </p:spPr>
        <p:txBody>
          <a:bodyPr/>
          <a:lstStyle>
            <a:lvl1pPr algn="r">
              <a:defRPr sz="3200"/>
            </a:lvl1pPr>
          </a:lstStyle>
          <a:p>
            <a:r>
              <a:rPr lang="en-US" dirty="0"/>
              <a:t>Click to edit Master title style</a:t>
            </a:r>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515638" y="2908058"/>
            <a:ext cx="3957637" cy="1117517"/>
          </a:xfrm>
        </p:spPr>
        <p:txBody>
          <a:bodyPr lIns="0"/>
          <a:lstStyle>
            <a:lvl1pPr>
              <a:spcBef>
                <a:spcPts val="400"/>
              </a:spcBef>
              <a:buNone/>
              <a:defRPr sz="1800"/>
            </a:lvl1pPr>
          </a:lstStyle>
          <a:p>
            <a:pPr lvl="0"/>
            <a:r>
              <a:rPr lang="en-US" dirty="0"/>
              <a:t>Speaker Name</a:t>
            </a:r>
          </a:p>
          <a:p>
            <a:pPr lvl="0"/>
            <a:r>
              <a:rPr lang="en-US" dirty="0"/>
              <a:t>Title</a:t>
            </a:r>
          </a:p>
          <a:p>
            <a:pPr lvl="0"/>
            <a:r>
              <a:rPr lang="en-US" dirty="0"/>
              <a:t>Organization</a:t>
            </a:r>
          </a:p>
        </p:txBody>
      </p:sp>
      <p:sp>
        <p:nvSpPr>
          <p:cNvPr id="11" name="Content Placeholder 8">
            <a:extLst>
              <a:ext uri="{FF2B5EF4-FFF2-40B4-BE49-F238E27FC236}">
                <a16:creationId xmlns:a16="http://schemas.microsoft.com/office/drawing/2014/main" id="{14144BFD-458D-5A42-828F-ABFA36911459}"/>
              </a:ext>
            </a:extLst>
          </p:cNvPr>
          <p:cNvSpPr>
            <a:spLocks noGrp="1"/>
          </p:cNvSpPr>
          <p:nvPr>
            <p:ph sz="quarter" idx="11" hasCustomPrompt="1"/>
          </p:nvPr>
        </p:nvSpPr>
        <p:spPr>
          <a:xfrm>
            <a:off x="515638" y="4144764"/>
            <a:ext cx="3957637" cy="482366"/>
          </a:xfrm>
        </p:spPr>
        <p:txBody>
          <a:bodyPr lIns="0" anchor="b"/>
          <a:lstStyle>
            <a:lvl1pPr>
              <a:spcBef>
                <a:spcPts val="400"/>
              </a:spcBef>
              <a:buNone/>
              <a:defRPr sz="1800"/>
            </a:lvl1pPr>
          </a:lstStyle>
          <a:p>
            <a:pPr lvl="0"/>
            <a:r>
              <a:rPr lang="en-US" dirty="0"/>
              <a:t>Date</a:t>
            </a:r>
          </a:p>
        </p:txBody>
      </p:sp>
      <p:pic>
        <p:nvPicPr>
          <p:cNvPr id="8" name="Picture 7">
            <a:extLst>
              <a:ext uri="{FF2B5EF4-FFF2-40B4-BE49-F238E27FC236}">
                <a16:creationId xmlns:a16="http://schemas.microsoft.com/office/drawing/2014/main" id="{588E9253-E536-CC47-B503-2C8240B6CC6E}"/>
              </a:ext>
            </a:extLst>
          </p:cNvPr>
          <p:cNvPicPr>
            <a:picLocks noChangeAspect="1"/>
          </p:cNvPicPr>
          <p:nvPr userDrawn="1"/>
        </p:nvPicPr>
        <p:blipFill rotWithShape="1">
          <a:blip r:embed="rId3"/>
          <a:srcRect r="45088"/>
          <a:stretch/>
        </p:blipFill>
        <p:spPr>
          <a:xfrm>
            <a:off x="631566" y="789904"/>
            <a:ext cx="1095005" cy="663345"/>
          </a:xfrm>
          <a:prstGeom prst="rect">
            <a:avLst/>
          </a:prstGeom>
          <a:effectLst>
            <a:outerShdw blurRad="190500" dist="38100" dir="2700000" algn="tl" rotWithShape="0">
              <a:prstClr val="black">
                <a:alpha val="50000"/>
              </a:prstClr>
            </a:outerShdw>
          </a:effectLst>
        </p:spPr>
      </p:pic>
    </p:spTree>
    <p:extLst>
      <p:ext uri="{BB962C8B-B14F-4D97-AF65-F5344CB8AC3E}">
        <p14:creationId xmlns:p14="http://schemas.microsoft.com/office/powerpoint/2010/main" val="3732835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58145-B817-4B44-9384-A64698E140C6}"/>
              </a:ext>
            </a:extLst>
          </p:cNvPr>
          <p:cNvSpPr/>
          <p:nvPr userDrawn="1"/>
        </p:nvSpPr>
        <p:spPr bwMode="auto">
          <a:xfrm>
            <a:off x="309597" y="312090"/>
            <a:ext cx="8524801" cy="1618975"/>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pic>
        <p:nvPicPr>
          <p:cNvPr id="8" name="Picture 7">
            <a:extLst>
              <a:ext uri="{FF2B5EF4-FFF2-40B4-BE49-F238E27FC236}">
                <a16:creationId xmlns:a16="http://schemas.microsoft.com/office/drawing/2014/main" id="{AD31025D-B6DC-7749-B00B-0EC2FF5AA4A5}"/>
              </a:ext>
            </a:extLst>
          </p:cNvPr>
          <p:cNvPicPr>
            <a:picLocks noChangeAspect="1"/>
          </p:cNvPicPr>
          <p:nvPr userDrawn="1"/>
        </p:nvPicPr>
        <p:blipFill rotWithShape="1">
          <a:blip r:embed="rId2"/>
          <a:srcRect l="3386" t="53273" r="3386" b="6067"/>
          <a:stretch/>
        </p:blipFill>
        <p:spPr>
          <a:xfrm>
            <a:off x="309597" y="2740106"/>
            <a:ext cx="8524801" cy="2091302"/>
          </a:xfrm>
          <a:prstGeom prst="rect">
            <a:avLst/>
          </a:prstGeom>
        </p:spPr>
      </p:pic>
      <p:sp>
        <p:nvSpPr>
          <p:cNvPr id="7" name="Title 6">
            <a:extLst>
              <a:ext uri="{FF2B5EF4-FFF2-40B4-BE49-F238E27FC236}">
                <a16:creationId xmlns:a16="http://schemas.microsoft.com/office/drawing/2014/main" id="{34ED982A-2BF8-964F-9AC1-B3B05C82F002}"/>
              </a:ext>
            </a:extLst>
          </p:cNvPr>
          <p:cNvSpPr>
            <a:spLocks noGrp="1"/>
          </p:cNvSpPr>
          <p:nvPr>
            <p:ph type="title"/>
          </p:nvPr>
        </p:nvSpPr>
        <p:spPr>
          <a:xfrm>
            <a:off x="612000" y="1486165"/>
            <a:ext cx="8056800" cy="1618975"/>
          </a:xfrm>
          <a:effectLst/>
        </p:spPr>
        <p:txBody>
          <a:bodyPr/>
          <a:lstStyle>
            <a:lvl1pPr algn="l">
              <a:lnSpc>
                <a:spcPct val="95000"/>
              </a:lnSpc>
              <a:defRPr sz="3600"/>
            </a:lvl1pPr>
          </a:lstStyle>
          <a:p>
            <a:r>
              <a:rPr lang="en-US" dirty="0"/>
              <a:t>Click to edit Master title style</a:t>
            </a:r>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515638" y="2740106"/>
            <a:ext cx="7540773" cy="1117517"/>
          </a:xfrm>
        </p:spPr>
        <p:txBody>
          <a:bodyPr lIns="0"/>
          <a:lstStyle>
            <a:lvl1pPr algn="r">
              <a:spcBef>
                <a:spcPts val="400"/>
              </a:spcBef>
              <a:buNone/>
              <a:defRPr sz="2000"/>
            </a:lvl1pPr>
          </a:lstStyle>
          <a:p>
            <a:pPr lvl="0"/>
            <a:r>
              <a:rPr lang="en-US" dirty="0"/>
              <a:t>Add Text</a:t>
            </a:r>
          </a:p>
        </p:txBody>
      </p:sp>
      <p:sp>
        <p:nvSpPr>
          <p:cNvPr id="12" name="Rectangle 11">
            <a:extLst>
              <a:ext uri="{FF2B5EF4-FFF2-40B4-BE49-F238E27FC236}">
                <a16:creationId xmlns:a16="http://schemas.microsoft.com/office/drawing/2014/main" id="{4FE46D0D-ED02-9C40-B289-EE63C2D83A8A}"/>
              </a:ext>
            </a:extLst>
          </p:cNvPr>
          <p:cNvSpPr/>
          <p:nvPr userDrawn="1"/>
        </p:nvSpPr>
        <p:spPr bwMode="auto">
          <a:xfrm>
            <a:off x="309599" y="4716780"/>
            <a:ext cx="8524800"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a:extLst>
              <a:ext uri="{FF2B5EF4-FFF2-40B4-BE49-F238E27FC236}">
                <a16:creationId xmlns:a16="http://schemas.microsoft.com/office/drawing/2014/main" id="{6C5182B5-FEE1-0045-BD0F-A7562AB45AA4}"/>
              </a:ext>
            </a:extLst>
          </p:cNvPr>
          <p:cNvPicPr>
            <a:picLocks noChangeAspect="1"/>
          </p:cNvPicPr>
          <p:nvPr userDrawn="1"/>
        </p:nvPicPr>
        <p:blipFill rotWithShape="1">
          <a:blip r:embed="rId3"/>
          <a:srcRect r="45088"/>
          <a:stretch/>
        </p:blipFill>
        <p:spPr>
          <a:xfrm>
            <a:off x="631566" y="789904"/>
            <a:ext cx="1095005" cy="663345"/>
          </a:xfrm>
          <a:prstGeom prst="rect">
            <a:avLst/>
          </a:prstGeom>
          <a:effectLst>
            <a:outerShdw blurRad="190500" dist="38100" dir="2700000" algn="tl" rotWithShape="0">
              <a:prstClr val="black">
                <a:alpha val="50000"/>
              </a:prstClr>
            </a:outerShdw>
          </a:effectLst>
        </p:spPr>
      </p:pic>
    </p:spTree>
    <p:extLst>
      <p:ext uri="{BB962C8B-B14F-4D97-AF65-F5344CB8AC3E}">
        <p14:creationId xmlns:p14="http://schemas.microsoft.com/office/powerpoint/2010/main" val="1964744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25E609-1E70-D542-8578-A8436B730AC0}"/>
              </a:ext>
            </a:extLst>
          </p:cNvPr>
          <p:cNvSpPr/>
          <p:nvPr userDrawn="1"/>
        </p:nvSpPr>
        <p:spPr bwMode="auto">
          <a:xfrm>
            <a:off x="-12367" y="0"/>
            <a:ext cx="9156367"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pic>
        <p:nvPicPr>
          <p:cNvPr id="8" name="Picture 7">
            <a:extLst>
              <a:ext uri="{FF2B5EF4-FFF2-40B4-BE49-F238E27FC236}">
                <a16:creationId xmlns:a16="http://schemas.microsoft.com/office/drawing/2014/main" id="{AD31025D-B6DC-7749-B00B-0EC2FF5AA4A5}"/>
              </a:ext>
            </a:extLst>
          </p:cNvPr>
          <p:cNvPicPr>
            <a:picLocks noChangeAspect="1"/>
          </p:cNvPicPr>
          <p:nvPr userDrawn="1"/>
        </p:nvPicPr>
        <p:blipFill rotWithShape="1">
          <a:blip r:embed="rId2"/>
          <a:srcRect l="3386" t="37543" r="3386" b="6067"/>
          <a:stretch/>
        </p:blipFill>
        <p:spPr>
          <a:xfrm>
            <a:off x="309597" y="1931063"/>
            <a:ext cx="8524801" cy="2900345"/>
          </a:xfrm>
          <a:prstGeom prst="rect">
            <a:avLst/>
          </a:prstGeom>
        </p:spPr>
      </p:pic>
      <p:sp>
        <p:nvSpPr>
          <p:cNvPr id="7" name="Title 6">
            <a:extLst>
              <a:ext uri="{FF2B5EF4-FFF2-40B4-BE49-F238E27FC236}">
                <a16:creationId xmlns:a16="http://schemas.microsoft.com/office/drawing/2014/main" id="{34ED982A-2BF8-964F-9AC1-B3B05C82F002}"/>
              </a:ext>
            </a:extLst>
          </p:cNvPr>
          <p:cNvSpPr>
            <a:spLocks noGrp="1"/>
          </p:cNvSpPr>
          <p:nvPr>
            <p:ph type="title"/>
          </p:nvPr>
        </p:nvSpPr>
        <p:spPr>
          <a:xfrm>
            <a:off x="309596" y="689212"/>
            <a:ext cx="8056800" cy="1128173"/>
          </a:xfrm>
          <a:effectLst/>
        </p:spPr>
        <p:txBody>
          <a:bodyPr anchor="b"/>
          <a:lstStyle>
            <a:lvl1pPr algn="l">
              <a:lnSpc>
                <a:spcPct val="95000"/>
              </a:lnSpc>
              <a:defRPr sz="3600"/>
            </a:lvl1pPr>
          </a:lstStyle>
          <a:p>
            <a:r>
              <a:rPr lang="en-US" dirty="0"/>
              <a:t>Click to edit Master title style</a:t>
            </a:r>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515638" y="2060812"/>
            <a:ext cx="8109747" cy="1796811"/>
          </a:xfrm>
        </p:spPr>
        <p:txBody>
          <a:bodyPr lIns="0"/>
          <a:lstStyle>
            <a:lvl1pPr algn="r">
              <a:spcBef>
                <a:spcPts val="400"/>
              </a:spcBef>
              <a:buNone/>
              <a:defRPr sz="2000"/>
            </a:lvl1pPr>
          </a:lstStyle>
          <a:p>
            <a:pPr lvl="0"/>
            <a:r>
              <a:rPr lang="en-US" dirty="0"/>
              <a:t>Add Text</a:t>
            </a:r>
          </a:p>
        </p:txBody>
      </p:sp>
      <p:sp>
        <p:nvSpPr>
          <p:cNvPr id="12" name="Rectangle 11">
            <a:extLst>
              <a:ext uri="{FF2B5EF4-FFF2-40B4-BE49-F238E27FC236}">
                <a16:creationId xmlns:a16="http://schemas.microsoft.com/office/drawing/2014/main" id="{4FE46D0D-ED02-9C40-B289-EE63C2D83A8A}"/>
              </a:ext>
            </a:extLst>
          </p:cNvPr>
          <p:cNvSpPr/>
          <p:nvPr userDrawn="1"/>
        </p:nvSpPr>
        <p:spPr bwMode="auto">
          <a:xfrm>
            <a:off x="309599" y="4716780"/>
            <a:ext cx="8524800" cy="1146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a:extLst>
              <a:ext uri="{FF2B5EF4-FFF2-40B4-BE49-F238E27FC236}">
                <a16:creationId xmlns:a16="http://schemas.microsoft.com/office/drawing/2014/main" id="{6C5182B5-FEE1-0045-BD0F-A7562AB45AA4}"/>
              </a:ext>
            </a:extLst>
          </p:cNvPr>
          <p:cNvPicPr>
            <a:picLocks noChangeAspect="1"/>
          </p:cNvPicPr>
          <p:nvPr userDrawn="1"/>
        </p:nvPicPr>
        <p:blipFill rotWithShape="1">
          <a:blip r:embed="rId3"/>
          <a:srcRect r="45088"/>
          <a:stretch/>
        </p:blipFill>
        <p:spPr>
          <a:xfrm>
            <a:off x="7942998" y="4084978"/>
            <a:ext cx="749626" cy="454117"/>
          </a:xfrm>
          <a:prstGeom prst="rect">
            <a:avLst/>
          </a:prstGeom>
          <a:effectLst>
            <a:outerShdw blurRad="190500" dist="38100" dir="2700000" algn="tl" rotWithShape="0">
              <a:prstClr val="black">
                <a:alpha val="50000"/>
              </a:prstClr>
            </a:outerShdw>
          </a:effectLst>
        </p:spPr>
      </p:pic>
    </p:spTree>
    <p:extLst>
      <p:ext uri="{BB962C8B-B14F-4D97-AF65-F5344CB8AC3E}">
        <p14:creationId xmlns:p14="http://schemas.microsoft.com/office/powerpoint/2010/main" val="347888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Mas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C01A4E-DDAC-0246-AE70-5AACA7D11A5A}"/>
              </a:ext>
            </a:extLst>
          </p:cNvPr>
          <p:cNvSpPr/>
          <p:nvPr userDrawn="1"/>
        </p:nvSpPr>
        <p:spPr bwMode="auto">
          <a:xfrm>
            <a:off x="0"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2" name="Rectangle 1">
            <a:extLst>
              <a:ext uri="{FF2B5EF4-FFF2-40B4-BE49-F238E27FC236}">
                <a16:creationId xmlns:a16="http://schemas.microsoft.com/office/drawing/2014/main" id="{DC458145-B817-4B44-9384-A64698E140C6}"/>
              </a:ext>
            </a:extLst>
          </p:cNvPr>
          <p:cNvSpPr/>
          <p:nvPr userDrawn="1"/>
        </p:nvSpPr>
        <p:spPr bwMode="auto">
          <a:xfrm>
            <a:off x="309597" y="312090"/>
            <a:ext cx="8524801" cy="1618975"/>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pic>
        <p:nvPicPr>
          <p:cNvPr id="8" name="Picture 7">
            <a:extLst>
              <a:ext uri="{FF2B5EF4-FFF2-40B4-BE49-F238E27FC236}">
                <a16:creationId xmlns:a16="http://schemas.microsoft.com/office/drawing/2014/main" id="{AD31025D-B6DC-7749-B00B-0EC2FF5AA4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9597" y="2740106"/>
            <a:ext cx="8524801" cy="2091302"/>
          </a:xfrm>
          <a:prstGeom prst="rect">
            <a:avLst/>
          </a:prstGeom>
        </p:spPr>
      </p:pic>
      <p:sp>
        <p:nvSpPr>
          <p:cNvPr id="7" name="Title 6">
            <a:extLst>
              <a:ext uri="{FF2B5EF4-FFF2-40B4-BE49-F238E27FC236}">
                <a16:creationId xmlns:a16="http://schemas.microsoft.com/office/drawing/2014/main" id="{34ED982A-2BF8-964F-9AC1-B3B05C82F002}"/>
              </a:ext>
            </a:extLst>
          </p:cNvPr>
          <p:cNvSpPr>
            <a:spLocks noGrp="1"/>
          </p:cNvSpPr>
          <p:nvPr>
            <p:ph type="title"/>
          </p:nvPr>
        </p:nvSpPr>
        <p:spPr>
          <a:xfrm>
            <a:off x="631566" y="1917313"/>
            <a:ext cx="7823152" cy="809043"/>
          </a:xfrm>
          <a:effectLst/>
        </p:spPr>
        <p:txBody>
          <a:bodyPr/>
          <a:lstStyle>
            <a:lvl1pPr algn="l">
              <a:lnSpc>
                <a:spcPct val="95000"/>
              </a:lnSpc>
              <a:defRPr sz="3200">
                <a:solidFill>
                  <a:schemeClr val="bg1"/>
                </a:solidFill>
              </a:defRPr>
            </a:lvl1pPr>
          </a:lstStyle>
          <a:p>
            <a:r>
              <a:rPr lang="en-US" dirty="0"/>
              <a:t>Click to edit Master title style</a:t>
            </a:r>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3375717" y="2990388"/>
            <a:ext cx="5293083" cy="1117517"/>
          </a:xfrm>
        </p:spPr>
        <p:txBody>
          <a:bodyPr lIns="0"/>
          <a:lstStyle>
            <a:lvl1pPr algn="r">
              <a:spcBef>
                <a:spcPts val="400"/>
              </a:spcBef>
              <a:buNone/>
              <a:defRPr sz="2000">
                <a:solidFill>
                  <a:schemeClr val="bg1"/>
                </a:solidFill>
              </a:defRPr>
            </a:lvl1pPr>
          </a:lstStyle>
          <a:p>
            <a:pPr lvl="0"/>
            <a:r>
              <a:rPr lang="en-US" dirty="0"/>
              <a:t>Add Text</a:t>
            </a:r>
          </a:p>
        </p:txBody>
      </p:sp>
      <p:sp>
        <p:nvSpPr>
          <p:cNvPr id="12" name="Rectangle 11">
            <a:extLst>
              <a:ext uri="{FF2B5EF4-FFF2-40B4-BE49-F238E27FC236}">
                <a16:creationId xmlns:a16="http://schemas.microsoft.com/office/drawing/2014/main" id="{4FE46D0D-ED02-9C40-B289-EE63C2D83A8A}"/>
              </a:ext>
            </a:extLst>
          </p:cNvPr>
          <p:cNvSpPr/>
          <p:nvPr userDrawn="1"/>
        </p:nvSpPr>
        <p:spPr bwMode="auto">
          <a:xfrm>
            <a:off x="309599" y="4716780"/>
            <a:ext cx="8524800"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4" name="Picture 13">
            <a:extLst>
              <a:ext uri="{FF2B5EF4-FFF2-40B4-BE49-F238E27FC236}">
                <a16:creationId xmlns:a16="http://schemas.microsoft.com/office/drawing/2014/main" id="{6C5182B5-FEE1-0045-BD0F-A7562AB45AA4}"/>
              </a:ext>
            </a:extLst>
          </p:cNvPr>
          <p:cNvPicPr>
            <a:picLocks noChangeAspect="1"/>
          </p:cNvPicPr>
          <p:nvPr userDrawn="1"/>
        </p:nvPicPr>
        <p:blipFill>
          <a:blip r:embed="rId3"/>
          <a:srcRect/>
          <a:stretch/>
        </p:blipFill>
        <p:spPr>
          <a:xfrm>
            <a:off x="631566" y="795071"/>
            <a:ext cx="1095005" cy="653010"/>
          </a:xfrm>
          <a:prstGeom prst="rect">
            <a:avLst/>
          </a:prstGeom>
          <a:effectLst>
            <a:outerShdw blurRad="190500" dist="38100" dir="2700000" algn="tl" rotWithShape="0">
              <a:prstClr val="black">
                <a:alpha val="50000"/>
              </a:prstClr>
            </a:outerShdw>
          </a:effectLst>
        </p:spPr>
      </p:pic>
    </p:spTree>
    <p:extLst>
      <p:ext uri="{BB962C8B-B14F-4D97-AF65-F5344CB8AC3E}">
        <p14:creationId xmlns:p14="http://schemas.microsoft.com/office/powerpoint/2010/main" val="3451478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8" y="1417712"/>
            <a:ext cx="8373034" cy="3118430"/>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B6CD625-E90C-7C41-9837-7AE6E19D922F}"/>
              </a:ext>
            </a:extLst>
          </p:cNvPr>
          <p:cNvSpPr/>
          <p:nvPr userDrawn="1"/>
        </p:nvSpPr>
        <p:spPr bwMode="auto">
          <a:xfrm>
            <a:off x="304801" y="4716780"/>
            <a:ext cx="1640113"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a:extLst>
              <a:ext uri="{FF2B5EF4-FFF2-40B4-BE49-F238E27FC236}">
                <a16:creationId xmlns:a16="http://schemas.microsoft.com/office/drawing/2014/main" id="{83A49853-2AB8-476E-852B-6EA98B76E8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9" name="Title 1">
            <a:extLst>
              <a:ext uri="{FF2B5EF4-FFF2-40B4-BE49-F238E27FC236}">
                <a16:creationId xmlns:a16="http://schemas.microsoft.com/office/drawing/2014/main" id="{E9C540C8-B410-4938-8A72-4C45B31EC9AD}"/>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pic>
        <p:nvPicPr>
          <p:cNvPr id="12" name="Picture 11">
            <a:extLst>
              <a:ext uri="{FF2B5EF4-FFF2-40B4-BE49-F238E27FC236}">
                <a16:creationId xmlns:a16="http://schemas.microsoft.com/office/drawing/2014/main" id="{91EF434B-4DED-4ADB-ABC7-2CFE95901A19}"/>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1E3BD2E0-4440-4C6E-9AC7-A2DFD79FD9D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81775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11A755-397C-AE43-9EFF-906BD0FD9435}"/>
              </a:ext>
            </a:extLst>
          </p:cNvPr>
          <p:cNvPicPr>
            <a:picLocks noChangeAspect="1"/>
          </p:cNvPicPr>
          <p:nvPr userDrawn="1"/>
        </p:nvPicPr>
        <p:blipFill rotWithShape="1">
          <a:blip r:embed="rId2"/>
          <a:srcRect l="3386" t="6068" r="7847" b="86154"/>
          <a:stretch/>
        </p:blipFill>
        <p:spPr>
          <a:xfrm>
            <a:off x="309599" y="312091"/>
            <a:ext cx="8116851" cy="400050"/>
          </a:xfrm>
          <a:prstGeom prst="rect">
            <a:avLst/>
          </a:prstGeom>
        </p:spPr>
      </p:pic>
      <p:sp>
        <p:nvSpPr>
          <p:cNvPr id="2" name="Title 1">
            <a:extLst>
              <a:ext uri="{FF2B5EF4-FFF2-40B4-BE49-F238E27FC236}">
                <a16:creationId xmlns:a16="http://schemas.microsoft.com/office/drawing/2014/main" id="{0683A480-7FC3-4443-8F74-B3C65A1CBE13}"/>
              </a:ext>
            </a:extLst>
          </p:cNvPr>
          <p:cNvSpPr>
            <a:spLocks noGrp="1"/>
          </p:cNvSpPr>
          <p:nvPr>
            <p:ph type="title"/>
          </p:nvPr>
        </p:nvSpPr>
        <p:spPr>
          <a:xfrm>
            <a:off x="515638" y="785255"/>
            <a:ext cx="8292351" cy="400050"/>
          </a:xfrm>
          <a:effectLst/>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8" y="1417712"/>
            <a:ext cx="8373034" cy="3118430"/>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sp>
        <p:nvSpPr>
          <p:cNvPr id="10" name="Rectangle 9">
            <a:extLst>
              <a:ext uri="{FF2B5EF4-FFF2-40B4-BE49-F238E27FC236}">
                <a16:creationId xmlns:a16="http://schemas.microsoft.com/office/drawing/2014/main" id="{4B6CD625-E90C-7C41-9837-7AE6E19D922F}"/>
              </a:ext>
            </a:extLst>
          </p:cNvPr>
          <p:cNvSpPr/>
          <p:nvPr userDrawn="1"/>
        </p:nvSpPr>
        <p:spPr bwMode="auto">
          <a:xfrm>
            <a:off x="304801" y="4716780"/>
            <a:ext cx="1640113"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rotWithShape="1">
          <a:blip r:embed="rId3"/>
          <a:srcRect r="45088"/>
          <a:stretch/>
        </p:blipFill>
        <p:spPr>
          <a:xfrm>
            <a:off x="8220167" y="299874"/>
            <a:ext cx="680542" cy="412267"/>
          </a:xfrm>
          <a:prstGeom prst="rect">
            <a:avLst/>
          </a:prstGeom>
          <a:effectLst>
            <a:outerShdw blurRad="114300" dist="25400" dir="2700000" algn="tl" rotWithShape="0">
              <a:prstClr val="black">
                <a:alpha val="38000"/>
              </a:prstClr>
            </a:outerShdw>
          </a:effectLst>
        </p:spPr>
      </p:pic>
    </p:spTree>
    <p:extLst>
      <p:ext uri="{BB962C8B-B14F-4D97-AF65-F5344CB8AC3E}">
        <p14:creationId xmlns:p14="http://schemas.microsoft.com/office/powerpoint/2010/main" val="4149923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11A755-397C-AE43-9EFF-906BD0FD9435}"/>
              </a:ext>
            </a:extLst>
          </p:cNvPr>
          <p:cNvPicPr>
            <a:picLocks noChangeAspect="1"/>
          </p:cNvPicPr>
          <p:nvPr userDrawn="1"/>
        </p:nvPicPr>
        <p:blipFill rotWithShape="1">
          <a:blip r:embed="rId2"/>
          <a:srcRect l="3386" t="6068" r="7847" b="86154"/>
          <a:stretch/>
        </p:blipFill>
        <p:spPr>
          <a:xfrm>
            <a:off x="309599" y="312091"/>
            <a:ext cx="8116851" cy="400050"/>
          </a:xfrm>
          <a:prstGeom prst="rect">
            <a:avLst/>
          </a:prstGeom>
        </p:spPr>
      </p:pic>
      <p:sp>
        <p:nvSpPr>
          <p:cNvPr id="2" name="Title 1">
            <a:extLst>
              <a:ext uri="{FF2B5EF4-FFF2-40B4-BE49-F238E27FC236}">
                <a16:creationId xmlns:a16="http://schemas.microsoft.com/office/drawing/2014/main" id="{0683A480-7FC3-4443-8F74-B3C65A1CBE13}"/>
              </a:ext>
            </a:extLst>
          </p:cNvPr>
          <p:cNvSpPr>
            <a:spLocks noGrp="1"/>
          </p:cNvSpPr>
          <p:nvPr>
            <p:ph type="title"/>
          </p:nvPr>
        </p:nvSpPr>
        <p:spPr>
          <a:xfrm>
            <a:off x="515638" y="785255"/>
            <a:ext cx="8292351" cy="400050"/>
          </a:xfrm>
          <a:effectLst/>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8" y="1417712"/>
            <a:ext cx="8373034" cy="3118430"/>
          </a:xfr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sp>
        <p:nvSpPr>
          <p:cNvPr id="10" name="Rectangle 9">
            <a:extLst>
              <a:ext uri="{FF2B5EF4-FFF2-40B4-BE49-F238E27FC236}">
                <a16:creationId xmlns:a16="http://schemas.microsoft.com/office/drawing/2014/main" id="{4B6CD625-E90C-7C41-9837-7AE6E19D922F}"/>
              </a:ext>
            </a:extLst>
          </p:cNvPr>
          <p:cNvSpPr/>
          <p:nvPr userDrawn="1"/>
        </p:nvSpPr>
        <p:spPr bwMode="auto">
          <a:xfrm>
            <a:off x="304801" y="4716780"/>
            <a:ext cx="1640113"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rotWithShape="1">
          <a:blip r:embed="rId3"/>
          <a:srcRect r="45088"/>
          <a:stretch/>
        </p:blipFill>
        <p:spPr>
          <a:xfrm>
            <a:off x="8220167" y="299874"/>
            <a:ext cx="680542" cy="412267"/>
          </a:xfrm>
          <a:prstGeom prst="rect">
            <a:avLst/>
          </a:prstGeom>
          <a:effectLst>
            <a:outerShdw blurRad="114300" dist="25400" dir="2700000" algn="tl" rotWithShape="0">
              <a:prstClr val="black">
                <a:alpha val="38000"/>
              </a:prstClr>
            </a:outerShdw>
          </a:effectLst>
        </p:spPr>
      </p:pic>
    </p:spTree>
    <p:extLst>
      <p:ext uri="{BB962C8B-B14F-4D97-AF65-F5344CB8AC3E}">
        <p14:creationId xmlns:p14="http://schemas.microsoft.com/office/powerpoint/2010/main" val="218128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EEB3AA-E5CC-F541-A4D4-1DA5EC8B0EE0}"/>
              </a:ext>
            </a:extLst>
          </p:cNvPr>
          <p:cNvPicPr>
            <a:picLocks noChangeAspect="1"/>
          </p:cNvPicPr>
          <p:nvPr userDrawn="1"/>
        </p:nvPicPr>
        <p:blipFill rotWithShape="1">
          <a:blip r:embed="rId2"/>
          <a:srcRect t="50000"/>
          <a:stretch/>
        </p:blipFill>
        <p:spPr>
          <a:xfrm>
            <a:off x="-1" y="2571750"/>
            <a:ext cx="9144000" cy="2571750"/>
          </a:xfrm>
          <a:prstGeom prst="rect">
            <a:avLst/>
          </a:prstGeom>
        </p:spPr>
      </p:pic>
      <p:sp>
        <p:nvSpPr>
          <p:cNvPr id="15" name="Rectangle 14">
            <a:extLst>
              <a:ext uri="{FF2B5EF4-FFF2-40B4-BE49-F238E27FC236}">
                <a16:creationId xmlns:a16="http://schemas.microsoft.com/office/drawing/2014/main" id="{20A064FB-22A4-FF46-B370-E450EDE9EB1A}"/>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183BDC21-35C8-4C43-B8A7-A3E15EA6BBB0}"/>
              </a:ext>
            </a:extLst>
          </p:cNvPr>
          <p:cNvSpPr/>
          <p:nvPr userDrawn="1"/>
        </p:nvSpPr>
        <p:spPr bwMode="auto">
          <a:xfrm rot="5400000">
            <a:off x="0" y="600075"/>
            <a:ext cx="1371600"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itle 6">
            <a:extLst>
              <a:ext uri="{FF2B5EF4-FFF2-40B4-BE49-F238E27FC236}">
                <a16:creationId xmlns:a16="http://schemas.microsoft.com/office/drawing/2014/main" id="{34ED982A-2BF8-964F-9AC1-B3B05C82F002}"/>
              </a:ext>
            </a:extLst>
          </p:cNvPr>
          <p:cNvSpPr>
            <a:spLocks noGrp="1"/>
          </p:cNvSpPr>
          <p:nvPr>
            <p:ph type="title"/>
          </p:nvPr>
        </p:nvSpPr>
        <p:spPr>
          <a:xfrm>
            <a:off x="1552353" y="600074"/>
            <a:ext cx="7282045" cy="1371601"/>
          </a:xfrm>
          <a:effectLst/>
        </p:spPr>
        <p:txBody>
          <a:bodyPr/>
          <a:lstStyle>
            <a:lvl1pPr algn="l">
              <a:defRPr sz="3200"/>
            </a:lvl1pPr>
          </a:lstStyle>
          <a:p>
            <a:r>
              <a:rPr lang="en-US" dirty="0"/>
              <a:t>Click to edit Master title style</a:t>
            </a:r>
          </a:p>
        </p:txBody>
      </p:sp>
      <p:pic>
        <p:nvPicPr>
          <p:cNvPr id="10" name="Picture 9">
            <a:extLst>
              <a:ext uri="{FF2B5EF4-FFF2-40B4-BE49-F238E27FC236}">
                <a16:creationId xmlns:a16="http://schemas.microsoft.com/office/drawing/2014/main" id="{23415822-2237-7E4C-9CA1-E147CC0AA429}"/>
              </a:ext>
            </a:extLst>
          </p:cNvPr>
          <p:cNvPicPr>
            <a:picLocks noChangeAspect="1"/>
          </p:cNvPicPr>
          <p:nvPr userDrawn="1"/>
        </p:nvPicPr>
        <p:blipFill rotWithShape="1">
          <a:blip r:embed="rId3"/>
          <a:srcRect r="45088"/>
          <a:stretch/>
        </p:blipFill>
        <p:spPr>
          <a:xfrm>
            <a:off x="8056411" y="312092"/>
            <a:ext cx="816219" cy="494459"/>
          </a:xfrm>
          <a:prstGeom prst="rect">
            <a:avLst/>
          </a:prstGeom>
          <a:effectLst>
            <a:outerShdw blurRad="190500" dist="38100" dir="2700000" algn="tl" rotWithShape="0">
              <a:prstClr val="black">
                <a:alpha val="50000"/>
              </a:prstClr>
            </a:outerShdw>
          </a:effectLst>
        </p:spPr>
      </p:pic>
      <p:sp>
        <p:nvSpPr>
          <p:cNvPr id="13" name="Rectangle 12">
            <a:extLst>
              <a:ext uri="{FF2B5EF4-FFF2-40B4-BE49-F238E27FC236}">
                <a16:creationId xmlns:a16="http://schemas.microsoft.com/office/drawing/2014/main" id="{0C77480D-B3DC-7840-A6D7-46539B34A06F}"/>
              </a:ext>
            </a:extLst>
          </p:cNvPr>
          <p:cNvSpPr/>
          <p:nvPr userDrawn="1"/>
        </p:nvSpPr>
        <p:spPr bwMode="auto">
          <a:xfrm rot="5400000">
            <a:off x="5861" y="594214"/>
            <a:ext cx="1371600" cy="138332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Content Placeholder 8">
            <a:extLst>
              <a:ext uri="{FF2B5EF4-FFF2-40B4-BE49-F238E27FC236}">
                <a16:creationId xmlns:a16="http://schemas.microsoft.com/office/drawing/2014/main" id="{67A1E191-FB07-4D42-BBF9-AE9685273AD5}"/>
              </a:ext>
            </a:extLst>
          </p:cNvPr>
          <p:cNvSpPr>
            <a:spLocks noGrp="1"/>
          </p:cNvSpPr>
          <p:nvPr>
            <p:ph sz="quarter" idx="10" hasCustomPrompt="1"/>
          </p:nvPr>
        </p:nvSpPr>
        <p:spPr>
          <a:xfrm>
            <a:off x="2360429" y="2750288"/>
            <a:ext cx="6104092" cy="1275287"/>
          </a:xfrm>
        </p:spPr>
        <p:txBody>
          <a:bodyPr lIns="0"/>
          <a:lstStyle>
            <a:lvl1pPr algn="r">
              <a:spcBef>
                <a:spcPts val="400"/>
              </a:spcBef>
              <a:buNone/>
              <a:defRPr sz="2000"/>
            </a:lvl1pPr>
          </a:lstStyle>
          <a:p>
            <a:pPr lvl="0"/>
            <a:r>
              <a:rPr lang="en-US" dirty="0"/>
              <a:t>Speaker Name</a:t>
            </a:r>
          </a:p>
          <a:p>
            <a:pPr lvl="0"/>
            <a:r>
              <a:rPr lang="en-US" dirty="0"/>
              <a:t>Title</a:t>
            </a:r>
          </a:p>
          <a:p>
            <a:pPr lvl="0"/>
            <a:r>
              <a:rPr lang="en-US" dirty="0"/>
              <a:t>Organization</a:t>
            </a:r>
          </a:p>
        </p:txBody>
      </p:sp>
    </p:spTree>
    <p:extLst>
      <p:ext uri="{BB962C8B-B14F-4D97-AF65-F5344CB8AC3E}">
        <p14:creationId xmlns:p14="http://schemas.microsoft.com/office/powerpoint/2010/main" val="2268451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DD051F-205A-D048-A45B-F9DBB61F52BE}"/>
              </a:ext>
            </a:extLst>
          </p:cNvPr>
          <p:cNvSpPr/>
          <p:nvPr userDrawn="1"/>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708511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24 p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33272"/>
            <a:ext cx="8458200" cy="33002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a:extLst>
              <a:ext uri="{FF2B5EF4-FFF2-40B4-BE49-F238E27FC236}">
                <a16:creationId xmlns:a16="http://schemas.microsoft.com/office/drawing/2014/main" id="{F3C50966-79B7-F148-93E3-3C85835FBE30}"/>
              </a:ext>
            </a:extLst>
          </p:cNvPr>
          <p:cNvSpPr>
            <a:spLocks noGrp="1" noChangeArrowheads="1"/>
          </p:cNvSpPr>
          <p:nvPr>
            <p:ph type="title"/>
          </p:nvPr>
        </p:nvSpPr>
        <p:spPr bwMode="auto">
          <a:xfrm>
            <a:off x="381000" y="344806"/>
            <a:ext cx="7543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4" name="Text Placeholder 3">
            <a:extLst>
              <a:ext uri="{FF2B5EF4-FFF2-40B4-BE49-F238E27FC236}">
                <a16:creationId xmlns:a16="http://schemas.microsoft.com/office/drawing/2014/main" id="{A2F5CA71-2A53-1248-9D12-5B9C5F4CF037}"/>
              </a:ext>
            </a:extLst>
          </p:cNvPr>
          <p:cNvSpPr>
            <a:spLocks noGrp="1"/>
          </p:cNvSpPr>
          <p:nvPr>
            <p:ph type="body" sz="quarter" idx="10"/>
          </p:nvPr>
        </p:nvSpPr>
        <p:spPr>
          <a:xfrm>
            <a:off x="381000" y="0"/>
            <a:ext cx="5349240" cy="292989"/>
          </a:xfrm>
        </p:spPr>
        <p:txBody>
          <a:bodyPr lIns="0" tIns="0" rIns="0" bIns="0" anchor="b"/>
          <a:lstStyle>
            <a:lvl1pPr marL="0" indent="0">
              <a:buNone/>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63432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20 p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33272"/>
            <a:ext cx="8458200" cy="3300222"/>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a:extLst>
              <a:ext uri="{FF2B5EF4-FFF2-40B4-BE49-F238E27FC236}">
                <a16:creationId xmlns:a16="http://schemas.microsoft.com/office/drawing/2014/main" id="{F3C50966-79B7-F148-93E3-3C85835FBE30}"/>
              </a:ext>
            </a:extLst>
          </p:cNvPr>
          <p:cNvSpPr>
            <a:spLocks noGrp="1" noChangeArrowheads="1"/>
          </p:cNvSpPr>
          <p:nvPr>
            <p:ph type="title"/>
          </p:nvPr>
        </p:nvSpPr>
        <p:spPr bwMode="auto">
          <a:xfrm>
            <a:off x="381000" y="344806"/>
            <a:ext cx="7543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4" name="Text Placeholder 3">
            <a:extLst>
              <a:ext uri="{FF2B5EF4-FFF2-40B4-BE49-F238E27FC236}">
                <a16:creationId xmlns:a16="http://schemas.microsoft.com/office/drawing/2014/main" id="{A2F5CA71-2A53-1248-9D12-5B9C5F4CF037}"/>
              </a:ext>
            </a:extLst>
          </p:cNvPr>
          <p:cNvSpPr>
            <a:spLocks noGrp="1"/>
          </p:cNvSpPr>
          <p:nvPr>
            <p:ph type="body" sz="quarter" idx="10"/>
          </p:nvPr>
        </p:nvSpPr>
        <p:spPr>
          <a:xfrm>
            <a:off x="381000" y="0"/>
            <a:ext cx="5349240" cy="292989"/>
          </a:xfrm>
        </p:spPr>
        <p:txBody>
          <a:bodyPr lIns="0" tIns="0" rIns="0" bIns="0" anchor="b"/>
          <a:lstStyle>
            <a:lvl1pPr marL="0" indent="0">
              <a:buNone/>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385695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71550"/>
            <a:ext cx="5111750" cy="3352800"/>
          </a:xfrm>
        </p:spPr>
        <p:txBody>
          <a:bodyPr/>
          <a:lstStyle>
            <a:lvl1pPr>
              <a:defRPr sz="24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1001" y="971550"/>
            <a:ext cx="3084513" cy="3352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65E335DE-0A26-C04C-8535-144032690848}"/>
              </a:ext>
            </a:extLst>
          </p:cNvPr>
          <p:cNvSpPr>
            <a:spLocks noGrp="1" noChangeArrowheads="1"/>
          </p:cNvSpPr>
          <p:nvPr>
            <p:ph type="title"/>
          </p:nvPr>
        </p:nvSpPr>
        <p:spPr bwMode="auto">
          <a:xfrm>
            <a:off x="381000" y="344806"/>
            <a:ext cx="820521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6" name="Text Placeholder 3">
            <a:extLst>
              <a:ext uri="{FF2B5EF4-FFF2-40B4-BE49-F238E27FC236}">
                <a16:creationId xmlns:a16="http://schemas.microsoft.com/office/drawing/2014/main" id="{556C1DB4-8E6B-FB41-8803-26B325029AFE}"/>
              </a:ext>
            </a:extLst>
          </p:cNvPr>
          <p:cNvSpPr>
            <a:spLocks noGrp="1"/>
          </p:cNvSpPr>
          <p:nvPr>
            <p:ph type="body" sz="quarter" idx="10"/>
          </p:nvPr>
        </p:nvSpPr>
        <p:spPr>
          <a:xfrm>
            <a:off x="381000" y="0"/>
            <a:ext cx="5349240" cy="292989"/>
          </a:xfrm>
        </p:spPr>
        <p:txBody>
          <a:bodyPr lIns="0" tIns="0" rIns="0" bIns="0" anchor="b"/>
          <a:lstStyle>
            <a:lvl1pPr marL="0" indent="0">
              <a:buNone/>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87176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ransition/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1" y="3305176"/>
            <a:ext cx="8113713" cy="1021556"/>
          </a:xfrm>
        </p:spPr>
        <p:txBody>
          <a:bodyPr/>
          <a:lstStyle>
            <a:lvl1pPr algn="l">
              <a:defRPr sz="4000" b="1" cap="all">
                <a:solidFill>
                  <a:srgbClr val="6D6E7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001" y="2571750"/>
            <a:ext cx="8113713" cy="598551"/>
          </a:xfrm>
        </p:spPr>
        <p:txBody>
          <a:bodyPr lIns="0" tIns="0" rIns="0" bIns="0" anchor="b"/>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95259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009650"/>
            <a:ext cx="4114800" cy="3314700"/>
          </a:xfrm>
        </p:spPr>
        <p:txBody>
          <a:bodyPr/>
          <a:lstStyle>
            <a:lvl1pPr>
              <a:defRPr sz="2400">
                <a:solidFill>
                  <a:srgbClr val="595959"/>
                </a:solidFill>
              </a:defRPr>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7100" y="1009650"/>
            <a:ext cx="4114800" cy="3314700"/>
          </a:xfrm>
        </p:spPr>
        <p:txBody>
          <a:bodyPr/>
          <a:lstStyle>
            <a:lvl1pPr>
              <a:defRPr sz="24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81000" y="342900"/>
            <a:ext cx="7543800" cy="400050"/>
          </a:xfrm>
        </p:spPr>
        <p:txBody>
          <a:bodyPr/>
          <a:lstStyle/>
          <a:p>
            <a:r>
              <a:rPr lang="en-US"/>
              <a:t>Click to edit Master title style</a:t>
            </a:r>
            <a:endParaRPr lang="en-US" dirty="0"/>
          </a:p>
        </p:txBody>
      </p:sp>
      <p:sp>
        <p:nvSpPr>
          <p:cNvPr id="10" name="Subtitle 2"/>
          <p:cNvSpPr>
            <a:spLocks noGrp="1"/>
          </p:cNvSpPr>
          <p:nvPr>
            <p:ph type="subTitle" idx="10"/>
          </p:nvPr>
        </p:nvSpPr>
        <p:spPr>
          <a:xfrm>
            <a:off x="381000" y="114300"/>
            <a:ext cx="2667000" cy="171450"/>
          </a:xfrm>
        </p:spPr>
        <p:txBody>
          <a:bodyPr lIns="0" tIns="0" rIns="0" bIns="0"/>
          <a:lstStyle>
            <a:lvl1pPr marL="0" indent="0" algn="l">
              <a:buNone/>
              <a:defRPr sz="1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99854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Title-Text-Bullet 20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2" name="Title 1">
            <a:extLst>
              <a:ext uri="{FF2B5EF4-FFF2-40B4-BE49-F238E27FC236}">
                <a16:creationId xmlns:a16="http://schemas.microsoft.com/office/drawing/2014/main" id="{0683A480-7FC3-4443-8F74-B3C65A1CBE13}"/>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171823"/>
            <a:ext cx="8323563" cy="3423388"/>
          </a:xfrm>
        </p:spPr>
        <p:txBody>
          <a:bodyPr lIns="0"/>
          <a:lstStyle>
            <a:lvl1pPr>
              <a:buClr>
                <a:schemeClr val="accent2"/>
              </a:buClr>
              <a:defRPr>
                <a:solidFill>
                  <a:schemeClr val="tx1"/>
                </a:solidFill>
              </a:defRPr>
            </a:lvl1pPr>
            <a:lvl2pPr>
              <a:buClr>
                <a:schemeClr val="accent2"/>
              </a:buClr>
              <a:defRPr>
                <a:solidFill>
                  <a:schemeClr val="tx1"/>
                </a:solidFill>
              </a:defRPr>
            </a:lvl2pPr>
            <a:lvl3pPr>
              <a:spcBef>
                <a:spcPts val="300"/>
              </a:spcBef>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21300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381000" y="342900"/>
            <a:ext cx="7543800" cy="400050"/>
          </a:xfrm>
        </p:spPr>
        <p:txBody>
          <a:bodyPr/>
          <a:lstStyle/>
          <a:p>
            <a:r>
              <a:rPr lang="en-US"/>
              <a:t>Click to edit Master title style</a:t>
            </a:r>
            <a:endParaRPr lang="en-US" dirty="0"/>
          </a:p>
        </p:txBody>
      </p:sp>
      <p:sp>
        <p:nvSpPr>
          <p:cNvPr id="6" name="Subtitle 2"/>
          <p:cNvSpPr>
            <a:spLocks noGrp="1"/>
          </p:cNvSpPr>
          <p:nvPr>
            <p:ph type="subTitle" idx="10"/>
          </p:nvPr>
        </p:nvSpPr>
        <p:spPr>
          <a:xfrm>
            <a:off x="381000" y="114300"/>
            <a:ext cx="2667000" cy="171450"/>
          </a:xfrm>
        </p:spPr>
        <p:txBody>
          <a:bodyPr lIns="0" tIns="0" rIns="0" bIns="0"/>
          <a:lstStyle>
            <a:lvl1pPr marL="0" indent="0" algn="l">
              <a:buNone/>
              <a:defRPr sz="1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926615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69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971550"/>
            <a:ext cx="8458200" cy="3352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2469029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flipH="1">
            <a:off x="381000" y="4572000"/>
            <a:ext cx="8763000" cy="34529"/>
          </a:xfrm>
          <a:prstGeom prst="rect">
            <a:avLst/>
          </a:prstGeom>
          <a:gradFill rotWithShape="1">
            <a:gsLst>
              <a:gs pos="0">
                <a:srgbClr val="1A276D"/>
              </a:gs>
              <a:gs pos="999">
                <a:srgbClr val="1A276D"/>
              </a:gs>
              <a:gs pos="100000">
                <a:srgbClr val="2D8EC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TextBox 12">
            <a:extLst>
              <a:ext uri="{FF2B5EF4-FFF2-40B4-BE49-F238E27FC236}">
                <a16:creationId xmlns:a16="http://schemas.microsoft.com/office/drawing/2014/main" id="{AF868277-8B71-4B07-82CC-A24253C30F86}"/>
              </a:ext>
            </a:extLst>
          </p:cNvPr>
          <p:cNvSpPr txBox="1"/>
          <p:nvPr userDrawn="1"/>
        </p:nvSpPr>
        <p:spPr>
          <a:xfrm>
            <a:off x="1363735" y="862340"/>
            <a:ext cx="998466" cy="261610"/>
          </a:xfrm>
          <a:prstGeom prst="rect">
            <a:avLst/>
          </a:prstGeom>
          <a:noFill/>
        </p:spPr>
        <p:txBody>
          <a:bodyPr wrap="square" rtlCol="0">
            <a:spAutoFit/>
          </a:bodyPr>
          <a:lstStyle/>
          <a:p>
            <a:r>
              <a:rPr lang="en-US" sz="1050" dirty="0">
                <a:solidFill>
                  <a:srgbClr val="2D8EC2"/>
                </a:solidFill>
                <a:hlinkClick r:id="rId2"/>
              </a:rPr>
              <a:t>www.ifac.org</a:t>
            </a:r>
            <a:endParaRPr lang="en-US" sz="800" dirty="0">
              <a:solidFill>
                <a:srgbClr val="2D8EC2"/>
              </a:solidFill>
            </a:endParaRPr>
          </a:p>
        </p:txBody>
      </p:sp>
      <p:pic>
        <p:nvPicPr>
          <p:cNvPr id="17" name="Picture 16">
            <a:extLst>
              <a:ext uri="{FF2B5EF4-FFF2-40B4-BE49-F238E27FC236}">
                <a16:creationId xmlns:a16="http://schemas.microsoft.com/office/drawing/2014/main" id="{418DBF23-C31E-49EC-917D-ED53B1FA78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381949"/>
            <a:ext cx="1893016" cy="617522"/>
          </a:xfrm>
          <a:prstGeom prst="rect">
            <a:avLst/>
          </a:prstGeom>
        </p:spPr>
      </p:pic>
      <p:grpSp>
        <p:nvGrpSpPr>
          <p:cNvPr id="19" name="Group 18">
            <a:extLst>
              <a:ext uri="{FF2B5EF4-FFF2-40B4-BE49-F238E27FC236}">
                <a16:creationId xmlns:a16="http://schemas.microsoft.com/office/drawing/2014/main" id="{F387BFA5-62EB-48EB-B4C1-A7AC8E88F924}"/>
              </a:ext>
            </a:extLst>
          </p:cNvPr>
          <p:cNvGrpSpPr/>
          <p:nvPr userDrawn="1"/>
        </p:nvGrpSpPr>
        <p:grpSpPr>
          <a:xfrm>
            <a:off x="381000" y="3645411"/>
            <a:ext cx="2918997" cy="320040"/>
            <a:chOff x="381000" y="5149161"/>
            <a:chExt cx="2918997" cy="320040"/>
          </a:xfrm>
        </p:grpSpPr>
        <p:sp>
          <p:nvSpPr>
            <p:cNvPr id="20" name="Rectangle 19">
              <a:extLst>
                <a:ext uri="{FF2B5EF4-FFF2-40B4-BE49-F238E27FC236}">
                  <a16:creationId xmlns:a16="http://schemas.microsoft.com/office/drawing/2014/main" id="{83591325-F7AF-4E70-9E2A-268F317D03FF}"/>
                </a:ext>
              </a:extLst>
            </p:cNvPr>
            <p:cNvSpPr/>
            <p:nvPr userDrawn="1"/>
          </p:nvSpPr>
          <p:spPr>
            <a:xfrm>
              <a:off x="701040" y="5200045"/>
              <a:ext cx="2598957" cy="253916"/>
            </a:xfrm>
            <a:prstGeom prst="rect">
              <a:avLst/>
            </a:prstGeom>
          </p:spPr>
          <p:txBody>
            <a:bodyPr wrap="square">
              <a:spAutoFit/>
            </a:bodyPr>
            <a:lstStyle/>
            <a:p>
              <a:r>
                <a:rPr lang="en-US" sz="1000" dirty="0">
                  <a:hlinkClick r:id="rId4"/>
                </a:rPr>
                <a:t>@</a:t>
              </a:r>
              <a:r>
                <a:rPr lang="en-US" sz="1000" dirty="0" err="1">
                  <a:hlinkClick r:id="rId4"/>
                </a:rPr>
                <a:t>InternationalFederationOfAccountants</a:t>
              </a:r>
              <a:endParaRPr lang="en-US" sz="1000" dirty="0"/>
            </a:p>
          </p:txBody>
        </p:sp>
        <p:pic>
          <p:nvPicPr>
            <p:cNvPr id="21" name="Picture 20">
              <a:extLst>
                <a:ext uri="{FF2B5EF4-FFF2-40B4-BE49-F238E27FC236}">
                  <a16:creationId xmlns:a16="http://schemas.microsoft.com/office/drawing/2014/main" id="{8C8103AA-C97C-418A-BC13-4C09F34A77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1000" y="5149161"/>
              <a:ext cx="320040" cy="320040"/>
            </a:xfrm>
            <a:prstGeom prst="rect">
              <a:avLst/>
            </a:prstGeom>
          </p:spPr>
        </p:pic>
      </p:grpSp>
      <p:grpSp>
        <p:nvGrpSpPr>
          <p:cNvPr id="22" name="Group 21">
            <a:extLst>
              <a:ext uri="{FF2B5EF4-FFF2-40B4-BE49-F238E27FC236}">
                <a16:creationId xmlns:a16="http://schemas.microsoft.com/office/drawing/2014/main" id="{FDB99405-584C-47A2-B82F-65F48DF62280}"/>
              </a:ext>
            </a:extLst>
          </p:cNvPr>
          <p:cNvGrpSpPr/>
          <p:nvPr userDrawn="1"/>
        </p:nvGrpSpPr>
        <p:grpSpPr>
          <a:xfrm>
            <a:off x="6019800" y="3616427"/>
            <a:ext cx="2847249" cy="315250"/>
            <a:chOff x="5549371" y="5151556"/>
            <a:chExt cx="2847249" cy="315250"/>
          </a:xfrm>
        </p:grpSpPr>
        <p:sp>
          <p:nvSpPr>
            <p:cNvPr id="23" name="Rectangle 22">
              <a:extLst>
                <a:ext uri="{FF2B5EF4-FFF2-40B4-BE49-F238E27FC236}">
                  <a16:creationId xmlns:a16="http://schemas.microsoft.com/office/drawing/2014/main" id="{060512DD-FCF3-462A-B55B-8F8870A236DD}"/>
                </a:ext>
              </a:extLst>
            </p:cNvPr>
            <p:cNvSpPr/>
            <p:nvPr userDrawn="1"/>
          </p:nvSpPr>
          <p:spPr>
            <a:xfrm>
              <a:off x="5882020" y="5207740"/>
              <a:ext cx="2514600" cy="246221"/>
            </a:xfrm>
            <a:prstGeom prst="rect">
              <a:avLst/>
            </a:prstGeom>
          </p:spPr>
          <p:txBody>
            <a:bodyPr wrap="square">
              <a:spAutoFit/>
            </a:bodyPr>
            <a:lstStyle/>
            <a:p>
              <a:r>
                <a:rPr lang="en-US" sz="1000" dirty="0">
                  <a:hlinkClick r:id="rId6"/>
                </a:rPr>
                <a:t>@International Federation of Accountants</a:t>
              </a:r>
              <a:endParaRPr lang="en-US" sz="1000" dirty="0"/>
            </a:p>
          </p:txBody>
        </p:sp>
        <p:pic>
          <p:nvPicPr>
            <p:cNvPr id="24" name="Picture 23">
              <a:extLst>
                <a:ext uri="{FF2B5EF4-FFF2-40B4-BE49-F238E27FC236}">
                  <a16:creationId xmlns:a16="http://schemas.microsoft.com/office/drawing/2014/main" id="{8AB519B3-6F5F-44E2-933F-D675ED20E8A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223" r="10638"/>
            <a:stretch/>
          </p:blipFill>
          <p:spPr>
            <a:xfrm>
              <a:off x="5549371" y="5151556"/>
              <a:ext cx="332649" cy="315250"/>
            </a:xfrm>
            <a:prstGeom prst="rect">
              <a:avLst/>
            </a:prstGeom>
          </p:spPr>
        </p:pic>
      </p:grpSp>
      <p:grpSp>
        <p:nvGrpSpPr>
          <p:cNvPr id="25" name="Group 24">
            <a:extLst>
              <a:ext uri="{FF2B5EF4-FFF2-40B4-BE49-F238E27FC236}">
                <a16:creationId xmlns:a16="http://schemas.microsoft.com/office/drawing/2014/main" id="{74EF322E-423D-4A4F-A533-3CD5397122DA}"/>
              </a:ext>
            </a:extLst>
          </p:cNvPr>
          <p:cNvGrpSpPr/>
          <p:nvPr userDrawn="1"/>
        </p:nvGrpSpPr>
        <p:grpSpPr>
          <a:xfrm>
            <a:off x="4135292" y="3499732"/>
            <a:ext cx="1049214" cy="548640"/>
            <a:chOff x="3812579" y="5034861"/>
            <a:chExt cx="1049214" cy="548640"/>
          </a:xfrm>
        </p:grpSpPr>
        <p:sp>
          <p:nvSpPr>
            <p:cNvPr id="26" name="Rectangle 25">
              <a:extLst>
                <a:ext uri="{FF2B5EF4-FFF2-40B4-BE49-F238E27FC236}">
                  <a16:creationId xmlns:a16="http://schemas.microsoft.com/office/drawing/2014/main" id="{35442949-D2DA-406E-895F-BE3835E8B4CE}"/>
                </a:ext>
              </a:extLst>
            </p:cNvPr>
            <p:cNvSpPr/>
            <p:nvPr userDrawn="1"/>
          </p:nvSpPr>
          <p:spPr>
            <a:xfrm>
              <a:off x="4220271" y="5207740"/>
              <a:ext cx="641522" cy="246221"/>
            </a:xfrm>
            <a:prstGeom prst="rect">
              <a:avLst/>
            </a:prstGeom>
          </p:spPr>
          <p:txBody>
            <a:bodyPr wrap="none">
              <a:spAutoFit/>
            </a:bodyPr>
            <a:lstStyle/>
            <a:p>
              <a:r>
                <a:rPr lang="en-US" sz="1000" dirty="0">
                  <a:hlinkClick r:id="rId8"/>
                </a:rPr>
                <a:t>@IFAC </a:t>
              </a:r>
              <a:endParaRPr lang="en-US" sz="1000" dirty="0"/>
            </a:p>
          </p:txBody>
        </p:sp>
        <p:pic>
          <p:nvPicPr>
            <p:cNvPr id="27" name="Picture 26">
              <a:extLst>
                <a:ext uri="{FF2B5EF4-FFF2-40B4-BE49-F238E27FC236}">
                  <a16:creationId xmlns:a16="http://schemas.microsoft.com/office/drawing/2014/main" id="{0C820C89-7E98-4713-A912-399184A5C0A3}"/>
                </a:ext>
              </a:extLst>
            </p:cNvPr>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2579" y="5034861"/>
              <a:ext cx="548640" cy="548640"/>
            </a:xfrm>
            <a:prstGeom prst="rect">
              <a:avLst/>
            </a:prstGeom>
          </p:spPr>
        </p:pic>
      </p:grpSp>
      <p:sp>
        <p:nvSpPr>
          <p:cNvPr id="28" name="TextBox 27">
            <a:extLst>
              <a:ext uri="{FF2B5EF4-FFF2-40B4-BE49-F238E27FC236}">
                <a16:creationId xmlns:a16="http://schemas.microsoft.com/office/drawing/2014/main" id="{6EB91D5E-E297-4369-BE52-75EC4D583648}"/>
              </a:ext>
            </a:extLst>
          </p:cNvPr>
          <p:cNvSpPr txBox="1"/>
          <p:nvPr userDrawn="1"/>
        </p:nvSpPr>
        <p:spPr>
          <a:xfrm>
            <a:off x="304800" y="4137431"/>
            <a:ext cx="7139717" cy="369332"/>
          </a:xfrm>
          <a:prstGeom prst="rect">
            <a:avLst/>
          </a:prstGeom>
          <a:noFill/>
        </p:spPr>
        <p:txBody>
          <a:bodyPr wrap="square" rtlCol="0">
            <a:spAutoFit/>
          </a:bodyPr>
          <a:lstStyle/>
          <a:p>
            <a:r>
              <a:rPr lang="en-US" sz="900" dirty="0">
                <a:solidFill>
                  <a:schemeClr val="tx2">
                    <a:lumMod val="65000"/>
                    <a:lumOff val="35000"/>
                  </a:schemeClr>
                </a:solidFill>
              </a:rPr>
              <a:t>Copyright © 2019 by the International Federation of Accountants (IFAC). </a:t>
            </a:r>
          </a:p>
          <a:p>
            <a:r>
              <a:rPr lang="en-US" sz="900" dirty="0">
                <a:solidFill>
                  <a:schemeClr val="tx2">
                    <a:lumMod val="65000"/>
                    <a:lumOff val="35000"/>
                  </a:schemeClr>
                </a:solidFill>
              </a:rPr>
              <a:t>All rights reserved.</a:t>
            </a:r>
          </a:p>
        </p:txBody>
      </p:sp>
    </p:spTree>
    <p:extLst>
      <p:ext uri="{BB962C8B-B14F-4D97-AF65-F5344CB8AC3E}">
        <p14:creationId xmlns:p14="http://schemas.microsoft.com/office/powerpoint/2010/main" val="57751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0DA9-DF23-42EA-A901-E22E06001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6718F-E1ED-46A4-86F5-9C3ED0831E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DD776-B685-427F-9C0C-E0929B5FEC44}"/>
              </a:ext>
            </a:extLst>
          </p:cNvPr>
          <p:cNvSpPr>
            <a:spLocks noGrp="1"/>
          </p:cNvSpPr>
          <p:nvPr>
            <p:ph type="dt" sz="half" idx="10"/>
          </p:nvPr>
        </p:nvSpPr>
        <p:spPr/>
        <p:txBody>
          <a:bodyPr/>
          <a:lstStyle/>
          <a:p>
            <a:fld id="{14552AF3-CBFC-45A6-9D8D-AED1034C0EEB}" type="datetimeFigureOut">
              <a:rPr lang="en-US" smtClean="0"/>
              <a:t>6/23/2021</a:t>
            </a:fld>
            <a:endParaRPr lang="en-US"/>
          </a:p>
        </p:txBody>
      </p:sp>
      <p:sp>
        <p:nvSpPr>
          <p:cNvPr id="5" name="Footer Placeholder 4">
            <a:extLst>
              <a:ext uri="{FF2B5EF4-FFF2-40B4-BE49-F238E27FC236}">
                <a16:creationId xmlns:a16="http://schemas.microsoft.com/office/drawing/2014/main" id="{16525099-4B67-4547-B789-D11AD07CA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CFAE3-3BA2-4840-A112-9F201FDE31CD}"/>
              </a:ext>
            </a:extLst>
          </p:cNvPr>
          <p:cNvSpPr>
            <a:spLocks noGrp="1"/>
          </p:cNvSpPr>
          <p:nvPr>
            <p:ph type="sldNum" sz="quarter" idx="12"/>
          </p:nvPr>
        </p:nvSpPr>
        <p:spPr/>
        <p:txBody>
          <a:bodyPr/>
          <a:lstStyle/>
          <a:p>
            <a:fld id="{E47DFF43-2B27-4688-91F4-62224482C8E9}" type="slidenum">
              <a:rPr lang="en-US" smtClean="0"/>
              <a:t>‹#›</a:t>
            </a:fld>
            <a:endParaRPr lang="en-US"/>
          </a:p>
        </p:txBody>
      </p:sp>
    </p:spTree>
    <p:extLst>
      <p:ext uri="{BB962C8B-B14F-4D97-AF65-F5344CB8AC3E}">
        <p14:creationId xmlns:p14="http://schemas.microsoft.com/office/powerpoint/2010/main" val="277075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58F3-6311-4BBF-9C0A-1ADA7A27E44C}"/>
              </a:ext>
            </a:extLst>
          </p:cNvPr>
          <p:cNvSpPr>
            <a:spLocks noGrp="1"/>
          </p:cNvSpPr>
          <p:nvPr>
            <p:ph type="title"/>
          </p:nvPr>
        </p:nvSpPr>
        <p:spPr>
          <a:xfrm>
            <a:off x="628650" y="394363"/>
            <a:ext cx="7886700" cy="373949"/>
          </a:xfrm>
        </p:spPr>
        <p:txBody>
          <a:bodyPr lIns="0" tIns="0" rIns="0" bIns="0" anchor="t">
            <a:spAutoFit/>
          </a:bodyPr>
          <a:lstStyle>
            <a:lvl1pPr algn="ctr">
              <a:defRPr sz="2700" cap="all" baseline="0">
                <a:solidFill>
                  <a:schemeClr val="tx1">
                    <a:lumMod val="75000"/>
                    <a:lumOff val="2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CC86F3C5-5D77-43F9-92A6-DE0777BBB6A5}"/>
              </a:ext>
            </a:extLst>
          </p:cNvPr>
          <p:cNvSpPr>
            <a:spLocks noGrp="1"/>
          </p:cNvSpPr>
          <p:nvPr>
            <p:ph type="ftr" sz="quarter" idx="11"/>
          </p:nvPr>
        </p:nvSpPr>
        <p:spPr>
          <a:xfrm>
            <a:off x="7697390" y="4882283"/>
            <a:ext cx="1171272" cy="207749"/>
          </a:xfrm>
        </p:spPr>
        <p:txBody>
          <a:bodyPr>
            <a:spAutoFit/>
          </a:bodyPr>
          <a:lstStyle>
            <a:lvl1pPr>
              <a:defRPr>
                <a:solidFill>
                  <a:schemeClr val="tx1">
                    <a:lumMod val="75000"/>
                    <a:lumOff val="25000"/>
                  </a:schemeClr>
                </a:solidFill>
              </a:defRPr>
            </a:lvl1pPr>
          </a:lstStyle>
          <a:p>
            <a:r>
              <a:rPr lang="en-US"/>
              <a:t>Your Logo Here</a:t>
            </a:r>
          </a:p>
        </p:txBody>
      </p:sp>
      <p:sp>
        <p:nvSpPr>
          <p:cNvPr id="6" name="Rectangle 5">
            <a:extLst>
              <a:ext uri="{FF2B5EF4-FFF2-40B4-BE49-F238E27FC236}">
                <a16:creationId xmlns:a16="http://schemas.microsoft.com/office/drawing/2014/main" id="{CCB4FB46-0511-4A20-A9DA-85B06B5DF611}"/>
              </a:ext>
            </a:extLst>
          </p:cNvPr>
          <p:cNvSpPr/>
          <p:nvPr userDrawn="1"/>
        </p:nvSpPr>
        <p:spPr>
          <a:xfrm>
            <a:off x="0" y="4883587"/>
            <a:ext cx="7697392" cy="205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A583AD1-0683-4B68-832E-79E5AC88DF1C}"/>
              </a:ext>
            </a:extLst>
          </p:cNvPr>
          <p:cNvSpPr/>
          <p:nvPr userDrawn="1"/>
        </p:nvSpPr>
        <p:spPr>
          <a:xfrm>
            <a:off x="8715375" y="394363"/>
            <a:ext cx="428625" cy="3693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lumMod val="75000"/>
                  <a:lumOff val="25000"/>
                </a:schemeClr>
              </a:solidFill>
            </a:endParaRPr>
          </a:p>
        </p:txBody>
      </p:sp>
      <p:sp>
        <p:nvSpPr>
          <p:cNvPr id="15" name="Rectangle 14">
            <a:extLst>
              <a:ext uri="{FF2B5EF4-FFF2-40B4-BE49-F238E27FC236}">
                <a16:creationId xmlns:a16="http://schemas.microsoft.com/office/drawing/2014/main" id="{9EB2F141-1AB9-4751-90A0-65BD481D8563}"/>
              </a:ext>
            </a:extLst>
          </p:cNvPr>
          <p:cNvSpPr/>
          <p:nvPr userDrawn="1"/>
        </p:nvSpPr>
        <p:spPr>
          <a:xfrm>
            <a:off x="8868663" y="4883587"/>
            <a:ext cx="275337" cy="205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4">
            <a:extLst>
              <a:ext uri="{FF2B5EF4-FFF2-40B4-BE49-F238E27FC236}">
                <a16:creationId xmlns:a16="http://schemas.microsoft.com/office/drawing/2014/main" id="{ED94255E-A54B-4118-B827-E0382D3A093F}"/>
              </a:ext>
            </a:extLst>
          </p:cNvPr>
          <p:cNvSpPr>
            <a:spLocks noGrp="1"/>
          </p:cNvSpPr>
          <p:nvPr>
            <p:ph type="sldNum" sz="quarter" idx="12"/>
          </p:nvPr>
        </p:nvSpPr>
        <p:spPr>
          <a:xfrm>
            <a:off x="8758238" y="442107"/>
            <a:ext cx="314325" cy="273844"/>
          </a:xfrm>
        </p:spPr>
        <p:txBody>
          <a:bodyPr/>
          <a:lstStyle>
            <a:lvl1pPr algn="ctr">
              <a:defRPr sz="750">
                <a:solidFill>
                  <a:schemeClr val="bg1"/>
                </a:solidFill>
              </a:defRPr>
            </a:lvl1pPr>
          </a:lstStyle>
          <a:p>
            <a:fld id="{0FD50806-BABF-4915-9689-3B9956D1C75C}" type="slidenum">
              <a:rPr lang="en-US" smtClean="0"/>
              <a:pPr/>
              <a:t>‹#›</a:t>
            </a:fld>
            <a:endParaRPr lang="en-US"/>
          </a:p>
        </p:txBody>
      </p:sp>
      <p:grpSp>
        <p:nvGrpSpPr>
          <p:cNvPr id="16" name="Group 15">
            <a:extLst>
              <a:ext uri="{FF2B5EF4-FFF2-40B4-BE49-F238E27FC236}">
                <a16:creationId xmlns:a16="http://schemas.microsoft.com/office/drawing/2014/main" id="{133619BB-9A09-40D9-A9F1-A026ABABCFBF}"/>
              </a:ext>
            </a:extLst>
          </p:cNvPr>
          <p:cNvGrpSpPr/>
          <p:nvPr userDrawn="1"/>
        </p:nvGrpSpPr>
        <p:grpSpPr>
          <a:xfrm>
            <a:off x="250595" y="4933058"/>
            <a:ext cx="813430" cy="106199"/>
            <a:chOff x="334126" y="6490192"/>
            <a:chExt cx="1084573" cy="141598"/>
          </a:xfrm>
        </p:grpSpPr>
        <p:sp>
          <p:nvSpPr>
            <p:cNvPr id="17" name="Rectangle: Rounded Corners 16">
              <a:extLst>
                <a:ext uri="{FF2B5EF4-FFF2-40B4-BE49-F238E27FC236}">
                  <a16:creationId xmlns:a16="http://schemas.microsoft.com/office/drawing/2014/main" id="{606B9428-3B49-42EA-ACD3-FF049EF21512}"/>
                </a:ext>
              </a:extLst>
            </p:cNvPr>
            <p:cNvSpPr/>
            <p:nvPr/>
          </p:nvSpPr>
          <p:spPr>
            <a:xfrm rot="18900000" flipH="1">
              <a:off x="334126" y="6490192"/>
              <a:ext cx="141598" cy="141598"/>
            </a:xfrm>
            <a:prstGeom prst="roundRect">
              <a:avLst>
                <a:gd name="adj" fmla="val 11080"/>
              </a:avLst>
            </a:prstGeom>
            <a:solidFill>
              <a:srgbClr val="CE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Rounded Corners 17">
              <a:extLst>
                <a:ext uri="{FF2B5EF4-FFF2-40B4-BE49-F238E27FC236}">
                  <a16:creationId xmlns:a16="http://schemas.microsoft.com/office/drawing/2014/main" id="{A069E56F-ACCE-4A35-B24D-58EA37E4CEA1}"/>
                </a:ext>
              </a:extLst>
            </p:cNvPr>
            <p:cNvSpPr/>
            <p:nvPr/>
          </p:nvSpPr>
          <p:spPr>
            <a:xfrm rot="18900000" flipH="1">
              <a:off x="648451" y="6490192"/>
              <a:ext cx="141598" cy="141598"/>
            </a:xfrm>
            <a:prstGeom prst="roundRect">
              <a:avLst>
                <a:gd name="adj" fmla="val 110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Rounded Corners 18">
              <a:extLst>
                <a:ext uri="{FF2B5EF4-FFF2-40B4-BE49-F238E27FC236}">
                  <a16:creationId xmlns:a16="http://schemas.microsoft.com/office/drawing/2014/main" id="{5465AED1-A4C5-416C-90F3-39CC10CEEAF1}"/>
                </a:ext>
              </a:extLst>
            </p:cNvPr>
            <p:cNvSpPr/>
            <p:nvPr/>
          </p:nvSpPr>
          <p:spPr>
            <a:xfrm rot="18900000" flipH="1">
              <a:off x="962776" y="6490192"/>
              <a:ext cx="141598" cy="141598"/>
            </a:xfrm>
            <a:prstGeom prst="roundRect">
              <a:avLst>
                <a:gd name="adj" fmla="val 1108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Rounded Corners 19">
              <a:extLst>
                <a:ext uri="{FF2B5EF4-FFF2-40B4-BE49-F238E27FC236}">
                  <a16:creationId xmlns:a16="http://schemas.microsoft.com/office/drawing/2014/main" id="{411431DD-99C5-48BB-92EB-730E9F76D556}"/>
                </a:ext>
              </a:extLst>
            </p:cNvPr>
            <p:cNvSpPr/>
            <p:nvPr/>
          </p:nvSpPr>
          <p:spPr>
            <a:xfrm rot="18900000" flipH="1">
              <a:off x="1277101" y="6490192"/>
              <a:ext cx="141598" cy="141598"/>
            </a:xfrm>
            <a:prstGeom prst="roundRect">
              <a:avLst>
                <a:gd name="adj" fmla="val 1108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2716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Title-Text-Bullet 18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171822"/>
            <a:ext cx="8323563" cy="3430329"/>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itle 1">
            <a:extLst>
              <a:ext uri="{FF2B5EF4-FFF2-40B4-BE49-F238E27FC236}">
                <a16:creationId xmlns:a16="http://schemas.microsoft.com/office/drawing/2014/main" id="{B6C7DF6F-1A10-3D43-9CCB-77974243CFC6}"/>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51415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Title-Text-Bullet 16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171822"/>
            <a:ext cx="8323563" cy="3430329"/>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itle 1">
            <a:extLst>
              <a:ext uri="{FF2B5EF4-FFF2-40B4-BE49-F238E27FC236}">
                <a16:creationId xmlns:a16="http://schemas.microsoft.com/office/drawing/2014/main" id="{71BA916E-2959-BE45-9696-1321EDD9ADF4}"/>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309757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Sub-head-Text-Bullet 20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600481"/>
            <a:ext cx="8323563" cy="2994729"/>
          </a:xfrm>
        </p:spPr>
        <p:txBody>
          <a:bodyPr lIns="0"/>
          <a:lstStyle>
            <a:lvl1pPr>
              <a:buClr>
                <a:schemeClr val="accent2"/>
              </a:buClr>
              <a:defRPr>
                <a:solidFill>
                  <a:schemeClr val="tx1"/>
                </a:solidFill>
              </a:defRPr>
            </a:lvl1pPr>
            <a:lvl2pPr>
              <a:buClr>
                <a:schemeClr val="accent2"/>
              </a:buClr>
              <a:defRPr>
                <a:solidFill>
                  <a:schemeClr val="tx1"/>
                </a:solidFill>
              </a:defRPr>
            </a:lvl2pPr>
            <a:lvl3pPr>
              <a:spcBef>
                <a:spcPts val="300"/>
              </a:spcBef>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a:extLst>
              <a:ext uri="{FF2B5EF4-FFF2-40B4-BE49-F238E27FC236}">
                <a16:creationId xmlns:a16="http://schemas.microsoft.com/office/drawing/2014/main" id="{400F1322-EA70-A244-BB19-EFBCB1AFE00A}"/>
              </a:ext>
            </a:extLst>
          </p:cNvPr>
          <p:cNvSpPr>
            <a:spLocks noGrp="1"/>
          </p:cNvSpPr>
          <p:nvPr>
            <p:ph sz="quarter" idx="11"/>
          </p:nvPr>
        </p:nvSpPr>
        <p:spPr>
          <a:xfrm>
            <a:off x="515938" y="1171823"/>
            <a:ext cx="8323262" cy="426527"/>
          </a:xfrm>
        </p:spPr>
        <p:txBody>
          <a:bodyPr/>
          <a:lstStyle>
            <a:lvl1pPr>
              <a:buNone/>
              <a:defRPr b="1">
                <a:solidFill>
                  <a:schemeClr val="accent2"/>
                </a:solidFill>
              </a:defRPr>
            </a:lvl1pPr>
          </a:lstStyle>
          <a:p>
            <a:pPr lvl="0"/>
            <a:r>
              <a:rPr lang="en-US" dirty="0"/>
              <a:t>Click to edit Master text styles</a:t>
            </a:r>
          </a:p>
        </p:txBody>
      </p:sp>
      <p:sp>
        <p:nvSpPr>
          <p:cNvPr id="19" name="Title 1">
            <a:extLst>
              <a:ext uri="{FF2B5EF4-FFF2-40B4-BE49-F238E27FC236}">
                <a16:creationId xmlns:a16="http://schemas.microsoft.com/office/drawing/2014/main" id="{A5198B63-93B7-0546-A436-9F852070F9EA}"/>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235003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Sub-head-Text-Bullet 18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566614"/>
            <a:ext cx="8323563" cy="3055019"/>
          </a:xfrm>
        </p:spPr>
        <p:txBody>
          <a:bodyPr lIns="0"/>
          <a:lstStyle>
            <a:lvl1pPr marL="174625" indent="-174625">
              <a:buClr>
                <a:schemeClr val="accent2"/>
              </a:buClr>
              <a:tabLst/>
              <a:defRPr sz="1800">
                <a:solidFill>
                  <a:schemeClr val="tx1"/>
                </a:solidFill>
              </a:defRPr>
            </a:lvl1pPr>
            <a:lvl2pPr marL="458788" indent="-214313">
              <a:buClr>
                <a:schemeClr val="accent2"/>
              </a:buClr>
              <a:tabLst/>
              <a:defRPr sz="1600">
                <a:solidFill>
                  <a:schemeClr val="tx1"/>
                </a:solidFill>
              </a:defRPr>
            </a:lvl2pPr>
            <a:lvl3pPr marL="635000" indent="-161925">
              <a:spcBef>
                <a:spcPts val="300"/>
              </a:spcBef>
              <a:buClr>
                <a:schemeClr val="accent2"/>
              </a:buClr>
              <a:tabLst/>
              <a:defRPr sz="1400">
                <a:solidFill>
                  <a:schemeClr val="tx1"/>
                </a:solidFill>
              </a:defRPr>
            </a:lvl3pPr>
            <a:lvl4pPr>
              <a:buClr>
                <a:schemeClr val="accent2"/>
              </a:buClr>
              <a:defRPr sz="1200">
                <a:solidFill>
                  <a:schemeClr val="tx1"/>
                </a:solidFill>
              </a:defRPr>
            </a:lvl4pPr>
            <a:lvl5pPr>
              <a:buClr>
                <a:schemeClr val="accent2"/>
              </a:buClr>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Content Placeholder 5">
            <a:extLst>
              <a:ext uri="{FF2B5EF4-FFF2-40B4-BE49-F238E27FC236}">
                <a16:creationId xmlns:a16="http://schemas.microsoft.com/office/drawing/2014/main" id="{90DD4DB3-6B7C-214F-B70C-91670CECF008}"/>
              </a:ext>
            </a:extLst>
          </p:cNvPr>
          <p:cNvSpPr>
            <a:spLocks noGrp="1"/>
          </p:cNvSpPr>
          <p:nvPr>
            <p:ph sz="quarter" idx="12"/>
          </p:nvPr>
        </p:nvSpPr>
        <p:spPr>
          <a:xfrm>
            <a:off x="515638" y="1171823"/>
            <a:ext cx="8323562" cy="426527"/>
          </a:xfrm>
        </p:spPr>
        <p:txBody>
          <a:bodyPr/>
          <a:lstStyle>
            <a:lvl1pPr>
              <a:buNone/>
              <a:defRPr sz="1800" b="1">
                <a:solidFill>
                  <a:schemeClr val="accent2"/>
                </a:solidFill>
              </a:defRPr>
            </a:lvl1pPr>
          </a:lstStyle>
          <a:p>
            <a:pPr lvl="0"/>
            <a:r>
              <a:rPr lang="en-US" dirty="0"/>
              <a:t>Click to edit Master text styles</a:t>
            </a:r>
          </a:p>
        </p:txBody>
      </p:sp>
      <p:sp>
        <p:nvSpPr>
          <p:cNvPr id="19" name="Title 1">
            <a:extLst>
              <a:ext uri="{FF2B5EF4-FFF2-40B4-BE49-F238E27FC236}">
                <a16:creationId xmlns:a16="http://schemas.microsoft.com/office/drawing/2014/main" id="{14993F25-216B-4744-B7A8-A4B2214E8A70}"/>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208131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Sub-head-Text-Bullet 16p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4" name="Content Placeholder 3">
            <a:extLst>
              <a:ext uri="{FF2B5EF4-FFF2-40B4-BE49-F238E27FC236}">
                <a16:creationId xmlns:a16="http://schemas.microsoft.com/office/drawing/2014/main" id="{F61B8910-AE66-3C46-889B-515D2E506033}"/>
              </a:ext>
            </a:extLst>
          </p:cNvPr>
          <p:cNvSpPr>
            <a:spLocks noGrp="1"/>
          </p:cNvSpPr>
          <p:nvPr>
            <p:ph sz="quarter" idx="10"/>
          </p:nvPr>
        </p:nvSpPr>
        <p:spPr>
          <a:xfrm>
            <a:off x="515637" y="1524162"/>
            <a:ext cx="8323563" cy="3118430"/>
          </a:xfrm>
        </p:spPr>
        <p:txBody>
          <a:bodyPr lIns="0"/>
          <a:lstStyle>
            <a:lvl1pPr marL="176213" indent="-176213">
              <a:buClr>
                <a:schemeClr val="accent2"/>
              </a:buClr>
              <a:tabLst/>
              <a:defRPr sz="1600">
                <a:solidFill>
                  <a:schemeClr val="tx1"/>
                </a:solidFill>
              </a:defRPr>
            </a:lvl1pPr>
            <a:lvl2pPr marL="461963" indent="-219075">
              <a:buClr>
                <a:schemeClr val="accent2"/>
              </a:buClr>
              <a:tabLst/>
              <a:defRPr sz="1400">
                <a:solidFill>
                  <a:schemeClr val="tx1"/>
                </a:solidFill>
              </a:defRPr>
            </a:lvl2pPr>
            <a:lvl3pPr marL="630238" indent="-160338">
              <a:spcBef>
                <a:spcPts val="300"/>
              </a:spcBef>
              <a:buClr>
                <a:schemeClr val="accent2"/>
              </a:buClr>
              <a:tabLst/>
              <a:defRPr sz="1200">
                <a:solidFill>
                  <a:schemeClr val="tx1"/>
                </a:solidFill>
              </a:defRPr>
            </a:lvl3pPr>
            <a:lvl4pPr>
              <a:buClr>
                <a:schemeClr val="accent2"/>
              </a:buClr>
              <a:defRPr sz="1100">
                <a:solidFill>
                  <a:schemeClr val="tx1"/>
                </a:solidFill>
              </a:defRPr>
            </a:lvl4pPr>
            <a:lvl5pPr>
              <a:buClr>
                <a:schemeClr val="accent2"/>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Content Placeholder 5">
            <a:extLst>
              <a:ext uri="{FF2B5EF4-FFF2-40B4-BE49-F238E27FC236}">
                <a16:creationId xmlns:a16="http://schemas.microsoft.com/office/drawing/2014/main" id="{44DB2E71-49C0-C04B-BA0A-3B72477030F7}"/>
              </a:ext>
            </a:extLst>
          </p:cNvPr>
          <p:cNvSpPr>
            <a:spLocks noGrp="1"/>
          </p:cNvSpPr>
          <p:nvPr>
            <p:ph sz="quarter" idx="12"/>
          </p:nvPr>
        </p:nvSpPr>
        <p:spPr>
          <a:xfrm>
            <a:off x="515638" y="1171823"/>
            <a:ext cx="8323562" cy="426527"/>
          </a:xfrm>
        </p:spPr>
        <p:txBody>
          <a:bodyPr/>
          <a:lstStyle>
            <a:lvl1pPr>
              <a:buNone/>
              <a:defRPr sz="1600" b="1">
                <a:solidFill>
                  <a:schemeClr val="accent2"/>
                </a:solidFill>
              </a:defRPr>
            </a:lvl1pPr>
          </a:lstStyle>
          <a:p>
            <a:pPr lvl="0"/>
            <a:r>
              <a:rPr lang="en-US" dirty="0"/>
              <a:t>Click to edit Master text styles</a:t>
            </a:r>
          </a:p>
        </p:txBody>
      </p:sp>
      <p:sp>
        <p:nvSpPr>
          <p:cNvPr id="19" name="Title 1">
            <a:extLst>
              <a:ext uri="{FF2B5EF4-FFF2-40B4-BE49-F238E27FC236}">
                <a16:creationId xmlns:a16="http://schemas.microsoft.com/office/drawing/2014/main" id="{1A22B7C2-F218-C24A-8E34-F69E465582C1}"/>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133885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Sub-head-20pt-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4A53A3-0B1C-724D-8BAA-7EFAE96825B7}"/>
              </a:ext>
            </a:extLst>
          </p:cNvPr>
          <p:cNvSpPr/>
          <p:nvPr userDrawn="1"/>
        </p:nvSpPr>
        <p:spPr bwMode="auto">
          <a:xfrm>
            <a:off x="0" y="4779684"/>
            <a:ext cx="9144000" cy="3637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0" name="Rectangle 9">
            <a:extLst>
              <a:ext uri="{FF2B5EF4-FFF2-40B4-BE49-F238E27FC236}">
                <a16:creationId xmlns:a16="http://schemas.microsoft.com/office/drawing/2014/main" id="{A697D98A-8BA1-D84D-A493-F31CADF947B0}"/>
              </a:ext>
            </a:extLst>
          </p:cNvPr>
          <p:cNvSpPr/>
          <p:nvPr userDrawn="1"/>
        </p:nvSpPr>
        <p:spPr bwMode="auto">
          <a:xfrm>
            <a:off x="0" y="0"/>
            <a:ext cx="9144000" cy="561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pic>
        <p:nvPicPr>
          <p:cNvPr id="13" name="Picture 12">
            <a:extLst>
              <a:ext uri="{FF2B5EF4-FFF2-40B4-BE49-F238E27FC236}">
                <a16:creationId xmlns:a16="http://schemas.microsoft.com/office/drawing/2014/main" id="{5BC13D6B-8C42-5149-8EB9-0CFDAAC091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12092"/>
            <a:ext cx="9143999" cy="676204"/>
          </a:xfrm>
          <a:prstGeom prst="rect">
            <a:avLst/>
          </a:prstGeom>
        </p:spPr>
      </p:pic>
      <p:sp>
        <p:nvSpPr>
          <p:cNvPr id="5" name="Slide Number Placeholder 3">
            <a:extLst>
              <a:ext uri="{FF2B5EF4-FFF2-40B4-BE49-F238E27FC236}">
                <a16:creationId xmlns:a16="http://schemas.microsoft.com/office/drawing/2014/main" id="{69688413-AE69-4746-83FE-773EB62A9C43}"/>
              </a:ext>
            </a:extLst>
          </p:cNvPr>
          <p:cNvSpPr txBox="1">
            <a:spLocks noGrp="1"/>
          </p:cNvSpPr>
          <p:nvPr userDrawn="1"/>
        </p:nvSpPr>
        <p:spPr bwMode="auto">
          <a:xfrm>
            <a:off x="7696200" y="4862512"/>
            <a:ext cx="1143001"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charset="0"/>
                <a:ea typeface="ヒラギノ角ゴ Pro W3" charset="0"/>
                <a:cs typeface="ヒラギノ角ゴ Pro W3" charset="0"/>
              </a:defRPr>
            </a:lvl1pPr>
            <a:lvl2pPr marL="37931725" indent="-37474525" defTabSz="457200">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800" dirty="0">
                <a:solidFill>
                  <a:schemeClr val="bg1"/>
                </a:solidFill>
                <a:cs typeface="MS PGothic" charset="0"/>
              </a:rPr>
              <a:t>Page </a:t>
            </a:r>
            <a:fld id="{95158037-59F0-9C4B-B231-1C776117AADA}" type="slidenum">
              <a:rPr lang="en-US" sz="800" smtClean="0">
                <a:solidFill>
                  <a:schemeClr val="bg1"/>
                </a:solidFill>
              </a:rPr>
              <a:pPr algn="r">
                <a:defRPr/>
              </a:pPr>
              <a:t>‹#›</a:t>
            </a:fld>
            <a:endParaRPr lang="en-US" sz="800" dirty="0">
              <a:solidFill>
                <a:schemeClr val="bg1"/>
              </a:solidFill>
              <a:cs typeface="MS PGothic" charset="0"/>
            </a:endParaRPr>
          </a:p>
        </p:txBody>
      </p:sp>
      <p:pic>
        <p:nvPicPr>
          <p:cNvPr id="11" name="Picture 10">
            <a:extLst>
              <a:ext uri="{FF2B5EF4-FFF2-40B4-BE49-F238E27FC236}">
                <a16:creationId xmlns:a16="http://schemas.microsoft.com/office/drawing/2014/main" id="{01E84736-0638-F14E-9345-421CAE35C9A4}"/>
              </a:ext>
            </a:extLst>
          </p:cNvPr>
          <p:cNvPicPr>
            <a:picLocks noChangeAspect="1"/>
          </p:cNvPicPr>
          <p:nvPr userDrawn="1"/>
        </p:nvPicPr>
        <p:blipFill>
          <a:blip r:embed="rId3"/>
          <a:srcRect/>
          <a:stretch/>
        </p:blipFill>
        <p:spPr>
          <a:xfrm>
            <a:off x="8053505" y="444192"/>
            <a:ext cx="680542" cy="405843"/>
          </a:xfrm>
          <a:prstGeom prst="rect">
            <a:avLst/>
          </a:prstGeom>
          <a:effectLst>
            <a:outerShdw blurRad="114300" dist="25400" dir="2700000" algn="tl" rotWithShape="0">
              <a:prstClr val="black">
                <a:alpha val="38000"/>
              </a:prstClr>
            </a:outerShdw>
          </a:effectLst>
        </p:spPr>
      </p:pic>
      <p:sp>
        <p:nvSpPr>
          <p:cNvPr id="14" name="Rectangle 13">
            <a:extLst>
              <a:ext uri="{FF2B5EF4-FFF2-40B4-BE49-F238E27FC236}">
                <a16:creationId xmlns:a16="http://schemas.microsoft.com/office/drawing/2014/main" id="{A293B596-A3B7-FB48-B927-E533D80E000E}"/>
              </a:ext>
            </a:extLst>
          </p:cNvPr>
          <p:cNvSpPr/>
          <p:nvPr userDrawn="1"/>
        </p:nvSpPr>
        <p:spPr bwMode="auto">
          <a:xfrm>
            <a:off x="0" y="4716780"/>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BF7A12F6-77CA-404D-A430-2A59C5A4DFEA}"/>
              </a:ext>
            </a:extLst>
          </p:cNvPr>
          <p:cNvSpPr/>
          <p:nvPr userDrawn="1"/>
        </p:nvSpPr>
        <p:spPr bwMode="auto">
          <a:xfrm>
            <a:off x="0" y="988296"/>
            <a:ext cx="9143999"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a:extLst>
              <a:ext uri="{FF2B5EF4-FFF2-40B4-BE49-F238E27FC236}">
                <a16:creationId xmlns:a16="http://schemas.microsoft.com/office/drawing/2014/main" id="{400F1322-EA70-A244-BB19-EFBCB1AFE00A}"/>
              </a:ext>
            </a:extLst>
          </p:cNvPr>
          <p:cNvSpPr>
            <a:spLocks noGrp="1"/>
          </p:cNvSpPr>
          <p:nvPr>
            <p:ph sz="quarter" idx="11"/>
          </p:nvPr>
        </p:nvSpPr>
        <p:spPr>
          <a:xfrm>
            <a:off x="515938" y="1171823"/>
            <a:ext cx="8323262" cy="426527"/>
          </a:xfrm>
        </p:spPr>
        <p:txBody>
          <a:bodyPr/>
          <a:lstStyle>
            <a:lvl1pPr>
              <a:buNone/>
              <a:defRPr b="1">
                <a:solidFill>
                  <a:schemeClr val="accent2"/>
                </a:solidFill>
              </a:defRPr>
            </a:lvl1pPr>
          </a:lstStyle>
          <a:p>
            <a:pPr lvl="0"/>
            <a:r>
              <a:rPr lang="en-US" dirty="0"/>
              <a:t>Click to edit Master text styles</a:t>
            </a:r>
          </a:p>
        </p:txBody>
      </p:sp>
      <p:sp>
        <p:nvSpPr>
          <p:cNvPr id="7" name="Picture Placeholder 6">
            <a:extLst>
              <a:ext uri="{FF2B5EF4-FFF2-40B4-BE49-F238E27FC236}">
                <a16:creationId xmlns:a16="http://schemas.microsoft.com/office/drawing/2014/main" id="{D1648D8E-89EE-9C41-993C-2E9EE3B4F6CF}"/>
              </a:ext>
            </a:extLst>
          </p:cNvPr>
          <p:cNvSpPr>
            <a:spLocks noGrp="1"/>
          </p:cNvSpPr>
          <p:nvPr>
            <p:ph type="pic" sz="quarter" idx="12"/>
          </p:nvPr>
        </p:nvSpPr>
        <p:spPr>
          <a:xfrm>
            <a:off x="515938" y="1598613"/>
            <a:ext cx="8323262" cy="2925762"/>
          </a:xfrm>
        </p:spPr>
        <p:txBody>
          <a:bodyPr/>
          <a:lstStyle>
            <a:lvl1pPr>
              <a:buNone/>
              <a:defRPr/>
            </a:lvl1pPr>
          </a:lstStyle>
          <a:p>
            <a:endParaRPr lang="en-US" dirty="0"/>
          </a:p>
        </p:txBody>
      </p:sp>
      <p:sp>
        <p:nvSpPr>
          <p:cNvPr id="17" name="Title 1">
            <a:extLst>
              <a:ext uri="{FF2B5EF4-FFF2-40B4-BE49-F238E27FC236}">
                <a16:creationId xmlns:a16="http://schemas.microsoft.com/office/drawing/2014/main" id="{84BB3DE1-DF1E-C24A-860A-1735277C1E5A}"/>
              </a:ext>
            </a:extLst>
          </p:cNvPr>
          <p:cNvSpPr>
            <a:spLocks noGrp="1"/>
          </p:cNvSpPr>
          <p:nvPr>
            <p:ph type="title"/>
          </p:nvPr>
        </p:nvSpPr>
        <p:spPr>
          <a:xfrm>
            <a:off x="515638" y="312092"/>
            <a:ext cx="7437515" cy="676204"/>
          </a:xfrm>
          <a:effectLst/>
        </p:spPr>
        <p:txBody>
          <a:bodyPr/>
          <a:lstStyle>
            <a:lvl1pPr>
              <a:defRPr>
                <a:solidFill>
                  <a:schemeClr val="bg1"/>
                </a:solidFill>
                <a:effectLst>
                  <a:outerShdw blurRad="215900" dist="25400" dir="2700000" algn="tl" rotWithShape="0">
                    <a:prstClr val="black"/>
                  </a:outerShdw>
                </a:effectLst>
              </a:defRPr>
            </a:lvl1pPr>
          </a:lstStyle>
          <a:p>
            <a:r>
              <a:rPr lang="en-US" dirty="0"/>
              <a:t>Click to edit Master title style</a:t>
            </a:r>
          </a:p>
        </p:txBody>
      </p:sp>
    </p:spTree>
    <p:extLst>
      <p:ext uri="{BB962C8B-B14F-4D97-AF65-F5344CB8AC3E}">
        <p14:creationId xmlns:p14="http://schemas.microsoft.com/office/powerpoint/2010/main" val="364690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bwMode="auto">
          <a:xfrm>
            <a:off x="381000" y="190005"/>
            <a:ext cx="8205216" cy="709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1269" name="Rectangle 3"/>
          <p:cNvSpPr>
            <a:spLocks noGrp="1" noChangeArrowheads="1"/>
          </p:cNvSpPr>
          <p:nvPr>
            <p:ph type="body" idx="1"/>
          </p:nvPr>
        </p:nvSpPr>
        <p:spPr bwMode="auto">
          <a:xfrm>
            <a:off x="381000" y="1028891"/>
            <a:ext cx="8458200" cy="320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04C7BBA4-FED5-8A48-826D-EE4691D290BC}"/>
              </a:ext>
            </a:extLst>
          </p:cNvPr>
          <p:cNvSpPr/>
          <p:nvPr userDrawn="1"/>
        </p:nvSpPr>
        <p:spPr bwMode="auto">
          <a:xfrm>
            <a:off x="309599" y="4716780"/>
            <a:ext cx="8524800"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65" r:id="rId1"/>
    <p:sldLayoutId id="2147483881" r:id="rId2"/>
    <p:sldLayoutId id="2147483880"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86" r:id="rId16"/>
  </p:sldLayoutIdLst>
  <p:txStyles>
    <p:titleStyle>
      <a:lvl1pPr algn="l" rtl="0" eaLnBrk="1" fontAlgn="base" hangingPunct="1">
        <a:lnSpc>
          <a:spcPct val="90000"/>
        </a:lnSpc>
        <a:spcBef>
          <a:spcPct val="0"/>
        </a:spcBef>
        <a:spcAft>
          <a:spcPct val="0"/>
        </a:spcAft>
        <a:defRPr sz="2400" b="1">
          <a:solidFill>
            <a:schemeClr val="tx1"/>
          </a:solidFill>
          <a:effectLst/>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9pPr>
    </p:titleStyle>
    <p:bodyStyle>
      <a:lvl1pPr marL="236538" indent="-236538" algn="l" rtl="0" eaLnBrk="1" fontAlgn="base" hangingPunct="1">
        <a:spcBef>
          <a:spcPts val="900"/>
        </a:spcBef>
        <a:spcAft>
          <a:spcPct val="0"/>
        </a:spcAft>
        <a:buChar char="•"/>
        <a:tabLst/>
        <a:defRPr sz="2000">
          <a:solidFill>
            <a:schemeClr val="tx1"/>
          </a:solidFill>
          <a:latin typeface="+mn-lt"/>
          <a:ea typeface="ＭＳ Ｐゴシック" charset="0"/>
          <a:cs typeface="ＭＳ Ｐゴシック" charset="0"/>
        </a:defRPr>
      </a:lvl1pPr>
      <a:lvl2pPr marL="574675" indent="-274638" algn="l" rtl="0" eaLnBrk="1" fontAlgn="base" hangingPunct="1">
        <a:spcBef>
          <a:spcPts val="300"/>
        </a:spcBef>
        <a:spcAft>
          <a:spcPts val="300"/>
        </a:spcAft>
        <a:buChar char="–"/>
        <a:tabLst/>
        <a:defRPr sz="1800">
          <a:solidFill>
            <a:schemeClr val="tx1"/>
          </a:solidFill>
          <a:latin typeface="+mn-lt"/>
          <a:ea typeface="ＭＳ Ｐゴシック" charset="0"/>
          <a:cs typeface="+mn-cs"/>
        </a:defRPr>
      </a:lvl2pPr>
      <a:lvl3pPr marL="803275" indent="-219075" algn="l" rtl="0" eaLnBrk="1" fontAlgn="base" hangingPunct="1">
        <a:spcBef>
          <a:spcPts val="776"/>
        </a:spcBef>
        <a:spcAft>
          <a:spcPct val="0"/>
        </a:spcAft>
        <a:buChar char="•"/>
        <a:tabLst/>
        <a:defRPr sz="1600">
          <a:solidFill>
            <a:schemeClr val="tx1"/>
          </a:solidFill>
          <a:latin typeface="+mn-lt"/>
          <a:ea typeface="ＭＳ Ｐゴシック" charset="0"/>
          <a:cs typeface="+mn-cs"/>
        </a:defRPr>
      </a:lvl3pPr>
      <a:lvl4pPr marL="1150938" indent="-292100" algn="l" rtl="0" eaLnBrk="1" fontAlgn="base" hangingPunct="1">
        <a:spcBef>
          <a:spcPts val="776"/>
        </a:spcBef>
        <a:spcAft>
          <a:spcPct val="0"/>
        </a:spcAft>
        <a:buChar char="–"/>
        <a:tabLst/>
        <a:defRPr sz="1400">
          <a:solidFill>
            <a:schemeClr val="tx1"/>
          </a:solidFill>
          <a:latin typeface="+mn-lt"/>
          <a:ea typeface="ＭＳ Ｐゴシック" charset="0"/>
          <a:cs typeface="+mn-cs"/>
        </a:defRPr>
      </a:lvl4pPr>
      <a:lvl5pPr marL="1433513" indent="-238125" algn="l" rtl="0" eaLnBrk="1" fontAlgn="base" hangingPunct="1">
        <a:spcBef>
          <a:spcPts val="776"/>
        </a:spcBef>
        <a:spcAft>
          <a:spcPct val="0"/>
        </a:spcAft>
        <a:buChar char="»"/>
        <a:tabLst/>
        <a:defRPr sz="1200">
          <a:solidFill>
            <a:schemeClr val="tx1"/>
          </a:solidFill>
          <a:latin typeface="+mn-lt"/>
          <a:ea typeface="ＭＳ Ｐゴシック"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96B200-59F6-F743-8C47-2C70D43313CF}"/>
              </a:ext>
            </a:extLst>
          </p:cNvPr>
          <p:cNvSpPr/>
          <p:nvPr userDrawn="1"/>
        </p:nvSpPr>
        <p:spPr bwMode="auto">
          <a:xfrm>
            <a:off x="0"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lt1"/>
              </a:solidFill>
              <a:latin typeface="+mn-lt"/>
              <a:ea typeface="+mn-ea"/>
              <a:cs typeface="+mn-cs"/>
            </a:endParaRPr>
          </a:p>
        </p:txBody>
      </p:sp>
      <p:sp>
        <p:nvSpPr>
          <p:cNvPr id="11268" name="Rectangle 2"/>
          <p:cNvSpPr>
            <a:spLocks noGrp="1" noChangeArrowheads="1"/>
          </p:cNvSpPr>
          <p:nvPr>
            <p:ph type="title"/>
          </p:nvPr>
        </p:nvSpPr>
        <p:spPr bwMode="auto">
          <a:xfrm>
            <a:off x="381000" y="344806"/>
            <a:ext cx="820521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1269" name="Rectangle 3"/>
          <p:cNvSpPr>
            <a:spLocks noGrp="1" noChangeArrowheads="1"/>
          </p:cNvSpPr>
          <p:nvPr>
            <p:ph type="body" idx="1"/>
          </p:nvPr>
        </p:nvSpPr>
        <p:spPr bwMode="auto">
          <a:xfrm>
            <a:off x="381000" y="1028891"/>
            <a:ext cx="8458200" cy="320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04C7BBA4-FED5-8A48-826D-EE4691D290BC}"/>
              </a:ext>
            </a:extLst>
          </p:cNvPr>
          <p:cNvSpPr/>
          <p:nvPr userDrawn="1"/>
        </p:nvSpPr>
        <p:spPr bwMode="auto">
          <a:xfrm>
            <a:off x="309599" y="4716780"/>
            <a:ext cx="8524800" cy="1146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0325327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31" r:id="rId5"/>
    <p:sldLayoutId id="2147483907" r:id="rId6"/>
    <p:sldLayoutId id="2147483912" r:id="rId7"/>
    <p:sldLayoutId id="2147483919" r:id="rId8"/>
    <p:sldLayoutId id="2147483921" r:id="rId9"/>
    <p:sldLayoutId id="2147483922" r:id="rId10"/>
    <p:sldLayoutId id="2147483924" r:id="rId11"/>
    <p:sldLayoutId id="2147483925" r:id="rId12"/>
    <p:sldLayoutId id="2147483926" r:id="rId13"/>
    <p:sldLayoutId id="2147483927" r:id="rId14"/>
    <p:sldLayoutId id="2147483928" r:id="rId15"/>
    <p:sldLayoutId id="2147483929" r:id="rId16"/>
    <p:sldLayoutId id="2147483930" r:id="rId17"/>
    <p:sldLayoutId id="2147483933" r:id="rId18"/>
    <p:sldLayoutId id="2147483934" r:id="rId19"/>
  </p:sldLayoutIdLst>
  <p:txStyles>
    <p:titleStyle>
      <a:lvl1pPr algn="l" rtl="0" eaLnBrk="1" fontAlgn="base" hangingPunct="1">
        <a:lnSpc>
          <a:spcPct val="90000"/>
        </a:lnSpc>
        <a:spcBef>
          <a:spcPct val="0"/>
        </a:spcBef>
        <a:spcAft>
          <a:spcPct val="0"/>
        </a:spcAft>
        <a:defRPr sz="2400" b="1">
          <a:solidFill>
            <a:schemeClr val="bg1"/>
          </a:solidFill>
          <a:effectLst/>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9pPr>
    </p:titleStyle>
    <p:bodyStyle>
      <a:lvl1pPr marL="236538" indent="-236538" algn="l" rtl="0" eaLnBrk="1" fontAlgn="base" hangingPunct="1">
        <a:spcBef>
          <a:spcPts val="900"/>
        </a:spcBef>
        <a:spcAft>
          <a:spcPct val="0"/>
        </a:spcAft>
        <a:buChar char="•"/>
        <a:tabLst/>
        <a:defRPr sz="2000">
          <a:solidFill>
            <a:schemeClr val="bg1"/>
          </a:solidFill>
          <a:latin typeface="+mn-lt"/>
          <a:ea typeface="ＭＳ Ｐゴシック" charset="0"/>
          <a:cs typeface="ＭＳ Ｐゴシック" charset="0"/>
        </a:defRPr>
      </a:lvl1pPr>
      <a:lvl2pPr marL="574675" indent="-274638" algn="l" rtl="0" eaLnBrk="1" fontAlgn="base" hangingPunct="1">
        <a:spcBef>
          <a:spcPts val="300"/>
        </a:spcBef>
        <a:spcAft>
          <a:spcPts val="300"/>
        </a:spcAft>
        <a:buChar char="–"/>
        <a:tabLst/>
        <a:defRPr sz="1800">
          <a:solidFill>
            <a:schemeClr val="bg1"/>
          </a:solidFill>
          <a:latin typeface="+mn-lt"/>
          <a:ea typeface="ＭＳ Ｐゴシック" charset="0"/>
          <a:cs typeface="+mn-cs"/>
        </a:defRPr>
      </a:lvl2pPr>
      <a:lvl3pPr marL="803275" indent="-219075" algn="l" rtl="0" eaLnBrk="1" fontAlgn="base" hangingPunct="1">
        <a:spcBef>
          <a:spcPts val="776"/>
        </a:spcBef>
        <a:spcAft>
          <a:spcPct val="0"/>
        </a:spcAft>
        <a:buChar char="•"/>
        <a:tabLst/>
        <a:defRPr sz="1600">
          <a:solidFill>
            <a:schemeClr val="bg1"/>
          </a:solidFill>
          <a:latin typeface="+mn-lt"/>
          <a:ea typeface="ＭＳ Ｐゴシック" charset="0"/>
          <a:cs typeface="+mn-cs"/>
        </a:defRPr>
      </a:lvl3pPr>
      <a:lvl4pPr marL="1150938" indent="-292100" algn="l" rtl="0" eaLnBrk="1" fontAlgn="base" hangingPunct="1">
        <a:spcBef>
          <a:spcPts val="776"/>
        </a:spcBef>
        <a:spcAft>
          <a:spcPct val="0"/>
        </a:spcAft>
        <a:buChar char="–"/>
        <a:tabLst/>
        <a:defRPr sz="1400">
          <a:solidFill>
            <a:schemeClr val="bg1"/>
          </a:solidFill>
          <a:latin typeface="+mn-lt"/>
          <a:ea typeface="ＭＳ Ｐゴシック" charset="0"/>
          <a:cs typeface="+mn-cs"/>
        </a:defRPr>
      </a:lvl4pPr>
      <a:lvl5pPr marL="1433513" indent="-238125" algn="l" rtl="0" eaLnBrk="1" fontAlgn="base" hangingPunct="1">
        <a:spcBef>
          <a:spcPts val="776"/>
        </a:spcBef>
        <a:spcAft>
          <a:spcPct val="0"/>
        </a:spcAft>
        <a:buChar char="»"/>
        <a:tabLst/>
        <a:defRPr sz="1200">
          <a:solidFill>
            <a:schemeClr val="bg1"/>
          </a:solidFill>
          <a:latin typeface="+mn-lt"/>
          <a:ea typeface="ＭＳ Ｐゴシック"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9.svg"/><Relationship Id="rId11" Type="http://schemas.openxmlformats.org/officeDocument/2006/relationships/image" Target="../media/image30.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35.jpeg"/><Relationship Id="rId4" Type="http://schemas.openxmlformats.org/officeDocument/2006/relationships/hyperlink" Target="https://www.ifac.org/system/files/publications/files/IFAC-Future-Fit-Accountant-ROLES-V5-Single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DA7B72EE-2EA6-4D65-9AAC-60FB230296F7}"/>
              </a:ext>
            </a:extLst>
          </p:cNvPr>
          <p:cNvGrpSpPr/>
          <p:nvPr/>
        </p:nvGrpSpPr>
        <p:grpSpPr>
          <a:xfrm>
            <a:off x="0" y="0"/>
            <a:ext cx="9144000" cy="5143500"/>
            <a:chOff x="0" y="0"/>
            <a:chExt cx="3402471" cy="1987728"/>
          </a:xfrm>
        </p:grpSpPr>
        <p:sp>
          <p:nvSpPr>
            <p:cNvPr id="6" name="Freeform 3">
              <a:extLst>
                <a:ext uri="{FF2B5EF4-FFF2-40B4-BE49-F238E27FC236}">
                  <a16:creationId xmlns:a16="http://schemas.microsoft.com/office/drawing/2014/main" id="{0C61F271-5522-41B9-85A8-22FBC04D6EA2}"/>
                </a:ext>
              </a:extLst>
            </p:cNvPr>
            <p:cNvSpPr/>
            <p:nvPr/>
          </p:nvSpPr>
          <p:spPr>
            <a:xfrm>
              <a:off x="0" y="0"/>
              <a:ext cx="3402471" cy="1987728"/>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txBody>
            <a:bodyPr/>
            <a:lstStyle/>
            <a:p>
              <a:endParaRPr lang="en-CA" dirty="0"/>
            </a:p>
          </p:txBody>
        </p:sp>
      </p:grpSp>
      <p:sp>
        <p:nvSpPr>
          <p:cNvPr id="2" name="Title 1">
            <a:extLst>
              <a:ext uri="{FF2B5EF4-FFF2-40B4-BE49-F238E27FC236}">
                <a16:creationId xmlns:a16="http://schemas.microsoft.com/office/drawing/2014/main" id="{1D21F973-E5A4-4A1F-9E76-11FFFD9D0C86}"/>
              </a:ext>
            </a:extLst>
          </p:cNvPr>
          <p:cNvSpPr>
            <a:spLocks noGrp="1"/>
          </p:cNvSpPr>
          <p:nvPr>
            <p:ph type="title"/>
          </p:nvPr>
        </p:nvSpPr>
        <p:spPr>
          <a:xfrm>
            <a:off x="380999" y="2371725"/>
            <a:ext cx="8453399" cy="400050"/>
          </a:xfrm>
        </p:spPr>
        <p:txBody>
          <a:bodyPr/>
          <a:lstStyle/>
          <a:p>
            <a:r>
              <a:rPr lang="en-US" dirty="0"/>
              <a:t>The Future Fit CFO </a:t>
            </a:r>
          </a:p>
        </p:txBody>
      </p:sp>
      <p:sp>
        <p:nvSpPr>
          <p:cNvPr id="3" name="Content Placeholder 2">
            <a:extLst>
              <a:ext uri="{FF2B5EF4-FFF2-40B4-BE49-F238E27FC236}">
                <a16:creationId xmlns:a16="http://schemas.microsoft.com/office/drawing/2014/main" id="{531AB3DF-A887-4DE6-B34A-0D99A5527ECC}"/>
              </a:ext>
            </a:extLst>
          </p:cNvPr>
          <p:cNvSpPr>
            <a:spLocks noGrp="1"/>
          </p:cNvSpPr>
          <p:nvPr>
            <p:ph sz="quarter" idx="10"/>
          </p:nvPr>
        </p:nvSpPr>
        <p:spPr>
          <a:xfrm>
            <a:off x="4874564" y="3024064"/>
            <a:ext cx="3957637" cy="1117517"/>
          </a:xfrm>
        </p:spPr>
        <p:txBody>
          <a:bodyPr/>
          <a:lstStyle/>
          <a:p>
            <a:pPr algn="r"/>
            <a:r>
              <a:rPr lang="en-US" dirty="0"/>
              <a:t>Tim Herrod</a:t>
            </a:r>
          </a:p>
          <a:p>
            <a:pPr algn="r"/>
            <a:r>
              <a:rPr lang="en-US" dirty="0"/>
              <a:t>IFAC Professional Accountants in Business Advisory Group and    CPA Canada </a:t>
            </a:r>
          </a:p>
        </p:txBody>
      </p:sp>
      <p:sp>
        <p:nvSpPr>
          <p:cNvPr id="4" name="Content Placeholder 3">
            <a:extLst>
              <a:ext uri="{FF2B5EF4-FFF2-40B4-BE49-F238E27FC236}">
                <a16:creationId xmlns:a16="http://schemas.microsoft.com/office/drawing/2014/main" id="{76AA5D47-F707-4F3A-8A2E-4FB5517247C5}"/>
              </a:ext>
            </a:extLst>
          </p:cNvPr>
          <p:cNvSpPr>
            <a:spLocks noGrp="1"/>
          </p:cNvSpPr>
          <p:nvPr>
            <p:ph sz="quarter" idx="11"/>
          </p:nvPr>
        </p:nvSpPr>
        <p:spPr>
          <a:xfrm>
            <a:off x="309603" y="4036291"/>
            <a:ext cx="6543780" cy="590839"/>
          </a:xfrm>
        </p:spPr>
        <p:txBody>
          <a:bodyPr/>
          <a:lstStyle/>
          <a:p>
            <a:r>
              <a:rPr lang="en-US" dirty="0"/>
              <a:t>25 June 2021</a:t>
            </a:r>
          </a:p>
          <a:p>
            <a:r>
              <a:rPr lang="en-US" dirty="0"/>
              <a:t>Institute of Chartered Accountants of the Caribbean</a:t>
            </a:r>
          </a:p>
        </p:txBody>
      </p:sp>
    </p:spTree>
    <p:extLst>
      <p:ext uri="{BB962C8B-B14F-4D97-AF65-F5344CB8AC3E}">
        <p14:creationId xmlns:p14="http://schemas.microsoft.com/office/powerpoint/2010/main" val="4041853505"/>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3BFCB14-3107-47A4-AC37-51D994FD7BAE}"/>
              </a:ext>
            </a:extLst>
          </p:cNvPr>
          <p:cNvGrpSpPr/>
          <p:nvPr/>
        </p:nvGrpSpPr>
        <p:grpSpPr>
          <a:xfrm>
            <a:off x="0" y="0"/>
            <a:ext cx="9144000" cy="5143500"/>
            <a:chOff x="0" y="0"/>
            <a:chExt cx="3402471" cy="1987728"/>
          </a:xfrm>
        </p:grpSpPr>
        <p:sp>
          <p:nvSpPr>
            <p:cNvPr id="5" name="Freeform 3">
              <a:extLst>
                <a:ext uri="{FF2B5EF4-FFF2-40B4-BE49-F238E27FC236}">
                  <a16:creationId xmlns:a16="http://schemas.microsoft.com/office/drawing/2014/main" id="{B7F391D4-7CB4-4874-B8DE-3A05D6242860}"/>
                </a:ext>
              </a:extLst>
            </p:cNvPr>
            <p:cNvSpPr/>
            <p:nvPr/>
          </p:nvSpPr>
          <p:spPr>
            <a:xfrm>
              <a:off x="0" y="0"/>
              <a:ext cx="3402471" cy="1987728"/>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txBody>
            <a:bodyPr/>
            <a:lstStyle/>
            <a:p>
              <a:endParaRPr lang="en-CA" dirty="0"/>
            </a:p>
          </p:txBody>
        </p:sp>
      </p:grpSp>
      <p:sp>
        <p:nvSpPr>
          <p:cNvPr id="2" name="Title 1">
            <a:extLst>
              <a:ext uri="{FF2B5EF4-FFF2-40B4-BE49-F238E27FC236}">
                <a16:creationId xmlns:a16="http://schemas.microsoft.com/office/drawing/2014/main" id="{9C34608B-4B7F-45E8-B412-B6C3EBBC38B0}"/>
              </a:ext>
            </a:extLst>
          </p:cNvPr>
          <p:cNvSpPr>
            <a:spLocks noGrp="1"/>
          </p:cNvSpPr>
          <p:nvPr>
            <p:ph type="title"/>
          </p:nvPr>
        </p:nvSpPr>
        <p:spPr>
          <a:xfrm>
            <a:off x="469392" y="683165"/>
            <a:ext cx="8205216" cy="400050"/>
          </a:xfrm>
        </p:spPr>
        <p:txBody>
          <a:bodyPr/>
          <a:lstStyle/>
          <a:p>
            <a:r>
              <a:rPr lang="en-CA" sz="2800" dirty="0">
                <a:latin typeface="Roboto" panose="02000000000000000000" pitchFamily="2" charset="0"/>
                <a:ea typeface="Roboto" panose="02000000000000000000" pitchFamily="2" charset="0"/>
              </a:rPr>
              <a:t>“Future-Fit” CFO: Four Major Themes</a:t>
            </a:r>
          </a:p>
        </p:txBody>
      </p:sp>
      <p:sp>
        <p:nvSpPr>
          <p:cNvPr id="3" name="Content Placeholder 2">
            <a:extLst>
              <a:ext uri="{FF2B5EF4-FFF2-40B4-BE49-F238E27FC236}">
                <a16:creationId xmlns:a16="http://schemas.microsoft.com/office/drawing/2014/main" id="{871136E0-34C8-4FF1-8797-0957829C2960}"/>
              </a:ext>
            </a:extLst>
          </p:cNvPr>
          <p:cNvSpPr>
            <a:spLocks noGrp="1"/>
          </p:cNvSpPr>
          <p:nvPr>
            <p:ph idx="1"/>
          </p:nvPr>
        </p:nvSpPr>
        <p:spPr>
          <a:xfrm>
            <a:off x="1313753" y="1700007"/>
            <a:ext cx="7829204" cy="2544679"/>
          </a:xfrm>
        </p:spPr>
        <p:txBody>
          <a:bodyPr/>
          <a:lstStyle/>
          <a:p>
            <a:pPr marL="0" indent="0">
              <a:spcBef>
                <a:spcPts val="3000"/>
              </a:spcBef>
              <a:buNone/>
            </a:pPr>
            <a:r>
              <a:rPr lang="en-US" b="1" spc="-16" dirty="0">
                <a:solidFill>
                  <a:srgbClr val="FFFFFF"/>
                </a:solidFill>
                <a:latin typeface="Roboto" panose="02000000000000000000" pitchFamily="2" charset="0"/>
                <a:ea typeface="Roboto" panose="02000000000000000000" pitchFamily="2" charset="0"/>
              </a:rPr>
              <a:t>Value</a:t>
            </a:r>
            <a:r>
              <a:rPr lang="en-US" spc="-16" dirty="0">
                <a:solidFill>
                  <a:srgbClr val="FFFFFF"/>
                </a:solidFill>
                <a:latin typeface="Roboto" panose="02000000000000000000" pitchFamily="2" charset="0"/>
                <a:ea typeface="Roboto" panose="02000000000000000000" pitchFamily="2" charset="0"/>
              </a:rPr>
              <a:t>: Strategic versus tactical</a:t>
            </a:r>
          </a:p>
          <a:p>
            <a:pPr marL="0" indent="0">
              <a:spcBef>
                <a:spcPts val="3000"/>
              </a:spcBef>
              <a:buNone/>
            </a:pPr>
            <a:r>
              <a:rPr lang="en-US" sz="2000" b="1" spc="-16" dirty="0">
                <a:solidFill>
                  <a:srgbClr val="FFFFFF"/>
                </a:solidFill>
                <a:latin typeface="Roboto" panose="02000000000000000000" pitchFamily="2" charset="0"/>
                <a:ea typeface="Roboto" panose="02000000000000000000" pitchFamily="2" charset="0"/>
              </a:rPr>
              <a:t>Orientation</a:t>
            </a:r>
            <a:r>
              <a:rPr lang="en-US" sz="2000" spc="-16" dirty="0">
                <a:solidFill>
                  <a:srgbClr val="FFFFFF"/>
                </a:solidFill>
                <a:latin typeface="Roboto" panose="02000000000000000000" pitchFamily="2" charset="0"/>
                <a:ea typeface="Roboto" panose="02000000000000000000" pitchFamily="2" charset="0"/>
              </a:rPr>
              <a:t>: Future versus past</a:t>
            </a:r>
          </a:p>
          <a:p>
            <a:pPr marL="0" indent="0">
              <a:spcBef>
                <a:spcPts val="3000"/>
              </a:spcBef>
              <a:buNone/>
            </a:pPr>
            <a:r>
              <a:rPr lang="en-US" sz="2000" b="1" spc="-16" dirty="0">
                <a:solidFill>
                  <a:srgbClr val="FFFFFF"/>
                </a:solidFill>
                <a:latin typeface="Roboto" panose="02000000000000000000" pitchFamily="2" charset="0"/>
                <a:ea typeface="Roboto" panose="02000000000000000000" pitchFamily="2" charset="0"/>
              </a:rPr>
              <a:t>Role</a:t>
            </a:r>
            <a:r>
              <a:rPr lang="en-US" sz="2000" spc="-16" dirty="0">
                <a:solidFill>
                  <a:srgbClr val="FFFFFF"/>
                </a:solidFill>
                <a:latin typeface="Roboto" panose="02000000000000000000" pitchFamily="2" charset="0"/>
                <a:ea typeface="Roboto" panose="02000000000000000000" pitchFamily="2" charset="0"/>
              </a:rPr>
              <a:t>: Enabling </a:t>
            </a:r>
            <a:r>
              <a:rPr lang="en-US" spc="-16" dirty="0">
                <a:solidFill>
                  <a:srgbClr val="FFFFFF"/>
                </a:solidFill>
                <a:latin typeface="Roboto" panose="02000000000000000000" pitchFamily="2" charset="0"/>
                <a:ea typeface="Roboto" panose="02000000000000000000" pitchFamily="2" charset="0"/>
              </a:rPr>
              <a:t>business pa</a:t>
            </a:r>
            <a:r>
              <a:rPr lang="en-US" sz="2000" spc="-16" dirty="0">
                <a:solidFill>
                  <a:srgbClr val="FFFFFF"/>
                </a:solidFill>
                <a:latin typeface="Roboto" panose="02000000000000000000" pitchFamily="2" charset="0"/>
                <a:ea typeface="Roboto" panose="02000000000000000000" pitchFamily="2" charset="0"/>
              </a:rPr>
              <a:t>rtner versus </a:t>
            </a:r>
            <a:r>
              <a:rPr lang="en-CA" spc="-16" dirty="0">
                <a:solidFill>
                  <a:srgbClr val="FFFFFF"/>
                </a:solidFill>
                <a:latin typeface="Roboto" panose="02000000000000000000" pitchFamily="2" charset="0"/>
                <a:ea typeface="Roboto" panose="02000000000000000000" pitchFamily="2" charset="0"/>
              </a:rPr>
              <a:t>policy/budget police</a:t>
            </a:r>
          </a:p>
          <a:p>
            <a:pPr marL="0" indent="0">
              <a:spcBef>
                <a:spcPts val="3000"/>
              </a:spcBef>
              <a:buNone/>
            </a:pPr>
            <a:r>
              <a:rPr lang="en-CA" b="1" spc="-16" dirty="0">
                <a:solidFill>
                  <a:srgbClr val="FFFFFF"/>
                </a:solidFill>
                <a:latin typeface="Roboto" panose="02000000000000000000" pitchFamily="2" charset="0"/>
                <a:ea typeface="Roboto" panose="02000000000000000000" pitchFamily="2" charset="0"/>
              </a:rPr>
              <a:t>Future Skills and Capabilities</a:t>
            </a:r>
            <a:r>
              <a:rPr lang="en-CA" spc="-16" dirty="0">
                <a:solidFill>
                  <a:srgbClr val="FFFFFF"/>
                </a:solidFill>
                <a:latin typeface="Roboto" panose="02000000000000000000" pitchFamily="2" charset="0"/>
                <a:ea typeface="Roboto" panose="02000000000000000000" pitchFamily="2" charset="0"/>
              </a:rPr>
              <a:t>: Different AND more valuable</a:t>
            </a:r>
            <a:endParaRPr lang="en-US" sz="2000" spc="-16" dirty="0">
              <a:solidFill>
                <a:srgbClr val="FFFFFF"/>
              </a:solidFill>
              <a:latin typeface="Roboto" panose="02000000000000000000" pitchFamily="2" charset="0"/>
              <a:ea typeface="Roboto" panose="02000000000000000000" pitchFamily="2" charset="0"/>
            </a:endParaRPr>
          </a:p>
        </p:txBody>
      </p:sp>
      <p:pic>
        <p:nvPicPr>
          <p:cNvPr id="8" name="Graphic 7" descr="Badge 1 outline">
            <a:extLst>
              <a:ext uri="{FF2B5EF4-FFF2-40B4-BE49-F238E27FC236}">
                <a16:creationId xmlns:a16="http://schemas.microsoft.com/office/drawing/2014/main" id="{A2BE8675-F05F-478D-9BDA-DAB6F674F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149" y="1613903"/>
            <a:ext cx="457200" cy="457200"/>
          </a:xfrm>
          <a:prstGeom prst="rect">
            <a:avLst/>
          </a:prstGeom>
        </p:spPr>
      </p:pic>
      <p:pic>
        <p:nvPicPr>
          <p:cNvPr id="10" name="Graphic 9" descr="Badge outline">
            <a:extLst>
              <a:ext uri="{FF2B5EF4-FFF2-40B4-BE49-F238E27FC236}">
                <a16:creationId xmlns:a16="http://schemas.microsoft.com/office/drawing/2014/main" id="{87B90B72-2ED5-4852-B7EA-660227450F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149" y="2321369"/>
            <a:ext cx="457200" cy="457200"/>
          </a:xfrm>
          <a:prstGeom prst="rect">
            <a:avLst/>
          </a:prstGeom>
        </p:spPr>
      </p:pic>
      <p:pic>
        <p:nvPicPr>
          <p:cNvPr id="12" name="Graphic 11" descr="Badge 3 outline">
            <a:extLst>
              <a:ext uri="{FF2B5EF4-FFF2-40B4-BE49-F238E27FC236}">
                <a16:creationId xmlns:a16="http://schemas.microsoft.com/office/drawing/2014/main" id="{EF138FAC-96A1-47B1-B56B-6A191520D2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3149" y="2979302"/>
            <a:ext cx="457200" cy="457200"/>
          </a:xfrm>
          <a:prstGeom prst="rect">
            <a:avLst/>
          </a:prstGeom>
        </p:spPr>
      </p:pic>
      <p:pic>
        <p:nvPicPr>
          <p:cNvPr id="14" name="Graphic 13" descr="Badge 4 outline">
            <a:extLst>
              <a:ext uri="{FF2B5EF4-FFF2-40B4-BE49-F238E27FC236}">
                <a16:creationId xmlns:a16="http://schemas.microsoft.com/office/drawing/2014/main" id="{EAC28226-B868-459D-9213-2C879530F1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3149" y="3686768"/>
            <a:ext cx="457200" cy="457200"/>
          </a:xfrm>
          <a:prstGeom prst="rect">
            <a:avLst/>
          </a:prstGeom>
        </p:spPr>
      </p:pic>
      <p:pic>
        <p:nvPicPr>
          <p:cNvPr id="15" name="Picture 6">
            <a:extLst>
              <a:ext uri="{FF2B5EF4-FFF2-40B4-BE49-F238E27FC236}">
                <a16:creationId xmlns:a16="http://schemas.microsoft.com/office/drawing/2014/main" id="{01C01E92-C483-4825-AE99-E90047510F3C}"/>
              </a:ext>
            </a:extLst>
          </p:cNvPr>
          <p:cNvPicPr>
            <a:picLocks noChangeAspect="1"/>
          </p:cNvPicPr>
          <p:nvPr/>
        </p:nvPicPr>
        <p:blipFill>
          <a:blip r:embed="rId11"/>
          <a:srcRect/>
          <a:stretch>
            <a:fillRect/>
          </a:stretch>
        </p:blipFill>
        <p:spPr>
          <a:xfrm>
            <a:off x="367627" y="134000"/>
            <a:ext cx="580451" cy="354720"/>
          </a:xfrm>
          <a:prstGeom prst="rect">
            <a:avLst/>
          </a:prstGeom>
        </p:spPr>
      </p:pic>
    </p:spTree>
    <p:extLst>
      <p:ext uri="{BB962C8B-B14F-4D97-AF65-F5344CB8AC3E}">
        <p14:creationId xmlns:p14="http://schemas.microsoft.com/office/powerpoint/2010/main" val="7514586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
            <a:extLst>
              <a:ext uri="{FF2B5EF4-FFF2-40B4-BE49-F238E27FC236}">
                <a16:creationId xmlns:a16="http://schemas.microsoft.com/office/drawing/2014/main" id="{133FC82F-CF22-4F7B-AFB1-13F7E3749063}"/>
              </a:ext>
            </a:extLst>
          </p:cNvPr>
          <p:cNvGrpSpPr/>
          <p:nvPr/>
        </p:nvGrpSpPr>
        <p:grpSpPr>
          <a:xfrm>
            <a:off x="0" y="-5195"/>
            <a:ext cx="9144000" cy="5143500"/>
            <a:chOff x="0" y="0"/>
            <a:chExt cx="3402471" cy="1987728"/>
          </a:xfrm>
        </p:grpSpPr>
        <p:sp>
          <p:nvSpPr>
            <p:cNvPr id="23" name="Freeform 3">
              <a:extLst>
                <a:ext uri="{FF2B5EF4-FFF2-40B4-BE49-F238E27FC236}">
                  <a16:creationId xmlns:a16="http://schemas.microsoft.com/office/drawing/2014/main" id="{A5F12BF6-18D1-48C9-AC9B-11E9803315C2}"/>
                </a:ext>
              </a:extLst>
            </p:cNvPr>
            <p:cNvSpPr/>
            <p:nvPr/>
          </p:nvSpPr>
          <p:spPr>
            <a:xfrm>
              <a:off x="0" y="0"/>
              <a:ext cx="3402471" cy="1987728"/>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txBody>
            <a:bodyPr/>
            <a:lstStyle/>
            <a:p>
              <a:endParaRPr lang="en-CA" dirty="0"/>
            </a:p>
          </p:txBody>
        </p:sp>
      </p:grpSp>
      <p:sp>
        <p:nvSpPr>
          <p:cNvPr id="2" name="Title 1">
            <a:extLst>
              <a:ext uri="{FF2B5EF4-FFF2-40B4-BE49-F238E27FC236}">
                <a16:creationId xmlns:a16="http://schemas.microsoft.com/office/drawing/2014/main" id="{8217FC6E-DAE1-4434-800F-117F91907E42}"/>
              </a:ext>
            </a:extLst>
          </p:cNvPr>
          <p:cNvSpPr>
            <a:spLocks noGrp="1"/>
          </p:cNvSpPr>
          <p:nvPr>
            <p:ph type="title"/>
          </p:nvPr>
        </p:nvSpPr>
        <p:spPr>
          <a:xfrm>
            <a:off x="479714" y="672007"/>
            <a:ext cx="7543800" cy="400050"/>
          </a:xfrm>
        </p:spPr>
        <p:txBody>
          <a:bodyPr/>
          <a:lstStyle/>
          <a:p>
            <a:pPr algn="l"/>
            <a:r>
              <a:rPr lang="en-CA" sz="2800" kern="1200" cap="none" spc="-56" dirty="0">
                <a:solidFill>
                  <a:srgbClr val="FFFFFF"/>
                </a:solidFill>
                <a:latin typeface="Roboto Bold"/>
              </a:rPr>
              <a:t>Finance Enabling and Sustaining Value Creation</a:t>
            </a:r>
          </a:p>
        </p:txBody>
      </p:sp>
      <p:sp>
        <p:nvSpPr>
          <p:cNvPr id="5" name="TextBox 4">
            <a:extLst>
              <a:ext uri="{FF2B5EF4-FFF2-40B4-BE49-F238E27FC236}">
                <a16:creationId xmlns:a16="http://schemas.microsoft.com/office/drawing/2014/main" id="{16530EEE-2FD5-4528-BB00-86C4A4BB593B}"/>
              </a:ext>
            </a:extLst>
          </p:cNvPr>
          <p:cNvSpPr txBox="1"/>
          <p:nvPr/>
        </p:nvSpPr>
        <p:spPr>
          <a:xfrm>
            <a:off x="463368" y="3053882"/>
            <a:ext cx="3803716" cy="1224626"/>
          </a:xfrm>
          <a:prstGeom prst="rect">
            <a:avLst/>
          </a:prstGeom>
          <a:solidFill>
            <a:schemeClr val="accent5">
              <a:lumMod val="60000"/>
              <a:lumOff val="40000"/>
              <a:alpha val="76863"/>
            </a:schemeClr>
          </a:solidFill>
        </p:spPr>
        <p:txBody>
          <a:bodyPr wrap="square" rtlCol="0">
            <a:noAutofit/>
          </a:bodyPr>
          <a:lstStyle/>
          <a:p>
            <a:endParaRPr lang="en-CA" sz="1800"/>
          </a:p>
        </p:txBody>
      </p:sp>
      <p:cxnSp>
        <p:nvCxnSpPr>
          <p:cNvPr id="6" name="Straight Connector 5">
            <a:extLst>
              <a:ext uri="{FF2B5EF4-FFF2-40B4-BE49-F238E27FC236}">
                <a16:creationId xmlns:a16="http://schemas.microsoft.com/office/drawing/2014/main" id="{BC884DF9-06B3-4F11-9AD2-978CB34F2EB8}"/>
              </a:ext>
            </a:extLst>
          </p:cNvPr>
          <p:cNvCxnSpPr>
            <a:cxnSpLocks/>
          </p:cNvCxnSpPr>
          <p:nvPr/>
        </p:nvCxnSpPr>
        <p:spPr>
          <a:xfrm>
            <a:off x="463368" y="4341922"/>
            <a:ext cx="3803716" cy="0"/>
          </a:xfrm>
          <a:prstGeom prst="line">
            <a:avLst/>
          </a:prstGeom>
          <a:ln w="254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C85761-EB75-40FC-BC85-2D296B194811}"/>
              </a:ext>
            </a:extLst>
          </p:cNvPr>
          <p:cNvCxnSpPr>
            <a:cxnSpLocks/>
          </p:cNvCxnSpPr>
          <p:nvPr/>
        </p:nvCxnSpPr>
        <p:spPr>
          <a:xfrm>
            <a:off x="463368" y="2989524"/>
            <a:ext cx="3803716" cy="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8C95F0-9405-495A-B5ED-B2B81C3B1F8D}"/>
              </a:ext>
            </a:extLst>
          </p:cNvPr>
          <p:cNvCxnSpPr>
            <a:cxnSpLocks/>
          </p:cNvCxnSpPr>
          <p:nvPr/>
        </p:nvCxnSpPr>
        <p:spPr>
          <a:xfrm>
            <a:off x="463368" y="2148471"/>
            <a:ext cx="1294418"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EBE5C6-55D7-403B-B58A-94C7DE4F4F43}"/>
              </a:ext>
            </a:extLst>
          </p:cNvPr>
          <p:cNvSpPr txBox="1"/>
          <p:nvPr/>
        </p:nvSpPr>
        <p:spPr>
          <a:xfrm>
            <a:off x="1674930" y="1913905"/>
            <a:ext cx="1406363" cy="584775"/>
          </a:xfrm>
          <a:prstGeom prst="rect">
            <a:avLst/>
          </a:prstGeom>
          <a:noFill/>
        </p:spPr>
        <p:txBody>
          <a:bodyPr wrap="square" rtlCol="0">
            <a:spAutoFit/>
          </a:bodyPr>
          <a:lstStyle/>
          <a:p>
            <a:pPr algn="ctr"/>
            <a:r>
              <a:rPr lang="en-CA" sz="1600" b="1" dirty="0">
                <a:solidFill>
                  <a:schemeClr val="bg1"/>
                </a:solidFill>
                <a:latin typeface="Roboto" panose="02000000000000000000" pitchFamily="2" charset="0"/>
                <a:ea typeface="Roboto" panose="02000000000000000000" pitchFamily="2" charset="0"/>
              </a:rPr>
              <a:t>Perceived Value</a:t>
            </a:r>
          </a:p>
        </p:txBody>
      </p:sp>
      <p:cxnSp>
        <p:nvCxnSpPr>
          <p:cNvPr id="10" name="Straight Connector 9">
            <a:extLst>
              <a:ext uri="{FF2B5EF4-FFF2-40B4-BE49-F238E27FC236}">
                <a16:creationId xmlns:a16="http://schemas.microsoft.com/office/drawing/2014/main" id="{172A62BD-A940-4118-A144-C919AF93859B}"/>
              </a:ext>
            </a:extLst>
          </p:cNvPr>
          <p:cNvCxnSpPr>
            <a:cxnSpLocks/>
          </p:cNvCxnSpPr>
          <p:nvPr/>
        </p:nvCxnSpPr>
        <p:spPr>
          <a:xfrm>
            <a:off x="2972666" y="2148471"/>
            <a:ext cx="1294418"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8FBE2B0-002C-498E-9FCE-00D87A7E16D3}"/>
              </a:ext>
            </a:extLst>
          </p:cNvPr>
          <p:cNvSpPr txBox="1"/>
          <p:nvPr/>
        </p:nvSpPr>
        <p:spPr>
          <a:xfrm>
            <a:off x="1566303" y="2659221"/>
            <a:ext cx="1758788" cy="338554"/>
          </a:xfrm>
          <a:prstGeom prst="rect">
            <a:avLst/>
          </a:prstGeom>
          <a:noFill/>
        </p:spPr>
        <p:txBody>
          <a:bodyPr wrap="square" rtlCol="0">
            <a:spAutoFit/>
          </a:bodyPr>
          <a:lstStyle>
            <a:defPPr>
              <a:defRPr lang="en-US"/>
            </a:defPPr>
            <a:lvl1pPr algn="ctr">
              <a:defRPr sz="1600" b="1">
                <a:solidFill>
                  <a:schemeClr val="bg1"/>
                </a:solidFill>
                <a:latin typeface="Roboto" panose="02000000000000000000" pitchFamily="2" charset="0"/>
                <a:ea typeface="Roboto" panose="02000000000000000000" pitchFamily="2" charset="0"/>
              </a:defRPr>
            </a:lvl1pPr>
          </a:lstStyle>
          <a:p>
            <a:r>
              <a:rPr lang="en-CA" dirty="0">
                <a:solidFill>
                  <a:srgbClr val="FFFF00"/>
                </a:solidFill>
              </a:rPr>
              <a:t>Price/Revenue</a:t>
            </a:r>
          </a:p>
        </p:txBody>
      </p:sp>
      <p:sp>
        <p:nvSpPr>
          <p:cNvPr id="12" name="TextBox 11">
            <a:extLst>
              <a:ext uri="{FF2B5EF4-FFF2-40B4-BE49-F238E27FC236}">
                <a16:creationId xmlns:a16="http://schemas.microsoft.com/office/drawing/2014/main" id="{6085CC79-4957-430F-814E-778A8141A3C6}"/>
              </a:ext>
            </a:extLst>
          </p:cNvPr>
          <p:cNvSpPr txBox="1"/>
          <p:nvPr/>
        </p:nvSpPr>
        <p:spPr>
          <a:xfrm>
            <a:off x="1674930" y="4340447"/>
            <a:ext cx="1406363" cy="338554"/>
          </a:xfrm>
          <a:prstGeom prst="rect">
            <a:avLst/>
          </a:prstGeom>
          <a:noFill/>
        </p:spPr>
        <p:txBody>
          <a:bodyPr wrap="square" rtlCol="0">
            <a:spAutoFit/>
          </a:bodyPr>
          <a:lstStyle>
            <a:defPPr>
              <a:defRPr lang="en-US"/>
            </a:defPPr>
            <a:lvl1pPr algn="ctr">
              <a:defRPr sz="1600" b="1">
                <a:solidFill>
                  <a:schemeClr val="bg1"/>
                </a:solidFill>
                <a:latin typeface="Roboto" panose="02000000000000000000" pitchFamily="2" charset="0"/>
                <a:ea typeface="Roboto" panose="02000000000000000000" pitchFamily="2" charset="0"/>
              </a:defRPr>
            </a:lvl1pPr>
          </a:lstStyle>
          <a:p>
            <a:r>
              <a:rPr lang="en-CA" dirty="0">
                <a:solidFill>
                  <a:schemeClr val="accent6">
                    <a:lumMod val="40000"/>
                    <a:lumOff val="60000"/>
                  </a:schemeClr>
                </a:solidFill>
              </a:rPr>
              <a:t>Cost/COGS</a:t>
            </a:r>
          </a:p>
        </p:txBody>
      </p:sp>
      <p:cxnSp>
        <p:nvCxnSpPr>
          <p:cNvPr id="13" name="Straight Arrow Connector 12">
            <a:extLst>
              <a:ext uri="{FF2B5EF4-FFF2-40B4-BE49-F238E27FC236}">
                <a16:creationId xmlns:a16="http://schemas.microsoft.com/office/drawing/2014/main" id="{8F7A012B-793B-4528-8ED4-42CACAE6F17F}"/>
              </a:ext>
            </a:extLst>
          </p:cNvPr>
          <p:cNvCxnSpPr>
            <a:cxnSpLocks/>
          </p:cNvCxnSpPr>
          <p:nvPr/>
        </p:nvCxnSpPr>
        <p:spPr>
          <a:xfrm flipV="1">
            <a:off x="4415669" y="2091921"/>
            <a:ext cx="0" cy="2293055"/>
          </a:xfrm>
          <a:prstGeom prst="straightConnector1">
            <a:avLst/>
          </a:prstGeom>
          <a:ln w="31750">
            <a:solidFill>
              <a:schemeClr val="accent5">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CC647B-6D3F-478B-9C05-7B64A121ED75}"/>
              </a:ext>
            </a:extLst>
          </p:cNvPr>
          <p:cNvSpPr txBox="1"/>
          <p:nvPr/>
        </p:nvSpPr>
        <p:spPr>
          <a:xfrm>
            <a:off x="1231111" y="3496066"/>
            <a:ext cx="2313453" cy="369332"/>
          </a:xfrm>
          <a:prstGeom prst="rect">
            <a:avLst/>
          </a:prstGeom>
          <a:noFill/>
        </p:spPr>
        <p:txBody>
          <a:bodyPr wrap="square" rtlCol="0">
            <a:spAutoFit/>
          </a:bodyPr>
          <a:lstStyle/>
          <a:p>
            <a:pPr algn="ctr"/>
            <a:r>
              <a:rPr lang="en-CA" sz="1800" b="1" dirty="0">
                <a:solidFill>
                  <a:schemeClr val="bg1"/>
                </a:solidFill>
                <a:latin typeface="Roboto" panose="02000000000000000000" pitchFamily="2" charset="0"/>
                <a:ea typeface="Roboto" panose="02000000000000000000" pitchFamily="2" charset="0"/>
              </a:rPr>
              <a:t>Margin Growth</a:t>
            </a:r>
          </a:p>
        </p:txBody>
      </p:sp>
      <p:sp>
        <p:nvSpPr>
          <p:cNvPr id="18" name="TextBox 17">
            <a:extLst>
              <a:ext uri="{FF2B5EF4-FFF2-40B4-BE49-F238E27FC236}">
                <a16:creationId xmlns:a16="http://schemas.microsoft.com/office/drawing/2014/main" id="{FD067814-068B-4775-99AB-F1F8767BBAD1}"/>
              </a:ext>
            </a:extLst>
          </p:cNvPr>
          <p:cNvSpPr txBox="1"/>
          <p:nvPr/>
        </p:nvSpPr>
        <p:spPr>
          <a:xfrm>
            <a:off x="414588" y="1126574"/>
            <a:ext cx="8209867" cy="752145"/>
          </a:xfrm>
          <a:prstGeom prst="rect">
            <a:avLst/>
          </a:prstGeom>
          <a:noFill/>
        </p:spPr>
        <p:txBody>
          <a:bodyPr wrap="square" rtlCol="0">
            <a:noAutofit/>
          </a:bodyPr>
          <a:lstStyle/>
          <a:p>
            <a:r>
              <a:rPr lang="en-US" sz="1800" b="1" dirty="0">
                <a:solidFill>
                  <a:schemeClr val="bg1"/>
                </a:solidFill>
                <a:latin typeface="Roboto" panose="02000000000000000000" pitchFamily="2" charset="0"/>
                <a:ea typeface="Roboto" panose="02000000000000000000" pitchFamily="2" charset="0"/>
                <a:cs typeface="+mj-cs"/>
              </a:rPr>
              <a:t>Value framework example. </a:t>
            </a:r>
            <a:r>
              <a:rPr lang="en-US" sz="1200" dirty="0">
                <a:solidFill>
                  <a:schemeClr val="bg1"/>
                </a:solidFill>
                <a:latin typeface="Roboto" panose="02000000000000000000" pitchFamily="2" charset="0"/>
                <a:ea typeface="Roboto" panose="02000000000000000000" pitchFamily="2" charset="0"/>
                <a:cs typeface="+mj-cs"/>
              </a:rPr>
              <a:t>Aligned to customer, business and stakeholder value. What you are, what you’re trying to be and do for your customers, as a business, underpinning strategy, behaviors, capital allocation, etc. </a:t>
            </a:r>
          </a:p>
        </p:txBody>
      </p:sp>
      <p:sp>
        <p:nvSpPr>
          <p:cNvPr id="19" name="TextBox 18">
            <a:extLst>
              <a:ext uri="{FF2B5EF4-FFF2-40B4-BE49-F238E27FC236}">
                <a16:creationId xmlns:a16="http://schemas.microsoft.com/office/drawing/2014/main" id="{F81B7F02-E32D-4E01-9607-369B3DB7299A}"/>
              </a:ext>
            </a:extLst>
          </p:cNvPr>
          <p:cNvSpPr txBox="1"/>
          <p:nvPr/>
        </p:nvSpPr>
        <p:spPr>
          <a:xfrm>
            <a:off x="4756223" y="1967483"/>
            <a:ext cx="4169106" cy="623248"/>
          </a:xfrm>
          <a:prstGeom prst="rect">
            <a:avLst/>
          </a:prstGeom>
          <a:noFill/>
        </p:spPr>
        <p:txBody>
          <a:bodyPr wrap="square" rtlCol="0">
            <a:noAutofit/>
          </a:bodyPr>
          <a:lstStyle/>
          <a:p>
            <a:r>
              <a:rPr lang="en-US" sz="1200" b="1" dirty="0">
                <a:solidFill>
                  <a:schemeClr val="bg1"/>
                </a:solidFill>
                <a:latin typeface="Roboto" panose="02000000000000000000" pitchFamily="2" charset="0"/>
                <a:ea typeface="Roboto" panose="02000000000000000000" pitchFamily="2" charset="0"/>
                <a:cs typeface="+mj-cs"/>
              </a:rPr>
              <a:t>Enable the Finance function to be a </a:t>
            </a:r>
            <a:r>
              <a:rPr lang="en-US" sz="1200" b="1" u="sng" dirty="0">
                <a:solidFill>
                  <a:schemeClr val="bg1"/>
                </a:solidFill>
                <a:latin typeface="Roboto" panose="02000000000000000000" pitchFamily="2" charset="0"/>
                <a:ea typeface="Roboto" panose="02000000000000000000" pitchFamily="2" charset="0"/>
                <a:cs typeface="+mj-cs"/>
              </a:rPr>
              <a:t>real</a:t>
            </a:r>
            <a:r>
              <a:rPr lang="en-US" sz="1200" b="1" dirty="0">
                <a:solidFill>
                  <a:schemeClr val="bg1"/>
                </a:solidFill>
                <a:latin typeface="Roboto" panose="02000000000000000000" pitchFamily="2" charset="0"/>
                <a:ea typeface="Roboto" panose="02000000000000000000" pitchFamily="2" charset="0"/>
                <a:cs typeface="+mj-cs"/>
              </a:rPr>
              <a:t> value enabler for the business:</a:t>
            </a:r>
          </a:p>
        </p:txBody>
      </p:sp>
      <p:sp>
        <p:nvSpPr>
          <p:cNvPr id="20" name="TextBox 19">
            <a:extLst>
              <a:ext uri="{FF2B5EF4-FFF2-40B4-BE49-F238E27FC236}">
                <a16:creationId xmlns:a16="http://schemas.microsoft.com/office/drawing/2014/main" id="{A6100C04-086F-471F-9839-95B8E43D19BE}"/>
              </a:ext>
            </a:extLst>
          </p:cNvPr>
          <p:cNvSpPr txBox="1"/>
          <p:nvPr/>
        </p:nvSpPr>
        <p:spPr>
          <a:xfrm>
            <a:off x="4823503" y="2385948"/>
            <a:ext cx="4043298" cy="2293054"/>
          </a:xfrm>
          <a:prstGeom prst="rect">
            <a:avLst/>
          </a:prstGeom>
          <a:noFill/>
        </p:spPr>
        <p:txBody>
          <a:bodyPr wrap="square" rtlCol="0">
            <a:noAutofit/>
          </a:bodyPr>
          <a:lstStyle/>
          <a:p>
            <a:pPr>
              <a:spcBef>
                <a:spcPts val="700"/>
              </a:spcBef>
            </a:pPr>
            <a:r>
              <a:rPr lang="en-US" sz="1200" b="1" dirty="0">
                <a:solidFill>
                  <a:schemeClr val="bg1"/>
                </a:solidFill>
                <a:latin typeface="Roboto" panose="02000000000000000000" pitchFamily="2" charset="0"/>
                <a:ea typeface="Roboto" panose="02000000000000000000" pitchFamily="2" charset="0"/>
                <a:cs typeface="+mj-cs"/>
              </a:rPr>
              <a:t>Create, enable and sustain competitive advantages:</a:t>
            </a:r>
          </a:p>
          <a:p>
            <a:pPr marL="214313" indent="-214313">
              <a:spcBef>
                <a:spcPts val="700"/>
              </a:spcBef>
              <a:buFont typeface="Arial" panose="020B0604020202020204" pitchFamily="34" charset="0"/>
              <a:buChar char="•"/>
            </a:pPr>
            <a:r>
              <a:rPr lang="en-US" sz="1200" b="1" dirty="0">
                <a:solidFill>
                  <a:schemeClr val="bg1"/>
                </a:solidFill>
                <a:latin typeface="Roboto" panose="02000000000000000000" pitchFamily="2" charset="0"/>
                <a:ea typeface="Roboto" panose="02000000000000000000" pitchFamily="2" charset="0"/>
                <a:cs typeface="+mj-cs"/>
              </a:rPr>
              <a:t>Cost visibility, analysis and reduction; governance and risk</a:t>
            </a:r>
            <a:r>
              <a:rPr lang="en-US" sz="1200" dirty="0">
                <a:solidFill>
                  <a:schemeClr val="bg1"/>
                </a:solidFill>
                <a:latin typeface="Roboto" panose="02000000000000000000" pitchFamily="2" charset="0"/>
                <a:ea typeface="Roboto" panose="02000000000000000000" pitchFamily="2" charset="0"/>
                <a:cs typeface="+mj-cs"/>
              </a:rPr>
              <a:t>: for the business and Finance operation.</a:t>
            </a:r>
          </a:p>
          <a:p>
            <a:pPr marL="214313" indent="-214313">
              <a:spcBef>
                <a:spcPts val="700"/>
              </a:spcBef>
              <a:buFont typeface="Arial" panose="020B0604020202020204" pitchFamily="34" charset="0"/>
              <a:buChar char="•"/>
            </a:pPr>
            <a:r>
              <a:rPr lang="en-US" sz="1200" b="1" dirty="0">
                <a:solidFill>
                  <a:schemeClr val="bg1"/>
                </a:solidFill>
                <a:latin typeface="Roboto" panose="02000000000000000000" pitchFamily="2" charset="0"/>
                <a:ea typeface="Roboto" panose="02000000000000000000" pitchFamily="2" charset="0"/>
                <a:cs typeface="+mj-cs"/>
              </a:rPr>
              <a:t>Revenue growth and gross margin optimization</a:t>
            </a:r>
            <a:r>
              <a:rPr lang="en-US" sz="1200" dirty="0">
                <a:solidFill>
                  <a:schemeClr val="bg1"/>
                </a:solidFill>
                <a:latin typeface="Roboto" panose="02000000000000000000" pitchFamily="2" charset="0"/>
                <a:ea typeface="Roboto" panose="02000000000000000000" pitchFamily="2" charset="0"/>
                <a:cs typeface="+mj-cs"/>
              </a:rPr>
              <a:t>: what to do and not do, insights, guidance and support for high quality decision making. More strategic.</a:t>
            </a:r>
          </a:p>
          <a:p>
            <a:pPr marL="214313" indent="-214313">
              <a:spcBef>
                <a:spcPts val="700"/>
              </a:spcBef>
              <a:buFont typeface="Arial" panose="020B0604020202020204" pitchFamily="34" charset="0"/>
              <a:buChar char="•"/>
            </a:pPr>
            <a:r>
              <a:rPr lang="en-US" sz="1200" b="1" dirty="0">
                <a:solidFill>
                  <a:schemeClr val="bg1"/>
                </a:solidFill>
                <a:latin typeface="Roboto" panose="02000000000000000000" pitchFamily="2" charset="0"/>
                <a:ea typeface="Roboto" panose="02000000000000000000" pitchFamily="2" charset="0"/>
                <a:cs typeface="+mj-cs"/>
              </a:rPr>
              <a:t>Perceived value creation</a:t>
            </a:r>
            <a:r>
              <a:rPr lang="en-US" sz="1200" dirty="0">
                <a:solidFill>
                  <a:schemeClr val="bg1"/>
                </a:solidFill>
                <a:latin typeface="Roboto" panose="02000000000000000000" pitchFamily="2" charset="0"/>
                <a:ea typeface="Roboto" panose="02000000000000000000" pitchFamily="2" charset="0"/>
                <a:cs typeface="+mj-cs"/>
              </a:rPr>
              <a:t>: brand and reputation enhancing activities, corporate social responsibility (including DEI) and accountability, rapid acquisition integration + synergy delivery. Most strategic.</a:t>
            </a:r>
          </a:p>
          <a:p>
            <a:pPr marL="214313" indent="-214313">
              <a:buFont typeface="Arial" panose="020B0604020202020204" pitchFamily="34" charset="0"/>
              <a:buChar char="•"/>
            </a:pPr>
            <a:endParaRPr lang="en-US" sz="1200" dirty="0">
              <a:solidFill>
                <a:schemeClr val="bg1"/>
              </a:solidFill>
              <a:latin typeface="Roboto" panose="02000000000000000000" pitchFamily="2" charset="0"/>
              <a:ea typeface="Roboto" panose="02000000000000000000" pitchFamily="2" charset="0"/>
              <a:cs typeface="+mj-cs"/>
            </a:endParaRPr>
          </a:p>
        </p:txBody>
      </p:sp>
      <p:sp>
        <p:nvSpPr>
          <p:cNvPr id="21" name="TextBox 20">
            <a:extLst>
              <a:ext uri="{FF2B5EF4-FFF2-40B4-BE49-F238E27FC236}">
                <a16:creationId xmlns:a16="http://schemas.microsoft.com/office/drawing/2014/main" id="{9D4085CA-E34A-4A4B-9DE5-50AFF3087A50}"/>
              </a:ext>
            </a:extLst>
          </p:cNvPr>
          <p:cNvSpPr txBox="1"/>
          <p:nvPr/>
        </p:nvSpPr>
        <p:spPr>
          <a:xfrm>
            <a:off x="380498" y="4848464"/>
            <a:ext cx="3043532" cy="207749"/>
          </a:xfrm>
          <a:prstGeom prst="rect">
            <a:avLst/>
          </a:prstGeom>
          <a:noFill/>
        </p:spPr>
        <p:txBody>
          <a:bodyPr wrap="square" rtlCol="0">
            <a:spAutoFit/>
          </a:bodyPr>
          <a:lstStyle/>
          <a:p>
            <a:r>
              <a:rPr lang="en-CA" sz="750" dirty="0">
                <a:solidFill>
                  <a:schemeClr val="bg1"/>
                </a:solidFill>
              </a:rPr>
              <a:t>Source: Adapted from </a:t>
            </a:r>
            <a:r>
              <a:rPr lang="en-CA" sz="750" i="1" dirty="0">
                <a:solidFill>
                  <a:schemeClr val="bg1"/>
                </a:solidFill>
              </a:rPr>
              <a:t>Section4</a:t>
            </a:r>
          </a:p>
        </p:txBody>
      </p:sp>
      <p:pic>
        <p:nvPicPr>
          <p:cNvPr id="24" name="Picture 6">
            <a:extLst>
              <a:ext uri="{FF2B5EF4-FFF2-40B4-BE49-F238E27FC236}">
                <a16:creationId xmlns:a16="http://schemas.microsoft.com/office/drawing/2014/main" id="{FC636FF2-A1BB-4FFD-AC7A-7481A3CE7A0E}"/>
              </a:ext>
            </a:extLst>
          </p:cNvPr>
          <p:cNvPicPr>
            <a:picLocks noChangeAspect="1"/>
          </p:cNvPicPr>
          <p:nvPr/>
        </p:nvPicPr>
        <p:blipFill>
          <a:blip r:embed="rId3"/>
          <a:srcRect/>
          <a:stretch>
            <a:fillRect/>
          </a:stretch>
        </p:blipFill>
        <p:spPr>
          <a:xfrm>
            <a:off x="367627" y="134000"/>
            <a:ext cx="580451" cy="354720"/>
          </a:xfrm>
          <a:prstGeom prst="rect">
            <a:avLst/>
          </a:prstGeom>
        </p:spPr>
      </p:pic>
      <p:pic>
        <p:nvPicPr>
          <p:cNvPr id="25" name="Graphic 24" descr="Badge 1 outline">
            <a:extLst>
              <a:ext uri="{FF2B5EF4-FFF2-40B4-BE49-F238E27FC236}">
                <a16:creationId xmlns:a16="http://schemas.microsoft.com/office/drawing/2014/main" id="{7D4324E7-16E4-4B14-9990-1F1ECD9FAB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4015" y="54256"/>
            <a:ext cx="457200" cy="457200"/>
          </a:xfrm>
          <a:prstGeom prst="rect">
            <a:avLst/>
          </a:prstGeom>
        </p:spPr>
      </p:pic>
      <p:sp>
        <p:nvSpPr>
          <p:cNvPr id="3" name="TextBox 2">
            <a:extLst>
              <a:ext uri="{FF2B5EF4-FFF2-40B4-BE49-F238E27FC236}">
                <a16:creationId xmlns:a16="http://schemas.microsoft.com/office/drawing/2014/main" id="{84C1AEA4-3649-4C44-8D40-696316B2A4A4}"/>
              </a:ext>
            </a:extLst>
          </p:cNvPr>
          <p:cNvSpPr txBox="1"/>
          <p:nvPr/>
        </p:nvSpPr>
        <p:spPr>
          <a:xfrm>
            <a:off x="7676191" y="106498"/>
            <a:ext cx="1016424" cy="400110"/>
          </a:xfrm>
          <a:prstGeom prst="rect">
            <a:avLst/>
          </a:prstGeom>
          <a:noFill/>
        </p:spPr>
        <p:txBody>
          <a:bodyPr wrap="square" rtlCol="0">
            <a:spAutoFit/>
          </a:bodyPr>
          <a:lstStyle/>
          <a:p>
            <a:r>
              <a:rPr lang="en-CA" sz="2000" dirty="0">
                <a:solidFill>
                  <a:schemeClr val="bg1"/>
                </a:solidFill>
                <a:latin typeface="Roboto" panose="02000000000000000000" pitchFamily="2" charset="0"/>
                <a:ea typeface="Roboto" panose="02000000000000000000" pitchFamily="2" charset="0"/>
              </a:rPr>
              <a:t>Value</a:t>
            </a:r>
          </a:p>
        </p:txBody>
      </p:sp>
      <p:cxnSp>
        <p:nvCxnSpPr>
          <p:cNvPr id="28" name="Straight Arrow Connector 27">
            <a:extLst>
              <a:ext uri="{FF2B5EF4-FFF2-40B4-BE49-F238E27FC236}">
                <a16:creationId xmlns:a16="http://schemas.microsoft.com/office/drawing/2014/main" id="{E55389C8-1326-432B-B431-5403B01AE132}"/>
              </a:ext>
            </a:extLst>
          </p:cNvPr>
          <p:cNvCxnSpPr>
            <a:cxnSpLocks/>
          </p:cNvCxnSpPr>
          <p:nvPr/>
        </p:nvCxnSpPr>
        <p:spPr bwMode="auto">
          <a:xfrm flipH="1">
            <a:off x="1674930" y="3930329"/>
            <a:ext cx="129773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34ED35AA-4065-40C7-8A0B-2D6109FCA7CA}"/>
              </a:ext>
            </a:extLst>
          </p:cNvPr>
          <p:cNvCxnSpPr>
            <a:cxnSpLocks/>
          </p:cNvCxnSpPr>
          <p:nvPr/>
        </p:nvCxnSpPr>
        <p:spPr bwMode="auto">
          <a:xfrm flipV="1">
            <a:off x="1498658" y="3464745"/>
            <a:ext cx="0" cy="46558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41727089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fade">
                                      <p:cBhvr>
                                        <p:cTn id="24" dur="500"/>
                                        <p:tgtEl>
                                          <p:spTgt spid="2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xEl>
                                              <p:pRg st="2" end="2"/>
                                            </p:txEl>
                                          </p:spTgt>
                                        </p:tgtEl>
                                        <p:attrNameLst>
                                          <p:attrName>style.visibility</p:attrName>
                                        </p:attrNameLst>
                                      </p:cBhvr>
                                      <p:to>
                                        <p:strVal val="visible"/>
                                      </p:to>
                                    </p:set>
                                    <p:animEffect transition="in" filter="fade">
                                      <p:cBhvr>
                                        <p:cTn id="40" dur="500"/>
                                        <p:tgtEl>
                                          <p:spTgt spid="2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0.70"/>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strVal val="#ppt_w*0.70"/>
                                          </p:val>
                                        </p:tav>
                                        <p:tav tm="100000">
                                          <p:val>
                                            <p:strVal val="#ppt_w"/>
                                          </p:val>
                                        </p:tav>
                                      </p:tavLst>
                                    </p:anim>
                                    <p:anim calcmode="lin" valueType="num">
                                      <p:cBhvr>
                                        <p:cTn id="51" dur="1000" fill="hold"/>
                                        <p:tgtEl>
                                          <p:spTgt spid="5"/>
                                        </p:tgtEl>
                                        <p:attrNameLst>
                                          <p:attrName>ppt_h</p:attrName>
                                        </p:attrNameLst>
                                      </p:cBhvr>
                                      <p:tavLst>
                                        <p:tav tm="0">
                                          <p:val>
                                            <p:strVal val="#ppt_h"/>
                                          </p:val>
                                        </p:tav>
                                        <p:tav tm="100000">
                                          <p:val>
                                            <p:strVal val="#ppt_h"/>
                                          </p:val>
                                        </p:tav>
                                      </p:tavLst>
                                    </p:anim>
                                    <p:animEffect transition="in" filter="fade">
                                      <p:cBhvr>
                                        <p:cTn id="52" dur="1000"/>
                                        <p:tgtEl>
                                          <p:spTgt spid="5"/>
                                        </p:tgtEl>
                                      </p:cBhvr>
                                    </p:animEffect>
                                  </p:childTnLst>
                                </p:cTn>
                              </p:par>
                              <p:par>
                                <p:cTn id="53" presetID="55"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strVal val="#ppt_w*0.70"/>
                                          </p:val>
                                        </p:tav>
                                        <p:tav tm="100000">
                                          <p:val>
                                            <p:strVal val="#ppt_w"/>
                                          </p:val>
                                        </p:tav>
                                      </p:tavLst>
                                    </p:anim>
                                    <p:anim calcmode="lin" valueType="num">
                                      <p:cBhvr>
                                        <p:cTn id="56" dur="1000" fill="hold"/>
                                        <p:tgtEl>
                                          <p:spTgt spid="29"/>
                                        </p:tgtEl>
                                        <p:attrNameLst>
                                          <p:attrName>ppt_h</p:attrName>
                                        </p:attrNameLst>
                                      </p:cBhvr>
                                      <p:tavLst>
                                        <p:tav tm="0">
                                          <p:val>
                                            <p:strVal val="#ppt_h"/>
                                          </p:val>
                                        </p:tav>
                                        <p:tav tm="100000">
                                          <p:val>
                                            <p:strVal val="#ppt_h"/>
                                          </p:val>
                                        </p:tav>
                                      </p:tavLst>
                                    </p:anim>
                                    <p:animEffect transition="in" filter="fade">
                                      <p:cBhvr>
                                        <p:cTn id="57" dur="1000"/>
                                        <p:tgtEl>
                                          <p:spTgt spid="29"/>
                                        </p:tgtEl>
                                      </p:cBhvr>
                                    </p:animEffect>
                                  </p:childTnLst>
                                </p:cTn>
                              </p:par>
                              <p:par>
                                <p:cTn id="58" presetID="55"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strVal val="#ppt_w*0.70"/>
                                          </p:val>
                                        </p:tav>
                                        <p:tav tm="100000">
                                          <p:val>
                                            <p:strVal val="#ppt_w"/>
                                          </p:val>
                                        </p:tav>
                                      </p:tavLst>
                                    </p:anim>
                                    <p:anim calcmode="lin" valueType="num">
                                      <p:cBhvr>
                                        <p:cTn id="61" dur="1000" fill="hold"/>
                                        <p:tgtEl>
                                          <p:spTgt spid="28"/>
                                        </p:tgtEl>
                                        <p:attrNameLst>
                                          <p:attrName>ppt_h</p:attrName>
                                        </p:attrNameLst>
                                      </p:cBhvr>
                                      <p:tavLst>
                                        <p:tav tm="0">
                                          <p:val>
                                            <p:strVal val="#ppt_h"/>
                                          </p:val>
                                        </p:tav>
                                        <p:tav tm="100000">
                                          <p:val>
                                            <p:strVal val="#ppt_h"/>
                                          </p:val>
                                        </p:tav>
                                      </p:tavLst>
                                    </p:anim>
                                    <p:animEffect transition="in" filter="fade">
                                      <p:cBhvr>
                                        <p:cTn id="62" dur="1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xEl>
                                              <p:pRg st="3" end="3"/>
                                            </p:txEl>
                                          </p:spTgt>
                                        </p:tgtEl>
                                        <p:attrNameLst>
                                          <p:attrName>style.visibility</p:attrName>
                                        </p:attrNameLst>
                                      </p:cBhvr>
                                      <p:to>
                                        <p:strVal val="visible"/>
                                      </p:to>
                                    </p:set>
                                    <p:animEffect transition="in" filter="fade">
                                      <p:cBhvr>
                                        <p:cTn id="76" dur="500"/>
                                        <p:tgtEl>
                                          <p:spTgt spid="20">
                                            <p:txEl>
                                              <p:pRg st="3" end="3"/>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12"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5143500"/>
            <a:chOff x="0" y="0"/>
            <a:chExt cx="3402471" cy="1987728"/>
          </a:xfrm>
        </p:grpSpPr>
        <p:sp>
          <p:nvSpPr>
            <p:cNvPr id="3" name="Freeform 3"/>
            <p:cNvSpPr/>
            <p:nvPr/>
          </p:nvSpPr>
          <p:spPr>
            <a:xfrm>
              <a:off x="0" y="0"/>
              <a:ext cx="3402471" cy="1987728"/>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sp>
      </p:grpSp>
      <p:pic>
        <p:nvPicPr>
          <p:cNvPr id="7" name="Picture 7"/>
          <p:cNvPicPr>
            <a:picLocks noChangeAspect="1"/>
          </p:cNvPicPr>
          <p:nvPr/>
        </p:nvPicPr>
        <p:blipFill>
          <a:blip r:embed="rId3"/>
          <a:srcRect/>
          <a:stretch>
            <a:fillRect/>
          </a:stretch>
        </p:blipFill>
        <p:spPr>
          <a:xfrm>
            <a:off x="5653212" y="2030186"/>
            <a:ext cx="3015651" cy="2523660"/>
          </a:xfrm>
          <a:prstGeom prst="rect">
            <a:avLst/>
          </a:prstGeom>
        </p:spPr>
      </p:pic>
      <p:sp>
        <p:nvSpPr>
          <p:cNvPr id="8" name="TextBox 8"/>
          <p:cNvSpPr txBox="1"/>
          <p:nvPr/>
        </p:nvSpPr>
        <p:spPr>
          <a:xfrm>
            <a:off x="475137" y="562464"/>
            <a:ext cx="7717816" cy="509755"/>
          </a:xfrm>
          <a:prstGeom prst="rect">
            <a:avLst/>
          </a:prstGeom>
        </p:spPr>
        <p:txBody>
          <a:bodyPr lIns="0" tIns="0" rIns="0" bIns="0" rtlCol="0" anchor="t">
            <a:spAutoFit/>
          </a:bodyPr>
          <a:lstStyle/>
          <a:p>
            <a:pPr>
              <a:lnSpc>
                <a:spcPts val="4290"/>
              </a:lnSpc>
            </a:pPr>
            <a:r>
              <a:rPr lang="en-US" sz="2800" spc="-56" dirty="0">
                <a:solidFill>
                  <a:srgbClr val="FFFFFF"/>
                </a:solidFill>
                <a:latin typeface="Roboto Bold"/>
              </a:rPr>
              <a:t>Living a ‘Chief Value Officer’ Mindset</a:t>
            </a:r>
          </a:p>
        </p:txBody>
      </p:sp>
      <p:sp>
        <p:nvSpPr>
          <p:cNvPr id="4" name="TextBox 3">
            <a:extLst>
              <a:ext uri="{FF2B5EF4-FFF2-40B4-BE49-F238E27FC236}">
                <a16:creationId xmlns:a16="http://schemas.microsoft.com/office/drawing/2014/main" id="{F7E0AB74-18F3-4D6B-8C50-D04D77F886A5}"/>
              </a:ext>
            </a:extLst>
          </p:cNvPr>
          <p:cNvSpPr txBox="1"/>
          <p:nvPr/>
        </p:nvSpPr>
        <p:spPr>
          <a:xfrm>
            <a:off x="475137" y="1372672"/>
            <a:ext cx="5497730" cy="3264642"/>
          </a:xfrm>
          <a:prstGeom prst="rect">
            <a:avLst/>
          </a:prstGeom>
          <a:noFill/>
        </p:spPr>
        <p:txBody>
          <a:bodyPr wrap="square" rtlCol="0">
            <a:noAutofit/>
          </a:bodyPr>
          <a:lstStyle/>
          <a:p>
            <a:pPr marL="268288">
              <a:spcBef>
                <a:spcPts val="1200"/>
              </a:spcBef>
            </a:pPr>
            <a:r>
              <a:rPr lang="en-US" sz="1600" spc="-17" dirty="0">
                <a:solidFill>
                  <a:srgbClr val="FFFFFF"/>
                </a:solidFill>
                <a:latin typeface="Roboto"/>
              </a:rPr>
              <a:t>Translating purpose into future-oriented quantitative and qualitative decision frameworks for the organization</a:t>
            </a:r>
          </a:p>
          <a:p>
            <a:pPr marL="268288">
              <a:spcBef>
                <a:spcPts val="800"/>
              </a:spcBef>
            </a:pPr>
            <a:r>
              <a:rPr lang="en-US" sz="1600" spc="-17" dirty="0">
                <a:solidFill>
                  <a:srgbClr val="FFFFFF"/>
                </a:solidFill>
                <a:latin typeface="Roboto"/>
              </a:rPr>
              <a:t>Rapidly adapting to stakeholder expectations of high- value versus low-value activities for Finance</a:t>
            </a:r>
          </a:p>
          <a:p>
            <a:pPr marL="449263" lvl="1" indent="-185738">
              <a:spcBef>
                <a:spcPts val="400"/>
              </a:spcBef>
              <a:buFont typeface="Arial"/>
              <a:buChar char="•"/>
            </a:pPr>
            <a:r>
              <a:rPr lang="en-US" sz="1200" spc="-17" dirty="0">
                <a:solidFill>
                  <a:srgbClr val="FFFFFF"/>
                </a:solidFill>
                <a:latin typeface="Roboto"/>
              </a:rPr>
              <a:t>Modern processes and digital tools for a lean function (accounting for the past), redirecting capacity closer to decisions (future value delivery)</a:t>
            </a:r>
          </a:p>
          <a:p>
            <a:pPr marL="268288">
              <a:spcBef>
                <a:spcPts val="800"/>
              </a:spcBef>
            </a:pPr>
            <a:r>
              <a:rPr lang="en-US" sz="1600" spc="-17" dirty="0">
                <a:solidFill>
                  <a:srgbClr val="FFFFFF"/>
                </a:solidFill>
                <a:latin typeface="Roboto"/>
              </a:rPr>
              <a:t>Providing insights on risks and opportunities to long-term value creation, where new models are required, e.g.:</a:t>
            </a:r>
          </a:p>
          <a:p>
            <a:pPr marL="449263" lvl="1" indent="-185738">
              <a:spcBef>
                <a:spcPts val="400"/>
              </a:spcBef>
              <a:buFont typeface="Arial"/>
              <a:buChar char="•"/>
            </a:pPr>
            <a:r>
              <a:rPr lang="en-US" sz="1200" spc="-17" dirty="0">
                <a:solidFill>
                  <a:srgbClr val="FFFFFF"/>
                </a:solidFill>
                <a:latin typeface="Roboto"/>
              </a:rPr>
              <a:t>Intangibles like relationships, intellectual capital, innovation capabilities</a:t>
            </a:r>
          </a:p>
          <a:p>
            <a:pPr marL="449263" lvl="1" indent="-185738">
              <a:spcBef>
                <a:spcPts val="400"/>
              </a:spcBef>
              <a:buFont typeface="Arial"/>
              <a:buChar char="•"/>
            </a:pPr>
            <a:r>
              <a:rPr lang="en-US" sz="1200" spc="-5" dirty="0">
                <a:solidFill>
                  <a:srgbClr val="FFFFFF"/>
                </a:solidFill>
                <a:latin typeface="Arimo"/>
              </a:rPr>
              <a:t>Sustainability and the SDGs</a:t>
            </a:r>
          </a:p>
          <a:p>
            <a:pPr marL="268288" lvl="1">
              <a:lnSpc>
                <a:spcPts val="1893"/>
              </a:lnSpc>
              <a:spcBef>
                <a:spcPts val="800"/>
              </a:spcBef>
            </a:pPr>
            <a:r>
              <a:rPr lang="en-US" sz="1600" spc="-17" dirty="0">
                <a:solidFill>
                  <a:srgbClr val="FFFFFF"/>
                </a:solidFill>
                <a:latin typeface="Roboto"/>
              </a:rPr>
              <a:t>Enabling integrated thinking and reporting</a:t>
            </a:r>
          </a:p>
          <a:p>
            <a:pPr marL="449263" lvl="1" indent="-185738">
              <a:spcBef>
                <a:spcPts val="400"/>
              </a:spcBef>
              <a:buFont typeface="Arial"/>
              <a:buChar char="•"/>
            </a:pPr>
            <a:r>
              <a:rPr lang="en-US" sz="1200" spc="-5" dirty="0">
                <a:solidFill>
                  <a:srgbClr val="FFFFFF"/>
                </a:solidFill>
                <a:latin typeface="Roboto" panose="02000000000000000000" pitchFamily="2" charset="0"/>
                <a:ea typeface="Roboto" panose="02000000000000000000" pitchFamily="2" charset="0"/>
              </a:rPr>
              <a:t>Managing priorities for value creation and sustainment</a:t>
            </a:r>
          </a:p>
          <a:p>
            <a:pPr marL="371581" lvl="1" indent="-185791">
              <a:lnSpc>
                <a:spcPts val="1893"/>
              </a:lnSpc>
              <a:buFont typeface="Arial"/>
              <a:buChar char="•"/>
            </a:pPr>
            <a:endParaRPr lang="en-US" sz="1200" spc="-5" dirty="0">
              <a:solidFill>
                <a:srgbClr val="FFFFFF"/>
              </a:solidFill>
              <a:latin typeface="Arimo"/>
            </a:endParaRPr>
          </a:p>
          <a:p>
            <a:endParaRPr lang="en-US" sz="1200" dirty="0"/>
          </a:p>
        </p:txBody>
      </p:sp>
      <p:pic>
        <p:nvPicPr>
          <p:cNvPr id="11" name="Picture 6">
            <a:extLst>
              <a:ext uri="{FF2B5EF4-FFF2-40B4-BE49-F238E27FC236}">
                <a16:creationId xmlns:a16="http://schemas.microsoft.com/office/drawing/2014/main" id="{E36EE6F5-B4B3-4598-8E92-44247B2286F3}"/>
              </a:ext>
            </a:extLst>
          </p:cNvPr>
          <p:cNvPicPr>
            <a:picLocks noChangeAspect="1"/>
          </p:cNvPicPr>
          <p:nvPr/>
        </p:nvPicPr>
        <p:blipFill>
          <a:blip r:embed="rId4"/>
          <a:srcRect/>
          <a:stretch>
            <a:fillRect/>
          </a:stretch>
        </p:blipFill>
        <p:spPr>
          <a:xfrm>
            <a:off x="367627" y="134000"/>
            <a:ext cx="580451" cy="354720"/>
          </a:xfrm>
          <a:prstGeom prst="rect">
            <a:avLst/>
          </a:prstGeom>
        </p:spPr>
      </p:pic>
      <p:sp>
        <p:nvSpPr>
          <p:cNvPr id="15" name="TextBox 14">
            <a:extLst>
              <a:ext uri="{FF2B5EF4-FFF2-40B4-BE49-F238E27FC236}">
                <a16:creationId xmlns:a16="http://schemas.microsoft.com/office/drawing/2014/main" id="{F2893B1B-5C4C-4A8F-81B2-C5DB017864E3}"/>
              </a:ext>
            </a:extLst>
          </p:cNvPr>
          <p:cNvSpPr txBox="1"/>
          <p:nvPr/>
        </p:nvSpPr>
        <p:spPr>
          <a:xfrm>
            <a:off x="7076209" y="106498"/>
            <a:ext cx="1616406" cy="400110"/>
          </a:xfrm>
          <a:prstGeom prst="rect">
            <a:avLst/>
          </a:prstGeom>
          <a:noFill/>
        </p:spPr>
        <p:txBody>
          <a:bodyPr wrap="square" rtlCol="0">
            <a:spAutoFit/>
          </a:bodyPr>
          <a:lstStyle/>
          <a:p>
            <a:r>
              <a:rPr lang="en-CA" sz="2000" dirty="0">
                <a:solidFill>
                  <a:schemeClr val="bg1"/>
                </a:solidFill>
                <a:latin typeface="Roboto" panose="02000000000000000000" pitchFamily="2" charset="0"/>
                <a:ea typeface="Roboto" panose="02000000000000000000" pitchFamily="2" charset="0"/>
              </a:rPr>
              <a:t>Orientation</a:t>
            </a:r>
          </a:p>
        </p:txBody>
      </p:sp>
      <p:pic>
        <p:nvPicPr>
          <p:cNvPr id="16" name="Graphic 15" descr="Badge outline">
            <a:extLst>
              <a:ext uri="{FF2B5EF4-FFF2-40B4-BE49-F238E27FC236}">
                <a16:creationId xmlns:a16="http://schemas.microsoft.com/office/drawing/2014/main" id="{DF1AE302-562F-4F91-AAA3-BA04DEBC0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1108" y="77953"/>
            <a:ext cx="457200" cy="457200"/>
          </a:xfrm>
          <a:prstGeom prst="rect">
            <a:avLst/>
          </a:prstGeom>
        </p:spPr>
      </p:pic>
      <p:pic>
        <p:nvPicPr>
          <p:cNvPr id="17" name="Graphic 16" descr="Good Idea with solid fill">
            <a:extLst>
              <a:ext uri="{FF2B5EF4-FFF2-40B4-BE49-F238E27FC236}">
                <a16:creationId xmlns:a16="http://schemas.microsoft.com/office/drawing/2014/main" id="{F35C3645-8EE8-400D-9694-110E2F44D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992" y="4071837"/>
            <a:ext cx="483152" cy="483152"/>
          </a:xfrm>
          <a:prstGeom prst="rect">
            <a:avLst/>
          </a:prstGeom>
        </p:spPr>
      </p:pic>
      <p:pic>
        <p:nvPicPr>
          <p:cNvPr id="21" name="Graphic 20" descr="Aspiration with solid fill">
            <a:extLst>
              <a:ext uri="{FF2B5EF4-FFF2-40B4-BE49-F238E27FC236}">
                <a16:creationId xmlns:a16="http://schemas.microsoft.com/office/drawing/2014/main" id="{83309D5C-C4D1-41D7-B527-59EB52D8B6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992" y="1449878"/>
            <a:ext cx="483152" cy="483152"/>
          </a:xfrm>
          <a:prstGeom prst="rect">
            <a:avLst/>
          </a:prstGeom>
        </p:spPr>
      </p:pic>
      <p:pic>
        <p:nvPicPr>
          <p:cNvPr id="23" name="Graphic 22" descr="Internet Of Things with solid fill">
            <a:extLst>
              <a:ext uri="{FF2B5EF4-FFF2-40B4-BE49-F238E27FC236}">
                <a16:creationId xmlns:a16="http://schemas.microsoft.com/office/drawing/2014/main" id="{F74FA939-6B9C-4AD9-BF58-5BE98A733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7316" y="2183124"/>
            <a:ext cx="544500" cy="544500"/>
          </a:xfrm>
          <a:prstGeom prst="rect">
            <a:avLst/>
          </a:prstGeom>
        </p:spPr>
      </p:pic>
      <p:pic>
        <p:nvPicPr>
          <p:cNvPr id="25" name="Graphic 24" descr="Open hand with plant with solid fill">
            <a:extLst>
              <a:ext uri="{FF2B5EF4-FFF2-40B4-BE49-F238E27FC236}">
                <a16:creationId xmlns:a16="http://schemas.microsoft.com/office/drawing/2014/main" id="{E1D238E2-0FB7-4366-9251-77734C5875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318" y="3127480"/>
            <a:ext cx="544500" cy="5445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9144000" cy="5143499"/>
            <a:chOff x="0" y="73839"/>
            <a:chExt cx="3402471" cy="1913889"/>
          </a:xfrm>
        </p:grpSpPr>
        <p:sp>
          <p:nvSpPr>
            <p:cNvPr id="3" name="Freeform 3"/>
            <p:cNvSpPr/>
            <p:nvPr/>
          </p:nvSpPr>
          <p:spPr>
            <a:xfrm>
              <a:off x="0" y="73839"/>
              <a:ext cx="3402471" cy="1913889"/>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sp>
      </p:grpSp>
      <p:grpSp>
        <p:nvGrpSpPr>
          <p:cNvPr id="4" name="Group 4"/>
          <p:cNvGrpSpPr/>
          <p:nvPr/>
        </p:nvGrpSpPr>
        <p:grpSpPr>
          <a:xfrm>
            <a:off x="2801119" y="1587908"/>
            <a:ext cx="5938186" cy="2713339"/>
            <a:chOff x="0" y="0"/>
            <a:chExt cx="4017439" cy="1835691"/>
          </a:xfrm>
        </p:grpSpPr>
        <p:sp>
          <p:nvSpPr>
            <p:cNvPr id="5" name="Freeform 5"/>
            <p:cNvSpPr/>
            <p:nvPr/>
          </p:nvSpPr>
          <p:spPr>
            <a:xfrm>
              <a:off x="0" y="0"/>
              <a:ext cx="4017439" cy="1835691"/>
            </a:xfrm>
            <a:custGeom>
              <a:avLst/>
              <a:gdLst/>
              <a:ahLst/>
              <a:cxnLst/>
              <a:rect l="l" t="t" r="r" b="b"/>
              <a:pathLst>
                <a:path w="4017439" h="1835691">
                  <a:moveTo>
                    <a:pt x="0" y="0"/>
                  </a:moveTo>
                  <a:lnTo>
                    <a:pt x="4017439" y="0"/>
                  </a:lnTo>
                  <a:lnTo>
                    <a:pt x="4017439" y="1835691"/>
                  </a:lnTo>
                  <a:lnTo>
                    <a:pt x="0" y="1835691"/>
                  </a:lnTo>
                  <a:close/>
                </a:path>
              </a:pathLst>
            </a:custGeom>
            <a:solidFill>
              <a:srgbClr val="FFFFFF"/>
            </a:solidFill>
          </p:spPr>
        </p:sp>
      </p:grpSp>
      <p:sp>
        <p:nvSpPr>
          <p:cNvPr id="6" name="TextBox 6"/>
          <p:cNvSpPr txBox="1"/>
          <p:nvPr/>
        </p:nvSpPr>
        <p:spPr>
          <a:xfrm>
            <a:off x="462115" y="568546"/>
            <a:ext cx="8681885" cy="538609"/>
          </a:xfrm>
          <a:prstGeom prst="rect">
            <a:avLst/>
          </a:prstGeom>
        </p:spPr>
        <p:txBody>
          <a:bodyPr wrap="square" lIns="0" tIns="0" rIns="0" bIns="0" rtlCol="0" anchor="t">
            <a:spAutoFit/>
          </a:bodyPr>
          <a:lstStyle/>
          <a:p>
            <a:pPr>
              <a:lnSpc>
                <a:spcPts val="4565"/>
              </a:lnSpc>
            </a:pPr>
            <a:r>
              <a:rPr lang="en-US" sz="2800" spc="-42" dirty="0">
                <a:solidFill>
                  <a:srgbClr val="FFFFFF"/>
                </a:solidFill>
                <a:latin typeface="Roboto Bold"/>
              </a:rPr>
              <a:t>What CFO/Finance Office roles will maximize value?</a:t>
            </a:r>
          </a:p>
        </p:txBody>
      </p:sp>
      <p:pic>
        <p:nvPicPr>
          <p:cNvPr id="10" name="Picture 10"/>
          <p:cNvPicPr>
            <a:picLocks noChangeAspect="1"/>
          </p:cNvPicPr>
          <p:nvPr/>
        </p:nvPicPr>
        <p:blipFill>
          <a:blip r:embed="rId3"/>
          <a:srcRect/>
          <a:stretch>
            <a:fillRect/>
          </a:stretch>
        </p:blipFill>
        <p:spPr>
          <a:xfrm>
            <a:off x="2848599" y="1639190"/>
            <a:ext cx="5862782" cy="2713339"/>
          </a:xfrm>
          <a:prstGeom prst="rect">
            <a:avLst/>
          </a:prstGeom>
        </p:spPr>
      </p:pic>
      <p:pic>
        <p:nvPicPr>
          <p:cNvPr id="11" name="Picture 10" descr="https://www.ifac.org/phpthumb/phpThumb.php?src=/sites/default/files/publications/files/ifac-future-fit-accountant-roles-v5-singles.jpg&amp;w=430&amp;h=554&amp;zc=T&amp;q=100">
            <a:hlinkClick r:id="rId4"/>
            <a:extLst>
              <a:ext uri="{FF2B5EF4-FFF2-40B4-BE49-F238E27FC236}">
                <a16:creationId xmlns:a16="http://schemas.microsoft.com/office/drawing/2014/main" id="{4FD0CF0B-FB21-402A-A1A5-70DC4C1B6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41" y="1579658"/>
            <a:ext cx="2112592" cy="272158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0978CD0-6DF4-4362-9C1E-2117B42DF2ED}"/>
              </a:ext>
            </a:extLst>
          </p:cNvPr>
          <p:cNvSpPr txBox="1"/>
          <p:nvPr/>
        </p:nvSpPr>
        <p:spPr>
          <a:xfrm>
            <a:off x="7831697" y="111346"/>
            <a:ext cx="1016424" cy="400110"/>
          </a:xfrm>
          <a:prstGeom prst="rect">
            <a:avLst/>
          </a:prstGeom>
          <a:noFill/>
        </p:spPr>
        <p:txBody>
          <a:bodyPr wrap="square" rtlCol="0">
            <a:spAutoFit/>
          </a:bodyPr>
          <a:lstStyle/>
          <a:p>
            <a:r>
              <a:rPr lang="en-CA" sz="2000" dirty="0">
                <a:solidFill>
                  <a:schemeClr val="bg1"/>
                </a:solidFill>
                <a:latin typeface="Roboto" panose="02000000000000000000" pitchFamily="2" charset="0"/>
                <a:ea typeface="Roboto" panose="02000000000000000000" pitchFamily="2" charset="0"/>
              </a:rPr>
              <a:t>Role</a:t>
            </a:r>
          </a:p>
        </p:txBody>
      </p:sp>
      <p:pic>
        <p:nvPicPr>
          <p:cNvPr id="13" name="Graphic 12" descr="Badge 3 outline">
            <a:extLst>
              <a:ext uri="{FF2B5EF4-FFF2-40B4-BE49-F238E27FC236}">
                <a16:creationId xmlns:a16="http://schemas.microsoft.com/office/drawing/2014/main" id="{250A5C62-7B88-4FFF-B8D6-FE625CDE33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2781" y="82801"/>
            <a:ext cx="457200" cy="457200"/>
          </a:xfrm>
          <a:prstGeom prst="rect">
            <a:avLst/>
          </a:prstGeom>
        </p:spPr>
      </p:pic>
      <p:pic>
        <p:nvPicPr>
          <p:cNvPr id="14" name="Picture 6">
            <a:extLst>
              <a:ext uri="{FF2B5EF4-FFF2-40B4-BE49-F238E27FC236}">
                <a16:creationId xmlns:a16="http://schemas.microsoft.com/office/drawing/2014/main" id="{AC1FB584-C903-4426-B572-762FF72DC8DC}"/>
              </a:ext>
            </a:extLst>
          </p:cNvPr>
          <p:cNvPicPr>
            <a:picLocks noChangeAspect="1"/>
          </p:cNvPicPr>
          <p:nvPr/>
        </p:nvPicPr>
        <p:blipFill>
          <a:blip r:embed="rId8"/>
          <a:srcRect/>
          <a:stretch>
            <a:fillRect/>
          </a:stretch>
        </p:blipFill>
        <p:spPr>
          <a:xfrm>
            <a:off x="367627" y="134000"/>
            <a:ext cx="580451" cy="35472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9144000" cy="5143499"/>
            <a:chOff x="0" y="73839"/>
            <a:chExt cx="3402471" cy="1913889"/>
          </a:xfrm>
        </p:grpSpPr>
        <p:sp>
          <p:nvSpPr>
            <p:cNvPr id="3" name="Freeform 3"/>
            <p:cNvSpPr/>
            <p:nvPr/>
          </p:nvSpPr>
          <p:spPr>
            <a:xfrm>
              <a:off x="0" y="73839"/>
              <a:ext cx="3402471" cy="1913889"/>
            </a:xfrm>
            <a:custGeom>
              <a:avLst/>
              <a:gdLst/>
              <a:ahLst/>
              <a:cxnLst/>
              <a:rect l="l" t="t" r="r" b="b"/>
              <a:pathLst>
                <a:path w="3402471" h="1987728">
                  <a:moveTo>
                    <a:pt x="0" y="0"/>
                  </a:moveTo>
                  <a:lnTo>
                    <a:pt x="3402471" y="0"/>
                  </a:lnTo>
                  <a:lnTo>
                    <a:pt x="3402471" y="1987728"/>
                  </a:lnTo>
                  <a:lnTo>
                    <a:pt x="0" y="1987728"/>
                  </a:lnTo>
                  <a:close/>
                </a:path>
              </a:pathLst>
            </a:custGeom>
            <a:solidFill>
              <a:srgbClr val="141414">
                <a:alpha val="53725"/>
              </a:srgbClr>
            </a:solidFill>
          </p:spPr>
        </p:sp>
      </p:grpSp>
      <p:sp>
        <p:nvSpPr>
          <p:cNvPr id="7" name="TextBox 7"/>
          <p:cNvSpPr txBox="1"/>
          <p:nvPr/>
        </p:nvSpPr>
        <p:spPr>
          <a:xfrm>
            <a:off x="451537" y="575820"/>
            <a:ext cx="7717816" cy="503343"/>
          </a:xfrm>
          <a:prstGeom prst="rect">
            <a:avLst/>
          </a:prstGeom>
        </p:spPr>
        <p:txBody>
          <a:bodyPr lIns="0" tIns="0" rIns="0" bIns="0" rtlCol="0" anchor="t">
            <a:spAutoFit/>
          </a:bodyPr>
          <a:lstStyle/>
          <a:p>
            <a:pPr>
              <a:lnSpc>
                <a:spcPts val="4290"/>
              </a:lnSpc>
            </a:pPr>
            <a:r>
              <a:rPr lang="en-US" sz="2800" spc="-56" dirty="0">
                <a:solidFill>
                  <a:srgbClr val="FFFFFF"/>
                </a:solidFill>
                <a:latin typeface="Roboto Bold"/>
              </a:rPr>
              <a:t>Future Finance Skills and Capabilities, Now</a:t>
            </a:r>
          </a:p>
        </p:txBody>
      </p:sp>
      <p:sp>
        <p:nvSpPr>
          <p:cNvPr id="8" name="TextBox 8"/>
          <p:cNvSpPr txBox="1"/>
          <p:nvPr/>
        </p:nvSpPr>
        <p:spPr>
          <a:xfrm>
            <a:off x="948078" y="1378858"/>
            <a:ext cx="7612743" cy="3254137"/>
          </a:xfrm>
          <a:prstGeom prst="rect">
            <a:avLst/>
          </a:prstGeom>
        </p:spPr>
        <p:txBody>
          <a:bodyPr lIns="0" tIns="0" rIns="0" bIns="0" rtlCol="0" anchor="t">
            <a:noAutofit/>
          </a:bodyPr>
          <a:lstStyle/>
          <a:p>
            <a:pPr marL="268288">
              <a:spcBef>
                <a:spcPts val="600"/>
              </a:spcBef>
            </a:pPr>
            <a:r>
              <a:rPr lang="en-US" sz="1500" spc="-17" dirty="0">
                <a:solidFill>
                  <a:srgbClr val="FFFFFF"/>
                </a:solidFill>
                <a:latin typeface="Roboto"/>
              </a:rPr>
              <a:t>Finance must come to the table with relevant capabilities to enable and support the speed of business in a VUCA world (volatile, uncertain, complex, ambiguous)</a:t>
            </a:r>
          </a:p>
          <a:p>
            <a:pPr marL="268288">
              <a:spcBef>
                <a:spcPts val="600"/>
              </a:spcBef>
            </a:pPr>
            <a:r>
              <a:rPr lang="en-US" sz="1500" spc="-17" dirty="0">
                <a:solidFill>
                  <a:srgbClr val="FFFFFF"/>
                </a:solidFill>
                <a:latin typeface="Roboto"/>
              </a:rPr>
              <a:t>Best positioned to define high quality, future-impacting business decision making, while implementing and overseeing new tools and proper data governance </a:t>
            </a:r>
          </a:p>
          <a:p>
            <a:pPr marL="268288">
              <a:spcBef>
                <a:spcPts val="600"/>
              </a:spcBef>
            </a:pPr>
            <a:r>
              <a:rPr lang="en-US" sz="1500" spc="-17" dirty="0">
                <a:solidFill>
                  <a:srgbClr val="FFFFFF"/>
                </a:solidFill>
                <a:latin typeface="Roboto"/>
              </a:rPr>
              <a:t>This requires optimal blend of interpersonal, business, technical and technology skills: </a:t>
            </a:r>
          </a:p>
          <a:p>
            <a:pPr marL="536575" lvl="2" indent="-174625">
              <a:spcBef>
                <a:spcPts val="600"/>
              </a:spcBef>
              <a:buFont typeface="Arial"/>
              <a:buChar char="•"/>
            </a:pPr>
            <a:r>
              <a:rPr lang="en-US" sz="1200" b="1" spc="-16" dirty="0">
                <a:solidFill>
                  <a:srgbClr val="FFFFFF"/>
                </a:solidFill>
                <a:latin typeface="Roboto"/>
              </a:rPr>
              <a:t>Leadership</a:t>
            </a:r>
            <a:r>
              <a:rPr lang="en-US" sz="1200" spc="-16" dirty="0">
                <a:solidFill>
                  <a:srgbClr val="FFFFFF"/>
                </a:solidFill>
                <a:latin typeface="Roboto"/>
              </a:rPr>
              <a:t>: Vision, ambition, purpose, inspiration, empowerment, encouragement, self-awareness</a:t>
            </a:r>
          </a:p>
          <a:p>
            <a:pPr marL="536575" lvl="2" indent="-174625">
              <a:spcBef>
                <a:spcPts val="600"/>
              </a:spcBef>
              <a:buFont typeface="Arial"/>
              <a:buChar char="•"/>
            </a:pPr>
            <a:r>
              <a:rPr lang="en-US" sz="1200" b="1" spc="-16" dirty="0">
                <a:solidFill>
                  <a:srgbClr val="FFFFFF"/>
                </a:solidFill>
                <a:latin typeface="Roboto"/>
              </a:rPr>
              <a:t>Business</a:t>
            </a:r>
            <a:r>
              <a:rPr lang="en-US" sz="1200" spc="-16" dirty="0">
                <a:solidFill>
                  <a:srgbClr val="FFFFFF"/>
                </a:solidFill>
                <a:latin typeface="Roboto"/>
              </a:rPr>
              <a:t>: Commercial/competitive awareness and acumen, strategic context and value-chain thinking</a:t>
            </a:r>
          </a:p>
          <a:p>
            <a:pPr marL="536575" lvl="2" indent="-174625">
              <a:spcBef>
                <a:spcPts val="600"/>
              </a:spcBef>
              <a:buFont typeface="Arial"/>
              <a:buChar char="•"/>
            </a:pPr>
            <a:r>
              <a:rPr lang="en-US" sz="1200" b="1" spc="-16" dirty="0">
                <a:solidFill>
                  <a:srgbClr val="FFFFFF"/>
                </a:solidFill>
                <a:latin typeface="Roboto"/>
              </a:rPr>
              <a:t>Partnering</a:t>
            </a:r>
            <a:r>
              <a:rPr lang="en-US" sz="1200" spc="-16" dirty="0">
                <a:solidFill>
                  <a:srgbClr val="FFFFFF"/>
                </a:solidFill>
                <a:latin typeface="Roboto"/>
              </a:rPr>
              <a:t>: Communication, collaboration, trust and relationship building, story-telling, negotiation, influencing without authority</a:t>
            </a:r>
          </a:p>
          <a:p>
            <a:pPr marL="536575" lvl="2" indent="-174625">
              <a:spcBef>
                <a:spcPts val="600"/>
              </a:spcBef>
              <a:buFont typeface="Arial"/>
              <a:buChar char="•"/>
            </a:pPr>
            <a:r>
              <a:rPr lang="en-US" sz="1200" b="1" spc="-16" dirty="0">
                <a:solidFill>
                  <a:srgbClr val="FFFFFF"/>
                </a:solidFill>
                <a:latin typeface="Roboto"/>
              </a:rPr>
              <a:t>Analysis</a:t>
            </a:r>
            <a:r>
              <a:rPr lang="en-US" sz="1200" spc="-16" dirty="0">
                <a:solidFill>
                  <a:srgbClr val="FFFFFF"/>
                </a:solidFill>
                <a:latin typeface="Roboto"/>
              </a:rPr>
              <a:t>: Problem-solving, best practices/benchmarking, business process improvement, decision-making</a:t>
            </a:r>
          </a:p>
          <a:p>
            <a:pPr marL="536575" lvl="2" indent="-174625">
              <a:spcBef>
                <a:spcPts val="600"/>
              </a:spcBef>
              <a:buFont typeface="Arial"/>
              <a:buChar char="•"/>
            </a:pPr>
            <a:r>
              <a:rPr lang="en-US" sz="1200" b="1" spc="-16" dirty="0">
                <a:solidFill>
                  <a:srgbClr val="FFFFFF"/>
                </a:solidFill>
                <a:latin typeface="Roboto"/>
              </a:rPr>
              <a:t>Technical</a:t>
            </a:r>
            <a:r>
              <a:rPr lang="en-US" sz="1200" spc="-16" dirty="0">
                <a:solidFill>
                  <a:srgbClr val="FFFFFF"/>
                </a:solidFill>
                <a:latin typeface="Roboto"/>
              </a:rPr>
              <a:t>: Planning and forecasting, risk, performance and value management, advanced analytics and modeling and statistics</a:t>
            </a:r>
          </a:p>
          <a:p>
            <a:pPr marL="536575" lvl="2" indent="-174625">
              <a:spcBef>
                <a:spcPts val="600"/>
              </a:spcBef>
              <a:buFont typeface="Arial"/>
              <a:buChar char="•"/>
            </a:pPr>
            <a:r>
              <a:rPr lang="en-US" sz="1200" b="1" spc="-16" dirty="0">
                <a:solidFill>
                  <a:srgbClr val="FFFFFF"/>
                </a:solidFill>
                <a:latin typeface="Roboto"/>
              </a:rPr>
              <a:t>Technology</a:t>
            </a:r>
            <a:r>
              <a:rPr lang="en-US" sz="1200" spc="-16" dirty="0">
                <a:solidFill>
                  <a:srgbClr val="FFFFFF"/>
                </a:solidFill>
                <a:latin typeface="Roboto"/>
              </a:rPr>
              <a:t>: End-to-end enabling digital and data literacy </a:t>
            </a:r>
          </a:p>
        </p:txBody>
      </p:sp>
      <p:pic>
        <p:nvPicPr>
          <p:cNvPr id="9" name="Picture 6">
            <a:extLst>
              <a:ext uri="{FF2B5EF4-FFF2-40B4-BE49-F238E27FC236}">
                <a16:creationId xmlns:a16="http://schemas.microsoft.com/office/drawing/2014/main" id="{09096B70-F8FF-44B6-86D3-DBC02F5E120E}"/>
              </a:ext>
            </a:extLst>
          </p:cNvPr>
          <p:cNvPicPr>
            <a:picLocks noChangeAspect="1"/>
          </p:cNvPicPr>
          <p:nvPr/>
        </p:nvPicPr>
        <p:blipFill>
          <a:blip r:embed="rId3"/>
          <a:srcRect/>
          <a:stretch>
            <a:fillRect/>
          </a:stretch>
        </p:blipFill>
        <p:spPr>
          <a:xfrm>
            <a:off x="367627" y="134000"/>
            <a:ext cx="580451" cy="354720"/>
          </a:xfrm>
          <a:prstGeom prst="rect">
            <a:avLst/>
          </a:prstGeom>
        </p:spPr>
      </p:pic>
      <p:pic>
        <p:nvPicPr>
          <p:cNvPr id="10" name="Graphic 9" descr="Badge 4 outline">
            <a:extLst>
              <a:ext uri="{FF2B5EF4-FFF2-40B4-BE49-F238E27FC236}">
                <a16:creationId xmlns:a16="http://schemas.microsoft.com/office/drawing/2014/main" id="{E3F6F848-2AC8-475B-BC45-88338EF24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2422" y="82760"/>
            <a:ext cx="457200" cy="457200"/>
          </a:xfrm>
          <a:prstGeom prst="rect">
            <a:avLst/>
          </a:prstGeom>
        </p:spPr>
      </p:pic>
      <p:sp>
        <p:nvSpPr>
          <p:cNvPr id="11" name="TextBox 10">
            <a:extLst>
              <a:ext uri="{FF2B5EF4-FFF2-40B4-BE49-F238E27FC236}">
                <a16:creationId xmlns:a16="http://schemas.microsoft.com/office/drawing/2014/main" id="{FE5030B3-8C80-4649-A024-8F7AE44D0C44}"/>
              </a:ext>
            </a:extLst>
          </p:cNvPr>
          <p:cNvSpPr txBox="1"/>
          <p:nvPr/>
        </p:nvSpPr>
        <p:spPr>
          <a:xfrm>
            <a:off x="6972301" y="111305"/>
            <a:ext cx="1841385" cy="400110"/>
          </a:xfrm>
          <a:prstGeom prst="rect">
            <a:avLst/>
          </a:prstGeom>
          <a:noFill/>
        </p:spPr>
        <p:txBody>
          <a:bodyPr wrap="square" rtlCol="0">
            <a:spAutoFit/>
          </a:bodyPr>
          <a:lstStyle/>
          <a:p>
            <a:r>
              <a:rPr lang="en-CA" sz="2000" dirty="0">
                <a:solidFill>
                  <a:schemeClr val="bg1"/>
                </a:solidFill>
                <a:latin typeface="Roboto" panose="02000000000000000000" pitchFamily="2" charset="0"/>
                <a:ea typeface="Roboto" panose="02000000000000000000" pitchFamily="2" charset="0"/>
              </a:rPr>
              <a:t>Future Skills</a:t>
            </a:r>
          </a:p>
        </p:txBody>
      </p:sp>
      <p:sp>
        <p:nvSpPr>
          <p:cNvPr id="5" name="Arrow: Right 4">
            <a:extLst>
              <a:ext uri="{FF2B5EF4-FFF2-40B4-BE49-F238E27FC236}">
                <a16:creationId xmlns:a16="http://schemas.microsoft.com/office/drawing/2014/main" id="{113639FD-BB52-4CDB-BFCF-3B3134BC507A}"/>
              </a:ext>
            </a:extLst>
          </p:cNvPr>
          <p:cNvSpPr/>
          <p:nvPr/>
        </p:nvSpPr>
        <p:spPr bwMode="auto">
          <a:xfrm>
            <a:off x="696557" y="1412724"/>
            <a:ext cx="348472" cy="203200"/>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
        <p:nvSpPr>
          <p:cNvPr id="22" name="Arrow: Right 21">
            <a:extLst>
              <a:ext uri="{FF2B5EF4-FFF2-40B4-BE49-F238E27FC236}">
                <a16:creationId xmlns:a16="http://schemas.microsoft.com/office/drawing/2014/main" id="{C494298A-564E-4D54-AD1E-04FA4C6F29E9}"/>
              </a:ext>
            </a:extLst>
          </p:cNvPr>
          <p:cNvSpPr/>
          <p:nvPr/>
        </p:nvSpPr>
        <p:spPr bwMode="auto">
          <a:xfrm>
            <a:off x="696557" y="1946606"/>
            <a:ext cx="348472" cy="203200"/>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
        <p:nvSpPr>
          <p:cNvPr id="23" name="Arrow: Right 22">
            <a:extLst>
              <a:ext uri="{FF2B5EF4-FFF2-40B4-BE49-F238E27FC236}">
                <a16:creationId xmlns:a16="http://schemas.microsoft.com/office/drawing/2014/main" id="{035D3E67-14DD-4DA8-8295-E98896B90376}"/>
              </a:ext>
            </a:extLst>
          </p:cNvPr>
          <p:cNvSpPr/>
          <p:nvPr/>
        </p:nvSpPr>
        <p:spPr bwMode="auto">
          <a:xfrm>
            <a:off x="696557" y="2450347"/>
            <a:ext cx="348472" cy="203200"/>
          </a:xfrm>
          <a:prstGeom prst="rightArrow">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
                                            <p:txEl>
                                              <p:pRg st="6" end="6"/>
                                            </p:txEl>
                                          </p:spTgt>
                                        </p:tgtEl>
                                        <p:attrNameLst>
                                          <p:attrName>style.visibility</p:attrName>
                                        </p:attrNameLst>
                                      </p:cBhvr>
                                      <p:to>
                                        <p:strVal val="visible"/>
                                      </p:to>
                                    </p:set>
                                    <p:animEffect transition="in" filter="fade">
                                      <p:cBhvr>
                                        <p:cTn id="46" dur="500"/>
                                        <p:tgtEl>
                                          <p:spTgt spid="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500"/>
                                        <p:tgtEl>
                                          <p:spTgt spid="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822417"/>
      </p:ext>
    </p:extLst>
  </p:cSld>
  <p:clrMapOvr>
    <a:masterClrMapping/>
  </p:clrMapOvr>
  <p:transition>
    <p:dissolve/>
  </p:transition>
</p:sld>
</file>

<file path=ppt/theme/theme1.xml><?xml version="1.0" encoding="utf-8"?>
<a:theme xmlns:a="http://schemas.openxmlformats.org/drawingml/2006/main" name="IFAC_Powerpoint_template_BLUE RIBBON">
  <a:themeElements>
    <a:clrScheme name="Custom 217">
      <a:dk1>
        <a:srgbClr val="000000"/>
      </a:dk1>
      <a:lt1>
        <a:srgbClr val="FFFFFF"/>
      </a:lt1>
      <a:dk2>
        <a:srgbClr val="000000"/>
      </a:dk2>
      <a:lt2>
        <a:srgbClr val="DAD9DA"/>
      </a:lt2>
      <a:accent1>
        <a:srgbClr val="003664"/>
      </a:accent1>
      <a:accent2>
        <a:srgbClr val="025189"/>
      </a:accent2>
      <a:accent3>
        <a:srgbClr val="1C99DC"/>
      </a:accent3>
      <a:accent4>
        <a:srgbClr val="009844"/>
      </a:accent4>
      <a:accent5>
        <a:srgbClr val="008996"/>
      </a:accent5>
      <a:accent6>
        <a:srgbClr val="8231A7"/>
      </a:accent6>
      <a:hlink>
        <a:srgbClr val="3B5897"/>
      </a:hlink>
      <a:folHlink>
        <a:srgbClr val="B0B2B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AC_Powerpoint-template-2018 Council" id="{1EBBCE54-A6DC-48A5-9FC9-7AD05ABCC125}" vid="{A14E216E-EDF8-4644-B6B1-B566A6192B53}"/>
    </a:ext>
  </a:extLst>
</a:theme>
</file>

<file path=ppt/theme/theme2.xml><?xml version="1.0" encoding="utf-8"?>
<a:theme xmlns:a="http://schemas.openxmlformats.org/drawingml/2006/main" name="1_IFAC_Powerpoint_template_BLUE RIBBON">
  <a:themeElements>
    <a:clrScheme name="Custom 217">
      <a:dk1>
        <a:srgbClr val="000000"/>
      </a:dk1>
      <a:lt1>
        <a:srgbClr val="FFFFFF"/>
      </a:lt1>
      <a:dk2>
        <a:srgbClr val="000000"/>
      </a:dk2>
      <a:lt2>
        <a:srgbClr val="DAD9DA"/>
      </a:lt2>
      <a:accent1>
        <a:srgbClr val="003664"/>
      </a:accent1>
      <a:accent2>
        <a:srgbClr val="025189"/>
      </a:accent2>
      <a:accent3>
        <a:srgbClr val="1C99DC"/>
      </a:accent3>
      <a:accent4>
        <a:srgbClr val="009844"/>
      </a:accent4>
      <a:accent5>
        <a:srgbClr val="008996"/>
      </a:accent5>
      <a:accent6>
        <a:srgbClr val="8231A7"/>
      </a:accent6>
      <a:hlink>
        <a:srgbClr val="3B5897"/>
      </a:hlink>
      <a:folHlink>
        <a:srgbClr val="B0B2B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AC_Powerpoint-template-2018 Council" id="{1EBBCE54-A6DC-48A5-9FC9-7AD05ABCC125}" vid="{A14E216E-EDF8-4644-B6B1-B566A6192B5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1332</Words>
  <Application>Microsoft Office PowerPoint</Application>
  <PresentationFormat>On-screen Show (16:9)</PresentationFormat>
  <Paragraphs>102</Paragraphs>
  <Slides>7</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Arimo</vt:lpstr>
      <vt:lpstr>Calibri</vt:lpstr>
      <vt:lpstr>Roboto</vt:lpstr>
      <vt:lpstr>Roboto Bold</vt:lpstr>
      <vt:lpstr>IFAC_Powerpoint_template_BLUE RIBBON</vt:lpstr>
      <vt:lpstr>1_IFAC_Powerpoint_template_BLUE RIBBON</vt:lpstr>
      <vt:lpstr>The Future Fit CFO </vt:lpstr>
      <vt:lpstr>“Future-Fit” CFO: Four Major Themes</vt:lpstr>
      <vt:lpstr>Finance Enabling and Sustaining Value Creation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Hartman</dc:creator>
  <cp:lastModifiedBy>Timothy Herrod</cp:lastModifiedBy>
  <cp:revision>8</cp:revision>
  <dcterms:created xsi:type="dcterms:W3CDTF">2020-10-23T22:13:30Z</dcterms:created>
  <dcterms:modified xsi:type="dcterms:W3CDTF">2021-06-25T00:01:43Z</dcterms:modified>
</cp:coreProperties>
</file>